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1379" r:id="rId3"/>
    <p:sldId id="1380" r:id="rId4"/>
    <p:sldId id="1381" r:id="rId5"/>
    <p:sldId id="1383" r:id="rId6"/>
    <p:sldId id="1382" r:id="rId7"/>
    <p:sldId id="1384" r:id="rId8"/>
    <p:sldId id="1385" r:id="rId9"/>
    <p:sldId id="1426" r:id="rId10"/>
    <p:sldId id="643" r:id="rId11"/>
    <p:sldId id="1427" r:id="rId12"/>
    <p:sldId id="651" r:id="rId13"/>
    <p:sldId id="652" r:id="rId14"/>
    <p:sldId id="1428" r:id="rId15"/>
    <p:sldId id="653" r:id="rId16"/>
    <p:sldId id="1419" r:id="rId17"/>
    <p:sldId id="1420" r:id="rId18"/>
    <p:sldId id="644" r:id="rId19"/>
    <p:sldId id="1389" r:id="rId20"/>
    <p:sldId id="1390" r:id="rId21"/>
    <p:sldId id="670" r:id="rId22"/>
    <p:sldId id="671" r:id="rId23"/>
    <p:sldId id="672" r:id="rId24"/>
    <p:sldId id="1429" r:id="rId25"/>
    <p:sldId id="673" r:id="rId26"/>
    <p:sldId id="674" r:id="rId27"/>
    <p:sldId id="675" r:id="rId28"/>
    <p:sldId id="676" r:id="rId29"/>
    <p:sldId id="677" r:id="rId30"/>
    <p:sldId id="678" r:id="rId31"/>
    <p:sldId id="679" r:id="rId32"/>
    <p:sldId id="680" r:id="rId33"/>
    <p:sldId id="681" r:id="rId34"/>
    <p:sldId id="682" r:id="rId35"/>
    <p:sldId id="683" r:id="rId36"/>
    <p:sldId id="684" r:id="rId37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2:5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4835 404 7143,'-9'-3'902,"-4"-3"-590,0-1 0,0 0 0,0-1 0,1 0 0,0-1 0,1-1 0,0 0 0,-14-16 0,18 19-283,0-1 0,-1 1 0,0 0 0,0 1 0,0 0 0,-1 0 0,0 1-1,0 0 1,0 0 0,-1 1 0,1 0 0,-1 1 0,0 0 0,0 1 0,0 0 0,-1 0 0,1 1 0,-11 0 0,-418-33 291,345 27-34,-1 4 0,1 4 0,-135 20-1,-275 77 179,-150 83 140,531-137-619,2 6 0,2 4 0,-131 83 0,61-14 26,-332 283 0,402-296 19,5 5 1,5 4 0,-138 197 0,179-209-14,3 3 1,6 2 0,4 4-1,6 1 1,5 3 0,5 1-1,5 2 1,6 1 0,6 1-1,4 2 1,7-1-1,5 169 1,9-240-14,3-1 1,2 0-1,2 0 0,3-1 1,23 60-1,-9-45 7,2-1 0,4-2 0,57 85 0,-20-51 7,5-4 0,5-2 0,3-5 0,140 117 0,-131-133-18,3-3-1,179 96 0,228 70 382,-372-182-340,2-5-1,175 38 1,-237-72-29,0-3 1,0-2-1,1-4 0,0-3 1,-1-4-1,104-13 1,397-110 370,-437 92-291,-27 6-50,181-73 0,-220 70-24,-2-3-1,0-3 1,93-69-1,-48 17 29,-5-5 0,-4-4 0,-4-4 0,164-222 0,-199 228 121,-4-3-1,-4-2 1,-5-3-1,60-175 1,93-450 667,-176 619-899,8-43 103,-6-2 1,9-169 0,-32 218 40,-6-1 0,-4 1 0,-4 0 1,-24-108-1,-8 26 48,-8 1 0,-8 3 0,-8 2 0,-100-196 0,136 322-100,-3 0 0,-3 2 0,-1 1 0,-3 2-1,-2 1 1,-73-67 0,85 91-133,-2 1 0,-1 1 0,-1 1 0,-1 2 0,-1 2 0,-1 1 0,0 1 0,-1 2 0,0 2 0,-1 1 1,-75-12-1,36 16-1603,1 4 1,-1 3 0,1 3-1,0 4 1,-102 21 0,-44 19-5531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0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1184 70 6374,'-12'1'278,"-42"7"642,0-2 0,0-3 1,0-2-1,-90-11 0,116 7-803,1 0 0,-1 1 0,1 2 0,-1 1 0,1 1 0,-1 2 0,1 0 0,0 2 0,0 1 0,-41 16 0,-114 51 890,148-58-904,1 1 0,1 1 1,-38 30-1,60-40-118,1 1 1,0 0-1,0 1 1,0 0-1,1 1 1,1-1 0,0 2-1,0-1 1,1 1-1,1 0 1,0 0-1,-5 17 1,5-8-4,1-1-1,0 1 1,2 1 0,0-1 0,2 0 0,3 40 0,0-49 9,-1 0 0,2-1 0,0 1 0,0-1 0,1 0 0,1 0 0,-1-1 0,2 1 0,11 14 0,75 82 3,-68-81-9,2-1 1,0-2 0,1 0-1,1-2 1,38 21 0,-43-30 13,0-1 1,1-1-1,0-1 0,0-1 1,1-2-1,0 0 1,46 3-1,26-5 29,0-4 1,0-4-1,179-32 0,278-100 78,-491 117-104,418-135 60,-68-19-30,-399 166-39,0 0 1,27-19-1,-37 23 14,-1 0 0,0 0 0,0-1-1,0 0 1,0 0 0,0 0 0,-1 0 0,0 0 0,1-1 0,-2 1 0,1-1 0,3-9-1,-5 10 5,-1 0-1,0 0 0,0 0 0,0 1 0,-1-1 0,1 0 0,-1 0 0,0 0 1,0 0-1,0 1 0,-1-1 0,1 1 0,-1-1 0,0 1 0,0-1 0,0 1 1,0 0-1,-1 0 0,1 0 0,-1 0 0,0 0 0,0 1 0,0-1 0,0 1 1,-4-2-1,-12-10 104,-1 1 0,-36-18 0,51 28-58,-197-108 1744,-50-25-1454,215 120-332,0 3 0,-1 1-1,0 1 1,-1 2 0,0 2-1,-70-4 1,25 9 6,0 4 0,-97 14-1,-45 16-296,-261 72-1,483-103 213,-10 4-341,0-1-1,0-1 0,0 0 0,0-1 1,0 0-1,-1-1 0,1-1 1,0 0-1,-17-3 0,-14-18-2871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8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8552,'0'0'9348,"-9"0"-8494,6 1-815,-1-1-1,1 0 1,-1 1 0,1 0 0,-1 0 0,1 0 0,0 0 0,-1 1 0,1-1-1,0 1 1,0 0 0,0 0 0,0 0 0,0 0 0,1 1 0,-1-1-1,1 1 1,-1-1 0,1 1 0,0 0 0,0 0 0,0 0 0,1 0-1,-3 5 1,-13 21 413,-50 92 1124,59-105-1913,1 0 0,1 0 0,1 1 0,0-1 0,-4 33 0,9-45-173,-1 14-1548,7-9-2304,4-8-912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3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33 5926,'0'0'16180,"4"-10"-16089,-13 25-51,8-14-15,0 0-1,0 1 1,0-1 0,0 0 0,0 0 0,0 1-1,0-1 1,0 1 0,1-1 0,-1 1 0,0-1-1,1 1 1,-1-1 0,1 1 0,0 0 0,-1-1-1,1 1 1,0-1 0,0 1 0,0 3 0,4-4 9,-1-1 0,0 1 0,1-1 0,-1 1 0,1-1 1,-1 0-1,1-1 0,-1 1 0,6-1 0,7-3-253,-1-1-1,1-1 1,28-14 0,-33 14-61,0 1 0,1 0 0,-1 0 0,1 1 0,0 1 0,1 0 0,24-3 0,-37 6 315,1 0 0,-1 0 0,0 0 0,1 0 0,-1 0 0,0 0 0,1 0 0,-1 1 0,0-1 0,1 0 0,-1 0 0,0 0 0,1 0 0,-1 1 0,0-1 0,0 0 0,1 0 0,-1 0 0,0 1 0,0-1 0,1 0 0,-1 1 0,0-1 0,0 0 0,0 1 0,1-1 0,-1 0 0,0 0 0,0 1 0,0-1 1,0 1-1,0-1 0,0 0 0,0 1 0,0-1 0,0 0 0,0 1 0,0-1 0,0 0 0,0 1 0,-5 21 1587,5-21-1518,-1 0 0,1 0 1,-1 0-1,1 0 0,0 1 1,-1-1-1,1 0 0,0 0 0,0 0 1,0 0-1,0 0 0,0 0 0,0 1 1,0-1-1,0 0 0,0 0 0,1 0 1,0 2-1,3-2-176,0-1 0,0 1-1,0-1 1,1 0 0,-1-1-1,0 1 1,0-1 0,0 0 0,0 0-1,0 0 1,0 0 0,0-1 0,0 1-1,0-1 1,4-3 0,15-5-811,-19 9 789,0-1 0,0 1 1,1 0-1,-1 0 0,0 1 1,1-1-1,-1 1 0,0 0 1,1 0-1,7 1 0,-11 12 305,0 1-4089,3-11-2843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4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222 1 13869,'0'0'8451,"-12"1"-6988,0 0-1291,1 0 0,0 1 0,0 1 0,0 0 0,0 0 0,0 1 1,0 0-1,1 1 0,0 0 0,0 1 0,1 0 0,-1 1 1,1 0-1,0 0 0,-14 16 0,21-21-193,1 0 1,-1 0-1,0 0 0,1 0 1,-1 0-1,1 1 0,0-1 1,-1 0-1,1 1 0,0-1 0,1 1 1,-1-1-1,0 1 0,1 0 1,-1-1-1,1 1 0,0 0 1,0-1-1,0 1 0,1 5 1,0-6-81,1 0 1,-1-1 0,1 1 0,0 0 0,0 0 0,0-1 0,0 1 0,0-1-1,0 0 1,0 0 0,0 1 0,1-1 0,-1-1 0,0 1 0,1 0 0,-1 0 0,0-1-1,1 0 1,-1 1 0,1-1 0,4 0 0,28 2-611,-25-3 592,-1 1 0,0 1 0,1 0-1,-1 0 1,0 1 0,0 0 0,1 1 0,8 3 0,-17-5 133,-1-1 0,1 0-1,-1 1 1,1-1 0,-1 0 0,1 1 0,-1-1-1,0 0 1,1 1 0,-1-1 0,0 1 0,1-1 0,-1 1-1,0-1 1,0 0 0,0 1 0,1-1 0,-1 1-1,0-1 1,0 1 0,0 0 0,0-1 0,0 1-1,0-1 1,0 1 0,0-1 0,0 1 0,0-1-1,0 1 1,0-1 0,0 1 0,0-1 0,0 1 0,-1-1-1,1 1 1,0-1 0,0 1 0,-1-1 0,1 1-1,0-1 1,-1 0 0,1 1 0,0-1 0,-1 1-1,1-1 1,-1 0 0,1 1 0,0-1 0,-1 0 0,1 0-1,-1 1 1,1-1 0,-1 0 0,1 0 0,-1 0-1,0 1 1,-32 16 1255,31-16-1174,-126 45 3497,108-39-6479,14-5-4336,21-4 620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5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51 9417,'0'0'8237,"1"4"-7628,-1-3-490,0-1 1,1 1-1,-1-1 1,0 1-1,0-1 1,1 1-1,-1-1 1,0 1-1,1-1 1,-1 0-1,0 1 1,1-1-1,-1 1 1,1-1-1,-1 0 1,1 1-1,-1-1 1,1 0-1,-1 0 1,1 1-1,-1-1 1,1 0-1,-1 0 1,1 0 0,-1 0-1,1 0 1,-1 1-1,1-1 1,-1 0-1,1 0 1,0 0-1,-1-1 1,1 1-1,-1 0 1,1 0-1,-1 0 1,1 0-1,-1 0 1,2-1-1,0 0 33,1 1 0,0-1-1,-1 1 1,1 0 0,0 0 0,0 0-1,-1 0 1,1 1 0,0-1 0,-1 1-1,1-1 1,2 2 0,3 2-67,1-1 0,-1 0 1,1-1-1,0 0 1,0 0-1,-1-1 1,1 0-1,0 0 0,0-1 1,14-1-1,-22 0-78,0 1-1,-1-1 0,1 1 0,-1-1 1,1 0-1,0 1 0,-1-1 1,1 1-1,-1-1 0,0 0 1,1 0-1,-1 1 0,0-1 1,1 0-1,-1 1 0,0-1 1,0 0-1,1 0 0,-1 0 1,0 1-1,0-1 0,0 0 0,0 0 1,0 0-1,0 1 0,0-1 1,-1 0-1,1 0 0,0 0 1,0 1-1,-1-1 0,1 0 1,-1-1-1,-11-24 51,9 23-68,1 0-1,-1 1 0,1-1 0,-1 1 0,0 0 1,0 0-1,0 0 0,0 0 0,0 1 0,0-1 1,-1 1-1,1-1 0,-1 1 0,1 0 0,-1 1 1,1-1-1,-1 1 0,1-1 0,-1 1 0,1 0 1,-1 0-1,1 1 0,-1-1 0,0 1 0,1 0 1,-1-1-1,1 2 0,0-1 0,-1 0 0,1 1 1,-4 1-1,2 1-11,-1-1 0,1 1 1,0 0-1,0 1 0,0-1 1,1 1-1,0 0 0,-1 0 1,2 1-1,-1-1 0,1 1 1,-1-1-1,1 1 0,1 0 0,-1 0 1,-1 8-1,3-11-94,0 0 0,1 0 1,-1 1-1,0-1 0,1 0 0,0 1 0,0-1 0,0 0 0,0 0 1,0 1-1,1-1 0,-1 0 0,1 1 0,0-1 0,0 0 1,0 0-1,1 0 0,-1 0 0,1 0 0,-1 0 0,1-1 0,0 1 1,0 0-1,1-1 0,-1 1 0,0-1 0,1 0 0,3 3 1,-1-3-305,0 1 1,1-1-1,-1 0 1,1 0-1,0-1 1,-1 1-1,1-1 1,0-1-1,0 1 1,0-1-1,0 0 1,0 0-1,-1-1 1,1 1-1,8-3 1,14-7-7145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5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0 6662,'0'0'15343,"-4"10"-13544,-1 4-1409,0-1 1,1 1-1,1 1 1,0-1-1,1 0 1,0 29-1,2-17-286,2 3-192,-2 0 1,-1 0-1,-2 0 0,0 0 0,-2 0 1,-1-1-1,-13 37 0,19-65 90,0 0-1,0 0 1,0 0 0,0 0-1,0 0 1,0-1-1,0 1 1,0 0-1,0 0 1,0 0 0,0 0-1,0 0 1,0 0-1,0-1 1,-1 1-1,1 0 1,0 0 0,0 0-1,0 0 1,0 0-1,0 0 1,0 0-1,0 0 1,0-1 0,0 1-1,-1 0 1,1 0-1,0 0 1,0 0-1,0 0 1,0 0 0,0 0-1,0 0 1,-1 0-1,1 0 1,0 0-1,0 0 1,0 0 0,0 0-1,0 0 1,-1 0-1,1 0 1,0 0-1,0 0 1,0 0 0,0 0-1,0 0 1,0 0-1,-1 0 1,0-27-20,4-39-721,0 51 445,1 1 0,0-1 0,1 1 0,1 0 0,0 0 0,1 1 0,1-1 1,0 1-1,0 1 0,1 0 0,1 0 0,13-13 0,-14 17 361,1 0 0,-1 0 1,1 1-1,0 0 0,1 1 1,0 0-1,0 0 1,0 1-1,0 1 0,1 0 1,0 1-1,0 0 0,0 0 1,0 1-1,19 0 0,-31 2-30,1 0 0,-1 0-1,0 0 1,0 0 0,1 0-1,-1 0 1,0 0-1,1 0 1,-1 0 0,0 0-1,0 0 1,1 0 0,-1 0-1,0 0 1,0 0 0,1 1-1,-1-1 1,0 0 0,0 0-1,1 0 1,-1 0-1,0 1 1,0-1 0,0 0-1,1 0 1,-1 0 0,0 1-1,0-1 1,0 0 0,0 0-1,1 1 1,-1-1 0,0 0-1,0 0 1,0 1-1,0-1 1,0 0 0,0 0-1,0 1 1,0-1 0,0 0-1,0 0 1,0 1 0,-7 15 1072,-17 11 34,-47 19 270,28-30-2275,41-15 361,-1-1 0,0 0 0,0 1 0,1-1 0,-1 0 0,0 0 0,0 0 0,0-1 0,1 1 0,-1-1 0,-4-1 0,0-4-7512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6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14478,'0'0'7783,"0"12"-6507,-2 36-240,-2 62-27,4-98-1073,0 0 0,2 0 0,-1-1-1,1 1 1,1 0 0,7 20 0,-4-21 35,-1-8-3639,-2-20-5794,-3-4 499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6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8072,'0'0'12459,"69"-17"-10953,-37 12-513,2 0-609,1 1-288,-3 1-64,-2 3-32,-7 0-672,-3 0-1250,-10 0-1025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6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52 1569,'0'0'18034,"62"-15"-16369,-29 4-832,-1 2-353,-2 0-352,8 4-95,-8 3-162,1 2-1889,-4 0-2242,-2-1-4932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7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28 9641,'0'0'9236,"-4"9"-7485,-2 3-1155,2 0 1,0 0 0,-5 22 0,8-29-531,0 0 1,0-1 0,1 1-1,0 0 1,0-1 0,0 1-1,0 0 1,1 0 0,0-1-1,0 1 1,0-1 0,0 1-1,1-1 1,0 1 0,4 7-1,-5-11-62,-1-1 1,1 1-1,-1-1 0,0 1 0,1-1 0,0 1 0,-1-1 0,1 1 0,-1-1 0,1 0 0,0 1 0,-1-1 0,1 0 0,-1 0 0,1 1 0,0-1 0,0 0 0,-1 0 0,1 0 0,0 0 0,-1 0 0,1 0 0,0 0 0,-1 0 0,1 0 0,0 0 0,-1 0 0,1 0 0,0-1 0,-1 1 0,1 0 0,0 0 0,-1-1 0,1 1 0,0 0 0,-1-1 0,1 1 0,-1-1 0,1 1 0,-1-1 0,1 1 0,-1-1 0,1 1 0,-1-1 1,0 1-1,1-2 0,17-27-354,-13 16 177,0 1 0,-1-1 0,-1 0 0,0-1 0,-1 1 0,1-19-1,-3 32 356,18 19 341,-12-15-486,0-1-1,0 1 1,0-1 0,1-1-1,-1 1 1,1-1-1,0 0 1,0-1 0,0 1-1,0-1 1,0-1-1,0 1 1,0-1 0,0 0-1,13-3 1,-17 3-28,1-1 1,-1 1 0,1-1-1,-1 0 1,0 0-1,1-1 1,-1 1 0,0-1-1,0 1 1,0-1-1,0 0 1,0 0 0,0 0-1,0-1 1,-1 1-1,1-1 1,-1 1-1,0-1 1,1 0 0,-1 0-1,-1 0 1,1 0-1,0 0 1,-1 0 0,1-1-1,-1 1 1,0-1-1,0 1 1,-1 0 0,1-1-1,-1 0 1,1-4-1,-1 8-9,-1-1-1,1 1 1,0-1 0,0 1-1,0-1 1,-1 1-1,1-1 1,0 1-1,0-1 1,-1 1-1,1 0 1,-1-1 0,1 1-1,0-1 1,-1 1-1,1 0 1,-1 0-1,1-1 1,-1 1 0,1 0-1,0-1 1,-1 1-1,0 0 1,1 0-1,-1 0 1,1 0-1,-1 0 1,1-1 0,-1 1-1,1 0 1,-1 0-1,1 0 1,-1 1-1,1-1 1,-1 0-1,1 0 1,-1 0 0,1 0-1,-1 0 1,1 0-1,-1 1 1,1-1-1,-1 0 1,1 1-1,-1-1 1,1 0 0,-1 1-1,0-1 1,-25 16-80,20-9 84,1-1 0,0 1 1,1 0-1,0 0 0,0 1 0,0-1 0,1 1 1,0 0-1,-3 10 0,6-17 1,-1 1 0,1 0-1,-1 0 1,1 0 0,0 0 0,0 0-1,0-1 1,0 1 0,0 0 0,0 0-1,0 0 1,1 0 0,-1 0 0,0 0-1,1-1 1,0 1 0,-1 0 0,1 0-1,0-1 1,0 1 0,0 0 0,0-1 0,0 1-1,1-1 1,-1 0 0,0 1 0,1-1-1,-1 0 1,1 0 0,-1 0 0,1 0-1,0 0 1,-1 0 0,1 0 0,0 0-1,0-1 1,-1 1 0,1-1 0,0 1-1,0-1 1,0 0 0,0 1 0,0-1-1,2-1 1,4 2 10,-1-1 1,0 0-1,1-1 1,-1 0-1,1 0 0,-1 0 1,0-1-1,0 0 0,9-4 1,-14 5-41,1-1 0,0 1 1,-1 0-1,1-1 1,-1 0-1,1 0 1,-1 0-1,0 0 0,0 0 1,0 0-1,0 0 1,0-1-1,-1 1 0,1-1 1,-1 1-1,1-1 1,-1 0-1,0 1 0,0-1 1,0 0-1,0 0 1,-1 0-1,1 0 1,-1 0-1,1-4 0,-2-1-3162,5 0 1157,-2 5 3377,9-12 2023,5-6-3654,-14 17 719,0-1-1576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7.9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6 8968,'-2'-5'7710,"-4"9"-3561,-3 12-2090,-4 16-1303,6-18-264,1 1 0,1-1 0,0 1 0,1 0 0,1 0 0,0 0 0,-1 18 0,6-32-928,0-1 0,-1 0 0,1 1 0,0-1 0,-1 0 0,1 0 0,0 0 0,0 0 0,-1 0-1,1-1 1,0 1 0,0 0 0,-1-1 0,1 1 0,0-1 0,-1 0 0,1 1 0,1-3 0,10-6-6611,-3-3-5199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8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84 13164,'0'0'12754,"9"0"-12247,-3 0-453,-1-1 1,1 1-1,0-1 1,-1 0-1,1-1 0,-1 1 1,1-1-1,9-5 1,-13 6-40,1-1 0,-1 1 0,0-1 0,0 0 1,1 0-1,-1 0 0,0 0 0,-1 0 0,1 0 1,0 0-1,-1-1 0,1 1 0,-1 0 0,0-1 0,0 1 1,0-1-1,0 0 0,0 1 0,0-1 0,-1 0 1,1 0-1,-1 0 0,0-4 0,0 6-16,0 1 0,-1-1 0,1 1-1,0-1 1,0 1 0,-1-1 0,1 1 0,0-1-1,-1 1 1,1-1 0,-1 1 0,1 0 0,-1-1-1,1 1 1,-1 0 0,1-1 0,-1 1 0,1 0-1,-1 0 1,1 0 0,-1-1 0,1 1 0,-1 0-1,1 0 1,-1 0 0,1 0 0,-1 0 0,0 0 0,1 0-1,-1 0 1,1 0 0,-1 0 0,1 0 0,-1 0-1,0 1 1,1-1 0,-1 0 0,1 0 0,-1 1-1,1-1 1,-1 0 0,1 1 0,0-1 0,-2 1-1,-24 13-72,17-5 81,1 0 0,1 1 0,-1 0 0,-5 12 0,11-19-4,0 0-1,0 0 1,0 1 0,1-1 0,0 1 0,0 0-1,0-1 1,0 1 0,0 0 0,1-1 0,-1 1 0,1 0-1,0 0 1,0 0 0,1-1 0,-1 1 0,2 6-1,0-8-28,0 0-1,-1-1 1,1 1-1,0 0 0,0-1 1,-1 0-1,1 1 0,0-1 1,1 0-1,-1 0 1,0 0-1,0 0 0,0-1 1,0 1-1,1-1 0,-1 1 1,0-1-1,1 0 0,-1 0 1,0 0-1,5 0 1,1 0-238,-1 0 1,0-1 0,0 1-1,0-1 1,0-1 0,8-2-1,-12 3-351,-1 0-1,1-1 0,-1 0 1,1 1-1,-1-1 0,1 0 1,-1 0-1,0 0 0,0-1 1,0 1-1,2-3 0,6-14-6233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8904,'0'0'9610,"-58"73"-9290,37-30-128,0 2-128,1-2 0,6 0 0,-2-6-64,9-7-160,5-7-288,2-12-257,7-11-993,20-6-1377,-2-24-832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8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13837,'0'0'6406,"41"50"-6310,-21-36-2018,-6-1-2434,2 2-3843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9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67 121 13293,'0'0'7660,"-8"4"-6912,2 0-621,1-1 1,-1 1 0,1 0 0,0 0 0,-9 9 0,13-11-73,-1 0 0,0-1 1,1 1-1,0 0 0,-1 0 0,1 0 0,0 0 0,0 0 0,0 0 1,0 1-1,0-1 0,1 0 0,-1 0 0,1 1 0,-1-1 0,1 0 0,0 1 1,0-1-1,0 1 0,0-1 0,0 0 0,1 1 0,-1-1 0,2 5 1,-1-7-51,-1 1 1,1 0-1,0-1 1,-1 1 0,1 0-1,0-1 1,0 1 0,-1-1-1,1 1 1,0-1-1,0 0 1,0 1 0,0-1-1,0 0 1,0 0 0,0 1-1,-1-1 1,1 0-1,0 0 1,0 0 0,0 0-1,0 0 1,0 0 0,0-1-1,0 1 1,0 0-1,0 0 1,0-1 0,0 1-1,-1 0 1,1-1 0,0 1-1,0-1 1,0 1 0,1-2-1,29-19-570,-22 11 383,0 0 1,-1-1-1,0 0 1,-1-1-1,0 0 1,-1 0-1,0 0 1,-1-1-1,-1 0 0,0 0 1,0 0-1,-1 0 1,-1 0-1,1-15 1,-21 62 1859,8-17-1413,4-3 14,0 0-1,1 0 1,0 0-1,1 1 1,1 0 0,0 0-1,1-1 1,0 1-1,2 1 1,1 27-1,0-41-427,-1-1-1,0 1 0,1-1 1,-1 1-1,1-1 1,0 1-1,0-1 0,-1 1 1,1-1-1,0 0 0,0 0 1,0 1-1,0-1 0,0 0 1,1 0-1,-1 0 0,0 0 1,0 0-1,3 1 1,-1-1-752,0 1 0,0-1 1,0 0-1,0-1 0,1 1 1,-1 0-1,0-1 1,6 0-1,10 0-8676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9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93 15695,'0'0'9833,"6"-8"-8995,15-23-316,-20 30-494,0-1 0,-1 1 0,1 0 0,0 0 1,0 0-1,-1-1 0,1 1 0,0 0 0,-1-1 1,0 1-1,1 0 0,-1-1 0,0 1 0,1-1 1,-1 1-1,0 0 0,0-1 0,0 1 0,-1-1 1,1 1-1,0-1 0,0 1 0,-1 0 0,1-1 1,-1 1-1,1 0 0,-1-1 0,1 1 0,-1 0 1,0 0-1,0-1 0,-1 0 0,0 0-61,-1 1 0,1 0 0,0 0 1,-1 1-1,1-1 0,-1 0 0,1 1 0,0-1 0,-1 1 0,1 0 0,-1 0 0,1 0 0,-1 0 0,1 0 0,-1 1 0,1-1 0,-1 1 0,1 0 0,-4 1 0,2 0 3,-1 0 0,0 1-1,0 0 1,1 0 0,0 0-1,0 0 1,0 1 0,0 0-1,-4 4 1,4-4 23,1 0 0,0 0 1,0 0-1,0 1 0,0-1 0,1 1 0,-1 0 1,1-1-1,0 1 0,1 0 0,-1 0 0,1 0 1,0 1-1,0-1 0,1 0 0,-1 0 0,1 1 1,0-1-1,1 0 0,0 6 0,0-9 13,1-1-1,-1 1 1,1-1-1,-1 1 0,1-1 1,-1 0-1,1 1 1,0-1-1,0 0 1,0 0-1,0 0 0,-1-1 1,1 1-1,0 0 1,0-1-1,0 1 1,0-1-1,1 0 1,-1 0-1,0 1 0,0-1 1,3-1-1,50-4-28,-39 0-461,0-1 1,0 0 0,-1-2 0,0 0-1,14-10 1,24-12-322,-53 34 1205,1 0 1,-1-1-1,0 1 0,0 0 1,0-1-1,0 1 1,-2 6-1,1-6-124,0-1-104,-1 1 0,1 0 0,1-1-1,-1 1 1,1 0 0,-1 0 0,1-1-1,0 1 1,1 5 0,-1-8-172,0 0 1,1-1-1,-1 1 0,0-1 1,1 1-1,-1-1 0,0 1 1,1-1-1,-1 0 0,1 1 1,-1-1-1,0 1 0,1-1 1,-1 0-1,1 1 1,0-1-1,-1 0 0,1 0 1,-1 1-1,1-1 0,-1 0 1,1 0-1,-1 0 0,2 0 1,26-3-296,22-20-834,-44 19 1081,0 0 1,1 1 0,-1 0 0,1 0-1,-1 1 1,1 0 0,0 0-1,0 0 1,0 1 0,8 0 0,-14 2 64,0 0 0,1 0 0,-1 0 0,0 0 0,0 1 0,0-1 0,0 1 0,0-1 0,-1 0 0,1 1 0,0 0 0,-1-1 0,2 3 0,-1 0-312,0 0 0,1-1 0,0 1 0,-1-1 0,1 0 0,1 0 0,-1 1 0,0-1 0,5 4 0,8-1-3810,3-4-2574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9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 6022,'0'0'15700,"8"1"-15193,12 3-295,1-2 0,0 0 0,38-2 1,3-12-1496,-52 9 190,-1-1 0,-1 0 0,1 0 0,14-10 0,-4-1-4219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10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2 12139,'0'0'11740,"10"-1"-11538,8 1-124,1 1 0,-1 0 0,25 5-1,-33-4-53,0 0 0,-1 0 0,1 1 0,-1 1 0,0-1 0,0 1 0,0 1 0,0 0-1,12 8 1,-20-12-11,0 1 0,0-1 0,0 0 0,0 0 0,0 1 1,0-1-1,0 0 0,0 1 0,0-1 0,-1 1 0,1-1 0,0 1 0,-1 0 0,0-1 0,1 1 0,-1 0 0,0-1 0,0 1 0,0 0 0,0-1 0,0 3 0,-1-1 54,0 1 0,0 0 0,0-1 0,0 1 0,-1-1 0,0 1 0,1-1 0,-1 0 0,-3 4 0,-8 8 269,0-1 0,0 0 0,-17 12 0,15-13-202,-84 77-877,57-52-7766,25-22-4917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15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5061,'0'0'4222,"-8"0"-1958,-24 0-719,8 0 2932,73 11-2655,-19-2-1440,49 5-103,0-4 0,91-1-1,48-9-3254,-205-1 1327,1 1 1,0-2 0,22-4 0,-11-4-3338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16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6951,'0'0'6582,"9"-4"-5942,7-1-329,-1 0 0,1 2-1,0 0 1,0 1-1,1 0 1,-1 1-1,24 2 1,-18 0-140,0 2 1,0 0-1,-1 1 0,1 1 1,33 13-1,-52-17-157,-1 0 0,1 0 0,0 0-1,-1 0 1,1 1 0,-1 0 0,1-1 0,-1 1 0,0 0 0,0 0-1,0 0 1,0 0 0,0 0 0,0 1 0,-1-1 0,1 1-1,-1-1 1,1 1 0,-1-1 0,0 1 0,0 0 0,0 0-1,0 0 1,-1-1 0,1 7 0,-1-5 2,0-1 0,-1 1 1,0 0-1,0 0 0,0-1 0,0 1 0,-1-1 0,1 1 1,-1-1-1,0 1 0,0-1 0,0 0 0,0 0 0,-1 0 1,1 0-1,-1 0 0,0-1 0,0 1 0,-4 2 0,-127 79 630,55-37-5466,60-34-855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4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71 5862,'0'0'7804,"4"-8"-4990,2-2-1855,6-13 71,-9-1 2543,-3 24-3557,0-1 0,0 1 0,0 0 0,0 0 0,0-1 0,0 1 0,0 0 0,0 0-1,0 0 1,0-1 0,0 1 0,-1 0 0,1 0 0,0 0 0,0-1 0,0 1 0,0 0 0,0 0 0,0 0-1,-1 0 1,1-1 0,0 1 0,0 0 0,0 0 0,-1 0 0,1 0 0,0 0 0,0 0 0,0 0 0,-1-1 0,1 1-1,0 0 1,0 0 0,-1 0 0,1 0 0,0 0 0,0 0 0,0 0 0,-1 0 0,1 0 0,0 0 0,-1 1-1,-14 3 648,-12 13 35,12-3-680,0 1 0,1 1 1,0 0-1,2 1 0,0 1 1,-13 25-1,20-33-7,0-1-1,0 1 1,1 0 0,1 0-1,0 1 1,0-1 0,1 1-1,0 0 1,1-1 0,0 1-1,1 0 1,0 0 0,1 0-1,3 14 1,-3-22 2,1 0 0,-1 0 1,1-1-1,0 1 0,0-1 0,0 1 0,0-1 0,1 0 0,-1 0 1,0 0-1,1 0 0,0 0 0,-1-1 0,1 1 0,0-1 0,0 1 1,0-1-1,0 0 0,0 0 0,0-1 0,0 1 0,0-1 1,1 1-1,-1-1 0,0 0 0,0 0 0,0 0 0,4-1 0,-1 1 78,0 0 0,-1-1-1,1 1 1,0-1-1,0 0 1,-1-1 0,1 0-1,0 0 1,-1 0-1,0 0 1,1-1 0,-1 0-1,0 0 1,8-6-1,-12 7-16,1 1 0,-1-1 1,0 0-1,0 1 0,1-1 0,-1 0 0,0 0 0,0 0 0,-1 0 0,1 0 0,0-1 0,-1 1 0,1 0 0,-1 0 0,0 0 0,1 0 0,-1-1 0,0 1 0,-1 0 1,1 0-1,0 0 0,0-1 0,-1 1 0,0 0 0,1 0 0,-1 0 0,0 0 0,0 0 0,0 0 0,-2-3 0,1 2-122,-1 0-1,1 1 1,-1-1 0,1 1-1,-1-1 1,0 1 0,0 0-1,0 0 1,0 0-1,-1 0 1,1 0 0,0 1-1,-1 0 1,1-1 0,-1 1-1,-6 0 1,8 0-87,-21 1-2015,23 0 1829,-1 1 0,1-1 1,-1 0-1,1 1 0,-1-1 0,1 1 0,-1-1 0,1 0 0,-1 1 1,1-1-1,-1 1 0,1 0 0,0-1 0,0 1 0,-1-1 0,1 1 0,0-1 1,0 1-1,-1 0 0,1-1 0,0 1 0,0-1 0,0 1 0,0 0 1,0-1-1,0 1 0,0 0 0,0 0 0,0 6-5877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4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1 15855,'0'0'10794,"-8"8"-10692,-200 161 1211,207-168-1302,0 0 0,0 0-1,0 0 1,0 0 0,0 0 0,0 0 0,0 0 0,1 0-1,-1 0 1,0 0 0,1 1 0,-1-1 0,0 0 0,1 0-1,0 1 1,-1 1 0,1-3-6,0 1 1,0-1-1,1 1 0,-1-1 1,0 1-1,0-1 0,1 1 1,-1-1-1,0 1 0,1-1 1,-1 0-1,0 1 0,1-1 1,-1 0-1,1 1 0,-1-1 1,0 0-1,1 1 0,-1-1 1,1 0-1,-1 0 0,1 1 1,-1-1-1,1 0 0,-1 0 1,1 0-1,0 0 0,52 1 187,-37-2-157,83-3-238,-32-2-2933,-24 2-2637,-19 2-2304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4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0 150 15535,'0'0'10644,"8"-2"-10104,9-5-541,0 0 0,-1-1 0,0-1 0,0 0 0,-1-1 0,0-1 0,-1-1 0,0 0 1,-1 0-1,-1-1 0,18-24 0,-43 79-581,7-30 470,1 0 0,0 1 0,1-1 0,0 1 0,1 0-1,0 0 1,1 0 0,0 22 0,2-35-6,0 1 0,0-1-1,0 1 1,0-1 0,0 1 0,0-1 0,0 1-1,0-1 1,0 1 0,0-1 0,0 1-1,0-1 1,1 1 0,-1-1 0,0 0-1,0 1 1,1-1 0,-1 1 0,0-1 0,0 0-1,1 1 1,-1-1 0,0 0 0,1 1-1,-1-1 1,1 0 0,-1 1 0,1-1 0,17 1-6095,0-2 154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10378,'0'0'929,"-62"63"832,25-21 417,1 2-736,5 2-513,4-4-193,13-7-447,9-5-257,5-12-96,5-9-641,9-7-1153,5-2-1409,-4 0-961</inkml:trace>
  <inkml:trace contextRef="#ctx0" brushRef="#br0" timeOffset="1">358 133 12684,'0'0'1505,"-65"81"-544,36-37-833,1 5 1,-4 5 191,4 1 0,3-4 0,6-8-255,8-8-1,7-15-32,4-12-225,18-8-1152,10-22-545,8-13-1088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5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0 13901,'0'0'1655,"-8"12"-240,-7 9 12,-23 45 1,34-59-1233,1 0-1,0 1 1,0 0 0,1-1 0,0 1-1,0 0 1,1 0 0,-1 0-1,2 0 1,-1 0 0,1 1-1,2 12 1,-1-19-183,0 0 0,-1 0-1,1 1 1,0-1 0,1 0 0,-1 0 0,0 0-1,0 0 1,1 0 0,0-1 0,-1 1-1,1 0 1,0-1 0,-1 1 0,1-1-1,0 0 1,0 1 0,0-1 0,1 0 0,-1 0-1,0 0 1,0-1 0,0 1 0,1 0-1,-1-1 1,0 1 0,1-1 0,-1 0-1,0 0 1,1 0 0,3-1 0,-2 1 51,0 0 0,-1 0 0,1-1 0,0 0 0,0 0 0,-1 0 0,1 0 0,0-1 0,-1 1 0,1-1 0,-1 0 1,0 0-1,0 0 0,1 0 0,-1-1 0,-1 1 0,1-1 0,4-5 0,-4 3 153,1-1 0,-1 0 0,-1 0 0,1 0 0,-1-1 0,0 1 0,0-1 0,-1 1 0,0-1 0,0 1 1,-1-1-1,0 0 0,0 1 0,0-1 0,-2-9 0,1 13-194,0 0-1,0 0 1,0 0 0,0 0-1,-1 0 1,1 0 0,-1 1 0,0-1-1,1 1 1,-1-1 0,0 1 0,-1 0-1,1-1 1,-3-1 0,2 2-228,-1 0 1,1 0-1,0 1 1,-1-1-1,1 1 0,-1 0 1,1 0-1,-1 0 1,0 1-1,1-1 1,-1 1-1,0 0 0,1 0 1,-6 1-1,6-1-533,0 0 0,1 1 0,-1-1 0,0 1 0,0 0 0,1 0-1,-1 0 1,1 0 0,-1 1 0,-3 2 0,-5 6-10285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5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4933,'0'0'17088,"10"1"-16581,219 13 576,-177-13-4225,-1-1-3351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6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11819,'0'0'6438,"72"5"-4900,-36-5-705,5 0-545,3 0-256,4 0 0,-6 0-288,-3-1-1186,0-6-1633,-11-2-2082,1-4-4067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6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9865,'0'0'5275,"8"1"-3434,1 0-1515,-1 0 0,1 1 0,-1 0 0,1 0 0,11 6 0,-17-7-279,0 0 1,-1 1 0,1-1 0,0 1-1,-1 0 1,0-1 0,1 1 0,-1 0-1,0 1 1,0-1 0,0 0 0,0 1 0,-1-1-1,1 1 1,-1-1 0,1 1 0,-1 0-1,0 0 1,0-1 0,0 1 0,0 0-1,-1 0 1,1 4 0,0-2-51,-1 1 0,-1 0 0,1-1-1,-1 1 1,0 0 0,0-1 0,0 1 0,-1-1 0,0 1-1,0-1 1,-1 0 0,1 0 0,-1 0 0,-6 8 0,-4 3-348,-1 0 1,-28 25 0,-9 10-1931,43-42-4782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7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4164,'0'0'19250,"1"12"-18695,-3 33-63,-6 49-1,-4 57 26,12-150-501,-1 1-1,1-1 0,0 1 0,0-1 0,0 1 0,1 0 0,-1-1 0,0 1 0,0-1 0,1 1 0,-1-1 0,1 0 1,0 1-1,-1-1 0,1 1 0,0-1 0,0 0 0,0 0 0,-1 1 0,1-1 0,1 0 0,-1 0 0,0 0 1,0 0-1,2 1 0,-1-2 59,0 1 1,0-1 0,0 1-1,0-1 1,1 0-1,-1 0 1,0 0 0,0 0-1,0 0 1,1-1-1,-1 1 1,0-1 0,0 1-1,0-1 1,3-1 0,5-2 159,0-1 1,0-1 0,-1 0 0,1 0-1,13-13 1,-6 1-26,0 0 0,21-34-1,-22 30-462,33-37 0,-34 49-1792,-4 8-7423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8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1 141 11627,'0'0'7666,"8"0"-5990,46-4 560,37 0-712,-85 4-1494,0 0 0,0 1 0,0 0-1,0 0 1,0 1 0,-1-1 0,1 1 0,0 0 0,-1 1 0,0-1-1,1 1 1,6 5 0,-12-8 67,1 0 0,0 0-1,-1-1 1,1 1 0,0 0-1,-1 0 1,1-1 0,0 1-1,-1-1 1,1 1 0,-1 0 0,1-1-1,-1 1 1,1-1 0,-1 1-1,1-1 1,-1 1 0,0-1-1,1 0 1,-1 1 0,0-1 0,1 1-1,-1-1 1,0 0 0,0 1-1,0-1 1,1 0 0,-1 1-1,0-1 1,0-1 0,7-26 97,-4-49-146,-3 76-218,29 17-305,-23-13 483,0-1 1,1 1 0,0-1 0,-1 0-1,1-1 1,0 0 0,0 0-1,0 0 1,0-1 0,-1 0 0,14-1-1,-16 0-3,0 0 0,0 0-1,0 0 1,0 0 0,0-1-1,0 1 1,0-1 0,-1 0-1,1 0 1,0 0 0,-1-1-1,0 1 1,0-1 0,1 0-1,-2 0 1,1 0 0,0 0-1,-1-1 1,1 1 0,2-5-1,-5 7-100,-14 90 6,14-87 98,0 0 1,0 0-1,0-1 1,0 1-1,0 0 1,0 0-1,1-1 1,-1 1 0,1 0-1,-1-1 1,1 1-1,0 0 1,0-1-1,0 1 1,0-1-1,0 1 1,0-1-1,0 0 1,0 1 0,0-1-1,1 0 1,-1 0-1,3 2 1,-1-1 6,0-1 0,0 0 0,1 0 0,-1-1 0,0 1 0,0-1 0,0 1 1,0-1-1,1 0 0,-1 0 0,0-1 0,5 0 0,1 0-9,-1-1 1,0-1-1,0 1 0,0-1 1,0 0-1,0-1 0,-1 0 0,0 0 1,14-11-1,-16 11 11,0 0-1,0-1 1,-1 1 0,1-1-1,-1 0 1,0-1 0,-1 1-1,1-1 1,-1 1-1,0-1 1,0 0 0,-1 0-1,1 0 1,-2-1 0,1 1-1,1-8 1,-3 14-16,0-1 0,0 1 0,-1-1 0,1 1 0,0 0-1,0-1 1,0 1 0,0 0 0,-1-1 0,1 1 0,0 0 0,0 0 0,0-1 0,-1 1 0,1 0 0,0 0 0,0-1 0,-1 1 0,1 0-1,0 0 1,-1 0 0,1-1 0,0 1 0,-1 0 0,1 0 0,0 0 0,-1 0 0,1 0 0,-1 0 0,1 0 0,0 0 0,-1 0-1,1 0 1,0 0 0,-1 0 0,1 0 0,0 0 0,-1 0 0,1 0 0,0 0 0,-1 0 0,1 0 0,0 1 0,-1-1 0,0 0 0,-16 11-135,14-6 126,0 1 0,0-1-1,1 1 1,-1 0 0,1 0 0,0 0-1,1 0 1,0 0 0,0 0-1,0 0 1,0 0 0,1 10 0,1-13 10,-1-1 1,0 0-1,1 0 1,-1 1-1,1-1 1,-1 0-1,1 0 1,0 0 0,0 0-1,0 0 1,0 0-1,1 0 1,-1 0-1,1 0 1,-1 0-1,1-1 1,-1 1-1,1 0 1,0-1-1,0 0 1,0 1 0,-1-1-1,1 0 1,1 0-1,-1 0 1,0 0-1,0 0 1,0-1-1,0 1 1,1-1-1,-1 1 1,0-1 0,1 0-1,-1 0 1,4 0-1,-4 0-173,-1 0 0,1 0 0,-1 0 0,1 0 0,0 0-1,-1-1 1,1 1 0,-1 0 0,1-1 0,-1 1 0,1-1 0,-1 0 0,1 1-1,-1-1 1,1 0 0,-1 0 0,0 0 0,0 0 0,1 0 0,-1 0-1,0 0 1,0-1 0,0 1 0,0 0 0,1-3 0,0 0-1171,-1-1 0,0 1 0,0-1 0,0 0 0,0 1 0,-1-1 0,0 0 0,0-5 0,0-15-8385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8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12844,'0'0'9417,"64"26"-19571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8.8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22 9545,'0'0'11590,"-10"-4"-9935,-30-10 257,10 10-1065,29 4-835,1 0 0,-1 1 1,0-1-1,0 0 0,1 0 0,-1 0 0,0 0 0,0 1 1,1-1-1,-1 0 0,0 1 0,1-1 0,-1 0 0,1 1 1,-1-1-1,0 1 0,1-1 0,-1 1 0,1-1 0,-1 1 1,1 0-1,-1-1 0,1 1 0,0-1 0,-1 1 0,1 0 1,0-1-1,-1 2 0,0 11-218,-1 0 1,2 0-1,0 1 1,1-1-1,0 0 1,1 0-1,0 0 0,1 0 1,1-1-1,7 21 1,-5-16-144,-1 0 1,0 0-1,-1 0 1,2 36-1,-6-44 286,0-1-1,-1 1 1,0-1 0,0 0 0,-1 1-1,0-1 1,-1 0 0,1 0-1,-8 13 1,8-17 244,0-1 0,-1 1 1,0-1-1,0 1 0,0-1 0,0 0 0,0 0 0,0 0 0,-1 0 1,1-1-1,-1 1 0,0-1 0,0 0 0,0 0 0,0-1 0,0 1 1,0-1-1,-1 0 0,1 0 0,-7 1 0,9-2-63,0 0 0,1 0 0,-1 0 0,0 0 0,0 0 0,0 0 0,0-1 0,1 1 0,-1 0 0,0-1 0,0 0 0,1 1 0,-1-1 0,0 0 0,1 0 0,-1 0 0,1 0 1,-1 0-1,1 0 0,0 0 0,-1-1 0,1 1 0,0 0 0,-2-3 0,1 0-59,0 0 0,0-1 0,0 1 0,0 0 1,1-1-1,0 0 0,0 1 0,0-1 0,0-8 1,0 4-162,1-1 1,0 1 0,1-1 0,0 1-1,1 0 1,0-1 0,0 1 0,1 0-1,0 0 1,5-10 0,1 6-25,0 1 0,1 0 0,1 1 0,-1 0 0,2 0 0,-1 1 0,27-16 0,101-49-7830,-108 60 4119,43-20-9675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29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3908,'0'0'5215,"-9"1"-2513,-12 3-1462,-9 1 4401,64-7-314,21 8-4222,-5 0-512,-30-5-394,33 2 32,0-1 0,54-7 0,-81-4-133,-17 2 27,-20 3 68,-34 3-267,0 1 0,0 2 0,0 3 0,1 1 0,-1 2 0,-55 18 0,194-33-711,0-4 601,109 0 0,-394 3 403,173 7-272,0 2 0,1 1 0,-1 0 0,-25 7 0,-1 10-2437,37-14 346,6-2-3047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0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246 23 7719,'0'0'10122,"-8"-4"-8926,4 1-1111,1 1 1,-1 0 0,0 0-1,0 0 1,0 0-1,0 1 1,0 0 0,0 0-1,0 0 1,-1 0 0,1 1-1,0-1 1,-1 1 0,1 0-1,0 0 1,0 1-1,-1-1 1,1 1 0,0 0-1,0 0 1,0 1 0,0-1-1,-5 3 1,-5 4 4,-1 1 1,1 1-1,1 0 0,-18 17 1,26-23-80,1 0 0,0 1 0,0-1 0,0 1 0,1 0 1,-1 0-1,1 0 0,1 1 0,-1-1 0,1 1 0,-1-1 0,2 1 0,-1 0 1,1 0-1,-2 9 0,4-13-24,-1 0 0,1 0 1,-1-1-1,1 1 0,0 0 0,0 0 0,0-1 1,0 1-1,0-1 0,0 1 0,0-1 1,1 1-1,-1-1 0,0 0 0,1 0 1,-1 1-1,1-1 0,-1 0 0,1 0 0,0-1 1,0 1-1,-1 0 0,1 0 0,0-1 1,0 1-1,0-1 0,1 1 0,66 11-831,-46-9 615,-18-2 192,1 0-1,0 1 0,0-1 1,0 1-1,-1 0 1,1 1-1,-1-1 0,9 7 1,-12-8 56,-1 1 0,0-1-1,1 0 1,-1 1 0,0-1 0,0 1 0,0-1 0,0 1 0,0-1 0,-1 1 0,1 0 0,0 0 0,-1-1-1,1 1 1,-1 0 0,0 0 0,0-1 0,1 1 0,-1 0 0,0 0 0,-1 0 0,1 0 0,0-1-1,0 1 1,-1 0 0,1 0 0,-1-1 0,1 1 0,-1 0 0,0-1 0,0 1 0,0 0 0,-2 2-1,-4 5 414,-1 0 0,0 0 0,0-1 0,-1 0 0,0 0 0,0-1 0,-1 0 0,0-1 0,0 0 0,-1 0 0,1-1 0,-21 6 0,30-10-461,0-1-1,-1 1 1,1-1-1,0 0 0,0 0 1,-1 1-1,1-1 0,0 0 1,-1 0-1,1 0 0,0 0 1,-1 0-1,1-1 1,0 1-1,0 0 0,-1-1 1,1 1-1,0 0 0,0-1 1,-1 0-1,1 1 0,0-1 1,0 0-1,0 1 1,0-1-1,0 0 0,0 0 1,0 0-1,0 0 0,0 0 1,1 0-1,-1 0 0,0 0 1,1-1-1,-1 1 1,0-2-1,0 1-581,1-1 0,0 0 0,-1 0-1,1 1 1,0-1 0,1 0 0,-1 0 0,0 1 0,1-1 0,-1 0 0,1 1-1,0-1 1,0 0 0,0 1 0,0-1 0,1 1 0,2-5 0,14-14-7771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7399,'0'0'2114,"-60"69"-769,26-34 705,6-2-1153,7-7 256,7-5 160,10-6-928,4-6-449,4-5-193,8-3-543,4-1-610,-4 0-1536,-4-3-2724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0.6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91 11243,'0'0'6101,"10"2"-4574,-7-2-1474,2 2 86,1-1-1,-1 0 1,0-1 0,1 1 0,-1-1 0,1 0 0,-1 0-1,0-1 1,1 1 0,-1-1 0,0-1 0,1 1 0,-1-1 0,0 0-1,0 0 1,0 0 0,7-5 0,-8 4-96,30-26 120,-33 28-143,0 0 0,0 0 0,0 0 0,0-1 1,0 1-1,0 0 0,0-1 0,0 1 0,-1-1 0,1 1 0,-1-1 0,1 1 0,-1-1 1,1 1-1,-1-1 0,0 1 0,0-1 0,0 1 0,0-1 0,0 0 0,0 1 0,0-1 0,-1-2 1,0 3-2,0 0 0,1 1 0,-1-1 1,0 0-1,0 1 0,0-1 1,0 0-1,0 1 0,-1-1 1,1 1-1,0 0 0,0-1 0,0 1 1,0 0-1,0 0 0,-1 0 1,1-1-1,0 1 0,0 0 0,0 1 1,-1-1-1,-1 0 0,-27 7-25,23-3 11,1 0-1,0 1 0,0 0 1,0 0-1,0 1 1,1-1-1,0 1 0,0 0 1,1 1-1,-1-1 0,1 1 1,1 0-1,-1 0 0,1 0 1,1 0-1,-1 1 1,1-1-1,1 1 0,-1 0 1,1-1-1,0 16 0,1-22-89,0 1-1,1 0 0,-1 0 1,1 0-1,-1 0 0,1 0 0,0-1 1,-1 1-1,1 0 0,0-1 0,0 1 1,0 0-1,0-1 0,1 1 0,-1-1 1,0 0-1,1 1 0,-1-1 1,1 0-1,-1 0 0,1 0 0,0 0 1,-1 0-1,1 0 0,0-1 0,0 1 1,-1 0-1,1-1 0,0 1 1,0-1-1,0 0 0,0 0 0,0 0 1,0 0-1,0 0 0,-1 0 0,4-1 1,3 1-572,-1 0 1,0-1-1,1 0 1,-1-1-1,0 0 1,0 0-1,0 0 1,12-7-1,10-11-5167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1.0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1 11851,'0'0'6727,"-9"10"-5852,2-2-609,-1 1 1,2 1-1,-1 0 1,1 0-1,1 0 0,0 0 1,0 1-1,1 0 1,-4 16-1,-3 38 222,3 0-1,1 122 1,10-186-80,4-9-152,4-10 46,92-202-1651,-28 51-446,-75 168 1788,0 1 0,0-1 0,0 0 0,1 0 0,-1 1 0,0-1 0,1 0 0,-1 0 0,0 1 0,1-1 0,-1 0 0,1 1 0,-1-1 0,0 1 0,1-1 0,0 1 0,-1-1 0,1 1 0,-1-1 0,1 1 0,0-1 0,-1 1 0,1 0 0,0-1 0,-1 1 0,1 0 0,0 0 1,0-1-1,0 1 0,6 20 228,-6 35 445,-2-48-505,-1 0 0,1 1 0,-2-1 0,1 0 0,-1 0 0,0 0 0,0-1 0,-1 1 0,0-1 0,-5 7 0,6-9-190,0-1 1,1 0-1,-1 1 1,-1-1-1,1 0 0,0-1 1,-1 1-1,1-1 0,-1 1 1,0-1-1,0 0 1,1 0-1,-2-1 0,1 1 1,0-1-1,0 0 1,0 0-1,-7 0 0,1-5-2078,7-12-5711,3 11 5492,0-6-3221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1.4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23 7271,'0'0'17825,"-3"-6"-17852,3 6 22,0-1 0,-1 0 0,1 0 0,0 1 0,0-1 0,-1 0 1,1 0-1,-1 1 0,1-1 0,0 0 0,-1 1 0,1-1 0,-1 0 0,0 1 0,1-1 0,-1 1 0,0-1 0,1 1 0,-1-1 0,0 1 1,1 0-1,-1-1 0,0 1 0,0 0 0,1 0 0,-1-1 0,0 1 0,0 0 0,0 0 0,1 0 0,-1 0 0,0 0 0,0 0 0,0 0 1,1 0-1,-1 0 0,0 0 0,0 1 0,0-1 0,-1 2-5,0 0-1,0 1 1,0-1 0,0 0-1,1 1 1,-1-1-1,1 1 1,0-1 0,-1 1-1,1-1 1,1 1 0,-1 0-1,0 0 1,0 4 0,0-6 7,1 1 1,-1-1-1,1 1 1,-1-1-1,1 1 0,0-1 1,-1 1-1,1-1 1,0 1-1,0 0 1,0-1-1,0 1 1,1-1-1,-1 1 0,0-1 1,1 1-1,-1-1 1,1 1-1,-1-1 1,1 1-1,0-1 1,-1 0-1,1 1 0,0-1 1,0 0-1,0 0 1,0 1-1,0-1 1,0 0-1,1 0 1,-1 0-1,0 0 1,0 0-1,1-1 0,-1 1 1,1 0-1,-1-1 1,0 1-1,3 0 1,0-1-60,0 0 0,0 0 0,0 0 0,0 0 0,0-1 0,0 0 0,0 1 0,-1-1-1,1-1 1,0 1 0,-1-1 0,1 1 0,-1-1 0,1 0 0,4-4 0,-5 4 53,0 1 1,0-2-1,0 1 0,-1 0 0,1-1 0,-1 1 0,1-1 0,-1 1 0,0-1 0,0 0 0,0 0 1,0 0-1,-1-1 0,1 1 0,-1 0 0,0 0 0,2-7 0,-5 10 122,1-1-1,0 0 0,0 0 1,-1 0-1,1 1 0,0-1 1,-1 1-1,1-1 1,0 1-1,-1 0 0,1-1 1,-1 1-1,1 0 0,-1 0 1,1 0-1,-1 0 1,-1 0-1,-3 1 49,29-1-994,-5 0-472,-4 1-732,0-1 1,0-1-1,0 0 0,17-5 1,-2-3-4082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2.3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56 173 10826,'0'0'9305,"-8"7"-9289,-25 21-43,19-6 20,13-22 2,1 1 0,0-1 0,0 1 0,0-1 0,0 0 0,0 1 0,1-1 0,-1 1 1,0-1-1,0 1 0,0-1 0,0 0 0,0 1 0,0-1 0,1 1 0,-1-1 0,0 0 0,0 1 0,1-1 0,-1 0 0,0 1 0,1-1 0,-1 0 0,0 1 0,1-1 0,-1 0 1,0 0-1,1 0 0,-1 1 0,1-1 0,1 1-55,-1-1 0,1 0 0,0 0 0,0 1 0,-1-1 0,1 0 0,0-1 0,-1 1 0,1 0 0,0 0 0,-1-1 0,1 1 0,0-1 0,-1 1 0,1-1 0,-1 1 0,1-1 0,-1 0 0,1 0 0,2-2 0,23-32-2722,-19 20 3971,-4 7 1296,-6 14-2338,0 0 1,0 1-1,0-1 0,1 1 1,-1-1-1,2 1 0,-1-1 1,1 1-1,1 10 0,-2-16-195,1 1 0,0-1 0,0 0 0,1 1-1,-1-1 1,0 1 0,0-1 0,1 0 0,-1 1 0,1-1 0,-1 0-1,1 0 1,-1 1 0,1-1 0,0 0 0,0 0 0,-1 0 0,1 0-1,0 0 1,0 0 0,0 0 0,0 0 0,0 0 0,1 0 0,-1 0-1,0-1 1,0 1 0,0-1 0,1 1 0,-1-1 0,0 1 0,1-1-1,-1 1 1,0-1 0,1 0 0,-1 0 0,1 0 0,-1 0 0,0 0-1,1 0 1,-1 0 0,0-1 0,1 1 0,-1 0 0,0-1 0,1 1-1,-1-1 1,0 1 0,1-1 0,-1 0 0,0 1 0,0-1 0,1-1-1,5-3-759,0 0 0,0 0 0,0 0 0,-1-1 0,0 0 0,0-1-1,-1 1 1,0-1 0,0 0 0,0 0 0,5-13 0,4-9-2,17-50 0,-16 22 3408,-13 42 1408,-1 5 4418,-13 156-8016,-1 4-277,13-150-127,0 0 0,0 0-1,0 1 1,0-1 0,0 0 0,0 0 0,0 0 0,0 0 0,0 1-1,0-1 1,0 0 0,0 0 0,0 0 0,0 0 0,0 1 0,0-1-1,0 0 1,0 0 0,0 0 0,0 0 0,0 1 0,0-1 0,0 0-1,0 0 1,0 0 0,0 0 0,1 1 0,-1-1 0,0 0 0,0 0-1,0 0 1,0 0 0,0 0 0,0 0 0,1 1 0,-1-1 0,0 0-1,0 0 1,0 0 0,0 0 0,0 0 0,1 0 0,-1 0 0,0 0 0,0 0-1,0 0 1,1 0 0,-1 0 0,0 0 0,0 0 0,0 0 0,1 0-1,8-9 183,8-15-42,-11 14-259,-1 0 1,0 0 0,-1 0 0,0-1-1,0 1 1,-1-1 0,-1 0 0,1 0-1,-1-12 1,-2 22 322,0 23-5,0-17-168,0 1-1,0-1 0,1 1 1,-1-1-1,1 1 1,0-1-1,1 0 0,-1 1 1,4 6-1,-4-11-30,0 1 0,1-1 0,-1 0 0,0 1 0,0-1 0,1 0 0,-1 0 0,1 0 0,-1 0 0,1 0 0,0 0 0,-1 0 0,1-1 0,0 1 0,0 0 0,-1-1 0,1 0 0,0 1 0,0-1 0,0 0 0,-1 0 0,1 0 0,0 0 0,0 0 0,0-1 0,0 1 0,-1 0 0,1-1 0,0 1-1,0-1 1,-1 0 0,4-1 0,2-2-123,1 0 0,-1 0 0,0-1 0,0 0-1,-1 0 1,0-1 0,1 0 0,-2 0-1,1 0 1,-1-1 0,0 1 0,0-1 0,-1-1-1,6-11 1,-10 18 354,-15 22 1185,11-14-1271,0 1 1,1-1-1,0 1 1,0 0-1,0 0 1,1 0-1,0 1 1,1-1-1,0 0 1,0 11-1,10-23-7249,-4-8 139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2.7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10570,'0'0'8136,"8"2"-7992,10 2-53,1-1-1248,0 2 1,33 12-1,-48-13 1986,-1 1 1,0-1 0,0 1-1,0 0 1,-1 0-1,3 9 1,5 6-744,-9-18-47,1 0-1,-1 0 0,0 1 1,0-1-1,0 0 0,0 1 1,0-1-1,0 0 1,-1 1-1,1-1 0,-1 1 1,0-1-1,0 1 0,1-1 1,-2 1-1,1 0 0,0-1 1,0 1-1,-1-1 1,0 0-1,1 1 0,-1-1 1,0 1-1,0-1 0,0 0 1,-1 0-1,1 1 1,0-1-1,-1 0 0,1 0 1,-1 0-1,0-1 0,0 1 1,0 0-1,-3 2 1,-6 3 292,-1 0 0,1-1 0,-1 0 0,-1 0 1,-19 5-1,28-10 30,-22 6-1736,19-10-1258,12-10-1039,11-8-2681,5-4-2978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3.3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1 9033,'0'0'16719,"-4"11"-15902,-57 226 227,44-160-2099,23-103-8913,-5 22 9598,1 1 1,-1-1-1,1 1 0,0 0 1,0 0-1,0-1 0,1 1 0,-1 1 1,5-5-1,-5 6 553,-1 0 0,1 0 0,-1 0 0,1 0 0,0 0 0,0 0 0,-1 0 0,1 1 0,0-1 0,0 1 0,0-1 0,0 1 0,3 0 0,12 0 1706,-7 1-1459,0-1-1,-1 0 1,1 0-1,0-1 1,-1-1-1,1 1 1,-1-1-1,1-1 1,-1 0-1,10-5 1,-19 8-395,0 0 0,0 0 0,0 0 1,0 0-1,-1 0 0,1 0 0,0-1 0,0 1 0,0 0 1,0 0-1,-1 0 0,1 0 0,0 0 0,0-1 0,0 1 1,0 0-1,0 0 0,0 0 0,0-1 0,0 1 0,0 0 1,0 0-1,-1 0 0,1-1 0,0 1 0,0 0 0,0 0 1,0 0-1,0-1 0,0 1 0,0 0 0,1 0 1,-1 0-1,0-1 0,0 1 0,0 0 0,0 0 0,0 0 1,0 0-1,0-1 0,0 1 0,0 0 0,0 0 0,1 0 1,-1 0-1,0-1 0,0 1 0,0 0 0,0 0 0,1 0 1,-1 0-1,0 0 0,0 0 0,0 0 0,0 0 0,1-1 1,-1 1-1,0 0 0,0 0 0,0 0 0,1 0 0,-1 0 1,0 0-1,0 0 0,0 0 0,1 0 0,-1 0 1,0 0-1,1 1 0,-17 2 482,12 1-539,0 1 0,0-1 0,0 1 0,1 0 0,0-1 1,-4 8-1,6-11 25,0 1 1,0-1-1,0 1 1,1 0-1,-1-1 1,0 1-1,1 0 1,-1 0-1,1-1 1,0 1-1,-1 0 0,1 0 1,0 0-1,0 0 1,0-1-1,0 1 1,0 0-1,1 0 1,-1 0-1,1 0 1,-1-1-1,1 1 1,1 3-1,3-4 23,1 1 0,0-1 0,-1 0 0,1 0-1,0-1 1,-1 0 0,1 0 0,0 0 0,-1-1-1,1 0 1,9-2 0,4-3-500,-1-1-1,1 0 1,25-16-1,-24 12-323,-1 2 0,37-13 0,-55 22 1067,0 1 1,-1 0-1,1 0 1,-1 0 0,1-1-1,0 1 1,-1 0-1,1 0 1,-1 0-1,0 0 1,1 0-1,-1 0 1,0 0-1,0 0 1,1 0-1,-1 0 1,0 0 0,0 0-1,0 0 1,0 0-1,0 0 1,0 0-1,-1-1 1,1 1-1,0 0 1,0 0-1,-1 0 1,0 1-1,1 0-285,0 0 0,-1 0 0,1 0 0,0 0 0,0 0 0,0 0 0,1 0 0,-1 0-1,0 0 1,1 0 0,1 3 0,2-3-825,0-1 0,0 1 0,0-1 0,0 0 0,0-1 0,1 1-1,-1-1 1,0 0 0,0 0 0,1 0 0,-1-1 0,0 1 0,1-1 0,-1 0 0,0 0 0,0 0 0,5-3-1,15-11-7800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3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7207,'0'0'17745,"5"47"-28540,-1-41 3557</inkml:trace>
  <inkml:trace contextRef="#ctx0" brushRef="#br0" timeOffset="1">11 115 7239,'0'0'18674,"-11"32"-18642,17-32-4453,3-7-6277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6.1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1 9865,'0'0'12695,"1"13"-12204,2 103 846,-6-1-1,-27 192 0,17-199-1224,9-60-3235,0-54-2163,0 1 3526,-4-8-4161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6.5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13453,'0'0'4521,"-2"12"-3085,1 4-1060,0 0 0,1 0 1,1 0-1,0 0 0,1 1 0,1-2 0,1 1 0,8 24 0,-12-39-345,7 20 450,1-1 0,1 0 1,1 0-1,0-1 0,2-1 0,0 0 1,17 20-1,-28-36-436,1-1 0,0 1 0,0-1 0,0 0 0,-1 1 0,1-1 1,0 0-1,0 0 0,0 0 0,1-1 0,-1 1 0,0 0 0,0-1 0,0 1 0,1-1 0,-1 0 0,0 0 1,0 0-1,1 0 0,-1 0 0,0 0 0,0-1 0,1 1 0,-1-1 0,0 1 0,0-1 0,0 0 0,0 0 1,0 0-1,0 0 0,3-2 0,4-4 118,0 0 1,-1-1-1,1 0 1,13-18 0,-17 20-178,89-124-903,-37 39-3807,-50 79 3612,32-51-7253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25.1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90 6086,'0'0'1313,"2"-7"1698,-1 1-2604,9-38 3388,-7 12 4340,-3 56-7906,-12 135 767,1 2-887,9 38 324,2-461 704,7 537-1772,-1-107-647,-5-174-7147,-1-5 4046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4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312 154 2691,'0'0'2493,"4"-8"-1826,-2 5-269,26-39 22,-6 22 3210,5 12 6501,-31 10-10133,0 1 0,0 0 1,1 0-1,-1 0 0,1 0 0,-1 0 0,1 1 0,0-1 1,-4 8-1,-3 2 31,-142 165 3192,136-159-3079,107-129-1551,-287 376 1548,149-206 117,24-24-380,21-28-405,14-22 93,67-85-72,-5-3 1,78-143 0,-177 284 807,-2-1 0,-1-2-1,-36 35 1,26-29 102,-55 79-1,94-121-412,-1 0 1,1 0-1,0 1 0,-1-1 1,1 0-1,0 0 0,-1 0 1,1 0-1,0 0 0,0 0 1,-1 0-1,1-1 0,0 1 1,-1 0-1,1 0 0,0 0 0,-1-1 1,1 1-1,0 0 0,-1-1 1,1 1-1,-1-1 0,1 0 1,38-28-334,-2-1 0,57-61-1,-19 17-560,-22 26 595,-6 7 615,72-84-1,-117 124-206,-1 0 0,0 0 0,-1 0 1,1 0-1,0 0 0,0 0 0,0 0 0,0 0 0,-1 0 1,1 0-1,-1-1 0,1 1 0,-1 0 0,1 0 0,-1-1 1,0 1-1,1 0 0,-1-1 0,0 0 0,-1 2-47,0-1 0,0 1 0,0 0 0,0 0 0,0 0 0,0 0 0,1 0 0,-1 0 0,0 0 0,0 0 0,0 1 0,0-1 0,0 0 0,0 0 0,0 1 1,1-1-1,-1 1 0,0-1 0,-1 1 0,-50 30 141,9 6-387,-47 51-1,48-45-3022,25-27-1645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25.6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75 10858,'0'0'7954,"2"10"-7708,13 55 627,3-1-1,39 90 1,-47-130-758,-9-21-63,1 5 86,2 0 0,-1 0 0,1 0 0,0-1 0,9 13 0,-12-19-95,0 0-1,0-1 1,-1 1-1,1 0 0,0 0 1,0-1-1,0 1 1,0 0-1,0-1 1,0 1-1,0-1 1,0 0-1,0 1 1,0-1-1,0 0 1,1 1-1,-1-1 1,0 0-1,0 0 1,2 0-1,-1-1 68,0 1-1,0-1 0,-1 0 0,1 0 1,0 0-1,0 0 0,-1 0 1,1 0-1,-1 0 0,1-1 1,-1 1-1,1 0 0,-1-1 0,0 1 1,0-1-1,2-2 0,16-27 873,27-54 1,-4 5-673,-21 46-489,1 1 1,2 1 0,1 1-1,46-43 1,-58 64-796,9-5-1813,-15 6-5896,-7 2 2523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3.3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13773,'0'0'7367,"51"1"-6086,-14-1 64,4 0-512,10 0-480,-1 0-257,5 0-64,-9 2-32,-7 1-673,-6 1-896,-15 1-289,-7 0-801,-11-3-1633,-6-1-1633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3.6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10154,'0'0'8392,"83"34"-7432,-37-30-351,7 1-385,-5-3-192,5-2 0,-5 0-1057,-9 0-1057,-2-4-1249,-7-9-705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4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1 10186,'0'0'1409,"11"4"854,8 2-1562,-4-2-143,-1 1 0,1 1 0,-1 0 0,0 0 0,-1 2 0,24 16 0,-36-23-512,1 1 0,-1-1 0,0 1 0,0-1 0,0 1 0,0 0 0,0 0-1,0-1 1,-1 1 0,1 0 0,-1 0 0,1 0 0,-1 0 0,0-1 0,1 1-1,-1 0 1,0 0 0,0 0 0,0 0 0,-1 0 0,1 0 0,0 0-1,-1 0 1,1 0 0,-1-1 0,0 1 0,1 0 0,-1 0 0,0-1 0,0 1-1,-3 3 1,-2 3 311,-1 1-1,-1-1 1,0 0-1,-11 9 0,11-10-200,-142 113 709,135-111-4452,8-7-4704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4.6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15022,'0'0'7389,"7"8"-6589,-3-2-713,0 1 0,0-1 0,0 1-1,-1-1 1,0 1 0,0 0 0,-1 0-1,0 0 1,0 0 0,-1 1 0,0-1-1,0 0 1,-1 1 0,0-1 0,-1 12-1,-8 61 604,5-56-539,1 1-1,1-1 1,2 39-1,0-62-141,0 0 1,0 0-1,0 0 0,1 1 1,-1-1-1,0 0 0,0 0 1,1 0-1,-1 0 0,0 0 1,1-1-1,-1 1 0,1 0 1,0 0-1,-1 0 0,1 0 1,0 0-1,-1-1 0,1 1 1,0 0-1,0-1 0,0 1 1,0 0-1,-1-1 0,1 1 1,0-1-1,0 1 0,2-1 1,-1 1 37,1-1 1,0 0 0,-1 0 0,1 0-1,0 0 1,0 0 0,-1-1-1,1 1 1,0-1 0,4-2 0,2 0 87,0-1 0,-1 0 0,1-1 1,-1 0-1,11-9 0,-4 0-34,-1 0 1,0-2-1,-1 1 1,-1-2-1,20-35 1,-27 44-682,-2-1 0,1 0 0,-1 0 1,4-18-1,-6 10-2431,-14 13-15503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5.3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0 135 6502,'0'0'8889,"8"3"-6615,1-2-1857,-1 0-1,1 0 1,0-1 0,0-1 0,-1 1 0,1-1 0,0-1 0,-1 1 0,1-2 0,10-3-1,11-2 444,-22 6-508,46-6 888,-53 8-1206,0 0 0,1 0 0,-1 0 0,0 0 1,0 0-1,0 0 0,0 0 0,0 1 0,1-1 0,-1 0 0,0 1 0,0-1 0,0 1 0,0 0 0,0-1 0,0 1 0,0 0 0,0-1 0,0 1 0,-1 0 0,1 0 0,0 0 0,0 0 0,-1 0 0,1 0 0,-1 0 0,1 0 0,0 0 1,-1 0-1,0 0 0,1 0 0,-1 0 0,0 0 0,0 0 0,1 1 0,-1-1 0,0 0 0,0 2 0,0-2 18,-1 0-1,1 0 1,0 0-1,0 0 1,1 0 0,-1 0-1,0 0 1,0 0 0,0 0-1,1-1 1,-1 1-1,0 0 1,1 0 0,-1 0-1,1 0 1,-1 0-1,1 0 1,0-1 0,-1 1-1,1 0 1,0 0 0,-1-1-1,1 1 1,0 0-1,0-1 1,1 2 0,-1-2-12,1 0-1,-1 0 1,0 0 0,0 0 0,0 0 0,0-1 0,0 1 0,0 0 0,0 0 0,1-1 0,-1 1 0,0-1 0,0 1 0,0-1 0,0 1-1,0-1 1,0 0 0,-1 1 0,1-1 0,0 0 0,0 0 0,0 1 0,-1-1 0,1 0 0,0 0 0,0-1 0,7-9 7,-1 1 0,0-1 0,-1-1 0,0 1 0,8-24 1,-14 35-66,0-1 0,1 1 0,-1 0 1,0 0-1,0 0 0,0-1 1,0 1-1,0 0 0,0 0 1,1 0-1,-1-1 0,0 1 1,0 0-1,0 0 0,1 0 0,-1 0 1,0 0-1,0 0 0,0 0 1,1-1-1,-1 1 0,0 0 1,0 0-1,1 0 0,-1 0 1,0 0-1,0 0 0,0 0 0,1 0 1,-1 0-1,0 0 0,0 0 1,1 0-1,-1 0 0,0 0 1,0 0-1,0 1 0,1-1 0,-1 0 1,0 0-1,0 0 0,1 0 1,-1 0-1,0 0 0,0 1 1,0-1-1,0 0 0,1 0 1,-1 0-1,0 0 0,0 1 0,0-1 1,0 0-1,0 0 0,0 1 1,1-1-1,15 20-37,1-1 46,-12-16 12,0 0 1,1-1-1,0 0 1,0 0-1,-1 0 1,1-1-1,0 0 1,0 0 0,1 0-1,-1-1 1,0 0-1,0 0 1,0-1-1,0 1 1,0-1-1,0-1 1,0 1 0,0-1-1,-1 0 1,9-4-1,-6 2-33,-1 0-1,0 0 0,-1 0 1,1-1-1,-1 0 1,0 0-1,0 0 0,0-1 1,-1 0-1,0 0 1,0-1-1,-1 1 0,1-1 1,5-13-1,-10 18-49,-6 11-176,-26 50 196,30-56 87,1 0 0,-1 0 0,1 0 0,0 0 0,0 0 0,1 0 0,-1 0 0,0 0 0,1 1 0,0-1 0,0 0 0,0 0 0,0 0 0,0 1 0,1-1 0,0 0 0,-1 0 0,1 0 0,2 4 0,-1-5-17,1 0 0,-1 0 0,1-1 0,-1 1 0,1-1-1,0 0 1,0 0 0,-1 0 0,1 0 0,0 0 0,0-1-1,0 1 1,0-1 0,0 0 0,0 0 0,0 0 0,5 0-1,2-1 15,0 1-1,-1-2 0,1 1 1,12-5-1,-14 4-21,-1-2 1,0 1-1,0-1 0,-1 0 1,1-1-1,-1 1 0,0-1 1,0-1-1,0 1 0,-1-1 0,0 0 1,0 0-1,0 0 0,-1-1 1,0 0-1,0 0 0,-1 0 1,0 0-1,0-1 0,0 1 1,-1-1-1,2-12 0,-23 41 377,15-14-317,0-1-1,1 1 0,0-1 1,1 1-1,-1 0 0,1 0 1,1 1-1,-1-1 0,1 0 1,1 0-1,-1 1 0,2 11 1,-1-16-163,1 0-1,0 0 1,0 0 0,0 0 0,0 0 0,0 0 0,1-1-1,-1 1 1,1 0 0,0-1 0,0 1 0,0-1 0,0 0 0,0 1-1,0-1 1,1 0 0,-1 0 0,1-1 0,-1 1 0,1 0-1,0-1 1,0 0 0,0 0 0,0 1 0,0-2 0,0 1-1,0 0 1,0-1 0,0 1 0,0-1 0,4 0 0,-6 0-261,0 1 1,1-1-1,-1 0 1,0 0-1,0 0 1,0 0-1,0 0 1,0 0-1,0 0 1,1-1-1,-1 1 1,0 0-1,0-1 1,0 1-1,0-1 1,0 1-1,0-1 1,0 1-1,0-1 1,1 0 0,7-15-6980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5.6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16432,'0'0'6053,"64"44"-10409,-36-31-2242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6.0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220 0 15567,'0'0'10217,"-9"5"-9512,9-5-700,-4 1 38,1 0-1,0 0 1,0 1-1,0-1 1,0 1-1,1 0 1,-1 0-1,0 0 1,1 0-1,0 1 1,-1-1-1,1 0 1,0 1-1,0 0 1,0-1-1,0 1 1,1 0-1,-1 0 1,1 0-1,0 0 1,0 0-1,0 1 1,0-1-1,0 0 1,0 5-1,-3 139 145,5-105-249,-2 0-1,-11 79 1,9-108 198,0 0 1,-1-1-1,0 1 0,-1-1 0,0 0 0,-1 0 0,0-1 0,-1 0 1,0 0-1,-1 0 0,0-1 0,-1 0 0,-15 13 0,24-22-108,0-1 0,-1 1-1,1-1 1,-1 1-1,1 0 1,-1-1 0,1 1-1,-1-1 1,1 1 0,-1-1-1,0 1 1,1-1 0,-1 0-1,0 1 1,1-1 0,-1 0-1,0 1 1,0-1 0,1 0-1,-1 0 1,0 0-1,0 0 1,1 0 0,-1 0-1,0 0 1,0 0 0,1 0-1,-1 0 1,0 0 0,0 0-1,1 0 1,-1-1 0,0 1-1,1 0 1,-1-1-1,0 1 1,0 0 0,1-1-1,-1 1 1,1-1 0,-1 1-1,1-1 1,-1 1 0,0-1-1,1 1 1,0-1 0,-1 0-1,1 1 1,-1-1 0,1 0-1,0 1 1,-1-1-1,1 0 1,0 1 0,-1-2-1,-5-49-37,6 44 52,-2-25-327,1 0-1,2-1 1,1 1-1,7-31 1,-7 53 196,0 1 0,1-1 0,0 1 0,0 0 1,1 0-1,1 0 0,0 0 0,0 1 0,0 0 0,1 0 0,0 0 1,1 1-1,0 0 0,0 0 0,0 1 0,1 0 0,14-9 1,-3 5-2000,1 1 1,38-13 0,3 3-4496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9.4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75 8552,'0'0'8381,"-10"-7"-6715,-30-19-364,38 25-1253,0 0 0,1 0 0,-1 1 0,0-1 0,0 1 0,1-1 0,-1 1 0,0 0 0,0 0 0,0 0 0,1 0 0,-1 0 0,0 0 0,0 0 0,1 1 0,-1-1 0,0 1 0,0-1 0,1 1 0,-1 0 0,0-1 0,1 1 0,-1 0 0,1 0 0,-3 2 0,-29 34 88,26-29-26,3-3-49,0 0-1,0 1 1,0-1 0,1 1 0,0 0 0,0 0-1,0 1 1,1-1 0,0 1 0,0-1-1,1 1 1,0-1 0,-1 14 0,2-19-58,1 0 1,-1 0-1,1 0 0,-1-1 1,1 1-1,-1 0 1,1-1-1,-1 1 0,1 0 1,0-1-1,0 1 1,-1-1-1,1 1 1,0-1-1,0 0 0,-1 1 1,1-1-1,0 0 1,0 1-1,0-1 0,0 0 1,0 0-1,-1 0 1,1 0-1,0 1 1,0-1-1,0-1 0,0 1 1,0 0-1,0 0 1,0 0-1,-1 0 0,1-1 1,0 1-1,0 0 1,0-1-1,0 1 0,1-2 1,33-13 159,-16-6-269,-16 18 65,-1-1 0,1 1 0,0-1 1,0 1-1,0 0 0,1 0 0,-1 1 1,1-1-1,-1 1 0,1 0 0,0-1 1,0 2-1,7-4 0,-10 7 8,1-1 0,-1 1 1,0-1-1,0 1 0,0 0 0,0 0 0,0-1 0,-1 1 0,1 0 0,0 0 1,-1 0-1,1 0 0,-1 0 0,0 0 0,0 0 0,0 4 0,1-1 8,18 153 1204,-18-140-984,-1-1-1,-1 0 1,0 1-1,-1-1 1,-1 0-1,-1 0 1,-6 18-1,10-34-134,0 1 0,0-1 0,-1 0 1,1 1-1,-1-1 0,1 0 0,-1 0 0,1 0 0,-1 1 0,0-1 0,1 0 0,-1 0 0,0 0 1,0 0-1,0 0 0,0 0 0,0 0 0,0 0 0,0-1 0,0 1 0,-1 0 0,1-1 0,0 1 0,0-1 1,0 1-1,-1-1 0,-1 1 0,2-2-7,-1 1 1,0-1-1,0 0 0,1 0 1,-1 1-1,1-1 1,-1 0-1,1-1 1,-1 1-1,1 0 0,0 0 1,0-1-1,-1 1 1,1 0-1,0-1 0,-1-3 1,-6-7-19,2-1 1,0 1-1,-8-27 0,11 31-72,0-1-1,1 1 1,0-1-1,1 0 1,0 0-1,1 0 0,-1 0 1,3-13-1,-1 18 27,0-1 0,0 1 1,1 0-1,0-1 0,0 1 0,0 0 0,1 0 0,-1 0 0,1 1 0,0-1 0,0 1 0,0-1 0,0 1 0,1 0 0,-1 0 0,1 1 1,0-1-1,4-2 0,100-52-309,-83 46 103,0-2 0,-1 0 0,-1-1 0,0-2 0,-1 0 0,32-30 0,-53 44 239,1 1 0,0-1 1,-1 0-1,1 0 0,-1-1 1,0 1-1,1 0 1,-1 0-1,0-1 0,0 1 1,-1-1-1,2-2 1,-2 4 2,0 0 0,0 0 1,0 1-1,0-1 0,0 0 1,0 0-1,-1 0 0,1 0 1,0 1-1,0-1 0,-1 0 1,1 0-1,0 1 0,-1-1 1,1 0-1,-1 0 0,1 1 1,-1-1-1,1 0 0,-1 1 0,1-1 1,-1 1-1,0-1 0,0 0 1,-1 0 13,-1 0-1,1 1 1,0-1 0,0 1 0,-1-1-1,1 1 1,0 0 0,-1 0 0,1 0-1,0 0 1,-1 0 0,1 0 0,0 1-1,-1-1 1,1 1 0,0 0 0,0-1 0,0 1-1,0 0 1,-1 0 0,1 1 0,0-1-1,-2 3 1,-8 4 1,0 1-1,1 1 1,-16 17 0,24-24-31,0 0 0,1 1 0,-1-1 0,1 0 0,0 1-1,0 0 1,0-1 0,0 1 0,1 0 0,-1 0 0,1 0 0,0 0 0,0 0 0,1 0 0,-1 1 0,1-1 0,0 7 0,1-10-8,-1 0 0,1 0 0,-1 1 0,1-1 0,0 0 0,-1 0 0,1 0 0,0 0 0,0 0 0,0 0 0,0-1 0,0 1 0,0 0 1,0 0-1,0-1 0,0 1 0,0 0 0,0-1 0,1 1 0,-1-1 0,0 0 0,0 1 0,0-1 0,1 0 0,0 0 0,38 4-148,-34-4 52,9 1-913,0-1 0,0 0 0,21-5 0,-28 4-219,-1-1-1,0 0 1,0-1-1,0 0 1,8-4-1,14-11-7015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49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4 14798,'0'0'8008,"-7"4"-7459,3-2-516,1 0 0,-1 0 0,1 1 0,0-1 0,0 1 0,0-1-1,0 1 1,0 0 0,1 0 0,-1 0 0,1 0 0,0 1 0,0-1-1,0 1 1,0-1 0,1 1 0,-1 0 0,1 0 0,0-1-1,0 1 1,1 0 0,-1 0 0,1 0 0,0 0 0,0 5 0,1 3-81,0-1 1,1 1-1,0-1 1,1 0-1,0 1 1,1-1-1,0-1 1,1 1-1,0-1 1,1 1 0,8 10-1,13 28-530,-25-46 572,-1 0 0,0 0 0,0 0 0,0 0 0,0 0 0,-1 0-1,1 0 1,-1 1 0,1-1 0,-1 0 0,0 0 0,-1 0 0,1 0 0,0 0 0,-1 1 0,0-1 0,0 0 0,0 0 0,0 0 0,0 0 0,-1-1 0,-2 6 0,2-6 93,0 0-1,1 0 1,-1 0 0,0-1 0,0 1 0,0 0 0,0-1 0,0 0-1,-1 1 1,1-1 0,0 0 0,-1 0 0,1 0 0,-1-1-1,1 1 1,-1-1 0,1 1 0,-1-1 0,1 0 0,-1 0 0,1 0-1,-1 0 1,1 0 0,-1-1 0,1 1 0,-1-1 0,1 1-1,-1-1 1,-3-2 0,4 2-92,0 0-1,0 0 1,0 0-1,0-1 0,0 1 1,0 0-1,1-1 1,-1 0-1,1 1 1,-1-1-1,1 0 1,0 1-1,0-1 0,-1 0 1,1 0-1,1 0 1,-1 0-1,0 0 1,0 0-1,1-1 1,-1 1-1,1 0 1,0 0-1,-1 0 0,1-1 1,0 1-1,0 0 1,1 0-1,-1 0 1,0-1-1,1 1 1,-1 0-1,1 0 1,0 0-1,0 0 0,0 0 1,1-3-1,2-4-214,0 0-1,1 0 0,0 0 0,1 0 0,0 1 1,13-15-1,51-34-426,5-5 324,-68 56 330,-1-1 0,0 1 0,-1-1 0,1-1 0,-1 1 0,-1-1 0,0 1-1,5-13 1,-8 19 19,0 0 0,-1 1-1,1-1 1,-1 0 0,0 0-1,1 0 1,-1 0-1,0 1 1,1-1 0,-1 0-1,0 0 1,0 0 0,0 0-1,0 0 1,0 0 0,0 0-1,0 0 1,0 0-1,0 0 1,0 0 0,0 0-1,0 1 1,-1-1 0,1 0-1,-1 0 1,1 0 0,0 0-1,-1 0 1,1 1 0,-1-1-1,0 0 1,1 0-1,-1 1 1,1-1 0,-1 0-1,0 1 1,0-1 0,1 1-1,-1-1 1,0 1 0,0-1-1,0 1 1,0 0 0,0-1-1,1 1 1,-1 0-1,0 0 1,0 0 0,0-1-1,0 1 1,-2 0 0,0 1-20,1-1 0,-1 0 0,1 1 0,-1-1 0,0 1 0,1 0 0,-1 0 0,1 0 0,0 0 0,-1 0 0,1 1 0,0-1 0,0 1 0,0 0 0,0-1 0,0 1 0,-3 4 0,2-1-34,0 0 0,0 1 0,1-1 0,-1 1 0,2 0 0,-1-1-1,0 1 1,1 0 0,0 0 0,1 0 0,-1 0 0,1 0 0,0 0 0,1 0 0,1 9 0,-1-13-112,0-1-1,0 0 1,-1 1-1,1-1 1,1 0-1,-1 0 0,0 0 1,0 0-1,0 0 1,0 0-1,1 0 1,-1 0-1,0-1 1,1 1-1,-1 0 1,1-1-1,-1 1 0,1-1 1,-1 0-1,1 1 1,-1-1-1,1 0 1,2 0-1,1 1-999,-1-1-1,0 0 1,1 0-1,-1-1 1,1 1-1,-1-1 1,7-2-1,15-12-10187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4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 7303,'0'0'16325,"-6"-11"-14564,-1 22-1222,1 0 0,0 0 0,1 1 0,-5 14 0,6-15-517,1 1 0,0 0 0,1 0 1,0 0-1,1 0 0,0 0 0,1 0 1,0 0-1,1 0 0,0 0 0,1 0 0,1 0 1,5 17-1,3-10 2242,-3-12-4085,-1-22-15935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0.3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1 14894,'0'0'4495,"-6"10"-3134,0-2-1000,0 1-1,1 0 1,1 1 0,0-1-1,0 1 1,0 0-1,1 0 1,1 0 0,0 0-1,-1 20 1,2-26-345,1-1 1,0 0-1,0 0 1,0 0-1,1 0 0,-1 1 1,1-1-1,0 0 1,0 0-1,0 0 1,0 0-1,0 0 1,1 0-1,-1-1 1,4 5-1,-2-5-175,-1 0-1,1 0 1,-1-1 0,1 1-1,0-1 1,0 0 0,0 0 0,0 0-1,0 0 1,0 0 0,0-1-1,0 1 1,0-1 0,0 0-1,0 0 1,4 0 0,65 0-3327,-71 1 3599,0 0 0,0-1 0,0 1 0,0 0 0,-1 0 0,1 0 0,0 0 0,0 0 0,-1 0 0,1 1 0,0-1 0,-1 0 0,1 0 0,-1 0 0,0 1 0,1-1 0,-1 0 0,0 0 0,0 1 0,0-1 0,0 0 0,0 0 0,0 1 0,0-1 0,0 0 0,0 1 0,-1-1 0,0 2 0,-9 37 1639,-14-8 278,24-31-2050,-1 0 1,0 0-1,1 0 1,-1 0-1,0 0 1,0 0-1,0-1 0,0 1 1,0 0-1,0 0 1,0-1-1,0 1 0,0-1 1,0 1-1,0-1 1,0 1-1,0-1 1,-1 0-1,1 1 0,0-1 1,0 0-1,-1 0 1,1 0-1,0 0 1,0 0-1,0 0 0,-1 0 1,0-1-1,1-1-834,0-1 0,0 1 0,1-1 0,-1 0 0,1 1 0,0-1-1,0 1 1,0-1 0,0 0 0,1-2 0,-1 0-2301,0-16-9572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0.7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78 5221,'0'0'1057,"8"-1"3449,3 0-3289,1-1 0,-1 0 0,0 0 0,0-2 1,0 1-1,-1-1 0,1-1 0,10-6 0,-16 8-1081,-1 0 0,1 0 1,0-1-1,-1 1 0,0-1 0,0 0 0,4-7 0,-8 11-82,0 0 0,0 0 0,-1 0 0,1 0 1,0 0-1,0 0 0,0 0 0,-1 0 0,1 0 0,0 0 0,0 0 0,-1 0 1,1 0-1,0 0 0,0 0 0,-1-1 0,1 1 0,0 0 0,0 0 0,0 0 1,0 0-1,-1-1 0,1 1 0,0 0 0,0 0 0,0 0 0,0-1 0,0 1 1,0 0-1,-1 0 0,1-1 0,0 1 0,0 0 0,0 0 0,0-1 0,0 1 1,0 0-1,0 0 0,0-1 0,0 1 0,0 0 0,0 0 0,0-1 0,0 1 0,0 0 1,1 0-1,-1-1 0,-22 14 103,17-8-132,0 1 1,0-1-1,1 1 0,0 0 1,-6 11-1,9-15-12,-1 1-1,1 0 0,0 0 0,0 0 0,0 0 0,0 0 0,1 0 0,-1 0 0,1 0 0,0 0 0,0 0 0,0 0 0,0 0 0,0 0 0,1 0 0,0 3 0,0-4-9,0-1 1,0 0-1,0 0 0,0 0 0,0 0 0,0-1 0,1 1 0,-1 0 0,0 0 1,0-1-1,1 1 0,-1 0 0,0-1 0,1 0 0,-1 1 0,1-1 1,-1 0-1,0 1 0,1-1 0,-1 0 0,1 0 0,1-1 0,38 0-411,-38 1 312,9-3-381,1 0-1,-1 0 1,0-1 0,1-1-1,-2 0 1,17-9 0,-14 7 42,-1 0-1,2 2 1,26-9 0,-40 14 539,-1 0 1,0 0 0,1 0 0,-1 0 0,0 1 0,1-1-1,-1 0 1,0 0 0,0 0 0,1 0 0,-1 1-1,0-1 1,1 0 0,-1 0 0,0 1 0,0-1-1,0 0 1,1 0 0,-1 1 0,0-1 0,0 0-1,0 1 1,0-1 0,1 0 0,-1 1 0,0-1 0,0 0-1,0 1 1,0-1 0,0 0 0,0 1 0,0-1-1,0 0 1,0 1 0,0-1 0,0 0 0,0 1-1,0-1 1,0 0 0,-1 1 0,1-1 0,0 0-1,0 1 1,0-1 0,-6 27 1475,3-12-467,37-17-1075,8-20-998,-36 17 869,0 1 1,1 1 0,-1-1-1,1 1 1,0 0 0,0 1-1,0-1 1,0 1 0,0 1-1,8-2 1,-14 45 1035,-1-41-1062,3 11-688,6-10-8085,4-4-8161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1.6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3 9225,'0'-2'7876,"-3"5"-3326,-8 15-2259,-11 29-2749,15-27 709,1 0 1,1 0 0,1 0-1,1 0 1,1 0 0,0 34-1,2-53-241,0 1-1,0 0 1,1-1 0,-1 1-1,0 0 1,1-1-1,-1 1 1,1-1 0,0 1-1,-1 0 1,1-1-1,0 1 1,0-1-1,0 0 1,0 1 0,0-1-1,0 0 1,0 0-1,1 1 1,-1-1 0,0 0-1,1 0 1,-1 0-1,1-1 1,-1 1 0,1 0-1,-1 0 1,1-1-1,0 1 1,-1-1-1,1 0 1,0 1 0,-1-1-1,1 0 1,0 0-1,-1 0 1,1 0 0,0 0-1,0 0 1,-1-1-1,1 1 1,2-1 0,3-1 35,0 0-1,1 0 1,-1-1 0,0 1 0,-1-2 0,1 1 0,0-1 0,7-6 0,-1 0-26,-1-1-1,0 0 1,-1-1 0,0-1-1,-1 1 1,0-2 0,-1 1-1,-1-2 1,0 1 0,-1-1 0,-1 0-1,0 0 1,7-29 0,-12 31-101,-4 11 42,-9 24 45,-10 40 69,20-57-61,-9 69 140,10-68-144,0 0 0,1 0 0,0 0 1,1 0-1,-1 0 0,1-1 0,0 1 0,1 0 0,-1 0 1,3 5-1,-3-9-76,0 0 0,0-1 1,0 1-1,0-1 1,1 1-1,-1-1 0,0 1 1,0-1-1,1 0 0,-1 0 1,1 1-1,-1-1 0,1 0 1,0-1-1,-1 1 0,1 0 1,0 0-1,0-1 1,0 1-1,-1-1 0,1 1 1,0-1-1,0 0 0,0 0 1,0 0-1,0 0 0,0 0 1,-1 0-1,1 0 0,0-1 1,0 1-1,0-1 0,0 1 1,-1-1-1,1 0 1,1 0-1,3-2-897,-1 0 1,1 0 0,-1 0-1,0 0 1,-1-1 0,1 0-1,0 0 1,-1 0 0,0-1-1,4-5 1,13-23-9607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2.0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0 384,'0'0'20446,"-3"11"-18620,-22 70 1005,-10 39-1101,32-105-1666,0 1 1,0 0 0,2-1-1,0 1 1,2 26 0,0-41-51,-1-1-1,0 1 1,1-1 0,-1 1 0,1-1 0,-1 1-1,1-1 1,-1 1 0,1-1 0,-1 0 0,1 1 0,0-1-1,-1 0 1,1 0 0,-1 1 0,1-1 0,0 0-1,-1 0 1,1 0 0,0 0 0,-1 0 0,1 0-1,0 0 1,-1 0 0,1 0 0,-1 0 0,1 0 0,0 0-1,-1 0 1,1 0 0,0-1 0,-1 1 0,1 0-1,-1-1 1,1 1 0,-1 0 0,1-1 0,0 1-1,0-1 1,26-13 427,5-13-597,0 0 0,-2-2 0,-2-1 0,45-59 0,-48 47-6026,-22 23-432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2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 10762,'0'0'12268,"-14"49"-10539,14-44-191,14-1-641,0-2-481,5 1-352,1 2-1025,1-5-2274,0 0-3683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2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4869,'0'0'17403,"2"11"-16245,10 94 840,-9-66-1486,1-1 0,15 61 0,-19-96-499,1 0-1,-1 0 0,1 0 0,0 0 1,0 0-1,1 0 0,-1-1 1,1 1-1,-1 0 0,1-1 1,0 1-1,0-1 0,0 0 1,0 0-1,0 1 0,1-1 1,-1-1-1,0 1 0,1 0 1,0-1-1,-1 1 0,1-1 1,0 0-1,0 0 0,0 0 1,0 0-1,0 0 0,0-1 1,3 1-1,-1-1 20,-1-1 0,1 0 0,0 0 0,-1-1 0,1 1 0,-1-1 0,1 0 0,-1 0 0,0 0 0,0-1-1,0 0 1,0 0 0,0 0 0,0 0 0,-1 0 0,0-1 0,6-7 0,7-9 277,-1-1-1,20-39 1,-11 1-2016,-22 51-257,0-1-1,0 0 1,0 0 0,-1-14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3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1 132 9929,'0'0'9284,"8"-1"-7667,33-12-148,-31 8-1297,0 1-1,1 1 1,-1 0 0,1 0 0,-1 1-1,1 0 1,0 1 0,0 1 0,-1-1-1,18 3 1,-26-1-141,-1-1-1,1 1 0,-1 0 0,1 0 1,-1 0-1,0 0 0,0 0 1,1 1-1,-1-1 0,0 0 1,0 1-1,0-1 0,0 0 1,0 1-1,-1-1 0,1 1 1,0-1-1,-1 1 0,1 0 0,-1-1 1,1 3-1,6 13 1577,-7-17-1567,0 1-1,1-1 1,-1 0-1,1 0 0,-1 0 1,0 1-1,1-1 1,-1 0-1,1 0 1,-1 0-1,1 0 0,-1 0 1,0 0-1,1 0 1,-1 0-1,1 0 1,-1 0-1,1 0 0,-1 0 1,1 0-1,-1 0 1,0 0-1,1 0 1,-1 0-1,1-1 0,-1 1 1,0 0-1,1 0 1,-1-1-1,1 1 0,-1 0 1,0 0-1,1-1 1,-1 1-1,0 0 1,0-1-1,1 1 0,-1 0 1,0-1-1,0 1 1,1-1-1,-1 1 1,0 0-1,0-1 0,12-18 248,-6 7-323,-2 0 0,1 0 0,-2 0 0,0 0 0,0-1 0,-1 1 0,1-22 0,-3 34-130,18 34-127,-9-14 853,0-22 452,-6 1-1007,-1 0 0,1 0 0,-1 0 0,1 0 1,-1 0-1,1 1 0,0-1 0,0 1 0,-1-1 0,5 1 0,-7-2 1283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4.4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7976,'1'18'14300,"1"9"-9332,4 62-5088,-6-3 227,0-85-156,0-1-1,0 0 1,0 0-1,0 0 1,0 1-1,-1-1 1,1 0-1,0 0 1,0 0-1,0 0 1,1 1-1,-1-1 1,0 0-1,0 0 1,0 0-1,0 1 1,0-1-1,0 0 1,0 0-1,0 0 1,0 0-1,0 1 1,0-1-1,0 0 1,1 0-1,-1 0 1,0 0-1,0 0 1,0 1-1,0-1 1,0 0-1,1 0 1,-1 0-1,0 0 1,0 0-1,0 0 1,1 0-1,-1 0 1,0 0-1,0 0 0,0 0 1,0 0-1,1 0 1,-1 0-1,0 0 1,1 0-1,9-6-2578,8-15-3857,-7-1-1491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4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79 9417,'0'0'8488,"8"3"-6678,0 1-1358,0-1 0,0-1 1,0 0-1,0 0 0,16 2 1,-20-4-387,-1 0 0,1 0 1,-1 0-1,1 0 0,-1-1 1,1 1-1,-1-1 0,1 0 1,-1 0-1,1 0 1,-1-1-1,0 1 0,1-1 1,-1 0-1,0 1 0,0-1 1,-1-1-1,1 1 0,4-4 1,-5 3-44,0 0 0,0 0 0,0 0 0,0-1-1,-1 1 1,1 0 0,-1-1 0,0 1 0,0-1 0,0 1 0,0-1 0,-1 1 0,0-1 0,1-4 0,-1 7-11,0 0 0,0 0 1,0 1-1,-1-1 1,1 0-1,0 0 0,0 0 1,0 1-1,-1-1 0,1 0 1,0 1-1,-1-1 1,1 0-1,-1 1 0,1-1 1,-1 0-1,1 1 0,-1-1 1,1 1-1,-1-1 1,1 1-1,-1-1 0,0 1 1,1-1-1,-2 1 0,0-1-1,0 1-1,1 0 1,-1 0-1,0 0 1,0 0-1,1 1 1,-1-1-1,0 0 1,0 1-1,1-1 0,-1 1 1,0 0-1,1-1 1,-1 1-1,1 0 1,-3 2-1,-3 2 29,0 0-1,1 0 1,0 1-1,0 0 1,0 0-1,0 0 1,1 1-1,0 0 0,-7 14 1,9-16 17,0 0 1,0 1 0,1 0-1,0 0 1,0 0-1,1 0 1,-1 0-1,1 0 1,1 0 0,-1 0-1,1 0 1,0 1-1,0-1 1,2 7-1,-1-11-61,-1-1-1,1 0 1,-1 1-1,1-1 1,0 0-1,0 1 0,-1-1 1,1 0-1,0 0 1,0 0-1,0 0 0,0 0 1,1 0-1,-1 0 1,0 0-1,0 0 0,0-1 1,1 1-1,-1 0 1,0-1-1,1 1 1,-1-1-1,1 0 0,-1 1 1,1-1-1,-1 0 1,0 0-1,1 0 0,-1 0 1,1 0-1,-1 0 1,3-1-1,-1 1-361,0 0 0,0-1 0,0 1-1,0-1 1,0 0 0,-1 0 0,1 0 0,0-1 0,-1 1-1,1 0 1,-1-1 0,1 0 0,-1 0 0,0 1 0,4-5-1,8-14-5920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5.2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14574,'0'0'8264,"24"48"-8200,6-39-513,-1-2-1985,-1-2-2339,2 0-4003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4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16 256,'0'-16'21046,"1"39"-17861,-1 22-6482,1-25 5110,-1-19-1781,3-3-22,0 0-1,0 0 1,0 0-1,0 0 1,-1 0-1,1-1 1,-1 1-1,1-1 1,-1 0-1,2-3 1,2 0-13,23-26-131,-29 76 16,1-31 103,-1-12 19,-1-1 1,1 1-1,0 0 0,0 0 1,0 0-1,0-1 1,0 1-1,0 0 1,0 0-1,0 0 1,0 0-1,0-1 1,1 1-1,-1 0 0,0 0 1,0-1-1,1 1 1,-1 0-1,1 0 1,-1-1-1,0 1 1,1 0-1,-1-1 1,1 1-1,0-1 0,-1 1 1,2 0-1,16-9 227,7-4-111,-25 12-116,1 0 0,0 0 1,0 0-1,-1 0 1,1 0-1,0 1 0,0-1 1,-1 0-1,1 1 0,0-1 1,-1 0-1,1 1 0,0-1 1,-1 1-1,1-1 0,-1 1 1,1-1-1,-1 1 1,1-1-1,-1 1 0,1 0 1,-1-1-1,0 1 0,1 0 1,-1-1-1,0 1 0,0 0 1,1 0-1,-1-1 0,0 1 1,0 0-1,0 0 1,0-1-1,0 1 0,0 0 1,0 0-1,0-1 0,0 1 1,0 0-1,-1 1 0,1 0 223,0 1-1,0 0 1,0-1-1,0 1 0,-1-1 1,1 1-1,-1-1 1,0 1-1,0-1 1,-1 5-1,1-7-157,21-2-66,-5 3 7,-11 22 9,-4 12 125,0-20-2754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55.6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0 15022,'0'0'6321,"-1"9"-4896,0 7-1359,1 0 0,0 0 0,1-1 0,0 1-1,8 28 1,-4-24-81,5 13-248,-1 1 1,-2 0-1,-1 0 1,1 38-1,-7-64 437,0-1 1,0 1-1,0-1 0,-1 1 1,0-1-1,0 1 0,-1-1 0,0 0 1,-1 0-1,1 0 0,-1 0 0,-1 0 1,1 0-1,-1-1 0,0 1 1,-1-1-1,1 0 0,-1-1 0,0 1 1,-1-1-1,1 0 0,-1 0 0,0-1 1,0 1-1,-9 3 0,14-7-50,-1 0 0,0 0 0,0 0 0,0-1 0,0 1 0,0 0 0,0-1-1,0 0 1,0 1 0,0-1 0,0 0 0,0 0 0,0 0 0,0 0 0,0 0 0,0-1 0,0 1-1,0-1 1,0 1 0,0-1 0,0 0 0,-3-1 0,3 0-54,-1 0-1,0 0 1,1-1 0,0 1 0,-1-1-1,1 1 1,0-1 0,0 0 0,0 0 0,1 0-1,-1 0 1,-1-5 0,-1-6-192,-1-1 1,2 0 0,0-1-1,-2-28 1,4 27-61,0 1 1,1-1-1,1 0 1,0 1-1,5-18 1,-4 28 113,0-1 0,0 0 1,1 1-1,0 0 1,0-1-1,0 1 0,1 0 1,0 1-1,1-1 1,-1 1-1,1 0 0,0 0 1,0 0-1,9-6 1,54-32-6612,-30 21-2236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1.1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4388,'0'0'17024,"0"1"-16981,-1-1 1,1 1-1,0 0 0,-1-1 0,1 1 0,-1-1 0,1 1 0,0 0 1,0 0-1,-1-1 0,1 1 0,0 0 0,0-1 0,0 1 1,0 0-1,0 0 0,0-1 0,0 1 0,0 0 0,0 0 0,0-1 1,0 1-1,1 1 0,1 0 18,0 0 0,0 0-1,0 0 1,1-1 0,-1 1 0,0-1 0,1 1 0,0-1 0,-1 0-1,1 0 1,0 0 0,0 0 0,-1 0 0,1-1 0,5 1 0,49 6-21,-46-6-99,63 1-2777,-27-12-4033,-23-2 922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1.5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11691,'0'0'7153,"8"2"-5663,3 1-1199,0 1 0,0 0 0,0 1 0,-1 0 0,0 1 0,0 0 0,0 0-1,10 10 1,-18-14-256,1 0 0,-1 0-1,0 0 1,0 1 0,0-1-1,0 1 1,0-1-1,0 1 1,-1 0 0,0 0-1,1 0 1,-1 0 0,0 0-1,0 0 1,0 0-1,-1 0 1,1 0 0,-1 0-1,0 1 1,0-1 0,0 0-1,0 0 1,0 0-1,-1 1 1,0-1 0,1 0-1,-1 0 1,0 0 0,0 0-1,-1 0 1,1 0-1,-1-1 1,1 1 0,-1 0-1,0-1 1,0 1 0,-3 2-1,-2 2 130,0 1 0,-1-1 0,-1 0 0,1-1 0,-1 0 0,0 0 0,0-1 0,-20 8 0,5-2-193,30-10-7237,3-1 1181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1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12 13677,'0'0'4452,"8"-3"-2749,-2 1-1460,0 0-1,0 1 0,0-1 1,-1 1-1,1 1 1,0-1-1,1 1 1,6 1-1,-11-1-170,0 0 0,0 1 0,0-1 0,0 1 0,0 0 0,0-1 0,-1 1 0,1 0 0,0 0 0,-1 0 0,1 1 0,0-1 0,-1 0 1,0 1-1,1-1 0,-1 1 0,0-1 0,1 1 0,-1-1 0,0 1 0,0 0 0,-1 0 0,1-1 0,0 1 0,0 0 0,-1 0 0,1 0 0,-1 0 0,0 0 0,0 0 0,1 0 0,-1 0 0,0 0 0,-1 3 0,1 0 111,0-1 0,-1 1-1,0 0 1,0-1 0,0 1 0,0-1-1,-1 1 1,1-1 0,-1 0 0,0 0-1,0 0 1,-6 7 0,-40 39 1065,41-44-1192,-1 0 1,1 1-1,1 0 1,-1 0-1,1 1 1,1-1-1,-1 1 1,-5 12-1,11-19-54,-1 0-1,1 0 1,0 0-1,0 0 1,0 0-1,-1 1 1,1-1-1,0 0 1,0 0-1,1 0 1,-1 0-1,0 0 1,0 0-1,0 0 1,1 0-1,-1 0 1,1 0-1,-1 0 1,1 0-1,-1 0 1,1 0-1,-1-1 1,1 1-1,0 0 1,-1 0-1,1 0 1,0-1-1,0 1 1,0 0-1,-1-1 1,1 1-1,0-1 1,0 1-1,0-1 1,0 1-1,0-1 1,0 0-1,0 1 1,0-1 0,0 0-1,0 0 1,0 0-1,0 0 1,2 0-1,58 3-1105,-52-3 394,5 0-271,8 0-2107,-1 0 1,39-7-1,-13-4-5581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2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14894,'0'0'10138,"11"5"-9802,153 57-16,-163-62-316,0 0-1,0 1 1,0-1-1,-1 0 1,1 1-1,0-1 0,0 1 1,0-1-1,0 1 1,-1-1-1,1 1 1,0-1-1,-1 1 1,1 0-1,0-1 0,-1 1 1,1 0-1,-1 0 1,1-1-1,-1 1 1,1 0-1,-1 0 1,0 0-1,1 0 1,-1 0-1,0 0 0,0-1 1,0 1-1,0 0 1,1 0-1,-1 0 1,-1 0-1,1 0 1,0 0-1,0 0 0,0 0 1,0 0-1,-1 0 1,1 0-1,0-1 1,-1 1-1,1 0 1,0 0-1,-1 0 1,1-1-1,-1 1 0,0 0 1,1 0-1,-1-1 1,0 1-1,1 0 1,-1-1-1,0 1 1,0-1-1,-1 1 0,-8 7 178,0-1-1,0-1 0,-18 8 0,15-7 17,-20 11 180,18-11-261,1 1 1,-1 1 0,-24 20-1,34-23-1092,10-2-6349,4-4 1020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2.6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145 22 6822,'0'0'15546,"-10"-4"-14596,8 3-909,-1-1 4,0 1 0,1 0-1,-1 0 1,0 0 0,0 0 0,0 0-1,0 1 1,0-1 0,0 1-1,0 0 1,0-1 0,0 1 0,0 1-1,0-1 1,0 0 0,0 1-1,0 0 1,0 0 0,0 0 0,0 0-1,1 0 1,-1 0 0,0 1-1,1-1 1,-1 1 0,1 0 0,-1-1-1,1 1 1,-4 4 0,1 0 123,1-1 0,-1 1 0,1 0 0,0 0 0,0 0 1,1 1-1,0-1 0,0 1 0,1 0 0,0 0 0,-3 10 0,5-15-138,0 1-1,-1-1 0,1 0 0,0 1 1,0-1-1,0 1 0,1-1 0,-1 0 0,1 1 1,-1-1-1,1 0 0,0 1 0,-1-1 1,1 0-1,0 0 0,1 0 0,-1 0 0,0 0 1,1 0-1,-1 0 0,1 0 0,-1 0 1,1-1-1,0 1 0,0-1 0,0 1 1,0-1-1,0 0 0,0 1 0,0-1 0,0 0 1,0-1-1,1 1 0,-1 0 0,0-1 1,1 1-1,2 0 0,5 0 6,1 0-1,-1 0 1,1-1-1,-1 0 1,1-1-1,-1 0 1,1 0-1,-1-1 1,0-1 0,0 0-1,17-7 1,-22 8-21,-1 0-1,1 0 1,-1-1 0,1 0 0,-1 1 0,0-2-1,0 1 1,0 0 0,0-1 0,0 0 0,-1 0 0,0 0-1,0 0 1,0 0 0,0-1 0,-1 1 0,1-1-1,-1 0 1,-1 0 0,1 0 0,0 0 0,-1 0 0,0 0-1,-1 0 1,1-7 0,-1 10-22,0 0 0,0 0 1,0 0-1,-1 0 0,1 0 0,-1 0 0,1 0 1,-1 0-1,0 0 0,0 0 0,0 0 0,0 0 0,0 0 1,0 1-1,-1-1 0,1 0 0,0 1 0,-1-1 1,1 1-1,-1 0 0,0-1 0,1 1 0,-1 0 0,0 0 1,0 0-1,0 0 0,0 0 0,0 1 0,-4-2 1,-29-4-1891,0 5-3398,23 0 1983,-3 1-7374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8.0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52 10090,'0'0'7142,"-2"-7"-5567,2 6-1580,-11-28 1378,10 28-1348,1 1 0,-1-1 0,1 0 0,0 1 1,-1-1-1,1 1 0,-1-1 0,1 1 0,-1-1 0,0 1 0,1 0 1,-1-1-1,1 1 0,-1 0 0,0-1 0,1 1 0,-1 0 0,0 0 1,1-1-1,-1 1 0,0 0 0,1 0 0,-1 0 0,0 0 0,0 0 1,1 0-1,-1 0 0,0 0 0,1 0 0,-1 0 0,0 1 1,1-1-1,-1 0 0,0 0 0,1 1 0,-1-1 0,0 0 0,1 1 1,-1-1-1,1 1 0,-1-1 0,1 1 0,-1-1 0,1 1 0,-1-1 1,1 1-1,-1-1 0,1 1 0,0 0 0,-1-1 0,1 1 0,0 0 1,0-1-1,-1 1 0,1 0 0,-2 2-15,1-1-1,-1 0 1,1 0 0,0 0-1,-1 1 1,1-1-1,0 1 1,1-1 0,-1 1-1,0-1 1,1 1 0,-1-1-1,1 1 1,0 0-1,0-1 1,0 1 0,0 0-1,0-1 1,0 1 0,1 0-1,0-1 1,-1 1-1,2 2 1,-1-3 0,1 0 0,-1 0 1,1 0-1,0 0 0,-1 0 0,1-1 0,0 1 0,0-1 1,0 1-1,0-1 0,0 0 0,0 0 0,0 0 0,1 0 1,-1 0-1,0 0 0,1 0 0,-1-1 0,0 1 1,1-1-1,-1 0 0,1 0 0,3 0 0,-4 0-13,1 0 0,-1 0 0,0-1 0,1 2 0,-1-1 0,0 0 0,1 0 0,-1 1 0,0 0-1,1-1 1,2 2 0,-5-1-15,1 1-1,0-1 0,-1 1 1,1-1-1,-1 0 1,1 1-1,-1-1 0,0 1 1,0-1-1,0 1 0,1-1 1,-1 1-1,-1-1 0,1 1 1,0 2-1,0 5 18,-3 59 357,-2 0 0,-16 71 0,9-103 634,12-36-985,0 0-1,0 0 1,0 0 0,0 1-1,0-1 1,0 0 0,0 0-1,0 0 1,0 0 0,0 0 0,0 0-1,0 0 1,0 1 0,0-1-1,0 0 1,0 0 0,0 0-1,-1 0 1,1 0 0,0 0 0,0 0-1,0 0 1,0 0 0,0 0-1,0 0 1,0 0 0,-1 0-1,1 1 1,0-1 0,0 0 0,0 0-1,0 0 1,0 0 0,0 0-1,0 0 1,-1 0 0,1 0-1,0 0 1,0 0 0,0 0 0,0-1-1,0 1 1,0 0 0,-1 0-1,1 0 1,0 0 0,0 0-1,0 0 1,0 0 0,0 0 0,0 0-1,0 0 1,0 0 0,0 0-1,-1-1 1,1 1 0,0 0-1,0 0 1,0 0 0,0 0 0,-2-20-241,-1-38-778,1 38 827,1 0 0,1 0 0,1 0 0,3-22 0,-2 39 128,-1-1 0,1 0 0,0 1 0,0 0 0,0-1 0,0 1 0,1 0 0,-1 0 0,1 0 0,0 1 0,0-1 0,0 0 0,0 1 0,0 0 0,4-2 0,58-30-1072,-51 28 542,25-11-1267,44-22-1445,-76 35 3291,-1 0 0,-1 1 1,1-2-1,0 1 0,-1-1 1,0 0-1,0 0 1,-1 0-1,1-1 0,3-6 1,-7 10 241,1-1 1,-1 1-1,0 0 1,0 0 0,0-1-1,-1 1 1,1-1 0,-1 1-1,1-1 1,-1 1 0,0-1-1,0 1 1,0-4 0,0 5-112,0 0 0,0 0 0,-1 0 0,1 0 0,0 0 0,-1 0 0,1 0 0,-1 0 0,1 1 0,-1-1 0,0 0 0,1 0 0,-1 0 0,0 1 0,1-1 0,-1 0 0,0 1 0,0-1 0,0 0 0,0 1 0,0-1 0,-1 0 0,0 1-55,-1 0 0,1-1 0,0 1 1,-1 0-1,1 0 0,0 0 0,-1 1 0,1-1 1,0 0-1,-1 1 0,1 0 0,0-1 1,-1 1-1,1 0 0,0 0 0,0 0 0,0 0 1,0 1-1,0-1 0,0 1 0,1-1 1,-1 1-1,0-1 0,1 1 0,-4 4 1,0 0-9,0 0 0,1 1 1,-1 0-1,1 0 1,0 0-1,1 0 0,0 1 1,0 0-1,0-1 1,1 1-1,1 0 0,-1 0 1,1 0-1,0 0 1,1 0-1,0 12 0,1-18-49,0-1 0,-1 1 0,1 0-1,0-1 1,0 1 0,0-1-1,0 1 1,0-1 0,1 1-1,-1-1 1,0 0 0,1 1-1,-1-1 1,1 0 0,-1 0-1,1 0 1,-1 0 0,1-1-1,0 1 1,0 0 0,-1-1-1,1 1 1,0-1 0,0 1-1,0-1 1,3 0 0,55 2-2447,-50-3 910,15-2-4542,-4-6-4884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8.6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154 15 11851,'0'0'5440,"-7"-3"-3454,0 1-1917,4 0 129,0 1 0,0-1 1,-1 1-1,1 0 0,-1 0 1,1 1-1,-1-1 0,-5 0 0,8 2-151,-1-1-1,1 0 1,-1 1-1,1-1 0,0 1 1,-1-1-1,1 1 0,0 0 1,-1 0-1,1-1 0,0 1 1,0 0-1,-1 0 0,1 0 1,0 0-1,0 1 0,0-1 1,1 0-1,-1 0 0,0 1 1,0-1-1,1 0 0,-1 1 1,0-1-1,1 0 1,-1 1-1,1-1 0,0 3 1,-3 9-63,1 0 0,1 0 0,0 1 0,1-1 0,1 0 0,0 0 0,0 1 0,2-1 0,-1 0 0,2 0 0,0-1 0,6 16 0,-4-14-76,-1 0-1,-1 1 0,-1 0 1,0 0-1,0 0 0,-2 0 1,0 0-1,-2 30 1,0-41 178,0 1 0,0-1 1,-1 0-1,0 1 0,0-1 1,0 0-1,0-1 0,-1 1 1,0 0-1,1 0 0,-1-1 1,-1 0-1,1 0 0,0 0 1,-1 0-1,0 0 0,1-1 1,-1 1-1,0-1 0,0 0 1,0 0-1,-1 0 0,1-1 1,0 0-1,-1 0 0,1 0 1,-1 0-1,-5 0 0,8-2-56,1 1-1,0-1 0,0 0 1,-1 0-1,1 1 0,0-1 1,0 0-1,0 0 0,0 0 0,0 0 1,0 0-1,0-1 0,0 1 1,1 0-1,-1 0 0,0 0 1,1-1-1,-1 1 0,1 0 1,-1-1-1,1 1 0,0-1 1,-1 1-1,1 0 0,0-1 1,0 1-1,0-3 0,3-42-359,-1 40 261,1 0 0,-1 0-1,2 0 1,-1 1 0,0-1-1,1 1 1,0 0 0,1 0-1,7-7 1,52-41-204,-33 29 236,-21 16 30,72-65-10,-74 65 24,-1-1-1,0 0 0,0 0 0,-1 0 1,0 0-1,0-1 0,6-16 1,-11 24 12,-1 1 1,1-1-1,-1 1 1,1-1-1,-1 0 1,1 1 0,-1-1-1,0 0 1,0 1-1,0-1 1,0 0-1,0 1 1,0-1 0,0 0-1,-1 1 1,0-3-1,1 3-5,0 1 0,-1-1 0,1 1 1,-1 0-1,1-1 0,-1 1 0,1 0 0,-1-1 0,1 1 0,-1 0 0,1 0 0,-1-1 0,0 1 0,1 0 0,-1 0 0,1 0 0,-1 0 0,0 0 1,1-1-1,-1 1 0,1 1 0,-1-1 0,0 0 0,1 0 0,-1 0 0,1 0 0,-1 0 0,-1 1 0,-1 0-5,-1 1 0,1-1-1,-1 1 1,1 0 0,0 0 0,-1 0-1,1 1 1,0-1 0,1 1-1,-1-1 1,0 1 0,-3 5 0,1-1-89,1 1 0,0 0 1,0-1-1,1 2 0,0-1 0,0 0 1,1 0-1,0 1 0,1-1 1,0 1-1,0 0 0,1-1 1,0 11-1,0-17-188,1 0 0,-1 0 0,1 0 0,0-1 0,-1 1 1,1 0-1,0-1 0,0 1 0,0-1 0,0 1 0,0-1 0,1 1 0,-1-1 0,0 0 0,1 0 1,-1 1-1,1-1 0,-1 0 0,1 0 0,-1-1 0,1 1 0,0 0 0,0 0 0,-1-1 0,1 1 0,0-1 1,0 1-1,-1-1 0,1 0 0,0 0 0,0 0 0,0 0 0,0 0 0,0 0 0,-1-1 0,1 1 1,3-1-1,16-5-5343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8.9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0 9001,'0'0'10110,"-6"10"-9085,0 5-596,0 0 0,0 1 0,1-1-1,1 1 1,-3 29 0,6-36-357,1-1 0,0 0 1,0 0-1,0 1 0,1-1 1,4 16-1,-4-21-159,1 1 1,-1 0-1,1-1 0,0 1 1,-1-1-1,2 0 1,-1 1-1,0-1 0,1 0 1,-1 0-1,1-1 0,0 1 1,0 0-1,0-1 0,6 4 1,24 2-2535,-28-7 2380,0-1-1,-1 1 1,1 0-1,-1 0 1,1 1-1,-1-1 1,5 3-1,-8-3 363,0 0 0,-1-1 0,1 1 0,0 0-1,0 0 1,-1 0 0,1-1 0,-1 1 0,1 0 0,-1 0-1,1 0 1,-1 0 0,1 0 0,-1 0 0,0 0-1,0 0 1,1 0 0,-1 0 0,0 1 0,0-1 0,0 0-1,0 0 1,0 0 0,-1 0 0,1 0 0,0 0-1,0 0 1,-1 0 0,1 0 0,0 0 0,-1 0 0,1 0-1,-1 0 1,0 0 0,0 1 0,-2 3 40,0-1 1,-1 0-1,1 1 0,-1-1 1,0-1-1,0 1 1,0 0-1,0-1 0,-1 0 1,1 0-1,-9 4 1,10-6-378,0 1 0,-1-1 0,1 1 0,-1-1 0,1 0 0,-1-1 1,0 1-1,1-1 0,-1 1 0,-6-1 0,9 0 60,1-1-1,0 1 1,-1 0-1,1 0 1,-1-1-1,1 1 1,0 0 0,-1 0-1,1-1 1,0 1-1,0-1 1,-1 1 0,1 0-1,0-1 1,-1 1-1,1 0 1,0-1-1,0 1 1,0-1 0,0 1-1,0-1 1,-1 1-1,1-1 1,0 1-1,0 0 1,0-1 0,0 1-1,0-1 1,0 1-1,0-1 1,0 1-1,1-1 1,-1-2-965,-1-13-4335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39.5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79 12620,'0'0'11227,"6"-8"-10475,-2 3-656,0 1-65,-1 0 0,0 0 1,-1-1-1,1 1 0,-1 0 0,1-1 1,-1 0-1,-1 1 0,1-1 0,-1 0 1,1 0-1,-1-7 0,-2 12-32,0 1 1,-1-1-1,1 0 0,0 0 1,-1 1-1,1-1 0,0 1 0,0-1 1,-1 1-1,1 0 0,0-1 1,0 1-1,0 0 0,-2 1 0,0 2 6,0 0 0,-1 0 0,2 0 0,-1 0-1,0 0 1,1 1 0,0-1 0,0 1-1,0 0 1,1 0 0,0-1 0,0 1 0,0 0-1,0 0 1,1 0 0,0 0 0,0 0-1,0 6 1,1-9-11,0-1-1,0 1 1,0-1 0,0 1-1,0-1 1,1 0 0,-1 1-1,0-1 1,1 0 0,-1 0-1,0 0 1,1 0 0,0 0-1,-1-1 1,1 1 0,-1 0-1,1-1 1,0 1 0,-1-1-1,1 1 1,0-1 0,0 0-1,-1 0 1,1 0 0,0 0-1,0 0 1,-1 0 0,4-1-1,53-4-1464,0-15 323,-50 16 1131,0 1 0,0-1 0,0 2 0,1-1 0,-1 1 0,1 0 0,-1 1 0,1 0 0,12 0 0,-20 2 180,-1 1 1,1-1-1,0 0 1,0 0-1,-1 1 1,1-1 0,0 1-1,-1-1 1,0 0-1,1 1 1,-1-1-1,0 1 1,1-1 0,-1 1-1,0-1 1,0 1-1,0-1 1,-1 1-1,1 1 1,-1 0-43,1 0 0,0 0 0,1-1 0,-1 1 0,0 0 0,1 0 0,-1-1 0,1 1-1,0 0 1,1 3 0,1-4-91,1 0-1,-1 0 1,0 0-1,1-1 1,-1 1-1,1-1 1,0 1-1,-1-1 1,1-1-1,0 1 1,0 0-1,0-1 1,0 0-1,-1 0 1,8-1-1,1 1-47,-1-1-1,1-1 1,-1 0-1,11-4 0,6-5-788,0-2 0,-1 0-1,47-32 1,-90 91 1869,7-17-1114,7-11-3531,2-10-4062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7719,'0'0'18498,"0"10"-18455,1 186-609,0-170-3448,2-47-8473,-3-8 6145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1.5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1 8136,'-2'0'10563,"-6"12"-7101,-4 12-4291,4-1 1270,2-1 0,0 1 0,1 1 1,2-1-1,0 1 0,2 0 0,1 30 0,0-52-390,1 0 1,-1 0-1,0 0 1,1 0-1,-1 0 1,1 0-1,0 0 1,0-1-1,0 1 1,0 0-1,0-1 1,0 1-1,0 0 0,0-1 1,0 1-1,1-1 1,-1 0-1,1 1 1,-1-1-1,1 0 1,3 2-1,-1-1 35,-1-1 0,1 0-1,0 0 1,0 0-1,0-1 1,-1 1 0,1-1-1,0 0 1,0 0 0,7 0-1,-3-2-9,1 1 0,-1-1 0,1 0 0,-1-1 0,1 0 0,-1 0 0,0-1 1,-1 0-1,12-7 0,-12 5-55,-1 1 0,0-1 0,-1 1 0,1-2 1,-1 1-1,-1-1 0,1 1 0,-1-1 1,0-1-1,5-11 0,-5 4-303,0 0 1,0 0-1,-2-1 1,2-22-1,-4 22-637,-6 30 960,-5 15 490,7-20-381,0-1 1,0 1-1,1 1 0,0-1 0,0 0 1,1 1-1,0 0 0,1-1 0,0 1 0,1 0 1,0 0-1,0-1 0,3 13 0,-2-19-163,0-1 0,0 0 0,0 1 0,0-1 0,0 0 0,1 0-1,-1 0 1,1 0 0,0 0 0,-1 0 0,1 0 0,2 1 0,7 4-2815,-2-4-4012,-3-3 1085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1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1 15407,'0'0'7874,"1"8"-6785,1 27-521,-2 0 1,-2 0 0,-8 47-1,-2 65-328,16-142 147,7-10-38,7-12 148,18-35-700,58-110 1,-86 149-1033,3-6-5202,-11 12 202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2.3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14734,'0'0'11723,"14"50"-10698,0-42-737,2 1-256,2 0 32,3 1-1025,-5-3-2690,5-4-4869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2.7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0 9545,'0'0'14200,"0"12"-13420,-2 165 1827,1-102-4728,1-43-8978,-9-55 5867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3.1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47 5958,'0'0'16719,"67"-26"-15822,-28 22-224,-3-2-161,1-1-159,0 5-257,-7 0-64,-7 2-32,-3 0-1249,-10 0-2018,-1 0-3236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3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8488,'0'0'11851,"46"6"-10057,-21-6-417,7 0-352,0 0-672,1-1-257,1 1-96,-4 0 0,-3 0-1794,-3-3-2242,-2-1-4324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3.9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46 13581,'0'0'5301,"-3"8"-3241,-17 57 1238,19-58-3159,0-1-1,0 1 1,0 0-1,0 0 0,1 0 1,1 0-1,-1 0 0,1-1 1,2 12-1,-3-17-157,1 0 0,-1 0-1,1 1 1,-1-1 0,1 0 0,-1 0-1,1 0 1,0 0 0,-1 0-1,1 0 1,0 0 0,0 0 0,0 0-1,0-1 1,0 1 0,0 0-1,0 0 1,0-1 0,0 1 0,0-1-1,0 1 1,0-1 0,0 1-1,1-1 1,-1 0 0,0 1 0,0-1-1,0 0 1,1 0 0,-1 0-1,0 0 1,0 0 0,1 0 0,-1 0-1,0-1 1,0 1 0,0 0-1,3-1 1,-1-1-163,0 1 0,0-1-1,0 1 1,0-1 0,-1 0-1,1 0 1,0 0 0,-1-1-1,1 1 1,-1 0 0,0-1-1,0 0 1,2-3 0,1-4-48,-1 0 1,-1 0-1,1 0 1,-2-1-1,1 0 0,-1 1 1,-1-1-1,0 0 1,-1-17-1,0 28 1405,6 26 90,-3-23-1216,1 0 1,0 0-1,-1 0 1,1 0-1,0-1 0,0 1 1,0-1-1,1 0 1,-1-1-1,1 1 1,-1-1-1,1 1 1,-1-1-1,1-1 0,0 1 1,-1-1-1,1 1 1,0-1-1,-1-1 1,10-1-1,-8 2-23,-1-1 0,1 0 1,-1 0-1,0 0 0,1-1 1,-1 0-1,0 0 0,0 0 0,0-1 1,0 1-1,0-1 0,0-1 0,-1 1 1,0-1-1,0 1 0,0-1 0,4-5 1,-6 6 70,-1 1 0,0-1 0,0 1 0,0-1 0,0 0 0,-1 1 0,1-1 0,-1 0 0,0 0 0,1-3 0,-1 6-89,0-1 0,0 1 0,0-1 0,0 1 0,-1-1 1,1 1-1,0 0 0,0-1 0,0 1 0,0-1 0,0 1 0,-1-1 1,1 1-1,0-1 0,0 1 0,-1 0 0,1-1 0,0 1 0,0 0 1,-1-1-1,1 1 0,0 0 0,-1-1 0,1 1 0,-1 0 0,1 0 1,-1-1-1,1 1 0,0 0 0,-1 0 0,1 0 0,-1 0 0,1-1 1,-1 1-1,1 0 0,-1 0 0,1 0 0,-1 0 0,1 0 1,-1 0-1,1 0 0,0 0 0,-1 1 0,1-1 0,-1 0 0,1 0 1,-1 0-1,1 0 0,-1 1 0,1-1 0,0 0 0,-1 0 0,1 1 1,-1-1-1,1 0 0,0 1 0,-1-1 0,1 0 0,0 1 0,0-1 1,-1 0-1,1 1 0,-3 3 9,0 0 0,0 0-1,0 0 1,1 1 0,0-1 0,0 1 0,0-1 0,0 1 0,1-1-1,0 1 1,0 0 0,0 0 0,1 0 0,-1 0 0,1-1 0,0 1-1,0 0 1,3 10 0,-2-14-3,1 1 1,0-1-1,0 0 0,0 0 1,1 0-1,-1 0 0,0 0 1,0 0-1,1 0 0,-1-1 1,0 1-1,1-1 0,-1 0 1,0 1-1,1-1 0,-1 0 1,0 0-1,1-1 0,-1 1 1,4-1-1,5 0 32,-5 1-26,-1-1-1,1 0 1,0-1 0,0 1-1,-1-1 1,1 0 0,-1 0-1,1-1 1,-1 0-1,0 0 1,0 0 0,0 0-1,-1-1 1,1 0 0,-1 0-1,0 0 1,0 0-1,0-1 1,0 0 0,-1 1-1,0-1 1,0-1 0,0 1-1,-1 0 1,0-1-1,0 1 1,0-1 0,-1 0-1,1 1 1,-1-1 0,-1 0-1,1 0 1,-1-6-1,-12 110 312,11-95-335,1 0-1,0-1 0,0 1 0,0-1 0,0 1 0,1 0 0,-1-1 0,1 1 0,0-1 1,-1 1-1,1-1 0,0 1 0,0-1 0,1 0 0,-1 1 0,0-1 0,1 0 0,0 0 1,-1 0-1,1 0 0,0 0 0,0 0 0,0-1 0,0 1 0,0-1 0,0 1 1,1-1-1,-1 0 0,0 0 0,1 0 0,-1 0 0,1 0 0,-1 0 0,1-1 0,-1 1 1,1-1-1,0 0 0,-1 0 0,1 0 0,0 0 0,-1 0 0,1-1 0,-1 1 0,1-1 1,-1 1-1,5-3 0,-5 2-382,0 0 0,1 0 0,-1-1 0,0 1 0,0-1 0,0 0 0,0 0 1,0 0-1,0 0 0,-1 0 0,1 0 0,-1 0 0,1 0 0,-1-1 0,0 1 0,0 0 0,0-1 0,0 1 0,0-1 1,-1 1-1,1-1 0,-1-3 0,1-14-5726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4.3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13805,'0'0'7335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4.7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107 152 15727,'0'0'4004,"-10"-2"-2680,-33-6-561,41 8-705,0 0 1,0 0-1,0 0 1,0 1-1,0-1 1,0 0-1,0 1 1,0 0-1,0-1 1,0 1-1,0 0 1,0 0-1,0 0 1,0 0-1,1 0 1,-1 0-1,0 1 1,1-1-1,-1 1 1,1-1-1,-1 1 1,1-1-1,0 1 1,0 0-1,0-1 1,0 1-1,0 0 1,0 0-1,-1 3 1,2-4-42,-1 0 1,1 0 0,-1 0 0,1 0 0,0 1-1,-1-1 1,1 0 0,0 0 0,0 1 0,0-1-1,0 0 1,0 0 0,0 1 0,0-1-1,0 0 1,1 0 0,-1 1 0,0-1 0,1 0-1,-1 0 1,1 0 0,-1 0 0,1 0 0,0 0-1,-1 0 1,1 0 0,0 0 0,0 0 0,0 0-1,0 0 1,0 0 0,0 0 0,0-1 0,0 1-1,0 0 1,0-1 0,0 1 0,0-1 0,0 1-1,1-1 1,-1 0 0,2 1 0,3-1-21,0 0 1,0-1 0,0 0 0,-1 0 0,1 0-1,0 0 1,-1-1 0,1 0 0,-1 0 0,0-1-1,0 0 1,0 0 0,0 0 0,0 0 0,0-1-1,-1 1 1,0-1 0,1 0 0,-2-1-1,1 1 1,0-1 0,-1 0 0,5-9 0,3-5-51,-1 1 1,-1-1-1,-1-1 0,-1 1 1,7-30-1,-35 107 1018,13-41-843,2-1 0,0 1 0,-4 21-1,7-19 17,1 1-1,1 30 0,1-46-336,0 0 0,0 1 0,0-1 0,1 0 0,0 1 0,0-1 0,0 0 0,0 0 0,1 0 0,-1 0 0,1 0 0,0 0 0,0 0 0,1-1 0,-1 1 0,1-1-1,3 4 1,-5-6-186,0-1 0,-1 1 0,1-1 0,0 1 0,0-1 0,-1 1 0,1-1 0,0 0 0,0 1-1,0-1 1,-1 0 0,1 0 0,0 0 0,0 0 0,0 0 0,0 0 0,0 0 0,0 0 0,-1 0 0,1 0-1,1-1 1,10-3-8428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5.0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52 9225,'0'0'8792,"9"2"-7116,-4-1-1461,3 1 119,1-1 1,-1 1-1,1-2 0,0 1 1,11-2-1,-18 1-266,-1 0 1,1-1-1,0 1 0,0 0 1,0-1-1,-1 1 0,1-1 1,0 0-1,-1 1 1,1-1-1,-1 0 0,1 0 1,-1 0-1,1 0 0,-1-1 1,1 1-1,-1 0 0,0 0 1,0-1-1,0 1 1,0-1-1,0 1 0,0-1 1,0 0-1,0 1 0,0-1 1,-1 0-1,1 1 0,-1-1 1,0 0-1,1 0 1,-1 1-1,0-1 0,0 0 1,0-2-1,0 3-48,-1 0 0,1 0 1,0 1-1,-1-1 0,1 0 0,-1 0 0,1 0 0,-1 1 0,1-1 1,-1 0-1,0 1 0,1-1 0,-1 0 0,0 1 0,0-1 0,0 1 1,1-1-1,-1 1 0,0 0 0,0-1 0,0 1 0,0 0 1,0 0-1,1-1 0,-1 1 0,0 0 0,0 0 0,0 0 0,0 0 1,0 0-1,0 0 0,0 0 0,0 1 0,0-1 0,0 0 1,-1 1-1,-2-1-32,1 1 0,-1-1 1,0 1-1,1 0 0,-1 0 1,0 1-1,1-1 0,-6 4 1,5-1 17,-1 0 1,1 0 0,0 0 0,0 1-1,0 0 1,1 0 0,-1 0 0,1 0-1,1 0 1,-1 0 0,1 1-1,0 0 1,0-1 0,0 1 0,1 0-1,0 0 1,0 0 0,0 0 0,1 0-1,0 0 1,0 0 0,2 9-1,-1-13 1,0 0-1,0 0 0,1 0 1,-1 0-1,1 0 0,-1 0 1,1-1-1,0 1 0,-1 0 0,1-1 1,0 0-1,0 1 0,0-1 1,0 0-1,0 0 0,0 0 0,1 0 1,-1 0-1,0 0 0,1-1 1,-1 1-1,0-1 0,1 0 1,-1 0-1,0 0 0,1 0 0,2 0 1,3 0-86,0 0 1,0-1-1,0 0 0,0 0 1,0 0-1,15-6 1,0-4-389,-1-1 0,28-21 1,-28 18 434,42-21 1,-63 36 64,-1 0 1,1 0-1,-1 0 1,1 0-1,-1 0 0,1 1 1,-1-1-1,1 0 1,-1 0-1,1 1 0,-1-1 1,1 0-1,-1 0 1,1 1-1,-1-1 1,0 1-1,1-1 0,-1 0 1,0 1-1,1-1 1,-1 1-1,0-1 0,1 1 1,-1-1-1,0 1 1,0-1-1,0 1 0,0-1 1,1 1-1,-1-1 1,0 1-1,0-1 0,0 1 1,0 0-1,0-1 1,0 1-1,0-1 0,0 1 1,-1-1-1,1 1 1,0-1-1,0 1 0,0 43 2219,-1-20-1482,2-23-801,0 0 0,0 1 0,0-1 0,0 0 1,0 0-1,0 0 0,0 0 0,1 0 1,-1 0-1,0 0 0,1-1 0,-1 1 0,0 0 1,1-1-1,-1 1 0,1-1 0,-1 1 1,1-1-1,-1 0 0,1 0 0,-1 0 0,1 1 1,-1-1-1,1-1 0,0 1 0,-1 0 0,1 0 1,-1-1-1,3 0 0,48-8-1213,-44 5 699,1 2-1,1-1 0,-1 1 1,0 1-1,11-1 0,10 3-4033,-11 3-476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81 3075,'0'0'6983,"-1"-9"-2852,-1-28-1435,2 36-2530,0 0 0,0-1 0,0 1 0,1 0 0,-1-1 0,0 1 0,1 0 0,-1-1 0,1 1 0,0 0 0,-1 0 0,1 0 0,0 0 0,0-1 0,0 1 0,0 0 0,0 0 0,0 1 0,0-1 0,0 0 0,0 0 0,0 0-1,0 1 1,0-1 0,1 0 0,-1 1 0,0-1 0,0 1 0,1 0 0,-1-1 0,3 1 0,43-5 1310,-43 5-1237,35 1-472,-1 2 0,49 10 0,-81-12-83,2 0-553</inkml:trace>
  <inkml:trace contextRef="#ctx0" brushRef="#br0" timeOffset="1">57 98 9577,'0'0'14990,"53"39"-14381,-25-39-513,-3 0-64,3 0-480,-3 0-1122,-5 0-992,-6 0-1410,-11 0-1986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5.4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 13389,'0'0'11499,"58"30"-11339,-40-30-64,1 0-32,6 0-96,-11 0-929,6-4-545,-8-3-800,-5-3-1890,-2-3-4067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45.7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1 8488,'0'0'10709,"9"1"-9214,15 3-819,51 8 949,-69-11-1437,1 1-1,0 0 0,0 0 1,-1 1-1,1-1 0,-1 2 1,0-1-1,7 5 0,-11-6-98,-1-1-1,0 1 1,0 0-1,0-1 1,0 1-1,0 0 1,0 0-1,0 0 1,0 0-1,-1 0 1,1 0-1,-1 0 1,1 0-1,-1 0 1,0 0-1,0 0 1,0 0-1,0 0 1,0 0-1,0 0 1,-1 0-1,1 0 1,-1 0-1,1 0 1,-1 0-1,0 0 1,0 0-1,0 0 1,0-1-1,-1 3 1,-5 8 116,0-1 1,-1 0-1,-12 13 1,18-22-200,-145 146-722,80-90-9832,42-36-6439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5.2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1 265 7911,'0'0'11387,"6"-8"-10442,96-103 630,23-27-1249,-125 137-312,0 1 0,0 0 0,0-1 1,0 1-1,0 0 0,0-1 0,0 1 1,0 0-1,1 0 0,-1-1 0,0 1 1,0 0-1,0-1 0,1 1 0,-1 0 1,0 0-1,0 0 0,1-1 1,-1 1-1,0 0 0,1 0 0,-1 0 1,0-1-1,1 1 0,-1 0 0,0 0 1,0 0-1,1 0 0,-1 0 0,1 0 1,-1 0-1,0 0 0,1 0 0,-1 0 1,0 0-1,1 0 0,-1 0 0,0 0 1,1 0-1,-1 0 0,1 0 0,-1 17 313,-11 27 125,-1-6-228,3-15-198,1 0 0,1 1 0,1 1-1,1-1 1,-2 37 0,7-60-87,0 0-1,0-1 1,0 1 0,0 0-1,0-1 1,0 1-1,0 0 1,0-1 0,0 1-1,1 0 1,-1-1 0,0 1-1,0 0 1,1-1 0,-1 1-1,1-1 1,-1 1 0,0-1-1,1 1 1,-1-1 0,1 1-1,-1-1 1,1 1 0,-1-1-1,1 0 1,0 1-1,-1-1 1,1 0 0,0 1-1,23 0-5117,-4-3-907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5.5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0 11339,'0'0'8867,"-8"9"-7735,-3 4-711,1 0 0,1 1 0,-9 14 0,16-23-290,-1 0 0,1 0 0,-1 0 0,2 1 0,-1-1 0,0 1 0,1-1 0,0 1 0,0-1-1,1 1 1,0-1 0,0 1 0,0 0 0,1-1 0,1 9 0,-1-12-102,1 1 0,-1-1 0,1 0 0,0 1 0,-1-1 0,1 0 0,0 0 0,0 0-1,1 0 1,-1-1 0,0 1 0,1 0 0,-1-1 0,1 0 0,-1 0 0,1 0 0,0 0 0,-1 0 0,1 0 0,0 0 0,0-1-1,-1 0 1,1 1 0,4-1 0,3 1 38,0-1 1,0 0-1,0 0 0,0-1 0,17-4 0,-21 3 14,0-1-1,0 0 0,0 0 0,0-1 0,-1 0 0,1 0 0,-1 0 0,0-1 1,0 1-1,0-1 0,-1 0 0,0-1 0,0 1 0,0-1 0,-1 0 0,4-7 0,-6 11-44,1 0 0,-1-1 0,0 1-1,0-1 1,0 1 0,0-1-1,0 0 1,-1 1 0,1-1-1,-1 0 1,0 0 0,1 1 0,-1-1-1,-1 0 1,1 0 0,0 1-1,-1-1 1,1 0 0,-1 1-1,0-1 1,0 0 0,0 1 0,0-1-1,0 1 1,0-1 0,-1 1-1,0 0 1,1 0 0,-1 0-1,0-1 1,0 2 0,0-1 0,0 0-1,0 0 1,0 1 0,-1-1-1,1 1 1,-1-1 0,1 1-1,-1 0 1,-3-1 0,-3-1-115,-1 1 0,0-1 1,0 2-1,0-1 0,0 1 0,0 1 1,0 0-1,0 0 0,0 1 0,0 1 1,-10 2-1,19-4-55,0 1 1,0-1-1,0 1 0,1-1 0,-1 1 1,0-1-1,0 1 0,1 0 1,-1-1-1,0 1 0,1 0 1,-1 0-1,0 0 0,1-1 0,-1 1 1,1 0-1,0 0 0,-1 0 1,1 0-1,0 0 0,-1 0 1,1 2-1,0-3-125,0 1-1,0 0 1,0 0 0,0 0 0,0-1-1,0 1 1,0 0 0,1 0-1,-1-1 1,0 1 0,0 0 0,1-1-1,-1 1 1,0 0 0,1 0 0,-1-1-1,1 1 1,-1-1 0,1 1 0,-1-1-1,1 1 1,-1 0 0,1-1 0,0 0-1,-1 1 1,1-1 0,0 1 0,-1-1-1,2 1 1,16 3-6254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5.9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9 2114,'0'0'23868,"9"-2"-23404,-1 0-419,0 0 0,1 1 1,-1 0-1,1 1 0,-1 0 0,12 1 0,-16 0-44,-1-1 0,0 0 0,1 1-1,-1 0 1,1 0 0,-1 0 0,0 0 0,0 1 0,0-1 0,0 1 0,0 0 0,0-1 0,0 1-1,0 1 1,-1-1 0,1 0 0,-1 1 0,0-1 0,1 1 0,-1 0 0,0 0 0,2 4 0,-3-4 83,-1-1 1,1 1-1,-1 0 1,1-1-1,-1 1 1,0 0-1,0 0 1,0-1 0,0 1-1,-1 0 1,1-1-1,-1 1 1,1 0-1,-1-1 1,0 1-1,0-1 1,0 1-1,-1-1 1,1 0-1,0 1 1,-1-1 0,0 0-1,1 0 1,-4 3-1,-5 5 425,0 0-1,-1 0 0,-16 10 1,17-13-327,-27 18 276,23-16-520,0 1-1,0 0 0,1 1 0,-15 16 0,28-27-6,-1 0-1,1 0 0,0 0 1,0 0-1,0 0 0,0 0 1,0 0-1,-1 0 0,1 1 1,0-1-1,0 0 0,0 0 1,0 0-1,0 0 0,0 0 1,-1 0-1,1 1 0,0-1 1,0 0-1,0 0 0,0 0 1,0 0-1,0 0 0,0 1 1,0-1-1,0 0 0,0 0 1,0 0-1,0 0 0,0 1 1,0-1-1,0 0 0,0 0 1,0 0-1,0 0 0,0 0 1,0 1-1,0-1 1,0 0-1,0 0 0,0 0 1,0 0-1,0 1 0,1-1 1,-1 0-1,0 0 0,0 0 1,0 0-1,0 0 0,0 0 1,0 1-1,0-1 0,1 0 1,-1 0-1,0 0 0,0 0 1,0 0-1,0 0 0,0 0 1,1 0-1,-1 0 0,0 0 1,0 0-1,13-1-4553,-12 1 4367,18-5-5968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6.3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223 5 15503,'0'0'5455,"-10"-2"-3490,5 1-1872,1 1 1,-1-1-1,0 1 1,1 0-1,-1 0 1,0 0-1,1 1 0,-1 0 1,0-1-1,1 2 1,-1-1-1,1 0 0,0 1 1,-1 0-1,1 0 1,0 0-1,0 1 1,0-1-1,1 1 0,-1 0 1,1 0-1,-1 0 1,-4 7-1,-6 5 150,1 1 1,0 0-1,1 1 0,-18 35 1,27-45-193,-1 0 1,1 1-1,0-1 1,1 0-1,0 1 1,0-1-1,0 1 1,1 0 0,1-1-1,-1 1 1,1 0-1,0 0 1,1 0-1,0-1 1,0 1-1,3 10 1,-2-14-40,1-1 0,-1 1 0,1 0 0,0-1 0,0 1 0,0-1 0,0 0 0,0 0 0,1 0 0,-1-1 0,1 1 0,0-1 0,0 0 0,0 0 0,0 0 0,0-1 0,1 1 0,6 1 0,-4-1-3,0-1-1,0 1 1,0-1-1,0-1 1,0 1-1,1-1 1,-1 0 0,0-1-1,0 0 1,1 0-1,6-2 1,-12 2 3,1 0 1,-1 0 0,0 1-1,0-2 1,1 1 0,-1 0-1,0 0 1,0-1 0,0 1-1,-1-1 1,1 1-1,0-1 1,-1 0 0,1 0-1,-1 0 1,1 0 0,-1 0-1,0 0 1,0 0 0,0 0-1,0-1 1,0 1 0,0 0-1,-1-1 1,1 1 0,-1 0-1,0-1 1,0 1-1,1-1 1,-2 1 0,1 0-1,0-1 1,0 1 0,-1-1-1,1 1 1,-1 0 0,0 0-1,0-1 1,0 1 0,0 0-1,0 0 1,0 0-1,0 0 1,-1 0 0,1 0-1,-1 0 1,1 0 0,-1 1-1,0-1 1,0 0 0,0 1-1,0 0 1,0-1 0,0 1-1,0 0 1,-3-1-1,-3 0-192,0 0 0,1 1 0,-1 0 0,-15 0 0,-4 7-3094,26-6 2837,0 1 1,0-1 0,0 1 0,0 0 0,0-1-1,0 1 1,0 0 0,1-1 0,-1 1 0,0 0-1,1 0 1,-1 0 0,0-1 0,1 1-1,-1 0 1,1 0 0,-1 0 0,1 0 0,0 0-1,-1 2 1,0 7-8676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6.8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1 2274,'0'0'13314,"-9"0"-10773,-24 1-710,33-1-1790,0 0 1,-1 0-1,1 0 0,0 0 0,0 0 0,-1 0 0,1 0 1,0 0-1,-1 0 0,1 0 0,0 0 0,-1 0 0,1 0 1,0 0-1,0 0 0,-1 0 0,1 0 0,0 1 0,-1-1 1,1 0-1,0 0 0,0 0 0,-1 0 0,1 1 0,0-1 1,0 0-1,0 0 0,-1 1 0,1-1 0,0 0 0,0 0 1,0 1-1,0-1 0,0 0 0,-1 1 0,1-1 0,0 0 1,0 0-1,0 1 0,0-1 0,0 0 0,0 1 0,0-1 1,0 0-1,0 1 0,0-1 0,0 0 0,0 1 0,1-1 1,-1 0-1,0 0 0,0 1 0,0-1 0,0 0 0,0 1 1,0-1-1,1 0 0,-1 0 0,0 1 0,14 10 1029,1-5-933,1-2 0,0 1 0,0-2 0,0 0 1,0-1-1,31 0 0,48-8-2267,-64-5 617,-18 3-389,-13 7 1782,0 1 0,0 0 0,0 0 0,0-1 0,1 1 0,-1 0 1,0 0-1,0-1 0,0 1 0,0 0 0,0 0 0,0 0 1,0-1-1,0 1 0,0 0 0,-1 0 0,1-1 0,0 1 1,0 0-1,0 0 0,0 0 0,0-1 0,0 1 0,0 0 0,-1 0 1,1 0-1,0-1 0,0 1 0,0 0 0,0 0 0,-1 0 1,1 0-1,0-1 0,0 1 0,0 0 0,-1 0 0,1 0 0,0 0 1,0 0-1,0 0 0,-1 0 0,1 0 0,0 0 0,0 0 1,-1 0-1,1 0 0,-13-3-6500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7.1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1 252 14382,'0'0'6534,"55"11"-5061,-18-11-544,2 0-384,9 0-449,-4 0-64,-2 0-32,-4 0-1057,-8-3-1538,-6-1-1889,-6-4-1922</inkml:trace>
  <inkml:trace contextRef="#ctx0" brushRef="#br0" timeOffset="1">523 0 14318,'0'0'3235,"51"1"-1698,-26 8-160,-11 4-159,2 2-97,-2 3-641,-10 4 97,-4 2 191,0 3 481,-13 5-288,-8-1-384,-4 0-129,-3-3-63,0-2-321,-4-6-32,5-6-1570,4-7-4964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7.9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9417,'0'0'15940,"3"11"-15235,-1 10-622,0 0-1,-2 0 1,0 0 0,-1 0 0,-7 36-1,5-39-49,1-11 17,1 1-1,-1-1 1,1 1-1,1-1 0,-1 1 1,1-1-1,1 1 1,-1-1-1,1 1 1,3 8-1,-3-15-16,0 0 1,0 0-1,1 0 0,-1 0 0,1 0 1,-1 0-1,0 0 0,1 0 0,0-1 1,-1 1-1,1-1 0,-1 1 0,1-1 1,0 0-1,-1 1 0,1-1 1,0 0-1,0 0 0,-1 0 0,1 0 1,0-1-1,-1 1 0,1 0 0,0-1 1,-1 1-1,1-1 0,-1 0 0,2 0 1,46-22 875,-23 4-660,-1-1 0,-1-1-1,-1-1 1,-1-1 0,-1-1 0,-1-1 0,28-44 0,-43 58 997,-5 2-6141,-1 9 4456,0 0-1,1 0 1,-1 0 0,0 0 0,0 0 0,0 0-1,1 0 1,-1 1 0,0-1 0,0 0 0,1 0 0,-1 1-1,0-1 1,0 0 0,1 1 0,-1-1 0,0 0 0,1 1-1,-1-1 1,0 1 0,1 0 0,-1-1 0,0 1 0,-13 13-5962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8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1 9257,'0'0'3480,"-4"8"97,-20 37 2007,32-43 951,12 0-4294,-1-2-4363,-10-6-4431,-9 1 1840,0-3-4085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10602,'0'0'11851,"67"28"-10409,-37-28-1122,-5 0-288,1 0-673,-1 0-1056,-5 0-1154,-6-3-3075,0-2-3074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9.1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50 11851,'0'0'14948,"12"3"-13592,-11 3-1222,1 0 1,-1 0-1,0 0 1,-1 0-1,1 0 1,-1 0-1,0 0 1,-2 12-1,0 7 172,3-5-144,-2-10-138,1 1 1,0-1 0,1 1 0,0-1 0,1 1 0,0-1 0,1 0 0,0 0 0,5 11 0,-8-21-20,0 1 1,0-1 0,0 1-1,0-1 1,1 0-1,-1 1 1,0-1 0,0 0-1,1 1 1,-1-1 0,0 0-1,1 1 1,-1-1-1,0 0 1,1 1 0,-1-1-1,0 0 1,1 0-1,-1 0 1,1 1 0,-1-1-1,0 0 1,1 0-1,-1 0 1,1 0 0,-1 0-1,1 0 1,-1 0 0,0 0-1,1 0 1,-1 0-1,1 0 1,-1 0 0,1 0-1,-1 0 1,0 0-1,1 0 1,-1 0 0,1-1-1,-1 1 1,0 0-1,1 0 1,-1 0 0,1-1-1,-1 1 1,0 0 0,1-1-1,-1 1 1,0 0-1,0-1 1,1 1 0,-1 0-1,0-1 1,0 1-1,1 0 1,-1-1 0,0 1-1,0-1 1,0 1-1,0-1 1,0 1 0,0 0-1,0-1 1,1 1 0,-1-1-1,0 1 1,-1-1-1,9-31 62,-6 17-845,-1 0 0,0-1 1,-1 1-1,-1-1 0,0 1 0,-7-29 0,8 42 1002,42 13 668,-33-8-828,1 0-26,0 0 0,1-1-1,-1 0 1,17 1-1,-24-3 14,0 0 0,1 0 0,-1-1 0,0 1 0,0-1 0,0 0 0,0 0 0,-1 0 1,1 0-1,0 0 0,0-1 0,0 1 0,-1-1 0,1 0 0,-1 0 0,0 1 0,1-2 0,-1 1 0,0 0 0,3-4 0,-1 1 8,0 0 0,0 0 0,0-1 0,0 0 1,-1 0-1,0 0 0,0 0 0,-1 0 0,0 0 0,0-1 1,1-8-1,-3 15 112,-13 12-38,11-7-92,0-1 0,0 1-1,0 0 1,1 0 0,0 0 0,0 0-1,0-1 1,0 1 0,1 0 0,0 1-1,0-1 1,1 7 0,-1-10-20,1 1 0,-1-1 0,1 0 0,-1 0-1,1 1 1,0-1 0,-1 0 0,1 0 0,0 0 0,1 0 0,-1 0 0,0 0 0,1 0 0,-1 0 0,1-1 0,-1 1 0,1-1-1,0 1 1,-1-1 0,1 1 0,0-1 0,0 0 0,0 0 0,0 0 0,0 0 0,1 0 0,3 1 0,5-1 6,-1 0 0,1-1-1,0 0 1,0-1 0,-1 0 0,1 0 0,-1-1 0,1-1 0,-1 0 0,0 0 0,0-1 0,0 0 0,0-1 0,-1 0-1,1-1 1,-1 1 0,-1-2 0,1 1 0,-1-1 0,0-1 0,-1 1 0,0-2 0,7-9 0,-13 18-19,0-1 1,0 0 0,0 0 0,0 0-1,0 0 1,-1 0 0,1 0-1,0 0 1,-1-1 0,1 1 0,-1 0-1,1 0 1,-1 0 0,0-1-1,1 1 1,-1 0 0,0 0 0,0-1-1,0 1 1,0 0 0,0-1-1,0 1 1,0 0 0,0 0 0,-1-1-1,1 1 1,-1 0 0,1 0 0,0 0-1,-1-1 1,0 1 0,1 0-1,-1 0 1,0 0 0,0 0 0,1 0-1,-1 0 1,0 0 0,0 0-1,-2-1 1,2 2-4,-1-1-1,0 0 1,0 1-1,0-1 1,0 1-1,0 0 1,0-1-1,0 1 1,0 0-1,0 0 1,0 1-1,0-1 1,0 0-1,0 1 1,0-1 0,0 1-1,0-1 1,1 1-1,-1 0 1,0 0-1,0 0 1,1 0-1,-1 0 1,0 0-1,-2 3 1,0-1-5,1 0 1,-1 0 0,1 1-1,0 0 1,0-1 0,0 1-1,1 0 1,-1 0 0,1 0-1,0 1 1,0-1 0,0 1-1,1-1 1,0 1 0,0-1-1,0 1 1,0 0 0,1 0-1,-1-1 1,1 1 0,0 0-1,1 0 1,0 5 0,0-8-11,0 0 0,1 1 1,-1-1-1,0 0 0,1 0 0,-1 0 1,1 0-1,0 0 0,0-1 0,0 1 1,0 0-1,0-1 0,0 1 0,0-1 1,0 0-1,0 0 0,1 0 0,-1 0 1,0 0-1,1 0 0,-1-1 0,1 1 1,-1-1-1,1 0 0,-1 1 0,1-1 1,-1 0-1,1-1 0,2 1 0,-1 0-369,0 0 0,0 0-1,-1-1 1,1 1 0,0-1-1,0 0 1,-1 0 0,1 0-1,0-1 1,-1 1 0,1-1-1,-1 0 1,0 0-1,1 0 1,-1 0 0,0 0-1,0-1 1,-1 1 0,4-5-1,-3 2-941,-1-1-1,0 1 0,0-1 1,0 0-1,-1 0 1,2-9-1,1-15-5420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9.4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21 8488,'0'0'10282,"-48"-20"-8521,43 24-511,3 8-674,2 1-416,2 2-128,14-2-800,2 0-1635,3-2-2657,-3-2-3012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4:59.8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101 0 11147,'0'0'9203,"-3"8"-7938,-1 7-805,1 0-1,0 0 1,1 1 0,1-1-1,0 22 1,3-10-696,0 0 0,10 41 0,-6-42 42,-1 1 0,-2-1 0,0 1 0,-2 0 0,-3 38 0,1-62 450,0 1-1,-1 0 0,1 0 1,0-1-1,-1 1 1,0-1-1,0 1 0,0-1 1,-1 0-1,1 1 0,-1-1 1,-2 3-1,4-6-131,0 1 0,0 0 0,1 0 1,-1 0-1,0 0 0,0-1 0,0 1 0,0 0 0,0-1 0,0 1 0,0-1 0,0 1 0,0-1 1,0 0-1,0 1 0,0-1 0,-1 0 0,1 0 0,0 1 0,0-1 0,0 0 0,0 0 0,0 0 1,-1-1-1,1 1 0,0 0 0,0 0 0,0-1 0,0 1 0,0 0 0,0-1 0,0 1 0,0-1 1,0 0-1,0 1 0,0-1 0,0 0 0,0 1 0,0-1 0,0 0 0,1 0 0,-1 0 1,0 0-1,0-2 0,-6-8-149,1-1 0,1 0 1,0 0-1,0 0 1,1-1-1,1 1 0,0-1 1,1 0-1,0 0 0,1 0 1,1-1-1,1-22 0,0 32-18,0 0 0,1 0-1,-1 1 1,1-1-1,-1 0 1,1 1 0,0 0-1,0-1 1,1 1-1,-1 0 1,1 0-1,0 0 1,-1 0 0,1 1-1,1-1 1,-1 1-1,0-1 1,4-1 0,12-7-1276,0 1 0,24-8 0,-17 7-1736,25-11-4339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0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117 137 11883,'0'0'1735,"7"-11"-304,-1 2-1056,1-1 0,0 1 0,0 0 0,1 1 0,0 0 0,0 0 1,1 0-1,0 1 0,0 1 0,1 0 0,0 0 0,0 0 0,0 2 0,1-1 0,0 1 0,-1 1 0,2 0 1,14-3-1,-24 6-370,1 0 0,0-1-1,0 1 1,-1 1 0,1-1 0,0 0 0,-1 0 0,1 1 0,-1 0 0,1-1 0,0 1 0,-1 0 0,0 0 0,1 1 0,-1-1 0,0 0 0,1 1 0,-1-1 0,0 1 0,0 0 0,3 3 0,-3-1-7,0 0 1,0 0-1,0 0 1,0 0 0,-1 1-1,1-1 1,-1 0-1,-1 1 1,1-1 0,0 1-1,-1-1 1,0 8-1,-3 13 44,-1 1 0,-1-1 0,-1 0-1,-1-1 1,-1 0 0,-2 0-1,-14 27 1,-2 12 89,18-43-90,-29 71 109,-30 118 0,59-180-152,2 0 0,1 0-1,2 0 1,1 1 0,1-1-1,1 1 1,2 0 0,9 50-1,-8-67-17,2 1 0,-1-1-1,1 0 1,1-1 0,1 1-1,-1-1 1,2 0 0,0-1-1,0 1 1,17 15 0,0-4-432,1 0 1,0-2 0,35 20 0,-60-40 444,1 0 1,0 0-1,0 0 1,0 0 0,-1 0-1,1 0 1,-1 1-1,1-1 1,-1 1 0,1-1-1,-1 1 1,0 0-1,0 0 1,0-1 0,0 1-1,0 0 1,0 0-1,0 0 1,-1 0 0,1 0-1,-1 0 1,1 0-1,-1 0 1,0 0 0,0 0-1,0 0 1,0 0-1,0 0 1,0 0 0,-1 0-1,1 0 1,-1 0-1,1 0 1,-1 0 0,0 0-1,0 0 1,0 0 0,-1 2-1,-6 7 163,0-1 0,-1 0 0,0 0 0,0-1 0,-14 10 0,-13 16-111,28-25-48,1 0-1,0 1 1,0 0-1,2 0 1,-1 0 0,1 1-1,1 0 1,0 0 0,0 0-1,2 0 1,-1 1 0,2-1-1,-1 1 1,2 0 0,0-1-1,0 1 1,1 0-1,1-1 1,0 1 0,0-1-1,2 0 1,-1 0 0,1 0-1,1 0 1,1 0 0,7 13-1,65 87-667,26 45-418,-91-134 1105,-2 1-1,0 1 1,-1-1 0,-2 2 0,8 33 0,-13-39 83,8 34 168,6 78-1,-16-115-109,-1 1 0,-1 0 0,0-1 0,-1 1 0,-1-1 0,-1 0-1,0 1 1,-11 25 0,-12 10 1400,-3-2 0,-1-1-1,-3-2 1,-71 79 0,95-115-1463,-1 0 0,0-1 1,-1-1-1,0 1 1,-1-2-1,0 0 1,0-1-1,-16 8 1,20-12-622,0-1 0,0 0 0,-1-1 0,1 0 0,-18 2 0,17-3-1091,0-1 1,-1-1-1,1 0 1,0 0-1,0-1 1,-10-3-1,-13-7-13644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19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23 3683,'0'0'10304,"-8"2"-8361,-23 3-347,22-5 2998,13-3-3554,14-2-1304,184 5 713,-201 0-273,-21-4 192,-91-3-677,91 6 199,26 1 65,176-10-3169,-217 21-1430,8-7-225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21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4004,'0'0'9347,"-7"0"-7916,-25 0 886,191 5 939,5-2-2466,-168-2-934,-21 3 407,0 1-1,-47 17 0,26 4-7070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58 3075,'0'0'6956,"8"-7"-6129,-3 2-561,30-25 1065,-5 15 4733,-34 16-5728,1 0-1,-1 0 1,1 0 0,0 1-1,-1 0 1,1-1-1,0 1 1,-4 4 0,6-6 27,103 5 1143,-21-4-1426,-80-1 21,-32 0 412,-140-4-412,171 4-250,28 2-17,95-2 153,-71-1 65,-42 0 26,-14 1 51,-61 3-136,-66 12 0,84-9 10,323-26-1530,-339 18 1771,-48 2 617,38 10-3092,81-9-10560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32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80 480,'0'0'3844,"9"-8"-2557,32-29 89,-23 20 1725,-1-1 6446,32 24-9355,124-3-30,-155-4-340,-76 5 393,-1 2 0,-93 23 1,117-23-194,25-5-16,0 0 0,0 1 0,0 0 0,0 1 0,1 0 0,-15 7 0,64-9-12,5-3 172,82-15-1,-82 9-763,85-4 1,-129 12 452,-16 0 117,1 0-1,-1 1 1,1 1-1,0 0 1,0 1-1,-17 5 0,-25 5 245,-112 13 281,211-33-736,58-16 1,28-6-566,-91 24 708,-308 25 1174,327-25-1495,59-14-1,-72 11-966,80-6 0,-177 18 2036,0 2 1,0 3 0,-61 17 0,20-4-24,30-5-819,49-12-958,46-9-904,-20 1 961,0-1 0,0 1 0,0-2-1,14-7 1,11-10-6313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1704 203 5189,'0'0'3224,"-1"-10"-1975,0 3-1016,0 0 0,-1 0-1,1 0 1,-1 0-1,0 1 1,-1-1 0,0 1-1,0-1 1,0 1-1,-1 0 1,0 0 0,0 1-1,0-1 1,-1 1-1,0 0 1,0 0 0,0 0-1,-1 1 1,1 0 0,-9-5-1,-2 0-200,-1 2-1,0 0 1,0 1-1,-1 0 1,0 2-1,-29-5 1,-117-4-131,129 11 89,-561 0 208,555 5-54,-1 3 1,1 1-1,0 2 0,1 1 1,0 3-1,-42 19 1,60-22-66,1 1 0,1 1 0,0 1 0,1 0 0,0 2 0,1 0 0,0 1 1,2 1-1,0 0 0,1 1 0,1 1 0,-16 27 0,14-16-187,1 1 0,1 1 0,2 0 0,2 1 0,1 0 0,1 1 0,2 0 0,1 0 0,2 0 0,1 1 0,2-1 0,6 55 0,-4-74 79,1 0 0,1 0-1,0-1 1,1 1 0,0-1 0,1 0 0,1-1-1,0 1 1,1-1 0,10 13 0,-3-9-41,0 1 1,1-2 0,1 0 0,1-1 0,37 25-1,-2-10-32,2-2-1,0-2 1,2-3-1,64 16 1,-42-14 761,1-4 1,2-4 0,-1-3-1,2-4 1,0-3 0,151-8 0,-191-4-573,1-3 0,-2-1 0,1-2 1,-1-2-1,-1-2 0,0-2 1,-2-2-1,0-1 0,-1-2 1,-1-1-1,-1-2 0,44-39 1,-47 33-82,0 0-1,-2-2 1,-1-2 0,-2 0 0,-2-2 0,-1-1 0,-2-1 0,-1-1 0,-3-1 0,-1-1 0,22-78 0,-36 105 79,-1 0 0,0-1 0,-1 1 0,-1-1 0,-1 0 0,0 1 0,-1-1 0,0 1 0,-7-27 0,5 30-3,-1 1 1,-1 0-1,1 0 0,-2 1 0,0-1 1,0 1-1,-1 0 0,0 1 1,-1 0-1,1 0 0,-2 0 0,0 1 1,-11-8-1,-1 1-163,0 2-1,0 0 1,-1 1-1,-1 2 1,0 0 0,-27-7-1,-50-9-2357,-1 6-3489,10 5-4770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7079,'0'0'11760,"13"-5"-10730,17-2-525,-1 0-1,1 2 0,38-1 0,111 0 247,-84 4-716,69-2 5,3 1-591,304-44 0,-461 45 222,49-13-357,-58 15 506,1 0 1,-1-1 0,0 1-1,1 0 1,-1-1 0,1 1 0,-1-1-1,0 0 1,0 0 0,1 1-1,-1-1 1,0 0 0,0 0-1,0 0 1,0 0 0,0 0-1,0 0 1,0 0 0,0-1-1,-1 1 1,1 0 0,0 0 0,-1-1-1,1 1 1,-1-1 0,1 1-1,-1 0 1,1-1 0,-1 1-1,0-1 1,0-1 0,-6-13-4076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8:2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2484 437 8296,'0'-9'-171,"1"-6"235,-1 0 0,-1 0 0,0-1 0,-1 1 0,0 0 0,-1 0 0,-1 1 1,0-1-1,-13-26 0,7 25-12,-2 1 1,1 0 0,-2 0-1,0 1 1,0 1 0,-2 1 0,1 0-1,-2 0 1,1 1 0,-1 1-1,-1 1 1,-26-11 0,6 5 76,-1 2-1,0 1 1,-1 3 0,-78-11 0,-1 11 344,-234 13 0,-116 50 337,391-42-582,1 4-1,1 2 1,-80 33-1,112-34-81,0 2 0,1 3 1,2 1-1,0 1 0,1 3 0,-50 45 0,52-38-120,3 1 1,1 1 0,1 2-1,3 1 1,-42 70 0,58-85-23,2 0 1,0 0-1,2 1 1,0 0-1,2 1 1,1 0-1,0 0 1,3 0-1,0 1 1,1-1 0,2 1-1,3 30 1,0-38 4,1 0-1,1-1 1,1 1 0,1-1 0,0 0 0,1-1 0,1 0 0,1 0 0,0 0 0,1-2 0,1 1 0,1-1 0,0-1-1,0 0 1,2-1 0,-1-1 0,26 16 0,-7-6 7,1-2 0,1-1 0,0-2 0,1-2 0,1-1 0,0-2 0,67 13 0,4-10 103,0-5 1,1-4 0,0-6-1,172-20 1,-155 3 33,0-6 1,-2-5 0,0-6 0,163-68-1,-200 65 308,-3-4 0,-1-3-1,-2-5 1,-3-2 0,-2-4-1,115-107 1,-164 136-356,-1-2 0,-1 0 0,-1-2 0,-2-1 0,-1 0 0,27-54 0,-43 73-82,-1 1 0,0-1 0,0 0 0,-2-1 1,1 1-1,-1 0 0,-1-1 0,0 1 0,-1-1 1,-2-13-1,1 16 3,-1 0-1,-1 0 1,0 0 0,-1 0 0,1 0-1,-2 1 1,1 0 0,-1 0 0,-1 0-1,0 0 1,0 1 0,-1 0 0,-13-13-1,3 6-5,0 0 0,-1 1-1,-1 1 1,-1 0-1,0 2 1,-37-16 0,22 13-31,-1 3 1,-1 0 0,-54-7-1,-16 7-877,-199 5 0,291 6 743,-121 5-1917,-20 1-4172,81-7-1635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13613,'0'0'7356,"-3"8"-5653,0 0-1464,1 1-1,0-1 1,0 0-1,1 1 1,-1 16 0,2-24-237,0 1 0,0 0 0,0-1 0,0 1 0,1 0 0,-1-1-1,1 1 1,-1 0 0,1-1 0,-1 1 0,1-1 0,0 1 0,0-1 0,0 1 0,0-1 0,0 0 0,0 0 0,2 2 0,-2-2-44,1 0 0,0 0 0,0-1-1,0 1 1,0-1 0,0 1 0,0-1-1,0 1 1,0-1 0,0 0 0,0 0 0,0 0-1,0 0 1,0-1 0,0 1 0,0 0-1,0-1 1,0 0 0,4-1 0,0 0-7,0-2 1,0 1 0,-1 0-1,1-1 1,-1 0-1,1-1 1,5-5 0,-6 5 64,1 0 0,0 0 1,-1 0-1,2 1 1,-1 0-1,11-5 0,-16 10 22,-1-1-1,0 1 0,1-1 0,-1 1 0,1-1 0,-1 1 1,0 0-1,1-1 0,-1 1 0,0-1 0,0 1 0,1 0 1,-1-1-1,0 1 0,0 0 0,0-1 0,0 1 0,0 0 1,0-1-1,0 1 0,0 0 0,0-1 0,0 1 0,0 0 0,0-1 1,-1 1-1,1 0 0,-4 24 444,2-18-428,0 0-1,1 0 1,0 1-1,0-1 1,0 0 0,1 15-1,1-22-93,0 1 0,-1-1-1,1 1 1,0-1 0,-1 0-1,1 1 1,0-1 0,-1 0-1,1 0 1,0 0 0,-1 1-1,1-1 1,0 0 0,0 0-1,-1 0 1,1 0 0,0 0 0,0 0-1,-1-1 1,1 1 0,0 0-1,-1 0 1,1 0 0,0-1-1,-1 1 1,2-1 0,19-6-995,-11 0-172,0-1 1,-1 1 0,0-1-1,0-1 1,12-15 0,-11 12-742,18-20-3453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 1 13741,'0'0'5424,"-9"8"-5483,-64 53 212,-4-3-1,-113 65 1,168-110-141,1-1 74,-27 18 226,45-28-297,0 0-1,0 0 1,1 1-1,-1-1 1,1 1-1,-1-1 1,1 1-1,0 0 1,0-1-1,0 1 1,1 0 0,-2 4-1,3-7-12,0 1-1,1 0 0,-1 0 1,1-1-1,-1 1 1,0 0-1,1-1 1,-1 1-1,1-1 1,0 1-1,-1-1 1,1 1-1,-1-1 1,1 1-1,0-1 1,0 1-1,-1-1 0,1 0 1,0 0-1,-1 1 1,1-1-1,0 0 1,0 0-1,0 0 1,-1 0-1,1 0 1,0 0-1,0 0 1,0 0-1,0 0 0,34 3 159,-32-3-135,24 1 30,72 2 10,0 4 0,0 4 0,100 26 0,-126-20-2751,-1-3-4318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 18802,'0'0'411,"-2"11"-107,-60 303 620,59-302-1001,-7 28 341,6-35-403,2-26-550,16-174-10588,-7 120 12555,2 97 5028,14 31-4316,-17-41-1677,0 0 0,1-1-1,1 1 1,-1-1 0,2-1 0,18 19-1,-24-25-188,1-1-1,0 1 0,1-1 0,-1 0 1,1 0-1,-1 0 0,1-1 1,0 0-1,0 0 0,0 0 0,0 0 1,0-1-1,0 0 0,0 0 0,1 0 1,-1-1-1,0 0 0,0 0 0,1 0 1,6-1-1,-8-1 32,-1 1-1,1-1 1,-1 0-1,1 0 1,-1 0-1,0 0 1,0-1 0,0 0-1,0 1 1,-1-1-1,1 0 1,-1 0 0,0 0-1,1 0 1,-1-1-1,-1 1 1,1-1 0,2-5-1,1-5 35,0 1 1,-1-1-1,4-23 0,-1-10-509,1-83 0,-11 178-13800,3-26 7532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9833,'0'0'8825,"-8"0"-7715,4 0-1042,1 0 1,-1 0-1,1 0 0,-1 0 0,1 1 1,0 0-1,-1-1 0,1 1 1,0 0-1,-1 0 0,1 1 0,0-1 1,0 1-1,0 0 0,0 0 0,0 0 1,0 0-1,1 0 0,-1 0 1,1 1-1,0-1 0,-1 1 0,1 0 1,0 0-1,0-1 0,1 2 0,-1-1 1,1 0-1,-1 0 0,1 0 1,0 1-1,0-1 0,1 0 0,-1 1 1,1-1-1,-1 1 0,1 3 0,0-6-62,0 0-1,1 0 0,-1 0 1,0 0-1,0 1 0,1-1 1,-1 0-1,0 0 0,1 0 0,-1 0 1,1 0-1,0 0 0,-1 0 1,1 0-1,0 0 0,0 0 0,-1 0 1,1 0-1,0-1 0,0 1 1,0 0-1,0-1 0,0 1 0,0 0 1,2 0-1,1 1 14,0-1 1,0 0-1,1 0 0,-1 0 1,0 0-1,1-1 0,6 0 0,-3 0-6,-1 0 0,1-1-1,-1 0 1,1 0 0,-1-1-1,1 0 1,-1 0 0,12-6-1,24-30-18,-40 35 17,-1 1-1,0-1 1,1 0 0,-1 0 0,0-1-1,-1 1 1,1 0 0,0-1 0,-1 1-1,0-1 1,0 1 0,0-1 0,1-5-1,-2 9-106,0 36-64,0-34 34,0-1 1,0 1-1,1-1 0,-1 1 1,1-1-1,-1 1 0,1-1 1,-1 0-1,1 1 0,0-1 1,0 0-1,0 1 0,0-1 1,0 0-1,0 0 0,0 0 1,0 0-1,0 0 0,0 0 1,1 0-1,-1 0 0,0 0 1,1-1-1,-1 1 0,1 0 0,-1-1 1,1 1-1,-1-1 0,1 0 1,-1 0-1,1 1 0,1-1 1,59 2-5583,-50-3 4219,18 0-3257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15 10025,'0'0'6834,"-8"-3"-5025,5 2-1753,-48-8 1480,48 8-1391,-1 1 1,1 0 0,0 0-1,0 0 1,0 1-1,0-1 1,0 1-1,0-1 1,0 1 0,0 0-1,0 0 1,0 1-1,0-1 1,0 1 0,1-1-1,-1 1 1,-2 2-1,4-3-159,1-1 0,0 0 0,0 0-1,-1 1 1,1-1 0,0 0 0,0 1 0,0-1-1,0 0 1,0 1 0,0-1 0,-1 0 0,1 1-1,0-1 1,0 0 0,0 1 0,0-1 0,0 0-1,0 1 1,0-1 0,0 0 0,1 1 0,-1-1-1,0 0 1,0 1 0,0-1 0,0 0 0,0 0-1,0 1 1,1-1 0,-1 0 0,0 1 0,0-1-1,0 0 1,1 0 0,-1 1 0,0-1-1,0 0 1,1 0 0,-1 0 0,0 1 0,1-1-1,-1 0 1,0 0 0,1 0 0,-1 0 0,1 1-1,21 8-904,-15-7 561,40 18-2256,-21-10 1475,-1 1-1,33 21 1,-57-32 1200,0 0 0,0 1 0,-1-1 0,1 1 0,0-1 0,0 1 0,-1-1 0,1 1 0,0 0 0,-1-1 0,1 1-1,0 0 1,-1-1 0,1 1 0,-1 0 0,1 0 0,-1 0 0,0-1 0,1 1 0,-1 0 0,0 0 0,0 0 0,1 0 0,-1 0 0,0-1 0,0 1 0,0 0 0,0 0 0,0 0 0,-1 2 0,0-2 104,0 1 0,0 0 0,0-1 1,0 1-1,-1 0 0,1-1 0,0 0 0,-1 1 0,0-1 0,1 0 0,-1 0 1,0 1-1,-1-1 0,-58 24 3377,61-25-3519,-11 3 307,1 1 1,-1-2-1,0 1 1,1-2-1,-1 1 0,0-1 1,0-1-1,-13-1 1,24 1-431,0-1 0,-1 1 0,1-1 0,0 1-1,0 0 1,0-1 0,-1 1 0,1-1 0,0 1 0,0-1 0,0 1 0,0 0 0,0-1 0,0 1 0,0-1 0,0 1 0,0-1 0,0 1 0,0-1 0,0 1 0,0 0 0,1-1 0,-1 1 0,0-1 0,0 1 0,0-1 0,0 1 0,1 0 0,-1-1 0,0 1 0,1 0 0,-1-1 0,0 1 0,1 0 0,-1-1 0,0 1 0,1 0 0,12-17-2554,9-6-2406,4-3-2361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16239,'0'0'4009,"-9"5"-2887,3-1-840,-1 1 1,1-1 0,0 1 0,0 1 0,1-1 0,-1 1 0,1 0 0,0 0 0,1 1 0,0 0 0,0-1 0,0 1 0,1 1 0,0-1 0,0 0 0,-3 13-1,0 8-6,1-1 0,-2 37 0,7-53-266,-1 1-1,2-1 1,-1 0-1,2 0 0,-1 0 1,2 0-1,-1 0 1,8 17-1,-10-26-4,1 0 0,0 0 0,0 0-1,0 0 1,1-1 0,-1 1 0,0 0 0,1-1-1,-1 1 1,1-1 0,-1 0 0,1 1 0,0-1-1,-1 0 1,1 0 0,0 0 0,0 0-1,0 0 1,0-1 0,0 1 0,0 0 0,0-1-1,0 1 1,0-1 0,0 0 0,0 0 0,0 0-1,1 0 1,-1 0 0,0 0 0,0-1-1,0 1 1,0-1 0,0 1 0,0-1 0,0 0-1,0 0 1,0 0 0,-1 0 0,1 0 0,3-2-1,8-6-50,0 0 0,-1-1-1,0 0 1,13-14 0,-21 20-4,-4 55 242,-1-48-209,0 0 0,0-1-1,1 1 1,0 0 0,-1 0-1,1 0 1,0 0-1,1 0 1,-1 0 0,0-1-1,1 1 1,0 0 0,-1 0-1,1 0 1,0-1-1,1 1 1,-1-1 0,3 5-1,-2-5-277,1-1 1,0 1-1,-1-1 0,1 0 0,0 0 1,0 0-1,0 0 0,0 0 0,0-1 0,0 1 1,0-1-1,0 0 0,0 0 0,0 0 1,1 0-1,-1-1 0,0 1 0,4-2 0,20-5-3772,1-8-2249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10794,'0'0'15663,"59"8"-15471,-31-8-192,2 0-833,4-3-1569,-1-2-1506,6 0-1120,5-3-4677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20 12556,'0'0'9588,"-10"-4"-8724,2 1-755,5 1-89,0 0 0,0 1 0,0 0 1,0-1-1,0 1 0,0 0 0,-1 0 0,1 1 1,-1-1-1,1 1 0,0 0 0,-1 0 0,1 0 1,-1 0-1,1 0 0,0 1 0,-1 0 0,1-1 1,-6 4-1,-6 3 155,0 2-1,1 0 1,0 1-1,1 0 1,0 1-1,1 1 1,0 0 0,1 0-1,-15 21 1,19-23-118,1 0 0,-1 1 0,2 0 0,-1 0 1,2 0-1,-1 1 0,2-1 0,-1 1 0,1 0 1,1 0-1,1 0 0,-1 1 0,2 19 0,0-28-49,1 0 1,0-1-1,0 1 0,0 0 0,0-1 0,1 1 0,-1-1 1,1 0-1,0 0 0,0 1 0,0-1 0,1-1 0,-1 1 1,1 0-1,-1 0 0,1-1 0,0 1 0,4 2 0,-1-2-21,0 1 0,0-1 0,1 0 0,-1 0 0,1-1 0,-1 1 0,1-2 0,0 1 0,13 1 0,-15-3 44,1 1 0,-1-1-1,0 0 1,1-1 0,-1 0 0,0 1 0,1-2-1,-1 1 1,0 0 0,0-1 0,0 0 0,8-5-1,-10 6 46,-1-1 0,1 0 0,-1 0 0,1-1 0,-1 1 0,0 0 0,0-1 0,0 1 0,0-1 0,-1 0 0,1 0 0,-1 1 0,1-1 0,-1 0 0,0 0 0,0 0 0,0-1 0,-1 1 0,1 0 0,-1 0 0,0 0 0,0-4 0,0 4-28,0 1 0,0-1 0,-1 1 0,1-1 0,-1 1 0,0-1 0,0 1 0,1 0 0,-2-1 1,1 1-1,0 0 0,0 0 0,-1 0 0,1 0 0,-1 0 0,0 0 0,1 0 0,-1 0 0,0 1 0,0-1 0,0 1 0,-5-3 0,3 1 24,-1 1 0,0 0 0,-1 0 0,1 0 0,0 1 1,-1 0-1,1 0 0,0 0 0,-10 0 0,98 10-563,3-22-1073,-86 40 1435,-16 21 700,13-43-582,1 1 1,0-1-1,0 0 0,0 1 1,0-1-1,1 1 1,0 0-1,0-1 0,1 1 1,0 0-1,0-1 0,0 1 1,2 10-1,-2-15-127,1 0 0,0 0 0,-1 0 0,1 0 0,0 0 0,0 0 0,0 0 0,0 0 0,0 0 0,0 0 0,0 0 0,0 0 0,0-1 0,1 1 0,-1-1 0,0 1 0,0 0 0,1-1 0,-1 0 0,0 1 0,0-1 0,1 0 0,-1 0 0,0 0 0,2 0 0,36-1-6449,-9-6-844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5:5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17040,'0'0'9769,"-9"5"-9657,-8 7-114,1 0-1,-1 1 1,2 1-1,0 0 1,1 1-1,0 0 1,-12 20-1,18-24 1,0 1 0,1-1 0,0 1 0,1 1 0,1-1 0,0 1-1,0 0 1,1 1 0,1-1 0,0 1 0,1-1 0,0 19-1,2-29 18,0 0-1,0 0 0,1 0 1,0 0-1,-1 0 0,1 0 1,0 0-1,1-1 0,-1 1 0,0 0 1,1-1-1,-1 1 0,1-1 1,0 1-1,0-1 0,0 0 1,0 0-1,0 0 0,1 0 1,-1 0-1,0 0 0,4 1 0,0 0 53,0 0 0,0-1 1,0 0-1,0 0 0,0 0 0,0-1 0,1 0 0,-1 0 0,0-1 0,11 0 0,-10 0 10,1-1 0,-1 0 0,0 0 0,0-1 0,0 0 1,0 0-1,0 0 0,-1-1 0,10-5 0,-13 6-55,0 0-1,0 0 1,0 0-1,0 0 1,-1 0-1,1-1 1,-1 1 0,0-1-1,0 0 1,0 1-1,0-1 1,0 0-1,-1 0 1,1 0-1,-1-1 1,0 1 0,1 0-1,-2 0 1,2-6-1,-2 8-3,1-1-1,-1 1 1,0-1 0,0 1-1,0 0 1,0-1-1,0 1 1,0-1 0,0 1-1,-1-1 1,1 1-1,0 0 1,-1-1 0,1 1-1,-1 0 1,1-1-1,-1 1 1,0 0-1,0 0 1,1-1 0,-1 1-1,0 0 1,0 0-1,0 0 1,0 0 0,-1 0-1,1 0 1,0 1-1,0-1 1,-2-1 0,-1 1-11,0 0 0,0 0 1,0 1-1,0 0 1,0-1-1,0 1 0,0 0 1,0 1-1,-7 0 0,9 0 9,-1 0-1,1 0 1,0 0-1,0 0 0,0 0 1,0 0-1,0 1 0,0-1 1,0 0-1,0 1 1,1 0-1,-1-1 0,1 1 1,-1 0-1,1 0 0,-1 0 1,1 0-1,-1 3 1,1-5-12,1 1 1,-1 0 0,1-1 0,0 1 0,-1 0 0,1 0-1,0 0 1,0-1 0,-1 1 0,1 0 0,0 0 0,0 0-1,0 0 1,0-1 0,0 1 0,0 0 0,0 0 0,0 0-1,1 0 1,-1-1 0,0 1 0,0 0 0,1 0 0,-1 0-1,0-1 1,1 1 0,-1 0 0,1-1 0,-1 1 0,1 0-1,-1-1 1,1 1 0,0 0 0,-1-1 0,1 1 0,0-1-1,-1 1 1,1-1 0,0 0 0,0 1 0,-1-1 0,1 0-1,0 1 1,0-1 0,0 0 0,-1 0 0,1 0 0,0 0-1,1 0 1,10 1-105,-1 0 0,1-1 0,0 0 1,-1-1-1,1 0 0,-1-1 0,21-6 0,-3-3-517,44-21 0,-42 17 643,-31 15-18,0-1-1,0 1 1,1 0-1,-1 0 1,0 0-1,0 0 1,0 0-1,0 0 1,0 0-1,0 0 1,0 0-1,0-1 1,1 1-1,-1 0 1,0 0 0,0 0-1,0 0 1,0 0-1,0 0 1,0 0-1,1 0 1,-1 0-1,0 0 1,0 0-1,0 0 1,0 0-1,0 0 1,1 0-1,-1 0 1,0 0-1,0 0 1,0 0-1,0 0 1,0 0-1,0 0 1,1 0 0,-1 0-1,0 0 1,0 1-1,0-1 1,0 0-1,0 0 1,0 0-1,0 0 1,1 0-1,-1 0 1,0 0-1,0 0 1,0 1-1,0-1 1,0 0-1,0 0 1,0 0-1,0 0 1,0 0 0,0 0-1,0 1 1,0-1-1,0 0 1,-5 13 414,-20 24 455,15-23-348,5-4-320,-1 0 1,2 0 0,0 0 0,0 1 0,1-1-1,0 1 1,-2 12 0,5-18-522,-1 1-1,1-1 1,0 1-1,0 0 1,0-1 0,1 1-1,1 6 1,-1-10-319,0 0-1,-1 1 1,1-1 0,0 0 0,0 0-1,1 1 1,-1-1 0,0 0 0,1 0-1,-1-1 1,1 1 0,0 0-1,-1 0 1,1-1 0,0 1 0,4 1-1,8 3-12521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3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1622 229 10122,'0'-10'1174,"1"0"-1095,0 4 19,-1 1 0,1-1-1,-1 0 1,0 0 0,-1 0-1,1 0 1,-1 1 0,0-1-1,-1 0 1,1 0 0,-1 1-1,0-1 1,0 1-1,-1 0 1,0 0 0,0 0-1,0 0 1,-1 0 0,1 0-1,-6-5 1,-7 0 96,0-1 0,0 2 0,-1 0 0,0 1 0,-1 1 0,0 1 0,0 0 0,0 1 0,-1 1 0,-34-3 0,8 4-286,0 2 1,0 1-1,-64 10 0,51 0 182,1 2 0,1 3 0,0 3-1,2 1 1,-99 52 0,68-24 277,2 4-1,-129 106 1,179-130-280,1 2 1,1 1-1,1 1 0,2 2 1,-24 37-1,39-49-76,0 1-1,2 0 1,1 0-1,0 1 1,2 0 0,0 1-1,2 0 1,1 0-1,1 0 1,-2 31 0,5-27-18,1 0 1,2-1-1,1 1 1,0 0-1,3-1 1,0 0 0,1 0-1,2-1 1,1 0-1,1 0 1,1-1 0,1-1-1,20 29 1,-15-28-43,2-1 1,0-1-1,1-1 1,2 0-1,0-2 0,1-1 1,2 0-1,-1-2 1,2-1-1,0-1 0,50 19 1,-39-21 44,1-1 0,0-2 0,1-2 0,0-1 0,0-2 0,0-2 0,1-2 0,-1-1 0,1-2 0,-1-2 0,0-2 0,0-1 0,-1-2 0,0-2 0,0-2 0,-2-1 0,1-2 0,-2-1 0,44-29 0,-21 7 86,-2-2 1,-2-3-1,-2-2 1,-3-3 0,-1-1-1,-2-3 1,-3-1-1,-3-3 1,-1-1-1,-4-2 1,-2-2-1,26-65 1,-47 96-15,-2-1 1,-1 0-1,-1-1 0,-2 0 1,-1 0-1,-2 0 0,-1-1 1,-2-44-1,-2 64-44,0 0-1,-1 0 1,0 0 0,-1 0-1,-1 1 1,0 0-1,-1 0 1,-1 0 0,0 0-1,0 1 1,-1 0-1,-1 0 1,0 0 0,-1 1-1,0 1 1,0 0 0,-1 0-1,0 0 1,-1 1-1,0 1 1,-1 0 0,-18-10-1,-8 2-391,-1 1 0,-1 2 0,1 2-1,-2 1 1,-74-7 0,-65-15-2088,130 16-2093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2900 4388,'-1'0'252,"1"1"0,0-1 1,0 1-1,0-1 0,1 1 0,-1-1 0,0 1 0,0-1 1,0 0-1,0 1 0,0-1 0,0 1 0,1-1 0,-1 1 0,0-1 1,0 0-1,1 1 0,-1-1 0,0 0 0,0 1 0,1-1 0,-1 0 1,1 1-1,-1-1 0,0 0 0,1 0 0,-1 1 0,0-1 0,1 0 1,-1 0-1,1 0 0,-1 0 0,1 1 0,-1-1 0,1 0 1,-1 0-1,0 0 0,1 0 0,25-6 3139,25-21-2141,-50 26-970,445-294 2658,-244 157-3014,-11 9-120,590-378-142,-556 365 614,365-303 1,141-242 227,-623 576-474,223-209 116,-308 302-270,21-19-436,-23 6-3486,-15 13-2205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73 8040,'0'0'7687,"-7"7"-5872,-3 5-1123,-32 43 1246,39-52-1768,1 1 1,0 0-1,0 0 0,0 0 0,0 0 1,1 1-1,0-1 0,0 0 0,0 1 0,0-1 1,0 1-1,1-1 0,0 1 0,0 4 0,1-8-141,0 0 0,-1 0-1,1 0 1,0 0 0,0 1-1,0-1 1,0 0 0,0-1-1,0 1 1,0 0-1,0 0 1,0 0 0,0-1-1,0 1 1,1 0 0,-1-1-1,0 1 1,0-1-1,1 1 1,-1-1 0,0 0-1,1 0 1,-1 1 0,0-1-1,1 0 1,-1 0-1,0 0 1,1-1 0,1 1-1,43-7 176,-38 3-185,1-1 1,-1 0 0,-1 0-1,1 0 1,-1-1-1,1 0 1,-2-1 0,1 1-1,-1-1 1,0-1 0,9-13-1,-8 11 44,-1 0 0,0-1 0,-1 1-1,0-1 1,-1 0 0,0-1 0,-1 1 0,4-23 0,-7 34-28,1-1 0,-1 0 0,0 1 0,0-1 0,0 1 0,0-1 0,1 0 0,-1 1 0,0-1 1,0 0-1,0 1 0,0-1 0,0 0 0,0 1 0,-1-1 0,1 1 0,0-1 0,0 0 0,0 1 0,0-1 1,-1 1-1,1-1 0,0 0 0,-1 1 0,1-1 0,0 1 0,-1-1 0,1 1 0,-1-1 0,1 1 0,-1 0 1,1-1-1,-2 0 0,-16 14 693,-16 36 148,3 21-172,29-66-676,0 1 1,1 0-1,0 0 1,0 0-1,0 0 0,1 1 1,-1-1-1,1 0 0,0 0 1,1 0-1,-1 0 1,3 10-1,-2-14-84,-1 0 1,1 0-1,0 0 1,-1 0-1,1 0 0,0 0 1,0-1-1,-1 1 1,1 0-1,0 0 0,0-1 1,0 1-1,0 0 1,0-1-1,0 1 0,0-1 1,0 1-1,0-1 1,0 0-1,0 1 1,1-1-1,-1 0 0,0 0 1,0 0-1,0 0 1,0 0-1,0 0 0,1 0 1,-1 0-1,0 0 1,0 0-1,0-1 0,0 1 1,0 0-1,2-2 1,1 1-1093,0-1 0,0 1 0,0-1 0,0 0 1,0-1-1,0 1 0,5-5 0,3-5-6902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0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39 202 18033,'0'0'598,"-7"0"144,-21 0 171,28-1-880,0 1 0,0 0 1,1 0-1,-1 0 0,0 0 1,0 0-1,0-1 0,0 1 1,0 0-1,0 0 0,0 0 0,0 0 1,1-1-1,-1 1 0,0 0 1,0 0-1,0 0 0,0 0 0,0-1 1,0 1-1,0 0 0,0 0 1,0 0-1,0-1 0,0 1 1,0 0-1,-1 0 0,1 0 0,0 0 1,0-1-1,0 1 0,0 0 1,0 0-1,0 0 0,0 0 1,0 0-1,0-1 0,-1 1 0,1 0 1,0 0-1,0 0 0,0 0 1,0 0-1,0 0 0,-1 0 0,1-1 1,0 1-1,0 0 0,0 0 1,0 0-1,-1 0 0,1 0 1,0 0-1,0 0 0,0 0 0,-1 0 1,1 0-1,0 0 0,0 0 1,0 0-1,-1 0 0,1 0 0,12-8 801,58-16-457,121-27 1,-40 13-349,51-33 116,-201 71-148,-1 0 0,1-1 0,-1 1 0,1 0 0,-1 0 0,1 0 0,0 0 0,-1 0 0,1 0 0,-1 0 0,1 0 0,-1 0 1,1 0-1,-1 0 0,1 0 0,-1 0 0,1 0 0,-1 0 0,1 0 0,-1 1 0,1-1 0,-1 0 0,1 0 0,-1 1 0,1-1 1,-1 0-1,1 1 0,-1-1 0,0 0 0,1 1 0,-1-1 0,0 1 0,1-1 0,-1 0 0,1 2 0,2 24 83,-13 40 87,8-60-196,-71 267-226,36-160-4487,21-65-2251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16271,'0'0'84,"0"0"-1,0 0 0,0 0 0,0 0 1,0 0-1,0 0 0,0 0 0,0 0 1,0 0-1,0 1 0,0-1 1,1 0-1,-1 0 0,0 0 0,0 0 1,0 0-1,0 0 0,0 0 0,0 0 1,0 0-1,0 0 0,0 0 0,1 0 1,-1 0-1,0 0 0,0 0 0,0 0 1,0 0-1,0 0 0,0 0 1,0 0-1,0 0 0,1 0 0,-1 0 1,0 0-1,0 0 0,0 0 0,0 0 1,0 0-1,0 0 0,0 0 0,0 0 1,1 0-1,-1 0 0,0 0 0,0 0 1,0 0-1,0-1 0,0 1 1,0 0-1,0 0 0,0 0 0,0 0 1,8 20 1779,8 42-1517,-11-42 198,4 17-31,-6-22-250,0 0 0,2 0 0,-1 0 0,2-1 0,0 1 0,11 18 0,-16-32-225,-1-1 0,0 1 0,1 0 0,-1-1 0,1 1 0,-1-1 0,1 1 1,-1-1-1,1 0 0,-1 1 0,1-1 0,0 1 0,-1-1 0,1 0 0,-1 0 0,1 1 0,0-1 0,-1 0 0,1 0 0,0 0 0,0 0 0,-1 0 0,1 0 0,0 0 0,-1 0 0,1 0 0,0 0 0,-1 0 1,1 0-1,0 0 0,-1 0 0,1-1 0,0 1 0,-1 0 0,1-1 0,-1 1 0,1 0 0,0-1 0,-1 1 0,1-1 0,-1 1 0,1-1 0,-1 1 0,1-1 0,-1 1 0,0-1 0,1 0 0,20-32 891,-20 30-876,16-34 199,-1-1 0,20-77 0,7-84-28,-37 167-136,5-35-35,-11 67-181,9 34-5995,-10-9-4100,-3-12 2530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14253,'0'0'3876,"0"9"-1735,0 27-310,0-36-1756,0 1-1,0 0 1,0-1 0,-1 1 0,1-1 0,0 1-1,0 0 1,0-1 0,0 1 0,0-1-1,0 1 1,0 0 0,0-1 0,0 1 0,1-1-1,-1 1 1,0 0 0,0-1 0,0 1-1,1-1 1,-1 1 0,0-1 0,1 1 0,-1-1-1,0 1 1,1-1 0,-1 1 0,1-1-1,-1 1 1,1-1 0,-1 0 0,1 1-1,-1-1 1,1 0 0,-1 1 0,1-1 0,-1 0-1,1 0 1,0 0 0,-1 1 0,1-1-1,-1 0 1,1 0 0,0 0 0,-1 0 0,1 0-1,-1 0 1,1 0 0,0 0 0,-1-1-1,1 1 1,-1 0 0,1 0 0,0 0 0,-1-1-1,1 1 1,25-20 393,-4-11-186,-10 14-238,1 0 1,25-27-1,-34 40-60,0 0 1,1 1-1,-1-1 1,0 1-1,1 0 0,0 1 1,0-1-1,0 1 1,0 0-1,0 0 0,0 1 1,0-1-1,1 1 0,-1 0 1,9 0-1,-12 1 6,0 0 1,0 0-1,-1 0 0,1 1 1,0-1-1,-1 0 0,1 1 0,0-1 1,-1 1-1,1 0 0,-1 0 0,1-1 1,-1 1-1,1 0 0,-1 0 0,1 0 1,-1 1-1,0-1 0,0 0 1,0 0-1,0 1 0,1-1 0,-2 1 1,3 1-1,11 45-12,-4-13 132,-1-82 857,-5-56-818,26 120-624,-26-15 484,0-1 0,-1 0-1,1 0 1,0 0 0,0 0 0,0-1-1,0 0 1,0 1 0,0-1 0,0-1 0,0 1-1,-1-1 1,1 1 0,0-1 0,0 0-1,6-3 1,-4 1 24,0 0-1,-1-1 1,1 1-1,-1-1 1,0 0-1,0-1 1,-1 1-1,1-1 1,5-7-1,-1-2 22,0 0-1,-1 0 1,0-1-1,-2 0 1,1 0-1,-2 0 1,5-21-1,-15 79-581,2 54-1,3-96 533,-1 1 0,1-1-1,0 1 1,0-1 0,0 1 0,1-1-1,-1 1 1,0-1 0,1 1 0,-1-1-1,0 1 1,1-1 0,0 1 0,-1-1-1,1 0 1,0 1 0,0-1 0,0 0-1,0 0 1,0 1 0,0-1 0,0 0-1,0 0 1,0 0 0,0 0 0,1-1-1,-1 1 1,0 0 0,1 0 0,-1-1-1,1 1 1,-1-1 0,1 1 0,-1-1-1,1 0 1,-1 1 0,1-1 0,1 0-1,1 0 34,-1-1-1,1 1 0,-1-1 0,1 1 1,-1-1-1,0 0 0,1-1 0,-1 1 1,0-1-1,0 1 0,0-1 0,0 0 0,0 0 1,0 0-1,4-5 0,6-8-41,-1-1 0,0-1-1,-2-1 1,0 1 0,0-1-1,-2-1 1,0 0-1,-1 0 1,6-32 0,-22 97 75,7-39-32,0 0 1,1-1 0,-1 1-1,1 0 1,1 0 0,-1 0-1,1 0 1,0 0 0,1 0-1,0 0 1,1 8 0,-1-14-54,0 1 0,0 0 0,0 0 0,0-1 0,1 1 0,-1 0 0,0-1 0,1 0 1,-1 1-1,1-1 0,-1 0 0,1 0 0,0 1 0,0-1 0,-1-1 0,1 1 0,0 0 0,0 0 1,0-1-1,0 1 0,0-1 0,0 1 0,0-1 0,0 0 0,0 0 0,0 0 0,0 0 0,0 0 1,0 0-1,0-1 0,0 1 0,0-1 0,3-1 0,-3 2-321,0-1 0,0 0 0,-1 0 0,1 1 0,0-1 1,-1 0-1,1 0 0,-1-1 0,1 1 0,-1 0 0,0-1 0,1 1 0,-1 0 0,0-1 0,0 1 0,0-1 1,0 0-1,0 1 0,-1-1 0,1 0 0,0 0 0,-1 1 0,1-1 0,-1-2 0,1-22-7538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9065,'0'0'12075,"69"39"-12587,-41-36-1186,0-3-1473,-3 0-1281,-2 0-865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40 228 8520,'0'0'3828,"-3"8"-999,-2 8-1807,1 1 0,0 0-1,1 0 1,-1 25 0,4-33-894,0 1 0,1-1 0,0 1 0,0-1 1,1 0-1,0 0 0,1 0 0,0 0 0,0 0 0,9 15 0,12 16-212,-4-10-278,24 56 0,-39-76 339,-2 0 0,1 0 0,-1 1 0,-1-1 0,0 1 0,-1-1-1,1 1 1,-2 0 0,0 0 0,-1 12 0,1-22 93,0 1 0,0 0 1,-1-1-1,1 1 0,0 0 1,-1-1-1,1 1 0,-1-1 0,0 1 1,1-1-1,-1 1 0,0-1 1,0 1-1,0-1 0,0 0 0,0 1 1,0-1-1,0 0 0,0 0 1,-1 0-1,1 0 0,0 0 1,-1 0-1,1 0 0,-1-1 0,1 1 1,-1 0-1,1-1 0,-1 1 1,1-1-1,-1 0 0,0 1 0,1-1 1,-1 0-1,0 0 0,1 0 1,-1 0-1,0 0 0,-1-1 0,-1 1 123,0-1-1,0 0 0,1-1 1,-1 1-1,0-1 0,1 1 1,-1-1-1,1 0 0,-1 0 0,1-1 1,0 1-1,0-1 0,0 1 1,0-1-1,-2-4 0,-2-3-103,1 0 0,0 0-1,1-1 1,0 1 0,1-1-1,0 0 1,0-1 0,1 1 0,-2-22-1,4 26-88,1 0 1,0 1-1,0-1 0,0 0 0,1 1 1,0-1-1,1 1 0,-1-1 0,1 1 1,1-1-1,-1 1 0,1 0 0,0 0 0,0 0 1,1 1-1,0-1 0,0 1 0,9-10 1,42-35-2039,-7 7-1944,-3-2-4407,-16 12-1796</inkml:trace>
  <inkml:trace contextRef="#ctx0" brushRef="#br0" timeOffset="1">420 0 10826,'0'0'12652,"0"66"-11883,0-41 96,0 1-321,0-4-480,9 0-32,2-1-192,-1-6-641,-1-4-512,0-5-448,-4-6-802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21076,'0'0'2851,"50"-1"-3396,-22 2-1120,4 1-994,-4-2-1793,-3 0 32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10314,'0'0'11787,"-8"9"-11061,-2 1-528,5-6-135,0 1 0,0 0 1,1 0-1,0 0 0,0 1 0,-4 6 1,8-12-124,-1 1 0,0 0 0,1 0 0,-1 0 0,1 0 0,0 0 0,-1 0 0,1 0 0,0 0 0,-1 0 0,1 1 0,0-1 0,0 0 0,0 0 0,0 0 0,0 0 0,0 0 0,0 0 0,1 0 0,-1 0 0,0 0 0,1 0 0,-1 1 0,0-1 0,2 1 0,-1 0-26,1 0 0,-1-1 0,1 1 0,0-1 0,0 1 0,0-1 0,0 1 1,0-1-1,0 0 0,0 0 0,4 1 0,8 3-250,0-1 0,1-1 0,17 2 1,-20-3 3,25 2-302,20 5 590,-56-9 95,0 0-1,-1 0 1,1 1 0,-1-1-1,1 0 1,-1 0 0,1 1-1,-1-1 1,0 0 0,1 0-1,-1 1 1,1-1 0,-1 1-1,1-1 1,-1 0-1,0 1 1,1-1 0,-1 1-1,0-1 1,0 1 0,1-1-1,-1 1 1,0-1 0,0 1-1,0-1 1,0 1 0,1-1-1,-1 1 1,0-1-1,0 1 1,0-1 0,0 1-1,0 0 1,0-1 0,-1 1-1,1-1 1,0 1 0,0-1-1,0 1 1,0-1 0,-1 1-1,1-1 1,0 1-1,0-1 1,-1 1 0,1-1-1,0 1 1,-1-1 0,1 0-1,-1 1 1,1-1 0,0 0-1,-2 1 1,-24 22 1765,24-21-1760,-10 7 381,0-1-1,0-1 1,-1 0-1,0 0 1,0-1 0,-1-1-1,0 0 1,-16 3-1,29-8-464,1 0 0,0 0 0,-1 0 0,1 0 1,0 0-1,-1 0 0,1 0 0,-1 0 0,1 0 0,0 0 0,-1 0 0,1 0 0,0-1 0,-1 1 0,1 0 0,0 0 0,0 0 0,-1 0 0,1-1 0,0 1 0,-1 0 0,1 0 0,0-1 0,0 1 1,0 0-1,-1-1 0,1 1 0,0 0 0,0 0 0,0-1 0,0 1 0,-1 0 0,1-1 0,0 1 0,0-1 0,0 1 0,0 0 0,0-1 0,0 0 0,3-21-1875,13-22-2907,4 5-1100,-2-6-2733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18353,'0'0'3326,"-6"10"-2797,2-2-318,1-1 1,-1 1 0,2 0-1,-1 0 1,1 0 0,0 1-1,0-1 1,1 1 0,1-1-1,-1 1 1,1-1 0,0 1-1,1-1 1,0 0-1,1 1 1,3 12 0,4 3-183,1 0-1,0-1 1,2 0 0,1-1 0,1 0 0,0-1 0,2-1-1,0 0 1,38 34 0,-43-45-3315,-19-19 2161,-21-17 513,-20-9 421,30 23 932,0-1 1,-22-22 0,40 35-656,0 0 0,0 0 0,0-1 0,0 1 0,0 0 0,0 0 0,1-1 0,-1 1 0,1 0 0,-1-1 0,1 1 1,-1 0-1,1-1 0,0 1 0,-1-1 0,1 1 0,0-1 0,0 1 0,0-1 0,0 1 0,0-1 0,1 1 1,-1-1-1,0 1 0,1 0 0,-1-1 0,1 1 0,-1-1 0,1 1 0,0 0 0,0 0 0,-1-1 0,1 1 0,0 0 1,0 0-1,0 0 0,0 0 0,1 0 0,-1 0 0,0 0 0,0 0 0,2 0 0,8-7-124,-1 1 0,2 1-1,21-10 1,-25 12 194,83-32-128,-1 0-3755,-49 15-2183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1 637 6470,'0'0'8648,"7"0"-6955,-3 0-1552,0 0 1,0-1-1,-1 1 1,1-1-1,0 0 1,-1 0 0,1 0-1,-1 0 1,1-1-1,-1 0 1,1 1-1,-1-1 1,0 0 0,0-1-1,0 1 1,0 0-1,0-1 1,-1 0-1,1 0 1,-1 1 0,0-1-1,0-1 1,0 1-1,3-6 1,5-6 67,0 0 0,0-1 0,-2-1-1,0 1 1,-1-1 0,-1-1 0,7-25 0,10 110-828,37 88 675,-5-16 311,-49-119-234,0 1 1,-2-1-1,0 1 0,-2 0 0,1 23 0,-2-22 120,-1 45 461,0-65-667,0-1 1,0 1-1,0 0 0,-1-1 1,1 1-1,0 0 0,-1-1 1,1 1-1,-1 0 0,0-1 0,1 1 1,-1-1-1,0 1 0,0-1 1,0 1-1,0-1 0,0 0 1,0 0-1,-1 1 0,1-1 1,0 0-1,-1 0 0,1 0 0,-1 0 1,1-1-1,-1 1 0,1 0 1,-1 0-1,-1 0 0,1-1-12,1 0 1,-1 0-1,1 0 0,0-1 0,-1 1 0,1 0 0,0 0 0,-1-1 1,1 1-1,0-1 0,-1 1 0,1-1 0,0 0 0,0 1 1,0-1-1,-1 0 0,1 0 0,0 0 0,0 0 0,0 0 0,0 0 1,1 0-1,-1 0 0,0 0 0,0 0 0,1-1 0,-1 1 0,0 0 1,1 0-1,0-1 0,-1 1 0,1-1 0,0 1 0,-1-2 0,-3-54-63,4 52 76,1-16-46,1-1 1,0 1-1,2 0 1,1 0 0,10-29-1,47-100 9,-47 117-11,-8 16-22,54-135-1443,-54 133 1250,-2-1 1,-1 0-1,0 1 1,-1-1-1,-2-1 0,0-20 1,0 41 198,-1-1 1,0 0 0,0 0-1,0 1 1,0-1-1,0 0 1,0 0 0,0 0-1,0 1 1,0-1-1,0 0 1,0 0 0,-1 0-1,1 1 1,0-1-1,-1 0 1,1 1 0,0-1-1,-1 0 1,1 0-1,-1 1 1,1-1 0,-1 1-1,1-1 1,-1 0-1,1 1 1,-1-1 0,0 1-1,1 0 1,-1-1-1,0 1 1,1-1 0,-1 1-1,0 0 1,0 0-1,1-1 1,-1 1 0,0 0-1,0 0 1,0 0-1,1 0 1,-1 0 0,0 0-1,0 0 1,0 0-1,1 0 1,-1 0 0,-1 1-1,-1 0 17,1 0-1,0 0 1,-1 0-1,1 0 1,0 1-1,0-1 1,0 1-1,0 0 1,0 0-1,0-1 1,0 1-1,1 0 1,-3 4-1,-1 3 94,0 1 1,1 0-1,0 0 0,0 0 0,1 0 0,0 1 0,1-1 1,0 1-1,1-1 0,0 15 0,1-24-79,0 0-1,0 0 1,0 0-1,0 0 1,0 0 0,1 0-1,-1 0 1,0 0-1,0 0 1,1 0 0,-1 0-1,1 0 1,-1-1-1,1 1 1,-1 0-1,1 0 1,0 0 0,-1 0-1,1-1 1,0 1-1,-1 0 1,1-1 0,0 1-1,0 0 1,0-1-1,0 1 1,1 0 0,1 0 18,0-1 1,0 1 0,0-1 0,0 1 0,0-1 0,0 0 0,0 0 0,0 0 0,5-2 0,0 1 10,-1-1 0,1 0 0,-1 0 0,1-1 0,-1 0 0,0-1 0,8-4 0,-6 0-7,-1 1 1,0-2-1,0 1 1,0-1-1,-1 0 1,-1-1-1,12-19 1,-3-4 70,14-40 1,-24 57-114,-6 22-63,0 1-1,1 0 0,0 0 1,0 0-1,0 0 0,1 7 1,1 11 158,-2-15 51,0 0-1,1 0 1,0 0-1,0 0 1,6 18-1,-6-26-109,-1 0 0,1 0 0,0 0 0,0-1 0,0 1 0,0 0 0,0-1 0,0 1 1,0-1-1,1 1 0,-1-1 0,0 1 0,1-1 0,0 0 0,-1 0 0,1 0 0,0 0 0,-1 0 0,1 0 0,0 0 0,0 0 1,0-1-1,-1 1 0,1-1 0,0 1 0,0-1 0,0 0 0,0 0 0,0 0 0,0 0 0,0 0 0,0 0 0,0-1 0,0 1 0,0 0 1,0-1-1,3-1 0,0 0 16,0-1-1,0 1 1,-1-1 0,1 0 0,-1 0 0,1-1 0,-1 1 0,0-1 0,-1 0 0,1 0-1,-1 0 1,1 0 0,-1-1 0,0 0 0,-1 1 0,1-1 0,-1 0 0,2-7 0,4-12-53,-1 1 0,7-40 0,-13 56 14,5-31-671,-6 34 38,-1 16-121,0-6 733,-2 15 41,1 0 1,1 0-1,1 25 1,1-41 3,-1 0 0,1 0 0,0 0 1,1 0-1,-1 0 0,1 0 0,0 0 0,3 5 1,-3-8-11,-1 0 1,0 0-1,0-1 1,1 1-1,-1 0 1,1-1 0,0 1-1,-1-1 1,1 0-1,0 0 1,0 0-1,0 0 1,0 0 0,0 0-1,0 0 1,0 0-1,0-1 1,0 1-1,0-1 1,3 1-1,-3-2 19,1 1-1,0 0 0,-1-1 0,1 0 1,-1 1-1,1-1 0,-1 0 0,0 0 1,1-1-1,-1 1 0,0 0 0,0-1 0,1 1 1,-1-1-1,-1 0 0,1 0 0,0 0 1,0 0-1,-1 0 0,1 0 0,-1 0 1,1 0-1,-1-1 0,0 1 0,0-1 0,0 1 1,0 0-1,-1-1 0,2-4 0,2-7 14,-1 0-1,0-1 0,2-27 0,-4 21-18,0 11-81,0 0 0,0 0 1,-1 0-1,-1 0 0,-2-17 0,6 46-248,-3-18 298,0 1-1,0-1 1,0 1 0,0-1 0,0 1-1,1-1 1,-1 1 0,0-1 0,1 1-1,-1-1 1,1 1 0,0-1 0,-1 0-1,1 1 1,0-1 0,0 0-1,0 0 1,0 0 0,0 1 0,0-1-1,0 0 1,0 0 0,0-1 0,1 1-1,-1 0 1,0 0 0,1 0 0,-1-1-1,0 1 1,1-1 0,-1 1 0,3 0-1,2 0 13,-1-1-1,1 1 0,0-1 0,-1 0 0,1 0 0,-1 0 1,1-1-1,-1 0 0,1 0 0,-1 0 0,1-1 0,-1 0 1,0 0-1,0 0 0,0-1 0,0 0 0,0 1 0,0-2 1,-1 1-1,1-1 0,-1 1 0,0-1 0,5-7 0,-4 6-33,-1 0-1,0 0 0,0-1 0,0 0 1,-1 1-1,1-1 0,-1 0 1,-1-1-1,1 1 0,-1-1 0,0 1 1,-1-1-1,1 1 0,-2-1 0,1 0 1,0 0-1,-1 1 0,-1-1 0,0-9 1,1 16 0,0-1 0,0 1 0,0 0 0,0-1 0,0 1 0,0-1 0,0 1 0,-1-1 0,1 1-1,0 0 1,0-1 0,0 1 0,0-1 0,-1 1 0,1 0 0,0-1 0,0 1 0,-1-1 0,1 1 0,0 0 0,-1 0 0,1-1 0,0 1 0,-1 0 0,1-1 0,0 1 0,-1 0 0,1 0 0,-1 0 0,1 0 0,0-1 0,-1 1 0,1 0 0,-1 0 0,1 0 0,-1 0 0,-14 12-229,-6 24 211,17-24 150,-1 0 0,2 0 0,0 0 0,-3 24 0,6-34-94,-1 1 1,1-1-1,0 0 0,0 0 0,0 0 1,0 1-1,0-1 0,0 0 1,0 0-1,1 0 0,-1 1 1,1-1-1,0 0 0,0 0 1,-1 0-1,1 0 0,0 0 0,1 0 1,-1-1-1,0 1 0,1 0 1,-1 0-1,1-1 0,-1 1 1,1-1-1,0 1 0,-1-1 1,1 0-1,0 0 0,0 0 0,0 0 1,0 0-1,0 0 0,4 1 1,1-2-12,-1 1 1,0-1 0,0 0 0,0-1-1,0 0 1,0 0 0,0 0-1,0 0 1,0-1 0,0 0-1,0 0 1,-1-1 0,1 0-1,-1 0 1,0 0 0,0 0 0,0-1-1,0 0 1,-1 0 0,1 0-1,6-9 1,-2 2-59,-1-1 1,0 1-1,0-2 1,-1 1-1,-1-1 0,0 0 1,0-1-1,3-16 0,-5 14-663,-8 29 588,-8 27 283,11-32-34,0-1 0,0 1 0,1-1 0,0 0 0,0 1 0,1-1 1,0 1-1,0-1 0,4 11 0,-4-16-92,0 1 0,0-1 0,1 1 0,0-1 0,-1 0 1,1 0-1,0 0 0,0 0 0,0 0 0,0 0 0,0 0 0,1 0 0,-1-1 0,1 1 0,-1-1 0,1 0 1,-1 0-1,1 0 0,0 0 0,-1 0 0,1-1 0,0 1 0,0-1 0,-1 1 0,1-1 0,0 0 0,4-1 1,-5 1-85,1 1 1,-1-1-1,0-1 1,0 1-1,0 0 1,0 0-1,0-1 1,0 1-1,1-1 1,-1 0-1,0 0 1,0 0-1,-1 0 1,1 0 0,0 0-1,0 0 1,0 0-1,-1-1 1,1 1-1,-1-1 1,3-2-1,-2 1-484,-1 0 1,0 0-1,0 1 0,0-1 0,-1 0 0,1 0 0,-1 0 1,1-1-1,-1 1 0,0 0 0,0 0 0,0 0 0,-1 0 0,1 0 1,-3-6-1,-7-20-7670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18578,'3'0'2754,"3"3"-1505,2 3 289,3-2-769,3 0-353,-1-3-160,2 3-160,3-4-352,-2 0-1281,-9 0-1186,0 0-2626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54 13933,'0'0'12140,"9"3"-11996,28 9-91,-35-11-49,0-1 1,0 0-1,-1 0 0,1 0 1,0 0-1,0 0 0,-1-1 1,1 1-1,0 0 0,0-1 1,-1 1-1,1-1 0,0 0 0,-1 1 1,1-1-1,-1 0 0,1 0 1,-1 0-1,1 0 0,-1 0 1,0 0-1,0-1 0,1 1 0,-1 0 1,0-1-1,0 1 0,0-1 1,0 1-1,0-1 0,-1 0 1,2-2-1,-1 3 0,-1 0 0,1 0-1,-1 0 1,1 0 0,-1 0 0,0-1-1,1 1 1,-1 0 0,0 0 0,0 0-1,0 0 1,1 0 0,-1 0 0,-1 0 0,1 0-1,0-1 1,0 1 0,0 0 0,0 0-1,-1 0 1,1 0 0,-1 0 0,1 0-1,-1 0 1,1 0 0,-1 0 0,1 0 0,-1 0-1,0 0 1,1 1 0,-1-1 0,0 0-1,0 0 1,0 1 0,0-1 0,0 0-1,0 1 1,0-1 0,0 1 0,0-1 0,0 1-1,0 0 1,0-1 0,0 1 0,0 0-1,-1 0 1,-3 0 90,0 0-1,0 0 1,0 1 0,0 0-1,0 0 1,0 1 0,0-1-1,0 1 1,1 0 0,-1 0-1,1 1 1,0-1 0,-1 1-1,1 0 1,0 0 0,0 1-1,1-1 1,-1 1 0,1-1-1,0 1 1,0 0 0,0 1-1,0-1 1,1 0 0,0 1-1,0-1 1,0 1 0,0 0-1,1 0 1,-1 0 0,1 0-1,0 7 1,1-11-85,0 0 0,0 0 0,0 0-1,1 0 1,-1 0 0,0 0 0,0 0 0,1 0 0,-1-1 0,1 1-1,-1 0 1,1 0 0,-1 0 0,1-1 0,0 1 0,-1 0 0,1-1-1,0 1 1,-1 0 0,1-1 0,0 1 0,0-1 0,0 1 0,-1-1-1,2 1 1,32 7-158,32-10-3279,-40-5-1425,2-2-3811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11050,'0'8'4015,"-2"73"1508,0-28-2127,6 61-1,-2-96-3284,0 0 0,2 0 0,0 0 0,1 0 0,1-1 0,0 0 0,13 22 0,-15-31-430,2 4-388,0 0 0,1-1 1,12 14-1,-18-23 320,1 0 1,0 0 0,0-1-1,0 1 1,-1-1-1,2 1 1,-1-1-1,0 0 1,0 1 0,4 0-1,-5-1 64,1-1 1,-1 0-1,0 0 1,0 0-1,0 0 0,0 0 1,0 0-1,1 0 0,-1 0 1,0-1-1,0 1 1,0 0-1,0-1 0,0 1 1,0-1-1,0 1 0,0-1 1,0 1-1,0-1 1,0 0-1,0 1 0,0-1 1,1-2-1,10-14-4860</inkml:trace>
  <inkml:trace contextRef="#ctx0" brushRef="#br0" timeOffset="1">229 120 20115,'0'0'4324,"-2"8"-4164,0-1-209,-7 38 129,9-43-163,0 0 0,0 0 0,0 0 0,0 0 0,0 0 0,1 0 0,-1 0 0,0 0 0,1 0 0,0 0 0,-1 0 0,1 0 0,0-1 0,0 1 0,0 0 0,0-1-1,0 1 1,1 0 0,-1-1 0,0 1 0,1-1 0,2 2 0,12 6-784,0-1-1,1 0 0,31 8 1,-34-12 807,0 0 1,-1 1 0,0 1-1,0 0 1,0 0-1,22 17 1,-34-22 188,0 0-1,1 0 1,-2 0 0,1-1 0,0 1 0,0 0 0,0 0-1,0 0 1,-1 0 0,1 1 0,0-1 0,-1 0-1,1 0 1,-1 0 0,1 0 0,-1 1 0,0-1 0,1 0-1,-1 1 1,0-1 0,0 0 0,0 0 0,0 1-1,0-1 1,0 0 0,-1 2 0,0-1 38,0 1 0,0-1 0,-1 0 0,1 0 1,0 0-1,-1 0 0,0 0 0,1 0 0,-1-1 0,0 1 0,0 0 1,-4 1-1,-4 4 230,0-2 1,-1 1 0,0-1-1,-18 5 1,27-10-530,-38 10 690,18-10-2382,8-8-4524,7-7-5396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91 342 4612,'0'0'13987,"0"-8"-11868,0 5-1912,-1-24 722,1 26-905,0 1-1,-1-1 1,1 0 0,0 1-1,0-1 1,-1 1 0,1-1-1,0 1 1,-1-1 0,1 1-1,-1-1 1,1 1 0,-1-1-1,1 1 1,-1-1-1,1 1 1,-1 0 0,1-1-1,-1 1 1,1 0 0,-1-1-1,1 1 1,-1 0 0,0 0-1,1 0 1,-1 0 0,0-1-1,1 1 1,-1 0 0,1 0-1,-1 0 1,0 0 0,1 0-1,-1 1 1,0-1 0,1 0-1,-1 0 1,0 0 0,1 0-1,-1 1 1,1-1-1,-1 0 1,1 1 0,-1-1-1,1 0 1,-2 1 0,-2 2-20,0 1 0,0-1-1,0 0 1,1 1 0,-1 0 0,1 0 0,0 0 0,0 0 0,0 1 0,1-1 0,-1 1 0,1 0 0,0-1 0,0 1-1,1 0 1,-2 6 0,-1 6-6,1 0 0,0 0 0,-1 26 0,4-40 1,0 0 0,0 0 1,0 0-1,0 0 0,0 0 0,1 0 0,-1 0 0,1 0 0,0 0 0,0 0 0,0-1 0,0 1 0,0 0 0,1-1 0,2 5 0,-3-6 2,-1-1 1,1 1-1,0-1 0,0 1 1,-1-1-1,1 1 1,0-1-1,0 0 1,0 1-1,-1-1 0,1 0 1,0 0-1,0 0 1,0 0-1,0 1 0,0-1 1,0 0-1,-1 0 1,1-1-1,2 1 0,25-16 103,-15 3 13,-1 0 0,0-1 0,-1-1 0,0 1 0,16-32 0,-9 10 37,22-61-1,-33 75-14,0 0 1,-1 0-1,-2 0 0,0-1 1,-1 0-1,-2 1 1,0-1-1,-4-40 0,-3 48-303,-1 17-220,-2 25-29,1 131 592,8-135 123,2 0 1,0-1-1,1 1 0,1-1 0,7 22 0,-9-38-290,0-1 1,0 0-1,1 1 1,0-1 0,0 0-1,0-1 1,0 1-1,1 0 1,-1-1-1,1 0 1,1 0 0,-1 0-1,0 0 1,1-1-1,6 4 1,-7-5-331,1 0 0,-1 0 0,0-1 0,0 1 0,1-1 1,-1-1-1,1 1 0,-1 0 0,1-1 0,-1 0 0,1 0 0,-1 0 0,5-2 0,10-5-3931,-5-8-2573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111 429 16560,'0'0'3635,"-8"-2"-1889,6 1-1694,0 0 0,-1 1 1,1-1-1,0 1 1,-1 0-1,1-1 0,-1 1 1,1 0-1,0 1 0,-1-1 1,1 0-1,0 1 1,-1-1-1,1 1 0,0 0 1,0-1-1,-1 1 0,-2 2 1,2 0-3,-1 0-1,1 1 1,0-1 0,-1 1 0,2-1 0,-1 1-1,0 0 1,1 0 0,0 1 0,-4 7 0,2-2 127,1 0 1,-1 0 0,2 1 0,-1-1-1,2 1 1,-1-1 0,1 1 0,1-1-1,1 13 1,-1-22-161,0-1 1,0 0-1,0 1 0,1-1 0,-1 0 0,0 1 1,0-1-1,1 0 0,-1 1 0,0-1 0,0 0 1,1 1-1,-1-1 0,1 0 0,-1 0 0,0 0 1,1 1-1,-1-1 0,0 0 0,1 0 0,-1 0 1,1 0-1,-1 0 0,1 0 0,-1 0 0,0 1 0,1-1 1,-1 0-1,1-1 0,-1 1 0,0 0 0,1 0 1,-1 0-1,1 0 0,-1 0 0,1 0 0,-1 0 1,0-1-1,1 1 0,-1 0 0,0 0 0,1-1 1,-1 1-1,0 0 0,1-1 0,19-11 730,-1-8-599,-1-1 1,-1 0-1,-1-2 1,-1 0-1,0 0 1,19-46-1,-9 19-88,-25 49-61,0 1-1,1-1 1,-1 0-1,0 1 0,0-1 1,1 1-1,-1-1 1,0 1-1,1-1 0,-1 1 1,0-1-1,1 1 1,-1-1-1,1 1 1,-1-1-1,1 1 0,-1-1 1,1 1-1,-1 0 1,1-1-1,0 1 0,-1 0 1,1 0-1,-1 0 1,1-1-1,0 1 0,-1 0 1,1 0-1,0 0 1,10 15-110,2 42-104,-11-46 199,-1-6-17,0 3 92,1-1 0,0 0 0,0 0 0,0 0 0,5 9-1,-6-15-41,-1 0 0,1 0 0,-1-1 0,1 1 0,-1 0 0,1-1 0,-1 1 0,1-1 0,0 1 0,-1-1 0,1 1 0,0-1 0,-1 1 0,1-1 0,0 0-1,0 1 1,-1-1 0,1 0 0,0 1 0,0-1 0,0 0 0,0 0 0,1 0 5,-1-1-1,1 1 1,-1-1 0,1 1-1,-1-1 1,1 0 0,-1 1-1,1-1 1,-1 0 0,0 0-1,0 0 1,1 0-1,-1 0 1,0 0 0,0 0-1,1-3 1,39-56 249,-34 47-272,1 1 0,1-1 1,0 1-1,19-19 0,-27 30-14,1-1 1,-1 1-1,0 0 0,0 0 0,1 0 1,-1 1-1,1-1 0,-1 0 0,0 0 1,1 1-1,0-1 0,-1 1 1,1-1-1,-1 1 0,3 0 0,-3 0 8,0 0 0,-1 0 0,1 0 0,0 1 0,0-1 0,-1 0 0,1 1 0,0-1 0,-1 0 0,1 1 0,0-1-1,-1 1 1,1-1 0,0 1 0,-1-1 0,1 1 0,-1 0 0,1-1 0,-1 1 0,1 0 0,-1-1 0,1 2 0,1 5-16,1 0 1,-1 0 0,0 1 0,-1-1 0,1 12-1,3 10 53,-5-28-23,0-1 0,1 1 0,-1-1 0,0 1-1,0-1 1,0 1 0,1-1 0,-1 1 0,0-1 0,1 1 0,-1-1-1,0 0 1,1 1 0,-1-1 0,0 0 0,1 1 0,-1-1 0,1 0-1,-1 1 1,1-1 0,-1 0 0,1 0 0,-1 0 0,1 1 0,-1-1-1,1 0 1,-1 0 0,1 0 0,-1 0 0,1 0 0,-1 0 0,1 0-1,-1 0 1,1 0 0,-1 0 0,1 0 0,-1 0 0,1-1 0,-1 1-1,1 0 1,-1 0 0,1 0 0,-1-1 0,1 1 0,-1 0 0,0-1-1,1 1 1,-1 0 0,1-1 0,-1 1 0,0 0 0,1-1-1,-1 1 1,0-1 0,21-24 353,17-35-264,-21 31-149,1 1-1,27-32 1,-45 60 44,0 0 0,0-1 0,0 1 0,0 0 0,1-1 0,-1 1-1,0 0 1,0-1 0,1 1 0,-1 0 0,0 0 0,1-1 0,-1 1 0,0 0 0,1 0 0,-1-1 0,0 1 0,1 0 0,-1 0 0,0 0 0,1 0 0,-1 0 0,0 0 0,1-1 0,-1 1 0,1 0 0,-1 0 0,0 0 0,1 0-1,-1 0 1,1 1 0,-1-1 0,0 0 0,1 0 0,-1 0 0,0 0 0,1 0 0,-1 0 0,0 1 0,1-1 0,0 0 0,5 21-113,-5 39 409,-1-51-131,2 10 641,4-16-186,14-25-7,-8 6-646,19-25-57,-21 26-704,1 1 1,1 0-1,14-14 0,-22 37-7118,-2 44-1660,-2-53 9258,0 0 166,0 0-1,1 1 0,-1-1 1,0 0-1,0 0 0,0 0 1,0 0-1,1 0 0,-1 1 1,0-1-1,0 0 1,0 0-1,1 0 0,-1 0 1,0 0-1,0 0 0,1 0 1,-1 0-1,0 0 0,0 0 1,0 0-1,1 0 1,-1 0-1,0 0 0,0 0 1,1 0-1,-1 0 0,0 0 1,0 0-1,0 0 0,1 0 1,-1 0-1,0-1 0,0 1 1,0 0-1,0 0 1,1 0-1,-1 0 0,0 0 1,0-1-1,0 1 0,0 0 1,1 0-1,-1 0 0,0 0 1,0-1-1,0 1 0,0 0 1,0 0-1,0 0 1,0-1-1,0 1 0,0 0 1,0-1-1,10-10 79,-2-8 3253,-1 0 0,-1 0 0,7-35 0,-4 13 4357,-9 40-6271,0 32 213,-1-1-848,0-18-26,1-1 0,0 1 0,3 21 1,-3-32-585,1 0 1,-1-1 0,0 1 0,1 0 0,-1 0 0,0-1-1,1 1 1,-1 0 0,1-1 0,-1 1 0,1 0 0,0-1-1,-1 1 1,1-1 0,0 1 0,-1-1 0,1 1 0,0-1-1,-1 0 1,1 1 0,0-1 0,0 0 0,0 1 0,-1-1-1,1 0 1,0 0 0,0 0 0,0 0 0,0 0 0,-1 0-1,1 0 1,0 0 0,0 0 0,0 0 0,-1-1 0,1 1-1,0 0 1,0 0 0,0-1 0,-1 1 0,1-1 0,0 1-1,-1 0 1,2-1 0,32-21 547,6-16-683,36-44 0,-63 70-298,-6 15 211,-4 26 269,2 4 421,4-30-201,8-17-41,6-13-242,-19 20-111,1 0-1,0 1 1,0 0-1,1 0 1,0 0-1,0 1 1,0 0-1,1 0 1,-1 0-1,13-5 1,-18 10 78,0 1 0,-1 0 0,1-1 0,0 1 0,0 0 0,0 0 1,-1 0-1,1 0 0,0-1 0,-1 1 0,1 0 0,-1 0 0,1 0 0,-1 0 0,0 0 0,1 0 1,-1 1-1,0-1 0,0 0 0,1 0 0,-1 0 0,0 0 0,0 0 0,-1 2 0,-1 13-2660,2-15 2403,0-1 1,-1 1 0,1-1-1,0 0 1,-1 1 0,1-1 0,0 0-1,0 0 1,-1 1 0,1-1-1,-1 0 1,1 0 0,0 1 0,-1-1-1,1 0 1,-1 0 0,1 0-1,0 0 1,-1 0 0,1 1-1,-1-1 1,1 0 0,-1 0 0,1 0-1,0 0 1,-1 0 0,1 0-1,-1-1 1,1 1 0,-1 0 0,1 0-1,-1 0 1,-5-4-7008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12812,'0'-9'3427,"0"3"-544,6 3-1570,8 3-1249,0 0-32,5 0-256,1 0-801,3 1-288,3 3-1762,-2 1-929,-3-4-544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72 446 5605,'0'0'14083,"-9"9"-13298,3-4-537,1 0 0,0 0 0,0 1 1,0 0-1,0 0 0,1 0 0,0 1 1,1-1-1,-1 1 0,1 0 0,1 0 1,-1 0-1,1 1 0,0-1 0,1 0 0,0 1 1,-1 8-1,2-13-146,0 0 1,0 1 0,0-1-1,1 0 1,-1 1-1,1-1 1,-1 0-1,1 0 1,0 0 0,1 0-1,-1 0 1,0 0-1,1 0 1,3 5-1,-4-7-87,1 0 0,0 0 0,-1 0-1,1 0 1,0 0 0,0 0 0,0 0-1,0-1 1,0 1 0,0 0 0,0-1-1,0 0 1,0 0 0,0 1 0,0-1-1,0 0 1,0-1 0,0 1 0,0 0-1,0 0 1,0-1 0,0 0 0,0 1-1,0-1 1,3-1 0,2-2 15,-1 1 0,1-1 0,-1 0 0,0-1 0,0 1-1,0-1 1,0 0 0,-1-1 0,0 0 0,0 1 0,-1-2 0,7-9 0,1-4-97,-2 0-1,17-41 1,-22 45-425,-1-1 0,0 0 0,-1 0 0,-1 0-1,1-29 1,-17 60 882,11-8-267,0-1 0,1 2 0,-1-1-1,1 0 1,1 0 0,-1 1 0,1-1-1,0 0 1,0 1 0,1 11 0,0-17-116,0 0 1,1-1 0,-1 1-1,0 0 1,1 0 0,-1-1-1,1 1 1,-1 0 0,1-1-1,-1 1 1,1-1 0,0 1 0,-1 0-1,1-1 1,0 1 0,-1-1-1,1 0 1,0 1 0,-1-1-1,1 1 1,0-1 0,0 0-1,0 0 1,-1 0 0,1 1-1,0-1 1,0 0 0,0 0-1,0 0 1,-1 0 0,1 0-1,0 0 1,0 0 0,0-1-1,0 1 1,-1 0 0,1 0-1,0-1 1,1 0 0,1 1 22,0-1 0,0-1 0,0 1 0,0 0-1,0-1 1,0 1 0,0-1 0,5-4 0,3-8-10,0 0 0,-1-1 0,-1 0 0,0-1 0,-1 0-1,0 0 1,-1 0 0,-1-1 0,-1 0 0,5-26 0,-3-3-84,-1-2 0,0-80 0,-20 193 149,11-1 816,6 84-1,-1-126-830,1 0 0,0 0 0,2-1-1,1 1 1,0-1 0,2-1 0,15 33 0,-22-50-59,0-1-1,1 0 1,-1 1 0,0-1-1,1 0 1,0 0-1,-1 0 1,1 0 0,0 0-1,0-1 1,0 1 0,0 0-1,0-1 1,0 1 0,1-1-1,-1 0 1,1 0 0,-1 0-1,0 0 1,1 0-1,-1-1 1,6 2 0,-5-3 38,0 1 1,0-1-1,0 0 1,0 0-1,0 0 1,0 0-1,0-1 1,0 1-1,0-1 1,-1 1-1,1-1 1,-1 0-1,1 0 1,-1 0-1,0-1 1,1 1-1,-1 0 1,2-5-1,5-5-10,0-1 0,-1 0 0,0-1 1,-1 0-1,-1 0 0,0 0 0,-1-1 0,4-18 0,-4 3-131,0 0 0,-3-1 0,0-35 0,-2 60 14,-1-1 0,0 1 0,0 0-1,-1 0 1,0 0 0,0 0 0,-3-7 0,4 12 67,1 0 0,0 0 0,-1 0 0,1 0 0,0 0 0,-1 0 1,1 0-1,-1 0 0,0 0 0,1 0 0,-1 0 0,0 1 0,0-1 0,1 0 1,-1 0-1,0 1 0,0-1 0,0 1 0,0-1 0,0 0 0,0 1 0,0 0 0,0-1 1,0 1-1,0 0 0,0-1 0,0 1 0,0 0 0,0 0 0,-1 0 0,1 0 1,0 0-1,0 0 0,0 0 0,0 0 0,0 0 0,0 1 0,0-1 0,0 0 1,0 1-1,0-1 0,0 1 0,0-1 0,0 1 0,0 0 0,0-1 0,0 1 1,-1 1-1,-1 1-2,1 0 1,0 0-1,0 0 0,0 0 1,0 0-1,0 1 1,1-1-1,-1 0 1,1 1-1,0-1 0,0 1 1,0 0-1,1-1 1,-1 5-1,0 58 9,2-40 31,-1-21-15,0-1 0,0 1 1,0-1-1,1 1 0,-1-1 0,1 1 0,0-1 0,1 0 0,-1 0 0,1 1 1,-1-1-1,1 0 0,1 0 0,-1 0 0,1-1 0,-1 1 0,1-1 0,0 1 1,0-1-1,0 0 0,1 0 0,-1 0 0,1-1 0,0 1 0,0-1 1,0 0-1,0 0 0,0 0 0,0 0 0,0-1 0,0 0 0,1 0 0,-1 0 1,1 0-1,7 0 0,-5-1-137,0 0 1,0 0 0,1-1-1,-1 0 1,0 0-1,0-1 1,0 0-1,0 0 1,0-1 0,0 0-1,0 0 1,-1 0-1,0-1 1,1 0-1,-1 0 1,-1-1-1,1 1 1,-1-1 0,1-1-1,-2 1 1,9-11-1,-12 14-429,0 0 0,0 0 0,0 1 1,-1-1-1,1 0 0,0 0 0,-1 0 0,1 0 0,-1-1 0,0 1 0,0 0 0,0-2 0,0-9-8297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11 9705,'0'0'5456,"-7"-3"-2931,-1 1-2293,1 0 1,-1 1-1,0 0 0,1 0 1,-1 0-1,0 1 0,0 0 1,1 1-1,-1 0 0,0 0 1,1 0-1,-1 1 0,1 0 1,0 1-1,-1 0 0,1 0 1,0 0-1,1 1 0,-1 0 1,1 0-1,-1 1 0,1 0 1,0 0-1,-9 11 0,8-9-216,0 2-1,1-1 0,0 1 0,0 0 1,1 0-1,0 0 0,1 1 1,0 0-1,0 0 0,1 0 1,1 0-1,-1 0 0,2 1 0,-2 16 1,4-25-36,0 0 0,0 0 0,0 0 0,0 0 1,0 0-1,0-1 0,0 1 0,0 0 0,1-1 1,-1 1-1,1-1 0,-1 1 0,1-1 0,0 0 0,0 0 1,-1 0-1,1 0 0,0 0 0,0 0 0,2 0 1,50 20-421,-44-17 410,12 4 78,2-1 266,-1 2 1,0 1-1,41 23 0,-60-31-256,0 1 0,0-1 0,-1 0 0,0 1 0,1 0 0,-1 0 0,0 0 0,0 0 0,0 0-1,-1 1 1,1-1 0,-1 1 0,0 0 0,0-1 0,0 1 0,-1 0 0,1 0 0,-1 1 0,0-1-1,0 0 1,0 0 0,0 0 0,-1 1 0,0-1 0,0 0 0,0 1 0,-1-1 0,1 0 0,-3 7-1,0-3 240,-1 0 0,0 0 0,-1 0 0,0-1 0,0 0 0,-1 0 0,1 0 0,-2-1 0,1 0-1,-1 0 1,-10 7 0,0-1 26,-1 0-1,1-2 1,-34 15-1,46-22-318,0-1 0,0 0 0,0-1 0,0 1 0,-1-1 0,1 0 0,0 0 0,-1-1 0,1 1 0,0-1 0,-1 0 0,1-1 0,-7-1 0,10 1-124,0 0 1,0 0-1,0 0 0,0-1 0,0 1 0,1 0 0,-1-1 0,0 0 0,1 1 1,-1-1-1,1 0 0,-1 0 0,1 0 0,0 0 0,0 0 0,0 0 1,0 0-1,0 0 0,1-1 0,-1 1 0,1 0 0,-1 0 0,1-1 0,0 1 1,0 0-1,0-1 0,0 1 0,0 0 0,0-1 0,1 1 0,0-3 1,2-8-1042,0 1 1,0 0 0,1 0-1,1 1 1,0-1 0,0 1 0,14-20-1,-9 13-511,22-34-3629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13997,'0'0'8803,"2"8"-8007,58 299 3848,-60-305-4625,0 0-1,1 0 1,-1 0-1,1 0 1,-1-1-1,1 1 1,0 0-1,0-1 1,0 1-1,0-1 1,0 1-1,0-1 1,1 1-1,-1-1 1,0 1-1,3 1 1,-3-3-4,0 1-1,1-1 1,-1 0 0,0 1 0,0-1-1,0 0 1,1 0 0,-1 0 0,0 0-1,0 0 1,0 0 0,1 0-1,-1-1 1,0 1 0,0 0 0,0 0-1,0-1 1,0 1 0,1-1 0,0 0-1,7-5 70,0-1-1,0 0 0,0 0 0,14-17 1,13-9-121,-34 31 24,0 1 1,1 0 0,-1 0 0,1 0 0,-1 0-1,1 0 1,0 0 0,0 1 0,-1-1 0,1 1-1,0 0 1,0 0 0,-1 0 0,1 0-1,0 0 1,0 1 0,-1-1 0,1 1 0,0-1-1,-1 1 1,1 0 0,-1 0 0,1 1 0,-1-1-1,1 0 1,2 3 0,-2-1 86,0-1 0,0 0-1,-1 1 1,1-1 0,-1 1 0,0 0 0,1 0 0,-2 0-1,1 0 1,0 0 0,0 1 0,-1-1 0,0 0 0,0 1-1,0-1 1,0 1 0,0-1 0,0 7 0,-3-35 354,0 1 0,-2 0 0,-7-29 1,5 29-643,1 0 1,1-1 0,-1-30-1,54 52-4179,-48 3 4274,-1 1 0,1-1 1,-1 0-1,0 0 1,1 0-1,-1 0 0,1 0 1,-1 0-1,0 0 0,1 0 1,-1 0-1,1-1 1,-1 1-1,0 0 0,1 0 1,-1 0-1,0 0 0,1 0 1,-1-1-1,0 1 1,1 0-1,-1 0 0,0-1 1,1 1-1,-1 0 0,0 0 1,0-1-1,1 1 1,-1 0-1,0-1 0,0 1 1,0-1-1,1 0 0,-1 1-148,-1-1-1,1 1 0,0-1 1,-1 1-1,1-1 0,-1 1 1,1-1-1,-1 1 0,1-1 1,-1 1-1,1-1 0,-1 1 1,1 0-1,-1-1 0,1 1 1,-1 0-1,0-1 0,1 1 1,-1 0-1,1 0 0,-1 0 1,0 0-1,1 0 1,-2-1-1,-22-3-5220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11403,'0'0'8328,"51"28"-8168,-17-28-96,8-1 0,-1-8-801,3-1-1056,1 2-2147,-5-2-1217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50 423 13293,'0'0'7756,"-7"11"-7238,6-9-501,-5 6 214,1 0 0,0 1 0,1 0 0,0 0 0,0 0 0,1 1 0,0-1 0,0 1 1,-1 18-1,3-23-134,1 0 0,0 1 1,1-1-1,-1 0 1,1 0-1,2 8 0,-3-12-90,1 0 0,-1-1 0,0 1 0,1 0 0,-1 0 0,1-1 0,0 1 0,-1 0 0,1-1 0,0 1 0,-1 0 0,1-1 0,0 1 0,0-1 0,-1 1 0,1-1 0,0 0 0,0 1 0,0-1 0,0 0 0,-1 0-1,1 1 1,0-1 0,0 0 0,0 0 0,0 0 0,0 0 0,0 0 0,0 0 0,0 0 0,0 0 0,-1-1 0,1 1 0,0 0 0,0 0 0,0-1 0,0 1 0,-1-1 0,1 1 0,0-1 0,0 1 0,-1-1 0,1 1 0,0-1 0,-1 0 0,2-1 0,5-3 70,-1 0 0,0-1 0,0 1 0,-1-1 0,0-1 0,0 1 0,0-1 0,-1 0 0,4-8 0,2-4-6,-2 0-1,9-29 1,3-49-1763,-20 102 1671,-1 9-5,2 0 0,0-1 0,4 22 0,-5-33 30,1 1 0,-1-1 1,0 0-1,1 0 0,0 0 1,0 0-1,-1 0 1,1 0-1,0 0 0,1 0 1,-1 0-1,0 0 0,0-1 1,1 1-1,-1 0 1,1-1-1,0 1 0,-1-1 1,1 1-1,0-1 0,0 0 1,0 0-1,0 0 1,0 0-1,0 0 0,0-1 1,0 1-1,0 0 0,0-1 1,4 1-1,-4-2 24,0 1 1,-1-1-1,1 1 0,0-1 0,0 0 0,0 0 0,-1 0 0,1 0 0,0 0 1,-1 0-1,1 0 0,-1-1 0,1 1 0,-1 0 0,0-1 0,1 1 1,-1-1-1,0 0 0,0 1 0,0-1 0,0 0 0,1-3 0,17-48 674,-17 46-652,6-29 16,-2-1 1,-1 1-1,-2-1 0,-1 0 1,-2 0-1,-6-44 0,0 39-272,5 40 167,1 0 0,-1 0 0,0-1 1,1 1-1,-1 0 0,0 0 0,0 0 0,0 0 1,-1 0-1,1 0 0,0 0 0,-1 0 0,1 1 1,-1-1-1,-3-2 0,5 4 35,0 0-1,-1 0 1,1 0 0,-1 0 0,1 0 0,0-1-1,-1 1 1,1 0 0,-1 0 0,1 0 0,-1 1-1,1-1 1,0 0 0,-1 0 0,1 0-1,-1 0 1,1 0 0,-1 0 0,1 1 0,0-1-1,-1 0 1,1 0 0,0 0 0,-1 1 0,1-1-1,0 0 1,-1 1 0,1-1 0,0 0-1,-1 1 1,1-1 0,0 0 0,0 1 0,0-1-1,-1 0 1,1 1 0,0-1 0,0 1-1,0-1 1,0 1 0,0-1 0,0 0 0,0 1-1,0-1 1,0 1 0,0 0 0,-4 26 45,4-23-50,-2 22-47,-6 127 668,8-129-180,2 1 0,0 0 1,1-1-1,7 26 1,-8-42-320,1-1 0,-1 1 0,1-1 0,1 0 0,4 8 0,-7-14-93,0 1 1,0-1-1,0 1 0,0-1 0,0 1 0,0-1 1,1 0-1,-1 0 0,0 0 0,1 1 0,-1-1 0,1-1 1,0 1-1,-1 0 0,1 0 0,0 0 0,-1-1 1,1 1-1,0-1 0,-1 0 0,1 1 0,0-1 1,0 0-1,0 0 0,-1 0 0,1 0 0,2-1 0,-3 1 13,1-1 0,-1 0 0,0 1 0,0-1 0,0 0 0,0 0-1,0 0 1,-1 0 0,1 0 0,0 0 0,0 0 0,-1 0-1,1 0 1,0-1 0,-1 1 0,1 0 0,-1 0 0,0-1-1,1 1 1,-1 0 0,0 0 0,0-1 0,0 1 0,0-2 0,1-40 112,-1 33-97,0-2-62,-1 0 0,0 0 0,-1 0 0,0 0 0,-1 0 0,0 0 0,-7-15 0,12 30-12,0-1 0,0 1 0,0 0 0,0-1 1,0 0-1,1 1 0,-1-1 0,1 0 0,-1 0 1,1 0-1,0-1 0,0 1 0,0-1 0,0 1 0,0-1 1,0 0-1,1 0 0,-1-1 0,0 1 0,0 0 1,4-1-1,-3 1 34,-1-1 0,1 0 0,0 0 0,-1 0 0,1 0 0,0 0 1,-1-1-1,1 0 0,0 0 0,-1 0 0,1 0 0,-1 0 0,0-1 0,1 1 0,-1-1 1,0 0-1,0 0 0,0 0 0,5-5 0,-3 0 14,1 0-1,-1 0 1,-1 0 0,1-1-1,-1 1 1,-1-1-1,1 0 1,-2-1 0,1 1-1,-1 0 1,0-1 0,0 0-1,-1 1 1,-1-1 0,1 0-1,-1 1 1,-2-14 0,2 21-22,0 1 0,0-1-1,0 1 1,-1-1 0,1 1 0,0-1 0,0 0 0,-1 1 0,1-1 0,0 1 0,0-1 0,-1 1 0,1-1 0,-1 1 0,1 0 0,0-1 0,-1 1-1,1-1 1,-1 1 0,1 0 0,-1-1 0,1 1 0,-1 0 0,1 0 0,-1-1 0,0 1 0,1 0 0,-1 0 0,1 0 0,-1 0 0,0 0 0,1 0 0,-1 0-1,1 0 1,-1 0 0,1 0 0,-1 0 0,0 0 0,1 0 0,-1 0 0,1 0 0,-1 1 0,1-1 0,-1 0 0,0 0 0,1 1 0,-1 0 0,-1 0 0,0 0 1,0 0-1,1 0 1,-1 1 0,0-1-1,1 1 1,-1-1 0,1 1-1,0 0 1,0-1 0,0 1-1,-2 2 1,-3 14 167,1 1 0,0-1 0,1 1-1,1 0 1,1 0 0,1 0 0,1 0 0,2 24 0,-2-41-159,0 0-1,1 1 1,-1-1 0,1 0 0,-1 0 0,1 0 0,0 0 0,0 0 0,0 0-1,0 0 1,0 0 0,0 0 0,1 0 0,-1-1 0,0 1 0,1 0 0,0-1-1,-1 0 1,1 1 0,0-1 0,2 2 0,0-2 3,-1 1 1,1-1-1,-1 0 0,1-1 0,0 1 1,-1 0-1,1-1 0,0 0 1,-1 0-1,1 0 0,7-1 0,-3-1-402,1 0 0,-1 0-1,1-1 1,12-6-1,20-17-5713,-20 4-580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72 10762,'0'-6'1414,"0"0"0,0 0 0,-1 1 0,0-1 1,0 0-1,-2-7 0,2 12-1328,1 1 0,0-1 0,-1 0 0,1 1 0,0-1 0,-1 1 1,1-1-1,0 0 0,-1 1 0,1-1 0,-1 1 0,1-1 0,-1 1 0,0 0 1,1-1-1,-1 1 0,1 0 0,-1-1 0,0 1 0,1 0 0,-1-1 0,0 1 1,1 0-1,-2 0 0,1 0-42,-1 0 1,0 1-1,1-1 1,-1 1-1,1-1 1,-1 1 0,1-1-1,-1 1 1,1 0-1,-1 0 1,1 0-1,0 0 1,-1 0-1,1 0 1,-1 2-1,-5 4-29,0 0 0,1 1-1,0 0 1,0 1 0,1-1-1,0 1 1,1 0 0,0 0-1,0 0 1,1 1 0,0-1-1,1 1 1,0 0 0,0 0-1,0 17 1,2-27-17,0 1 1,0-1-1,1 0 0,-1 0 0,0 1 1,0-1-1,0 0 0,0 0 0,0 1 0,0-1 1,1 0-1,-1 0 0,0 0 0,0 1 1,0-1-1,0 0 0,1 0 0,-1 0 1,0 0-1,0 0 0,1 1 0,-1-1 0,0 0 1,0 0-1,0 0 0,1 0 0,-1 0 1,0 0-1,0 0 0,1 0 0,-1 0 1,0 0-1,1 0 0,-1 0 0,0 0 0,0 0 1,1 0-1,-1 0 0,0 0 0,0 0 1,0 0-1,1 0 0,-1-1 0,0 1 1,0 0-1,1 0 0,-1 0 0,0 0 0,0 0 1,0-1-1,1 1 0,-1 0 0,0 0 1,0 0-1,0-1 0,0 1 0,0 0 1,14-12 34,-3-3-124,-1-1 1,-1-1-1,10-21 1,8-17-1774,-27 55 1844,1 0 1,-1 0 0,0-1 0,0 1 0,0 0 0,0 0-1,1-1 1,-1 1 0,0 0 0,0 0 0,1-1-1,-1 1 1,0 0 0,1 0 0,-1 0 0,0 0 0,0 0-1,1-1 1,-1 1 0,0 0 0,1 0 0,-1 0-1,0 0 1,1 0 0,-1 0 0,0 0 0,1 0 0,-1 0-1,0 0 1,1 0 0,-1 0 0,0 1 0,1-1-1,-1 0 1,0 0 0,0 0 0,1 0 0,-1 0-1,0 1 1,1-1 0,-1 0 0,0 0 0,0 0 0,1 1-1,-1-1 1,0 0 0,0 0 0,0 1 0,0-1-1,1 0 1,-1 1 0,0-1 0,0 0 0,0 0 0,0 1-1,0-1 1,0 0 0,0 1 0,0-1 0,0 1-1,11 26 99,-9-22-130,76 170 1244,-1-6 1298,-70-149-1942,-1-1-1,-1 1 1,4 32 0,-8-42-408,0 1-1,-1-1 0,0 1 1,0-1-1,-1 1 1,-1-1-1,1 1 1,-7 16-1,8-25-130,-1 0 0,0 0 0,1 0 0,-1 0 0,0 0 0,0 0 0,-1 0 0,1 0 0,0-1 0,-1 1 0,1 0 0,-1-1 0,1 1 0,-1-1 0,0 1 0,1-1 0,-1 0 0,0 0 0,0 0 0,0 0 0,0 0 0,0 0 0,0-1 0,0 1 0,0-1 0,-1 1 0,1-1 0,0 0 0,0 0 0,0 0 0,-1 0 0,1 0 0,0 0 0,0-1 0,0 1 0,0-1 0,0 1 0,0-1 0,0 0 0,0 0 0,-3-1 0,-2-2 15,1 0-1,0 0 1,0 0 0,1 0-1,-1-1 1,1 0-1,0 0 1,0 0 0,0-1-1,1 0 1,-6-9-1,4 2 20,0-1-1,1 0 0,0 0 1,1 0-1,1 0 0,0-1 1,1 0-1,1 1 0,0-1 1,1 0-1,0 0 0,4-19 0,4-10-719,3 0-1,26-70 1,1-5-5668,-28 81 1860,-3 4-1538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10218,'0'0'16832,"11"-3"-16352,5-2-443,-1-1 0,-1-1-1,1 0 1,-1-1 0,-1-1 0,1 0-1,-2-1 1,18-16 0,9-10-69,-2-1 0,40-53 0,-101 139-262,1-15 293,3 1 0,1 2-1,-18 48 1,29-51-896,8-33 686,0 0 0,0-1 0,0 1 0,0 0 0,0-1 0,0 1 0,0 0 0,0-1 0,0 1 0,1 0-1,-1-1 1,0 1 0,0 0 0,1-1 0,-1 1 0,1 0 0,-1-1 0,0 1 0,1-1 0,-1 1 0,1-1 0,-1 1 0,1-1 0,-1 0 0,1 1 0,0-1-1,-1 1 1,1-1 0,-1 0 0,1 0 0,0 1 0,-1-1 0,1 0 0,0 0 0,0 0 0,-1 0 0,1 0 0,0 0 0,-1 0 0,2 0 0,18 0-8608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11115,'0'0'10922,"12"62"-10025,-3-33-289,0-1-287,2 1-257,-3-3-32,3-5-128,-2-10-513,2-10-704,-3-1-961,3-15-1378,-4-12-1056,0-7-1442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86 344 7431,'0'0'3347,"2"8"-587,1-1-2279,-1 0 0,2-1 0,-1 1 0,1-1 0,0 1 0,0-1 0,0-1 0,1 1 0,7 6 0,-10-10-380,0 0 0,0 0 1,0-1-1,1 1 0,-1-1 0,0 1 1,1-1-1,-1 0 0,1 0 1,0 0-1,-1 0 0,1-1 0,0 1 1,0-1-1,-1 1 0,1-1 0,0 0 1,0 0-1,0 0 0,-1-1 1,1 1-1,0-1 0,0 1 0,-1-1 1,1 0-1,0 0 0,-1 0 0,1 0 1,-1-1-1,0 1 0,1-1 1,3-3-1,4-3 125,0-1 1,-1 0-1,0 0 0,-1-1 1,0 0-1,0 0 0,9-18 1,-13 21-138,0-1 0,-1 0 1,0 0-1,0 0 1,-1 0-1,1 0 1,-2-1-1,1 1 1,-1-1-1,-1 1 0,1-1 1,-2-11-1,0 19-84,1 1 0,0-1 0,0 0 0,-1 1 0,1-1 0,0 0 0,-1 1 1,1-1-1,0 1 0,-1-1 0,1 1 0,-1-1 0,1 1 0,-1-1 0,0 1 0,1-1 0,-1 1 0,1 0 0,-1-1 0,0 1 0,1 0 0,-1-1 0,0 1 0,1 0 0,-1 0 0,0 0 0,1 0 0,-1 0 0,0-1 0,1 1 0,-1 1 0,0-1 0,0 0 0,1 0 0,-1 0 0,0 0 0,0 1 0,-29 11 146,24-7-104,0 1 0,1 0 0,-1 1 1,1-1-1,0 1 0,1 0 0,-1 0 0,2 1 0,-1-1 0,1 1 1,0 0-1,-4 15 0,4-6 321,0-1-1,1 1 1,0 0-1,2 0 1,1 24 0,-1-39-343,1 1 1,-1 0 0,1-1 0,-1 1 0,1 0 0,0-1-1,0 1 1,0-1 0,0 1 0,0-1 0,1 0 0,-1 1-1,1-1 1,0 0 0,-1 0 0,1 0 0,0 0-1,0 0 1,0-1 0,0 1 0,1 0 0,-1-1 0,0 0-1,1 0 1,-1 1 0,1-1 0,-1-1 0,1 1 0,0 0-1,-1-1 1,1 1 0,0-1 0,-1 0 0,1 0-1,0 0 1,0 0 0,-1 0 0,5-1 0,3-1-45,0 1 0,-1-1 0,0-1 0,0 1 0,1-2 0,-2 1 0,1-1-1,0-1 1,14-9 0,-18 10-368,0 0 0,0-1 0,0 0 1,0 0-1,-1 0 0,1-1 0,-1 0 0,-1 0 0,7-12 0,-8 13-512,-1 0 0,1 0 1,-1 0-1,0 0 0,0 0 1,0-1-1,-1 1 0,0-7 0,-3-23-8704</inkml:trace>
  <inkml:trace contextRef="#ctx0" brushRef="#br0" timeOffset="1">1 1 18321,'0'0'6086,"62"23"-9705,-36-23-3140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8008,'0'0'2071,"-2"9"-966,-1 6-731,0-1-1,1 1 1,1-1 0,1 1-1,0 0 1,0-1 0,2 1-1,0-1 1,0 1 0,2-1-1,-1 0 1,2 0 0,0 0 0,1-1-1,0 1 1,1-1 0,0-1-1,1 1 1,17 19 0,-7-11-202,0 0 1,2-2-1,0 0 1,1-2-1,1 0 1,1-1-1,39 20 1,-28-19-132,1-2 1,1-1-1,0-2 0,1-2 1,39 7-1,-20-10-61,1-1 0,-1-3 0,1-2 0,-1-3 0,1-3 0,-1-2 0,83-21 0,367-143 1098,-122 34-220,-297 111-227,0 4-1,136-16 0,-202 36-537,15-2 228,70 1-1,-99 3-297,1 1-1,0 0 1,-1 0-1,1 0 1,-1 1 0,1 0-1,-1 0 1,0 1-1,0 0 1,0 0-1,0 1 1,0 0-1,-1 0 1,0 1-1,8 6 1,-12-8-57,1-1-1,-1 1 1,0 0 0,0 0 0,0 0-1,0 0 1,-1 0 0,1 1 0,-1-1 0,0 0-1,0 1 1,0-1 0,-1 1 0,1-1 0,-1 1-1,1-1 1,-1 1 0,0-1 0,-1 1 0,0 6-1,-2 1-214,-1 0 0,0 0-1,-1-1 1,0 1 0,-6 9-1,-13 27-712,22-31-967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1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 11499,'10'-7'667,"20"-14"-327,1 1 1,1 2-1,0 1 0,68-25 0,-75 34 240,-1 1-1,2 1 0,-1 1 0,0 1 0,1 1 0,0 2 0,-1 0 0,38 5 0,-53-2-322,0 0-1,0 0 1,0 1-1,-1 1 1,1-1-1,-1 2 1,0-1-1,10 8 1,62 52 1201,-70-52-1344,1-2-1,0 1 0,0-1 0,1-1 0,1-1 0,-1 1 1,1-2-1,1 0 0,-1-1 0,1 0 0,19 4 0,-10-8 66,0 0 0,0-1 0,1-1 0,-1-1 0,0-2 0,0 0 0,0-1 0,0-2 0,-1 0 0,0-2 0,0 0 0,-1-2 0,0 0 0,33-22 0,-15 5-203,-1-2 0,-1-1-1,-2-2 1,-1-1-1,-2-2 1,40-55 0,-50 57-364,-16 23-76,-1-1 0,2 2 0,-1-1 0,1 1 0,1 0 0,12-10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518 44 13997,'0'0'2413,"-10"-8"-229,6 4-2112,0 1 0,0-1-1,0 1 1,-1 0 0,0 0 0,1 1 0,-1-1 0,0 1 0,0 0 0,-1 1 0,1-1 0,0 1 0,0 0 0,-1 0 0,1 0 0,-1 1 0,1 0 0,-1 0 0,1 1 0,0-1 0,-1 1 0,1 0 0,0 1 0,-1-1 0,1 1 0,-5 2 0,-18 10 159,1 2 1,1 0-1,0 2 1,1 1-1,1 0 1,1 2-1,1 1 0,0 1 1,2 0-1,1 2 1,1 0-1,1 1 1,-27 56-1,39-71-131,1 0-1,0 0 1,1 1 0,0-1-1,1 1 1,0 0-1,1 0 1,0 0 0,1 0-1,0 0 1,3 18-1,-2-25-90,1 0-1,-1 0 1,1 0-1,0 0 1,0 0-1,1 0 1,-1-1-1,1 1 1,0-1-1,1 0 1,-1 1-1,1-2 1,-1 1-1,1 0 1,0-1-1,0 0 1,1 0-1,-1 0 1,1 0-1,0-1 1,-1 1-1,1-1 1,0 0-1,0-1 1,0 0-1,1 1 1,-1-1-1,6 0 1,7 1 26,0-1 0,0 0 0,1-1 0,-1-1 0,0-1 0,0 0 1,19-6-1,-27 6-22,0-1 0,-1 0 1,1-1-1,-1 0 0,0-1 0,0 1 1,-1-2-1,1 1 0,-1-1 1,0 0-1,-1-1 0,0 0 0,0 0 1,9-12-1,-14 16-7,0 1 0,0-1 1,-1 1-1,1-1 0,-1 1 0,1-1 0,-1 0 1,0 0-1,0 0 0,0 0 0,-1 0 0,1 0 0,-1 0 1,1 0-1,-1 0 0,0 0 0,0 0 0,-1 0 1,1 0-1,0 0 0,-1 0 0,0 0 0,0 0 1,0 1-1,0-1 0,0 0 0,-2-2 0,-3-3 1,-1 0-1,0 1 1,0 0-1,-1 1 1,0 0-1,-14-10 1,14 12-88,0-1 0,1-1 1,0 1-1,0-1 0,0-1 0,1 1 1,-11-15-1,65 24-1601,-30 1 1596,-4-1 40,-1-1 0,-1 2-1,1-1 1,0 2 0,-1 0 0,0 0 0,0 1 0,18 13 0,-28-16 81,0-1 1,0 2 0,0-1-1,0 0 1,-1 0 0,1 1-1,-1-1 1,0 1 0,0-1-1,0 1 1,-1-1 0,1 1-1,-1 0 1,0-1 0,0 1-1,0 0 1,0-1 0,0 1-1,-2 5 1,-19 69 1297,20-76-1314,-19 51 961,12-33-686,0 1 0,1 0 1,-5 29-1,12-49-364,0-1-1,0 0 1,-1 1-1,1-1 1,0 0-1,0 1 1,0-1-1,0 0 1,0 1-1,0-1 1,0 1-1,0-1 1,0 0-1,0 1 1,0-1-1,0 0 1,0 1-1,0-1 1,0 1-1,1-1 1,-1 0-1,0 1 1,0-1-1,0 0 1,0 0-1,1 1 1,-1-1-1,0 0 1,0 1-1,1-1 1,-1 0-1,0 0 1,0 1-1,1-1 1,-1 0-1,0 0 1,1 0-1,-1 0 1,0 1-1,1-1 1,-1 0-1,0 0 1,1 0-1,-1 0 1,1 0-1,-1 0 1,0 0-1,1 0 1,-1 0-1,0 0 1,1 0-1,0 0 1,17-11-5846,-2-9-2230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13901,'0'0'7287,"6"8"-5846,-3-5-1322,0 0 0,0 1 0,1-1-1,-1 0 1,0 0 0,1-1-1,0 1 1,0-1 0,0 0 0,0 0-1,0 0 1,0 0 0,0-1-1,1 1 1,-1-1 0,0 0 0,1-1-1,-1 1 1,1-1 0,6 0-1,-2 0-55,-1-1 0,1 0 0,-1 0 0,0-1-1,0 0 1,0-1 0,0 1 0,0-2 0,0 1-1,9-6 1,-13 6-48,-1 1 0,1 0 0,-1-1 0,1 0 0,-1 0 0,0 0 0,0 0 0,0 0 0,0-1 0,-1 1 0,0-1 0,1 0 0,-1 0-1,-1 1 1,1-1 0,0-1 0,-1 1 0,0 0 0,0 0 0,0 0 0,0-8 0,-1 11-14,0-1 0,-1 1 0,1 0 0,-1 0 0,1 0 0,0 0-1,-1 0 1,0 0 0,1 0 0,-1 0 0,0 0 0,1 0 0,-1 0 0,0 0 0,0 0 0,0 0 0,0 1 0,0-1 0,0 0-1,0 1 1,0-1 0,0 1 0,0-1 0,0 1 0,0 0 0,-1-1 0,1 1 0,0 0 0,0 0 0,0-1 0,-1 1-1,1 0 1,0 0 0,0 1 0,0-1 0,-1 0 0,1 0 0,-2 1 0,-2 0-15,0-1 0,1 1 1,-1 0-1,0 1 0,1-1 1,-1 1-1,1 0 0,-1 0 0,-5 3 1,2 3 1,-1 0 0,1 0 1,1 1-1,0 0 1,0 0-1,1 0 0,0 1 1,0 0-1,1 0 0,0 1 1,1 0-1,1-1 1,-1 1-1,2 0 0,-1 1 1,0 21-1,3-31 11,0 0 1,0 1-1,1-1 0,-1 0 0,1 0 0,-1 1 1,1-1-1,0 0 0,0 0 0,0 0 0,0 0 1,1 0-1,-1 0 0,0 0 0,1 0 0,-1-1 1,1 1-1,0 0 0,-1-1 0,1 1 0,0-1 1,0 0-1,0 0 0,0 0 0,0 0 1,0 0-1,1 0 0,-1 0 0,0 0 0,0-1 1,1 0-1,-1 1 0,0-1 0,1 0 0,-1 0 1,4 0-1,2 0 14,0 0 0,1-1 0,-1 0 0,0 0 0,0-1 0,0 0 0,0 0 0,0-1 0,12-6 1,-1-3-16,0-1 1,-1 0 0,0-2 0,-1 0-1,-1-1 1,-1 0 0,0-1 0,-1-1 0,0-1-1,17-33 1,-19 29-2,-1 0 0,-1 0 0,-1-1 0,-1 0 1,-1-1-1,-1 0 0,-1 0 0,-2 0 0,1-33 0,-3 57 4,-1 0 0,0 0 1,0 0-1,0 0 0,0-1 0,0 1 1,-1 0-1,1 0 0,0 0 0,0 0 1,-1 0-1,1 0 0,-1 0 1,1 1-1,-1-1 0,1 0 0,-1 0 1,0-1-1,-12 3 51,10 1-46,1 0 0,-1 0 0,1 0 1,0 0-1,-1 0 0,1 1 0,0-1 0,1 1 1,-1-1-1,-1 4 0,-11 32 211,2 0 0,2 1 0,2 0 0,-6 69 0,-1-1 246,-62 403 936,78-502-971,6-29-279,8-37-401,-2-262-5805,-13 289 5922,0 30 133,1 0 0,-1 1 0,1-1 0,-1 0 0,1 1 0,-1-1-1,1 0 1,-1 1 0,1-1 0,0 1 0,-1-1 0,1 1 0,0 0 0,-1-1 0,1 1 0,0 0 0,0-1 0,-1 1 0,1 0 0,0 0 0,0-1 0,0 1 0,-1 0-1,1 0 1,0 0 0,0 0 0,0 0 0,1 1 0,35-1-448,-24 0 4,91 0-9857,-65-4 5034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 13453,'0'0'2455,"-12"-2"-426,7 1-1912,0 0 0,-1 0 1,1 1-1,-1-1 0,1 1 0,-1 0 0,1 1 0,-1-1 1,1 1-1,0 0 0,-1 1 0,1-1 0,0 1 0,0 0 1,0 0-1,0 1 0,0-1 0,0 1 0,-7 6 1,2 0 154,1 0 0,1 0 0,0 1 0,0-1 0,-10 18 0,15-22-185,1-1 1,0 1 0,-1 0 0,2 0 0,-1 0 0,0 0-1,1 0 1,0 1 0,0-1 0,1 0 0,0 0 0,0 1 0,0-1-1,0 0 1,3 11 0,-2-14-89,0 0 1,1 1-1,-1-1 0,1 0 0,0 0 1,-1 0-1,1 0 0,0 0 0,0 0 1,1 0-1,-1-1 0,0 1 0,1-1 1,-1 1-1,0-1 0,1 0 0,0 0 0,-1 0 1,1-1-1,0 1 0,-1 0 0,1-1 1,0 0-1,-1 0 0,1 0 0,0 0 1,3 0-1,1 0-143,0 0 1,0-1-1,1 0 0,-1 0 1,0 0-1,0-1 1,0 0-1,0 0 0,8-5 1,-4-1-37,0 0-1,-1-1 1,0 0 0,-1 0 0,0-1 0,0 0 0,10-17-1,-1-1 822,23-52 0,-40 78 367,-17 37 856,13-28-1557,0 0 1,1 1 0,-1-1 0,1 1 0,1 0 0,-1 0 0,1 15-1,1-21-284,0 0-1,0 0 1,0 0-1,0 0 0,0-1 1,1 1-1,-1 0 0,1 0 1,-1 0-1,1 0 0,0 0 1,0 0-1,0-1 0,0 1 1,0 0-1,0-1 0,1 1 1,-1-1-1,0 1 0,1-1 1,-1 0-1,1 1 0,0-1 1,-1 0-1,1 0 0,0 0 1,-1 0-1,1 0 0,0-1 1,0 1-1,0-1 0,0 1 1,0-1-1,0 0 0,3 1 1,6-1-71,1 0 0,-1 0 0,0-1 0,1-1 0,-1 0-1,0 0 1,0-1 0,0-1 0,15-7 0,8-5-342,47-33 0,-31 18 257,-49 31 134,-1 0 0,0 0 0,1 0 0,-1-1 0,0 1 0,1 0 0,-1 0 0,0 0 0,1-1 0,-1 1 0,0 0 0,1 0 0,-1 0 0,0 0 0,1 0 0,-1 0 0,1 0 0,-1 0 0,0 0 0,1 0 0,-1 0 0,1 0 0,-1 0 0,0 0 0,1 1 0,-1-1 0,0 0 0,1 0 0,-1 0 0,0 0 0,1 1 0,-1-1 0,0 0 0,1 0 0,-1 1 0,0-1 0,0 0 0,1 0 0,-1 1 0,0-1 0,0 0 0,0 1 0,0-1 0,1 0 0,-1 1 0,0-1 0,0 1 0,0-1 0,0 0 0,0 1 0,3 29 77,-3-26-82,0 0 0,0 0 0,0 0-1,1-1 1,-1 1 0,1 0 0,0-1-1,1 5 1,0-6-204,0 0-1,0 0 1,0 0 0,0 0-1,0-1 1,0 1 0,0-1-1,0 0 1,1 1 0,-1-1-1,0 0 1,1 0 0,-1-1-1,1 1 1,-1 0 0,1-1-1,0 1 1,2-1-1,0 0-775,1 0 0,-1 0 0,0 0-1,1 0 1,-1-1 0,0 0-1,0-1 1,7-1 0,16-12-4985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57 9449,'0'0'9369,"-10"7"-7976,5-4-1249,0 0 0,0 1 0,1 0 0,-1 0 0,1 0-1,0 1 1,0 0 0,0-1 0,1 1 0,-1 0 0,1 1 0,0-1 0,1 1-1,-1-1 1,1 1 0,0 0 0,1 0 0,0 0 0,-1 0 0,1 7 0,1 3-462,1-1 0,1 0 1,1 1-1,0-1 0,0 0 0,2-1 1,0 1-1,12 23 0,-11-26 218,-1 0 0,0 1 0,0-1-1,-1 1 1,-1 0 0,0 0-1,-1 0 1,0 0 0,-1 0 0,0 1-1,-3 25 1,0-33 362,0 0 0,0-1 0,0 1-1,-1-1 1,0 0 0,0 0 0,0 0 0,-1 0-1,0 0 1,0-1 0,0 0 0,0 1-1,0-2 1,-1 1 0,0 0 0,0-1 0,0 0-1,0 0 1,-1 0 0,1-1 0,-1 0 0,1 0-1,-1 0 1,-11 1 0,16-3-234,0-1 0,0 1 0,0-1-1,0 1 1,0-1 0,0 0 0,0 1 0,0-1 0,0 0 0,1 0-1,-1 0 1,0 1 0,1-1 0,-1 0 0,0 0 0,1 0-1,-1 0 1,1 0 0,-1 0 0,1 0 0,0-1 0,-1 1 0,1 0-1,0 0 1,0 0 0,0 0 0,0 0 0,0 0 0,0 0 0,0-1-1,1 0 1,1-42-337,2 26-147,0 0 0,1 0 0,1 0 0,1 1 0,0 0 0,1 0 0,1 1 0,21-30 1,13-9 155,50-51 1,-59 69 853,-16 18-165,35-42 1456,-49 57-1675,-1-1 1,0 1-1,-1-1 0,1 1 0,-1-1 0,0 0 0,0 0 0,0 0 1,-1 0-1,1 0 0,0-10 0,-2 14-159,0 1 0,0 0-1,0-1 1,0 1 0,0 0 0,0-1 0,0 1 0,0 0 0,0-1-1,0 1 1,0 0 0,0 0 0,0-1 0,-1 1 0,1 0-1,0-1 1,0 1 0,0 0 0,-1 0 0,1-1 0,0 1-1,0 0 1,0 0 0,-1-1 0,1 1 0,0 0 0,0 0 0,-1 0-1,1-1 1,0 1 0,-1 0 0,1 0 0,0 0 0,-1 0-1,1 0 1,0 0 0,-1 0 0,1 0 0,0 0 0,-1 0-1,1 0 1,0 0 0,-1 0 0,-19 8 33,-16 18-143,28-18 131,1 0 0,1 0 0,0 1 1,0-1-1,0 2 0,1-1 0,0 0 0,1 1 1,0 0-1,1 0 0,-3 14 0,5-21-54,1 0 0,-1 0 0,1 1 0,-1-1 0,1 1 1,0-1-1,1 0 0,-1 1 0,0-1 0,1 0 0,0 1 0,0-1 0,0 0 0,0 0 0,0 0 0,1 0 0,-1 0 0,1 0 0,0 0 0,0 0 0,0 0 0,0-1 0,1 1 0,-1-1 0,1 0 0,-1 0 0,1 0 0,0 0 1,0 0-1,-1 0 0,2-1 0,-1 1 0,0-1 0,0 0 0,0 0 0,0 0 0,1-1 0,5 2 0,0-1-1110,0 0 0,0-1 1,0 1-1,0-2 0,15-1 1,14-8-8495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3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10890,'1'0'7502,"-1"11"-3382,5 87-1157,-6-92-2875,1 0 1,0-1 0,0 1 0,1-1-1,0 1 1,0-1 0,0 1-1,1-1 1,0 1 0,0-1 0,0 0-1,0 0 1,1 0 0,4 5-1,-4-7-67,0 0 0,0 0 0,1-1-1,0 0 1,-1 1 0,1-1 0,0-1-1,0 1 1,0 0 0,0-1 0,0 0-1,1 0 1,-1 0 0,0-1 0,1 1-1,-1-1 1,0 0 0,1 0 0,4-1-1,0-1-53,0 1-1,0-1 0,0-1 1,0 0-1,0 0 0,0-1 1,-1 0-1,1 0 0,-1-1 1,0 0-1,13-12 0,-12 10 8,0-1 0,0-1-1,-1 1 1,0-1 0,-1-1-1,0 1 1,0-1 0,-1-1-1,5-10 1,-10 20 208,-5 15 234,0-2-478,-3 6 226,2-1 0,-6 34-1,10-48-219,0-1 0,1 1 0,-1 0 0,1-1-1,0 1 1,0 0 0,0 0 0,0 0-1,0-1 1,1 1 0,-1 0 0,1-1-1,0 1 1,0 0 0,0-1 0,0 1-1,0-1 1,1 1 0,-1-1 0,1 0-1,-1 0 1,1 1 0,0-1 0,0 0-1,0 0 1,4 3 0,-4-5-441,0 1 0,-1 0 0,1-1 1,0 1-1,-1-1 0,1 0 0,0 0 0,0 1 0,-1-1 0,1 0 1,0 0-1,0-1 0,3 1 0,7-7-6918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 16432,'0'0'5786,"-1"9"-4360,1-7-1367,0 0 0,-1 0 0,1 0 0,0 1 0,0-1 0,0 0 0,0 0 1,1 0-1,-1 0 0,0 0 0,1 0 0,0 0 0,-1 0 0,1 0 0,0 0 1,0-1-1,0 1 0,0 0 0,0 0 0,1-1 0,-1 1 0,0-1 0,1 1 0,-1-1 1,1 1-1,0-1 0,-1 0 0,1 0 0,0 0 0,0 0 0,-1 0 0,1 0 0,0 0 1,0-1-1,0 1 0,0-1 0,0 1 0,0-1 0,1 0 0,2 0 0,12 2 15,-1-1-1,0-1 1,0 0-1,1-1 1,-1-1 0,16-4-1,-27 5-63,-1 1 0,0-1 0,1-1 0,-1 1 0,0-1 0,0 1 0,0-1 0,0 0 0,0 0 0,0-1 0,-1 1 0,1-1 0,-1 0 0,0 0 0,0 0 0,0-1 0,0 1 0,0-1 0,-1 1 0,1-1 0,-1 0 0,0 0 0,0 0 0,0 0 0,-1 0 0,2-8 0,-2 11-7,-1 0 0,0 0-1,0 0 1,0 0 0,0 0 0,0 0-1,0 0 1,0 0 0,0 0 0,0 1-1,-1-1 1,1 0 0,0 0 0,0 0-1,-1 0 1,1 0 0,-1 1 0,1-1-1,-1 0 1,1 0 0,-1 0 0,1 1-1,-1-1 1,0 0 0,1 1 0,-1-1-1,0 1 1,0-1 0,-1 0 0,0 0-14,-1 1 1,1-1 0,0 1 0,-1-1 0,1 1 0,-1 0 0,1 0 0,-1 0 0,1 1 0,0-1 0,-4 1 0,-1 1-22,-1 0 0,1 0 0,0 1 0,0 0 0,0 0 0,-12 8 0,9-3 34,1 1-1,0 0 0,0 0 0,1 1 0,-10 14 0,15-20 25,0 1 1,1 0-1,-1 0 0,1 0 0,0 0 1,0 0-1,1 0 0,0 1 0,0-1 1,0 1-1,0-1 0,1 0 0,0 1 1,1 10-1,-1-14-22,1-1 0,-1 1 0,1 0-1,0-1 1,-1 1 0,1-1 0,0 1 0,0-1 0,0 1 0,0-1 0,0 1-1,0-1 1,1 0 0,-1 0 0,0 1 0,1-1 0,-1 0 0,1 0 0,-1 0-1,3 0 1,1 1 11,0 0 1,0 0-1,0-1 0,0 1 0,0-1 0,11 0 0,-4 0-19,0-1-1,0-1 1,0 0-1,0-1 1,19-5-1,-14 0-24,0-1 1,-1-1-1,0 0 1,0-1-1,-1-1 1,0 0-1,13-15 1,15-10 475,-39 87 1202,-3-48-1641,0 0-1,0-1 0,1 1 1,-1 0-1,1-1 0,-1 0 1,1 1-1,0-1 0,0 0 1,0 0-1,0 1 0,0-2 1,1 1-1,-1 0 0,1 0 1,-1-1-1,1 1 0,-1-1 1,1 0-1,0 0 0,0 0 0,-1 0 1,1 0-1,0-1 0,0 1 1,5-1-1,-1 1-63,0 0-1,-1 0 1,1-1 0,0 1 0,0-2-1,0 1 1,0-1 0,0 0-1,0 0 1,12-5 0,5-13-550,3-2-1365,-12 16-2873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18161,'0'0'6278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135 223 11211,'0'0'4404,"1"-9"-2146,0 4-2054,-2-22 1236,0 26-1388,1 0 1,-1 0-1,1 0 1,-1 0-1,0 1 0,1-1 1,-1 0-1,0 1 1,0-1-1,1 0 0,-1 1 1,0-1-1,0 1 0,0-1 1,0 1-1,0-1 1,0 1-1,0 0 0,0 0 1,0-1-1,0 1 1,0 0-1,0 0 0,0 0 1,0 0-1,0 0 0,0 0 1,0 0-1,0 0 1,0 1-1,-1-1 0,-3 2 21,1-1-1,-1 1 0,1 0 0,0 0 0,0 0 1,-1 1-1,2-1 0,-1 1 0,0 0 1,0 0-1,1 1 0,0-1 0,0 1 0,0-1 1,0 1-1,0 0 0,1 0 0,-3 5 0,-1 2 70,0 0 0,2 0 0,-1 0 0,1 1 0,1-1-1,-3 14 1,6-23-130,-1 0 0,1 1 0,0-1 0,0 0 0,0 1 0,0-1 0,0 1 0,0-1 0,0 0 0,1 1 0,0-1 0,-1 0 0,1 0-1,0 0 1,0 1 0,0-1 0,0 0 0,0 0 0,1 0 0,-1 0 0,1-1 0,-1 1 0,3 2 0,0-2 1,-1 0-1,1 0 1,0 0 0,0 0 0,0-1 0,0 1-1,0-1 1,0 0 0,0-1 0,0 1 0,0-1-1,6 0 1,4 0-61,1-1 0,-1-1 0,0 0 0,0-1 0,0 0 1,-1-1-1,17-7 0,-16 4 46,0 0 1,0 0 0,-1-1 0,0-1 0,0 0-1,-1-1 1,0-1 0,-1 0 0,0 0-1,-1-1 1,0 0 0,-1-1 0,-1 0-1,1 0 1,-2-1 0,0 0 0,-1-1 0,0 1-1,-1-1 1,-1 0 0,0 0 0,-1-1-1,-1 1 1,0-1 0,-1-19 0,-1 33 52,0 1 0,0 0 0,0-1 0,0 1 1,0-1-1,-1 1 0,1-1 0,0 1 1,-1 0-1,1-1 0,-1 1 0,1 0 0,-1-1 1,0 1-1,1 0 0,-3-2 0,2 2-8,1 1-1,-1-1 0,1 1 1,-1 0-1,0-1 1,0 1-1,1 0 0,-1 0 1,0-1-1,1 1 1,-1 0-1,0 0 0,0 0 1,1 0-1,-1 0 1,0 0-1,0 0 1,1 0-1,-1 0 0,0 1 1,0-1-1,-1 1 1,0 0 1,-1 0 1,1 0 0,-1 1 0,1 0-1,-1-1 1,1 1 0,0 0 0,0 0 0,0 0-1,0 0 1,0 1 0,0-1 0,1 1 0,-1-1-1,0 3 1,-2 5 29,0-1 0,1 1 0,1 0 0,-1 0 0,2 0 0,-1 0 0,1 0 0,1 0 0,0 0 0,1 0 0,-1 0-1,5 18 1,-3-22-56,0 1 0,0-1 0,0 0 0,1-1 0,0 1 0,0 0 0,0-1 0,1 0 0,0 1 0,0-2 0,0 1 0,0 0 0,1-1 0,0 0-1,0 0 1,0 0 0,0 0 0,1-1 0,0 0 0,-1 0 0,13 3 0,-14-5-5,0 0 1,1 0-1,-1 0 0,1-1 0,-1 0 1,0 0-1,1 0 0,-1-1 1,1 1-1,-1-1 0,1 0 0,-1 0 1,0-1-1,0 1 0,0-1 1,0 0-1,0 0 0,0 0 0,0-1 1,6-4-1,-5 2-2,1 0 0,-1 0 0,0 0 0,-1 0 0,1-1 0,-1 0 0,0 0 0,0 0 0,-1-1 0,0 1 0,0-1 0,3-10 0,-8 24 45,1 1 1,1-1-1,-1 1 0,2 0 1,-1-1-1,1 1 1,0 0-1,0-1 0,1 1 1,2 6-1,-2-10-180,-1 0 1,1 0-1,0 0 0,0 0 0,1 0 1,-1 0-1,1-1 0,0 0 0,5 6 1,-5-6-306,0-1 0,0 0 0,0-1 0,0 1 0,0 0 0,0-1 0,0 0 0,0 0 0,1 0 0,-1 0 0,0 0 0,1-1 0,-1 1 0,6-1 0,9 0-4984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18385,'0'0'3492,"-2"9"-2425,-16 48 158,4 1 0,1 1-1,4 0 1,-4 87-1,13-125-1363,4 77 470,-3-90-742,0 1 0,1 0 0,0-1 0,0 0 0,1 1 0,0-1 0,1 0 0,8 14 0,-12-21 83,1-1 0,-1 1 0,1 0 0,0 0 0,-1 0 0,1 0 0,0-1 0,0 1 0,-1 0 0,1-1 0,0 1 0,0 0 0,0-1 0,0 1 0,0-1 0,0 0 0,0 1 0,0-1 0,0 0 0,0 1 0,0-1 0,0 0 0,0 0 0,2 0 0,9 0-7743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18802,'0'0'3972,"1"9"-2723,-1-6-1117,1 0 1,-1 0-1,1 0 0,-1 0 1,1 0-1,0-1 1,0 1-1,0 0 0,1 0 1,-1-1-1,1 1 1,-1 0-1,1-1 0,0 0 1,2 3-1,0-2-18,-1-1 0,1 0 0,0 1 0,-1-2-1,1 1 1,0 0 0,0-1 0,1 1 0,-1-1-1,0-1 1,0 1 0,8 0 0,-2 0-77,1 0 1,-1-1 0,0 0-1,0-1 1,0 0-1,0-1 1,0 0 0,0-1-1,0 1 1,11-6-1,-18 6-27,0 0-1,1 0 0,-1 0 0,0 0 0,0 0 0,0-1 0,0 0 0,-1 1 0,1-1 0,-1 0 0,1 0 0,-1 0 0,0-1 0,0 1 0,0 0 0,-1-1 0,1 1 0,-1-1 0,0 0 0,0 0 0,0 1 0,-1-1 0,1 0 1,-1 0-1,0 0 0,0 1 0,0-1 0,0 0 0,-1 0 0,-1-4 0,2 6-17,0 0 0,-1 0 0,1 0 0,-1 1 0,1-1 0,-1 0 0,0 0 1,0 1-1,0-1 0,0 1 0,0-1 0,0 1 0,0-1 0,0 1 0,-1-1 0,1 1 0,0 0 0,-1 0 1,1 0-1,-1 0 0,0 0 0,1 0 0,-1 0 0,0 0 0,1 1 0,-1-1 0,0 1 0,0-1 1,0 1-1,0 0 0,1-1 0,-1 1 0,0 0 0,0 0 0,0 1 0,0-1 0,-3 1 0,0 0-15,0 0 1,0 0-1,-1 1 0,1 0 0,0 0 0,1 0 0,-1 1 0,0-1 0,1 1 1,-1 0-1,1 1 0,-4 3 0,-1 4 41,0 0 0,1 1 0,0 0 0,1 1 0,0 0 0,1 0 0,-6 18 0,10-26-3,0-1 0,1 1 0,-1 0 0,1 0-1,0 0 1,0 0 0,1 1 0,-1-1 0,1 0 0,0 0 0,0 0 0,1 0 0,0 0 0,0 0 0,0 0-1,0 0 1,1 0 0,0 0 0,0 0 0,0-1 0,1 1 0,-1-1 0,5 6 0,-3-7-16,0 0 0,0 0 0,0-1 0,0 1 0,0-1 0,1 0 0,-1 0 1,1 0-1,0-1 0,-1 0 0,1 0 0,0 0 0,0 0 0,-1-1 0,1 0 0,0 0 0,0 0 1,0 0-1,0-1 0,-1 0 0,1 0 0,0 0 0,-1-1 0,6-2 0,1 0-156,0-1 1,-1 0-1,0 0 0,0-1 0,-1-1 0,1 1 0,-1-2 1,-1 1-1,10-12 0,9-16-79,-1-1 1,36-73-1,-61 108 244,-1 1 10,0 0 1,0 0 0,0 0 0,0 1-1,0-1 1,0 0 0,0 0 0,1 0 0,-1 0-1,0 0 1,0 0 0,0 0 0,0 0 0,0 0-1,0 0 1,0 0 0,0 1 0,1-1 0,-1 0-1,0 0 1,0 0 0,0 0 0,0 0 0,0 0-1,0 0 1,0 0 0,1 0 0,-1 0 0,0 0-1,0 0 1,0 0 0,0 0 0,0 0-1,0 0 1,0 0 0,1 0 0,-1-1 0,0 1-1,0 0 1,0 0 0,0 0 0,0 0 0,0 0-1,0 0 1,0 0 0,0 0 0,1 0 0,-1 0-1,0 0 1,0-1 0,0 1 0,0 0 0,0 0-1,0 0 1,0 0 0,0 0 0,0 0-1,0 0 1,0-1 0,0 1 0,0 0 0,0 0-1,0 0 1,0 0 0,0 0 0,0 0 0,0 0-1,0-1 1,1 17 562,-3 40-394,0-22 247,2-31-418,0-1-1,0 1 1,0 0 0,1-1-1,-1 1 1,1 0 0,-1-1-1,1 1 1,0-1 0,0 1-1,0-1 1,0 1 0,1-1-1,-1 0 1,1 1 0,-1-1-1,1 0 1,0 0 0,0 0 0,0 0-1,2 1 1,0-1 3,0 0 1,-1 0-1,1 0 1,0-1-1,1 1 1,-1-1-1,0 0 1,0-1-1,0 1 1,1-1-1,-1 0 1,6 0-1,1-1-25,1 0 0,0-1 0,0 0 0,0-1 0,-1-1 0,0 0 0,0 0 0,20-12 0,-16 7-2,-1-1-1,-1-1 0,0-1 1,0 0-1,-1 0 0,0-1 1,12-20-1,-23 32 89,-11 14-5,6-7 45,-1 0 1,2 1 0,-1 0-1,1-1 1,0 1-1,0 0 1,1 0-1,0 1 1,0-1-1,1 0 1,-1 10 0,3-16-111,-1 1 0,1-1 1,-1 0-1,1 0 1,0 1-1,0-1 0,0 0 1,0 0-1,0 0 1,0 0-1,0 0 1,0 0-1,0 0 0,0 0 1,0-1-1,1 1 1,-1 0-1,0-1 0,1 1 1,-1-1-1,0 1 1,1-1-1,-1 0 1,1 1-1,-1-1 0,1 0 1,-1 0-1,0 0 1,1 0-1,2-1 0,51-2 100,-36-2-301,0-1 1,0-1-1,-1-1 1,0-1-1,-1-1 1,1 0-1,20-17 1,22-12-315,-60 39 508,1 0 0,-1-1 0,0 1-1,1-1 1,-1 1 0,0 0-1,1-1 1,-1 1 0,1 0 0,-1 0-1,1-1 1,-1 1 0,1 0-1,-1 0 1,1 0 0,-1 0 0,1-1-1,-1 1 1,1 0 0,-1 0 0,1 0-1,-1 0 1,1 0 0,-1 0-1,1 1 1,-1-1 0,1 0 0,-1 0-1,1 0 1,-1 0 0,1 0 0,-1 1-1,1-1 1,-1 0 0,1 1-1,-1-1 1,1 0 0,-1 1 0,0-1-1,1 0 1,-1 1 0,0-1 0,1 1-1,-1-1 1,0 0 0,0 1-1,1-1 1,-1 1 0,0-1 0,0 1-1,0-1 1,0 1 0,1-1-1,-1 1 1,0-1 0,0 1 0,0-1-1,0 1 1,0-1 0,0 1 0,0 0-1,-1 0 1,-6 49 372,1-17-233,6-32-306,0 1-1,0-1 1,-1 0 0,1 0-1,0 1 1,0-1-1,0 0 1,1 0 0,-1 1-1,0-1 1,0 0 0,1 0-1,-1 1 1,0-1 0,1 0-1,0 0 1,-1 0-1,1 0 1,-1 0 0,1 0-1,0 0 1,0 0 0,0 0-1,0 0 1,0 0-1,0 0 1,0 0 0,0-1-1,0 1 1,0 0 0,0-1-1,0 1 1,0-1 0,1 1-1,-1-1 1,0 0-1,0 1 1,0-1 0,1 0-1,-1 0 1,0 0 0,1 0-1,-1 0 1,0 0 0,0 0-1,1-1 1,-1 1-1,0 0 1,0-1 0,1 1-1,-1-1 1,0 1 0,0-1-1,0 1 1,0-1 0,2-1-1,2-2-705,0 1 1,-1-1-1,1 0 0,-1 0 0,0 0 0,0 0 0,0-1 1,-1 0-1,5-8 0,25-52-540,-25 48 1423,19-47 1416,-13 19 9773,-25 60-9515,6-6-1210,0 0 1,1 0-1,0 0 1,1 1-1,-5 18 0,7-24-433,0 0 0,1 0 0,-1 0-1,1 0 1,-1 0 0,1 0-1,1 0 1,-1 0 0,0 0 0,1 0-1,0 0 1,0 0 0,0 0-1,0 0 1,1 0 0,0-1 0,2 5-1,-2-5-22,1-2 0,-1 1 0,1 0 1,0 0-1,-1-1 0,1 1 0,0-1 0,0 0 0,0 0 0,0 0 0,0 0 0,0-1 0,0 1 0,0-1 0,0 1 1,0-1-1,0 0 0,0-1 0,0 1 0,0 0 0,1-1 0,2-1 0,5 0 3,0-1 0,-1 0 1,1-1-1,-1 0 0,10-6 0,-4 1-75,-1 0-1,0-1 0,0-1 1,-1 0-1,17-18 1,-31 29 51,0 0 0,0 0 0,0-1 0,0 1 0,0 0 0,0 0 0,0 0 0,0 0 0,1 0 1,-1 0-1,0 0 0,0 0 0,0 0 0,0 0 0,0 0 0,1-1 0,-1 1 0,0 0 0,0 0 1,0 0-1,0 0 0,0 0 0,1 0 0,-1 0 0,0 0 0,0 0 0,0 0 0,0 0 0,1 1 1,-1-1-1,0 0 0,0 0 0,0 0 0,0 0 0,0 0 0,0 0 0,1 0 0,-1 0 0,0 0 1,0 0-1,0 1 0,0-1 0,0 0 0,0 0 0,0 0 0,0 0 0,1 0 0,-1 0 0,0 1 1,0-1-1,0 0 0,0 0 0,0 0 0,0 0 0,0 0 0,0 1 0,0-1 0,0 0 0,0 0 1,0 0-1,0 0 0,0 0 0,0 1 0,0-1 0,0 0 0,3 21 193,-3-18-159,0 0-1,0 0 0,0 0 0,1 0 1,-1 0-1,1 0 0,0 0 0,0 0 0,0 0 1,0 0-1,0-1 0,1 1 0,-1 0 0,1-1 1,2 4-1,2-4-8,1 0 0,-1-1 0,1 0 0,0 0 1,-1 0-1,1-1 0,0 0 0,0 0 0,-1-1 0,1 0 0,0 0 0,-1 0 0,10-4 1,8-4-154,-1-1 1,30-18-1,-36 19-32,1-1-1,0 2 1,30-10-1,-48 47 770,-1-25-598,-1 1 12,1 0-1,0 0 1,0 0 0,0 0-1,1 0 1,0 1 0,0-1-1,1 5 1,-1-8-127,1-1-1,0 1 1,-1 0 0,1-1-1,0 1 1,0-1 0,0 0-1,1 1 1,-1-1 0,0 0-1,0 1 1,1-1 0,-1 0-1,1 0 1,-1 0-1,1 0 1,-1-1 0,1 1-1,0 0 1,-1-1 0,1 1-1,0-1 1,-1 1 0,1-1-1,0 0 1,0 0 0,2 0-1,49 2-7502,-20-4 459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40 12364,'0'-1'248,"0"1"-1,0-1 1,0 1 0,0-1 0,0 1 0,0-1 0,0 0 0,0 1 0,0-1 0,0 1-1,0-1 1,0 1 0,-1-1 0,1 1 0,0-1 0,0 1 0,-1-1 0,1 1 0,0-1 0,-1 1-1,1-1 1,-1 1 0,1-1 0,0 1 0,-1 0 0,1-1 0,-1 1 0,1 0 0,-1-1-1,1 1 1,-1 0 0,1 0 0,-1 0 0,1-1 0,-1 1 0,0 0 0,1 0 0,-1 0-1,0 0 1,-30 10 2772,-25 28-1654,14 5-402,41-41-953,-1 0 0,1 0 0,0 0 0,0 0 0,-1 0 0,1 0 0,0 0 0,1 0 0,-1 0 0,0 1 0,1-1 0,-1 0 0,1 0 0,0 1 0,-1-1 0,1 0 0,0 1 0,1-1 0,-1 0 0,0 1 0,1-1 0,-1 0 0,2 3 0,-1-4 1,1 0 1,0 1-1,0-1 0,-1-1 0,1 1 1,0 0-1,0 0 0,0-1 0,0 1 1,0-1-1,0 1 0,0-1 0,0 0 1,0 0-1,1 0 0,-1 0 0,0 0 1,3-1-1,40-6 22,-33 3-111,1 0 1,-1-2-1,0 1 0,0-2 1,0 1-1,-1-2 1,0 0-1,-1 0 0,0 0 1,0-2-1,0 1 1,-2-1-1,1 0 0,-1-1 1,0 0-1,10-22 0,-18 33 88,1 0 0,-1 0 0,0-1 0,0 1 0,0 0 0,0-1 0,1 1 0,-1 0 0,0-1 0,0 1 0,0 0 0,0-1 0,0 1 0,0 0 0,0-1 0,0 1 0,0 0 0,0-1 0,0 1 0,0-1 0,0 1-1,0 0 1,0-1 0,0 1 0,0 0 0,0-1 0,-1 1 0,1 0 0,0-1 0,0 1 0,0 0 0,-1 0 0,1-1 0,0 1 0,0 0 0,-1 0 0,1-1 0,0 1 0,0 0 0,-1 0 0,1 0 0,0-1 0,-1 1 0,1 0-1,0 0 1,-1 0 0,1 0 0,0 0 0,-1 0 0,1 0 0,-1 0 0,1 0 0,0 0 0,-1 0 0,1 0 0,0 0 0,-1 0 0,1 0 0,0 0 0,-1 0 0,1 0 0,0 0 0,-1 1 0,1-1 0,0 0 0,-1 0 0,1 0-1,-1 1 1,-23 13 387,21-12-305,1 1 0,0-1 0,0 0 0,-1 1 0,2 0 0,-1 0 0,0-1 0,0 1 0,1 0 0,0 0 1,0 1-1,0-1 0,0 0 0,0 0 0,0 0 0,1 1 0,-1-1 0,1 0 0,1 7 0,-1-8-67,1 0-1,0 0 0,0 0 0,0 0 0,1 0 0,-1 0 0,0 0 0,1 0 1,-1 0-1,1-1 0,-1 1 0,1-1 0,0 1 0,0-1 0,0 0 0,0 0 1,0 0-1,0 0 0,0 0 0,0 0 0,0 0 0,0 0 0,1-1 1,-1 0-1,0 1 0,0-1 0,1 0 0,-1 0 0,4 0 0,16-1-189,0 0 0,0-1 1,0-1-1,-1-2 0,1 0 0,-1-1 0,30-13 0,13-2-308,-66 23 1099,-3 7-309,0 0 1,0 0-1,-6 19 1,11-28-320,1 1 1,-1-1 0,0 1 0,0-1-1,0 1 1,0-1 0,1 1-1,-1-1 1,0 1 0,0-1-1,1 0 1,-1 1 0,0-1 0,1 1-1,-1-1 1,1 0 0,-1 1-1,0-1 1,1 0 0,-1 0 0,1 1-1,-1-1 1,1 0 0,-1 0-1,1 0 1,-1 1 0,1-1-1,-1 0 1,1 0 0,-1 0 0,1 0-1,-1 0 1,1 0 0,-1 0-1,1 0 1,2-1-4185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253 267 14189,'2'-4'430,"-1"1"0,1-1 0,-1 0-1,1 0 1,-1 0 0,-1 0 0,1 0-1,0-1 1,-1 1 0,0 0 0,0 0-1,0 0 1,-1 0 0,-1-8-1,1 11-333,1-1-1,-1 0 0,-1 1 0,1-1 1,0 1-1,0-1 0,-1 1 0,1-1 1,0 1-1,-1 0 0,0 0 0,1 0 0,-1 0 1,1 0-1,-1 0 0,0 0 0,0 0 1,0 1-1,1-1 0,-1 1 0,0-1 1,0 1-1,0 0 0,0 0 0,0 0 0,0 0 1,0 0-1,0 0 0,0 0 0,0 1 1,1-1-1,-1 1 0,-4 1 0,-3 1-74,0 0-1,0 1 1,0 1-1,0-1 1,0 1-1,1 1 1,0-1-1,0 1 1,1 1-1,0 0 1,-11 11 0,1 2 73,1 1 1,0 1-1,-13 25 1,27-45-86,0 1 1,1-1 0,0 1-1,-1 0 1,1-1 0,0 1-1,0 0 1,1-1-1,-1 1 1,1 0 0,-1 0-1,1 0 1,0 0-1,0-1 1,0 6 0,1-7-6,0 1-1,0-1 1,0 0 0,0 1 0,0-1 0,0 0 0,1 0-1,-1 0 1,0 0 0,1 0 0,-1 0 0,1 0 0,-1 0 0,1-1-1,-1 1 1,1 0 0,-1-1 0,1 0 0,0 1 0,-1-1-1,1 0 1,0 0 0,-1 0 0,1 0 0,0 0 0,-1 0 0,3-1-1,15 0-8,-1-1 0,0-1 0,0 0-1,0-2 1,-1 0 0,1-1 0,-1-1-1,0 0 1,26-17 0,-7 2-82,0-2 0,-2-2 0,34-32 0,-45 36 108,0-2-1,22-29 0,-36 41 104,-2 1 0,1-1 0,-1 0 0,-1-1-1,0 1 1,-1-1 0,6-22 0,-12 21 152,-8 20 83,-12 23 84,11-3-474,1 0 0,1 0 0,1 0 1,1 1-1,2 0 0,-2 44 0,5-61-34,1 0 1,0 1 0,1-1-1,0 0 1,1 0-1,0 0 1,1 0-1,0 0 1,0 0-1,1 0 1,0-1 0,1 0-1,0 0 1,0 0-1,1 0 1,0-1-1,1 0 1,-1 0-1,2-1 1,11 10 0,4-5-3198,-1-10-2605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7015,'0'0'17755,"14"-2"-16575,1 1-1045,0-1 1,-1-1 0,0-1-1,0 0 1,0-1-1,0 0 1,-1-1 0,0 0-1,18-12 1,-31 17-127,63-51 711,-60 50-691,-1-1 0,1 1 0,-1-1 0,1 0 0,-1 0 0,0 0 0,0 0 0,0 0 0,0 0-1,-1-1 1,0 1 0,1 0 0,-1-1 0,0 1 0,-1-1 0,1 0 0,0 1 0,-1-1 0,0-4 0,-1 7-30,1 0 1,-1 0-1,1 0 1,-1 0-1,0 0 0,0 0 1,1 0-1,-1 1 1,0-1-1,0 0 1,0 1-1,0-1 1,0 0-1,0 1 0,0-1 1,0 1-1,0 0 1,0-1-1,0 1 1,0 0-1,0 0 1,-1 0-1,1-1 0,0 1 1,0 0-1,0 0 1,0 1-1,0-1 1,0 0-1,-1 0 1,1 0-1,0 1 1,0-1-1,-2 2 0,-38 15-166,30-8 150,0 1 0,0 0 1,1 1-1,0 0 0,1 1 0,1 0 1,-10 16-1,13-18 47,0-1 0,1 1 0,-1 0 0,2 0 1,-1 0-1,2 0 0,-1 1 0,2 0 0,-1-1 0,1 19 0,1-26-28,1-1 0,0 1 0,0 0 0,0-1 0,0 0 0,0 1 0,0-1 0,1 0 0,-1 1 0,1-1 0,0 0-1,0 0 1,-1 0 0,1 0 0,0-1 0,1 1 0,-1-1 0,0 1 0,0-1 0,1 0 0,-1 1 0,1-1 0,-1 0-1,1-1 1,-1 1 0,1 0 0,0-1 0,-1 0 0,1 1 0,4-1 0,8 1-2,1 0 0,-1-1-1,0-1 1,19-2 0,-12-2-108,-1-1 1,0 0-1,1-2 0,-2 0 1,0-2-1,0 0 0,33-22 1,-19 8 303,-1-2 1,-1-1 0,35-38-1,-65 63 269,-4 5-436,1 0-1,0-1 1,-1 1 0,0-1 0,1 1 0,-1-1 0,0 1-1,0-1 1,0 0 0,-4 3 0,-2 3-15,4-3 42,0 0 0,0 1-1,0-1 1,1 1 0,0-1 0,0 1 0,1 0 0,0 0-1,0 0 1,0 1 0,1-1 0,-1 8 0,2-13-53,0 0 0,0-1 1,0 1-1,0 0 0,1 0 1,-1 0-1,0 0 0,1-1 0,-1 1 1,1 0-1,-1 0 0,1-1 0,-1 1 1,1 0-1,-1-1 0,1 1 1,0 0-1,-1-1 0,1 1 0,0-1 1,-1 1-1,1-1 0,0 0 0,0 1 1,0-1-1,-1 0 0,1 1 1,0-1-1,0 0 0,0 0 0,0 0 1,0 1-1,-1-1 0,2-1 1,39 2-22,-31-1-42,3-2-153,-1 1 0,1-2 0,-1 0 0,1 0 0,-1-1 0,0-1 0,21-10 0,-19 8 134,0 0 0,1 2 1,0-1-1,18-2 0,-32 8 84,-1 1 0,0 0 0,1 0-1,-1 0 1,0 0 0,1-1 0,-1 1-1,0 0 1,0 0 0,0 0 0,0 0 0,0 0-1,0 0 1,0-1 0,0 1 0,0 0 0,-1 0-1,1 0 1,0 0 0,0 0 0,-1-1-1,1 1 1,-1 1 0,-7 24 94,4-17-256,3-5-166,-1 0 0,1-1 0,-1 1 0,1 0 1,0 0-1,1 0 0,-1 0 0,0 0 1,1 0-1,0-1 0,1 8 0,-1-11-63,1 0-1,-1 0 0,1 1 0,-1-1 1,1 0-1,-1 0 0,1 1 1,-1-1-1,1 0 0,-1 0 0,1 0 1,0 0-1,-1 0 0,1 0 1,-1 0-1,1 0 0,0 0 0,-1 0 1,1 0-1,-1 0 0,1 0 1,-1 0-1,1-1 0,0 1 0,14-7-8848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2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17360,'0'0'5942,"-6"9"-4976,3-5-866,-15 25 1141,-19 42 0,33-63-1122,0 1 0,1 0 0,0-1 0,0 1 0,1 0 0,1 0 0,-1 0 0,1 0 0,1 1 0,0-1 0,1 15-1,0-23-110,0 1-1,-1-1 1,1 1 0,0-1-1,1 0 1,-1 1-1,0-1 1,0 0-1,0 0 1,1 0-1,-1 1 1,1-1-1,-1-1 1,1 1-1,-1 0 1,1 0 0,-1-1-1,1 1 1,0-1-1,-1 1 1,1-1-1,0 1 1,-1-1-1,1 0 1,0 0-1,0 0 1,-1 0-1,1 0 1,0-1 0,2 1-1,3-1-36,1 0 0,0 0 0,-1-1-1,0 1 1,15-7 0,-5-1-221,-1-2 1,0 0-1,0 0 0,-1-2 0,16-16 1,-11 11 656,38-29 1,-66 73 200,-10 14-737,2 1 0,-12 46 0,14-40-6039,9-36-3783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3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12524,'0'0'10292,"-2"8"-10185,-34 109 722,25-87-375,0 0 1,2 1 0,2 0-1,-7 55 1,14-84-449,0 0 1,0-1-1,-1 1 1,1-1 0,0 1-1,1-1 1,-1 1-1,0-1 1,0 1 0,1 0-1,-1-1 1,1 1-1,-1-1 1,1 0 0,0 1-1,-1-1 1,1 1-1,0-1 1,0 0 0,0 0-1,0 0 1,0 1-1,0-1 1,0 0 0,1 0-1,-1 0 1,0-1-1,1 1 1,-1 0 0,0 0-1,3 0 1,2 0 15,1 0 1,0 0-1,-1-1 1,1 0-1,0 0 1,9-2-1,-15 2-22,18-3-203,0-1-1,37-12 1,-42 11 53,1 1 0,1 0 0,-1 0-1,1 2 1,27-2 0,-42 4 147,1 0-1,-1 1 1,0-1-1,1 1 1,-1-1-1,0 1 1,0 0-1,1-1 1,-1 1-1,0 0 1,0 0-1,0 0 1,0 0 0,0 0-1,0 0 1,0 0-1,0 0 1,-1 0-1,1 0 1,0 0-1,-1 1 1,1-1-1,0 0 1,-1 0-1,0 1 1,1-1-1,-1 1 1,0-1-1,0 0 1,0 1-1,1-1 1,-1 0-1,-1 1 1,1-1-1,0 2 1,0 3 26,-1-1 0,1 0-1,-1 1 1,0-1 0,0 0 0,0 0 0,-1 0-1,-3 7 1,-2-2 151,0-1 0,-1 1 0,0-1-1,0 0 1,-1-1 0,0 0 0,-1-1-1,0 0 1,0 0 0,-17 7 0,10-5 201,-2 0 0,1-2 1,-1 0-1,0-2 1,-32 6-1,48-10-338,0 0 0,-1-1-1,1 1 1,0-1 0,0 0 0,-1 0-1,1 0 1,0-1 0,0 1 0,-1-1-1,1 0 1,0 1 0,0-2 0,0 1-1,0 0 1,0 0 0,0-1 0,0 0-1,-3-3 1,4 3-121,0-1-1,0 1 0,1-1 1,-1 0-1,1 0 1,0 0-1,0 0 1,0 0-1,0 0 0,1 0 1,-1 0-1,1 0 1,0 0-1,0-1 1,0 1-1,0 0 1,1 0-1,-1 0 0,1 0 1,1-5-1,-1 4-381,0 0-1,1 0 1,-1 1-1,1-1 1,0 1-1,0-1 1,0 1 0,0-1-1,1 1 1,0 0-1,-1 0 1,5-3-1,24-18-9244,-7 9-1958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9 142 13645,'0'0'4217,"-2"8"-2322,1-5-1786,0-1-15,1-1-1,-1 0 1,0 0-1,1 0 1,-1 1-1,1-1 1,0 0-1,-1 1 1,1-1-1,0 0 1,0 1-1,0-1 1,0 0-1,0 1 1,0-1-1,0 0 1,0 1-1,1-1 1,-1 0-1,0 1 0,1-1 1,-1 0-1,1 1 1,0-1-1,-1 0 1,1 0-1,0 0 1,0 0-1,-1 0 1,1 0-1,0 0 1,0 0-1,0 0 1,0 0-1,1 0 1,-1-1-1,0 1 1,0 0-1,0-1 1,1 1-1,-1-1 1,0 1-1,1-1 1,-1 0-1,0 1 1,1-1-1,1 0 1,11 1 70,1 0 1,0-2 0,-1 1-1,1-2 1,-1 0-1,1 0 1,-1-2 0,21-7-1,-25 8-156,-1-1 0,0 0 0,-1 0-1,1-1 1,-1 0 0,0-1 0,0 0 0,0 0-1,-1-1 1,0 1 0,0-2 0,-1 1 0,10-14 0,-15 18-8,1 1 1,-1-1-1,1 0 1,-1 1-1,0-1 1,0 0 0,0 0-1,0 0 1,-1 0-1,1 0 1,-1 0 0,0 0-1,0 0 1,0 0-1,0 0 1,0 0 0,-1 0-1,1 0 1,-3-4-1,2 5-12,0 0-1,0 0 1,-1 0-1,1 0 1,-1 1-1,1-1 0,-1 0 1,0 1-1,1 0 1,-1-1-1,0 1 1,0 0-1,0 0 0,0 0 1,0 0-1,0 0 1,-1 1-1,1-1 1,0 0-1,0 1 0,0 0 1,-1-1-1,1 1 1,0 0-1,-3 1 1,-2 0 1,0 0 1,0 1 0,0-1-1,0 2 1,1-1 0,-1 1-1,1 0 1,-1 0 0,1 1-1,0 0 1,1 0-1,-1 0 1,1 1 0,0 0-1,0 0 1,0 0 0,-6 9-1,7-9 53,-1 1 0,2-1-1,-1 0 1,1 1-1,0 0 1,0 0 0,0 0-1,1 0 1,0 0-1,0 1 1,0-1 0,1 1-1,0-1 1,0 1-1,1-1 1,0 1 0,0 0-1,1-1 1,1 9 0,0-12-31,-1 0 0,1 0 1,0 0-1,1 0 1,-1-1-1,0 1 1,1-1-1,-1 0 1,1 1-1,0-1 1,0 0-1,0-1 1,0 1-1,0 0 1,0-1-1,0 0 1,1 1-1,-1-1 1,0-1-1,1 1 0,-1 0 1,1-1-1,-1 0 1,4 0-1,7 1 23,0 0-1,0-2 1,0 1-1,25-6 0,-21 0-115,-1 0 0,1-1 0,-1-2-1,0 1 1,-1-2 0,0 0 0,-1-1 0,0-1-1,-1 0 1,0-1 0,0 0 0,-2-1 0,0-1-1,20-30 1,-40 59 359,2 0 1,0 0-1,1 0 0,0 1 1,1 0-1,0 0 1,2 0-1,-2 21 0,3-32-250,1 1 0,0-1 0,0 1 0,0-1 0,0 0 0,1 1-1,0-1 1,0 1 0,0-1 0,0 0 0,1 0 0,-1 0 0,1 0 0,0 0 0,0 0-1,1 0 1,-1 0 0,1-1 0,0 1 0,0-1 0,0 0 0,0 0 0,1 0 0,-1 0 0,1-1-1,0 1 1,-1-1 0,1 0 0,0 0 0,1-1 0,-1 1 0,0-1 0,0 0 0,1 0-1,-1 0 1,0 0 0,9-1 0,-8 1-100,1-1 1,-1 0-1,0 0 0,1 0 0,-1-1 0,1 1 1,-1-1-1,0-1 0,0 1 0,0-1 0,0 0 0,0 0 1,9-6-1,-10 6-272,-1-1 0,0 0 0,0-1 0,0 1 0,0 0 0,-1-1 0,1 0-1,-1 1 1,0-1 0,0 0 0,-1 0 0,1 0 0,-1-1 0,0 1 0,0 0 0,0 0 0,0-1 0,-1-4 0,1-32-5554,-1-7-3395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14510,'0'0'8744,"-27"46"-7110,27-29-481,11 0-609,5-4-448,2-4-1409,-1-8-4068,-4-1-10090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34 11435,'0'0'5610,"-6"8"-3880,1-1-1387,0 0 0,0 1 0,0 0-1,1 0 1,0 0 0,0 1 0,1-1 0,0 1-1,1 0 1,0 0 0,0 0 0,1 0 0,0 15-1,2-22-309,-1 0-1,1 0 1,0 0-1,1-1 1,-1 1 0,0 0-1,0-1 1,1 1-1,-1-1 1,1 1-1,-1-1 1,1 0-1,0 1 1,0-1-1,-1 0 1,1 0 0,0 0-1,0 0 1,0-1-1,0 1 1,0-1-1,0 1 1,0-1-1,0 1 1,0-1-1,0 0 1,0 0 0,4-1-1,6 2 222,-1-1 0,1-1 0,22-4-1,-21 1-196,0-1-1,1-1 1,-2 0-1,1-1 0,-1-1 1,0 0-1,-1 0 0,1-1 1,-2-1-1,1 1 0,-1-2 1,-1 1-1,0-2 0,-1 1 1,0-1-1,0 0 0,8-21 1,-11 15 8,-15 28-223,-16 25-11,23-28 167,-1 1-1,1-1 1,0 1-1,1 0 1,0 0-1,0 0 1,1 0-1,0 0 1,0 0-1,1 15 1,1-20 11,-1 0 1,0-1-1,0 1 1,1 0-1,0 0 0,-1-1 1,1 1-1,0-1 1,0 1-1,1-1 1,-1 1-1,0-1 1,1 0-1,0 1 0,-1-1 1,1 0-1,0 0 1,0 0-1,0 0 1,0-1-1,1 1 1,-1 0-1,0-1 0,1 0 1,-1 1-1,1-1 1,-1 0-1,1 0 1,0-1-1,-1 1 1,1-1-1,0 1 0,5-1 1,-3 0 54,0 0 0,0 0 1,0-1-1,0 1 0,0-1 0,0-1 1,0 1-1,-1-1 0,1 0 1,0 0-1,-1 0 0,1 0 0,-1-1 1,0 0-1,0 0 0,0 0 1,0 0-1,-1-1 0,1 0 0,5-7 1,-4 5-157,-1-1 1,0 0-1,0 0 1,-1 0-1,4-11 1,-4 10-650,-1 1-1,-1-1 1,1 1 0,-1-1 0,0-11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10954,'0'0'1463,"-9"8"-721,-12 13-480,0 2 0,2 0 0,1 1-1,0 1 1,2 1 0,1 1 0,1 0 0,-10 29 0,14-30 81,0 1 0,2 0 0,1 1 0,2-1 0,0 1 0,2 0 0,1 0 0,1 0 0,4 36 0,-3-61-332,0 1-1,1 0 1,0-1 0,0 1-1,0-1 1,0 1 0,1-1 0,-1 0-1,1 0 1,0 1 0,0-1 0,0 0-1,0 0 1,1-1 0,-1 1-1,1 0 1,0-1 0,-1 0 0,6 3-1,-3-2-82,1 0 1,0-1-1,0 1 0,0-2 0,0 1 0,0-1 1,0 1-1,0-2 0,1 1 0,9-1 0,2-1-922,0-1 1,1-1-1,-1 0 0,-1-1 0,1-1 0,33-15 0,7-9-4077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14798,'0'0'1057,"-30"52"224,10-13 225,6 7-65,-2 4-64,2 2-160,0-1-640,3-2-353,6-3-128,1-6-32,4-8 0,0-9-32,0-8-160,0-9-512,4-10-2659,-4-11 64,0-9-1922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25 7175,'0'0'10506,"53"-7"-8745,-18 6-415,6-2-321,9-1-513,-3 1-384,-4-2-96,-4 4-96,-11 1-801,-12 0-1249,-12 0-2722</inkml:trace>
  <inkml:trace contextRef="#ctx0" brushRef="#br0" timeOffset="1">1 195 13965,'0'0'7848,"57"43"-6503,-6-43-737,6-4-415,10-6-193,0 0 32,-9 3-833,-6 0-1601,-17-1-2243,-7 2-3106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13100,'0'0'4228,"-11"62"-2114,6-35-384,-2 2-417,3-2-448,-1-2-481,5-1-223,0-4-97,0-6-32,0-2-32,5-10-705,6-2-224,3 0-416,-5-14-865,2-4-1986,-1-7-481,-1-2-2850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10794,'0'0'7880,"1"11"-5574,3-20-2141,-1 1 1,0-1-1,-1 0 1,1 0-1,-2 0 1,2-13-1,-3 22 65,1 2-139,0 1-1,0 0 1,0-1 0,0 1 0,-1 0 0,1 0-1,-1-1 1,0 1 0,0 0 0,0 0 0,0 0-1,-1 4 1,1-3 127,-14 138 3797,13-130-4024,1 27 526,0-39-558,0 1 1,0 0 0,0-1-1,0 1 1,0-1-1,0 1 1,1 0-1,-1-1 1,0 1-1,0-1 1,0 1-1,1 0 1,-1-1 0,0 1-1,0-1 1,1 1-1,-1-1 1,0 1-1,1-1 1,-1 0-1,1 1 1,-1-1-1,1 1 1,-1-1 0,1 0-1,-1 1 1,1-1-1,-1 0 1,1 1-1,-1-1 1,1 0-1,0 0 1,-1 0-1,1 0 1,-1 0 0,1 0-1,0 1 1,-1-1-1,1 0 1,-1-1-1,1 1 1,0 0-1,-1 0 1,1 0 0,-1 0-1,2-1 1,0 0-325,-1 0 1,0 0-1,1 0 0,-1-1 1,0 1-1,0-1 1,0 1-1,1-1 1,-2 1-1,1-1 1,0 1-1,0-1 1,0 0-1,-1 0 1,1 1-1,-1-1 0,1-3 1,1-4-1925,7-12-4133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9449,'0'0'7511,"4"7"-5712,-3-3-1659,1-1 1,0 0-1,0 1 0,0-1 1,1 0-1,-1-1 0,1 1 0,-1 0 1,1-1-1,0 1 0,0-1 1,0 0-1,1 0 0,-1 0 1,0 0-1,1-1 0,-1 1 0,1-1 1,-1 0-1,1 0 0,0-1 1,0 1-1,-1 0 0,1-1 1,0 0-1,0 0 0,-1 0 0,1-1 1,0 1-1,0-1 0,3-1 1,1 0-112,-1 0 0,0-1 0,0 0 1,0 0-1,0 0 0,0-1 0,-1 0 0,11-9 1,-15 12-37,0 0 1,0-1-1,0 1 1,0-1 0,0 0-1,-1 1 1,1-1 0,0 0-1,-1 0 1,0 0-1,1 0 1,-1 0 0,0 0-1,0-1 1,0 1 0,0 0-1,0 0 1,-1-1-1,1 1 1,-1-1 0,0 1-1,1 0 1,-1-1-1,0 1 1,-1-1 0,1 1-1,0-1 1,-1 1 0,1 0-1,-1-1 1,-1-2-1,1 4-1,0 0-1,0 0 0,-1 0 0,1 0 1,-1 0-1,1 0 0,-1 0 0,1 0 1,-1 1-1,1-1 0,-1 1 0,0-1 1,1 1-1,-1 0 0,1 0 1,-1-1-1,0 1 0,0 0 0,1 0 1,-1 1-1,-2-1 0,-38 10-50,33-5 147,1 0-1,0 1 0,1 0 0,-1 0 0,1 1 0,0 0 0,1 0 0,0 0 0,0 1 1,0 0-1,1 0 0,0 0 0,1 1 0,0 0 0,0 0 0,1 0 0,0 0 1,0 0-1,1 1 0,1-1 0,-2 15 0,3-22-69,1-1 0,-1 1 0,0 0 0,0 0-1,1-1 1,-1 1 0,1 0 0,-1 0 0,1-1 0,0 1 0,-1-1 0,1 1 0,0 0 0,0-1-1,0 0 1,0 1 0,1-1 0,-1 0 0,0 1 0,1-1 0,-1 0 0,0 0 0,3 1 0,0 0 35,0 0 1,0-1 0,0 1-1,1-1 1,-1 0 0,0 0-1,1 0 1,-1-1-1,8 0 1,-6 1-253,1-2 1,0 1-1,0-1 0,-1 0 1,1 0-1,-1-1 1,1 0-1,-1 0 0,0 0 1,0-1-1,0 0 0,0 0 1,7-6-1,-9 6-579,-1-1 0,0 0 1,0 0-1,0 0 0,-1 0 0,1 0 0,-1-1 0,0 1 1,2-6-1,5-21-6691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11851,'0'0'4549,"16"46"-6055,9-33-2594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90 115 14958,'0'0'1692,"-10"8"465,4-4-1779,0 0 0,0 0 0,1 1 0,-1 0 0,1 0 0,0 1 0,0-1 0,1 1 0,0 0 0,0 0 0,0 0 0,1 1 0,0-1 0,0 1-1,1 0 1,-1 0 0,1 0 0,1 0 0,-2 13 0,3-18-368,0-1 0,0 0 0,0 1 0,1-1 0,-1 0-1,0 1 1,1-1 0,-1 0 0,1 1 0,-1-1 0,1 0 0,0 0-1,-1 1 1,1-1 0,0 0 0,0 0 0,0 0 0,0 0 0,0 0 0,0 0-1,0 0 1,0-1 0,0 1 0,2 1 0,0-1 5,1 1-1,0-1 1,-1 0 0,1 0 0,0-1 0,-1 1 0,1-1-1,0 1 1,4-1 0,-1 0-142,0-1 0,-1 1 0,1-1 0,-1-1-1,1 1 1,-1-1 0,1 0 0,-1 0 0,0-1 0,9-5 0,-7 1-160,0-1-1,-1 0 1,0 0 0,0 0 0,-1-1 0,0 0 0,-1 0 0,0-1 0,0 1 0,-1-1 0,5-17-1,-4 7 234,0-1 0,-1 0 0,-1-1 0,0-36 0,-3 58 73,0 0-1,0 0 1,0 0-1,0 0 1,0 0-1,0 0 0,0-1 1,0 1-1,0 0 1,0 0-1,0 0 1,0 0-1,0 0 1,0 0-1,0-1 1,0 1-1,0 0 1,0 0-1,0 0 1,0 0-1,0 0 1,0 0-1,0-1 1,0 1-1,0 0 1,0 0-1,0 0 0,0 0 1,0 0-1,0 0 1,-1 0-1,1-1 1,0 1-1,0 0 1,0 0-1,0 0 1,0 0-1,0 0 1,0 0-1,0 0 1,-1 0-1,1 0 1,0 0-1,0 0 1,0 0-1,0 0 1,0 0-1,0 0 0,-1 0 1,1 0-1,0 0 1,0 0-1,0 0 1,0 0-1,0 0 1,0 0-1,-1 0 1,1 0-1,0 0 1,0 0-1,0 0 1,0 0-1,0 0 1,-10 10 303,-4 16-305,7-5 141,0 0 0,2 0 1,1 1-1,1-1 0,0 1 1,2 0-1,0 0 1,4 26-1,-3-43-294,1-1 1,-1 0-1,1 1 1,0-1-1,0 0 0,1 0 1,-1 0-1,1 0 1,0 0-1,0 0 0,1 0 1,-1 0-1,1-1 1,3 5-1,13 4-3822,4-7-3588,-5-5-2677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39 10954,'0'0'6567,"-6"9"-4614,-15 30-330,21-38-1581,-1 0-1,1 0 0,0 0 1,-1 0-1,1 0 0,0 0 1,0 0-1,-1 0 0,1 0 1,0 0-1,0 0 0,0 0 1,1 0-1,-1 0 0,0 0 1,0 0-1,0 0 0,1 0 1,-1 0-1,0-1 0,1 1 1,-1 0-1,1 0 0,-1 0 1,1 0-1,0 0 0,-1-1 1,1 1-1,0 0 0,-1 0 1,1-1-1,0 1 0,0-1 1,0 1-1,0-1 0,0 1 1,0-1-1,-1 1 0,1-1 1,0 0-1,0 1 0,0-1 1,2 0-1,40 7 356,-37-7-406,-1 0 0,1 0 0,-1 0 1,1 0-1,-1-1 0,0 0 0,1 0 1,-1-1-1,0 1 0,0-1 0,0 0 0,0-1 1,0 1-1,0-1 0,4-4 0,-6 4-22,0 0 0,0 0-1,-1 0 1,1-1-1,-1 0 1,0 1-1,0-1 1,0 0 0,-1 0-1,1 0 1,-1 0-1,0 0 1,0 0-1,0-1 1,-1 1 0,1 0-1,-1 0 1,0-1-1,-1-7 1,1 11 29,0 1 0,0-1 1,0 0-1,0 1 0,-1-1 0,1 0 1,0 1-1,0-1 0,0 0 0,0 1 1,-1-1-1,1 0 0,0 1 0,-1-1 1,1 1-1,0-1 0,-1 1 0,1-1 1,-1 1-1,1-1 0,-1 1 0,1-1 1,-1 1-1,1-1 0,-1 1 0,1 0 1,-1-1-1,0 1 0,1 0 0,-1 0 1,0-1-1,1 1 0,-1 0 0,0 0 1,1 0-1,-1 0 0,0 0 0,1 0 1,-1 0-1,0 0 0,1 0 0,-1 0 1,0 0-1,1 1 0,-1-1 0,0 0 1,1 0-1,-1 1 0,1-1 0,-1 0 1,0 1-1,1-1 0,-1 0 0,0 1 1,-30 24 92,21-13 301,2 1 0,-15 26 0,21-34-253,-1 0 0,2 0 0,-1-1 0,1 1 0,-1 0 0,1 1 0,1-1 1,-1 0-1,1 0 0,0 0 0,0 0 0,1 9 0,0-13-148,0 0-1,1 1 1,-1-1 0,0 0 0,0 1 0,1-1 0,-1 0-1,1 0 1,-1 0 0,1 0 0,-1-1 0,1 1 0,-1 0-1,1-1 1,0 1 0,0-1 0,-1 1 0,1-1 0,0 0-1,0 0 1,-1 0 0,1 0 0,0 0 0,0 0 0,-1 0-1,3-1 1,51-7-2178,-42 3 1514,0-1-1,0-1 0,-1 0 0,0-1 0,14-10 0,-15 9 557,1 0 0,1 1 0,-1 1 0,25-11 0,-36 18 200,-1-1 0,1 1 0,-1 0 0,1 0 0,-1 0 0,0 0 0,1 0 0,-1 0 0,1-1 0,-1 1 0,1 0 0,-1 0 1,1 0-1,-1 0 0,0 1 0,1-1 0,-1 0 0,1 0 0,-1 0 0,1 0 0,-1 0 0,1 1 0,-1-1 0,0 0 0,1 0 0,-1 0 0,0 1 0,1-1 0,-1 0 0,0 1 0,1-1 0,-1 0 0,1 1 0,1 18 1488,-14 31-187,9-39-841,2-7-487,0 1 0,0 0 0,0 0 0,1 0 1,-1 0-1,1 0 0,0 0 0,1 0 0,1 7 0,-2-11-196,1 1-1,0 0 1,-1-1-1,1 1 1,0-1-1,0 1 1,0-1-1,0 1 1,0-1-1,1 0 1,-1 0 0,0 0-1,1 1 1,-1-1-1,0 0 1,1-1-1,0 1 1,-1 0-1,1 0 1,-1-1-1,1 1 1,0-1-1,-1 1 1,1-1-1,0 1 1,0-1-1,-1 0 1,3 0-1,21 0-3564,3 0-2711</inkml:trace>
  <inkml:trace contextRef="#ctx0" brushRef="#br0" timeOffset="1">640 168 17200,'0'0'6214,"-44"63"-4548,39-45-673,-1 1-641,6-4-352,0-3-1762,0-6-2946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12460,'0'0'2808,"1"11"-972,-5 184 3743,-15 9-4661,12-101-1708,7-103 694,0 0 0,0 1 0,0-1 0,0 1-1,0-1 1,0 0 0,0 1 0,0-1 0,-1 1 0,1-1 0,0 0 0,0 1 0,0-1 0,-1 0 0,1 1 0,0-1-1,0 0 1,-1 0 0,1 1 0,0-1 0,-1 0 0,1 0 0,0 1 0,-1-1 0,1 0 0,0 0 0,-1 0 0,1 1-1,-1-1 1,1 0 0,0 0 0,-1 0 0,1 0 0,-1 0 0,1 0 0,0 0 0,-1 0 0,1 0 0,-1 0 0,1 0-1,0 0 1,-1 0 0,1-1 0,-1 1 0,1 0 0,0 0 0,-1 0 0,1 0 0,0-1 0,-1 1 0,1 0-1,0 0 1,-1-1 0,1 1 0,0 0 0,0-1 0,-1 1 0,1 0 0,0-1 0,0 1 0,-1 0 0,1-1 0,0 0-1,-18-20-5642,2-4 294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13613,'0'0'3139,"9"-1"-304,15-3-881,48-12 1,-65 14-1774,0 0-1,0-1 1,0 1-1,0-1 1,0-1-1,-1 1 1,1-1 0,-1 0-1,0-1 1,0 1-1,-1-1 1,9-9-1,-13 13-111,0 0 0,0 0-1,-1 0 1,1 0 0,0 0 0,-1 0-1,1 0 1,-1 0 0,1 0 0,-1 0-1,1-1 1,-1 1 0,0 0-1,1 0 1,-1 0 0,0-1 0,0 1-1,0 0 1,0 0 0,0 0 0,0-1-1,-1 1 1,1 0 0,0 0 0,0 0-1,-1-1 1,0 0 0,0 1-52,-1 0 0,1 0 1,-1 0-1,1 0 0,-1 1 1,1-1-1,-1 0 0,1 1 1,-1 0-1,1-1 0,-1 1 1,0 0-1,1 0 0,-1 0 1,0 0-1,1 0 0,-3 0 1,-3 1-69,0 0 1,0 0-1,0 0 1,0 1 0,0 0-1,1 1 1,-1 0 0,-9 5-1,10-3 9,0 0 0,1 0 0,0 1-1,0-1 1,0 1 0,1 1 0,-5 8 0,7-12 32,1 0 0,-1 0 0,1 1 0,0-1 0,0 0 0,0 1 0,0-1 0,0 1 0,1-1 0,0 1-1,-1 0 1,1-1 0,1 1 0,-1-1 0,1 1 0,-1-1 0,3 6 0,-2-7-12,1 0 0,0 0 0,0 0 0,0-1 0,0 1 0,0-1 0,0 1 0,0-1 0,1 0 0,-1 0 0,0 0 0,1 0 0,-1 0 0,1 0 0,-1-1 0,1 1 0,0-1 0,-1 0 0,1 0 0,-1 0 0,5 0 0,57-5-2820,-31-6-894,-2-7-2185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1569,'0'0'18050,"4"-8"-16641,-2 4-1278,0 1 1,1-1-1,-1 1 1,0 0-1,1 0 1,0 0-1,0 0 1,0 0-1,0 0 0,0 1 1,0 0-1,1 0 1,-1 0-1,1 0 1,0 0-1,0 1 1,-1-1-1,1 1 1,0 0-1,0 0 0,0 0 1,0 1-1,7 0 1,38-4 102,1 3 1,-1 1 0,0 3-1,53 10 1,-39 0-4423,-3 5-4034,-51-15 657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8648,'0'0'10602,"60"-2"-9257,-25-4 1,8-3-449,1 1-417,-2 2-320,3 1-96,-6 2-128,0 2-1441,-6 1-1314,-1 0-2722,-4-2-2691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11755,'0'0'5403,"-8"8"-3717,3-3-1369,0 1-1,1-1 1,-1 0-1,1 1 0,1 0 1,-1 0-1,1 0 1,0 1-1,0-1 0,1 1 1,0-1-1,0 1 1,0 0-1,0 11 0,1-16-246,-1 22 502,1 1 0,3 28 0,-2-48-556,0 1 0,1-1 1,0 1-1,0-1 0,1 1 0,-1-1 0,1 0 0,0 0 1,0 0-1,1 0 0,0 0 0,0-1 0,0 1 0,0-1 1,1 1-1,4 4 0,-7-9-55,-1 1-1,1-1 1,-1 0 0,1 1 0,-1-1-1,1 1 1,-1-1 0,1 0 0,0 0-1,-1 1 1,1-1 0,0 0 0,-1 0-1,1 0 1,-1 0 0,1 1-1,0-1 1,-1 0 0,1 0 0,0 0-1,-1-1 1,1 1 0,0 0 0,-1 0-1,1 0 1,0 0 0,-1-1 0,1 1-1,-1 0 1,1 0 0,1-1 0,10-21-1116,-4-30-625,-7 24 1098,0 9 246,0 0-1,-1 1 1,-1-1 0,-1 1 0,-5-24 0,7 42 454,0 0-1,0 0 1,0 0-1,0 0 1,0 0-1,0 0 1,0 0-1,-1 0 1,1 0-1,0 0 1,0 0-1,0 0 0,0 0 1,0 0-1,0 0 1,0 1-1,0-1 1,0 0-1,0 0 1,0 0-1,-1 0 1,1 0-1,0 0 1,0 0-1,0 0 1,0 0-1,0 0 1,0 0-1,0 0 1,0 0-1,0 0 1,0 0-1,-1 0 1,1-1-1,0 1 1,0 0-1,0 0 1,0 0-1,0 0 1,0 0-1,0 0 1,0 0-1,0 0 1,0 0-1,0 0 1,0 0-1,0 0 1,-1 0-1,1 0 0,0 0 1,0-1-1,0 1 1,0 0-1,0 0 1,0 0-1,0 0 1,0 0-1,0 0 1,0 0-1,0 0 1,-3 13 732,3 20 668,1-31-1378,0 0-1,0 0 0,1 1 1,-1-1-1,1 0 0,-1 0 1,1 0-1,0-1 0,-1 1 0,1 0 1,0 0-1,0-1 0,0 0 1,1 1-1,-1-1 0,0 0 1,0 0-1,1 0 0,-1 0 1,1 0-1,-1-1 0,0 1 1,1-1-1,-1 1 0,1-1 1,0 0-1,-1 0 0,1 0 1,-1-1-1,1 1 0,-1 0 1,1-1-1,2-1 0,1 1-15,0-1 1,0 0-1,0-1 0,-1 1 1,1-1-1,0 0 0,-1-1 0,0 1 1,0-1-1,0 0 0,8-10 0,-6 3 22,-1 0 0,0 0 0,-1 0 0,4-16-1,-9 27-44,-3 13 40,-2 1 65,1 0 0,0 0-1,1 1 1,1-1 0,0 1 0,1 0-1,1 0 1,2 27 0,-1-39-106,0-1 0,-1 1 0,1-1 0,0 1 0,1-1 0,-1 1 0,0-1 0,1 0 0,-1 0 0,1 1 0,0-1 0,0 0 0,0 0 1,0-1-1,0 1 0,0 0 0,0-1 0,1 1 0,-1-1 0,1 0 0,-1 0 0,1 0 0,-1 0 0,1 0 0,0 0 0,-1-1 0,1 0 0,0 1 0,-1-1 0,1 0 0,0 0 0,-1 0 0,1 0 0,0-1 0,2 0 0,4 0-29,0-1 0,0 0 1,-1-1-1,1 1 0,-1-1 0,1-1 0,-1 0 0,0 0 0,10-8 0,-9 5 18,0 0 0,-1-1 1,0 0-1,0 0 0,0-1 1,-1 0-1,-1 0 0,0-1 1,0 0-1,-1 0 0,0 0 1,0-1-1,-1 0 0,-1 1 1,0-1-1,0-1 0,0-11 0,-3 22 12,1 1-1,-1-1 0,0 1 1,0-1-1,0 1 0,0 0 0,0-1 1,0 1-1,0-1 0,0 1 0,0-1 1,-1 1-1,1-1 0,0 1 1,0-1-1,0 1 0,0-1 0,-1 1 1,1 0-1,0-1 0,0 1 0,-1-1 1,1 1-1,0 0 0,-1-1 0,1 1 1,0 0-1,-1 0 0,1-1 1,-1 1-1,1 0 0,0 0 0,-1-1 1,0 1-1,-15 7 21,-14 23 18,25-23-16,1 0 1,-1 1-1,1-1 0,0 1 1,1 0-1,0 0 0,0 0 1,1 0-1,0 0 0,0 1 1,1-1-1,0 1 0,0 13 1,1-18-16,1 0-1,-1 0 1,1 0 0,0 0 0,0 0 0,0 0 0,1 0 0,-1-1 0,1 1 0,0 0-1,0-1 1,0 1 0,0-1 0,1 0 0,-1 0 0,1 0 0,0 0 0,0 0 0,0-1-1,0 1 1,1-1 0,-1 0 0,0 0 0,1 0 0,0 0 0,0 0 0,-1-1-1,1 0 1,0 0 0,4 1 0,-3-1-5,1 0 0,-1 0 0,1 0 0,-1 0 0,1-1 0,-1 0 0,1 0 0,-1-1 0,1 0 0,-1 0 0,1 0 0,-1 0 0,0-1 0,1 0 0,-1 0 0,0 0 0,0-1 0,-1 0 0,1 1 0,0-2 0,4-3 0,-5 2-342,0 1 1,0-1 0,0 0 0,-1 0 0,1 0 0,-1-1-1,4-10 1,-4 7-1036,0 0 0,0 0 0,-1-1 0,-1 1-1,1-12 1,-1-24-8881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13741,'0'0'5125,"2"58"-4805,19-41-192,8-1-1153,3-1-2818,-4-2-2307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98 13773,'0'0'6593,"-10"8"-5136,6-5-1404,-4 4 379,1 0-1,-1 0 1,1 0-1,-9 12 1,14-15-339,0-1 0,-1 1 0,1-1 0,1 1 0,-1 0 0,1 0 0,-1 0 0,1 0 1,0 0-1,0 0 0,1 0 0,-1 1 0,1-1 0,0 0 0,0 0 0,1 0 1,0 5-1,-1-7-88,1-1 0,-1 1 0,0-1 0,1 0 0,0 0 1,-1 1-1,1-1 0,0 0 0,-1 0 0,1 0 0,0 0 0,0 0 1,0 0-1,0 0 0,0 0 0,0 0 0,0 0 0,0 0 0,1 0 1,-1-1-1,0 1 0,0-1 0,2 1 0,1 0-25,0 0 1,0 0-1,0-1 0,0 1 0,0-1 1,-1 0-1,1-1 0,6 0 1,0-1-248,0 0 1,-1-1 0,1 0 0,-1 0 0,0-1 0,10-6 0,-1-1-111,-1-2 0,-1 0-1,0-1 1,0 0 0,14-19-1,-24 26 452,0 0 0,0-1-1,-1 0 1,0 0-1,-1 0 1,1-1 0,-2 0-1,1 0 1,-1 0 0,0 0-1,-1 0 1,0 0-1,1-16 1,-16 35 1928,3 4-1903,0 0 0,2 1 0,0 0 0,0 0 1,2 1-1,0 0 0,1 0 0,0 0 0,1 1 0,1 0 0,1 0 1,0 0-1,1 25 0,1-37-205,0-1 1,0 0-1,1 1 1,0-1-1,-1 0 1,1 0-1,1 1 1,-1-1-1,0 0 1,1 0-1,0 0 1,0-1-1,3 5 0,-3-6-351,0 0 0,0 1 0,0-2-1,0 1 1,1 0 0,-1 0-1,1-1 1,-1 1 0,1-1-1,0 0 1,-1 0 0,1 0 0,0 0-1,0 0 1,0 0 0,0-1-1,-1 0 1,1 1 0,5-1-1,14 0-6508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11723,'0'0'14136,"11"6"-13880,-9-5-266,7 5 56,2 0 0,-1-1 0,1 0 0,13 3 1,-22-7-52,0 0 1,0 0-1,0 0 1,0-1-1,0 1 1,1-1-1,-1 0 1,0 1-1,0-1 1,0 0-1,1-1 1,-1 1-1,0 0 1,0 0-1,0-1 1,1 1-1,-1-1 1,0 0-1,0 0 1,0 0-1,0 0 1,0 0-1,0 0 1,-1 0-1,1-1 1,0 1-1,0-1 1,-1 1-1,1-1 1,-1 1 0,0-1-1,1 0 1,-1 0-1,0 0 1,1-3-1,-1 4-16,-1 1-1,1-1 1,-1 0 0,0 0-1,0 0 1,1 0-1,-1 0 1,0 0 0,0 0-1,0 0 1,0 0-1,0 0 1,0 0 0,0 0-1,-1 0 1,1 0-1,0 0 1,0 0 0,-1 0-1,1 0 1,-1 0-1,1 0 1,-1 0 0,1 0-1,-1 1 1,-1-3-1,0 2-46,1 0 0,-1 0-1,0-1 1,0 1 0,0 0-1,0 1 1,-1-1-1,1 0 1,0 1 0,0-1-1,-5 0 1,2 1-82,-1-1 0,0 1 0,0 1-1,0-1 1,0 1 0,0 0 0,0 0 0,-10 4 0,12-3 157,1 1 0,-1-1 0,1 1 0,0 0 0,0 0-1,1 0 1,-1 1 0,1-1 0,-1 1 0,1-1 0,0 1 0,1 0 0,-1 0 0,0-1 0,-1 9 0,3-11-1,-1 1-1,0-1 1,1 1 0,0-1 0,-1 1-1,1 0 1,0-1 0,0 1 0,0 0-1,0-1 1,0 1 0,0-1 0,1 1-1,-1 0 1,0-1 0,1 1 0,-1-1-1,1 1 1,0-1 0,-1 1 0,1-1-1,0 1 1,0-1 0,0 0 0,0 0-1,0 1 1,0-1 0,0 0 0,1 0-1,-1 0 1,0 0 0,1 0-1,-1 0 1,1-1 0,-1 1 0,1 0-1,-1-1 1,1 1 0,-1-1 0,1 1-1,2-1 1,13 1-577,0-1 0,0-1 1,0-1-1,0 0 0,0-1 0,-1-1 0,1 0 0,-1-2 1,0 0-1,26-13 0,-16 7 1020,0 2 0,47-12 0,-72 21-319,0 1 0,0 0 0,0-1 1,0 1-1,-1 0 0,1 0 0,0-1 1,0 1-1,0 0 0,0 0 1,0 0-1,0 0 0,0 0 0,0 1 1,0-1-1,0 0 0,0 0 1,0 0-1,-1 1 0,1-1 0,0 1 1,0-1-1,0 0 0,0 1 0,-1 0 1,1-1-1,0 1 0,0-1 1,-1 1-1,1 0 0,-1 0 0,1-1 1,0 1-1,-1 0 0,1 0 1,-1 0-1,0-1 0,1 1 0,-1 0 1,0 0-1,1 0 0,-1 0 1,0 1-1,0 6 267,0-1 1,-1 1-1,0-1 1,-1 1-1,-2 8 1,3-12-313,-1 1 0,1-1 0,0 1 0,0-1 0,1 1 1,-1-1-1,1 1 0,0 0 0,0-1 0,2 8 0,-1-11-110,0 0-1,0 0 0,1 0 0,-1 0 1,1 0-1,-1 0 0,1 0 1,-1-1-1,1 1 0,-1-1 0,1 1 1,-1-1-1,1 1 0,0-1 0,-1 0 1,1 0-1,0 0 0,-1 0 0,1 0 1,2 0-1,37-6-2460,-27 1 557,0-1 0,0 0 1,0-1-1,-1-1 1,18-13-1,-31 21 1900,36-25-5523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4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10282,'0'0'8285,"4"12"-6486,66 265 5267,-63-246-6957,-4-18-55,0 0 1,-1 0 0,-1 0-1,0 0 1,0 0-1,-2 1 1,0-1 0,0 0-1,-1 0 1,-1 0-1,0 0 1,-8 21 0,4-20-42,0-1 0,-1 0 0,0 0 0,-1 0 0,-1-1 0,0 0 0,0-1 1,-1 0-1,-1-1 0,-20 14 0,18-14-542,0 0 0,-1-2 0,-30 14 0,34-18-1539,0-1 0,0 0 0,-20 3-1,-20-3-15008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76 5029,'3'-5'1186,"1"1"-400,-1 1 1,0-1-1,0-1 1,-1 1 0,1 0-1,-1-1 1,0 1-1,0-1 1,-1 1 0,1-1-1,-1 0 1,0 0-1,1-9 1,-12 21 1167,-1 7-1823,0 1 0,2 0 0,0 0 0,0 1 0,2 0 0,0 1 0,1-1 0,0 1 0,1 1 0,2-1 0,-1 1 0,0 28 0,3-44-117,1 1 1,0-1-1,0 1 1,0 0 0,1-1-1,-1 1 1,1-1-1,-1 1 1,1-1-1,0 1 1,0-1 0,0 1-1,0-1 1,0 0-1,1 0 1,-1 0-1,0 1 1,1-1 0,0 0-1,0-1 1,-1 1-1,1 0 1,0 0-1,3 1 1,0-2-4,-1 1 1,1 0-1,0-1 1,0 0-1,0 0 1,0-1-1,0 1 1,0-1-1,0 0 1,0 0-1,8-2 1,-1 0-186,-1-1 1,1-1-1,0 1 1,-1-2 0,0 0-1,0 0 1,-1-1-1,1 0 1,-1-1 0,16-13-1,-18 14 86,0-1 0,0-1 0,-1 1-1,0-1 1,-1 0 0,1-1 0,-1 1 0,-1-1 0,0-1-1,0 1 1,-1-1 0,5-14 0,-16 27 566,-4 11-241,3-1-39,0 1-1,1 0 0,1 1 0,1-1 1,0 1-1,0 0 0,-3 28 1,7-38-121,1 0 1,0-1 0,0 1 0,0 0 0,0 0 0,1 0 0,0 0 0,0-1 0,0 1 0,1 0 0,-1-1-1,5 8 1,-4-9-43,0-1 0,0 1 0,0-1 0,0 1 0,1-1 0,-1 0 0,1 0 0,0 0 0,0 0 0,-1-1 0,1 1 0,0-1 0,0 0 0,0 1 0,1-1 0,-1-1 0,0 1 0,0 0 0,1-1 0,5 0 0,-4 1-4,1-1-1,0 1 1,0-2-1,0 1 1,0-1-1,0 1 1,-1-2 0,1 1-1,0-1 1,-1 0-1,1 0 1,-1 0-1,0-1 1,1 0-1,-1 0 1,0 0-1,-1 0 1,1-1 0,-1 0-1,1 0 1,-1 0-1,0-1 1,-1 1-1,1-1 1,-1 0-1,0 0 1,0 0 0,-1 0-1,1-1 1,-1 1-1,0-1 1,-1 0-1,1 1 1,-1-1-1,1-8 1,-2 13-22,2-16 31,0 0 0,-1 0 0,-2-18-1,1 31-16,0 0 0,-1 0-1,0 0 1,0 1 0,0-1-1,0 0 1,-1 0-1,-2-5 1,3 8-1,0 0 1,0-1-1,0 1 1,0 0-1,0 0 0,0 0 1,0 0-1,-1 0 0,1 0 1,0 0-1,-1 0 0,1 1 1,0-1-1,-1 1 0,1-1 1,-1 1-1,1-1 0,-1 1 1,1 0-1,-1-1 0,1 1 1,-3 0-1,3 1-6,0-1 0,-1 0-1,1 1 1,0 0 0,-1-1-1,1 1 1,0 0 0,0 0 0,0-1-1,0 1 1,0 0 0,0 0 0,0 0-1,0 1 1,0-1 0,0 0 0,0 0-1,1 0 1,-1 1 0,1-1-1,-1 0 1,1 0 0,-1 1 0,1-1-1,-1 1 1,1-1 0,0 0 0,0 1-1,0-1 1,0 1 0,0-1 0,0 2-1,0-1 0,0-1-1,0 1 0,0 0 0,0 0 1,0 0-1,0-1 0,1 1 0,-1 0 1,0 0-1,1-1 0,-1 1 0,1 0 1,0-1-1,0 1 0,0 0 0,0-1 1,0 1-1,0-1 0,0 0 0,0 1 1,0-1-1,1 0 0,-1 0 0,0 1 1,1-1-1,-1 0 0,3 0 0,-2 0-35,0 0 0,0 0 0,1-1 0,-1 1 0,0-1 0,0 0 0,1 0 0,-1 0 0,0 0 0,1 0 0,-1 0 0,0-1 0,0 1 0,0-1 0,1 1 0,-1-1 0,0 0 0,0 0 0,0 0 0,0 0 0,0 0 0,0-1 0,0 1-1,-1 0 1,1-1 0,0 1 0,-1-1 0,1 0 0,-1 0 0,2-2 0,12-11-731,-11 13 716,0 1 0,0-1 0,0 1 0,1 0 0,-1 1 0,0-1-1,0 1 1,0-1 0,1 1 0,-1 0 0,0 1 0,1-1 0,-1 1 0,0 0 0,5 1-1,20 2 28,-22-4 14,1 0 0,-1 0 0,0-1 0,1 0 0,-1-1 0,0 1 0,0-1 0,0-1 0,12-5 0,-17 7 7,1-1 0,0 0 0,0 0 0,-1-1 0,1 1 0,-1-1 0,0 1-1,0-1 1,0 0 0,0 1 0,0-1 0,0 0 0,-1 0 0,0 0 0,1-1 0,-1 1 0,0 0 0,-1 0 0,1-1 0,0 1 0,-1 0 0,0-1-1,0-4 1,0 1 66,-4-33 337,3 39-415,1 1 0,0-1 0,-1 0 0,1 0 1,-1 0-1,1 1 0,-1-1 0,0 0 0,1 0 0,-1 1 0,0-1 0,1 1 0,-1-1 0,0 1 0,0-1 1,1 1-1,-1-1 0,0 1 0,0-1 0,0 1 0,0 0 0,0 0 0,0-1 0,1 1 0,-1 0 0,0 0 1,0 0-1,0 0 0,0 0 0,0 0 0,0 0 0,0 1 0,0-1 0,0 0 0,0 0 0,1 1 0,-1-1 1,0 1-1,0-1 0,-1 1 0,-1 1-2,-1 1 1,1-1-1,0 1 1,-1 0 0,1-1-1,0 1 1,1 1-1,-1-1 1,0 0-1,1 1 1,-3 5-1,-23 45 88,27-50-74,-5 10 112,1-1 0,0 2-1,-3 19 1,6-29-79,1 1 0,1 0 0,-1 0 0,1-1 0,0 1 0,0 0 0,1-1 0,0 1 0,0 0 0,0-1 1,4 11-1,-4-14-36,0 0 0,1 0 1,-1 0-1,1 0 0,0 0 1,-1-1-1,1 1 1,0 0-1,0-1 0,0 0 1,0 1-1,0-1 0,1 0 1,-1 0-1,0 0 1,1 0-1,-1 0 0,0-1 1,1 1-1,-1-1 0,1 0 1,-1 1-1,1-1 1,-1 0-1,1 0 0,-1-1 1,1 1-1,-1 0 0,1-1 1,-1 0-1,0 1 1,4-3-1,3 0 25,1 0 1,-2-1-1,1 0 0,0-1 1,-1 0-1,16-12 0,-11 3-56,1 0 0,-2-1-1,0-1 1,-1 0 0,0 0-1,-1-1 1,-1 0 0,-1-1-1,-1 0 1,9-31 0,-29 86-110,-12 40 94,23-70 33,1-1-1,0 1 1,0 0-1,1-1 1,0 1-1,0 0 1,1 0-1,-1-1 1,4 12 0,-3-16 7,0-1 1,0 1-1,1-1 1,-1 1-1,0-1 0,1 0 1,-1 1-1,1-1 1,0 0-1,-1 0 1,1 0-1,0-1 1,-1 1-1,1 0 1,0 0-1,0-1 1,0 0-1,0 1 1,0-1-1,0 0 1,0 0-1,-1 0 1,1 0-1,4 0 0,48-7-26,-43 3-136,0-1 1,-1 0-1,17-11 0,-21 11 98,0 1-1,1 0 0,0 0 0,0 1 0,0 0 1,0 0-1,0 1 0,0-1 0,1 2 1,10-2-1,-17 7 66,0 1 1,0-1-1,-1 1 1,1 0 0,-1-1-1,0 1 1,-1 7-1,1-9 1,0 21 58,1-37 73,3-36 57,0 12-161,-4 28-10,1 1 0,0-1 0,1 0-1,4-17 1,-5 24-25,0 0 0,0 0 0,0 0 0,0 0 0,0 0 0,1 0 0,-1 1 0,1-1 0,-1 0 0,1 1 0,-1-1 0,1 1 0,0-1-1,0 1 1,0 0 0,0 0 0,0 0 0,0 0 0,0 0 0,0 0 0,0 1 0,1-1 0,3 0 0,22 0-664,-24 1-5,0 0 1,1 0-1,-1 0 1,0-1-1,0 0 1,0 1-1,0-1 0,0-1 1,5-1-1,-1-3-6165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10922,'19'-2'513,"1"-2"127,8 1-127,9 0-417,-1 2-1089,3 1-1409,0 0-6022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275 105 5830,'0'0'6085,"-9"-7"-3912,5 3-1921,0 0 0,-1 0 0,0 0 0,0 1 0,0 0 0,0 0 0,0 1 0,-1-1 0,1 1 0,-1 0 1,0 1-1,0-1 0,1 1 0,-1 0 0,0 0 0,0 1 0,0 0 0,0 0 0,0 1 0,0-1 0,0 1 0,0 0 0,1 1 0,-1-1 0,0 1 0,1 0 0,-9 5 0,3 0 16,1 0-1,1 1 0,-1 0 0,1 1 1,0 0-1,-11 15 0,17-20-156,0 0-1,1 0 1,-1 0 0,1 0-1,0 1 1,0-1 0,0 1-1,0-1 1,1 1 0,0 0-1,0 0 1,0 0 0,0 0-1,1-1 1,0 1 0,0 0-1,0 0 1,1 0 0,1 7-1,0-10-101,-1 0 0,0 0 0,1 0 0,0 0 1,0-1-1,-1 1 0,1 0 0,0-1 0,0 1 0,0-1 0,0 0 0,1 0 0,-1 0 0,0 0 0,1 0 0,-1 0 0,0 0 0,1-1 0,-1 1 0,1-1 1,-1 0-1,1 0 0,-1 0 0,3 0 0,64-3 149,-54 0-249,1-1 1,-2 0-1,1 0 1,0-2-1,-1 0 1,0-1-1,0 0 0,-1-1 1,0 0-1,0-1 1,-1-1-1,0 0 1,-1 0-1,0-1 1,0-1-1,-2 0 1,1 0-1,-1-1 1,-1 0-1,0 0 1,6-17-1,-5-9 222,-9 38-122,0 1 1,0-1-1,1 1 0,-1-1 0,0 0 0,0 1 0,0-1 0,0 1 1,0-1-1,-1 0 0,1 1 0,0-1 0,0 1 0,0-1 1,0 0-1,-1 1 0,1-1 0,0 1 0,-1-1 0,1 1 0,0-1 1,-1 1-1,1-1 0,0 1 0,-1-1 0,1 1 0,-1 0 1,1-1-1,-1 1 0,1 0 0,-1-1 0,0 1 0,1 0 1,-1 0-1,1-1 0,-1 1 0,1 0 0,-1 0 0,0 0 0,1 0 1,-1 0-1,0 0 0,1 0 0,-1 0 0,1 0 0,-1 0 1,0 0-1,1 0 0,-1 0 0,1 1 0,-1-1 0,0 0 0,1 0 1,-1 1-1,1-1 0,-1 0 0,0 1 0,-5 3 8,1-1 0,-1 1 0,1 0 0,0 0 0,0 1 0,1-1 0,-1 1 0,1 0-1,0 1 1,0-1 0,1 1 0,0-1 0,-5 11 0,2-2 22,0 0 0,1 0-1,1 0 1,0 1 0,-2 16 0,5-22-38,0 0 0,1 1 0,0-1-1,0 0 1,1 1 0,3 11 0,-4-18-205,1 0-1,0 0 1,1 0 0,-1 0 0,0 0 0,1-1 0,0 1-1,-1 0 1,5 3 0,-5-4-204,1-1-1,-1 1 1,1-1 0,0 0 0,0 0-1,0 0 1,0 0 0,0 0 0,0 0-1,0 0 1,0-1 0,0 1 0,0-1-1,0 1 1,3-1 0,13 1-5528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12 6054,'0'0'15230,"2"-4"-13986,0-4 1828,-6 12-1287,-17 25-850,-27 49-1015,48-78 79,-41 87 138,38-80-183,1 1 0,-1-1 0,1 1-1,1 0 1,-1 0 0,1 0 0,1 0 0,0-1 0,1 17-1,-1-24 17,1 1 0,-1 0 0,1 0 0,0 0 0,-1-1-1,1 1 1,0 0 0,0-1 0,-1 1 0,1 0-1,0-1 1,0 1 0,0-1 0,0 1 0,0-1-1,0 0 1,0 1 0,-1-1 0,1 0 0,0 0 0,0 0-1,0 1 1,0-1 0,0 0 0,0 0 0,2-1-1,30-1-771,-23-1 231,-1 0-1,0 0 1,0-1-1,0 0 1,0 0 0,16-12-1,22-20-6911,-26 17 484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14029,'0'0'9807,"11"4"-9514,0 1-271,-1-2 0,1 0 0,0 0 0,0-1 0,21 2 0,-29-4-29,-1 0 0,1 0 0,-1 1 0,1-2 0,-1 1 0,1 0 1,-1 0-1,0-1 0,1 1 0,-1-1 0,0 0 0,1 0 0,-1 0 0,0 0 0,0 0 1,0 0-1,0-1 0,0 1 0,0-1 0,0 1 0,0-1 0,0 0 0,-1 0 1,1 1-1,-1-1 0,1 0 0,-1-1 0,0 1 0,0 0 0,0 0 0,0 0 0,0-1 1,-1 1-1,1 0 0,-1-1 0,1 1 0,-1-1 0,0 1 0,0-5 0,0 6 6,-1 0-1,1 0 1,-1 0-1,1 0 0,-1 0 1,1 0-1,-1 0 1,0 0-1,1 0 0,-1 1 1,0-1-1,0 0 1,1 0-1,-1 1 1,0-1-1,0 1 0,0-1 1,0 1-1,0-1 1,0 1-1,0-1 0,0 1 1,0 0-1,0 0 1,0-1-1,0 1 0,0 0 1,0 0-1,-1 0 1,1 0-1,0 0 1,0 1-1,0-1 0,0 0 1,0 0-1,-1 1 1,-3 0-11,0-1 0,1 1 0,-1 0 0,0 0 0,1 1 0,-1-1 0,-7 5 0,4 0 33,1 1 0,0 0 0,0 0 0,0 0 0,-10 15 0,15-18 43,-1-1 1,1 1-1,0-1 1,0 1-1,0 0 1,1 0-1,-1 0 1,1 0-1,0 1 1,0-1-1,0 0 1,1 0-1,0 1 1,-1-1-1,1 0 1,1 5-1,0-8-54,-1 0-1,1 1 1,0-1-1,0 0 1,-1 0-1,1 0 1,0 0 0,0 0-1,0 0 1,0 0-1,0 0 1,1 0 0,-1 0-1,0 0 1,0-1-1,0 1 1,1-1-1,-1 1 1,0-1 0,1 1-1,-1-1 1,1 0-1,-1 1 1,0-1-1,2 0 1,44 1-41,-34-1-75,7-2-141,0 0 0,-1-2-1,1 0 1,-1-1 0,31-12 0,-31 10 275,0 0 0,0 2 1,0 0-1,1 1 1,31-2-1,-50 6 15,0 0 1,0 0-1,0 1 1,-1-1-1,1 0 1,0 1-1,0-1 1,0 0-1,-1 1 1,1-1-1,0 1 1,-1-1-1,1 1 1,0-1-1,-1 1 1,1 0-1,-1-1 1,1 1-1,-1 0 1,1-1-1,-1 1 1,1 0-1,-1 0 1,0-1-1,1 1 1,-1 1-1,1 0-9,-1-1 0,1 0 0,-1 0 0,1 0 0,0 1 0,-1-1 0,1 0 0,0 0 0,0 0 0,0 0 0,0 0 0,0 0 0,0-1 0,0 1 0,0 0 0,0 0 0,0-1 0,3 2 0,3-1-42,0 0 0,0 0 0,0-1-1,1 0 1,-1 0 0,0-1 0,0 1-1,1-2 1,-1 1 0,0-1-1,0 0 1,12-6 0,-10 4-876,1 1-1,-1 0 1,1 1 0,-1 0-1,20-2 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24 10378,'0'0'3016,"-11"-4"-256,1 0-2237,-1 0 0,0 1-1,0 0 1,0 1 0,0 0 0,0 1-1,-1 0 1,1 1 0,0 0 0,-1 1 0,1 0-1,0 1 1,-20 5 0,25-4-429,-42 20 346,47-22-440,-1 0 0,0-1 0,1 1 1,0 1-1,-1-1 0,1 0 0,0 0 0,-1 0 1,1 1-1,0-1 0,0 0 0,0 1 0,0-1 1,0 1-1,1 0 0,-1-1 0,0 1 0,1-1 1,-1 1-1,1 0 0,-1 0 0,1-1 0,0 1 1,0 0-1,0 3 0,1-4-33,0 1 0,0-1-1,-1 0 1,2 0 0,-1 0-1,0 0 1,0 0 0,0 0 0,0 0-1,1 0 1,-1 0 0,0 0 0,1-1-1,-1 1 1,1-1 0,-1 1 0,1-1-1,2 1 1,39 8-890,-29-6 668,-2 0 226,0 1-1,0 0 0,0 1 1,-1 0-1,0 1 0,0 0 1,20 14-1,-29-18 65,1 0-1,-1 0 1,0 0-1,0 0 1,0 0-1,0 0 1,0 1-1,0-1 1,-1 1 0,1-1-1,-1 1 1,1 0-1,-1-1 1,0 1-1,0 0 1,0 0-1,-1 0 1,1 0 0,-1 0-1,0-1 1,1 1-1,-1 0 1,0 0-1,-1 0 1,1 0-1,-1 0 1,1 0 0,-1 0-1,0 0 1,0 0-1,0-1 1,0 1-1,0 0 1,-1-1-1,0 1 1,1-1 0,-1 1-1,-4 3 1,0 1 171,0 0 0,0-1 0,-1 1 0,0-1 0,0-1 0,0 0 0,-1 0 0,0 0 0,0-1 0,0 0 0,0 0 0,-1-1 1,1 0-1,-17 3 0,24-6-202,1-1 0,-1 1 1,1 0-1,-1 0 1,1-1-1,0 1 0,-1 0 1,1-1-1,-1 1 0,1 0 1,0-1-1,0 1 1,-1 0-1,1-1 0,0 1 1,-1-1-1,1 1 0,0 0 1,0-1-1,0 1 1,0-1-1,-1 1 0,1-1 1,0 1-1,0-1 0,0 1 1,0-1-1,0 1 1,0-1-1,0 1 0,0-1 1,0 1-1,0-1 0,1 1 1,-1-1-1,0 1 1,0 0-1,0-1 0,1 1 1,-1-1-1,0 1 0,0 0 1,1-1-1,0 0 1,11-23-491,16-11-2127,2 1 0,2 2 1,57-47-1,-31 29 519,-52 45 2084,-4 3 105,0 0 1,0 0 0,0 0 0,0 0-1,0 0 1,1 0 0,-1 1-1,1-1 1,-1 1 0,1-1 0,-1 1-1,1 0 1,0 0 0,4 0 0,-6 26 2904,-2-2-1955,-1-1 1,-6 24 0,4-31-756,1-1 1,1 0 0,1 1 0,0-1 0,0 1 0,2 0 0,0-1 0,3 15-1,-4-27-296,0-1-1,0 0 0,1 1 0,-1-1 0,1 0 0,-1 1 0,1-1 1,0 0-1,-1 0 0,1 1 0,0-1 0,0 0 0,0 0 0,0 0 0,0 0 1,0 0-1,0 0 0,0-1 0,0 1 0,1 0 0,-1-1 0,0 1 1,0 0-1,1-1 0,-1 1 0,0-1 0,1 0 0,-1 1 0,0-1 1,1 0-1,-1 0 0,1 0 0,-1 0 0,0 0 0,1 0 0,-1-1 0,1 1 1,-1 0-1,0-1 0,1 1 0,-1-1 0,0 1 0,0-1 0,1 0 1,-1 1-1,2-3 0,2 0-595,1 0 1,-1 0 0,0-1-1,-1 0 1,1 0-1,-1 0 1,1-1 0,-1 1-1,4-7 1,7-21-6147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8264,'0'0'10025,"8"51"-9865,17-41-31,0-3-1987,3-2-4420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152 352 13901,'-9'5'1356,"8"-4"-1301,-19 9 1586,0 1 0,-22 17 1,37-24-1303,0-1 0,1 1 0,-1 0 0,1 1 0,-1-1 0,1 1 0,1 0 1,-1 0-1,1 0 0,0 0 0,0 0 0,0 1 0,1 0 0,0-1 0,-2 8 1,4-11-330,0-1 0,0 0 1,0 1-1,0-1 0,0 0 1,0 1-1,0-1 0,1 0 1,-1 1-1,1-1 0,-1 0 1,1 0-1,-1 1 1,1-1-1,0 0 0,-1 0 1,1 0-1,0 0 0,0 0 1,0 0-1,0 0 0,0 0 1,0 0-1,0-1 0,0 1 1,0 0-1,1-1 0,-1 1 1,0 0-1,0-1 0,1 0 1,-1 1-1,0-1 0,2 1 1,50 4 108,-50-5-99,12 1-60,0-2 0,0 0-1,0-1 1,0 0 0,0-1-1,-1-1 1,0-1 0,1 0-1,-1 0 1,-1-1 0,1-1-1,-1-1 1,-1 0-1,1 0 1,-1-1 0,-1-1-1,0 0 1,11-12 0,-10 8 34,-1 0 1,-1-1-1,0 0 1,-1-1-1,-1 0 1,0 0-1,-1-1 1,-1 0-1,-1 0 1,0-1 0,-1 1-1,-1-1 1,-1 0-1,1-30 1,-3 37 12,0-1 1,-1 1-1,0 0 1,0 0-1,-1 0 1,-1 1-1,-4-13 1,6 21-10,0-1 0,0 1-1,-1-1 1,1 1 0,-1 0 0,0 0 0,0 0 0,0 0 0,0 0 0,0 0 0,0 0 0,0 0 0,0 1 0,-1-1-1,1 1 1,-1 0 0,1 0 0,-1 0 0,1 0 0,-1 0 0,0 0 0,0 1 0,1-1 0,-1 1 0,0 0 0,0 0-1,1 0 1,-1 0 0,0 0 0,0 1 0,0-1 0,1 1 0,-6 1 0,2 1 17,-1-1 0,1 1 0,0 0 0,0 0 0,0 1 0,0 0 0,0 0 1,1 0-1,0 1 0,0-1 0,0 1 0,1 0 0,-1 1 0,1-1 0,0 1 0,-5 11 0,3-5 21,0-1 0,1 1 0,1 1 0,0-1 0,0 1 0,1-1 0,-2 27 0,5-29-63,0 0-1,0 0 0,1-1 0,0 1 0,1 0 0,0 0 0,1-1 0,7 19 1,1-6-106,1 0 1,20 26 0,-31-47 128,5 9-194,1 0-1,-2 1 1,0 0-1,7 18 1,-4 4-5771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4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13869,'0'0'3561,"0"12"-2093,7 278 5899,-7-284-7317,0 0 0,0 1 0,0-1 0,1 0-1,0 1 1,0-1 0,1 0 0,0 0 0,0 0 0,0 0 0,1 0 0,4 6 0,-5-9-196,1 0-1,0 0 1,0 0 0,0-1-1,0 1 1,0-1 0,1 0-1,-1 0 1,1 0 0,-1-1-1,1 1 1,0-1 0,-1 0-1,1 0 1,0 0 0,0 0-1,0-1 1,0 1 0,0-1 0,4-1-1,9 1-1004,-12 0 678,0-1-1,0 1 1,0 1-1,0-1 1,0 1 0,9 2-1,-13-3 468,0 1 0,0-1-1,0 1 1,0 0 0,0-1 0,0 1-1,-1 0 1,1 0 0,0-1 0,0 1-1,-1 0 1,1 0 0,-1 0 0,1 0-1,-1 0 1,1 0 0,-1 0-1,1 0 1,-1 0 0,0 0 0,0 0-1,1 0 1,-1 0 0,0 0 0,0 0-1,0 0 1,0 0 0,0 1 0,0-1-1,-1 0 1,1 0 0,0 0-1,-1 0 1,1 0 0,0 0 0,-1 0-1,0 2 1,-2 2 269,-1 1-1,1-1 1,-1 1-1,0-1 1,0 0-1,-1 0 1,1-1-1,-1 1 0,0-1 1,-1 0-1,-6 4 1,-1 1 301,0-1 1,-1-1-1,-25 10 1,30-14-326,-1 0 0,1-1 1,-1 0-1,-15 1 0,23-3-315,1 0-1,-1 1 1,1-1 0,-1 0-1,0 0 1,1 0-1,-1-1 1,1 1 0,-1 0-1,1 0 1,-1-1 0,0 1-1,1-1 1,0 1-1,-1-1 1,1 0 0,-1 0-1,1 0 1,0 1 0,-1-1-1,1 0 1,0-1-1,0 1 1,0 0 0,0 0-1,0 0 1,0-1-1,0 1 1,0 0 0,1-1-1,-1 1 1,0-1 0,1 1-1,-1-1 1,0-2-1,1-43-7386,3 19 1095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9257,'11'3'2114,"10"3"-610,0 0 1,0-2 0,0 0-1,1-2 1,36 1-1,-53-3-1308,0-1-1,0 1 1,-1-1-1,1 0 1,0 0-1,-1-1 0,1 1 1,-1-1-1,1 0 1,-1 0-1,0-1 0,0 1 1,0-1-1,5-5 1,-6 5-194,0-1 0,-1 1 1,0-1-1,1 0 1,-2 0-1,1 0 0,0 0 1,-1 0-1,0 0 0,0-1 1,0 1-1,0 0 0,-1-1 1,1 1-1,-1 0 0,0-1 1,-1 1-1,1-1 0,-2-4 1,2 7-5,0 1-1,0-1 1,0 1 0,-1-1 0,1 1-1,0-1 1,-1 1 0,1-1 0,-1 1-1,1 0 1,-1-1 0,0 1 0,0 0-1,0-1 1,1 1 0,-1 0 0,0 0 0,0 0-1,-1 0 1,1 0 0,0 0 0,0 0-1,0 0 1,-1 0 0,1 1 0,-1-1-1,1 0 1,0 1 0,-1-1 0,1 1 0,-1 0-1,1-1 1,-1 1 0,1 0 0,-1 0-1,1 0 1,-1 0 0,1 0 0,-1 0-1,1 1 1,-1-1 0,1 0 0,-1 1-1,1-1 1,-3 2 0,-1-1-9,0 2 1,1-1-1,-1 0 1,0 1-1,1 0 1,-1 0-1,1 0 0,0 0 1,0 1-1,0 0 1,-6 8-1,5-5 46,1 0 0,0 1 0,0 0-1,1-1 1,0 1 0,1 0 0,-1 1 0,1-1-1,1 0 1,0 1 0,0-1 0,1 11 0,0-15-20,0-1 0,1 0-1,-1 1 1,1-1 0,0 0 0,0 0 0,0 0 0,1 1 0,-1-1 0,1-1 0,-1 1 0,1 0 0,0 0 0,0 0 0,1-1-1,-1 1 1,0-1 0,1 0 0,-1 0 0,1 0 0,0 0 0,0 0 0,0-1 0,0 1 0,0-1 0,0 1 0,0-1 0,0 0-1,1-1 1,-1 1 0,0 0 0,6-1 0,1 2-5,-1-1 1,1-1-1,-1 0 0,1 0 0,-1-1 1,0 0-1,1 0 0,-1-1 0,0 0 0,0-1 1,0 0-1,0-1 0,0 0 0,-1 0 1,1 0-1,-1-1 0,0-1 0,-1 1 1,1-1-1,-1-1 0,-1 1 0,1-1 0,-1 0 1,0-1-1,0 0 0,-1 0 0,0 0 1,-1 0-1,0-1 0,0 1 0,0-1 1,-1 0-1,-1 0 0,0-1 0,2-10 0,-15 67-17,8-39-58,1 0 1,0 1-1,0-1 0,0 0 0,1 1 0,1-1 1,-1 1-1,2-1 0,-1 1 0,1-1 1,2 9-1,-3-16-175,1 1 0,0-1 0,-1 0 0,1 1 0,0-1 1,0 0-1,0 0 0,0 0 0,0 0 0,0 1 0,1-1 0,-1-1 1,0 1-1,0 0 0,1 0 0,-1 0 0,1-1 0,-1 1 0,0-1 1,1 1-1,-1-1 0,1 0 0,-1 1 0,1-1 0,0 0 0,-1 0 1,1 0-1,1 0 0,13 0-4757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11883,'0'0'6374,"42"63"-15791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143 231 16111,'0'0'1426,"-11"-5"-12,2 0-971,-1 0 0,0 1 0,0 1-1,0 0 1,-15-3 0,23 5-367,0 1 0,0-1 0,0 1 0,0 0 1,1 0-1,-1 0 0,0 0 0,0 0 0,0 0 0,0 0 0,0 0 1,0 1-1,1-1 0,-1 1 0,0-1 0,0 1 0,1 0 0,-1 0 1,0 0-1,1 0 0,-1 0 0,1 0 0,-1 0 0,1 0 0,-1 1 1,1-1-1,0 0 0,0 1 0,0-1 0,0 1 0,0 0 0,0-1 1,0 1-1,0 0 0,1 0 0,-1-1 0,1 1 0,-1 0 0,1 0 1,0 0-1,-1 0 0,1-1 0,0 1 0,0 0 0,1 0 0,-1 3 0,1-3-68,-1-1-1,0 0 0,0 1 1,1-1-1,-1 0 0,1 1 0,-1-1 1,1 0-1,-1 1 0,1-1 0,0 0 1,0 0-1,0 0 0,-1 0 0,1 0 1,0 0-1,0 0 0,0 0 1,1 0-1,-1 0 0,2 0 0,35 11 199,-23-11-142,0 0-1,-1-1 0,21-2 1,-26 0-128,0 0 0,0 0 0,0-1 0,0-1 1,-1 1-1,1-1 0,-1-1 0,0 1 0,0-2 0,-1 1 1,1-1-1,-1 0 0,0 0 0,-1-1 0,0 0 0,0 0 1,10-16-1,-7 9-63,0-1 0,-2 0 0,0 0 1,0-1-1,-1 0 0,-1 0 0,-1-1 0,4-32 1,-10 36 267,-8 20-37,-8 18-50,12-13 32,2 0 0,-1 0 0,2 1 0,0-1 0,0 1 1,1 0-1,1 0 0,0 0 0,0 0 0,2 0 0,-1 0 1,4 17-1,-2-23-51,-1 0 0,1 0 0,0 0 1,1 0-1,-1 0 0,1 0 0,1-1 0,-1 0 0,1 1 1,1-1-1,-1-1 0,1 1 0,0-1 0,0 1 0,0-1 1,1-1-1,-1 1 0,1-1 0,0 0 0,1 0 1,-1-1-1,1 0 0,8 3 0,-4-3 26,0 0 0,1 0 1,-1-1-1,1-1 0,0 0 0,-1 0 0,1-1 0,0-1 1,0 0-1,14-3 0,-21 3-49,0 0-1,-1-1 1,1 1 0,0-1-1,-1 0 1,1-1-1,-1 1 1,0-1 0,0 1-1,0-1 1,0-1 0,0 1-1,-1-1 1,1 1 0,-1-1-1,0 0 1,0 0 0,0 0-1,-1 0 1,1-1 0,-1 1-1,0-1 1,-1 0 0,1 1-1,-1-1 1,1-6 0,-1 5-6,0 0 1,0 0-1,-1 0 1,0 0-1,-1 0 1,1 0-1,-1 0 1,0 0-1,-1 0 0,1 1 1,-1-1-1,0 0 1,-4-6-1,5 10-4,-1-1 0,1 1 0,-1 0 0,0 0 0,0 0-1,0 0 1,0 0 0,0 0 0,0 1 0,0-1 0,-1 1-1,1-1 1,0 1 0,-1 0 0,0 0 0,1 0 0,-1 0-1,1 0 1,-1 1 0,0-1 0,0 1 0,1 0 0,-1-1-1,0 1 1,1 1 0,-1-1 0,0 0 0,0 1 0,1-1-1,-1 1 1,-3 1 0,3-1 2,1 0-1,-1 0 1,1 0-1,0 1 1,-1-1-1,1 0 1,0 1-1,0 0 1,0-1-1,0 1 1,0 0-1,1 0 1,-1 0-1,1 0 1,-1 0-1,1 1 1,0-1 0,-1 0-1,1 1 1,0-1-1,1 0 1,-1 1-1,0-1 1,1 1-1,-1 0 1,1-1-1,0 1 1,0-1-1,0 1 1,0 0-1,0-1 1,1 1-1,-1-1 1,1 1-1,1 4 1,0 0-15,1 1 0,-1-1 0,1 1 0,0-1 0,1 0 0,0 0 0,0-1 0,0 1 0,1-1 0,10 11-1,-7-10-554,1-1-1,0 0 1,0 0-1,18 8 1,20 1-6488,-7-7-7258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14382,'0'0'1153,"0"69"929,0-20-64,0 9-705,0 2-544,0-2-193,0-6-384,4-7-128,1-6-32,4-9-352,-4-3-577,4-8-544,-7-7-225,-2-5-2241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11723,'8'-12'518,"0"-1"-167,1 0 0,0 1 1,1 0-1,0 1 0,1 0 1,0 1-1,1 0 0,0 1 0,20-13 1,-20 18-52,0-1 0,0 2 0,0-1 0,0 2 0,1-1 0,-1 2 0,1 0 0,-1 0 0,1 1 0,0 1 0,-1 0 0,1 0 0,-1 2-1,18 4 1,-21-4-192,1 0 0,-1 1 0,0 0 0,0 0 0,-1 1 0,1 0 0,-1 1 0,0 0 0,0 0 0,-1 1-1,0 0 1,0 0 0,-1 0 0,0 1 0,0 0 0,0 0 0,-1 1 0,7 15 0,-10-17-66,0 0 0,0 0 0,-1 0 1,0 0-1,0 1 0,-1-1 0,0 0 0,0 1 1,0-1-1,-1 0 0,0 0 0,-1 0 1,1 1-1,-1-1 0,-1-1 0,0 1 0,0 0 1,0-1-1,0 1 0,-1-1 0,0 0 1,-1 0-1,1 0 0,-1-1 0,0 0 0,0 0 1,-11 8-1,5-4-71,0-1 1,-1 1 0,0-2-1,-1 0 1,1 0 0,-1-1-1,-1-1 1,1 0-1,-1-1 1,0 0 0,0-1-1,0-1 1,-19 1 0,33-3-110,-1 0 1,1 0-1,-1 1 1,1-1-1,-1 0 1,1 0-1,-1 0 1,1 0 0,-1 0-1,1 0 1,-1 0-1,1 0 1,-1-1-1,1 1 1,-1 0 0,1 0-1,-1 0 1,1 0-1,-1-1 1,1 1-1,-1 0 1,1-1 0,-1 1-1,1 0 1,0-1-1,-1 1 1,1 0-1,-1-1 1,1 1-1,0-1 1,0 1 0,-1-1-1,1 1 1,0-1-1,0 1 1,-1-1-1,1 1 1,0-1 0,0 1-1,0-1 1,0 1-1,0-1 1,0 1-1,0-1 1,0 1-1,0-1 1,0-14-6467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12876,'0'0'10688,"-10"11"-9909,-3 5-544,0 1 0,1 0 0,1 1 0,1 0-1,0 1 1,-9 25 0,14-27-159,1-1 1,1 1-1,-3 32 0,5-4-3045,1-48-967,1-10-364,1 3 4891,0-2 11138,22-12-11884,-16 4-741,-6 11-5350,-2 3 101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259 290 15375,'0'0'3299,"-12"-7"-1922,3 2-1179,-13-8 446,-43-18 0,59 28-618,-1 0 0,0 1 0,0 0 1,0 0-1,0 1 0,0 0 0,-1 0 0,1 0 0,0 1 0,-1 1 0,1-1 1,-12 3-1,16-2-11,1 0-1,-1 0 1,1 0 0,0 0 0,0 1 0,-1-1 0,1 1 0,0 0-1,0-1 1,1 1 0,-1 0 0,0 0 0,0 0 0,1 0 0,0 0-1,-1 1 1,1-1 0,0 0 0,-1 4 0,0 0 87,0 0-1,1 0 1,-1-1-1,2 1 1,-1 0 0,0 0-1,2 9 1,-1-14-88,0 0 0,0 0 1,1 1-1,-1-1 0,1 0 0,-1 0 0,1 0 0,-1 0 0,1 0 1,0 0-1,-1 0 0,1 0 0,0 0 0,0 0 0,0 0 1,0 0-1,0 0 0,0-1 0,0 1 0,0 0 0,0-1 1,0 1-1,0-1 0,0 1 0,0-1 0,0 0 0,1 1 0,-1-1 1,0 0-1,2 0 0,46 2 175,-36-2-112,7-1-69,0-2 1,0 0 0,-1-1-1,33-11 1,-35 9-68,1 1 0,-1 1 1,1 0-1,0 1 0,1 1 0,24 1 0,-41 1 93,-1 1 0,0-1 0,0 1-1,0 0 1,0 0 0,0-1 0,0 1-1,0 0 1,0 0 0,0 0 0,0 0-1,0 0 1,-1 0 0,1 1-1,0-1 1,-1 0 0,1 0 0,-1 0-1,1 1 1,-1-1 0,0 0 0,1 1-1,-1-1 1,0 0 0,0 1 0,0-1-1,0 0 1,0 1 0,0-1 0,0 0-1,-1 1 1,1-1 0,-1 2 0,1 5 2112,8-29-1564,40-106-3834,5-15-7680,-38 94 4739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10954,'-1'9'1500,"-12"56"762,3-18-24,3 0-1,-4 72 0,11-96-1542,-1-7-471,0 1 0,1 0 0,1 0 0,1-1 1,1 1-1,0-1 0,1 0 0,0 1 0,11 23 0,-10-36-1512,-5-16 767,-7-18 195,-19-27-320,18 37 372,-1 0 1,-1 0 0,0 0 0,-22-27-1,27 43 505,8 12 10,13 14 243,-8-15-420,2 0 0,-1-1 0,1 0 0,0-1 0,0 0-1,0 0 1,1-1 0,0-1 0,0 1 0,15 1 0,-5-1 85,0-2-1,0 0 1,0-1 0,35-4 0,-51 3-127,-1-1 0,0 0 0,1 1 1,-1-1-1,0-1 0,0 1 0,0-1 0,0 1 1,0-1-1,0 0 0,-1-1 0,1 1 1,-1-1-1,1 1 0,-1-1 0,0 0 0,0 0 1,0 0-1,-1-1 0,1 1 0,-1-1 0,1 0 1,-1 1-1,0-1 0,-1 0 0,1 0 1,-1 0-1,0-1 0,0 1 0,1-8 0,-2 12-18,1-1 0,-1 0-1,0 0 1,0 1-1,0-1 1,0 0 0,0 0-1,0 1 1,0-1-1,0 0 1,0 0 0,-1 1-1,1-1 1,0 0 0,0 1-1,-1-1 1,1 0-1,0 1 1,-1-1 0,1 0-1,-1 1 1,1-1-1,-1 1 1,1-1 0,-1 0-1,1 1 1,-1 0-1,1-1 1,-1 1 0,0-1-1,1 1 1,-1 0 0,0-1-1,0 1 1,1 0-1,-1 0 1,0-1 0,1 1-1,-1 0 1,0 0-1,0 0 1,1 0 0,-1 0-1,0 0 1,0 0 0,1 0-1,-1 1 1,0-1-1,0 0 1,1 0 0,-1 1-1,0-1 1,1 0-1,-2 1 1,-2 0 3,0 1 0,0-1 0,0 1 0,1 0 0,-1 0 0,0 0 0,1 1 0,-6 4 0,2 1 123,0 2-1,0-1 1,1 1 0,0 0-1,1 0 1,-6 15-1,8-20 7,1 1-1,0 0 1,1 0-1,-1 0 0,1 0 1,0 1-1,1-1 0,-1 0 1,1 0-1,1 1 0,-1-1 1,1 0-1,2 9 1,-1-12-114,0 1 0,0-1-1,0 0 1,1 0 0,-1 0 0,1 0 0,0 0 0,-1-1 0,1 1 0,1-1 0,-1 0 0,0 0 0,0 0 0,1 0 0,0 0 0,-1-1 0,1 0 0,0 0 0,-1 0 0,1 0 0,0 0-1,0-1 1,0 1 0,0-1 0,5-1 0,1 1-8,0 0-1,0 0 0,-1-1 1,1-1-1,-1 0 1,1 0-1,-1-1 0,1 0 1,11-6-1,-10 2-117,0 0-1,0-1 1,-1 0-1,0 0 0,-1-1 1,0-1-1,0 0 1,-1 0-1,0 0 1,0-1-1,-1 0 0,-1-1 1,0 1-1,-1-1 1,0-1-1,4-14 1,-9 24 297,-4 7-53,-8 22 45,-11 39 231,21-56-344,0-1 1,1 1-1,0 0 1,0 0-1,1 0 0,1 0 1,-1 0-1,4 16 1,-3-23-127,0 1 1,-1-1-1,1 1 0,0-1 1,0 0-1,1 0 1,-1 1-1,0-1 1,1 0-1,-1 0 1,1 0-1,0 0 0,-1-1 1,1 1-1,0 0 1,0-1-1,0 0 1,1 1-1,-1-1 1,0 0-1,0 0 1,1 0-1,-1 0 0,1 0 1,-1-1-1,1 1 1,-1-1-1,1 1 1,-1-1-1,1 0 1,-1 0-1,1 0 0,-1-1 1,5 0-1,-5 1-247,0-1-1,-1 0 0,1 1 0,0-1 0,-1 0 0,1 0 0,-1 0 1,1 0-1,-1 0 0,1 0 0,-1 0 0,0-1 0,1 1 1,-1-1-1,0 1 0,0-1 0,0 1 0,0-1 0,0 1 0,0-1 1,-1 0-1,2-2 0,8-42-8418,-8 10 845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51 8648,'0'0'6855,"-27"-51"-2403,25 51-3715,2 5-545,0 5-32,0 4-128,7 1 32,4-1-1121,0-1-1505,-1-5-4677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6:5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11115,'0'0'12545,"9"0"-11344,1 0-1048,0-1 1,0-1-1,1 0 1,-1-1-1,0 0 1,-1 0 0,1-1-1,0 0 1,-1-1-1,10-6 1,-6 4-140,-1-1 1,0-1-1,0 0 0,-1-1 1,0 0-1,0-1 1,11-14-1,-21 24-21,-1 0 0,1 0 0,0 0 0,-1 0-1,1 0 1,-1 0 0,1 0 0,-1 0 0,1 0 0,-1 0-1,0 0 1,1 0 0,-1 0 0,0 0 0,0-1 0,0 1-1,0 0 1,0-2 0,0 3-3,0-1-1,-1 1 1,1-1-1,-1 1 1,1 0-1,0-1 1,-1 1-1,1-1 1,-1 1-1,1 0 1,-1 0-1,1-1 1,-1 1-1,1 0 1,-1 0-1,1-1 1,-1 1 0,1 0-1,-1 0 1,0 0-1,1 0 1,-1 0-1,1 0 1,-1 0-1,0 0 1,-4 1-63,0-1 1,0 1 0,1 0-1,-1 0 1,0 1-1,1-1 1,-7 4 0,1 1 18,0 1 1,1 0-1,-1 0 1,1 1-1,0 1 1,1-1-1,0 1 1,1 1-1,0-1 1,0 2-1,-5 10 1,7-12 46,0-1 1,1 1 0,0 1-1,1-1 1,0 0-1,0 1 1,1 0 0,0 0-1,1-1 1,0 1-1,1 0 1,0 0 0,2 18-1,-1-25-3,1-1 0,-1 1 0,0-1 0,1 0 1,-1 0-1,1 0 0,0 0 0,-1 0 0,1 0 0,0 0 0,0 0 0,0-1 0,1 1 0,-1-1 0,0 1 0,1-1 0,-1 0 0,1 0 0,-1 0 0,1 0 0,-1-1 0,1 1 1,-1-1-1,1 1 0,0-1 0,-1 0 0,6 0 0,5 0-143,0 0 1,1-1-1,-1 0 1,17-5-1,-13 1-103,-1-1-1,0-1 1,0 0 0,0-1-1,-1-1 1,-1 0-1,1-1 1,19-18 0,33-21 1303,-67 49-957,1 1-1,-1-1 0,1 1 0,-1 0 0,1-1 1,-1 1-1,1 0 0,-1-1 0,1 1 0,-1 0 1,0 0-1,1-1 0,-1 1 0,0 0 0,0 0 1,0 0-1,0 0 0,0-1 0,0 1 0,0 0 1,0 0-1,0 0 0,0-1 0,0 1 0,0 1 1,0 34 15,0-33 97,0 0-165,0-1 0,0 0 0,0 0 0,0 0 0,0 0 0,0 0-1,1 1 1,-1-1 0,1 0 0,-1 0 0,1 0 0,0 0 0,0 0 0,0 0 0,0-1 0,0 1 0,1 0 0,-1 0 0,0-1 0,1 1-1,-1-1 1,3 2 0,0-1-20,0 0-1,0 0 1,1-1-1,-1 0 1,0 0-1,1 0 0,-1 0 1,1-1-1,-1 0 1,5 0-1,7 0-163,0-1 0,-1-1 0,1 0-1,-1-1 1,0 0 0,1-2 0,-2 0 0,1 0 0,-1-1-1,1-1 1,-2 0 0,1-1 0,23-19 0,-37 27 164,0 0 0,0 0 1,0 0-1,0 0 1,1 0-1,-1 0 1,0 0-1,0 0 0,0 0 1,0 0-1,0 0 1,0 0-1,1 0 0,-1 0 1,0 0-1,0 0 1,0 0-1,0 0 0,0 0 1,1 0-1,-1 0 1,0 0-1,0 0 1,0 0-1,0 0 0,0 0 1,0 0-1,0 0 1,1 0-1,-1 1 0,0-1 1,0 0-1,0 0 1,0 0-1,0 0 1,0 0-1,0 0 0,0 0 1,0 1-1,0-1 1,0 0-1,0 0 0,0 0 1,0 0-1,0 0 1,0 0-1,0 1 1,0-1-1,0 0 0,0 0 1,0 0-1,0 0 1,0 0-1,0 1 0,0-1 1,0 0-1,0 0 1,0 0-1,0 0 1,0 0-1,0 0 0,0 1 1,0-1-1,-3 18 230,-6 18-258,1-11-123,6-14-3164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27 8264,'0'0'10895,"-10"-6"-9015,3 2-1574,5 2-251,0 0 1,0 1 0,0-1-1,-1 1 1,1 0 0,0-1 0,-1 1-1,1 0 1,0 0 0,-1 1-1,1-1 1,-1 1 0,0-1 0,1 1-1,-1 0 1,1-1 0,-1 2-1,0-1 1,1 0 0,-1 0 0,1 1-1,-1-1 1,1 1 0,-1 0 0,1 0-1,-1 0 1,1 0 0,-3 2-1,-7 6 48,1 1-1,-1 0 0,1 1 1,1 0-1,-11 16 0,16-21-49,1 1 0,0-1 0,0 1 0,0 0 0,1 1 0,0-1 0,0 1 0,1-1 0,0 1 0,0 0 0,0 14 0,2-21-51,0 1 0,0-1 0,0 1 0,0-1 0,1 0 1,-1 1-1,0-1 0,1 1 0,-1-1 0,1 0 1,0 1-1,-1-1 0,1 0 0,0 0 0,0 0 1,0 0-1,0 1 0,0-1 0,0 0 0,0-1 0,0 1 1,0 0-1,2 1 0,1 0 1,0-1 0,0 1 0,0-1 0,0 0 0,0 0 1,0 0-1,0 0 0,6 0 0,1-1-134,-1 0-1,1-1 1,0 0 0,-1 0 0,1-1 0,10-4-1,-11 2 25,0-1-1,0 0 1,-1-1-1,0 0 1,0-1-1,0 0 1,-1 0-1,9-11 0,9-6-7,-24 61-190,-4-3 374,-1-1 1,-2 0-1,-1 0 0,-2 0 0,-1-1 0,-2 0 0,-1 0 0,-1-2 0,-2 1 0,-1-2 0,-1 0 0,-1-1 0,-42 48 0,58-74 6,-1 1 0,1-1 0,0 1 0,-1-1 0,0 0 0,0 0 0,0 0 1,0 0-1,0-1 0,0 1 0,0-1 0,-4 1 0,7-1-37,-1-1 1,0 0-1,1 0 0,-1 0 0,0 0 0,0 0 1,1 0-1,-1-1 0,0 1 0,1 0 1,-1 0-1,0 0 0,1-1 0,-1 1 1,1 0-1,-1-1 0,0 1 0,1 0 0,-1-1 1,1 1-1,-1-1 0,0 0 0,-7-25 338,8 10-366,0-1-1,1 1 1,0-1 0,1 1-1,1-1 1,1 1-1,0 0 1,1 0 0,1 1-1,0-1 1,1 1-1,1 1 1,0-1 0,15-19-1,-8 17 2,0 0-1,0 1 0,2 1 0,0 0 0,1 1 0,0 1 1,1 1-1,0 1 0,1 0 0,26-9 0,-4 4-109,44-19-1702,-79 31 1700,-1 0 0,1 0 0,0 0 0,-1-1 0,0 0 1,0 0-1,0 0 0,-1-1 0,6-7 0,-10 11 127,0 0 1,0 0-1,0-1 0,0 1 0,0 0 1,0-1-1,0 1 0,-1 0 0,1-1 1,-1 1-1,0-1 0,1 1 0,-1-1 1,0 1-1,-1-1 0,1 1 1,0-1-1,-1 1 0,0-1 0,1 1 1,-1-1-1,0 1 0,0 0 0,0 0 1,0-1-1,-1 1 0,1 0 0,-1 0 1,1 0-1,-1 0 0,0 1 1,0-1-1,1 0 0,-1 1 0,0-1 1,-1 1-1,1-1 0,0 1 0,0 0 1,-1 0-1,1 0 0,0 1 1,-1-1-1,1 0 0,-1 1 0,1 0 1,-1-1-1,1 1 0,-1 0 0,1 0 1,-1 0-1,1 1 0,-1-1 0,1 1 1,0-1-1,-1 1 0,1 0 1,-1 0-1,1 0 0,0 0 0,0 0 1,-4 3-1,1 0-17,0 1 0,0 0 0,0 0 0,0 1 0,1-1 0,0 1 0,0 0 0,0 0 0,1 0 0,0 1 0,0-1 0,1 1 0,-4 13 0,6-17-85,-1 0-1,1 0 0,0 0 1,0 1-1,0-1 0,0 0 0,0 0 1,1 0-1,-1 0 0,1 0 1,0 0-1,0 0 0,0 0 1,2 3-1,-1-4-189,-1 1 0,1-1 1,0 0-1,0 0 0,0 0 0,0 0 0,1-1 1,-1 1-1,0 0 0,1-1 0,-1 0 0,1 1 1,0-1-1,-1 0 0,1 0 0,0-1 1,5 2-1,30 1-5772,6-2-2455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15 13613,'0'0'1964,"-12"-3"-36,5 1-1640,4 0-204,0 1 1,-1-1 0,1 1 0,-1 0 0,0 0-1,1 1 1,-1-1 0,0 1 0,1-1 0,-1 1-1,0 0 1,0 1 0,1-1 0,-1 1 0,0-1 0,1 1-1,-1 0 1,1 0 0,-1 1 0,1-1 0,-1 1-1,1 0 1,0 0 0,0 0 0,-5 4 0,3-1-42,1 0-1,1 0 1,-1 0 0,1 1 0,0-1 0,0 1 0,1 0 0,-1-1 0,1 1 0,1 0 0,-1 1 0,1-1 0,-1 10 0,2-12-138,0 0 0,1 0 0,-1 0 1,1 0-1,0 0 0,0 0 0,0 0 1,1 0-1,0 0 0,-1 0 0,1-1 0,0 1 1,1-1-1,-1 1 0,1-1 0,-1 0 0,1 0 1,0 0-1,0 0 0,0-1 0,7 4 1,37 19-5913,-38-21 4658,1 1 1,-1 0 0,0 0-1,9 7 1,2 12 1425,-9 8 4139,-8-8-3553,0 0 0,-2 1 0,-1-1 0,-1 1 1,0-1-1,-2 0 0,-7 28 0,6-39-132,0 1-1,-1-1 1,0 1-1,-1-1 1,-1-1-1,0 1 0,-1-1 1,0-1-1,0 1 1,-2-2-1,1 1 1,-1-1-1,-18 14 1,25-22-404,-1 1 0,0-1 0,1 1 1,-1-1-1,0 0 0,-1-1 0,1 1 1,0-1-1,0 0 0,-7 1 0,10-1-129,-1-1 0,1 0 0,0-1 0,0 1 0,0 0 0,-1 0 0,1 0 0,0-1 0,0 1 0,-1-1 0,1 1 0,0-1 0,0 1 0,0-1 0,0 1 0,0-1 0,0 0 0,0 0 0,0 0 0,0 0 0,0 1 0,1-1 0,-1 0 0,0 0 0,0-1 0,1 1 0,-1 0 0,1 0-1,-1 0 1,1 0 0,0 0 0,-1-1 0,1 1 0,0 0 0,0 0 0,0-1 0,0 1 0,0 0 0,0-3 0,0-11-355,0-1 1,2 1-1,0-1 0,0 1 0,2-1 0,0 1 1,0 0-1,2 1 0,0-1 0,0 1 0,2 0 1,17-26-1,10-7 122,3 0 0,49-46-1,-1 0 503,-63 68-162,-12 13-25,0 0-1,-1-1 1,0 0 0,0-1-1,-2 1 1,9-19-1,-17 32-85,1 0 0,-1-1 0,0 1-1,0 0 1,1-1 0,-1 1 0,0-1 0,0 1-1,0-1 1,0 1 0,1 0 0,-1-1 0,0 1-1,0-1 1,0 1 0,0-1 0,0 1 0,0-1-1,0 1 1,0-1 0,0 1 0,0-1-1,-1 1 1,1-1 0,0 1 0,0 0 0,0-1-1,-1 1 1,1-1 0,0 1 0,0 0 0,-1-1-1,1 1 1,0-1 0,-1 1 0,1 0-1,-18 5-132,-18 23 103,26-17 194,0 1 1,1 0-1,-14 23 1,20-29-7,0-1 0,1 1 1,-1 0-1,1 0 0,0 0 0,1 0 1,0 0-1,0 0 0,0 1 0,0-1 0,2 12 1,-1-16-138,1 1 0,0-1 0,0 0 0,0 0 0,1 0 0,-1 0 0,0 1 0,1-2 0,0 1 0,-1 0 0,1 0 0,0 0 0,0-1-1,0 1 1,0-1 0,0 0 0,0 1 0,0-1 0,0 0 0,1 0 0,-1 0 0,0-1 0,1 1 0,-1-1 0,1 1 0,-1-1 0,1 0 0,-1 0 0,4 0 0,8 1 22,0-1 1,-1 0-1,1-1 0,14-3 0,-9-1-52,0-1-1,-1-1 1,0-1 0,0-1 0,-1 0 0,0-1-1,-1-1 1,0-1 0,18-16 0,32-21 514,-66 49-451,0 0 0,0 0 0,1 0-1,-1 0 1,0 0 0,1 0 0,-1 0 0,0 0 0,0 1 0,1-1 0,-1 0 0,0 0 0,0 0 0,1 0-1,-1 0 1,0 1 0,0-1 0,0 0 0,1 0 0,-1 0 0,0 1 0,0-1 0,0 0 0,0 0 0,1 1-1,-1-1 1,0 0 0,0 0 0,0 1 0,0-1 0,0 0 0,0 0 0,0 1 0,0-1 0,0 0-1,0 1 1,0-1 0,0 0 0,0 0 0,0 1 0,0-1 0,0 0 0,0 0 0,0 1 0,0-1 0,-1 1-1,2 28 571,1 5-97,-1-32-510,1 0 0,0 0 1,1 0-1,-1 0 0,0-1 0,0 1 1,1-1-1,-1 1 0,1-1 0,-1 0 1,1 0-1,0 0 0,-1 0 1,1-1-1,0 1 0,0-1 0,-1 1 1,1-1-1,0 0 0,5-1 0,4 1-241,-1 0 0,1-1 0,21-4 0,-3-8-639,-26 10 756,0 1 1,0 0-1,1 0 0,-1 0 0,1 1 0,-1-1 1,1 1-1,6-1 0,-9 10-3875,5-7-2381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45 6054,'1'-2'515,"-1"1"1,0-1-1,0 1 1,0-1-1,0 1 0,0-1 1,-1 1-1,1-1 1,0 1-1,-1-1 1,1 1-1,-1 0 1,1-1-1,-1 1 1,0 0-1,-1-3 0,2 4-337,-1 0 0,1 0 0,-1 0-1,1 0 1,-1 0 0,1 0-1,-1 0 1,0 0 0,1 0-1,-1 0 1,1 0 0,-1 0-1,1 0 1,-1 0 0,1 0-1,-1 1 1,1-1 0,-1 0 0,1 0-1,0 1 1,-1-1 0,1 0-1,-1 1 1,1-1 0,0 0-1,-1 1 1,1-1 0,0 1-1,-1 0 1,-3 3 283,0 1-1,1 0 1,0-1 0,0 2-1,0-1 1,-4 11-1,5-8-229,0 0-1,0 0 0,0 0 1,1 0-1,0 0 1,1 1-1,0-1 0,2 16 1,-2-21-223,1-1 0,0 1 0,-1-1 1,1 1-1,0-1 0,0 0 1,1 1-1,-1-1 0,0 0 0,1 0 1,-1 0-1,1 0 0,0 0 1,0 0-1,0 0 0,0-1 0,0 1 1,0-1-1,0 1 0,0-1 0,1 0 1,-1 0-1,0 0 0,1 0 1,-1 0-1,1-1 0,-1 1 0,1-1 1,-1 1-1,1-1 0,3 0 1,2 0-156,0-1 1,0 0 0,0 0 0,-1-1 0,1 0-1,-1 0 1,1-1 0,-1 0 0,0 0-1,0-1 1,0 0 0,0 0 0,-1 0 0,1-1-1,-1 0 1,-1 0 0,1-1 0,5-6 0,-2 2-102,-1 0 0,0-1 0,-1 0 0,0-1 1,0 1-1,-1-1 0,-1 0 0,0-1 0,-1 1 1,3-14-1,-7 27 84,-6 63 511,13-22-1493,-6-40 816,-1 0-1,1 0 1,0 0-1,0 0 1,1 0-1,-1 0 0,0 0 1,1-1-1,-1 1 1,1 0-1,-1-1 1,1 1-1,0-1 1,0 0-1,2 2 1,16 2-4913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11915,'0'0'2926,"-8"7"-572,-2 2-1958,2 0-1,-1 1 1,1 0 0,1 1-1,0-1 1,0 1 0,1 1 0,1-1-1,0 1 1,0 0 0,1 1-1,1-1 1,0 1 0,1-1 0,-1 14-1,1-13-244,2 0-1,0-1 0,0 1 1,1-1-1,1 1 1,5 21-1,-6-30-179,1 1 1,0-1-1,0 1 1,1-1-1,-1 0 1,1 0-1,0 0 1,0 0-1,1 0 1,-1-1-1,1 0 1,-1 0-1,1 0 1,0 0-1,0 0 1,0-1-1,1 1 1,-1-1-1,1 0 1,5 1-1,5 1-561,1 0 0,-1-1 0,25 1 0,-24-2 414,-16-2 215,1 0 1,-1 0-1,0 0 0,0-1 0,1 1 0,-1 0 0,0 1 1,0-1-1,1 0 0,-1 0 0,0 0 0,0 0 0,1 0 1,-1 0-1,0 0 0,0 0 0,1 0 0,-1 0 0,0 1 1,0-1-1,0 0 0,1 0 0,-1 0 0,0 0 1,0 1-1,0-1 0,0 0 0,1 0 0,-1 0 0,0 1 1,0-1-1,0 0 0,0 0 0,0 1 0,0-1 0,0 0 1,0 0-1,0 1 0,0-1 0,0 0 0,0 0 0,0 1 1,-8 11 1061,-15 7-337,15-14-756,0-1-1,-1 1 0,0-1 0,1-1 1,-1 1-1,0-1 0,-1-1 1,1 0-1,0 0 0,-11 0 0,20-2-80,-1 0 0,1 0 0,-1 0-1,1 0 1,-1 0 0,1 0-1,-1 0 1,1 0 0,-1-1-1,1 1 1,-1 0 0,1 0 0,-1 0-1,1-1 1,-1 1 0,1 0-1,-1 0 1,1-1 0,0 1 0,-1 0-1,1-1 1,-1 1 0,1 0-1,0-1 1,0 1 0,-1-1-1,1 1 1,0-1 0,0 1 0,-1-1-1,1 1 1,0-1 0,0 1-1,0-1 1,0 1 0,0-1 0,-1 1-1,1-1 1,0 1 0,0-1-1,1 1 1,-1-1 0,0 1 0,0-1-1,0 1 1,0-1 0,0 1-1,0-1 1,1 1 0,-1-1-1,0 1 1,0 0 0,1-1 0,-1 1-1,0-1 1,1 1 0,-1 0-1,0-1 1,1 1 0,-1 0 0,1-1-1,23-26-4366,-8 18 4135,1 1 1,1 0-1,0 1 1,0 1-1,0 1 1,31-5-1,-32 7 960,0 0-1,0-1 1,0-1-1,-1-1 0,0 0 1,0-1-1,-1 0 1,21-14-1,-34 20-500,-1-1 1,1 1-1,-1 0 1,1 0-1,-1-1 0,0 1 1,1-1-1,-1 1 0,0-1 1,0 1-1,0-1 1,0 0-1,0 0 0,-1 1 1,1-1-1,0 0 0,-1 0 1,1 0-1,-1 0 1,0 0-1,0 1 0,0-1 1,0 0-1,0 0 0,0-3 1,-1 4-119,0-1 1,1 1 0,-1-1-1,0 1 1,0-1 0,0 1-1,0 0 1,-1 0-1,1-1 1,0 1 0,0 0-1,-1 0 1,1 0 0,-1 0-1,1 0 1,-1 1 0,1-1-1,-1 0 1,0 1-1,1-1 1,-1 1 0,0-1-1,1 1 1,-1 0 0,0 0-1,1 0 1,-4 0 0,0 0-70,1 0 0,0 0 0,0 0 0,-1 1 0,1 0 0,0 0 0,0 0 0,0 0 0,0 0 0,0 1 0,0 0 0,0 0 0,1 0 0,-6 4 0,7-4 19,0 0 0,0 0 0,0 0 0,0 1 1,1-1-1,-1 1 0,0-1 0,1 1 0,0 0 0,0 0 0,0-1 0,0 1 0,0 0 0,0 0 0,1 0 0,0 0 0,-1 0 1,1 0-1,0 0 0,0 0 0,2 6 0,-1-6 0,0 0 0,0 0-1,0 0 1,0-1 0,1 1 0,-1 0 0,1 0 0,0-1 0,0 1 0,0-1-1,0 0 1,0 1 0,1-1 0,-1 0 0,1-1 0,-1 1 0,1 0 0,0-1-1,-1 1 1,1-1 0,0 0 0,0 0 0,0 0 0,0 0 0,6 1 0,8 1-45,-1-1 0,0 0 0,26 0 0,-33-3 132,0 1 1,0-1 0,1-1 0,-1 1 0,0-2 0,0 1 0,0-1 0,-1-1-1,1 1 1,-1-1 0,1-1 0,-2 0 0,1 0 0,10-9 0,3-5 162,-1-1-1,-1-2 1,21-30 0,-29 38-248,-7 9 55,0 0 0,1 1 1,-1-1-1,1 1 0,0 1 1,0-1-1,9-4 0,-12 7-136,0 0 1,0 0-1,0 0 0,0 1 0,0-1 1,1 1-1,-1-1 0,0 1 0,0 0 1,0 0-1,3 0 0,-3 0-152,-1 0-1,0 1 0,0-1 1,1 1-1,-1-1 0,0 1 1,0-1-1,0 1 0,0 0 1,0-1-1,0 1 0,0 0 1,0 0-1,0 0 0,0 0 1,0 0-1,-1 0 0,1 0 1,0 0-1,-1 0 0,2 1 1,-2 2-4725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15855,'0'0'2691,"90"-16"-802,-34 16-415,12 0-834,4 10-480,1 3-480,-6-2-2370,-7-3-6631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14125,'0'0'6812,"-3"10"-6662,-3 20 9,1 1 0,2-1 0,0 43 0,8 104 865,-5-162-958,1 0-1,1 0 1,1 0 0,0 0 0,0 0-1,9 19 1,-11-30-43,1 0 1,1 0-1,-1 0 0,0 0 1,1 0-1,0 0 1,0-1-1,0 1 0,0-1 1,1 0-1,-1 0 0,1 0 1,0-1-1,-1 1 1,1-1-1,1 0 0,-1 0 1,0 0-1,0 0 0,1-1 1,-1 0-1,1 0 0,-1 0 1,1 0-1,4-1 1,2 0 70,-1-1 1,1 0 0,-1 0 0,1-1 0,-1 0 0,0-1-1,0-1 1,0 1 0,-1-1 0,1-1 0,-1 0 0,0 0-1,0-1 1,0 0 0,-1-1 0,0 0 0,0 0 0,-1 0-1,0-1 1,0 0 0,-1-1 0,0 1 0,5-11 0,0 0 5,-1-1 1,-1 0 0,0 0 0,-2-1-1,0 0 1,-1 0 0,-1 0 0,-2-1 0,0 0-1,0-26 1,-6 18-699,-3 23-928,-4 19-1170,-11 47-5090,17-44 5706,-5 18-2201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2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12748,'0'0'15311,"62"-7"-15119,-34 7-96,-1-4-64,-1-3-705,-3-1-896,2-1-1538,-5-1-2402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3844,'0'0'12241,"11"5"-10325,-4-2-1602,-4-1-209,1 0 0,-1-1 1,0 1-1,1-1 1,-1 0-1,1 0 1,0 0-1,-1 0 1,1-1-1,0 1 0,0-1 1,-1 0-1,1 0 1,0 0-1,-1-1 1,1 1-1,0-1 0,6-2 1,70-24 1525,-73 26-1484,-1 0 0,1 0 1,0 1-1,-1-1 0,1 1 0,0 1 1,0-1-1,-1 1 0,1 1 1,10 2-1,-15-3-62,0-1 0,0 0 0,0 1-1,0-1 1,0 0 0,1 0 0,-1-1 0,0 1 0,0 0-1,0-1 1,0 1 0,0-1 0,0 1 0,0-1 0,0 0 0,-1 0-1,1 0 1,0 0 0,0 0 0,-1-1 0,1 1 0,0 0-1,-1-1 1,1 1 0,-1-1 0,0 1 0,0-1 0,1 0 0,-1 0-1,0 0 1,0 1 0,-1-1 0,1 0 0,0 0 0,0-3-1,2-4-84,1 0 0,-2 0 0,1 0 0,-2-1 0,1 1 0,0-14 0,-2 17 5,0-17-30,0 23 15,0-1 0,0 1 0,0 0 0,0-1 0,0 1 0,0 0 0,0-1 0,0 1-1,0-1 1,0 1 0,0 0 0,0-1 0,0 1 0,0 0 0,-1-1 0,1 1 0,0 0 0,0-1 0,0 1-1,0 0 1,-1-1 0,1 1 0,0 0 0,0 0 0,-1-1 0,1 1 0,0 0 0,-1 0 0,1 0 0,0-1-1,-1 1 1,1 0 0,0 0 0,-1 0 0,1 0 0,0 0 0,-1 0 0,1 0 0,-1 0 0,1-1 0,-1 1-1,0 3-7,1-1 0,-1 0-1,0 1 1,1-1-1,-1 1 1,1-1 0,0 0-1,0 1 1,0-1 0,0 1-1,0-1 1,1 0-1,-1 1 1,1-1 0,-1 1-1,1-1 1,2 4-1,-1-2 24,1-1-1,0 0 0,0 0 1,0 0-1,0-1 0,0 1 1,0-1-1,1 1 0,-1-1 1,1 0-1,0 0 1,0-1-1,-1 1 0,1-1 1,0 0-1,0 0 0,0 0 1,1-1-1,-1 1 0,0-1 1,0 0-1,0 0 0,5-1 1,0 0 5,-1 1 1,0-2 0,1 1 0,-1-1 0,0-1 0,0 1 0,0-1 0,0-1 0,0 1 0,10-8 0,37-35 60,-52 43-66,0 0 0,0 0 1,0-1-1,-1 1 0,0 0 0,1-1 0,-1 0 1,0 1-1,-1-1 0,1 0 0,-1 0 0,1 0 1,-1 0-1,1-8 0,-27 51-277,20-27 273,1 0 0,1 0 1,0 0-1,-3 25 0,5-35 3,1 0-1,-1 1 0,1-1 1,0 0-1,0 0 0,0 1 1,0-1-1,0 0 0,1 0 1,-1 1-1,1-1 0,-1 0 1,1 0-1,0 0 0,0 0 1,0 0-1,0 0 0,0 0 0,0 0 1,1 0-1,-1 0 0,1-1 1,-1 1-1,1 0 0,0-1 1,-1 0-1,1 1 0,0-1 1,0 0-1,0 0 0,0 0 1,0 0-1,0 0 0,3 0 1,4 0 12,0 0 0,-1-1 1,1-1-1,0 0 0,0 0 1,0 0-1,0-1 1,-1-1-1,1 1 0,-1-1 1,0-1-1,0 1 0,0-2 1,0 1-1,0-1 1,-1 0-1,0 0 0,11-12 1,-8 8-20,0 0 1,-1-1 0,0-1-1,-1 1 1,0-1 0,0-1-1,-1 0 1,-1 0 0,0 0-1,-1 0 1,7-23 0,-8-5-173,-4 40 169,0-1 0,0 1 0,0-1 1,0 1-1,0-1 0,0 0 1,0 1-1,0-1 0,-1 1 1,1-1-1,0 1 0,0-1 1,0 1-1,-1-1 0,1 1 0,0-1 1,0 1-1,-1-1 0,1 1 1,0-1-1,-1 1 0,1-1 1,-1 1-1,1 0 0,0-1 0,-1 1 1,1 0-1,-1-1 0,1 1 1,-1 0-1,1 0 0,-1 0 1,0-1-1,1 1 0,-1 0 1,1 0-1,-1 0 0,1 0 0,-1 0 1,1 0-1,-1 0 0,0 0 1,1 0-1,-1 0 0,1 0 1,-1 0-1,1 1 0,-1-1 0,1 0 1,-1 0-1,1 0 0,-1 1 1,1-1-1,-1 0 0,1 1 1,-1-1-1,1 0 0,0 1 1,-1-1-1,1 1 0,-1-1 0,1 1 1,-5 3-6,1 1 0,0-1 0,0 1-1,0 0 1,0 0 0,1 0 0,0 0 0,0 1 0,1-1 0,-1 1 0,1-1 0,-2 11 0,1-6 36,1-1 0,0 1 1,1 0-1,0 0 0,0 0 1,1 0-1,1 12 0,0-18-47,1 0-1,-1-1 1,1 0-1,-1 1 0,1-1 1,0 0-1,0 0 0,0 0 1,1 0-1,-1 0 1,1 0-1,0-1 0,0 1 1,-1-1-1,2 0 0,-1 0 1,0 0-1,0 0 1,1 0-1,-1-1 0,7 3 1,-5-3-382,0 1 1,-1-1 0,1 0-1,0-1 1,0 1-1,0-1 1,8 0 0,-11 0-177,1-1 0,0 1 1,0-1-1,-1 0 0,1 0 1,0 0-1,-1 0 0,1 0 0,-1 0 1,1 0-1,-1-1 0,1 0 1,1-1-1,12-17-9104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13389,'0'0'288,"60"63"-608,-26-45-2211,3 1-4547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7015,'0'0'5493,"-9"8"-3166,-2 3-1703,1 1 0,0 1-1,0 0 1,1 0-1,1 1 1,0 0 0,1 0-1,1 1 1,0 0 0,-7 28-1,10-25-546,1-1-1,1 1 1,0-1 0,1 1-1,1-1 1,1 1 0,1-1-1,0 0 1,1 1 0,1-2-1,0 1 1,1 0 0,15 26-1,-21-42-84,16 30-405,14 42-1,-27-64 447,0 1 1,-1 0-1,0 0 0,0 0 1,-1 0-1,0 0 0,-1 0 1,0 1-1,-2 10 0,2-20 27,-1 0 0,1 1 0,0-1-1,-1 0 1,1 1 0,-1-1-1,0 0 1,1 0 0,-1 0-1,0 0 1,1 0 0,-1 1 0,0-1-1,0-1 1,0 1 0,0 0-1,0 0 1,0 0 0,0 0-1,-1-1 1,1 1 0,0 0 0,0-1-1,-1 1 1,1-1 0,0 0-1,0 1 1,-1-1 0,1 0 0,0 0-1,-1 0 1,1 0 0,0 0-1,-1 0 1,1 0 0,0 0-1,-1-1 1,1 1 0,0 0 0,-1-1-1,1 1 1,0-1 0,-2 0-1,-2-1 123,0 0 0,-1 0 0,1-1 1,0 0-1,0 0 0,0 0 0,1 0 0,-9-8 0,4-1-174,0-1 0,1 0 0,1 0 0,0-1 0,0 0 0,1 0 1,1 0-1,1-1 0,-6-27 0,8 28-404,0 1 0,1-1 0,1 0 0,0 1 0,1-1 0,3-22 0,-2 30 253,0 0 1,0 1-1,0-1 0,1 1 0,0 0 0,0-1 0,0 1 1,0 1-1,1-1 0,0 0 0,0 1 0,8-8 0,2 1-1282,1 1-1,31-17 0,-1 2-3789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12204,'0'0'3715,"0"49"-2786,-5-18 640,-1 4-544,3 0-704,3-3-225,0-2-64,0-4-705,0-2-1088,5-4-1378,0-5-1378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2434,'0'0'15236,"-5"11"-14553,-6 14-61,1 0 0,1 1 0,1 0 1,2 1-1,-5 39 0,3 3 365,2 80 0,6-148-970,0 1 0,0-1 0,0 1 0,0-1 0,0 1 0,0 0-1,0-1 1,1 1 0,-1-1 0,1 1 0,-1-1 0,1 1 0,-1-1 0,1 1 0,0-1 0,0 0-1,0 1 1,1 1 0,-1-3 18,0 1 0,0-1-1,0 0 1,0 1 0,0-1 0,0 0-1,0 1 1,0-1 0,0 0 0,0 0-1,0 0 1,0 0 0,0 0-1,0 0 1,0-1 0,0 1 0,0 0-1,0 0 1,0-1 0,-1 1 0,3-1-1,3-3 106,1 1-1,-1-2 0,0 1 1,0-1-1,0 1 0,5-7 1,143-165 971,-6 8-834,-140 160 674,-2 1-3675,-14 10-6661,-8 10 2291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4 228 13741,'0'0'1607,"-1"8"555,1-3-2026,-1-4-43,1 0 0,-1 0 1,1 0-1,0 0 1,0 0-1,-1 0 1,1 0-1,0 1 1,0-1-1,0 0 1,0 0-1,0 0 1,0 0-1,1 0 1,-1 0-1,0 0 1,0 1-1,1-1 1,-1 0-1,1 0 1,-1 0-1,1 0 1,-1 0-1,1 0 1,0-1-1,-1 1 1,1 0-1,0 0 1,0 0-1,0-1 1,0 1-1,-1 0 1,1-1-1,0 1 1,0-1-1,0 1 0,0-1 1,1 1-1,-1-1 1,0 0-1,0 1 1,0-1-1,0 0 1,0 0-1,0 0 1,0 0-1,1 0 1,-1 0-1,2-1 1,7 1 25,-1-1 1,1 0-1,0-1 0,-1 0 1,1 0-1,-1-1 0,1 0 1,11-7-1,67-43-2159,-37 20-566,-49 31 2613,0 1-1,0-1 1,0 1-1,0 0 1,0 0-1,1 0 0,-1 0 1,0 0-1,0 0 1,1 1-1,-1-1 1,1 1-1,-1 0 0,1-1 1,-1 1-1,0 0 1,1 1-1,-1-1 0,1 0 1,-1 1-1,1-1 1,-1 1-1,0 0 1,3 1-1,-2 0 68,-1 0 1,0 0-1,0 0 1,0 1-1,0-1 1,-1 1-1,1 0 0,-1-1 1,1 1-1,-1 0 1,0 0-1,0-1 1,0 1-1,0 0 1,-1 0-1,1 0 0,-1 0 1,0 5-1,-3 80 4160,5-88-4180,0-1 0,-1 1 0,1-1 0,0 1 0,0-1 0,-1 0 0,1 1 0,-1-1 0,1 0 1,-1 0-1,1 0 0,-1 0 0,0-1 0,3-1 0,6-8-9,-1 0 1,0 0-1,0-1 0,-1-1 0,-1 0 1,10-21-1,25-87-1151,-40 115 934,-2 6 167,1 0-1,-1 0 1,0 0 0,1-1-1,-1 1 1,0 0 0,0 0-1,1 0 1,-1 0 0,0 0-1,1 0 1,-1 0 0,0 1 0,1-1-1,-1 0 1,0 0 0,0 0-1,1 0 1,-1 0 0,0 0-1,0 0 1,1 1 0,-1-1-1,0 0 1,0 0 0,1 0-1,-1 1 1,0-1 0,0 0-1,0 0 1,1 1 0,-1-1-1,0 0 1,0 0 0,0 1-1,0-1 1,0 0 0,0 0-1,1 1 1,-1-1 0,0 0-1,0 1 1,0-1 0,0 0-1,0 1 1,0-1 0,0 1-1,12 23 194,-9-18-136,1 0-4,1 0 0,-1-1 0,1 1-1,0-1 1,0 0 0,0-1 0,0 1 0,1-1 0,0 0 0,0-1-1,0 1 1,1-1 0,-1 0 0,1-1 0,-1 0 0,1 0 0,0 0-1,0-1 1,0 1 0,0-2 0,0 1 0,0-1 0,0 0 0,0-1-1,12-1 1,-14 1-65,1 0 0,0 0 0,-1 0 0,1 0 0,-1-1 0,1 0 0,-1 0 0,0 0 0,0-1 0,0 0 0,0 0 0,0 0 0,-1-1 0,1 1 0,-1-1 0,0 0 0,0 0 0,0-1 0,-1 1 0,0-1 0,0 0 0,0 0 0,0 0 0,-1 0 0,1 0 0,-1 0 0,-1-1-1,1 1 1,-1-1 0,0 0 0,1-11 0,-2 17 12,0 0-1,0 0 1,0 0-1,0 0 1,0 0 0,0 0-1,0-1 1,0 1-1,0 0 1,0 0-1,0 0 1,0 0-1,0 0 1,0 0-1,0 0 1,0-1-1,0 1 1,0 0-1,-1 0 1,1 0-1,0 0 1,0 0-1,0 0 1,0 0-1,0 0 1,0-1-1,0 1 1,0 0-1,0 0 1,-1 0-1,1 0 1,0 0-1,0 0 1,0 0 0,0 0-1,0 0 1,0 0-1,0 0 1,-1 0-1,1 0 1,0 0-1,0 0 1,0 0-1,0 0 1,0 0-1,0 0 1,-1 0-1,1 0 1,0 0-1,0 0 1,0 0-1,0 0 1,0 0-1,0 0 1,0 0-1,0 0 1,-1 1-1,-9 6-101,-6 11 79,13-12 81,0 1 1,0-1-1,1 1 0,0 0 1,0 0-1,0 0 1,1 0-1,0 0 1,1 0-1,-1 13 1,2-17-42,-1-1 1,0 1-1,1-1 1,0 1-1,-1-1 1,1 1-1,0-1 0,0 0 1,0 1-1,1-1 1,-1 0-1,0 0 1,1 0-1,0 0 1,-1 0-1,1 0 1,0 0-1,0 0 1,0-1-1,0 1 1,0-1-1,0 1 1,1-1-1,-1 0 1,0 0-1,1 0 1,-1 0-1,1-1 1,-1 1-1,1-1 1,3 1-1,2-1 5,0 0 1,0 0-1,0-1 0,0 0 0,-1-1 1,1 0-1,0 0 0,-1 0 0,0-1 1,1 0-1,-1-1 0,0 1 0,-1-1 0,1-1 1,-1 1-1,1-1 0,9-11 0,-10 10-12,1 0 0,-1-1 0,-1 1 0,1-1 0,-1-1 0,-1 1 0,1-1 0,-1 0 0,0 0 0,-1 0 0,0 0 0,0-1 0,-1 0 0,0 1 0,1-17 0,-3 25-7,0 0-1,0-1 1,0 1-1,0 0 1,0-1 0,0 1-1,0 0 1,0-1 0,0 1-1,0 0 1,0-1-1,0 1 1,0 0 0,0-1-1,0 1 1,-1 0 0,1-1-1,0 1 1,0 0 0,0-1-1,0 1 1,-1 0-1,1 0 1,0-1 0,0 1-1,-1 0 1,1 0 0,0 0-1,-1-1 1,1 1-1,0 0 1,0 0 0,-1 0-1,1 0 1,0-1 0,-1 1-1,1 0 1,0 0-1,-1 0 1,1 0 0,0 0-1,-1 0 1,1 0 0,-1 0-1,1 0 1,0 0 0,-1 0-1,1 0 1,0 1-1,-1-1 1,1 0 0,0 0-1,-1 0 1,1 0 0,0 0-1,0 1 1,-1-1-1,1 0 1,0 0 0,0 1-1,-1-1 1,1 0 0,0 0-1,0 1 1,-1-1-1,1 0 1,0 1 0,-18 19-125,14-12 161,1 0 1,0 0-1,1 0 1,0 0-1,0 1 1,1-1-1,0 1 1,1 0-1,0 11 1,0-15-150,1-1 0,-1 1 0,1-1 0,0 1 1,0-1-1,1 1 0,-1-1 0,5 7 0,-5-9-155,0 0 0,0 0 0,0-1-1,1 1 1,-1-1 0,0 1 0,1-1-1,-1 0 1,1 0 0,0 0 0,-1 1-1,1-1 1,0-1 0,0 1 0,0 0 0,-1 0-1,1-1 1,0 1 0,0-1 0,3 1-1,6-2-4752,1-7-2205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10570,'0'0'2915,"55"61"-9706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15599,'0'0'5434,"-6"10"-4569,-4 11-463,1 1 0,0 1 1,2-1-1,1 1 0,0 1 0,2-1 0,1 1 0,-1 28 0,9 170-97,-4-221-274,-1 0 1,0 0 0,0 0-1,0 0 1,0 1 0,0-1-1,0 0 1,0 0 0,0 0-1,0 0 1,-1 1-1,1-1 1,0 0 0,-1 0-1,1 0 1,-1 0 0,1 0-1,-1 0 1,0 0 0,1 0-1,-1 0 1,0 0 0,0 0-1,0-1 1,1 1-1,-1 0 1,0 0 0,0-1-1,0 1 1,0-1 0,0 1-1,0-1 1,-1 1 0,1-1-1,-1 1 1,0-1 25,1-1 0,-1 1-1,1-1 1,0 1 0,-1-1 0,1 0 0,0 1-1,0-1 1,-1 0 0,1 0 0,0 0 0,0 0-1,0 0 1,0 0 0,0 0 0,0 0 0,0-1-1,1 1 1,-1 0 0,0 0 0,1-1 0,-1 1 0,1-1-1,-1 1 1,1 0 0,-1-1 0,1 1 0,0-3-1,-3-10-81,1 0 0,1 0-1,1 0 1,-1 0 0,2 0-1,0 0 1,1 0-1,0 0 1,1 0 0,1 1-1,9-23 1,-9 26-382,1 0 0,1 0 0,0 1 0,0 0 0,1 0 0,11-11 0,-11 12-955,2 1 1,-1 0-1,1 1 1,0 0-1,0 0 1,20-9-1,-5 5-6939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11851,'0'0'0,"-18"70"64,6-31-96,-13 6 192,-3 7 801,-6 6 353,-1 9 95,-2 7-288,8 4-192,10 2-321,19-3-255,3-5-161,36-9-96,22-12-64,22-8 32,19-18-1922,19-14-3234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5221,'0'0'11243,"10"4"-9984,-5-3-1151,-1 1-1,0 0 0,0 0 1,0 0-1,0 1 0,-1-1 1,1 1-1,0 0 0,-1 0 1,0 0-1,5 5 0,-4-1 93,0-1 0,0 1 0,0 0 0,-1 1 0,0-1 0,0 0 0,2 14 1,2 9 162,-1 0 0,-1 0 0,-2 1 0,-1-1 0,-3 46 0,-1-58-306,0 0 0,-2 0 0,0 0 1,-1 0-1,0 0 0,-2-1 0,0 0 1,-1 0-1,-1-1 0,-13 20 0,-5 0-280,-1 0 0,-34 32 0,43-49-1344,0-2 0,-34 23 0,5-11-4855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8:3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2256 124 3844,'-73'-12'3584,"34"3"-2932,0-2 0,-41-19 1,48 18-588,-1 0-1,0 3 1,0 0 0,-1 2 0,0 2-1,0 1 1,-48 1 0,-12 3 19,-1 4 0,1 4 0,-151 33 0,242-40-81,-356 95 8,277-70 223,1 4-1,-100 52 1,147-63-188,1 1 0,1 1 0,1 2 0,1 1 0,1 1 0,2 2 0,0 1 0,2 1 0,1 1 0,1 1 0,2 1 0,1 1 0,1 1 0,2 0 0,2 1 0,1 1 0,1 1 0,3 0 0,1 0-1,1 1 1,2 0 0,-1 62 0,6-32-39,3-1 0,2 0-1,23 112 1,-16-135-3,2 0 0,1 0-1,3-2 1,1 0 0,2-1 0,34 52 0,-35-65-2,1-2 0,1 0 0,1-2 0,2 0 0,0-1 0,1-2 0,45 30 0,-32-28 5,1-2-1,0-2 0,2-1 0,0-2 0,47 11 0,5-7 5,1-4-1,1-4 1,0-4 0,161-7 0,-186-6-11,0-3 0,-1-3 1,0-3-1,-1-3 1,-1-3-1,111-49 1,-75 20 110,-2-4 0,-2-5 1,123-96-1,-197 136-27,-1-2 0,-1-1-1,-1-1 1,-1 0 0,-1-2 0,-1 0 0,-1-2 0,-1 0 0,-1 0-1,-1-2 1,-2 0 0,-1 0 0,-1-1 0,-1-1 0,-2 0-1,9-61 1,-13 42 127,-1 1-1,-3-1 0,-2 0 0,-2 1 1,-2-1-1,-3 1 0,-17-61 0,4 41-171,-2 2-1,-4 0 0,-2 2 1,-53-85-1,58 110-42,-1 1 0,-2 2 1,-1 0-1,-63-57 0,75 78-64,0 2 1,0 0-1,-2 1 1,1 1-1,-1 1 1,-1 0-1,0 2 1,0 0-1,-1 1 1,0 2-1,0 0 1,-31-4-1,25 8-299,-1 1 1,1 1-1,0 1 0,0 2 0,0 0 1,0 2-1,1 1 0,0 1 0,-36 16 1,-52 29-2181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10698,'0'0'13720,"-4"9"-13122,-26 59-179,-18 40 186,43-94-557,1-1 0,0 1 0,1 0 1,0 1-1,-1 25 0,4-39-51,0-1 1,0 1-1,0 0 1,0 0-1,1-1 0,-1 1 1,0 0-1,0-1 1,1 1-1,-1-1 0,0 1 1,1 0-1,-1-1 1,0 1-1,1-1 0,-1 1 1,1-1-1,-1 1 1,1-1-1,-1 1 1,1-1-1,0 1 0,-1-1 1,1 0-1,-1 1 1,1-1-1,0 0 0,-1 0 1,1 1-1,0-1 1,0 0-1,-1 0 0,1 0 1,0 0-1,-1 0 1,1 0-1,0 0 0,-1 0 1,1 0-1,0 0 1,0 0-1,-1-1 1,1 1-1,0 0 0,-1 0 1,1-1-1,-1 1 1,1 0-1,0-1 0,3 0-17,-1-1-1,0 1 1,0-1-1,1 1 0,-1-1 1,0 0-1,0 0 1,4-5-1,14-24-73,-20 28 101,0 0-1,0 0 1,1 1-1,-1-1 0,1 0 1,0 1-1,0 0 0,0-1 1,0 1-1,0 0 1,0 0-1,1 0 0,-1 0 1,1 0-1,-1 1 1,1-1-1,0 1 0,0 0 1,-1-1-1,1 1 1,0 1-1,0-1 0,0 0 1,0 1-1,0-1 1,0 1-1,6 0 0,-6 0-9,0 0-1,0 1 1,0-1-1,1 1 0,-1 0 1,0-1-1,0 1 1,0 1-1,0-1 1,-1 0-1,1 1 0,0-1 1,0 1-1,-1 0 1,1 0-1,-1 0 0,0 0 1,0 1-1,1-1 1,-1 1-1,-1-1 0,1 1 1,0-1-1,-1 1 1,1 0-1,0 3 1,1 1 88,-1-1 0,0 0 1,-1 1-1,0 0 1,0-1-1,0 1 1,0 0-1,-1-1 1,-1 1-1,1 0 1,-3 12-1,6-29 16,1 1-1,0 0 1,1 1-1,-1-1 1,12-13-1,9-18-62,-25 39-40,0-1 0,1 1 0,0 0 1,-1 0-1,1 0 0,-1 0 0,1-1 0,0 1 1,0 0-1,0 0 0,0 1 0,-1-1 0,1 0 1,0 0-1,1 0 0,0 0 0,12 8-67,13 9 25,-20-13 22,1-1 0,0 0 0,0 0 0,0-1 0,-1 0 0,1-1 0,0 1 0,11-2 0,-16 1 15,0-1-1,0 1 0,0-1 1,0 1-1,-1-1 1,1 0-1,0 0 0,0 0 1,0 0-1,-1-1 1,1 1-1,-1-1 0,1 0 1,-1 1-1,0-1 1,1 0-1,-1 0 0,0-1 1,0 1-1,-1 0 1,1-1-1,0 1 0,-1-1 1,0 0-1,2-2 1,-4-1 4,-9 12-2,-9 12 13,17-15 7,-1 0 1,1 0-1,-1 0 0,1 0 1,0 0-1,0 1 1,0-1-1,1 0 1,-1 1-1,1 0 1,0-1-1,0 1 1,0 0-1,0 0 0,1-1 1,-1 1-1,1 0 1,0 6-1,1-10-12,0 1 0,0 0 0,0 0-1,0 0 1,0-1 0,0 1 0,0 0-1,0-1 1,0 1 0,0-1 0,0 1-1,0-1 1,1 0 0,-1 0 0,0 1-1,0-1 1,0 0 0,1 0 0,-1 0-1,0 0 1,0 0 0,0 0 0,2-1-1,30-4 12,-24 1-73,0 0-1,-1 0 0,1-1 1,-1 0-1,0-1 0,-1 0 1,11-11-1,-13 13 63,0-1 1,-1 1-1,1-1 0,-1-1 0,0 1 1,-1 0-1,1-1 0,-1 0 1,-1 0-1,1 0 0,3-12 1,-6 18 6,0 0-1,0 0 1,0-1 0,0 1 0,0 0 0,0 0 0,0 0 0,0-1 0,0 1 0,-1 0 0,1 0 0,0 0-1,0 0 1,0-1 0,0 1 0,0 0 0,0 0 0,0 0 0,-1 0 0,1 0 0,0-1 0,0 1 0,0 0-1,0 0 1,-1 0 0,1 0 0,0 0 0,0 0 0,0 0 0,0 0 0,-1 0 0,1 0 0,0 0 0,0 0-1,0 0 1,-1 0 0,1 0 0,0 0 0,0 0 0,0 0 0,-1 0 0,1 0 0,0 0 0,0 0 0,0 0-1,0 0 1,-1 0 0,1 0 0,0 0 0,0 0 0,0 1 0,0-1 0,-1 0 0,1 0 0,0 0 0,0 0-1,0 0 1,0 1 0,0-1 0,0 0 0,-1 0 0,1 0 0,0 0 0,0 1 0,0-1 0,0 0 0,0 0-1,-12 11-4,10-8 15,0 0 1,0 0 0,0 0 0,1 1 0,0-1 0,-1 0-1,1 0 1,0 1 0,0-1 0,1 1 0,-1-1-1,1 1 1,0-1 0,0 1 0,0-1 0,0 1 0,0-1-1,1 1 1,1 4 0,-1-6-13,0 0-1,0 1 1,0-1 0,0 0 0,0 0-1,1 1 1,0-1 0,-1 0-1,1-1 1,0 1 0,0 0 0,0 0-1,0-1 1,0 1 0,0-1-1,0 0 1,0 1 0,1-1-1,-1 0 1,1 0 0,-1-1 0,0 1-1,1 0 1,-1-1 0,1 1-1,3-1 1,-2 0-229,-1 0 0,0 1 0,1-2 0,-1 1 0,0 0 1,1-1-1,-1 1 0,0-1 0,0 0 0,1 0 0,-1 0 0,0-1 0,0 1 0,0-1 0,4-3 0,-4 3-576,-1 0 0,0 0 0,0 0 0,-1-1 0,1 1-1,0-1 1,-1 1 0,0-1 0,1 1 0,-1-1 0,1-5 0,3-14-10788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0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10954,'0'0'2883,"0"9"-2087,-12 263 4729,11-265-5403,0 1 22,0-1-1,1 0 1,0 1 0,0-1 0,0 0-1,1 1 1,2 8 0,-2-14-129,0 0 0,0 0 0,0-1 0,0 1 1,0-1-1,0 1 0,1-1 0,-1 1 0,0-1 0,1 0 0,0 1 0,-1-1 1,1 0-1,0 0 0,-1 0 0,1 0 0,0-1 0,0 1 0,0 0 0,-1-1 1,1 1-1,0-1 0,0 0 0,0 0 0,0 0 0,0 0 0,0 0 1,0 0-1,0 0 0,0 0 0,3-2 0,4 0-30,-1 0-1,-1 0 1,1-1 0,0 0-1,0 0 1,-1-1-1,0 0 1,0-1 0,0 0-1,8-7 1,27-16-184,-41 28 192,-1-1 0,0 1 0,0 0 0,0 0 0,1 0 0,-1-1 0,0 1 0,0 0 0,1 0 0,-1 0 0,0 0 0,0 0 0,1-1 0,-1 1 0,0 0 0,1 0 0,-1 0 0,0 0 0,1 0 0,-1 0 0,0 0 0,0 0 0,1 0 0,-1 0 0,0 0 0,1 0 0,-1 0 0,0 1 0,0-1 0,1 0 1,-1 0-1,0 0 0,0 0 0,1 0 0,-1 1 0,0-1 0,0 0 0,1 0 0,-1 1 0,-1 12 58,-13 16 278,3-20-260,0 0 0,0-1-1,-1-1 1,0 1 0,-1-2-1,0 0 1,0 0 0,0-1-1,-1-1 1,1 0 0,-1-1-1,0 0 1,0-1 0,-26 0-1,39-2-234,0 1-1,0-1 1,0 0 0,0 0-1,0 0 1,0 0-1,0 0 1,0 0-1,0 0 1,0 0-1,0-1 1,0 1-1,0 0 1,0 0-1,0-1 1,0 1-1,0-1 1,1 1-1,-1-1 1,0 1-1,0-1 1,0 0-1,1 1 1,-1-1-1,0 0 1,1 1-1,-1-1 1,0 0-1,1 0 1,-1 0-1,1 0 1,0 0 0,-1 1-1,1-1 1,0 0-1,-1 0 1,1 0-1,0 0 1,0 0-1,0 0 1,0 0-1,0-2 1,0-13-4527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1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13 193 13100,'0'0'2552,"11"-4"5,5-2-2100,1-1 0,-1 0 0,-1-2-1,1 1 1,-2-2 0,17-13 0,-21 15-435,-1 0-1,-1 0 1,12-14 0,-18 19-3,0 1 0,-1 0 0,1 0 0,-1-1 0,0 1 0,1-1 1,-1 1-1,0-1 0,0 1 0,-1-1 0,1 0 0,-1 1 0,1-1 0,-1 0 0,0 0 0,0 1 1,0-1-1,0 0 0,0 0 0,-1 0 0,0-3 0,0 5 1,0 0-1,0 0 0,0 0 1,1 0-1,-1 1 1,0-1-1,0 0 1,0 1-1,0-1 0,-1 0 1,1 1-1,0-1 1,0 1-1,0 0 1,0-1-1,0 1 0,-1 0 1,1 0-1,0 0 1,0 0-1,0 0 1,-1 0-1,1 0 1,0 0-1,0 0 0,0 1 1,-1-1-1,1 0 1,0 1-1,0-1 1,-2 2-1,-36 16-59,25-6 37,0 1 0,0 0 0,1 1 1,-21 31-1,28-37 8,0 1 0,1 1 0,0-1 1,1 1-1,0 0 0,1 0 0,0 0 0,0 0 0,1 0 1,-2 16-1,4-24-46,0-1 1,0 1-1,0-1 1,0 1-1,1-1 1,-1 1 0,0 0-1,1-1 1,-1 1-1,1-1 1,-1 0-1,1 1 1,0-1 0,-1 1-1,1-1 1,0 0-1,0 1 1,0-1-1,0 0 1,0 0-1,1 0 1,-1 0 0,0 0-1,0 0 1,1 0-1,-1 0 1,0-1-1,1 1 1,-1 0-1,1-1 1,2 1 0,3 1-535,0-1 0,0 0 0,1-1 1,-1 0-1,0 0 0,8-1 1,33-6-4188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1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7 13741,'0'0'2797,"-12"-2"-1580,6 0-1136,0 1 0,0 0 0,0 1-1,0-1 1,0 1 0,0 0-1,0 1 1,0-1 0,1 1 0,-1 0-1,0 1 1,0 0 0,1 0-1,-1 0 1,1 0 0,-8 5-1,-7 5 342,-10 5 153,1 1 1,0 2-1,2 1 1,-40 38 0,66-59-585,0 1 1,0 0-1,0 0 1,0 1-1,0-1 1,0 0-1,0 0 1,1 0-1,-1 1 1,0-1-1,1 0 1,-1 1-1,1-1 1,-1 0-1,1 1 1,0-1-1,-1 1 1,1-1 0,0 0-1,0 1 1,0-1-1,0 1 1,0-1-1,1 1 1,-1 1-1,1-2-40,0 1-1,1-1 1,-1 0 0,0 1-1,1-1 1,-1 0-1,0 0 1,1 0 0,0 0-1,-1 0 1,1 0-1,-1 0 1,1-1 0,0 1-1,0-1 1,3 2-1,11 1-278,0-1 0,0-1-1,24 0 1,-32-1 385,37 0-80,-18-1 177,-1 2-1,48 6 0,-73-7-127,-1 0-1,1 0 1,0 0-1,0 0 1,0 0-1,-1 0 0,1 0 1,0 1-1,0-1 1,0 0-1,-1 0 0,1 1 1,0-1-1,-1 1 1,1-1-1,0 0 1,-1 1-1,1 0 0,0-1 1,-1 1-1,1-1 1,-1 1-1,1 0 0,-1-1 1,1 1-1,-1 0 1,1-1-1,-1 1 1,0 0-1,1 0 0,-1-1 1,0 1-1,0 0 1,0 0-1,0 0 0,0-1 1,1 1-1,-1 0 1,-1 0-1,1 0 1,0-1-1,0 1 0,0 1 1,-1 1 72,-1-1 1,1 0-1,0 0 1,-1 0 0,1 0-1,-1 0 1,1 0-1,-1-1 1,0 1 0,0-1-1,0 1 1,0-1-1,-2 2 1,-6 3-83,-83 40 1280,86-43-1931,-1-1 1,1 1 0,-1-2-1,0 1 1,0-1 0,-8 1 0,14-16-9931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1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 14798,'0'0'3774,"-11"0"-3197,6 0-537,0-1 1,1 1 1,-1-1-1,0 1 1,0 1 0,0-1-1,0 1 1,0 0-1,1 0 1,-1 0-1,0 1 1,1 0-1,-1-1 1,1 2-1,-1-1 1,-6 5-1,-4 5 112,-43 35 522,54-43-603,1 0 0,-1-1-1,0 2 1,1-1 0,0 0 0,0 1 0,0-1-1,1 1 1,0 0 0,-4 10 0,6-14-75,0 1 0,0 0 0,0-1 0,0 1 0,0 0 0,1-1 0,-1 1 0,0 0 0,1-1 0,-1 1 0,1 0 0,0-1 0,0 1 0,-1-1 0,1 1 0,0-1 0,0 0 0,0 1 0,1-1 0,-1 0 0,0 0 0,0 0 0,1 0 0,-1 0 0,1 0 0,-1 0 0,1 0 0,-1 0 0,1-1 0,-1 1 0,1 0 0,2 0 0,9 3-169,0-1-1,0 0 1,16 1-1,-17-2-68,39 3-149,-36-5 468,-1 2 0,1-1 0,-1 2 0,24 7 0,-37-10-56,-1 0 1,0 0 0,0 0-1,0 0 1,1 0 0,-1 0-1,0 0 1,0 0 0,1 0-1,-1 0 1,0 0 0,0 1-1,0-1 1,0 0 0,1 0-1,-1 0 1,0 0 0,0 1 0,0-1-1,0 0 1,0 0 0,1 0-1,-1 1 1,0-1 0,0 0-1,0 0 1,0 0 0,0 1-1,0-1 1,0 0 0,0 0-1,0 1 1,0-1 0,0 0-1,0 0 1,0 0 0,0 1-1,0-1 1,0 0 0,0 0-1,0 1 1,0-1 0,0 0-1,0 0 1,0 0 0,-1 1-1,1-1 1,0 0 0,0 0-1,0 1 1,-16 10 672,-18 5 27,0-3-299,11-3-626,0-2 0,-1 0 0,0-2-1,-44 7 1,66-12-558,-6-2-323,5-3-5265,3-7-2977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1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1 365 3459,'7'-4'8184,"6"-3"-6870,0-2 0,0 1 1,-1-1-1,-1-1 0,1 0 0,-2-1 0,14-16 1,-18 19-1095,1 1 1,-2-1-1,1-1 1,-1 1 0,-1-1-1,0 0 1,0 0 0,0-1-1,-1 1 1,-1-1-1,0 1 1,0-1 0,0-10-1,-1 19-222,-1 0 1,0 0-1,0 1 0,0-1 0,0 0 1,0 0-1,0 0 0,0 0 0,0 0 1,0 0-1,0 1 0,-1-1 0,1 0 1,0 0-1,-1 0 0,1 0 0,0 1 1,-1-1-1,1 0 0,-1 1 0,0-1 1,1 0-1,-1 1 0,1-1 0,-1 0 1,0 1-1,1-1 0,-1 1 0,0-1 1,0 1-1,1-1 0,-1 1 0,0 0 1,0 0-1,0-1 0,0 1 0,1 0 1,-1 0-1,0 0 0,0 0 0,0 0 1,0 0-1,0 0 0,0 0 0,1 0 1,-1 0-1,0 0 0,-1 1 0,-2 0-37,0 0-1,1 1 0,-1-1 0,1 1 1,0 0-1,0 0 0,-1 0 0,1 0 1,1 1-1,-4 2 0,0 1 26,0 1 1,0 0-1,1 0 0,0 0 1,1 1-1,-1-1 0,1 1 1,1 0-1,-1 0 0,1 1 1,1-1-1,0 1 0,0-1 1,1 1-1,-1 9 0,2-15 6,1-1 0,-1 0 1,1 1-1,0-1 0,0 0 0,0 1 0,0-1 0,0 0 0,0 0 1,1 0-1,-1 0 0,1 0 0,0 0 0,-1-1 0,1 1 0,0 0 1,0-1-1,0 1 0,0-1 0,0 0 0,0 0 0,0 0 0,1 0 1,-1 0-1,0 0 0,1 0 0,-1-1 0,5 1 0,8 2-52,1 0-1,-1-1 1,19 0-1,6-1 21,62-6-1,-89 3 158,-1 0 0,0 0 0,0-1 0,0-1 0,0 0 0,0-1 0,-1 0 0,0 0 0,15-10 0,-22 11 39,-1 1-1,1-1 1,-1 0-1,0 0 1,0-1-1,0 1 1,0-1-1,-1 1 1,0-1-1,0 0 1,0 0-1,0 0 0,-1 0 1,0 0-1,0 0 1,0 0-1,-1 0 1,0 0-1,0 0 1,0-1-1,0 1 1,-1 0-1,-1-7 1,0 2-144,0 0 0,0 0 0,-1 0 0,-1 1 0,0-1 1,0 1-1,0 0 0,-1 0 0,-1 0 0,-12-15 0,10 16 477,-7-9-2635,15 16 2083,0 1 0,0-1 1,0 1-1,0 0 1,0-1-1,0 1 0,0-1 1,0 1-1,0 0 1,0-1-1,0 1 0,1 0 1,-1-1-1,0 1 0,0 0 1,1-1-1,-1 1 1,0 0-1,0-1 0,1 1 1,-1 0-1,0 0 1,1-1-1,-1 1 0,0 0 1,1 0-1,-1 0 0,0-1 1,1 1-1,-1 0 1,0 0-1,1 0 0,-1 0 1,1 0-1,-1 0 1,0 0-1,1 0 0,-1 0 1,1 0-1,-1 0 0,0 0 1,1 0-1,-1 0 1,1 0-1,-1 0 0,0 1 1,1-1-1,-1 0 0,1 0 1,111 10-6279,-26 0-285,-34-8 1480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1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61 14157,'0'0'2899,"1"-7"-150,-1 5-2674,1-1 157,-1 1 1,1-1-1,-1 0 1,0 0 0,0 0-1,0 1 1,-1-1-1,1 0 1,-1 0 0,0-3-1,0 5-171,0 0-1,0-1 0,0 1 1,-1 0-1,1 0 0,0 0 1,0 0-1,-1 0 0,1 0 1,0 0-1,-1 0 0,1 0 1,-1 1-1,1-1 0,-1 1 0,1-1 1,-1 1-1,0-1 0,1 1 1,-1 0-1,1 0 0,-1 0 1,0 0-1,1 0 0,-3 1 1,-3-1-8,-1 1 0,1 0 1,0 1-1,0 0 0,0 0 1,0 1-1,0 0 0,1 0 1,-1 0-1,1 1 0,0 0 1,0 0-1,-8 7 0,11-8-14,-1 0 0,1 0 0,0 0 0,0 0 0,0 0 0,0 1 0,1-1 0,0 1 0,-1 0 0,1 0 0,1 0 0,-1 0 0,0 0 0,1 0 0,0 0 0,0 1 0,0-1 0,1 0 0,-1 1-1,1-1 1,0 0 0,0 1 0,2 7 0,-1-8-49,1-1-1,0 0 1,0 0-1,0 0 1,0 0 0,1 0-1,-1 0 1,1 0-1,0-1 1,-1 0-1,1 1 1,0-1-1,1 0 1,-1 0-1,0-1 1,6 3-1,61 22-693,-61-24 593,45 12-174,-40-12 283,-1 0 0,0 2 1,-1-1-1,1 2 0,-1 0 1,1 0-1,20 14 0,-32-19 18,0 1-1,0-1 1,0 1-1,0 0 0,0 0 1,0 0-1,0-1 0,-1 1 1,1 0-1,0 0 0,-1 0 1,1 0-1,-1 0 1,1 0-1,-1 0 0,1 0 1,-1 1-1,0-1 0,1 0 1,-1 0-1,0 0 1,0 0-1,0 0 0,0 1 1,0-1-1,0 0 0,0 0 1,0 0-1,-1 1 0,0 1 6,-1 0 0,1-1-1,-1 1 1,0-1-1,1 0 1,-1 0-1,0 0 1,0 0 0,-1 0-1,1 0 1,-4 2-1,-8 5 13,0-1-1,-1-1 1,-15 6-1,29-13-31,-18 8-222,0-1 1,0-1 0,-1 0 0,0-2 0,0 0-1,0-2 1,-28 1 0,47-3 24,0 1 0,0-1 0,0 0 0,0 0 0,0-1 0,0 1 0,0 0 0,0 0 0,0 0 0,1-1 0,-1 1 0,0 0 0,0-1 0,0 1 1,0-1-1,0 1 0,1-1 0,-1 1 0,0-1 0,0 1 0,1-1 0,-1 0 0,0 0 0,1 1 0,-1-1 0,1 0 0,-1 0 0,1 0 0,0 1 0,-1-1 0,1 0 0,0 0 0,-1 0 0,1 0 0,0 0 0,0 0 0,0 0 1,0 0-1,0 0 0,0-1 0,-1-29-8773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1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19314,'0'13'545,"33"457"3629,-32-462-4079,0-1 0,1 0 0,0 0 0,1 1 0,5 12 0,-7-19-82,-1 0-1,0-1 1,1 1 0,-1 0-1,0 0 1,1 0 0,-1 0 0,1-1-1,-1 1 1,1 0 0,0 0-1,-1-1 1,1 1 0,0 0-1,-1-1 1,1 1 0,0-1-1,0 1 1,0-1 0,-1 1 0,1-1-1,0 1 1,0-1 0,0 0-1,0 0 1,0 1 0,0-1-1,0 0 1,0 0 0,0 0-1,0 0 1,-1 0 0,1 0 0,0 0-1,0-1 1,0 1 0,0 0-1,0 0 1,0-1 0,0 1-1,0-1 1,-1 1 0,1 0 0,0-1-1,0 0 1,0 1 0,-1-1-1,1 1 1,0-1 0,-1 0-1,1 0 1,-1 1 0,1-1-1,0 0 1,-1 0 0,0 0 0,1 1-1,0-3 1,4-6 40,-1 0 1,1 0-1,-1-1 1,-1 1-1,0-1 0,0 0 1,2-21-1,3-72 22,-7 82-83,-2-37-571,3 73 191,-2-12 395,0 0 0,1 0 0,-1-1 0,1 1 0,-1 0 0,1-1 0,0 1 0,0 0 0,0-1 0,0 1 0,1-1 0,-1 1 0,1-1 0,-1 0 0,1 0 0,0 0 0,4 4 0,1 0 23,-1 0 1,2-1-1,-1 0 1,1 0-1,0-1 0,0 0 1,0 0-1,0-1 0,1 0 1,-1-1-1,1 1 1,0-2-1,-1 1 0,1-1 1,0 0-1,0-1 1,0 0-1,0-1 0,0 0 1,0 0-1,13-4 1,-8 0 1,-1 1 1,0-2 0,0 0 0,0-1-1,-1 0 1,0-1 0,0 0 0,-1-1-1,0 0 1,0-1 0,-1 0 0,16-21-1,-15 16-13,-2 1 0,0-1-1,13-27 1,-20 36-47,1 0 0,-1 1 0,0-1 1,-1 0-1,1 0 0,-1-1 0,-1 1 0,1 0 1,-1 0-1,0 0 0,0 0 0,-1-1 0,-2-10 0,3 16 21,-1 1 0,1-1 0,-1 0 0,1 0 1,-1 0-1,0 1 0,1-1 0,-1 0 0,0 1 0,0-1 0,1 0 0,-1 1 0,0-1 0,0 1 0,0-1 0,0 1 0,0 0 0,0-1 0,0 1 0,0 0 0,0 0 0,0 0 0,0 0 0,0 0 0,0 0 0,0 0 0,1 0 0,-1 0 0,0 0 0,0 0 0,0 0 0,0 1 0,0-1 0,0 0 0,0 1 0,0-1 0,0 1 0,0-1 0,0 1 0,-1 1 0,-34 24-123,26-14 186,1 0 0,1 0 1,0 1-1,0 0 0,1 0 0,1 1 0,1-1 1,0 2-1,0-1 0,2 0 0,-1 1 1,2 0-1,0 0 0,1 0 0,0-1 0,3 22 1,-2-32-38,1-1 0,0 0 0,0 1 0,0-1 0,1 0 0,-1 0 1,1 0-1,0 0 0,0 0 0,0 0 0,0 0 0,0-1 0,0 1 0,1-1 1,-1 1-1,1-1 0,0 0 0,0 0 0,0 0 0,0 0 0,0-1 1,0 1-1,0-1 0,0 0 0,1 0 0,-1 0 0,1 0 0,-1-1 0,0 1 1,1-1-1,-1 0 0,6 0 0,2 0 22,0-1 0,-1 0 0,1 0 0,0-1 0,-1 0 0,1-1 0,-1 0 0,1-1 0,11-6 0,8-8-99,-1-2 0,-1 0 0,-1-2 1,0-1-1,-2-2 0,-1 0 0,-1-1 1,-1-2-1,-1 0 0,31-58 0,-48 80-8,-1 0-1,0-1 0,0 0 0,0 0 1,-1 1-1,0-1 0,-1 0 0,1-1 1,-1-10-1,-1 18 59,0-1 0,0 1 1,0 0-1,0 0 0,0-1 0,0 1 0,0 0 1,0 0-1,0-1 0,0 1 0,0 0 0,0 0 1,0 0-1,0-1 0,0 1 0,-1 0 1,1 0-1,0 0 0,0-1 0,0 1 0,0 0 1,-1 0-1,1 0 0,0 0 0,0 0 0,0-1 1,-1 1-1,1 0 0,0 0 0,0 0 0,-1 0 1,1 0-1,0 0 0,0 0 0,0 0 0,-1 0 1,1 0-1,0 0 0,0 0 0,-1 0 0,1 0 1,-16 5-139,-11 12 37,9-2 150,1 1 0,0 1 1,1 0-1,1 1 0,-23 37 0,32-44 92,0-1 0,0 2 0,1-1 0,1 0 0,0 1 0,1 0 0,0 0 0,0 0 0,2 0 0,-1 0-1,2 1 1,0 23 0,1-33-120,-1 0-1,1-1 0,0 1 0,0-1 1,0 1-1,0-1 0,0 1 0,1-1 1,-1 0-1,0 1 0,1-1 0,0 0 1,0 0-1,0 0 0,0-1 1,0 1-1,0 0 0,0-1 0,0 1 1,0-1-1,1 0 0,-1 1 0,1-1 1,-1 0-1,1-1 0,-1 1 0,1 0 1,0-1-1,-1 1 0,1-1 1,0 0-1,-1 0 0,1 0 0,0 0 1,3-1-1,4 0 22,0 0 0,0-1 0,0 0 0,-1 0 0,1-1 0,-1 0 0,1-1 0,13-7 0,11-12-139,-2-2 1,-1 0-1,0-3 1,-2 0-1,-2-2 0,0-1 1,-2-1-1,-2-1 1,0-1-1,-3-1 1,23-51-1,-41 81 53,13-31-81,-14 35 129,-1-1 0,1 1-1,-1 0 1,1-1 0,-1 1-1,1-1 1,-1 1 0,0-1-1,0 0 1,0 1 0,0-1-1,0 1 1,0-1 0,0 1 0,0-1-1,-1 1 1,1-1 0,-1-1-1,0 3-8,0 0-1,-1 0 0,1 0 0,0 0 1,0 0-1,-1 0 0,1 0 1,0 0-1,0 0 0,0 1 0,-1-1 1,1 0-1,0 1 0,0-1 1,0 1-1,0-1 0,0 1 1,0 0-1,0 0 0,0-1 0,0 1 1,0 0-1,0 0 0,0 0 1,0 0-1,-1 2 0,-24 27-43,14-15 184,0 1 0,2 0 0,0 1-1,0 0 1,2 1 0,0 0 0,1 0-1,1 1 1,0 0 0,2 0 0,0 0 0,1 1-1,1-1 1,1 1 0,1 26 0,1-41-118,1 0 1,-1-1-1,0 0 0,1 1 1,0-1-1,0 0 0,0 0 1,1 0-1,0 0 1,-1 0-1,1 0 0,0-1 1,1 0-1,-1 1 0,1-1 1,-1 0-1,1-1 1,0 1-1,0-1 0,0 1 1,0-1-1,1-1 0,-1 1 1,0 0-1,1-1 1,-1 0-1,1 0 0,7 0 1,-1 1-12,-1-1 0,0-1 0,0 1 0,0-2 0,0 1 0,1-1-1,-1-1 1,0 0 0,0 0 0,-1-1 0,1 0 0,11-6 0,-6 0-71,-1 0-1,0-1 0,-1 0 0,0-1 0,21-23 1,-29 28 9,-1 1 1,1-1 0,-1 0 0,0 0 0,-1-1 0,1 1 0,-1-1 0,0 1 0,-1-1 0,1 0 0,-2 0 0,1 0 0,-1 0-1,0-1 1,0-12 0,-1 19 44,0-1-1,-1 0 0,0 0 0,1 0 0,-1 1 1,0-1-1,0 0 0,0 1 0,0-1 1,0 1-1,0-1 0,0 1 0,-1-1 1,1 1-1,0 0 0,-1 0 0,1 0 0,-1 0 1,1 0-1,-1 0 0,0 0 0,0 0 1,1 0-1,-1 1 0,0-1 0,0 1 1,1-1-1,-1 1 0,0 0 0,0 0 0,0 0 1,0 0-1,0 0 0,0 0 0,1 0 1,-4 2-1,-4-2-43,1 1-1,0 1 1,0 0-1,-1 0 1,1 0 0,1 1-1,-10 5 1,2 1 215,0 0 1,1 1 0,0 1-1,-24 24 1,33-29-91,-1 0-1,1 0 0,1 0 1,-1 1-1,1-1 1,0 1-1,1 0 0,0 1 1,0-1-1,0 0 0,1 1 1,0 0-1,-1 9 1,2-15-51,1-1-1,0 1 1,0 0 0,1-1 0,-1 1 0,0-1 0,0 1-1,1 0 1,-1-1 0,1 1 0,-1-1 0,1 0 0,0 1 0,-1-1-1,1 1 1,0-1 0,0 0 0,0 0 0,0 1 0,0-1-1,1 0 1,-1 0 0,2 1 0,0 0 8,1 0 0,0 0 0,0-1 0,0 1 0,-1-1 0,1 0 0,0 0 0,0 0 0,5 0 0,6-1-41,-1 0 0,0 0 1,0-1-1,23-6 0,-14 1-317,-1-2 0,0 0 0,33-19-1,-29 14-81,46-17 0,-71 29 435,-1 1 1,1 0-1,-1 0 0,1-1 1,-1 1-1,1 0 1,0 0-1,-1 0 0,1 0 1,-1-1-1,1 1 0,0 0 1,-1 0-1,1 0 1,-1 0-1,1 0 0,0 1 1,-1-1-1,1 0 0,-1 0 1,1 0-1,0 0 1,-1 1-1,1-1 0,-1 0 1,1 1-1,-1-1 0,1 0 1,-1 1-1,1-1 1,-1 0-1,0 1 0,1-1 1,-1 1-1,1-1 0,-1 1 1,0-1-1,1 1 1,-1-1-1,0 1 0,0 0 1,0-1-1,1 1 0,-1-1 1,0 1-1,0 0 1,0-1-1,0 1 0,0-1 1,0 1-1,0 0 0,0-1 1,0 1-1,0-1 1,0 1-1,-1 0 0,1-1 1,0 1-1,0-1 0,0 1 1,-1-1-1,1 1 0,0-1 1,-1 2-1,-22 52 1527,14-37-1144,8-14-349,0 0 1,-1-1-1,1 1 1,1 0-1,-1-1 0,0 1 1,1 0-1,-1 0 0,1 0 1,0 0-1,0-1 1,0 1-1,0 0 0,1 0 1,-1 0-1,2 5 1,0-6-36,-1-1 1,1 1-1,-1-1 0,1 1 1,0-1-1,0 0 1,0 1-1,0-1 1,-1 0-1,2 0 0,-1-1 1,0 1-1,0 0 1,0-1-1,0 1 1,0-1-1,1 0 0,-1 1 1,0-1-1,0 0 1,0-1-1,4 1 1,3-1-94,0 1-1,0-2 1,1 1 0,-1-1 0,0-1 0,-1 0 0,1 0 0,0 0 0,-1-1 0,11-7 0,8-7-477,41-35 0,-2 2 80,-66 50 506,1 1 1,-1 0-1,0 0 1,1 0-1,-1-1 1,1 1-1,-1 0 1,1 0-1,-1 0 1,1 0-1,-1 0 1,1 0-1,-1 0 1,1 0-1,-1 0 1,1 0-1,-1 0 1,1 0-1,-1 0 1,1 0-1,-1 0 1,1 1-1,-1-1 1,0 0-1,1 0 1,-1 0-1,1 1 1,-1-1-1,0 0 1,1 1-1,-1-1 0,1 0 1,-1 1-1,0-1 1,0 0-1,1 1 1,-1-1-1,0 1 1,0-1-1,1 1 1,-1-1-1,0 0 1,0 1-1,0-1 1,0 1-1,0-1 1,0 1-1,0-1 1,0 1-1,0-1 1,0 1-1,0-1 1,0 1-1,0-1 1,0 1-1,0 0 1,1 49 532,1-9-413,-1-39-235,0 0 1,0 0 0,0 0 0,1 0 0,-1-1 0,1 1 0,-1 0 0,1-1 0,0 1 0,0-1 0,-1 1-1,1-1 1,0 0 0,0 0 0,0 0 0,1 0 0,-1 0 0,0-1 0,0 1 0,0 0 0,1-1-1,-1 0 1,0 1 0,0-1 0,1 0 0,-1 0 0,0-1 0,0 1 0,1 0 0,-1-1 0,4-1-1,2 1-957,1-1-1,-1 0 1,-1-1-1,1 0 1,0 0-1,-1-1 0,11-6 1,16-17-6169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7:1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17328,'0'12'1346,"0"11"-225,-11 7 993,-5 6 96,0 6-481,-1 1-640,1 1-608,2 1-385,3 2-32,2-1-64,4 0-416,5-4-1250,0-4-1793,0-6-2723,5-9-8071</inkml:trace>
  <inkml:trace contextRef="#ctx0" brushRef="#br0" timeOffset="1">38 800 16400,'0'0'7719,"-16"52"-5765,16-44-897,9 0-769,0-3-224,1 0-1441,-4-5-2883,3 0-5542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09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4837,'0'0'10447,"3"-7"-8210,5-24-310,-6 24-422,-2 17-245,0 225 834,0-76-4749,-3-172-5950,-5-2 2573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0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1 112 14157,'0'0'1223,"1"-8"437,-1 4-1497,1 1 0,-1 0 0,1 0-1,0-1 1,0 1 0,1 0 0,-1 0 0,1 0-1,-1 0 1,1 0 0,0 0 0,0 1 0,0-1-1,4-3 1,-1 2 104,0 0-1,0 1 1,1-1 0,-1 1-1,1 0 1,0 0 0,0 0-1,9-2 1,7-1-56,0 1 0,0 1 0,0 1 0,34-1 0,-46 4-211,0 0-1,0 0 1,-1 1 0,1 0 0,0 1-1,0 0 1,-1 1 0,1 0 0,-1 0-1,0 1 1,0 0 0,13 8 0,-20-11 7,0 0 1,-1 0 0,1 1 0,0-1-1,0 0 1,-1 1 0,1-1 0,-1 1-1,0-1 1,1 1 0,-1 0-1,0 0 1,0 0 0,0-1 0,0 1-1,0 0 1,-1 0 0,1 0 0,0 0-1,-1 0 1,0 1 0,1-1 0,-1 0-1,0 0 1,0 0 0,0 0-1,0 0 1,-1 0 0,1 0 0,-1 1-1,1-1 1,-1 0 0,0 0 0,1 0-1,-1-1 1,0 1 0,0 0-1,-1 0 1,1 0 0,0-1 0,0 1-1,-1 0 1,1-1 0,-1 0 0,0 1-1,-2 1 1,-10 8 176,0-1-1,-1-1 0,0 0 1,-24 11-1,22-12-81,-4 1-124,15-7-112,1 0 0,0 0 0,0 1 0,0-1 0,0 1 1,0 0-1,1 0 0,-1 1 0,1-1 0,-6 7 1,10-9-33,-1-1 0,1 1 0,0 0 0,0-1 0,0 1 0,0 0 0,0-1 0,0 1 0,0-1 0,0 1 0,1 0 1,-1-1-1,0 1 0,0-1 0,0 1 0,1 0 0,-1-1 0,0 1 0,1-1 0,-1 1 0,0-1 0,1 1 0,-1-1 0,1 1 1,-1-1-1,1 0 0,-1 1 0,1-1 0,-1 0 0,1 1 0,-1-1 0,1 0 0,-1 1 0,1-1 0,0 0 0,0 0 1,29 11-3770,-24-10 2237,21 7-3170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15855,'0'0'10378,"65"7"-12588,-38-1-2178,-8-1-4293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0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11 13196,'0'0'9407,"-8"-3"-9028,6 2-366,1 0 0,-1 1 0,-1-1-1,1 1 1,0-1 0,0 1 0,0-1 0,0 1 0,0 0 0,0 0 0,0 0 0,0 1 0,-1-1 0,-1 1 0,2 0 5,1 0 1,0 1 0,0-1-1,0 1 1,0-1 0,0 1 0,0-1-1,0 1 1,0 0 0,0 0 0,1-1-1,-1 1 1,1 0 0,-1 0-1,1 0 1,0-1 0,0 1 0,-1 0-1,1 0 1,1 0 0,-1 0 0,1 2-1,-1-2-8,0 0 0,0 0 0,0 0 0,0-1-1,1 1 1,-1 0 0,1 0 0,-1-1 0,1 1-1,0 0 1,0-1 0,0 1 0,0-1 0,0 1 0,0-1-1,0 1 1,0-1 0,1 0 0,-1 0 0,0 1-1,1-1 1,-1 0 0,1 0 0,-1 0 0,1-1-1,0 1 1,-1 0 0,1-1 0,0 1 0,0-1 0,-1 1-1,1-1 1,0 0 0,0 0 0,0 1 0,-1-1-1,4-1 1,-1 1 9,1 0-1,-1-1 1,0 1-1,0-1 1,0 0 0,0 0-1,0 0 1,0-1-1,-1 1 1,1-1 0,0 0-1,-1 0 1,1 0-1,-1-1 1,0 1-1,5-5 1,-4 1-121,1 0 0,-1-1-1,-1 1 1,1-1 0,-1 0 0,4-14 0,-9 39-254,0-7 406,1 0 0,0 1 0,1-1 0,0 0 0,0 0 0,3 13 0,-2-22-74,-1 0 0,1-1 0,0 1 0,-1 0 0,1-1 1,0 1-1,0 0 0,0-1 0,0 1 0,0-1 0,0 1 1,0-1-1,1 0 0,-1 1 0,0-1 0,1 0 1,-1 0-1,3 1 0,-1-1-111,0 0 1,0-1-1,-1 1 1,1-1-1,0 1 1,0-1-1,0 0 1,0 0 0,0-1-1,-1 1 1,1 0-1,0-1 1,0 0-1,0 0 1,4-1-1,-1-2-649,-1 1 0,0-1 0,1 0 0,-1 0 1,-1-1-1,1 1 0,-1-1 0,1 0 0,-1 0 0,-1-1 0,1 1 0,4-11 0,13-23-3812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1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4452,'0'0'17190,"-1"9"-16800,-1 67 280,4 1 1,18 129 0,-17-249 2575,-2 17-3569,-2 0 0,0 0 0,-5-26 0,8 57 280,1 0 1,-1 0 0,1-1-1,0 1 1,1-1-1,-1 1 1,1-1-1,0 0 1,0 0-1,0 0 1,0-1-1,0 0 1,1 0 0,0 0-1,0 0 1,5 2-1,-3-2 76,-1 1 0,1-2 0,0 1-1,0-1 1,0 0 0,1-1 0,-1 1 0,0-1 0,1-1-1,-1 1 1,0-1 0,1-1 0,-1 1 0,10-3-1,-13 1-9,-1 1 0,0-1 1,0 0-1,0 0 0,0 0 0,0 0 0,-1 0 0,1-1 0,-1 0 0,1 1 0,-1-1 0,0 0 0,0 0 0,0 0 0,0 0 0,-1 0 0,1 0 0,-1-1 0,0 1 0,0-1 0,1-6 1,-2 10-163,-1 2 145,-1 0 0,0 0 1,1 0-1,-1 1 1,1-1-1,0 1 0,0-1 1,0 1-1,0-1 0,0 1 1,1 0-1,-1 0 0,1-1 1,0 1-1,0 0 0,0-1 1,0 1-1,0 0 0,1 5 1,-1-6 6,1 0-1,-1 0 1,1-1 0,-1 1-1,1 0 1,0 0 0,0-1-1,-1 1 1,1-1 0,0 1-1,0 0 1,1-1 0,-1 0-1,0 1 1,0-1 0,1 0-1,-1 0 1,1 1 0,-1-1-1,1 0 1,-1 0 0,1-1-1,0 1 1,-1 0 0,1-1-1,0 1 1,0-1 0,0 1-1,1-1 1,4 0-68,1 0 1,-1-1-1,0 0 0,0 0 1,0-1-1,0 1 1,0-2-1,-1 1 1,1-1-1,-1 0 0,1 0 1,-1-1-1,0 0 1,0 0-1,7-7 0,15-9-470,-10 77 707,-15-53-166,-1-1-1,1 0 1,0 0 0,1 0 0,-1 0 0,0-1 0,1 1-1,0-1 1,-1 0 0,1 0 0,0 0 0,0 0 0,0-1 0,0 1-1,1-1 1,-1 0 0,0-1 0,0 1 0,1-1 0,-1 0-1,0 0 1,8-1 0,-1 1-198,-1-2 1,1 1-1,-1-2 0,1 1 1,-1-2-1,0 1 0,19-10 1,-12 3 191,-15 9 204,-2 17 94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1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17745,'0'0'5637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22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3011,'0'0'17205,"-1"14"-17087,6 537 699,-4-490-3390,-1-61 2501,0 1 1,0-1-1,0 0 1,0 0 0,0 0-1,0 0 1,0 1-1,0-1 1,0 0 0,0 0-1,0 0 1,0 0 0,0 1-1,0-1 1,0 0-1,0 0 1,0 0 0,0 0-1,0 0 1,0 1-1,0-1 1,0 0 0,0 0-1,-1 0 1,1 0-1,0 0 1,0 1 0,0-1-1,0 0 1,0 0-1,0 0 1,-1 0 0,1 0-1,0 0 1,0 0 0,0 0-1,0 1 1,-1-1-1,1 0 1,0 0 0,0 0-1,0 0 1,0 0-1,-1 0 1,1 0 0,0 0-1,0 0 1,0 0-1,0 0 1,-1 0 0,1 0-1,0 0 1,0 0-1,0-1 1,0 1 0,0 0-1,-1 0 1,1 0 0,0 0-1,0 0 1,0 0-1,0 0 1,0 0 0,-1 0-1,1-1 1,0 1-1,-13-7-3408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22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53 11915,'0'0'3000,"-3"10"-1750,2 0-1004,-1 0 0,2 0 0,0 1 1,0-1-1,0 0 0,1 0 1,1 0-1,0 0 0,0-1 0,1 1 1,0 0-1,1-1 0,0 0 1,6 10-1,-4-9 9,0 0 1,0 0 0,1-1 0,0 0-1,1-1 1,0 1 0,0-2-1,1 1 1,0-1 0,0 0-1,1-1 1,0 0 0,19 8 0,-21-11-118,0 0 1,0-1 0,0 0-1,0-1 1,1 0-1,-1 0 1,0-1 0,1 0-1,-1 0 1,0-1 0,0 0-1,1 0 1,-1-1 0,0 0-1,0 0 1,-1-1 0,1 0-1,0-1 1,12-8-1,3-3-144,-1-1-1,0-1 0,-1-1 1,-2-1-1,0-1 0,17-22 1,6-19-3368,-6-3-3973,-13 15-6495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0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4773,'-1'0'11108,"4"-4"-9575,8-3-1033,-1 1 0,1 0 0,0 0 0,1 1 1,-1 1-1,1 0 0,0 0 0,0 2 0,0-1 0,1 1 1,-1 1-1,14 0 0,-25 1-500,0 0 1,0 0 0,0 0-1,0 0 1,0 0-1,0 0 1,0 1-1,0-1 1,0 0-1,-1 1 1,1-1-1,0 0 1,0 1-1,0-1 1,0 1-1,-1 0 1,1-1-1,0 1 1,-1-1-1,1 1 1,0 0-1,-1 0 1,1-1 0,-1 1-1,1 0 1,-1 0-1,1 0 1,-1-1-1,0 1 1,1 0-1,-1 0 1,0 0-1,0 0 1,0 0-1,1 0 1,-1 0-1,0 0 1,0 0-1,0 0 1,-1 0-1,1-1 1,0 1-1,0 0 1,0 0 0,-1 0-1,1 0 1,0 0-1,-1 0 1,1 0-1,-2 1 1,0 4 19,-1 0 1,0 1-1,0-1 1,-1 0-1,-7 10 0,-33 27 571,-10 10 611,50-48-1055,0-1 0,0 1 0,1 0 0,0 0 0,0 0 0,0 0 0,0 1-1,1-1 1,-2 9 0,4-13-100,0 1 0,-1 0-1,1 0 1,1 0 0,-1-1-1,0 1 1,0 0 0,1 0-1,-1 0 1,1-1 0,-1 1-1,1 0 1,0-1 0,0 1 0,0-1-1,0 1 1,0-1 0,0 1-1,0-1 1,0 1 0,0-1-1,1 0 1,-1 0 0,1 0-1,-1 0 1,1 0 0,-1 0 0,1 0-1,0 0 1,-1-1 0,1 1-1,0 0 1,-1-1 0,1 0-1,0 1 1,0-1 0,2 0-1,12 3 8,-1-1 0,1-1-1,20-1 1,-22 0-62,13 1-620,20-1-2687,-14-2-2800,-10-1-1860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1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25 11050,'9'-3'3572,"36"-10"-25,-19 4 3476,-80 35-6667,1 1 0,-78 55 0,94-49-160,36-32-189,0-1 0,1 1-1,-1 0 1,0-1 0,1 1 0,-1 0-1,1-1 1,-1 1 0,1 0 0,0-1 0,-1 1-1,1 0 1,0 0 0,-1 0 0,1 0-1,0-1 1,0 1 0,0 0 0,0 0-1,0 0 1,0 0 0,0 0 0,0-1-1,0 1 1,0 0 0,0 0 0,0 0 0,1 0-1,-1-1 1,0 1 0,1 0 0,-1 0-1,0 0 1,1-1 0,-1 1 0,1 0-1,-1-1 1,1 1 0,0 0 0,-1-1 0,1 1-1,0-1 1,-1 1 0,1-1 0,0 1-1,0-1 1,-1 0 0,1 1 0,0-1-1,0 0 1,0 1 0,1-1 0,18 5 16,0 0 0,1-1 0,-1-2 0,30 1 0,41-2-3067,-48-2-647,2 1-2827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1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1 145 13293,'0'0'11376,"8"3"-10165,-3-2-1134,-1 0-1,1 0 0,0-1 1,0 1-1,-1-1 0,1 0 1,0 0-1,0 0 0,-1-1 0,1 0 1,8-2-1,1-2-27,0 0-1,-1-1 1,18-11 0,-14 6-33,-1-1 0,0 0 0,0-1 0,-2-1 0,1-1 0,16-21 0,-46 80-587,9-32 573,0-1 0,1 1 0,1 0 0,0 0 0,1 1 1,0-1-1,1 1 0,0-1 0,0 26 0,2-38-139,0 1 1,0-1-1,0 1 0,1-1 0,-1 0 0,0 1 1,0-1-1,0 1 0,0-1 0,1 1 0,-1-1 1,0 0-1,0 1 0,1-1 0,-1 0 0,0 1 1,1-1-1,-1 0 0,0 1 0,1-1 0,-1 0 1,1 0-1,-1 1 0,1-1 0,-1 0 0,0 0 1,1 0-1,-1 1 0,1-1 0,-1 0 0,1 0 1,-1 0-1,1 0 0,-1 0 0,1 0 0,-1 0 1,1 0-1,-1 0 0,1-1 0,13 1-6787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2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1 6086,'0'0'13009,"-8"5"-12603,-6 4-223,1 1 1,1 1-1,0 0 1,-13 15-1,19-20 30,1 0 0,0 1-1,0-1 1,1 1 0,0 0 0,0 0 0,0 0-1,1 1 1,0-1 0,1 1 0,0 0 0,-2 8 0,4-15-183,0 0 0,0 0 0,0-1 0,0 1-1,0 0 1,1 0 0,-1 0 0,0-1 0,0 1 0,0 0 0,1 0 0,-1 0 0,0-1 0,1 1 0,-1 0 0,1-1 0,-1 1 0,1 0 0,-1-1 0,1 1 0,0-1 0,-1 1 0,1-1 0,0 1 0,-1-1 0,1 1 0,1 0 0,27 3 835,-21-4-709,0-1 1,0 0-1,-1-1 0,1 1 1,11-6-1,-6 1-82,-1-1 1,-1-1-1,1 0 0,-1 0 0,14-14 1,-21 18 35,0 0 1,0-1 0,0 1-1,0-1 1,0 0-1,-1 0 1,0 0 0,0 0-1,0 0 1,-1-1-1,0 1 1,0-1 0,0 0-1,-1 0 1,1-6 0,-2 11-106,0 0 0,0 1 0,0-1 0,0 0 0,-1 0 0,1 0 0,0 1 0,-1-1 0,1 0 0,0 1 0,-1-1 0,1 0 0,-1 1 0,1-1 0,-1 0 0,1 1 0,-1-1 0,1 1 0,-1-1 0,1 1 0,-1-1 0,0 1 0,0-1 0,1 1 0,-1 0 0,0-1 0,0 1 0,-30-4-236,26 4 7,0 0 1,0 0-1,0 1 0,0 0 0,0 0 1,0 1-1,0-1 0,0 1 1,-6 3-1,-3 9-2920,10-3-6092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2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29 4132,'0'0'19186,"-10"1"-19255,5 0 61,-1 0 0,0 0 0,0 1 0,0 0 0,1 0 0,-1 1 0,1-1 0,0 1 0,0 0 0,0 1 0,0-1 0,0 1 0,1 0 0,0 0 0,-1 0 0,2 1 0,-1 0 0,0-1 0,1 1 0,0 1 0,0-1-1,1 0 1,-3 8 0,3-10 30,0 0 0,1 0 0,0 1 0,0-1 0,0 1 0,0-1 0,1 1 0,-1-1-1,1 1 1,0-1 0,0 1 0,0-1 0,1 1 0,-1-1 0,2 5 0,-1-6 8,0 0 0,0-1 0,0 1 1,0 0-1,1-1 0,-1 1 0,1 0 1,-1-1-1,1 0 0,-1 1 1,1-1-1,0 0 0,0 0 0,-1 0 1,1 0-1,0 0 0,0 0 0,0-1 1,0 1-1,0-1 0,0 1 0,0-1 1,1 0-1,-1 0 0,3 0 1,8 1 181,0-1 1,-1-1 0,1 0 0,0-1 0,-1 0 0,1-1 0,-1-1 0,16-5 0,-20 5-147,0 1 1,-1-1 0,1 0 0,-1-1-1,0 0 1,0 0 0,0-1 0,-1 1-1,0-1 1,0-1 0,0 1 0,-1-1 0,6-10-1,-9 14-36,0 0 0,-1 0 0,1 0 0,-1 1 0,0-1 0,0 0 0,0 0 0,-1-1 0,1 1 0,0 0 0,-1 0 0,0 0-1,0 0 1,0-1 0,0 1 0,-1 0 0,1 0 0,-1 0 0,0 0 0,1 0 0,-4-5 0,3 5-136,-1 1 1,0 0 0,0 0-1,0 0 1,0 0-1,0 0 1,-1 0-1,1 0 1,-1 1-1,1-1 1,-1 1-1,1 0 1,-1 0-1,0 0 1,0 0-1,1 0 1,-1 1 0,0-1-1,0 1 1,0-1-1,0 1 1,-4 1-1,6-1 8,-27 2-3232,14 9-3241,10-2-3070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14990,'0'0'6182,"-8"7"-4004,1 1-1947,-1 0 0,1 1 0,0-1 0,1 1 0,0 0-1,0 1 1,1 0 0,0 0 0,1 0 0,0 0 0,1 1 0,0-1 0,0 1-1,1 0 1,-1 15 0,3-14-490,1 1-1,0 0 1,0-1-1,1 0 1,1 1 0,0-1-1,1 0 1,0 0-1,7 13 1,-9-20 265,0 0 0,0 0 0,-1 0 0,1 0 0,-1 1 0,0-1 0,-1 0 0,1 0 0,-1 1 0,0-1 0,0 0 0,-1 0 0,1 1 0,-1-1 0,-1 0 0,1 0 0,-1 0 0,0 0 0,-4 10 0,3-12 104,1 1 1,-1-1 0,0 1 0,0-1 0,0 0 0,0 0 0,0 0 0,-1 0 0,0-1 0,1 1 0,-1-1 0,0 0 0,0 0 0,0 0 0,0-1 0,-1 1 0,1-1 0,0 0 0,-1-1-1,1 1 1,0-1 0,-1 1 0,1-1 0,-7-1 0,8 0-97,0 0 0,-1 0 0,1 0 0,0 0-1,0 0 1,1-1 0,-1 0 0,0 1 0,0-1-1,1 0 1,-1 0 0,1 0 0,-1-1 0,1 1 0,0-1-1,0 1 1,0-1 0,1 0 0,-1 1 0,0-1 0,1 0-1,0 0 1,0 0 0,0 0 0,0-1 0,0 1 0,0-6-1,0 4-29,0 0-1,0 1 0,1-1 0,-1-1 0,1 1 1,0 0-1,1 0 0,-1 0 0,1 1 1,0-1-1,1 0 0,-1 0 0,1 0 1,0 1-1,0-1 0,0 1 0,6-9 1,4 2-185,2 0 0,-1 0 0,1 2 0,1 0 1,-1 0-1,32-11 0,33-21-7661,-40 14-3092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3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4068,'0'0'18738,"68"-7"-17105,-26 1-544,4-1-544,5 1-193,4 4-160,-3 2-128,1 0-64,-13 0-704,-2 0-674,-10 4-864,-9 1-961,-10-4-3011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3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11371,'0'0'8071,"46"11"-5764,-4-11-866,8 0-800,1 0-513,2 0-96,6 0-321,-15 0-960,-2 0-1377,-8 0-2147,-7 0-2305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4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12812,'0'0'1345,"8"1"535,11 1-585,0 0 0,-1 2 0,27 8 0,-37-10-1144,0 1 0,0 0 0,0 1 0,0-1 0,-1 1 1,1 1-1,-1-1 0,0 1 0,0 0 0,-1 1 0,9 8 0,-14-12-141,0 0-1,0 0 1,-1 0 0,1-1 0,0 1 0,-1 0-1,1 0 1,-1 0 0,1 0 0,-1 0 0,0 0-1,0 0 1,0 0 0,0 0 0,0 0 0,0 0-1,-1 0 1,1 0 0,-1 0 0,1 0 0,-1 0-1,0 0 1,0-1 0,1 1 0,-1 0 0,-1 0-1,1-1 1,0 1 0,0-1 0,-1 1-1,-2 2 1,-6 5 87,0 1-1,-1-2 0,-19 13 0,11-8-63,-49 40-219,39-30-3023,13-11-2103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4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3523,'0'0'18946,"-1"10"-18727,-20 93 717,14-80-614,2 0 0,0 0-1,1 1 1,1 0-1,2 0 1,1 34-1,0-56-284,1-1 0,-1 0-1,1 1 1,0-1 0,-1 0-1,1 0 1,0 1 0,0-1 0,0 0-1,-1 0 1,1 0 0,0 0-1,1 0 1,-1 0 0,0 0 0,0 0-1,0-1 1,1 1 0,-1 0-1,0-1 1,1 1 0,-1-1 0,0 1-1,1-1 1,-1 0 0,1 1-1,-1-1 1,0 0 0,1 0 0,-1 0-1,1 0 1,-1 0 0,1-1-1,-1 1 1,0 0 0,3-1 0,3 0 171,-1-1 1,1 1-1,0-1 1,-1-1 0,1 1-1,8-5 1,3-5 21,-1-1 0,0 0 0,0-1 0,-1-1 0,15-18 0,62-89 326,-57 72-853,-31 45-5354,-6 11 2198,-7 11-2514,-4 1-2152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5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1 135 12043,'0'0'9364,"7"-2"-7357,8-1-1100,0 0 0,29-2-1,-39 5-873,0 0-1,1 0 0,-1 1 0,0-1 0,1 1 1,-1 0-1,0 1 0,0-1 0,0 1 0,0 0 1,0 0-1,0 1 0,7 4 0,-12-6-21,1 0 0,0-1 0,-1 1 1,1-1-1,-1 1 0,1-1 0,0 1 0,0-1 0,-1 0 0,1 1 0,0-1 0,-1 0 1,1 1-1,0-1 0,0 0 0,0 0 0,-1 0 0,1 0 0,0 0 0,0 0 0,0 0 1,-1 0-1,1 0 0,0 0 0,0 0 0,0 0 0,-1-1 0,1 1 0,0 0 0,0-1 0,-1 1 1,1 0-1,0-1 0,0 1 0,0-1 0,1-2 18,-1 1 0,1 0-1,-1-1 1,1 1 0,-1-1 0,0 0-1,0 1 1,0-1 0,-1 0 0,2-4-1,4-71-435,-6 77 370,0 2 13,0 0-1,1 0 0,-1 0 0,1 0 0,-1 0 0,1 0 0,0 0 0,-1 0 0,1 0 0,0-1 0,0 1 0,0 0 0,-1 0 1,1-1-1,0 1 0,0-1 0,0 1 0,0-1 0,0 1 0,0-1 0,0 1 0,0-1 0,0 0 0,2 0 0,45 9 410,-40-8-305,-1 0 0,0-1 0,0 0 0,0-1 0,0 1-1,1-2 1,-1 1 0,0-1 0,0 1 0,-1-2 0,13-5 0,-5-5 39,-1 2-209,-12 12 86,-1-1-1,1 1 1,-1-1 0,0 1-1,0-1 1,1 1 0,-1-1-1,0 1 1,0 0 0,0-1 0,1 1-1,-1 0 1,0-1 0,0 1-1,0-1 1,0 1 0,0 0-1,0-1 1,0 1 0,0 0-1,-1-1 1,1 1 0,0-1 0,0 1-1,0 0 1,-1-1 0,1 1-1,-1 0 1,0 1 10,0 1 0,1-1 0,-1 0 0,1 1 0,0-1 0,-1 0 1,1 1-1,0-1 0,1 1 0,-1-1 0,0 0 0,1 1 0,-1-1 0,1 0 0,-1 0 0,1 1 0,0-1 0,0 0 0,0 0 0,0 0 1,1 0-1,-1 0 0,1 0 0,-1 0 0,1-1 0,-1 1 0,1 0 0,4 2 0,-2-2 5,0-1-1,0 0 0,0 0 1,0 0-1,0 0 0,1-1 1,-1 1-1,0-1 0,0 0 1,1-1-1,-1 1 1,0-1-1,0 0 0,0 0 1,1 0-1,4-2 0,-4 1-20,0 0-1,0 0 1,0-1-1,-1 1 1,1-1 0,-1 0-1,1 0 1,-1 0-1,0-1 1,-1 0-1,1 0 1,0 0-1,-1 0 1,0 0-1,0 0 1,0-1-1,-1 0 1,0 1 0,1-1-1,-2 0 1,1 0-1,0 0 1,-1-1-1,1-6 1,-18 37-161,15-20 224,1 0 0,-1 0 0,1 1 0,0-1 1,0 0-1,1 0 0,-1 0 0,1 1 0,0-1 0,0 0 0,1 0 0,0 0 1,0 0-1,0-1 0,4 8 0,-4-9-118,0-1 1,0 1-1,0-1 1,0 0-1,0 0 0,0 0 1,1 0-1,-1 0 0,1 0 1,-1 0-1,1-1 1,3 2-1,-3-2-271,-1 0 1,1-1-1,0 1 1,0-1-1,0 1 1,0-1-1,0 0 0,0 0 1,0 0-1,0-1 1,-1 1-1,1-1 1,0 1-1,4-3 0,2-5-3822,-3-7-2499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5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12172,'0'0'7495,"41"47"-7912,-20-34-2113,-3-2-2371,5-2-4964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46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0 14606,'0'0'6796,"-9"4"-5521,1-2-815,1 1-1,-1 0 0,1 0 1,0 1-1,-11 7 0,15-9-347,1 0 0,-1 1 0,1-1-1,-1 0 1,1 1 0,0-1 0,0 1 0,0 0-1,1 0 1,-1 0 0,0 0 0,1 0-1,0 0 1,0 0 0,0 0 0,0 0 0,0 1-1,1-1 1,-1 7 0,1-6-115,0 1 0,0-1 1,0 1-1,1 0 0,0-1 1,0 1-1,0-1 0,0 0 1,1 1-1,0-1 0,0 0 1,4 8-1,-1-7-282,1 1 1,-1-1-1,1 0 1,-1 0-1,2 0 0,-1-1 1,8 4-1,-10-5 94,1 0 0,-1 0 0,0 0 0,0 1 0,-1-1 0,1 1-1,0 0 1,-1 0 0,0 0 0,0 1 0,-1-1 0,1 1 0,-1-1-1,0 1 1,0 0 0,0 0 0,2 9 0,-3-6 328,-1 1-1,1-1 1,-1 0-1,-1 1 1,1-1-1,-1 0 1,-1 1 0,0-1-1,0 0 1,-5 12-1,3-9 191,0-1-1,-1 0 0,0 0 0,-1-1 1,0 0-1,-1 0 0,1 0 0,-2-1 1,1 1-1,-1-2 0,0 1 0,-1-1 1,0-1-1,0 0 0,0 0 0,-1 0 0,-13 5 1,21-11-277,1 0 0,0 1 0,-1-1 0,1 0 0,0 1 0,-1-1 0,1 0 0,-1 0 1,1 0-1,0 0 0,-1-1 0,1 1 0,-1 0 0,1-1 0,0 1 0,-1 0 0,1-1 0,0 0 1,-1 1-1,1-1 0,0 0 0,0 1 0,0-1 0,0 0 0,-2-2 0,1 0-17,0 0 0,0 0 0,0 0 0,0-1 0,1 1 0,-1 0 0,1-1 0,0 1 0,0-1 0,0-4 0,-1-4-85,1 0 1,1 0-1,0-1 1,0 1-1,4-19 1,-1 21 29,0 1 1,0-1 0,1 1-1,1-1 1,-1 1 0,1 1-1,1-1 1,0 1 0,0 0-1,1 0 1,0 1-1,0 0 1,0 0 0,1 0-1,9-5 1,60-35-1310,2 12-3338,-28 13-1027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50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 4324,'-38'0'6193,"0"1"2433,81 1-6896,62 11-1,-7-1-1440,19-6-317,1-6-1,156-20 1,-206 17-31,-214 2 137,-195 5 25,330-4-111,-1 1 0,1 0-1,0 1 1,-1 0-1,1 1 1,-20 8 0,65-12-7941,-8-10 235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3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70 9513,'0'0'7719,"3"-8"-5284,0 3-1850,-2 3-425,1 0 1,-1-1 0,1 1-1,-1 0 1,0-1-1,0 1 1,0-1 0,0 1-1,-1-1 1,1 0 0,-1 1-1,1-1 1,-1 0-1,0 1 1,0-4 0,-1 5-89,-1 0-1,1-1 1,0 1 0,0 0 0,-1 0 0,1 1 0,0-1 0,-1 0 0,1 0 0,-1 1 0,1-1 0,-1 1-1,1-1 1,-1 1 0,1-1 0,-1 1 0,0 0 0,1 0 0,-1 0 0,0 0 0,1 0 0,-2 0 0,-40 4 291,38-2-335,1 0-1,0 0 0,0 0 0,0 1 0,1-1 0,-1 1 0,0 0 0,1 0 0,0 0 0,0 1 0,0-1 0,0 1 0,0 0 0,1 0 0,-1 0 0,1 0 0,0 0 0,0 0 0,1 0 0,-1 1 1,1-1-1,0 1 0,0-1 0,1 1 0,-1 0 0,1-1 0,0 1 0,0-1 0,2 9 0,-2-12-21,1 1-1,0-1 1,-1 1 0,1-1-1,0 1 1,0-1 0,0 0-1,0 1 1,0-1 0,0 0-1,0 0 1,0 1 0,1-1-1,-1 0 1,0 0 0,1-1-1,-1 1 1,1 0 0,-1 0-1,1-1 1,-1 1 0,1-1-1,2 1 1,45 7 102,-24-5-106,-20-2-29,-1 0 1,0 1 0,0-1-1,0 1 1,0 0 0,0 0-1,-1 0 1,1 0 0,-1 1 0,1 0-1,-1 0 1,0 0 0,0 0-1,0 0 1,0 0 0,0 1 0,-1-1-1,0 1 1,0 0 0,0 0-1,0 0 1,0 0 0,-1 0 0,2 7-1,0 5 27,-1 0 0,0 0 1,-2 0-1,0 1 0,-2 18 0,1-28 95,0-1 0,-1 0-1,0 1 1,0-1 0,0 0 0,-6 10 0,8-15-19,0 0 1,-1 1 0,1-1 0,-1 0-1,0 0 1,1 1 0,-1-1 0,0 0-1,0 0 1,0 0 0,1 0 0,-1 0-1,0 0 1,-1 0 0,1 0 0,0-1-1,0 1 1,0 0 0,0-1 0,-1 1-1,1-1 1,0 1 0,0-1 0,-1 1-1,1-1 1,0 0 0,-1 0-1,1 0 1,-1 0 0,1 0 0,0 0-1,-1 0 1,1 0 0,0 0 0,-1 0-1,1-1 1,0 1 0,-2-1 0,-1-5-10,1 1-1,-1-1 1,1 1 0,0-1 0,0 0 0,1 0 0,0 0 0,0-1-1,1 1 1,-2-12 0,-1 2-18,-3-12-274,1 0-1,1 0 1,-2-53-1,8 80 122,-1 0 0,0-1-1,1 1 1,-1 0 0,1 0-1,0-1 1,-1 1 0,1 0 0,0 0-1,0 0 1,0 0 0,0 0-1,0 0 1,0 0 0,0 0 0,0 0-1,0 0 1,0 0 0,1 1-1,-1-1 1,0 1 0,0-1 0,1 1-1,-1-1 1,0 1 0,1 0-1,-1-1 1,3 1 0,51-6-4594,-38 4 2304,12-1-2106,2 1-983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3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62 104 11755,'0'0'12866,"9"-7"-12322,-5 4-474,35-29 402,-38 31-426,1-1 1,0 0-1,0 0 0,-1 1 0,1-1 0,-1 0 0,0-1 0,1 1 0,-1 0 1,0 0-1,0 0 0,0-1 0,-1 1 0,1 0 0,-1-1 0,1 1 0,-1-1 1,0 1-1,0-1 0,0-2 0,-1 4-36,0 0 0,0 0 0,0 0 1,0 0-1,0 0 0,0 0 0,0 0 0,0 1 1,0-1-1,-1 0 0,1 1 0,0-1 0,-1 1 1,1-1-1,0 1 0,-1 0 0,1-1 0,0 1 1,-1 0-1,1 0 0,-1 0 0,1 0 0,-3 0 1,-34 4-117,35-2 95,-1 0 0,0 0 0,1 1 1,-1-1-1,1 1 0,0 0 0,0 0 1,0 0-1,0 0 0,1 0 0,-1 1 0,1-1 1,0 1-1,0-1 0,0 1 0,-2 6 1,1-3 39,1 1-1,0 0 1,0-1 0,0 1 0,1 0 0,0 0 0,1 14 0,0-20-35,1 0 1,-1 0-1,1-1 1,0 1-1,0 0 1,0-1-1,0 1 1,0-1-1,0 1 1,0-1-1,0 1 1,1-1-1,-1 0 1,1 1-1,-1-1 1,1 0-1,-1 0 1,1 0-1,0 0 1,-1 0-1,1-1 1,0 1-1,0 0 1,0-1-1,-1 0 0,1 1 1,0-1-1,0 0 1,0 0-1,3 0 1,62 0-3120,-64-1 2775,3 1-670,0-1 0,0-1 1,0 1-1,0-1 0,-1 0 1,1 0-1,0-1 1,5-3-1,18-11-6902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5 210 15407,'-5'5'4268,"8"-3"-1565,15-8-577,25-15-1102,-1-6-672,-1-1 1,-1-2-1,-2-1 0,39-43 1,-154 210-540,69-123 290,5-9-68,1 0 0,-1 0 0,1 0 0,0 0 1,0 0-1,0 1 0,-1 8 0,3-13 45,2-1-39,-1 0-1,1 0 1,0 0-1,0 0 1,-1-1-1,1 1 0,-1-1 1,1 1-1,-1-1 1,1 0-1,-1 1 1,0-1-1,2-3 0,-1 2 243,-8 19-160,0-5-121,0 0 0,0 0 0,-14 16-1,17-22-3,25-19-9084,-6 3 2408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4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14253,'0'0'9289,"-8"1"-8648,5-1-622,1 0 1,0 0-1,0 0 1,-1 0 0,1 0-1,0 0 1,0 1-1,0-1 1,0 1-1,-1 0 1,1-1-1,0 1 1,0 0-1,0 0 1,0 1-1,1-1 1,-1 0-1,0 1 1,0-1-1,1 1 1,-1-1 0,1 1-1,-1 0 1,1-1-1,0 1 1,0 0-1,0 0 1,0 0-1,0 0 1,0 0-1,0 0 1,1 0-1,-1 1 1,1-1-1,-1 0 1,1 0 0,0 0-1,0 1 1,0-1-1,0 3 1,0-3-25,0 1 0,0 0 0,0-1 0,0 1 1,0 0-1,1-1 0,-1 1 0,1 0 1,-1-1-1,1 1 0,0-1 0,0 1 0,0-1 1,1 1-1,-1-1 0,0 0 0,1 0 0,0 1 1,-1-1-1,1 0 0,0 0 0,0-1 1,0 1-1,0 0 0,1-1 0,-1 1 0,0-1 1,1 0-1,-1 0 0,1 0 0,-1 0 0,5 1 1,5 4-196,-8-4 131,0 0 0,-1 0-1,1 0 1,-1 1 0,0-1 0,1 1-1,-1 0 1,-1 0 0,1 0 0,0 0 0,-1 0-1,1 1 1,-1-1 0,0 1 0,0-1-1,-1 1 1,1 0 0,-1 0 0,0 0 0,0 0-1,0 0 1,0 0 0,-1 0 0,1 0 0,-1 0-1,0 0 1,0 1 0,-1-1 0,-1 6-1,1-3 189,-1 0-1,0 0 0,-1-1 1,0 0-1,0 1 0,0-1 1,0 0-1,-1 0 0,0-1 1,0 1-1,-1-1 0,0 0 1,0 0-1,0 0 0,0-1 1,-1 1-1,-8 4 0,13-8-64,-1 0 0,1 0 0,-1 0 0,0-1 0,1 1-1,-1 0 1,0 0 0,0-1 0,0 1 0,1-1 0,-1 0-1,0 0 1,0 1 0,0-1 0,0 0 0,0-1 0,1 1 0,-1 0-1,0 0 1,0-1 0,0 1 0,0-1 0,1 0 0,-1 1-1,-3-3 1,3 1-87,0 0 0,0 0 0,1 0-1,-1-1 1,0 1 0,1-1 0,-1 1-1,1-1 1,0 0 0,0 1 0,0-1 0,0 0-1,1 0 1,-2-5 0,1 1-328,0 0 0,1 1-1,0-1 1,0 0 0,0 0 0,1 0 0,0 1-1,0-1 1,1 0 0,0 1 0,0-1 0,0 1-1,1 0 1,4-7 0,2 4-1824,1 0-1,-1 0 0,2 1 1,16-10-1,-3 4-6504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4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12075,'0'0'11617,"8"0"-10710,4 0-734,0-1-1,0-1 0,-1 0 0,13-4 1,-21 5-142,1 0-1,-1 0 1,0-1 0,1 1 0,-1-1 0,0 0 0,0 0 0,0 0-1,4-4 1,-6 5-16,0 0-1,0-1 1,-1 1-1,1 0 1,0 0-1,0-1 1,-1 1-1,1 0 1,-1-1-1,1 1 1,-1 0-1,0-1 1,1 1-1,-1-1 1,0 1-1,0-1 1,0 1-1,0-1 1,0 1-1,0 0 0,-1-1 1,1 1-1,0-1 1,-2-1-1,2 1-9,-1 1 0,1 0-1,-1 0 1,0 0 0,1 0 0,-1 0-1,0 0 1,0 1 0,0-1-1,0 0 1,0 0 0,1 0-1,-1 1 1,-1-1 0,1 1 0,0-1-1,0 1 1,0-1 0,0 1-1,0-1 1,0 1 0,-1 0-1,1 0 1,0-1 0,0 1 0,0 0-1,-1 0 1,1 0 0,0 1-1,0-1 1,-1 0 0,1 0-1,0 1 1,0-1 0,0 1 0,0-1-1,0 1 1,0-1 0,0 1-1,-2 1 1,-1 0 7,-1 0 0,1 0 1,0 1-1,0 0 0,1 0 0,-1 0 1,0 0-1,1 1 0,-4 3 0,5-2 50,-1-1-1,0 1 0,1 0 0,0-1 0,0 1 0,1 0 1,-1 0-1,1 1 0,0 6 0,0-11-57,1 0 0,0 1 0,0-1 0,0 0 0,1 1 0,-1-1 0,0 0 0,0 1 0,1-1 0,-1 0 0,1 0 0,-1 1 1,1-1-1,0 0 0,-1 0 0,1 0 0,0 0 0,0 0 0,0 0 0,-1 0 0,1 0 0,0 0 0,1 0 0,-1 0 0,0-1 0,0 1 0,0 0 0,0-1 0,1 1 0,-1-1 0,0 1 0,0-1 0,1 0 0,-1 1 0,0-1 0,1 0 0,-1 0 0,3 0 0,3 0-100,1 0 0,0 0 1,0 0-1,0-1 0,0-1 0,-1 1 0,1-1 1,0-1-1,-1 1 0,0-1 0,0-1 0,1 1 1,-2-1-1,1 0 0,0-1 0,-1 0 0,0 0 1,7-7-1,-12 12 127,-1 1-1,1-1 1,0 0 0,-1 1 0,1-1 0,0 1 0,-1-1-1,1 1 1,-1-1 0,1 1 0,-1-1 0,1 1 0,-1-1-1,1 1 1,-1 0 0,1-1 0,-1 1 0,0 0 0,1 0 0,-1-1-1,0 1 1,0 0 0,0 0 0,1-1 0,-1 1 0,0 0-1,0 0 1,0-1 0,0 1 0,-1 1 0,10 19 550,-8-20-591,1 1 0,0-1 0,0 0 0,0 0 0,0 0 0,0 0 0,1 0 0,-1 0 0,0-1 0,0 1 0,1-1-1,-1 1 1,0-1 0,0 0 0,1 0 0,-1 0 0,0 0 0,1 0 0,-1-1 0,0 1 0,4-1 0,46-23-423,-26 10 324,-25 14 45,-1 1 0,1-1 1,-1 0-1,1 0 1,-1 1-1,0-1 0,1 0 1,-1 1-1,0-1 0,1 1 1,-1-1-1,0 0 1,1 1-1,-1-1 0,0 1 1,0-1-1,0 1 0,1-1 1,-1 0-1,0 1 0,0-1 1,0 1-1,0-1 1,0 1-1,0-1 0,0 1 1,0-1-1,0 1 0,0-1 1,0 1-1,0-1 0,0 1 1,-1-1-1,1 1 1,0 0-1,3 15-4970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6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12 3844,'10'-11'17186,"-11"14"-14492,-1 20-2625,-9 133 531,-1 0-484,12-155-213,0-13-1296,-16-164-12764,9 131 10612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6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57 104 2210,'-12'0'1490,"-20"-5"1094,31 4-2242,0 0-1,0 1 1,1-1 0,-1 0-1,0 1 1,0-1-1,0 0 1,1 0 0,-1 0-1,0 0 1,1 1-1,-1-1 1,1 0 0,-1 0-1,1 0 1,0 0-1,-1-4 2852,14 32 994,-10-21-3596,21 40 360,3 0 0,2-1 1,1-2-1,60 66 0,-88-108-855,-1 1-1,0-1 0,1 1 1,-1-1-1,1 1 0,0-1 1,0 0-1,-1 1 1,1-1-1,0 0 0,0-1 1,0 1-1,0 0 0,0 0 1,0-1-1,0 1 1,0-1-1,0 0 0,0 1 1,0-1-1,1 0 0,-1 0 1,0-1-1,4 0 1,-3 0 17,-1-1 1,1 1 0,0-1-1,-1 0 1,1 0 0,-1 0-1,0 0 1,1-1 0,-1 1 0,0-1-1,0 1 1,-1-1 0,1 0-1,1-4 1,5-11 176,-1 1 1,-1-2-1,-1 1 0,4-24 0,-4 14-75,-2 0-1,1-50 0,-4 68-233,-1 0 0,0 0 0,0 0 1,-1 1-1,0-1 0,-1 0 0,0 1 0,0 0 0,-1 0 0,0 0 1,-9-13-1,3 14-910,8 18-808,7 19-1624,8-7-467,-3-7-1670,5-2-4544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7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17072,'0'0'4484,"-11"72"-3843,9-36-225,-1 3-63,3 0-257,0 0 0,0-4-64,0-4 32,0-7-160,0-5-609,0-6-256,-7-7-960,-4-6-1987,0-2-961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8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12396,'8'-2'2135,"11"-1"-1050,0-1 1,1 2-1,-1 1 0,1 0 0,-1 1 0,23 4 1,-32-3-977,0 0 1,0 1-1,0 0 1,0 1 0,-1 0-1,1 1 1,-1 0 0,0 0-1,0 1 1,0 0-1,-1 0 1,1 1 0,-1 1-1,10 9 1,-17-14-105,1-1 0,-1 1-1,1-1 1,-1 1 0,0 0 0,0-1 0,0 1 0,0 0 0,0 0 0,0 0-1,-1 0 1,1 0 0,0-1 0,-1 1 0,0 1 0,1-1 0,-1 0 0,0 0-1,0 0 1,0 0 0,0 0 0,-1 0 0,1 0 0,0 0 0,-1 0 0,1 0-1,-1 0 1,0 0 0,0 0 0,0-1 0,-2 4 0,-3 2 61,0 0 1,-1-1-1,0 0 1,0 0-1,0 0 1,-9 4-1,9-6-38,1 0-1,-1 1 0,1 0 0,0 1 0,-6 6 1,11-10-79,0 0 1,0 1 0,0-1 0,0 0 0,1 1 0,-1-1 0,1 1 0,-1-1 0,1 0-1,0 1 1,0-1 0,0 1 0,0-1 0,0 1 0,1-1 0,-1 1 0,1-1 0,0 0-1,0 1 1,0-1 0,0 0 0,0 0 0,0 1 0,2 1 0,0 2-8,1-1 0,-1-1 1,1 1-1,0 0 0,0-1 0,0 0 1,1 0-1,8 6 0,-8-8 71,-1 0-1,1-1 0,-1 0 0,1 0 1,-1 0-1,1 0 0,0-1 1,0 0-1,-1 0 0,1 0 1,0 0-1,-1-1 0,1 0 0,0 0 1,-1 0-1,1-1 0,-1 1 1,0-1-1,1 0 0,-1 0 1,0-1-1,0 1 0,0-1 1,-1 0-1,5-4 0,5-3 56,-2 0 0,1-1 0,-1 0 0,-1-1 0,0 0 0,10-18 0,-6-5 294,-20 61-52,5-22-234,0 0 0,1 1 0,0-1 0,0 0 0,0 0 0,0 0 0,1 0 0,-1 1 0,1-1 0,0 0 0,1 0 0,1 5 0,-2-8-35,0 0-1,0 0 1,0 1-1,0-1 0,0 0 1,0 0-1,0 0 1,1 0-1,-1 0 1,0 0-1,1 0 1,-1-1-1,1 1 1,-1 0-1,1-1 1,-1 1-1,1-1 1,-1 0-1,1 1 1,-1-1-1,1 0 1,-1 0-1,1 0 1,0 0-1,-1 0 0,1 0 1,-1-1-1,1 1 1,0 0-1,-1-1 1,1 1-1,-1-1 1,0 0-1,1 0 1,2-1-1,-1 0-11,0 0 0,0 0 0,0 0 1,0-1-1,0 1 0,0-1 0,-1 0 0,1 0 0,-1 0 0,0 0 0,0 0 0,0 0 0,0-1 0,0 1 0,-1-1 0,2-4 1,11-20 36,-11 94-680,6-42-1639,1-10-2648,-1-7-1168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8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3 12556,'0'0'10677,"-10"-1"-10426,6 0-217,0 1-1,0 0 1,-1 0 0,1 0 0,0 0 0,0 1 0,0 0 0,0-1 0,0 1 0,0 1 0,0-1 0,0 1 0,0-1 0,1 1 0,-1 0 0,0 1 0,1-1 0,0 0 0,0 1 0,-1 0 0,1 0 0,1 0 0,-1 0 0,0 0 0,1 1 0,0-1 0,0 1 0,0 0 0,0-1 0,0 1 0,1 0 0,-2 7 0,2-9-22,0-1 1,1 1 0,-1 0 0,1 0 0,-1 0 0,1 0-1,0 0 1,-1 0 0,1 0 0,0 0 0,0 0-1,1 0 1,-1 0 0,0 0 0,1 0 0,-1 0-1,1 0 1,0 0 0,-1 0 0,1-1 0,0 1 0,0 0-1,0 0 1,0-1 0,1 1 0,-1-1 0,0 1-1,1-1 1,-1 1 0,1-1 0,2 2 0,1-2-167,0 1 1,0-1 0,0 1 0,1-2-1,-1 1 1,1 0 0,-1-1 0,1 0-1,-1-1 1,10 0 0,-9-1-482,0 1 1,0-1-1,0 1 1,-1-2-1,1 1 0,0-1 1,-1 1-1,1-2 1,-1 1-1,0-1 1,0 1-1,-1-1 1,1 0-1,6-8 0,13-18-3342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8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10282,'0'0'8926,"-4"10"-7731,-7 17-573,-71 193 5029,79-211-5613,0 0 0,0 0-1,1 0 1,1 0 0,-1 0 0,1 0 0,1 1 0,0-1 0,0 0-1,3 13 1,-3-22-29,0 1 0,1-1 0,-1 1 1,0-1-1,1 0 0,-1 1 0,0-1 0,1 0 0,-1 0 0,1 1 0,-1-1 0,0 0 0,1 0 0,-1 0 0,1 0 0,-1 1 0,1-1 0,-1 0 0,1 0 0,-1 0 0,1 0 0,-1 0 1,1 0-1,-1 0 0,1 0 0,-1 0 0,0-1 0,1 1 0,-1 0 0,1 0 0,-1 0 0,1 0 0,-1-1 0,1 1 0,-1 0 0,0 0 0,1-1 0,-1 1 0,0 0 0,1-1 0,15-11 218,58-83 65,-51 63-288,1 1 0,30-29 0,-34 49 535,-9 9-2599,-7 12-13971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9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12844,'0'0'10186,"-9"49"-9033,13-39-673,4 1-352,3-1-96,3 2-1249,-5 0-1473,2-4-1730,3-3-3556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19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8648,'0'0'13047,"8"-2"-11477,-4 2-1422,3-2 180,0 1 1,0 0-1,0 0 0,0 1 1,9 1-1,-14-1-300,-1 0 1,1 0-1,-1 0 1,1 1-1,-1-1 1,1 0-1,-1 1 1,1-1-1,-1 1 1,0 0-1,1 0 1,-1-1-1,0 1 1,0 0-1,1 0 1,-1 0-1,0 0 1,0 0-1,0 0 1,0 1-1,0-1 1,0 0-1,-1 1 1,1-1-1,0 0 1,-1 1-1,1-1 1,-1 1-1,1-1 1,-1 0-1,0 1 1,1-1-1,-1 1 1,0 0-1,0 1 1,-1 2-11,1 0 0,-1-1 0,-1 1 0,1 0 0,0-1 0,-1 1 0,0-1 0,0 1 0,-1-1 0,1 0 0,-1 0 0,0 0 0,0 0 0,0-1 0,0 1 0,-4 3 0,-24 32 39,30-38-58,1-1 1,-1 1-1,1-1 1,0 1-1,-1-1 1,1 1-1,0-1 1,0 1-1,0 0 0,-1-1 1,1 1-1,0-1 1,0 1-1,0 0 1,0-1-1,0 1 1,0 0-1,0-1 0,0 1 1,0-1-1,0 1 1,0 0-1,1-1 1,-1 1-1,0-1 1,0 1-1,1-1 0,-1 1 1,0 0-1,1 0 1,19 4 18,26-12 2,-35 2-140,-1 0 0,0-1-1,0 0 1,0 0 0,-1-1-1,0 0 1,10-11 0,54-64-581,-56 61 619,-9 14 57,-6 9 9,-9 23 62,-3 9 290,10-30-311,0-1-1,0 1 0,0-1 1,1 0-1,-1 1 1,1-1-1,0 0 0,0 1 1,0-1-1,0 0 0,1 0 1,-1 0-1,1 0 1,-1 0-1,1 0 0,5 5 1,-6-7-11,1 1 1,0-1-1,0 0 0,0 0 1,0 0-1,0 0 1,0 0-1,0 0 1,0-1-1,0 1 0,0-1 1,1 1-1,-1-1 1,0 0-1,0 0 1,1 0-1,-1 0 0,0 0 1,0-1-1,0 1 1,0-1-1,1 1 1,-1-1-1,0 0 0,0 0 1,0 0-1,0 0 1,3-2-1,4-4-59,0 0 1,-1 0-1,0-1 1,0-1-1,0 1 0,-1-1 1,-1 0-1,1-1 0,-1 1 1,7-18-1,-12 25-35,-6 12-310,-1 4 430,0 0-1,1 1 0,0 0 1,1 0-1,1 0 1,-2 24-1,3 96 170,3-102-425,-1 1 0,-1 0 0,-10 56 0,-9-26 241,19-62 136,0 1 0,0 0 0,0 0 0,-1-1 0,1 1 0,-1 0 0,1-1 0,-1 0 0,0 1 0,0-1 0,0 0 1,0 0-1,0 0 0,-1 0 0,1 0 0,0-1 0,-1 1 0,0-1 0,-3 2 0,5-3-131,0 0 0,-1 0 0,1 0 0,0-1 0,0 1 0,0-1 1,0 1-1,0-1 0,0 1 0,0-1 0,0 1 0,0-1 0,0 0 0,0 0 0,0 1 0,0-1 0,0 0 1,1 0-1,-1 0 0,0 0 0,1 0 0,-1 0 0,1 0 0,-1 0 0,1 0 0,-1 0 0,1 0 0,-1-2 0,-11-41-383,9 27 63,-4-6-603,1-1-1,2 0 0,-2-27 0,5 40 535,0 0 1,1 0-1,1 0 0,-1 0 0,2 0 0,0 0 0,0 0 0,1 1 0,5-14 0,-6 20 280,0-1-1,1 1 0,0 0 0,0 0 0,0 0 0,0 0 1,1 1-1,-1-1 0,1 1 0,0 0 0,0 0 0,0 0 1,5-2-1,25-9-2633,3 5-3519,-33 8 2180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16271,'0'0'13325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20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12876,'0'0'4645,"53"0"-3204,-23 0-1249,7-3-768,1-2-2275,6-3-3779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56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7399,'0'0'15476,"7"12"-14974,-5-9-482,3 4 33,-1 1 0,1 0 0,-2 1 0,1-1 0,-1 1 0,0 0 0,-1-1 0,0 1 0,0 0 0,0 15 0,-2-17-30,0 1-1,0-1 1,1 1 0,0-1 0,0 1-1,1-1 1,3 11 0,-4-15-34,1-1 1,-1 1-1,1-1 1,0 0-1,0 0 1,0 1 0,0-1-1,0-1 1,0 1-1,1 0 1,-1 0-1,1-1 1,-1 1-1,1-1 1,-1 0 0,1 0-1,0 0 1,0 0-1,0 0 1,-1-1-1,7 1 1,-8-1-3,1 1 1,-1-1-1,0 0 1,0 1-1,1-1 1,-1 0-1,0 1 1,0-1-1,1 1 1,-1 0-1,0-1 1,0 1-1,0 0 1,0 0-1,0 0 1,0 0-1,0 0 1,0 0-1,-1 0 1,1 0-1,0 0 0,-1 0 1,1 0-1,0 0 1,-1 1-1,1-1 1,-1 0-1,0 0 1,1 1-1,-1-1 1,0 0-1,0 1 1,0-1-1,0 0 1,0 1-1,0-1 1,0 0-1,0 0 1,-1 1-1,1-1 1,0 0-1,-1 1 0,0 0 1,-1 3 102,1-1 1,-1 0-1,0 0 1,0 1-1,-1-2 0,1 1 1,-1 0-1,0 0 1,0-1-1,0 0 0,-7 6 1,6-6 79,-1 0 0,0 0 0,0 0 0,0-1 1,0 1-1,-1-1 0,1-1 0,-1 1 0,1-1 0,-1 0 0,-8 1 1,12-2-209,1 0 1,-1 0 0,1 0 0,-1-1-1,1 1 1,-1-1 0,1 1 0,-1-1-1,1 1 1,-1-1 0,1 0 0,-1 1-1,1-1 1,0 0 0,0 0 0,-1 0-1,0-2 1,0 1-227,1 0-1,0 0 1,-1-1 0,1 1-1,0 0 1,0-1-1,1 1 1,-1 0 0,1-1-1,-1 1 1,1-1 0,0 1-1,-1-1 1,2-3-1,-1 0-590,-1 4 185,1-1-1,0 1 1,0-1 0,0 1 0,0 0 0,1-1-1,-1 1 1,1-1 0,-1 1 0,1 0-1,0-1 1,0 1 0,0 0 0,0 0 0,2-3-1,9-7-4688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57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88 8520,'0'0'6561,"7"0"-3625,1 2-2412,0-2 1,0 1-1,1-1 0,-1 0 1,0-1-1,0 0 0,0 0 0,0-1 1,-1 0-1,1 0 0,0-1 1,-1 0-1,14-7 0,-18 7-428,0 1 1,0-1-1,0 0 0,0 0 0,0 0 0,-1 0 0,0 0 0,1 0 0,-1-1 0,3-6 0,-5 9-67,1 0 0,-1 0 0,0 1 0,0-1 0,0 0-1,0 0 1,1 1 0,-1-1 0,0 0 0,0 0 0,0 0 0,-1 1-1,1-1 1,0 0 0,0 0 0,0 1 0,0-1 0,-1 0 0,1 0-1,0 1 1,-1-1 0,0-1 0,0 1-13,0 0 1,-1 1-1,1-1 1,0 0 0,0 1-1,-1-1 1,1 1-1,0-1 1,-1 1-1,1 0 1,-1 0-1,1-1 1,0 1-1,-1 0 1,1 0-1,-1 0 1,-2 1-1,1 0-11,-1-1 0,1 1-1,0 0 1,0 0 0,-1 1-1,1-1 1,0 1 0,0-1 0,0 1-1,1 0 1,-1 0 0,0 0-1,1 0 1,-1 1 0,1-1-1,0 1 1,0 0 0,0-1 0,0 1-1,-2 4 1,1-2 5,0 1-1,1-1 1,0 0-1,0 1 1,0-1-1,1 1 1,0 0 0,0 0-1,0-1 1,1 1-1,0 7 1,0-12-4,1 0 0,0 0 1,-1 1-1,1-1 0,0 0 1,0 0-1,0 0 0,0 0 1,0 0-1,0 0 0,0 0 0,0 0 1,0-1-1,0 1 0,1 0 1,-1 0-1,0-1 0,0 1 1,1-1-1,-1 0 0,0 1 1,1-1-1,-1 0 0,1 1 0,-1-1 1,0 0-1,1 0 0,-1 0 1,1-1-1,-1 1 0,3-1 1,1 1 10,0 0 1,1-1-1,-1 0 1,0 0-1,0 0 0,0-1 1,7-2-1,-8 2-1,0-1 0,0 1-1,0-1 1,-1 0 0,1 0-1,-1 0 1,0 0-1,1-1 1,-2 1 0,1-1-1,0 0 1,-1 0 0,4-7-1,-6 11 428,5 32-363,13-16 71,-17-16-255,0 0-1,0 1 1,0 0-1,0-1 1,0 1-1,0 0 1,0-1-1,0 1 1,-1 0-1,1 0 1,0 0-1,0 0 1,-1-1-1,1 1 1,-1 0-1,1 0 1,-1 0-1,1 1 1,-1-1-1,1 0 1,-1 0-1,0 2 1,3 15-5208,-3-10-582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58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19 4484,'0'0'18930,"-8"-2"-18118,-24-10-439,31 12-365,0 0 1,0 0-1,0 0 0,0 0 0,0 0 0,0 0 0,0 1 0,0-1 1,0 0-1,0 1 0,0-1 0,1 0 0,-1 1 0,0-1 0,0 1 1,0-1-1,1 1 0,-1 0 0,0-1 0,1 1 0,-1 0 1,0-1-1,1 1 0,-1 0 0,1 0 0,-1-1 0,1 1 0,-1 0 1,1 0-1,-1 2 0,1-3-9,0 0 1,-1 1-1,1-1 1,0 1 0,0-1-1,-1 1 1,1-1-1,0 1 1,0 0-1,0-1 1,0 1-1,0-1 1,0 1-1,0-1 1,0 1-1,0-1 1,0 1-1,0 0 1,0-1-1,0 1 1,0-1 0,0 1-1,0-1 1,1 1-1,-1-1 1,0 1-1,1-1 1,-1 1-1,0-1 1,0 1-1,1-1 1,-1 0-1,1 1 1,-1-1-1,0 1 1,1-1-1,-1 0 1,1 1 0,-1-1-1,1 0 1,-1 0-1,1 1 1,-1-1-1,1 0 1,0 0-1,-1 0 1,1 0-1,0 0 1,23-2 185,-24 1-190,1 1 1,0 0 0,0 0-1,-1 0 1,1 0 0,0-1-1,0 1 1,-1 0 0,1-1-1,0 1 1,-1 0 0,1-1-1,0 1 1,-1-1-1,1 1 1,-1-1 0,1 1-1,-1-1 1,1 0 0,-1 1-1,1-1 1,-1 0 0,1 1-1,-1-1 1,0 0 0,0 1-1,1-1 1,-1-1 0,0 2-39,0 23-379,-15 181 734,5-93-5,10-109-294,0 1-1,0 0 0,0-1 0,-1 1 0,1-1 0,-1 1 1,1 0-1,-1-1 0,0 1 0,0-1 0,0 1 0,0-1 1,0 0-1,-1 1 0,1-1 0,-1 0 0,1 0 0,-1 0 1,0 0-1,0 0 0,0 0 0,0-1 0,0 1 0,0-1 1,-1 1-1,1-1 0,0 0 0,-1 0 0,1 0 0,-1 0 1,1 0-1,-1-1 0,0 1 0,1-1 0,-1 1 1,0-1-1,1 0 0,-1 0 0,0 0 0,1-1 0,-1 1 1,1-1-1,-1 1 0,0-1 0,1 0 0,-1 0 0,1 0 1,0 0-1,-3-2 0,0 1-40,0-1-1,1 1 1,-1-1-1,1-1 1,0 1 0,-1 0-1,2-1 1,-1 0-1,0 0 1,1 0 0,0 0-1,-1-1 1,-1-4-1,4 7 8,-1-1 1,1 1-1,0 0 0,0 0 0,1 0 0,-1-1 0,0 1 0,1 0 0,0-1 0,-1 1 0,1 0 0,0-1 0,0 1 0,0-1 0,0 1 0,1 0 0,-1-1 0,1 1 0,-1 0 1,1-1-1,0 1 0,0 0 0,0 0 0,0 0 0,0 0 0,1 0 0,-1 0 0,0 0 0,1 0 0,0 0 0,2-2 0,23-16 79,2 1 0,0 1-1,1 2 1,33-13 0,-33 16 142,0-2 1,0-1 0,-2-1-1,37-29 1,-36 13 267,-28 31-446,0 1 1,0 0-1,0-1 0,0 1 0,0 0 0,-1-1 0,1 1 0,-1-1 0,1 1 0,-1-1 0,0 0 0,1 1 0,-1-1 0,0 1 0,0-1 0,0 1 0,0-1 0,0 0 0,-1 1 0,1-1 0,0 1 0,-1-1 0,1 1 0,-1-1 0,0-1 0,-1 2-22,1 0 0,-1 0 0,0 0 0,1 0 0,-1 1 0,0-1 0,0 0 0,1 1 0,-1-1 0,0 1 0,0 0 0,0 0 0,0 0 0,1 0 0,-1 0 0,0 0 0,0 0 0,0 0 0,0 1 0,1-1 0,-4 2 0,0-1-11,0 0-1,0 1 1,0 0-1,1 0 1,-1 0 0,-7 5-1,8-4-10,1 0 0,0 0 0,0 0 0,0 1-1,1-1 1,-1 1 0,1 0 0,0-1 0,0 1 0,0 0 0,1 0 0,-1 1-1,1-1 1,0 0 0,-1 7 0,2-9-119,0 0-1,0 0 1,0 0 0,0 0 0,1 0-1,-1 0 1,0 0 0,1 0 0,0 0-1,-1-1 1,1 1 0,0 0-1,0 0 1,0 0 0,0-1 0,0 1-1,0-1 1,0 1 0,1-1 0,-1 1-1,1-1 1,-1 0 0,1 0-1,-1 1 1,1-1 0,0 0 0,-1-1-1,1 1 1,0 0 0,0 0 0,0-1-1,-1 1 1,1-1 0,0 1 0,3-1-1,43 1-8896,-19-3 684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58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2 13293,'0'0'5370,"-9"0"-3688,6-1-1577,0 1 1,0 0-1,0 0 0,0 0 1,0 1-1,-1-1 1,1 1-1,0-1 1,0 1-1,0 0 1,0 0-1,0 1 1,1-1-1,-1 0 1,0 1-1,0 0 1,1 0-1,-1 0 1,1 0-1,0 0 0,0 0 1,0 0-1,0 1 1,0-1-1,0 1 1,0 0-1,1-1 1,-1 1-1,1 0 1,0 0-1,0 0 1,0 0-1,0 0 1,1 0-1,-1 0 0,0 5 1,0-3-174,1 1 0,-1-1 0,1 1 0,0-1 0,0 1 0,1 0 0,-1-1 0,1 1 0,0-1 1,1 1-1,0-1 0,-1 0 0,2 0 0,-1 0 0,1 0 0,-1 0 0,1 0 0,1 0 0,-1-1 0,1 0 0,4 6 0,-5-8-116,-1 1 0,0 0 0,0 0 1,0 1-1,0-1 0,-1 0 0,1 1 0,-1-1 0,0 1 0,0-1 0,0 1 0,0-1 1,-1 1-1,0 0 0,1-1 0,-1 1 0,-1 4 0,0-1 124,0-1 0,-1 1 0,0-1 0,0 1 0,-1-1 0,0 0-1,0 0 1,-6 10 0,-2-1 336,-1-1-1,0 0 1,0-1 0,-1 0-1,-1-1 1,-15 11-1,27-21-212,-1-1-1,1 1 0,0-1 0,0 1 0,-1-1 0,1 0 1,-1 0-1,1 0 0,-1 0 0,1 0 0,-1 0 0,0-1 1,1 1-1,-1-1 0,0 0 0,-3 0 0,5 0-48,0-1 0,1 1 0,-1 0 0,0-1 0,1 1-1,-1 0 1,1-1 0,-1 1 0,0-1 0,1 1-1,-1-1 1,1 1 0,-1-1 0,1 1 0,0-1 0,-1 0-1,1 1 1,0-1 0,-1 0 0,1 1 0,0-1 0,-1-1-1,3-28-53,1 20-3,0 0-1,1 0 1,0 1 0,1-1 0,0 1-1,1 0 1,0 1 0,0-1-1,14-13 1,10-8-22,37-29 1,-43 39-20,19-14-577,-30 26 69,0-2 0,-1 1 0,-1-2 0,0 1 0,0-2 0,15-19 0,-26 30 648,1 0-1,-1 0 0,1 1 0,0-1 0,-1 0 0,0 0 0,1 0 0,-1 0 0,1 0 0,-1 0 0,0 0 0,0 0 0,0 0 0,0 0 0,1-1 0,-2 1 0,1-2 0,0 3 46,0 0 1,-1-1-1,1 1 1,0 0-1,-1 0 0,1-1 1,0 1-1,-1 0 1,1 0-1,-1 0 1,1-1-1,0 1 1,-1 0-1,1 0 1,-1 0-1,1 0 0,-1 0 1,1 0-1,0 0 1,-1 0-1,1 0 1,-1 0-1,1 0 1,-1 0-1,1 0 1,0 1-1,-1-1 1,0 0-1,-2 1 97,1 0-1,-1 0 1,0 1 0,0-1-1,1 1 1,-1-1 0,1 1-1,-1 0 1,1 0 0,0 0-1,-3 2 1,2 2-131,-1-1 0,1 0 0,0 1 1,0-1-1,1 1 0,0 0 0,0 0 0,0 0 0,0 0 0,1 0 0,0 1 0,1-1 1,-1 11-1,2-16-96,-1 0 0,0 0 0,1 0 1,-1 0-1,1 0 0,-1 0 1,1 0-1,0 0 0,-1-1 0,1 1 1,0 0-1,0 0 0,0 0 0,-1-1 1,1 1-1,0 0 0,0-1 1,0 1-1,0-1 0,0 1 0,0-1 1,0 1-1,0-1 0,0 0 0,0 1 1,1-1-1,-1 0 0,0 0 1,0 0-1,0 0 0,0 0 0,0 0 1,0 0-1,1-1 0,1 1 0,2-1-435,0 1-1,0-1 1,0 0-1,1 0 0,-1 0 1,9-4-1,6-9-2962,-2-3-2889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59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14734,'0'0'6134,"-4"10"-4874,-26 72 1539,27-74-2719,1 0 0,0 0 0,0 0 0,1 0 0,1 0-1,-1 1 1,1-1 0,0 0 0,1 0 0,2 10 0,-2-16-124,0 0 1,0-1-1,1 1 0,-1 0 1,0-1-1,1 1 1,-1-1-1,1 0 0,0 0 1,0 1-1,-1-1 1,1 0-1,0-1 1,0 1-1,0 0 0,0 0 1,0-1-1,0 1 1,0-1-1,0 0 0,0 1 1,0-1-1,0 0 1,3 0-1,55-3-3895,-57 3 3517,12-3-1177,21 2 664,-36 1 961,1 0 0,-1 0-1,0 0 1,0 0 0,1 0 0,-1 0-1,0 1 1,0-1 0,1 0 0,-1 0-1,0 0 1,0 1 0,1-1-1,-1 0 1,0 0 0,0 0 0,0 1-1,0-1 1,1 0 0,-1 1-1,0-1 1,0 0 0,0 0 0,0 1-1,0-1 1,0 0 0,0 1-1,0-1 1,0 0 0,0 1 0,0-1-1,0 0 1,0 0 0,0 1-1,-12 20 1567,-40 36 1761,47-52-3054,0 0 0,-1-1-1,1 1 1,-1-1 0,0 0 0,0-1 0,-1 0 0,-12 5 0,19-7-333,-1-1 0,1 0 0,-1 0 0,1 0 0,-1 0 1,1 0-1,-1 0 0,1 0 0,-1 0 0,1 0 0,-1 0 1,1 0-1,-1 0 0,1 0 0,-1 0 0,1 0 0,-1 0 0,1-1 1,0 1-1,-1 0 0,1 0 0,-1 0 0,1-1 0,0 1 1,-1 0-1,1-1 0,-1 1 0,1 0 0,0-1 0,0 1 1,-1 0-1,1-1 0,0 1 0,-1-1 0,1 1 0,0-1 1,0 1-1,0-1 0,0 1 0,0 0 0,-1-2 0,1-23-4437,1 12 1699,-1-12-4605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2:59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5701,'0'0'7955,"8"0"-3151,2 0-4014,-1-1 0,0 0 1,0 0-1,0-1 0,1 0 0,7-4 0,-14 6-710,0-1-1,0 0 1,0 0-1,-1-1 1,1 1-1,-1-1 1,1 1-1,-1-1 1,1 0-1,-1 0 1,0 0-1,0 0 0,0 0 1,0 0-1,0-1 1,0 1-1,-1-1 1,1 1-1,-1-1 1,0 0-1,0 1 1,0-1-1,0 0 1,0 0-1,0 0 1,-1 0-1,1-3 1,-3 7-70,0-1 1,1 1 0,-1 0 0,0 0-1,1 0 1,-1 0 0,1 0-1,-1 0 1,1 0 0,-1 1-1,-1 2 1,1-1 0,0 0 0,0 1 0,0-1 0,1 1 0,-1-1 0,1 1 0,0-1 1,0 1-1,0 0 0,0 0 0,1 0 0,0 0 0,0-1 0,0 7 0,1-9-6,-1 1-1,1 0 0,-1 0 1,1-1-1,0 1 1,0 0-1,0-1 1,0 1-1,0-1 1,0 1-1,1-1 1,-1 0-1,0 1 0,1-1 1,-1 0-1,1 0 1,-1 0-1,1 0 1,-1 0-1,1 0 1,0 0-1,0-1 1,-1 1-1,1-1 0,0 1 1,0-1-1,0 0 1,0 1-1,-1-1 1,4 0-1,12-1-295,1 0 0,-1 0 1,-1-2-1,1 0 0,0-1 0,-1 0 0,1-2 0,-1 0 0,-1-1 1,17-9-1,-11 7 148,-21 9 179,0-1-1,0 1 1,0 0-1,0 0 0,1 0 1,-1 0-1,0 0 1,0 0-1,0 0 1,0 0-1,1 0 0,-1 0 1,0-1-1,0 1 1,0 0-1,1 0 0,-1 0 1,0 0-1,0 0 1,0 0-1,1 0 0,-1 1 1,0-1-1,0 0 1,0 0-1,1 0 1,-1 0-1,0 0 0,0 0 1,0 0-1,0 0 1,1 0-1,-1 1 0,0-1 1,0 0-1,0 0 1,0 0-1,0 0 0,1 0 1,-1 1-1,0-1 1,0 0-1,0 0 1,0 0-1,0 0 0,0 1 1,0-1-1,0 0 1,0 0-1,0 0 0,0 1 1,0-1-1,0 0 1,0 0-1,0 0 1,0 1-1,-3 18 797,3-18-806,-1 0 0,1 1 1,-1-1-1,1 0 0,0 0 0,-1 1 0,1-1 1,0 1-1,0-1 0,0 0 0,0 1 0,0-1 0,0 0 1,0 1-1,1-1 0,-1 0 0,0 1 0,1-1 1,-1 0-1,2 2 0,2-2-77,0 0-1,0 0 1,0-1-1,-1 0 1,1 1 0,0-1-1,0-1 1,0 1-1,0-1 1,0 1 0,0-1-1,0 0 1,0 0-1,-1-1 1,1 1 0,0-1-1,3-2 1,59-39-1966,-66 43 1809,-3 16-5074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00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15 14542,'-5'8'3192,"-4"7"-1460,-14 23 2163,-23 52 0,39-76-3767,1 2 0,1-1-1,1 1 1,0 0-1,1 0 1,1 0 0,-1 23-1,3-39-146,0 1 0,0-1-1,0 0 1,0 1 0,0-1-1,0 0 1,0 1 0,0-1-1,0 1 1,0-1 0,0 0-1,0 1 1,0-1 0,0 0-1,0 1 1,1-1 0,-1 0-1,0 0 1,0 1 0,0-1-1,0 0 1,1 1 0,-1-1 0,0 0-1,0 0 1,1 1 0,-1-1-1,0 0 1,0 0 0,1 0-1,-1 1 1,0-1 0,1 0-1,-1 0 1,0 0 0,0 0-1,1 0 1,12-6-754,10-19-656,-12 5 651,-1-1-1,0 0 0,-2 0 0,-1-1 0,9-44 1,-11 37 1011,-2 0 1,0-35 0,-17 151 3134,14-78-2999,0 6-53,0 0-1,1-1 1,0 1 0,1 0 0,6 22-1,-7-34-262,0-1-1,0 1 0,0 0 1,1 0-1,-1-1 0,1 1 0,0-1 1,-1 1-1,1-1 0,0 0 1,0 0-1,1 0 0,-1 0 0,0 0 1,1 0-1,-1-1 0,1 1 1,0-1-1,-1 1 0,1-1 0,0 0 1,0 0-1,0 0 0,0-1 1,0 1-1,0-1 0,0 0 1,0 1-1,0-1 0,0-1 0,0 1 1,0 0-1,4-2 0,-3 1-13,0 0-1,0-1 0,-1 1 0,1-1 1,-1 0-1,1 0 0,-1 0 0,0 0 1,0-1-1,0 1 0,0-1 1,0 0-1,-1 0 0,1 0 0,-1 0 1,0 0-1,0-1 0,0 1 1,0-1-1,2-4 0,3-10 28,0 0-1,6-31 1,-12 45-42,3-12-217,-1-2-1,-1 1 1,0-22-1,-2 39-922,-11 15-9710,3-7 657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02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4676,'0'0'16678,"2"9"-15840,1 13-353,-1 1 0,-2 39 1,-1-36-340,1 1 0,7 46 1,-7-71-158,0 0-1,0 0 1,0-1 0,0 1 0,1 0 0,-1-1-1,1 1 1,0 0 0,-1-1 0,1 1 0,0-1 0,0 1-1,0-1 1,0 1 0,0-1 0,0 0 0,0 1-1,1-1 1,-1 0 0,0 0 0,1 0 0,-1 0-1,1 0 1,-1 0 0,1-1 0,-1 1 0,1 0 0,0-1-1,-1 1 1,1-1 0,0 1 0,-1-1 0,1 0-1,0 0 1,0 0 0,-1 0 0,1 0 0,0 0-1,1-1 1,2 0-227,-1-1-1,0 1 1,0-1-1,1 0 1,-1 0-1,-1-1 1,1 1-1,0-1 1,0 0-1,-1 0 1,0 0-1,1 0 1,-1 0-1,2-5 1,4-5-871,-1-1 1,0-1 0,-1 0 0,-1 1-1,-1-2 1,0 1 0,4-22 0,7-61 1203,-34 124 5059,-6 22-4505,11-15 159,2 0 0,-8 36 0,17-58-661,0 0-1,0 1 1,1-1-1,1 1 1,0-1-1,0 1 1,1-1-1,0 1 0,1-1 1,4 14-1,-4-21-130,-1-1 0,1 1-1,0-1 1,0 1 0,0-1-1,1 0 1,4 6 0,-6-8-35,0 0 1,0 0-1,0 0 1,0 0 0,0 0-1,1-1 1,-1 1 0,0 0-1,1-1 1,-1 1 0,0 0-1,1-1 1,-1 0 0,1 1-1,-1-1 1,1 0 0,-1 0-1,1 1 1,-1-1 0,1 0-1,-1-1 1,1 1 0,1 0-1,-2-3-77,-1 0-1,1 1 1,0-1-1,-1 0 1,0 0-1,0 1 1,0-1-1,0 0 1,0 0-1,0 1 0,-2-6 1,-3-9-89,-1 1 0,-1-1 0,-1 1 0,0 0 0,-16-23 0,-1-3 254,6 20 587,12 16 324,12 12 181,3 2-1083,0 0-1,1 0 0,0 0 1,0-2-1,0 1 1,1-1-1,0 0 0,1-1 1,-1 0-1,20 6 0,-10-6-28,0 0-1,1 0 1,0-2 0,-1-1-1,25 0 1,-43-2-33,1 0 0,0-1 0,0 1 0,-1-1 0,1 0 1,0 0-1,-1 0 0,1 0 0,-1 0 0,1 0 0,-1-1 0,1 1 1,-1-1-1,0 1 0,0-1 0,0 0 0,0 0 0,0 0 1,0 0-1,0-1 0,-1 1 0,1 0 0,-1-1 0,2-3 0,-1 2 7,0 0-1,-1-1 0,0 1 0,0 0 0,0-1 1,0 1-1,0-1 0,-1 1 0,0-1 0,0 1 1,0-1-1,-1 1 0,1 0 0,-3-9 0,2 12-21,1 0-1,0 0 0,0 1 0,-1-1 0,1 0 1,-1 1-1,1-1 0,-1 1 0,1-1 0,-1 0 1,1 1-1,-1-1 0,1 1 0,-1-1 0,0 1 1,1 0-1,-1-1 0,0 1 0,0-1 0,1 1 1,-1 0-1,0 0 0,1 0 0,-1-1 0,0 1 1,0 0-1,0 0 0,1 0 0,-1 0 0,0 0 1,0 0-1,1 0 0,-1 1 0,0-1 0,0 0 1,1 0-1,-1 0 0,0 1 0,0-1 0,1 0 1,-2 1-1,0 0-7,0 1 1,-1-1-1,1 0 1,0 1-1,0-1 1,0 1-1,0 0 1,0-1-1,1 1 1,-1 0-1,-2 3 1,1 1 101,0-1 0,1 1-1,0 0 1,0 1 0,0-1 0,0 0 0,1 0-1,0 1 1,1-1 0,-1 1 0,1-1 0,1 7-1,-1-10-71,1-1-1,0 1 1,-1-1-1,1 0 1,0 1-1,0-1 1,0 0-1,0 0 1,1 0-1,-1 1 1,1-1-1,-1-1 1,1 1-1,0 0 0,-1 0 1,1-1-1,0 1 1,0-1-1,0 1 1,0-1-1,1 0 1,-1 0-1,0 0 1,0 0-1,1 0 1,-1 0-1,1-1 1,-1 1-1,0-1 1,1 0-1,-1 0 1,1 0-1,3 0 1,-1 0-2,0 0 1,0 0-1,0 0 1,0-1-1,1 0 1,-1 0-1,0 0 1,0-1-1,0 0 1,-1 0-1,1 0 1,0 0-1,-1-1 1,1 0-1,-1 0 1,0 0-1,0 0 1,0-1-1,0 1 1,-1-1-1,0 0 1,1 0-1,-1-1 1,-1 1-1,1 0 1,-1-1-1,1 0 1,-1 0-1,-1 0 1,1 1-1,-1-2 1,0 1-1,0 0 1,1-10-1,-15 20 26,9 0-52,13-3 1,-2-2-12,0-2 0,0 1 1,-1-1-1,1 0 0,0-1 0,-1 1 1,0-1-1,1 0 0,-1-1 1,0 0-1,-1 0 0,1 0 0,-1-1 1,0 1-1,0-1 0,5-6 1,3-4-52,0-1 1,-2 0 0,1-1 0,12-25 0,-20 34 60,-1-1 1,1 0 0,-1 0-1,-1 0 1,0 0 0,0 0-1,0-1 1,-1 1 0,-1-13-1,0 22 1,0 0 0,0-1 0,0 1 0,0-1 0,0 1 0,0 0 1,0-1-1,0 1 0,0-1 0,-1 1 0,1 0 0,0-1 0,0 1 0,0 0 0,-1-1 0,1 1 0,0 0 0,0-1 0,-1 1 0,1 0 0,0-1 0,-1 1 0,1 0 0,0 0 0,-1 0 0,1-1 0,0 1 0,-1 0 0,1 0 0,-1 0 0,1 0 0,0-1 0,-1 1 0,1 0 0,-1 0 0,1 0 0,0 0 0,-1 0 0,1 0 0,-1 0 0,1 0 0,0 1 1,-1-1-1,1 0 0,-1 0 0,0 0 0,-16 11-151,6 7 206,1 1 0,1 1 0,1-1-1,0 1 1,2 0 0,0 1 0,2 0 0,-3 26 0,3-1 439,1 1 0,8 78 0,-5-124-465,0 0-1,-1 0 1,1-1-1,0 1 1,0 0-1,0 0 1,0-1-1,1 1 1,-1 0-1,0-1 1,0 1-1,0 0 1,1-1-1,-1 1 1,0 0-1,1-1 1,-1 1-1,0 0 1,1-1-1,-1 1 1,1-1-1,-1 1 1,1-1-1,-1 1 1,1-1-1,0 2 1,13-13 54,8-27-3743,-13 18-45,-3 0-2066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03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0 416 4805,'1'0'11136,"10"-6"-9727,21-18-234,-1-1 1,-1-2 0,39-44-1,-54 53-975,-1 0-1,-1 0 1,-1-2 0,-1 1-1,-1-1 1,0-1-1,11-35 1,-19 48-107,1-1 62,-1 0 1,1 0-1,-2-1 1,2-18-1,-27 67 192,-110 454 3075,130-475-3367,1 0 0,0 37 1,3-54 45,7-19-1482,0 0 0,-1-1 1,3-20-1,-1 6-3543,3-5-2294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11371,'0'0'10831,"8"1"-9000,2-2-1578,-1 0 0,1 0 0,0-1-1,-1-1 1,0 1 0,0-1 0,0-1-1,0 0 1,0 0 0,-1-1 0,16-11-1,10-8 84,48-44 0,10-23 460,-95 95-788,0 0 0,1 0 0,0 0 1,-1 0-1,2 0 0,-1 1 0,-2 5 0,-4 12 28,-6 3-210,7-13-55,0 0 0,1 1 0,0 0-1,0 0 1,2 0 0,0 1 0,0 0 0,-1 15-1,10-27-7553,2-2-6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04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89 4740,'0'0'7229,"8"2"-3530,3 1-2727,1 0 1,0-1-1,0 0 0,0-1 0,0 0 0,1-1 1,18-3-1,-26 3-837,0-1-1,0 0 1,0 0 0,0-1-1,0 1 1,0-1 0,0 0-1,0-1 1,0 1 0,-1-1-1,0 0 1,1 0 0,-1 0 0,0 0-1,0-1 1,-1 0 0,1 0-1,-1 0 1,0 0 0,0 0-1,3-7 1,-5 10-125,-1 0 1,1 0-1,-1 1 1,1-1-1,-1 0 1,0 0-1,0 0 1,1 0-1,-1 0 1,0 0-1,0 1 1,0-1-1,0 0 1,0 0-1,0 0 1,0 0-1,0 0 1,0 0-1,0 0 1,-1 1-1,1-1 1,0 0-1,-1 0 1,1 0-1,0 0 1,-1 1-1,1-1 1,-2-1-1,1 1-12,-1 0 0,1 0 0,-1 0 0,0 0 0,1 1 0,-1-1 0,0 1 0,1-1 0,-1 1 1,0-1-1,0 1 0,1 0 0,-4 0 0,-2 0-38,0 0 0,-1 1 0,1 0 0,0 0 0,-14 5 0,13-2 44,1 0 1,-1 1-1,1 0 0,0 0 0,1 1 0,-1-1 0,1 2 0,0-1 0,1 1 0,-9 12 0,12-16 23,-1 1-1,1-1 0,-1 1 1,1 0-1,0 0 1,1 0-1,-1 1 0,1-1 1,-1 0-1,1 1 0,1-1 1,-1 0-1,1 1 0,-1-1 1,1 1-1,1-1 0,-1 1 1,0-1-1,1 1 1,0-1-1,0 0 0,3 6 1,-2-7-10,1 0 1,0 0-1,0 0 1,0 0-1,0 0 1,1-1-1,-1 0 1,1 1-1,-1-1 1,1-1-1,0 1 1,0 0-1,0-1 1,0 0-1,0 0 1,5 1-1,-2-1-174,-1 0 0,1 0 1,0 0-1,-1-1 0,1 0 0,0 0 0,-1-1 1,1 0-1,10-2 0,-15 2-149,-1 0 0,0 0 0,1 0 0,-1 0 0,0 0 0,0 0 0,0-1 0,0 1 0,0 0 0,0-1 0,0 1 0,-1 0 0,1-1 0,0 1 0,-1-1 0,1 1 0,-1-1 0,0 1 0,1-1 0,-1 1 0,0-1 0,0 0 0,0 1 0,0-1 0,0 1 0,0-1 0,-1-2 0,-2-18-7152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04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16528,'0'0'7367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11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83 4452,'2'-8'6945,"3"-34"-2508,-1 9 1189,0 77-4377,-1 441-1035,-3-331-2227,-13-168-5743,1-1 848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11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63 15535,'-1'8'58,"-1"14"315,1-1-1,1 1 0,1 0 0,1 0 1,1-1-1,0 1 0,2-1 1,1 0-1,0 0 0,2-1 0,0 1 1,1-2-1,1 1 0,22 31 0,-31-49-293,1 0-1,-1 0 0,1 1 1,0-1-1,0 0 0,0-1 1,0 1-1,0 0 0,0-1 1,1 1-1,-1-1 0,0 1 0,1-1 1,-1 0-1,1 0 0,-1 0 1,1 0-1,0-1 0,-1 1 1,1-1-1,0 0 0,-1 0 1,1 1-1,0-2 0,0 1 1,-1 0-1,1 0 0,0-1 1,-1 0-1,1 1 0,-1-1 0,1 0 1,-1 0-1,1-1 0,-1 1 1,1 0-1,-1-1 0,0 0 1,3-2-1,8-8 439,0-1 1,-1 0-1,-1-1 1,19-29-1,-18 25-450,16-22 161,70-101-363,-35 48-6732,-37 51-159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17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264 27 4740,'0'0'12327,"-12"-5"-11276,4 0-887,5 3-132,0 0 0,0 0 0,0 1 0,0-1 0,0 1 1,0 0-1,-1-1 0,1 2 0,-1-1 0,1 0 0,0 0 0,-1 1 0,1 0 1,-1 0-1,1 0 0,-1 0 0,1 1 0,-1-1 0,1 1 0,-1 0 1,-4 2-1,-6 3 62,1 1 1,0 1-1,1 0 1,0 0-1,0 2 1,1-1-1,-17 19 1,22-21 93,1-1 0,0 1 1,0 1-1,1-1 1,0 1-1,0 0 0,1 0 1,-1 0-1,2 0 1,-1 0-1,1 1 0,1-1 1,0 1-1,-1 12 1,2-19-162,0 0 0,0-1 1,0 1-1,0 0 0,1-1 1,-1 1-1,1 0 0,-1-1 1,1 1-1,-1 0 0,1-1 1,0 1-1,0-1 0,0 1 1,0-1-1,0 0 0,0 1 1,0-1-1,0 0 0,1 0 1,-1 1-1,2 0 0,0 0 10,1-1-1,-1 0 0,0 1 1,0-1-1,1 0 1,-1-1-1,1 1 0,-1 0 1,1-1-1,5 0 0,2-1 31,-1 0 0,0 0 0,1-1 0,-1 0 0,0-1 0,0 0 0,10-5 0,-6 1-32,0-1 1,0 0-1,-1-1 1,0-1-1,21-20 0,-31 27-26,0 0 1,0 0-1,0 0 0,0 0 0,0-1 0,-1 1 0,1-1 0,-1 0 1,0 1-1,0-1 0,-1 0 0,1 0 0,-1-1 0,0 1 0,0 0 0,0 0 1,-1-1-1,1 1 0,-1 0 0,0-1 0,0 1 0,-1 0 0,1-1 1,-1 1-1,0 0 0,-3-8 0,2 9-51,-1 0 1,1 0-1,-1 1 0,0-1 0,0 1 1,0-1-1,0 1 0,-1 0 1,1 0-1,0 0 0,-1 1 1,0-1-1,1 1 0,-1 0 0,-5-1 1,7 1-195,-1 1 0,1-1 0,-1 1 0,1 0 0,-1-1 0,1 1 0,-1 0 1,1 1-1,-1-1 0,1 0 0,0 1 0,-1-1 0,1 1 0,-1 0 0,-2 1 0,4-1-102,1-1 0,-1 1-1,1-1 1,-1 1-1,1 0 1,-1-1 0,1 1-1,0 0 1,-1-1-1,1 1 1,0 0 0,0-1-1,-1 1 1,1 0-1,0 0 1,0 0-1,0-1 1,0 1 0,0 0-1,0 0 1,0-1-1,0 2 1,3 5-6201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17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31 6150,'0'0'6438,"-12"-3"-2845,4 0-3197,-9-3 1252,1 1 1,-1 1-1,0 0 0,-31-1 0,77 21-1610,58 8-669,-57-17 178,48 19-1,-77-26 460,0 1 1,-1-1-1,1 0 1,0 1-1,0-1 0,-1 1 1,1-1-1,0 1 1,-1 0-1,1-1 0,-1 1 1,1 0-1,-1-1 1,1 1-1,-1 0 0,0 0 1,1-1-1,-1 1 1,0 0-1,1 0 0,-1 0 1,0-1-1,0 1 1,0 0-1,0 0 0,0 0 1,0 0-1,0-1 1,0 1-1,0 0 0,0 0 1,0 0-1,-1 0 1,1-1-1,0 1 0,0 0 1,-1 0-1,1-1 1,-1 1-1,1 0 0,-1 0 1,1-1-1,-1 1 1,1 0-1,-1-1 0,0 1 1,1-1-1,-1 1 1,-1 0-1,-38 35 463,34-32-420,-26 23 219,10-9-29,-1 0 0,0-1-1,-26 13 1,49-30-485,0 0 1,-1 0-1,1-1 1,0 1 0,0 0-1,0 0 1,0-1-1,0 1 1,-1 0-1,1 0 1,0-1 0,0 1-1,0 0 1,0-1-1,0 1 1,0 0-1,0 0 1,0-1 0,0 1-1,0 0 1,0-1-1,0 1 1,0 0-1,0 0 1,0-1 0,0 1-1,1 0 1,-1 0-1,0-1 1,0 1-1,0 0 1,0 0 0,0-1-1,1 1 1,-1 0-1,0 0 1,0 0-1,1-1 1,9-18-12295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18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8456,'0'0'16816,"49"19"-16720,-17-12-64,3 0 32,4 0-576,0-5-1955,-3-2-2786,-6 0-6758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18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0 263 15439,'0'0'3662,"9"-9"-3262,41-39-78,-21 23-274,-1-1 1,-2-1 0,-1-2 0,0-1-1,22-38 1,-63 100 1111,-21 60 0,32-76-970,0 0 0,1 1 0,1-1 1,0 0-1,2 1 0,-1 27 0,3-43-329,-1 0 0,0-1 0,1 1-1,-1 0 1,0-1 0,1 1-1,-1-1 1,1 1 0,-1-1 0,1 1-1,-1-1 1,1 0 0,-1 1-1,1-1 1,-1 1 0,1-1-1,0 0 1,-1 0 0,1 1 0,-1-1-1,1 0 1,0 0 0,-1 0-1,1 0 1,0 0 0,0 0 0,-1 0-1,1 0 1,0 0 0,-1 0-1,1 0 1,0 0 0,-1 0-1,1 0 1,-1-1 0,1 1 0,0 0-1,-1 0 1,1-1 0,0 1-1,-1-1 1,1 0 0,13-11-7420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19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15 13485,'0'0'9427,"-11"-3"-9042,4 0-359,5 2-26,0 0 1,0 0 0,-1 0 0,1 0-1,0 0 1,-1 1 0,1-1 0,0 1 0,-1-1-1,1 1 1,-1 0 0,1 0 0,-1 0-1,1 0 1,0 0 0,-1 1 0,1-1-1,-1 1 1,1 0 0,0-1 0,0 1-1,-1 0 1,1 0 0,0 1 0,0-1-1,0 0 1,0 1 0,-3 2 0,-1 4 110,-1 1 1,2 0-1,-1 0 1,1 0-1,0 0 1,1 1-1,0 0 0,1 0 1,-3 15-1,5-23-84,1 1-1,-1 0 1,1-1-1,0 1 1,0 0-1,1-1 1,-1 1-1,0 0 1,1-1-1,0 1 1,-1 0-1,1-1 1,0 1-1,0-1 1,1 1-1,2 3 1,-2-4-29,0 1 1,1-1 0,-1-1 0,1 1 0,0 0 0,-1-1-1,1 1 1,0-1 0,0 0 0,0 0 0,0 0 0,0 0-1,0 0 1,0-1 0,0 0 0,0 1 0,0-1 0,4-1 0,-2 2-51,-1-1 1,0-1 0,0 1-1,1-1 1,-1 1 0,0-1-1,0 0 1,0-1 0,0 1-1,0-1 1,0 0 0,0 0-1,0 0 1,-1 0 0,1 0-1,-1-1 1,0 0 0,1 0-1,-1 0 1,0 0 0,3-5-1,-2 2-19,-1-1 0,0 1-1,0-1 1,0 0-1,-1 0 1,1 0 0,-2 0-1,1 0 1,-1 0-1,0-1 1,-1-13 0,0 16-126,-2-28-949,2 33 1123,0-1 0,0 0 0,0 1 0,0-1-1,-1 0 1,1 1 0,0-1 0,0 1 0,-1-1-1,1 0 1,0 1 0,-1-1 0,1 1 0,0-1-1,-1 1 1,1-1 0,-1 1 0,1-1 0,-1 1-1,1 0 1,-1-1 0,0 1 0,1 0 0,-1-1-1,1 1 1,-1 0 0,0 0 0,1-1-1,-1 1 1,1 0 0,-1 0 0,0 0 0,1 0-1,-1 0 1,0 0 0,1 0 0,-1 0 0,0 0-1,1 0 1,-1 1 0,-1-1 0,2 1-109,-1-1 0,0 1 0,1 0 0,-1-1 0,1 1 1,-1 0-1,1-1 0,0 1 0,-1 0 0,1 0 0,0-1 0,-1 1 0,1 0 1,0 0-1,0 0 0,0-1 0,0 1 0,0 0 0,0 0 0,0 0 0,0 0 1,0-1-1,0 1 0,0 0 0,1 1 0,-1 3-1900,0 6-2778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19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 17232,'-7'3'1394,"-4"1"-763,1 0 0,0 1 0,0 1 0,0 0 0,1 0 0,-13 12 0,17-15-455,1 1-1,0 0 0,1 0 1,-1 0-1,1 1 1,0-1-1,0 1 1,0-1-1,1 1 0,-1 0 1,1 0-1,0 1 1,1-1-1,-1 0 1,1 0-1,0 1 0,0 6 1,1-10-172,0-1 0,0 1 0,1-1 0,-1 1 0,0-1 0,1 1 0,-1-1 0,1 0 0,0 1 0,-1-1 0,1 0 0,0 1 0,0-1 0,0 0 0,0 0 0,0 1 0,0-1 0,0 0 0,0 0 0,0 0 0,0-1 0,2 2 0,2 0-15,-1 0-1,0 0 1,0 0-1,1-1 0,-1 1 1,1-1-1,7 0 1,-6 0 8,0 0 1,0-1 0,0 0 0,1 0 0,-1 0-1,0-1 1,0 0 0,0 0 0,0-1 0,-1 1-1,12-6 1,-14 4 58,1 1 0,-1-1-1,0 1 1,0-1 0,0 0-1,0-1 1,0 1 0,-1 0-1,0-1 1,0 0 0,0 1 0,0-1-1,0 0 1,-1 0 0,1 0-1,-1 0 1,0 0 0,0 0-1,-1 0 1,1-1 0,-1 1 0,0 0-1,0 0 1,-1-6 0,0 6-32,0 1 0,0 0 0,0 0 0,-1 0 0,1 0 1,-1 0-1,0 0 0,0 1 0,0-1 0,0 1 0,0-1 0,0 1 0,-1-1 1,1 1-1,-1 0 0,0 0 0,1 1 0,-1-1 0,0 0 0,0 1 0,0 0 1,0 0-1,0 0 0,-1 0 0,1 0 0,0 0 0,0 1 0,-1 0 1,1-1-1,-7 2 0,8-1-189,-18 0-1763,7 3-6192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18033,'0'0'10410,"32"-9"-25368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0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8936,'0'0'8424,"69"15"-7078,-20-14 31,6 1 0,5-2-640,2 2-609,-9-1-96,1 3-384,-12-1-769,-12-1-673,-10 1-1409,-12-2-1185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0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12620,'0'0'4644,"54"3"-3234,-15-3 127,7 0-736,4 0-577,1 0-160,2 0-32,-5 0-160,-4 0-1185,-6 0-1089,-8 0-2723,-7 0-3716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1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12364,'0'0'1334,"27"5"1715,24 7-640,-32-9-2168,-1 1 0,0 0 0,0 2-1,0 0 1,31 16 0,-47-21-237,-1 0 0,1 1 0,-1-1 1,1 0-1,-1 1 0,1-1 0,-1 1 1,0-1-1,0 1 0,1 0 0,-1-1 0,-1 1 1,1 0-1,0 0 0,0 0 0,-1 0 0,1 0 1,-1 0-1,1 0 0,-1 0 0,0 0 0,0 0 1,0 0-1,0 0 0,0 0 0,0 0 1,-1 0-1,1-1 0,0 1 0,-1 0 0,0 0 1,1 0-1,-1 0 0,0 0 0,0-1 0,0 1 1,-2 2-1,-3 5 120,-1 1-1,0-1 1,0-1 0,-1 1-1,-9 7 1,-61 48 760,53-45-1219,0 1 0,1 1 1,2 2-1,-28 33 0,44-46-4785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2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10154,'0'0'10431,"0"10"-9412,7 111 1249,-2-42-2379,-2-5-3722,-13-78-4361,-4-11-1330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2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14798,'0'0'5221,"64"0"-3491,-22-1-1,8-7-480,1 0-416,2 2-320,2-1-353,-4 3-96,-6 0-64,-8 4-737,-7 0-1185,-11 0-704,-10 0-1634,-5 0-1826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2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10570,'0'0'4869,"67"-8"-2179,-32-6-1184,11 4-129,2-2-352,5 4-865,0 2-128,-5 3-641,-4 0-1889,-5 0-3235,-12-2-6119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3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0 11787,'0'0'2584,"-6"8"-844,-1 2-1217,1-1 0,0 1 0,1 0-1,0 1 1,0-1 0,1 1 0,0 0-1,1 0 1,1 0 0,-1 0 0,2 1 0,-1-1-1,2 22 1,0-32-515,0 0-1,0 1 1,0-1-1,0 0 1,0 1-1,1-1 1,-1 0-1,0 0 1,1 1-1,-1-1 1,1 0 0,-1 0-1,1 0 1,0 0-1,0 0 1,-1 1-1,1-2 1,0 1-1,0 0 1,0 0-1,0 0 1,0 0-1,0 0 1,0-1-1,0 1 1,0 0 0,1-1-1,-1 1 1,0-1-1,0 0 1,1 1-1,-1-1 1,0 0-1,3 1 1,-2-2-18,-1 1 0,1 0-1,0-1 1,0 1 0,-1-1 0,1 0 0,0 1 0,-1-1 0,1 0 0,0 0 0,-1 0-1,1 0 1,-1 0 0,0-1 0,1 1 0,-1 0 0,0-1 0,0 1 0,0-1-1,0 1 1,0-1 0,0 1 0,0-1 0,0-2 0,4-9-207,-2 0 0,0-1 0,0 1 0,-2-1 1,1 0-1,-2 1 0,0-16 0,0 28 196,0 0 117,-1 3-43,0 0 1,0 0-1,0 0 1,0 0-1,0 0 1,1 0-1,-1 0 1,1 0-1,0 0 1,0 0-1,-1 0 1,1 0 0,0 0-1,1 0 1,-1 0-1,0 0 1,1 0-1,-1 0 1,1 0-1,-1 0 1,1 0-1,0 0 1,1 2-1,0-1-13,1-1 0,-1 1 0,0-1 0,1 0 0,0 1 0,0-1 0,-1 0 0,1-1 0,0 1 0,1 0-1,-1-1 1,6 2 0,-1 0-8,-1-1 0,1-1-1,0 1 1,0-1 0,-1-1-1,1 1 1,0-1-1,0 0 1,0-1 0,0 0-1,12-3 1,-14 0-39,0 0-1,0 0 1,-1-1 0,1 0-1,-1 0 1,0 0 0,0 0-1,-1-1 1,1 0 0,-1 0-1,0 0 1,-1 0 0,0-1-1,0 0 1,4-11 0,-8 25 57,0 0 0,0 0 0,1 0-1,0 0 1,0 1 0,1-1 0,0 0 0,3 13 0,-3-18-40,0 1 0,0-1-1,1 0 1,-1 1 0,1-1-1,-1 0 1,1 0 0,0 0-1,0 0 1,0 0 0,0 0-1,0-1 1,0 1 0,0-1 0,1 1-1,-1-1 1,1 0 0,-1 0-1,1 0 1,-1 0 0,1 0-1,-1-1 1,1 1 0,0-1-1,-1 0 1,1 1 0,3-2-1,0 2 9,0-1-1,0 0 1,0-1 0,0 1-1,0-1 1,-1-1 0,1 1-1,0-1 1,-1 0-1,1 0 1,-1 0 0,0-1-1,1 0 1,6-5 0,-9 5-6,1 0 1,-1-1 0,0 1-1,0-1 1,0 0 0,-1 0-1,1 0 1,-1 0 0,0 0-1,0 0 1,0 0 0,-1-1-1,0 1 1,1-1 0,-1 1-1,-1-1 1,1 0 0,-1 1-1,0-6 1,0 10-12,0-1 0,0 1-1,0-1 1,0 1 0,0-1 0,0 1-1,0-1 1,0 1 0,0-1-1,0 1 1,0 0 0,0-1 0,0 1-1,0-1 1,-1 1 0,1-1 0,0 1-1,0 0 1,-1-1 0,1 1 0,0 0-1,0-1 1,-1 1 0,1 0 0,0-1-1,-1 1 1,1 0 0,-1 0 0,1-1-1,0 1 1,-1 0 0,1 0 0,-1 0-1,1-1 1,-1 1 0,1 0 0,0 0-1,-1 0 1,1 0 0,-1 0 0,1 0-1,-1 0 1,1 0 0,-1 0 0,1 0-1,-1 0 1,1 0 0,0 0 0,-1 1-1,1-1 1,-1 0 0,1 0-1,0 0 1,-1 1 0,1-1 0,-1 1-1,-21 17-5,19-12 49,0-1-1,1 1 1,0 0-1,0 0 0,0-1 1,1 1-1,-1 1 1,2-1-1,-1 0 0,1 0 1,-1 0-1,2 11 0,0-14-35,0 0-1,0-1 1,-1 1-1,2 0 1,-1 0-1,0-1 0,0 1 1,1 0-1,0-1 1,-1 0-1,1 1 1,0-1-1,0 0 0,0 0 1,1 0-1,-1 0 1,0 0-1,1-1 1,-1 1-1,1-1 0,-1 1 1,1-1-1,0 0 1,0 0-1,0 0 1,-1 0-1,1-1 0,3 1 1,-1 0-32,-1 0-1,0-1 1,1 1 0,-1-1 0,0 0 0,1 0-1,-1-1 1,1 1 0,-1-1 0,0 0-1,0 0 1,1 0 0,6-4 0,-8 3-236,-1 1 1,0-1-1,0 0 1,0 0-1,0 0 1,0 0 0,0-1-1,-1 1 1,1 0-1,-1-1 1,1 1-1,-1-1 1,0 0-1,0 1 1,0-1-1,-1 0 1,1 1-1,0-1 1,-1 0-1,0 0 1,0 0 0,0 1-1,0-4 1,0-24-5982,0-2-4548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3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11499,'0'0'10442,"47"38"-11659,-29-31-2050,3-3-3396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3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162 148 11627,'-9'-2'1383,"2"0"-958,0 0 1,-1 1-1,0 0 0,1 0 1,-1 1-1,1 0 1,-1 0-1,-11 3 1,15-3-222,0 1-1,1 1 1,-1-1 0,0 0 0,1 1-1,0 0 1,-1 0 0,1 0 0,0 0-1,0 0 1,0 1 0,0-1 0,0 1-1,0 0 1,1 0 0,0 0 0,-1 0-1,1 0 1,0 0 0,1 1 0,-4 6 0,4-8-149,0 1 0,0-1 0,0 0 0,1 0 1,-1 1-1,1-1 0,-1 0 0,1 1 0,0-1 1,0 1-1,0-1 0,0 0 0,0 1 0,1-1 1,-1 1-1,1-1 0,-1 0 0,1 1 0,0-1 1,0 0-1,0 0 0,0 0 0,0 0 0,1 0 1,-1 0-1,1 0 0,-1 0 0,1 0 0,-1-1 1,1 1-1,0-1 0,0 1 0,0-1 0,0 0 1,0 1-1,0-1 0,1 0 0,-1 0 1,0-1-1,5 2 0,-2 0-20,0-1 0,1 0 0,-1-1 0,0 1 0,1-1 0,-1 0 0,1 0 0,-1 0 0,0-1 0,1 0 0,-1 0 0,0 0 0,0-1 0,0 0 0,0 0 0,0 0 0,9-6 0,-3-2-22,0 0-1,0-1 1,-1 0 0,0-1-1,-1 0 1,-1-1 0,13-24-1,-9 14-6,-2-1-1,-1 0 0,11-43 1,-19 57 1572,-8 26-1312,-7 30-301,10-15-96,2 0 0,1 0-1,1 0 1,6 40 0,3-40-2509,5-17-4772,-4-13-1108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4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17521,'0'0'9416,"11"5"-8716,-3-1-632,0 0-1,0-1 1,1 1 0,0-2 0,-1 0-1,1 0 1,16 2 0,-23-4-55,0 0 0,1 0 0,-1 0 1,1 0-1,-1-1 0,0 1 0,1-1 1,-1 1-1,0-1 0,0 0 0,1 0 0,-1 0 1,0 0-1,0 0 0,0 0 0,0 0 0,0-1 1,0 1-1,-1-1 0,1 0 0,0 1 1,-1-1-1,1 0 0,-1 0 0,0 0 0,0 0 1,1 0-1,-1 0 0,-1 0 0,1-1 0,0 1 1,0 0-1,-1-1 0,1 1 0,-1 0 0,0-1 1,0 1-1,0 0 0,0-1 0,-1-3 1,2 5-24,-1 0 1,0-1 0,0 1 0,0 0 0,-1 0 0,1-1 0,0 1-1,0 0 1,-1 0 0,1 0 0,0 0 0,-1 0 0,0-1 0,1 1-1,-1 0 1,1 0 0,-1 0 0,0 0 0,0 0 0,0 1 0,1-1-1,-1 0 1,0 0 0,-2-1 0,1 2-7,1-1-1,-1 1 1,0 0 0,0-1-1,0 1 1,1 0-1,-1 0 1,0 0 0,0 0-1,0 0 1,0 1 0,1-1-1,-1 1 1,0-1-1,0 1 1,1-1 0,-3 2-1,0 0 8,-1 1-1,1 0 1,0 0-1,0 0 1,0 0 0,1 1-1,-1 0 1,1-1-1,0 1 1,0 0-1,-5 9 1,6-10 17,1-1 0,-1 1 0,1 0 1,0 0-1,-1 0 0,1 0 0,1 0 0,-1 0 1,0 1-1,1-1 0,0 0 0,-1 0 0,1 0 1,0 1-1,1-1 0,-1 0 0,1 0 0,-1 0 1,1 0-1,1 4 0,0-5-7,0 0 0,0 0 0,0 0 0,1 0 0,-1-1 0,0 1 0,1-1 0,-1 0 0,1 0 0,0 1 0,-1-2 0,1 1 0,0 0 0,-1 0-1,1-1 1,0 0 0,0 1 0,0-1 0,-1 0 0,1 0 0,0-1 0,4 0 0,2 0-84,1 0 0,-1 0 1,1-1-1,-1-1 0,14-4 0,13-13-138,-27 14 212,0 1 0,0 0 0,1 1 0,0 0 1,0 0-1,14-3 0,-23 7 37,0 1 0,0-1-1,-1 0 1,1 1 0,0-1-1,-1 1 1,1-1 0,0 1 0,-1-1-1,1 1 1,-1-1 0,1 1 0,-1-1-1,1 1 1,-1 0 0,1-1 0,-1 1-1,0 0 1,1 0 0,-1-1 0,0 1-1,0 0 1,1 0 0,-1-1-1,0 1 1,0 0 0,0 0 0,0 0-1,0-1 1,0 1 0,0 0 0,-1 1-1,2 40 963,-2-26-562,1-14-419,0-1 1,0 1 0,1 0-1,-1-1 1,0 1-1,1-1 1,-1 1-1,1-1 1,-1 1-1,1-1 1,0 1 0,0-1-1,-1 0 1,1 1-1,0-1 1,0 0-1,0 0 1,0 0 0,1 0-1,-1 0 1,0 0-1,0 0 1,1 0-1,-1 0 1,1 0-1,-1-1 1,1 1 0,-1 0-1,1-1 1,-1 1-1,1-1 1,-1 0-1,1 0 1,-1 0-1,1 1 1,0-1 0,-1-1-1,1 1 1,-1 0-1,1 0 1,-1 0-1,1-1 1,0 1-1,-1-1 1,1 0 0,1 0-1,7-3-177,0 1 0,1-2-1,-1 1 1,-1-2 0,11-6-1,-4 9-1957,-8 7-2398,-2-1-367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14542,'0'0'10602,"-5"10"-10581,-34 63 10,-30 61 18,65-114-980,17-29 205,16-26-574,-19 19 1217,0-1 0,-1 0 0,-1 0 0,0-1 0,-2 0 0,0 0-1,-1-1 1,5-34 0,-11 55 705,-2 16 6,-1 0-1,2 0 1,0 20-1,2-32-600,0-1 0,0 1 0,1 0 0,0-1-1,0 1 1,0-1 0,1 0 0,2 7 0,-3-11-7,0 1 1,0 0-1,0-1 1,0 1-1,0-1 1,1 1-1,-1-1 1,0 0-1,1 1 1,-1-1-1,1 0 1,-1 0-1,1 0 1,-1 0-1,1 0 1,0 0 0,0-1-1,-1 1 1,1 0-1,0-1 1,0 1-1,0-1 1,0 0-1,2 0 1,0 0 82,-1-1 1,0 0 0,0 0-1,1 0 1,-1 0 0,0-1-1,0 1 1,0-1 0,0 0 0,0 0-1,-1 0 1,1 0 0,0 0-1,-1-1 1,0 1 0,1-1-1,-1 0 1,0 1 0,0-1-1,-1 0 1,1 0 0,-1 0-1,2-5 1,5-9 207,-1 0 0,9-34 1,-14 37 141,-1 7-912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26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34 3748,'0'0'16533,"-14"-4"-14313,88-6 22,166-10-1676,-328 21-507,-132 19 0,527-30-1351,-307 10 1142,-56 3 347,-1 2 0,-68 16 0,48-7-2037,71-13-1982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34.5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1 9929,'0'0'14110,"-1"11"-13849,-46 322-206,19-189-8699,26-136 4015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34.9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1 129 15663,'0'0'2466,"1"8"-1777,2 10-361,1 0 1,0 0 0,2 0-1,0-1 1,1 0 0,14 27 0,-15-34-220,0 0 0,0 0 0,1 0 0,0-1 1,1 0-1,0 0 0,1-1 0,0 0 1,0 0-1,0-1 0,1-1 0,12 7 1,-20-12 65,1 0 1,-1 0-1,1 0 0,-1 0 1,1-1-1,0 1 1,-1-1-1,1 1 1,0-1-1,0 0 0,-1 0 1,1-1-1,0 1 1,-1-1-1,1 1 1,0-1-1,-1 0 1,5-1-1,-3-1-6,1 1-1,-1-1 1,0 0-1,0 0 1,0-1-1,-1 1 1,1-1 0,-1 0-1,4-5 1,3-7 114,0-1 1,-2 1 0,0-1 0,7-22 0,-9 19-207,-1 0-1,-1-1 1,-1 1 0,0-1 0,-2 1 0,0-1 0,-1 0 0,-1 1 0,-6-31-1,7 50-100,0 0 0,-1-1-1,1 1 1,0 0-1,0 0 1,-1 0-1,1-1 1,-1 1-1,1 0 1,-1 0-1,0 0 1,1 0-1,-1 0 1,0 0-1,0 0 1,1 0-1,-1 0 1,0 0-1,0 1 1,0-1-1,0 0 1,0 1-1,-1-1 1,1 0-1,0 1 1,0-1-1,-3 0 1,3 2-60,0-1 1,1 1-1,-1-1 1,0 1-1,0-1 1,0 1-1,0-1 0,0 1 1,1 0-1,-1-1 1,0 1-1,0 0 1,1 0-1,-1 0 0,1 0 1,-1 0-1,1-1 1,-1 1-1,1 0 1,-1 0-1,1 0 0,0 0 1,0 0-1,-1 0 1,1 0-1,0 1 1,0-1-1,0 0 0,0 0 1,0 0-1,0 0 1,1 1-1,-1 14-1213,-1-3-297,1 0 0,1 0 0,0 0 0,5 20 0,8 2-4198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35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148 309 18033,'0'0'6347,"-3"-9"-5210,-9-23-624,11 31-507,0 0-1,1 0 1,-1 0-1,0 0 1,0 0 0,0 0-1,1 1 1,-1-1 0,0 0-1,0 1 1,0-1 0,0 0-1,-1 1 1,1-1-1,0 1 1,0 0 0,0-1-1,0 1 1,0 0 0,-1 0-1,1 0 1,0 0-1,0 0 1,0 0 0,0 0-1,-1 0 1,1 0 0,0 0-1,0 1 1,0-1-1,0 0 1,0 1 0,-2 0-1,-30 19-356,24-11 287,1 1 0,0 0 0,0 1 0,-6 11 0,12-19 59,0 0-1,0 1 1,0-1-1,1 1 1,0-1 0,-1 1-1,1 0 1,1-1 0,-1 1-1,0 0 1,1-1 0,0 1-1,0 0 1,0 0 0,0 0-1,1-1 1,-1 1-1,2 5 1,-1-8 11,0 0-1,0 0 1,1 0-1,-1 0 1,0 0 0,0 0-1,0 0 1,1-1-1,-1 1 1,1 0-1,-1-1 1,0 1 0,1-1-1,-1 1 1,1-1-1,-1 0 1,1 0 0,-1 1-1,1-1 1,-1 0-1,1 0 1,-1-1-1,1 1 1,-1 0 0,3-1-1,40-12 240,-35 6-263,1 0 0,-1 0 1,-1-1-1,0-1 0,0 1 1,0-1-1,-1 0 0,0-1 1,-1 0-1,0 0 0,-1-1 1,0 1-1,-1-1 0,0 0 1,4-17-1,-10 36-52,-1 0 1,2 0-1,-1 0 1,1 0-1,0 0 1,1 1-1,0-1 0,0 0 1,1 1-1,2 8 1,-3-14-119,1-1-1,0 1 1,0-1 0,0 0 0,0 1 0,0-1-1,1 0 1,-1 0 0,1 0 0,-1 0 0,1 0-1,0 0 1,0 0 0,0-1 0,0 1 0,0-1-1,0 1 1,0-1 0,1 0 0,-1 0 0,0 0-1,1 0 1,-1 0 0,1 0 0,-1-1-1,1 1 1,-1-1 0,1 1 0,-1-1 0,1 0-1,-1 0 1,1-1 0,-1 1 0,1 0 0,-1-1-1,1 0 1,4-1 0,-2 0-182,0 0-1,-1 0 1,1-1 0,-1 1-1,1-1 1,-1 0 0,0-1-1,0 1 1,0-1 0,0 1-1,-1-1 1,0 0 0,0-1 0,4-5-1,4-7 13,-1 0-1,11-28 1,-6 7 1300,19-71 1,-30 89 694,0 1 1,-2-1-1,1-22 0,-6 37 2250,-3 14-3083,-5 18-978,6-5 493,1 1 1,0-1-1,2 1 1,1 0-1,0 0 1,4 26-1,3 4 100,19 77 1,-22-125 364,-5-23-341,-7-29-224,3 28-306,-2 0 0,0 1 0,-1 0 0,-1 0-1,-15-20 1,32 45-348,0 0-1,1 0 0,-1-1 1,1 0-1,0 0 1,1-1-1,-1 0 1,1 0-1,0-1 1,1 0-1,-1 0 1,10 1-1,-6-1-379,1-1 0,-1-1-1,0 0 1,1-1 0,0 0 0,-1-1 0,1 0-1,23-5 1,-32 4 697,0-1-1,0 0 1,0 0-1,0 0 1,0 0-1,9-7 0,3-8 1193,-9-4 3332,-9 21-4316,1-1 0,0 1-1,0-1 1,-1 1 0,1-1 0,0 1 0,-1 0 0,1-1-1,0 1 1,-1 0 0,1-1 0,0 1 0,-1 0 0,1 0 0,-1-1-1,1 1 1,-1 0 0,1 0 0,-1 0 0,1 0 0,-1 0-1,1-1 1,-1 1 0,1 0 0,-1 0 0,1 0 0,-1 0-1,1 0 1,-1 0 0,1 1 0,0-1 0,-1 0 0,1 0 0,-1 0-1,1 0 1,-1 1 0,1-1 0,-1 0 0,1 0 0,0 1-1,-1-1 1,1 0 0,-1 0 0,1 1 0,0-1 0,-1 1 0,-22 15 91,21-13-100,-1 0 1,1 0-1,1 1 1,-1-1-1,0 0 1,1 1-1,-1-1 0,1 1 1,0-1-1,1 1 1,-1 0-1,0 0 1,1-1-1,0 1 0,0 0 1,0-1-1,0 1 1,1 0-1,0 0 1,-1-1-1,1 1 0,0-1 1,1 1-1,-1-1 1,3 6-1,-1-6-19,0 1-1,0-1 0,0 0 1,1 0-1,-1 0 0,1 0 1,0-1-1,0 1 1,0-1-1,0 0 0,0 0 1,0 0-1,0-1 0,1 1 1,-1-1-1,1 0 0,-1-1 1,1 1-1,-1-1 1,7 0-1,-4 0 40,0 0 0,0-1-1,0 1 1,0-2 0,0 1 0,-1-1-1,1 0 1,0-1 0,-1 1 0,0-1 0,1 0-1,-1-1 1,6-4 0,-8 5-35,-1 0 1,1 0 0,-1 0-1,0-1 1,0 1-1,0-1 1,-1 0-1,1 0 1,-1 1-1,0-2 1,0 1-1,0 0 1,-1 0-1,1-1 1,-1 1-1,0 0 1,0-1-1,-1 1 1,1-1-1,-1-7 1,-1 9-53,1 1 0,-1-1-1,0 1 1,0-1 0,0 1 0,0 0-1,-1 0 1,1-1 0,0 1 0,-1 0 0,0 0-1,1 0 1,-1 1 0,0-1 0,0 0-1,0 1 1,0-1 0,0 1 0,-1-1 0,1 1-1,0 0 1,-1 0 0,1 0 0,-1 0-1,1 1 1,-5-2 0,0 1-316,0-1-1,0 1 1,-1 0 0,1 0-1,0 1 1,-1 0 0,1 0-1,-10 2 1,-1 11-8181,15-8 139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43.9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4420,'0'0'14168,"12"4"-12540,10 2-986,1-1 0,0-1-1,46 2 1,88-6 340,-55-2-847,47 4-940,-1-3-3381,-142 2 3413,0-2 1,0 1 0,-1-1-1,1 1 1,0-2 0,0 1 0,-1-1-1,9-3 1,4-5-4652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44.3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13805,'0'0'2397,"11"2"-1564,31 7-147,1 1 1,-1 3-1,-1 1 0,0 2 1,-1 2-1,48 29 0,-85-45-674,0-1 0,0 1-1,-1 0 1,1 0-1,-1 1 1,1-1 0,-1 0-1,0 1 1,0-1 0,0 1-1,0 0 1,0 0-1,-1 0 1,1-1 0,-1 2-1,0-1 1,0 0 0,0 0-1,0 0 1,0 0-1,-1 1 1,1-1 0,-1 0-1,0 1 1,0-1 0,0 0-1,-1 1 1,1-1-1,-1 0 1,0 0 0,0 0-1,0 1 1,0-1 0,0 0-1,-1 0 1,1 0-1,-1-1 1,0 1 0,-4 4-1,-8 11 85,0-1 0,-2 0 0,0-1 0,-30 22 0,31-25-117,-9 7-215,-79 63-117,32-35-6537,41-32-3782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57.3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4 4676,'0'0'21066,"6"-1"-20751,-6 1-304,1-1 0,0 1 0,-1 0 0,1-1-1,0 1 1,0 0 0,-1 0 0,1 0 0,0 0 0,0 0 0,-1 0 0,1 0 0,0 0 0,0 0 0,-1 0 0,1 0 0,0 0 0,-1 0 0,1 1 0,0-1 0,0 0 0,-1 0 0,1 1 0,0-1 0,-1 1 0,1-1 0,-1 0 0,1 1 0,-1-1 0,1 1 0,-1 0 0,1-1 0,-1 1 0,1-1-1,-1 1 1,1 0 0,-1-1 0,0 1 0,0 0 0,1-1 0,-1 1 0,0 1 0,-3 42 196,1-33-202,2-9-43,-1-1 1,1 1-1,0-1 1,0 1-1,0 0 1,0-1-1,0 1 1,1-1-1,-1 1 1,0-1-1,1 1 1,-1-1-1,1 1 1,-1-1-1,1 1 1,0-1-1,0 0 1,-1 1-1,1-1 1,0 0-1,0 0 1,0 0-1,1 1 1,-1-1-1,0 0 0,0 0 1,0-1-1,1 1 1,-1 0-1,1 0 1,1 0-1,6 2-307,0 0-1,-1-1 1,1 0-1,16 1 1,10 2-186,-32-4 515,0 0 0,1 0 0,-1 0 0,0 0 0,0 0 0,0 1 0,0-1 0,0 1 0,0 0 0,-1 0 0,1 0 0,0 1 0,-1-1 1,0 0-1,1 1 0,1 3 0,-3-4 37,0 0 0,0 1 0,0-1 0,0 0 0,-1 1 0,1-1 0,-1 1 0,0-1 0,1 1 0,-1 0 0,0-1 0,0 1 0,-1-1 0,1 1 0,-1-1 0,-1 5 0,0 1 135,-2-1 0,1 0 0,-1-1 0,0 1 0,0-1 0,-1 0 0,1 0 0,-1 0 0,-1 0 0,1-1 0,-1 0 0,-11 8 0,9-8 44,-1-1 0,1 0 0,-1 0 0,1-1 0,-13 3 0,19-5-325,-1 0 1,1 0-1,0-1 1,0 1 0,-1-1-1,1 0 1,-1 0 0,1 1-1,0-2 1,-1 1-1,1 0 1,0 0 0,-1-1-1,1 1 1,0-1 0,-1 0-1,1 0 1,0 0-1,0 0 1,0 0 0,0 0-1,0 0 1,0-1 0,0 1-1,-3-4 1,-8-20-3795,-1-7-3031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57.7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26 15791,'0'0'7399,"46"-18"-5830,-21 14-480,7 3-768,5-2-321,0 3-128,5 0-1410,-1 0-1601,1 0-3683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58.1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293 1 14382,'0'0'9384,"-3"10"-8860,1-3-498,-1 0 1,0 0 0,0-1-1,-1 1 1,0-1 0,0 0-1,0 0 1,-1 0 0,0 0 0,0-1-1,0 0 1,-1 0 0,0 0-1,0-1 1,-10 6 0,-70 40 248,48-30 177,-46 32 1,84-52-451,0 0 0,0 1 0,0-1 0,0 0 0,0 0 0,0 0 0,0 0 0,0 0 0,0 0 0,0 0 0,0 0 0,0 0 0,0 1 0,0-1 0,0 0 0,0 0 0,0 0 0,0 0 1,0 0-1,0 0 0,0 0 0,0 0 0,0 1 0,0-1 0,0 0 0,0 0 0,0 0 0,0 0 0,0 0 0,0 0 0,0 0 0,0 0 0,0 1 0,0-1 0,0 0 0,0 0 1,0 0-1,0 0 0,0 0 0,0 0 0,1 0 0,-1 0 0,0 0 0,0 0 0,0 0 0,0 0 0,0 0 0,0 0 0,0 1 0,0-1 0,0 0 0,1 0 0,-1 0 0,0 0 1,0 0-1,0 0 0,0 0 0,0 0 0,0 0 0,0 0 0,1 0 0,-1 0 0,0 0 0,0-1 0,0 1 0,0 0 0,17 2 73,23-1-4,-37-1-61,64-2 8,-38 0-54,1 1 0,46 6-1,-74-5-68,1 0 1,-1 1-1,1 0 0,-1 0 0,1 0 0,-1 0 0,0 0 0,0 0 0,1 0 0,-1 1 1,0-1-1,0 1 0,0 0 0,0-1 0,-1 1 0,1 0 0,0 0 0,-1 0 0,3 4 0,10 29-8324,-10-24-1025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59.2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1 293 7015,'0'0'10484,"12"-2"-8781,-2 1-1442,-1-1 0,1 0 0,-1-1 0,1 0 0,-1-1 0,0 0 0,0 0 1,0-1-1,7-6 0,26-19 177,-1-3 1,-2-1 0,-2-2-1,-1-1 1,33-45-1,-80 106-574,1-1 0,0 2-1,2-1 1,1 1-1,1 0 1,1 1-1,1 0 1,-1 36 0,5-61 19,0 0 0,0 0 1,0 0-1,0 0 0,1 1 1,-1-1-1,0 0 0,1 0 1,-1 0-1,0-1 1,1 1-1,-1 0 0,1 0 1,0 0-1,-1 0 0,1 0 1,0 0-1,-1-1 0,1 1 1,0 0-1,0-1 0,0 1 1,0 0-1,0-1 1,1 1-1,27 2-5071,-3-4-295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 16432,'0'0'3074,"-9"1"-783,-4 2-1717,0 0 0,-1 1 0,1 1 0,-24 11 0,33-14-492,0 0-1,0 0 0,1 0 0,-1 1 1,1-1-1,-1 1 0,1 0 0,0 0 1,0 0-1,0 0 0,1 1 0,-1-1 1,1 1-1,-1-1 0,1 1 0,1 0 0,-1 0 1,0 0-1,1 0 0,0 0 0,0 0 1,0 1-1,0 4 0,1-8-78,0-1-1,0 1 1,0-1-1,0 1 1,0-1 0,0 1-1,0-1 1,0 1-1,0-1 1,0 1-1,1-1 1,-1 1-1,0-1 1,0 1 0,0-1-1,1 1 1,-1-1-1,0 0 1,1 1-1,-1-1 1,0 0-1,1 1 1,-1-1 0,1 0-1,-1 1 1,0-1-1,1 0 1,-1 1-1,1-1 1,-1 0-1,1 0 1,0 0 0,20-3 187,17-18 133,1-27-160,-38 45-150,1 1 1,0-1-1,0 0 1,-1 1-1,0-1 1,1 0-1,-1 0 1,0 0-1,0 0 1,-1 0-1,1 0 1,-1 0-1,1 0 1,-1 0-1,0 0 1,0 0-1,-1-6 1,1 9-21,-1-1 0,1 1 0,0 0 0,0 0 0,0 0 0,0-1 0,0 1 0,-1 0 0,1 0 1,0 0-1,0 0 0,0 0 0,-1-1 0,1 1 0,0 0 0,0 0 0,-1 0 0,1 0 0,0 0 0,0 0 0,0 0 0,-1 0 1,1 0-1,0 0 0,0 0 0,-1 0 0,1 0 0,0 0 0,0 0 0,-1 0 0,1 0 0,0 0 0,0 0 0,-1 0 0,1 0 1,0 0-1,0 1 0,0-1 0,-1 0 0,1 0 0,0 0 0,0 0 0,0 1 0,-1-1 0,1 0 0,0 0 0,0 0 0,0 1 1,0-1-1,0 0 0,0 0 0,0 0 0,-1 1 0,1-1 0,0 0 0,0 0 0,0 1 0,0-1 0,0 0 0,-7 16-1237,7-15 901,1 1 1,-1 0 0,0-1-1,1 1 1,-1 0 0,1-1-1,-1 1 1,1-1 0,0 1 0,0-1-1,0 1 1,0-1 0,0 1-1,0-1 1,0 0 0,0 0-1,0 1 1,1-1 0,-1 0 0,0 0-1,1 0 1,-1 0 0,1-1-1,2 2 1,15 6-5754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59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0 13677,'0'0'2968,"-8"7"-1623,-2 2-1015,1 0 0,0 1-1,0 1 1,1-1-1,0 1 1,1 1 0,0-1-1,0 1 1,-5 17-1,10-24-198,0 1 0,1-1 0,0 1-1,-1-1 1,2 1 0,-1 0-1,1-1 1,0 1 0,0 0 0,0-1-1,3 10 1,-2-11-126,0 0 0,1-1 0,-1 1 0,1-1 0,0 1 0,0-1 0,0 0 0,1 0 0,-1 0 0,1 0 0,0 0 0,0 0 0,0-1 0,0 0 0,0 1 0,0-1 0,1 0 0,6 3 0,-5-3 17,0 1 0,0-1 0,0 0 0,1 0 0,-1-1 0,0 1 0,1-1 0,-1 0 0,1-1 0,-1 0 0,1 1 0,0-2 0,-1 1 0,1-1 0,-1 1 0,1-2 0,-1 1 0,0 0 0,1-1 0,-1 0 0,0-1 0,0 1 0,0-1 0,0 0 0,-1 0 0,1 0 0,-1-1 0,0 1 0,0-1 0,0 0 0,0 0 0,-1-1 0,1 1 0,-1-1 0,0 0 0,-1 1 0,1-1 0,-1-1 0,0 1 0,1-6 0,1 0 293,-1 0-1,0 0 1,-1-1 0,0 1 0,-1-1 0,0 1-1,-1-14 1,0 22-272,0 0 0,0 0-1,-1 0 1,1 0 0,-1 0 0,0 0-1,1 0 1,-1 1 0,0-1 0,-1 0-1,1 0 1,0 1 0,-1-1 0,0 1-1,1-1 1,-1 1 0,0 0 0,0 0-1,-1-1 1,1 1 0,0 1 0,-1-1-1,1 0 1,-1 1 0,1-1 0,-1 1-1,0 0 1,0 0 0,1 0 0,-1 0-1,-5-1 1,-1 1-47,0 1 0,0 0 0,0 0 0,0 1-1,0 0 1,0 1 0,0-1 0,-11 5 0,17-5-28,1 0 0,-1 0 0,1 0 0,-1 0 0,1 0 1,0 0-1,-1 0 0,1 1 0,0-1 0,0 1 0,0 0 0,0 0 0,0 0 1,0 0-1,0 0 0,1 0 0,-1 0 0,1 0 0,0 1 0,-1-1 1,1 1-1,0-1 0,0 1 0,1-1 0,-1 1 0,0-1 0,1 1 1,0 0-1,-1-1 0,1 1 0,0 0 0,1 2 0,-1-3-133,1 0 0,-1 0-1,1-1 1,0 1 0,0 0 0,-1-1-1,1 1 1,0-1 0,0 1 0,1-1-1,-1 0 1,0 1 0,0-1 0,1 0-1,-1 0 1,1 0 0,-1 0 0,1 0-1,-1 0 1,1 0 0,-1 0 0,1-1-1,0 1 1,1 0 0,45 5-6215,-11-5-918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0.0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180 1 7303,'-8'0'6160,"-1"2"-5591,-1-1 0,0 2-1,1-1 1,-1 1-1,1 0 1,0 1-1,0 0 1,1 1-1,-1 0 1,-9 6 0,13-7-392,1 0 0,-1 0 1,0 0-1,1 0 0,0 1 1,0 0-1,1 0 0,-1 0 1,1 0-1,0 0 0,0 1 1,1 0-1,-1-1 1,1 1-1,1 0 0,-1 0 1,1 0-1,0 0 0,0 6 1,0-7-139,1-1 0,0 1 0,0-1 0,0 1 0,0-1 1,1 1-1,-1-1 0,1 0 0,0 1 0,1-1 0,-1 0 0,1 0 1,0 0-1,0 0 0,0 0 0,0 0 0,1 0 0,0-1 0,-1 1 1,1-1-1,1 0 0,-1 0 0,0 0 0,1 0 0,-1 0 1,1-1-1,0 0 0,0 0 0,0 0 0,0 0 0,0 0 0,1-1 1,-1 0-1,0 0 0,9 1 0,-6-1 66,0-1 0,-1 1 1,1-2-1,0 1 0,0-1 0,0 0 1,0 0-1,0-1 0,-1 1 0,1-2 0,-1 1 1,1-1-1,-1 0 0,0 0 0,0-1 1,0 1-1,0-1 0,-1-1 0,0 1 0,0-1 1,0 0-1,0 0 0,-1-1 0,0 1 1,0-1-1,0 0 0,-1 0 0,0 0 0,0 0 1,0-1-1,-1 1 0,0-1 0,0 0 1,-1 1-1,0-1 0,0 0 0,0-10 0,-1 13-66,0-1-1,0 0 0,-1 1 0,1-1 0,-1 1 0,0-1 1,0 1-1,-1-1 0,1 1 0,-1 0 0,0 0 1,0 0-1,-5-7 0,-19-9-1852,-13 12-4423,32 8-601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0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10154,'0'0'11563,"49"3"-10314,-4-3-320,15 0-577,3 0-128,8 0-96,-7 5-96,-7 2-64,-13 1-865,-11 2-800,-13 1-1026,-18-3-2145,-2-1-2275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0.9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8200,'0'0'10121,"64"2"-10089,-33 0-128,8 1-480,-3 1-770,1 0-63,-2-2-577,-1-2-1025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1.2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7 14830,'0'0'3112,"11"-2"-1654,3-1-1158,1 2 1,0 0-1,-1 1 1,1 1-1,0 0 1,18 4-1,-29-5-248,1 1 1,-1 1-1,0-1 0,1 1 1,-1 0-1,0 0 0,0 0 0,0 0 1,-1 1-1,1-1 0,0 1 1,4 6-1,-6-7-61,0 1 0,0 0 0,-1-1 1,0 1-1,1 0 0,-1 0 0,0 0 0,0 0 0,-1 0 1,1 0-1,-1 0 0,1 1 0,-1-1 0,0 0 1,0 0-1,-1 0 0,1 0 0,-1 0 0,1 1 0,-1-1 1,-1 3-1,-2 3 73,1 0 0,-1-1 0,-1 1 0,0-1 0,0 0-1,-1 0 1,0-1 0,0 1 0,-9 7 0,-72 59 490,72-63-493,-66 50 581,46-36-1668,0 1-3485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3.2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18 185 8072,'0'0'8952,"0"10"-8146,-17 245 4367,16-254-5168,1 0-1,0 0 1,0 0-1,0-1 1,0 1-1,1 0 1,-1 0-1,0 0 1,0 0-1,0 0 1,1 0-1,-1 0 1,1-1-1,-1 1 1,0 0-1,1 0 1,0 0-1,-1-1 1,1 1-1,-1 0 1,1-1-1,0 1 1,-1-1-1,1 1 1,0 0-1,0-1 1,1 1-1,0 0 3,0-1 0,0 0-1,0 1 1,0-1 0,0 0-1,0 0 1,0 0 0,0 0-1,0-1 1,-1 1 0,1-1-1,3 0 1,1-1-94,0 0 1,0-1-1,0 0 0,-1 0 1,1 0-1,-1-1 0,9-6 1,-2-5-235,0 0 0,0 0 0,-2-1 0,0 0 1,0-1-1,-2 0 0,11-28 0,-12 23 576,0 0-1,-2-1 0,0 0 0,-2 0 0,2-41 1,-22 102 1234,10-8-1199,3 1 1,0 1-1,2-1 1,1 0-1,2 1 1,1-1-1,1 0 0,2 0 1,10 35-1,-14-62-286,3 18 7,-6-16-32,-7-12-37,-4-13-183,0 1 0,2-2 0,0 0 0,2 0 0,0-1 0,-8-27 0,21 51 303,0 0 0,-1 0 1,1-1-1,0 1 0,0-1 0,1 0 0,-1 0 0,0 0 0,10 2 0,53 13 369,-54-15-366,0-1 1,0 0 0,0-1-1,0-1 1,0 0 0,0-1-1,0 0 1,0-1-1,12-4 1,-19 4-1,0 0-1,0 0 1,0-1 0,-1 1-1,1-1 1,-1 0 0,0-1-1,0 1 1,0-1-1,-1 0 1,0-1 0,0 1-1,0-1 1,0 1 0,-1-1-1,0 0 1,0 0 0,3-13-1,3-21 299,-12 39-340,-5 10-72,-5 8 11,8-8 123,2-1 0,-1 1 0,1 0 0,0 1 0,1-1 0,0 0 0,0 1 0,1-1 1,1 1-1,-1-1 0,2 1 0,-1 0 0,3 12 0,-2-20-73,1 0 1,-1 0-1,0 0 0,1 0 1,-1 0-1,1 0 1,0 0-1,0 0 1,-1-1-1,1 1 0,0-1 1,0 0-1,1 1 1,-1-1-1,0 0 1,0 0-1,1 0 0,-1 0 1,0-1-1,1 1 1,-1-1-1,1 0 1,-1 1-1,1-1 0,-1 0 1,1 0-1,-1 0 1,0-1-1,5 0 1,-3 1 10,-1-1 1,1 0-1,0 0 1,0 0-1,0 0 0,0-1 1,-1 0-1,1 1 1,-1-1-1,1 0 1,-1-1-1,0 1 1,0-1-1,0 1 1,0-1-1,0 0 1,2-4-1,1-4 18,0 6-206,9 2 246,-5-2-79,-1 0 0,1-1 0,-1 0-1,0-1 1,0 0 0,-1 0 0,0-1-1,0 0 1,9-12 0,-13 15-14,10-13-35,0-1 1,-2-1-1,0 0 0,-1-1 1,-1 0-1,-1 0 1,-1-1-1,-1 0 0,0-1 1,4-33-1,-11 54 41,1 0-1,-1 0 0,0 0 1,0 0-1,0-1 0,0 1 1,0 0-1,0 0 0,-1 0 1,1 0-1,-1 0 0,-1-4 1,2 6 0,0-1 0,-1 1 1,1 0-1,0-1 0,-1 1 1,1 0-1,0-1 1,-1 1-1,1 0 0,-1 0 1,1 0-1,-1-1 1,1 1-1,0 0 0,-1 0 1,1 0-1,-1 0 0,1 0 1,-1 0-1,1 0 1,-1 0-1,1 0 0,-1 0 1,1 0-1,-1 0 1,1 0-1,0 0 0,-1 0 1,1 1-1,-1-1 0,1 0 1,-1 0-1,0 1 1,-3 2-26,0 0 0,0 0 0,0 1 0,0-1 0,1 1 1,-1 0-1,1 0 0,-5 7 0,-4 10 81,1 0-1,1 1 1,1 1-1,0-1 1,2 1-1,1 1 1,-3 24-1,3-4 81,1 1-1,4 84 1,2-124-109,-1 1 0,1-1 0,0 0 0,1 0 0,-1 0 0,4 8 0,-5-13-19,0 1 0,1-1 0,-1 1-1,0-1 1,0 1 0,0-1 0,1 0 0,-1 1-1,0-1 1,1 0 0,-1 1 0,0-1 0,1 0-1,-1 1 1,0-1 0,1 0 0,-1 0 0,1 1-1,-1-1 1,1 0 0,-1 0 0,0 0 0,1 0-1,-1 1 1,1-1 0,-1 0 0,1 0 0,0 0 0,0-1-37,0 0 1,0 1-1,0-1 1,0 0 0,0 0-1,0 0 1,0 0 0,-1 0-1,1 0 1,0 0 0,-1 0-1,1 0 1,0-1-1,-1 1 1,1 0 0,-1-2-1,10-33-3784,-5 11-3023,-5 21 5572,1-11-7720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3.9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0 459 12139,'8'7'8370,"8"-6"-5658,19-7-960,-15-1-1545,-1 0 1,1-2-1,-1-1 0,0 0 1,-1-1-1,-1-1 1,0-1-1,0-1 0,-1 0 1,-1-1-1,0 0 1,14-21-1,-16 19-200,-2 1 0,0-2 0,0 1 0,-2-1 0,0-1 0,-1 0 0,-1 0 0,-1 0 0,-1-1 0,0 0 0,-1 0 0,1-36 0,-5 56-13,0-1 0,0 1 1,0 0-1,0 0 1,1-1-1,-1 1 1,0 0-1,0-1 0,0 1 1,0 0-1,0-1 1,0 1-1,-1 0 0,1-1 1,0 1-1,0 0 1,0 0-1,0-1 1,0 1-1,0 0 0,0-1 1,-1 1-1,1 0 1,0 0-1,0-1 0,0 1 1,-1 0-1,1 0 1,0 0-1,0-1 1,-1 1-1,1 0 0,0 0 1,0 0-1,-1 0 1,1 0-1,0-1 0,0 1 1,-1 0-1,0 0 1,-12 9-120,-9 20 41,6 9 154,2 1 1,1 0-1,2 1 0,-5 43 1,-12 167 217,24-109-133,4-140-139,2-5-540,0 0-1,-1 0 0,1 0 1,-1 0-1,0 0 0,0 0 1,0 0-1,0 0 0,-1 0 1,1-5-1,-1 9 355,1-27-4747,-1-5-3005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4.3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0 200 13485,'0'0'5765,"9"-1"-3496,10-1-1528,0 0-1,0-2 1,-1 0 0,0-1-1,0-1 1,21-10-1,-34 14-658,0-1-1,0 0 1,0 0-1,-1-1 1,1 1-1,-1-1 0,0 0 1,0 0-1,0 0 1,0 0-1,-1-1 1,0 0-1,1 0 0,-2 0 1,1 0-1,-1 0 1,1 0-1,-2-1 1,1 1-1,0-1 0,-1 1 1,0-1-1,-1 0 1,1 1-1,-1-1 1,0-7-1,-1 11-81,1 1 0,0 0 1,0-1-1,-1 1 0,1 0 0,0 0 1,-1-1-1,0 1 0,1 0 0,-1 0 0,0 0 1,1 0-1,-1 0 0,0 0 0,0 0 0,0 0 1,0 0-1,0 0 0,0 0 0,0 0 1,0 1-1,0-1 0,0 0 0,-1 1 0,1-1 1,0 1-1,0 0 0,0-1 0,-1 1 0,1 0 1,0 0-1,-1-1 0,1 1 0,0 0 1,-1 0-1,1 1 0,0-1 0,-1 0 0,1 0 1,0 1-1,-2 0 0,-2 0-17,0 0-1,1 0 1,-1 0-1,0 1 1,1 0-1,-1 0 1,1 0-1,0 1 1,-8 5 0,3 1 10,1 0 1,0 1 0,0 0 0,1 0 0,-11 22-1,16-28 23,0 1 0,0-1 0,0 1 0,0 0 0,1-1 0,0 1 0,0 0 0,0 0 0,1 0 0,-1 0 0,1 0 0,1 0 0,-1 0 0,1 0 0,-1 0 0,1 0 0,3 8 0,-2-11-7,-1 1 1,1 0-1,0-1 0,0 1 0,1-1 0,-1 1 0,0-1 0,1 0 0,-1 0 0,1 0 0,0-1 0,-1 1 0,1 0 0,0-1 0,0 0 0,0 0 0,5 1 0,1 1-844,1-1-1,-1 0 1,1-1-1,14 0 1,-23-1 518,0 0 0,0 0 0,-1 0 0,1 0 0,0 0 0,0 0 0,-1 0 0,1-1 0,0 1 0,-1 0 0,1 0 0,0-1 0,0 1 0,-1 0 0,1-1 0,-1 1 1,1-1-1,0 1 0,-1-1 0,1 1 0,-1-1 0,1 1 0,-1-1 0,1 0 0,-1 1 0,0-1 0,1 0 0,-1 1 0,0-1 0,1 0 0,-1 0 0,6-17-12399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4.6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12908,'0'0'7079,"50"2"-12845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5.8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8264,'0'0'12097,"8"1"-10902,77 7 297,0-4 0,89-8 0,-19 0-1200,183 8 119,-337-4-539,-6-1-5969,2-5-127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12332,'0'0'1601,"7"-2"465,4-2-1434,5-1 1245,1 0 1,-1 1-1,34-4 0,-50 10-1753,0-1 0,0 1 0,0 0 0,0 0-1,-1-1 1,1 1 0,-1 0 0,1-1 0,-1 1 0,1-1 0,-1 1-1,0-1 1,0 1 0,-1 1 0,-2 4-51,1-3-31,0 0 0,0 1 0,0-1 1,1 1-1,0 0 0,0 0 0,0 0 0,0 0 0,1 0 0,0 0 0,0 1 0,0-1 0,0 0 1,1 10-1,1-14-5,0 0 0,-1 0 0,1-1 0,0 1 0,0 0 0,-1 0 0,1-1 0,0 1 0,0 0 0,0-1 1,0 1-1,0-1 0,0 0 0,0 1 0,0-1 0,0 0 0,0 1 0,0-1 0,0 0 0,0 0 0,1 0 0,-1 0 1,0 0-1,1 0 0,32-2 416,-31 2-397,5-2-7,0 0 0,0-1 0,0 1 0,-1-2 1,1 1-1,-1-1 0,1 0 0,-1-1 0,0 1 1,-1-2-1,1 1 0,-1-1 0,11-12 0,-17 17-28,1 0 0,0 0 0,0 0-1,0 0 1,-1 0 0,1-1 0,-1 1-1,1 0 1,-1 0 0,1-1 0,-1 1-1,0 0 1,1-1 0,-1 1 0,0 0-1,0-1 1,0 1 0,0 0 0,0-1-1,0 1 1,-1 0 0,1-1 0,0 1-1,-1 0 1,1-1 0,-1 1 0,1 0-1,-1 0 1,0 0 0,1 0 0,-1-1-1,-2 0 1,0-9-4034,28 8-2407,2 4-1288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37.0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22 104 4452,'0'0'11152,"1"-9"-8979,-1 8-2065,3-35 1864,-2 4 3080,-1 31-4657,-18 16-75,16-12-340,1-1-1,0 1 1,0 0-1,0-1 1,1 1-1,-1 0 0,0 0 1,1 0-1,0 0 1,0 0-1,0 0 1,0 0-1,0 0 1,0 0-1,2 3 1,-1-4-11,-1-1 0,1 1 1,0-1-1,0 0 1,0 0-1,0 1 0,0-1 1,0 0-1,1 0 1,-1 0-1,0 0 1,0 0-1,1 0 0,-1 0 1,1-1-1,-1 1 1,1 0-1,-1-1 0,1 1 1,-1-1-1,1 0 1,0 1-1,-1-1 0,1 0 1,-1 0-1,1 0 1,2 0-1,1 0 10,-1-1 1,1 1-1,-1-1 0,1 0 1,-1 0-1,0 0 0,1-1 1,-1 1-1,0-1 0,0 0 1,5-3-1,6-3 2,-16 12-16,1 0 0,0 0 0,0-1 1,0 1-1,1 0 0,0 0 0,-1-1 0,3 5 0,-2-3 8,6 31 151,-2-11 148,0-1 0,-1 1 0,-2 0 0,0 0 0,-2 0 0,-3 25 0,2-47-226,1-1 0,-1 1 0,0-1 0,-1 1 0,1-1 0,0 0 0,-1 0 0,0 0 0,1 0 0,-1 0 0,0 0 0,0 0 0,0 0 0,0-1 0,0 1 0,0-1 0,-1 1 0,1-1 0,0 0 0,-1 0 0,1 0 0,-1 0 0,1 0 0,-1-1 0,1 1 0,-1-1 0,0 0 0,1 0 0,-1 0 0,0 0 0,1 0 0,-5-1 0,4 1-42,1 0 0,-1 0 0,0-1 1,1 1-1,-1-1 0,1 1 0,-1-1 0,1 0 0,-1 0 1,1 0-1,-1 0 0,1 0 0,0-1 0,0 1 0,-1-1 0,1 0 1,0 1-1,0-1 0,1 0 0,-1 0 0,0 0 0,1-1 1,-1 1-1,1 0 0,0 0 0,0-1 0,0 1 0,0-1 0,0 1 1,0-1-1,1 1 0,-1-4 0,1 1-40,1-1 0,0 1 0,0-1 0,0 1 0,1 0 0,-1 0 0,1-1 0,1 1 1,-1 1-1,1-1 0,0 0 0,0 1 0,0-1 0,1 1 0,-1 0 0,6-5 0,10-7 7,0 0 0,30-19-1,-12 10-2,5-4 28,-25 19 17,-1-2 0,0 0 0,0 0 0,-1-2 0,19-21 0,-33 34 6,0 0 0,0 0 0,0 0 0,0 0 0,-1-1 0,1 1 0,0 0-1,-1 0 1,1 0 0,0-1 0,-1 1 0,0 0 0,1-1 0,-1 1 0,0 0-1,1-1 1,-1 1 0,0 0 0,0-1 0,0 1 0,0 0 0,-1-1 0,1 1 0,0 0-1,-1-1 1,0-1 0,0 2-7,0 0 0,0 0 0,0 0 0,-1 0 0,1 0 0,-1 0 0,1 0 0,0 1 0,-1-1 0,1 0-1,-1 1 1,0-1 0,1 1 0,-1-1 0,1 1 0,-1 0 0,0 0 0,-1 0 0,-1-1-19,0 1 0,0 0 0,-1 0 0,1 1 0,0-1 1,0 1-1,0 0 0,0 0 0,0 0 0,0 0 0,1 1 0,-1 0 0,0 0 0,1 0 0,-1 0 1,-3 3-1,5-2-200,0 0 1,1 0 0,-1 0-1,1 1 1,-1-1-1,1 0 1,0 1 0,1-1-1,-2 5 1,2-7-75,0 0-1,0 0 1,0 1-1,0-1 1,0 0-1,0 0 1,1 0 0,-1 1-1,0-1 1,0 0-1,1 0 1,-1 0 0,1 0-1,-1 0 1,1 0-1,-1 0 1,1 0 0,0 0-1,0 0 1,-1 0-1,1 0 1,0 0 0,0 0-1,0-1 1,0 1-1,0 0 1,0-1 0,0 1-1,2 0 1,17 5-5351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37.6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23 16752,'0'0'5931,"-8"-4"-5178,-24-13-428,31 16-329,0 1-1,0 0 0,0 0 1,-1-1-1,1 1 0,0 0 1,0 0-1,0 1 1,0-1-1,0 0 0,0 0 1,-1 0-1,1 1 1,0-1-1,0 0 0,0 1 1,0-1-1,0 1 1,0 0-1,0-1 0,0 1 1,0 0-1,1-1 0,-1 1 1,0 0-1,0 0 1,1 0-1,-1 0 0,0 0 1,1 0-1,-1 0 1,1 0-1,-1 0 0,1 0 1,0 0-1,-1 0 1,1 0-1,0 0 0,0 0 1,-1 2-1,-8 43-110,9-38 85,-1 1 1,1-1-1,1 1 0,-1-1 1,2 1-1,-1-1 0,1 1 1,0-1-1,6 14 0,2-3-87,0 0-1,18 25 1,3 4-361,-29-44 450,0-1 0,0 0-1,0 1 1,-1-1 0,1 1-1,-1 0 1,0-1 0,0 1-1,0 0 1,-1 0 0,1-1-1,-1 1 1,0 0 0,0 0-1,-1 0 1,1-1 0,-1 1-1,1 0 1,-1 0 0,0-1-1,-1 1 1,1 0 0,-1-1-1,1 1 1,-1-1 0,0 0-1,0 0 1,-3 3 0,2-3 189,0 0 1,0 0 0,0-1-1,-1 0 1,1 1-1,-1-1 1,1 0 0,-1-1-1,0 1 1,0-1-1,0 0 1,0 0 0,0 0-1,0 0 1,0 0 0,0-1-1,-5 0 1,8 0-79,-1 0-1,0 0 1,1-1 0,-1 1 0,1 0 0,-1-1 0,1 1 0,-1-1-1,1 1 1,-1-1 0,1 0 0,0 0 0,-1 0 0,1 0-1,0 0 1,0 0 0,-1 0 0,1 0 0,0 0 0,0 0 0,0-1-1,-1-1 1,0-1-42,0 0 0,0-1-1,0 1 1,1-1 0,-1 0 0,1 1-1,-1-9 1,1 1-132,0 1 1,1-1-1,1 0 0,-1 0 0,5-20 1,-2 23 34,0-1 0,1 1-1,0 1 1,0-1 0,0 0 0,1 1 0,1 0 0,0 0 0,0 0 0,12-11 0,3 1-48,0 0-1,33-19 1,30-24-370,-82 60 489,-1 0 1,0-1 0,1 1 0,-1-1 0,0 1-1,0-1 1,0 1 0,0-1 0,0 1-1,0-1 1,-1 0 0,1 0 0,-1 0-1,1 1 1,-1-1 0,1 0 0,-1 0-1,0 0 1,0 0 0,0-2 0,0 4-10,0 0 0,0-1 0,0 1 0,-1 0 0,1 0 0,0 0 0,0-1 0,0 1 1,-1 0-1,1 0 0,0 0 0,0 0 0,0-1 0,-1 1 0,1 0 0,0 0 0,0 0 1,-1 0-1,1 0 0,0 0 0,0 0 0,-1 0 0,1 0 0,0 0 0,0 0 0,-1 0 0,1 0 1,0 0-1,0 0 0,-1 0 0,1 0 0,0 0 0,0 0 0,-1 0 0,1 0 0,0 0 0,0 1 1,-1-1-1,1 0 0,0 0 0,0 0 0,0 0 0,-1 0 0,1 1 0,0-1 0,0 0 0,0 0 1,-1 1-1,-11 9-188,10-6 144,0 0-1,1 0 1,-1 0 0,1 0 0,0 0-1,0 0 1,0 1 0,1-1-1,-1 0 1,1 1 0,1 8-1,-1-11-194,0 0 0,1-1 0,-1 1-1,0 0 1,1 0 0,0-1-1,-1 1 1,1 0 0,0-1 0,0 1-1,0-1 1,0 1 0,0-1 0,1 1-1,-1-1 1,0 0 0,0 1 0,1-1-1,-1 0 1,1 0 0,-1 0 0,1 0-1,0-1 1,-1 1 0,1 0-1,0 0 1,0-1 0,-1 0 0,5 1-1,13 0-5382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37.9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1 17264,'0'0'4869,"-10"6"-3871,5-2-818,-1 1 0,1-1 0,-1 1 0,1 0-1,1 0 1,-1 0 0,1 1 0,0-1 0,0 1 0,0 0-1,1 0 1,0 1 0,0-1 0,1 1 0,-3 7 0,3 1 4,-1 1 1,2-1 0,0 0 0,1 18 0,0-29-252,0 1 0,0-1 0,1 1 0,0 0 0,0-1 0,0 0 0,0 1 1,1-1-1,0 0 0,0 0 0,0 0 0,0 0 0,1 0 0,-1 0 0,1 0 0,0-1 0,0 1 1,4 2-1,-4-4-230,1 0 0,-1-1 0,1 0 0,0 1 0,-1-1 0,1 0 0,0-1 0,0 1 1,-1-1-1,1 0 0,0 0 0,0 0 0,0 0 0,0-1 0,-1 1 0,1-1 0,0 0 0,5-2 0,29-3-265,-40 29 3573,-1-17-2679,0 0 1,0 0-1,-1 0 0,0-1 0,-1 1 0,1-1 1,-1 0-1,0 0 0,-9 7 0,11-10-303,0 1-1,0-1 0,0 0 0,-1 0 1,1 0-1,-1 0 0,1 0 1,-1-1-1,0 1 0,1-1 1,-1 0-1,0 0 0,0-1 0,0 1 1,0-1-1,0 0 0,0 0 1,-4 0-1,7-1-215,0 0 0,-1 0 0,1 1 0,0-1 0,0 0 0,0 0 0,1 0 0,-1 0 0,0 0 0,0-1 0,0 1 0,1 0 0,-1 0 0,1 0 0,-1-1 0,1 1 0,-1 0 0,1-1 0,0 1 0,-1 0 0,1-1 0,0-1 0,-2-31-7620,2 12 184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38.4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52 7015,'0'0'6908,"9"1"-3374,-6 0-3443,1 0 317,0 0-1,0-1 1,0 1 0,0-1-1,0 0 1,0 0-1,1 0 1,-1-1 0,0 0-1,0 1 1,0-1 0,0 0-1,0-1 1,-1 1-1,1-1 1,0 0 0,-1 0-1,1 0 1,-1 0 0,1-1-1,4-4 1,-3 2-199,11-14 315,-17 13-358,-14 6-78,12 2-91,-1-1 0,1 0-1,0 1 1,0 0 0,0 0-1,0 0 1,1 0 0,-1 0-1,0 0 1,1 1-1,0-1 1,-1 1 0,1 0-1,0 0 1,0 0 0,1 0-1,-1 0 1,1 0 0,-1 0-1,1 0 1,0 1 0,-1 6-1,1-7 7,0-1-1,0 1 0,0 0 0,1 0 1,0 0-1,-1 0 0,1 0 0,0 0 1,0 0-1,1 0 0,-1 0 0,1 0 1,-1 0-1,1 0 0,0 0 0,0 0 1,0-1-1,0 1 0,1 0 1,-1-1-1,1 1 0,0-1 0,-1 1 1,1-1-1,0 0 0,5 4 0,0-3-13,-1 0-1,1 0 0,1-1 0,-1 0 0,0 0 1,1-1-1,-1 0 0,1 0 0,-1-1 0,1 0 0,-1 0 1,1-1-1,-1 0 0,0 0 0,1 0 0,8-4 1,3-1-171,1-1 0,-1-1 0,0-1 0,28-18 0,-26 19 319,-17 19 617,-4-10-738,0 0 0,0 1 0,0-1 0,0 0 0,0 0 0,1 0-1,-1 0 1,0 0 0,1 0 0,-1 0 0,0 0 0,1 0 0,-1 0-1,1 0 1,-1 0 0,1-1 0,0 1 0,-1 0 0,1 0 0,0 0 0,0-1-1,-1 1 1,1 0 0,0-1 0,0 1 0,0-1 0,0 1 0,0-1-1,0 1 1,0-1 0,0 0 0,0 1 0,0-1 0,2 0 0,6 1-192,0-1 1,1 0-1,-1 0 1,1-1-1,-1 0 1,0-1-1,0 0 1,0 0-1,0-1 1,0 0-1,11-6 1,-5 3-454,-1 0-1,1 2 1,18-5 0,-27 9 373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39.0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2723,'0'0'19090,"1"9"-17510,0 206 4180,-2-157-8627,0-1-4094,0-48 1051,-6-6-3277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39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75 13389,'0'0'6619,"14"-7"-5108,9-3-973,0 0 1,1 2-1,1 1 0,-1 0 0,37-3 1,-5 2-68,-1 3 0,1 3 0,68 5 0,-120-3-447,0 0 0,0 1 1,0-1-1,0 1 0,-1 0 0,1 0 0,0 1 0,-1-1 0,1 1 0,0 0 0,-1 0 1,0 0-1,0 0 0,1 0 0,-1 1 0,-1 0 0,1-1 0,0 1 0,-1 0 1,1 0-1,-1 1 0,0-1 0,0 0 0,0 1 0,0-1 0,-1 1 0,0 0 1,1-1-1,-1 1 0,0 0 0,-1 0 0,1 0 0,-1 0 0,0-1 0,0 1 0,0 0 1,0 0-1,-1 0 0,1 0 0,-1 0 0,0 0 0,0-1 0,-1 1 0,1 0 1,-1-1-1,0 1 0,0-1 0,0 0 0,0 1 0,0-1 0,-1 0 0,0 0 0,1-1 1,-1 1-1,-6 4 0,1-1-40,0-1 0,0 0 0,0 0 0,-1-1 0,0 0 0,0 0 0,0-1 0,0 0 0,-1-1 0,1 0 0,-1 0 0,1-1 0,-1 0 0,-16-1 0,26 0-248,-1 0 1,1 0 0,-1 0-1,0 0 1,1-1 0,-1 1-1,0 0 1,1 0 0,-1 0-1,0 0 1,1-1 0,-1 1 0,1 0-1,-1-1 1,0 1 0,1 0-1,-1-1 1,1 1 0,-1-1-1,1 1 1,-1-1 0,1 1-1,0-1 1,-1 1 0,1-1 0,0 1-1,-1-1 1,1 0 0,0 1-1,0-1 1,-1 1 0,1-1-1,0-1 1,-2-12-11417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40.4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11883,'0'0'13613,"2"10"-12492,2 26-699,-1 0 0,-2 0 0,-6 63 0,0 13-5345,5-110 4353,-3 8-6659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40.8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 16271,'0'0'3235,"77"-6"-1249,-35 5-865,2 0 705,4 1-897,-7-2-641,-2 0-224,-9 2-32,0 0-288,-5 0-1185,-4 0-1122,0-4-2081,-7-4-5061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41.1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90 13805,'0'0'10218,"52"-15"-8040,-20 7-481,7-3-576,3 3-512,0 0-353,4 1-224,-3 0-32,-8 3-256,-3 0-993,-3 2-737,-10-1-640,0 0-225,-10 0-640,2-3-2691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41.8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69 16912,'0'0'10031,"0"8"-9513,0 173-11,1-181-495,0 0-1,-1 0 1,1 0 0,0 0 0,-1-1-1,1 1 1,0 0 0,-1 0 0,1 0 0,-1-1-1,1 1 1,0 0 0,-1-1 0,1 1 0,-1 0-1,1-1 1,-1 1 0,1-1 0,-1 1-1,1-1 1,-1 1 0,0-1 0,1 1 0,-1-1-1,0 1 1,1-1 0,-1 1 0,0-2-1,7-17-235,-2 0 0,0 0 0,-2 0 0,0-1-1,-1 1 1,-1-37 0,-1 58 238,0 1-1,0 0 1,0-1 0,1 1 0,-1-1 0,1 1-1,0-1 1,-1 1 0,1-1 0,0 0-1,0 1 1,1-1 0,-1 0 0,0 0-1,1 0 1,-1 0 0,1 0 0,0 0 0,0 0-1,0 0 1,0-1 0,0 1 0,0-1-1,0 0 1,0 1 0,0-1 0,1 0-1,-1 0 1,1 0 0,-1-1 0,1 1-1,-1 0 1,1-1 0,-1 0 0,1 1 0,2-1-1,0 0 3,0 0-1,0-1 0,0 1 1,0-1-1,0 0 0,0 0 1,0 0-1,0-1 0,-1 0 1,1 0-1,-1 0 0,1 0 1,-1-1-1,0 1 0,0-1 1,0 0-1,0-1 0,4-4 1,16-33 67,-10 13-39,-14 28-50,0 1 1,1-1 0,-1 0 0,0 0 0,0 0-1,0 0 1,0 1 0,0-1 0,0 0 0,0 0-1,0 0 1,0 0 0,0 0 0,1 0 0,-1 0-1,0 1 1,0-1 0,0 0 0,0 0 0,0 0-1,0 0 1,1 0 0,-1 0 0,0 0 0,0 0-1,0 0 1,0 0 0,1 0 0,-1 0 0,0 0-1,0 0 1,0 0 0,0 0 0,0 0 0,1 0-1,-1 0 1,0 0 0,0 0 0,0 0 0,0 0-1,1 0 1,-1 0 0,0 0 0,0 0 0,0 0-1,0 0 1,1-1 0,-2 18-13,1-5 44,-1 0 0,2 0 0,0-1 1,0 1-1,6 21 0,-6-30-19,-1-1 0,1 0 0,0 0 0,0-1 0,0 1 0,1 0 0,-1 0 0,0 0 0,1-1 0,-1 1-1,1-1 1,-1 1 0,1-1 0,0 0 0,-1 1 0,1-1 0,0 0 0,0 0 0,0 0 0,0-1 0,0 1 0,0 0 0,0-1 0,1 1-1,-1-1 1,0 0 0,0 0 0,0 1 0,0-2 0,1 1 0,-1 0 0,0 0 0,0-1 0,0 1 0,0-1 0,0 1 0,0-1-1,0 0 1,3-2 0,0 1 6,-1 0 1,1 0-1,-1-1 0,0 0 0,0 0 0,0 0 0,0 0 0,-1-1 0,1 1 0,-1-1 0,0 0 0,0 0 1,0 0-1,0-1 0,-1 1 0,3-7 0,-2 4 4,0 0 0,-1 0 0,1-1 0,-2 1 1,1-1-1,-1 1 0,0-1 0,0 0 0,-1 1 0,-1-10 0,1 17-17,0-1-1,0 0 1,0 1-1,0-1 1,0 1-1,0-1 0,0 1 1,-1-1-1,1 0 1,0 1-1,0-1 0,0 1 1,-1-1-1,1 1 1,0-1-1,-1 1 1,1-1-1,0 1 0,-1-1 1,1 1-1,-1 0 1,1-1-1,-1 1 0,1-1 1,-1 1-1,1 0 1,-1 0-1,1-1 1,-1 1-1,1 0 0,-1 0 1,0 0-1,1-1 1,-1 1-1,1 0 1,-1 0-1,0 0 0,1 0 1,-1 0-1,1 0 1,-1 0-1,0 1 0,1-1 1,-1 0-1,1 0 1,-1 0-1,1 0 1,-1 1-1,1-1 0,-2 1 1,0 0 1,1 0 0,-1 0 0,0 0 0,0 0 0,1 1 0,-1-1 0,0 1 0,1-1 0,0 1 0,-1-1-1,1 1 1,0 0 0,-2 2 0,1 2 46,0 0-1,1-1 1,-1 1-1,1 0 1,0 0-1,0 0 1,1-1-1,0 1 0,0 0 1,1 0-1,-1 0 1,1 0-1,0 0 1,1-1-1,2 9 1,-2-11-148,-1 0 1,1 0 0,0 0 0,0 0 0,0-1 0,1 1-1,-1-1 1,0 1 0,1-1 0,0 0 0,-1 0-1,1 0 1,0 0 0,0-1 0,0 1 0,0-1 0,0 0-1,1 1 1,-1-2 0,0 1 0,1 0 0,-1-1-1,0 1 1,1-1 0,-1 0 0,1 0 0,-1 0 0,5-1-1,-7 0-150,0 1 0,1 0-1,-1 0 1,0 0 0,0-1-1,0 1 1,0 0 0,0-1 0,0 1-1,0-1 1,0 1 0,0-1-1,0 0 1,0 1 0,0-1-1,0 0 1,0 0 0,0 0-1,-1 0 1,1 0 0,0 1-1,-1-1 1,1 0 0,-1-1-1,1 0 1,8-17-5989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8:4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2101 133 7015,'0'0'747,"-8"3"139,-10 2-386,-1-2 0,0 0 1,0 0-1,1-2 0,-28-1 0,-110-13 341,89 6-514,-87-16 1568,95 12-1043,-68-3 0,4 9-461,14 2-288,-150-23 0,205 16-64,-212-27-8,236 36-47,1 0-1,-1 2 0,1 2 0,0 0 1,-1 2-1,2 1 0,-32 11 0,29-7-34,0 2 0,1 1 0,0 1 0,2 1 0,-1 2 0,-35 28 0,57-38-40,1 0-1,0 1 1,0 0 0,1 0 0,0 1 0,0 0 0,1-1-1,0 1 1,0 1 0,1-1 0,1 0 0,0 1 0,-2 17-1,-1 16-43,1 76-1,4-97 130,0 12 12,2 0 0,1 1-1,14 61 1,-11-74-20,1-1 1,1 0-1,1-1 1,0 1-1,2-2 1,0 1-1,15 17 1,3-2-8,1 0 0,1-3 0,2-1 1,2-1-1,0-2 0,2-1 0,1-2 0,80 39 1,-50-34 27,0-3 1,1-3-1,2-3 1,128 21-1,2-16 49,0-8-1,309-13 0,-467-8-31,-1-1-1,1-2 1,-1-3 0,0-1 0,-1-1-1,0-3 1,-1-1 0,53-29 0,-73 32 34,0 0 0,-1-2 1,-1 0-1,0-1 0,-1-1 0,0 0 1,19-27-1,-26 29 43,0 0 0,-2-1-1,1 0 1,-2-1 0,0 0-1,-1 0 1,0 0 0,-2-1 0,0 0-1,3-32 1,-5 31-10,-2 0 0,0 0 0,-1 1 1,-1-1-1,0 0 0,-2 0 0,0 1 0,-1 0 0,0 0 0,-2 0 0,-9-18 0,5 15-42,-1 1 0,-1 0 0,-1 1-1,0 0 1,-2 1 0,0 1 0,0 1 0,-27-20-1,15 16-17,-1 1-1,-1 2 1,0 1-1,-1 1 0,0 1 1,-1 2-1,-1 1 1,-42-6-1,-98-7-1679,-2 15-3969,70 6-1162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10634,'0'0'9006,"4"-8"-6924,0 2-1786,0 1 0,1 0 0,-1 0 0,1 0 0,0 0 0,1 1 0,-1 0 0,1 0 0,-1 0 0,1 1 0,0 0 0,0 0 0,1 1 0,-1-1 0,0 1 0,1 1 0,0-1 0,-1 1 0,10 0 0,-15 0-248,14-1 141,-1 0-1,1 1 0,25 2 1,-37-1-188,-1 0 1,0 0-1,0 1 1,1-1-1,-1 1 1,0-1-1,0 1 1,0 0 0,0 0-1,0 0 1,0 0-1,0 1 1,0-1-1,2 3 1,-3-3-2,0 0 0,-1 1-1,1-1 1,0 0 0,-1 1 0,0-1 0,1 1 0,-1-1 0,0 1 0,1-1 0,-1 0 0,0 1-1,0-1 1,0 1 0,-1-1 0,1 1 0,0-1 0,0 1 0,-1-1 0,1 1 0,-1-1 0,1 0 0,-1 1-1,0-1 1,0 2 0,-5 6 10,-1 1-1,1-1 0,-2 0 0,1-1 1,-1 0-1,0 0 0,-1-1 1,1 0-1,-15 9 0,-11 5-77,-47 22 1,58-29 15,23-14 49,0 0 1,0 1-1,0-1 0,0 0 0,0 0 1,0 0-1,0 0 0,0 1 1,-1-1-1,1 0 0,0 0 1,0 0-1,0 0 0,0 1 1,0-1-1,0 0 0,1 0 0,-1 0 1,0 0-1,0 1 0,0-1 1,0 0-1,0 0 0,0 0 1,0 0-1,0 0 0,0 1 1,0-1-1,0 0 0,0 0 1,1 0-1,-1 0 0,0 0 0,0 0 1,0 1-1,0-1 0,0 0 1,1 0-1,-1 0 0,0 0 1,0 0-1,0 0 0,0 0 1,0 0-1,1 0 0,-1 0 0,0 0 1,0 0-1,0 0 0,1 0 1,-1 0-1,0 0 0,0 0 1,0 0-1,0 0 0,0 0 1,1 0-1,-1 0 0,52-3-299,85-21-2459,-47 4-2544,-30 5-1790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42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13261,'0'0'10922,"5"46"-11595,10-25-1217,-1 1-1377,7 0-2370,0-1-5157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42.6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158 233 6182,'0'0'12401,"-9"-5"-10090,3 2-2102,0 0 0,1 1 0,-1-1 0,0 1 0,0 1 0,-1-1 0,1 1 0,-11-1 0,14 2-117,0 0 0,0 1 0,-1-1 0,1 1 0,0 0 1,0 0-1,0 0 0,0 0 0,0 1 0,0-1 0,0 1 0,0-1 0,0 1 0,1 0 0,-1 0 0,1 1 0,0-1 0,-1 0 1,1 1-1,0-1 0,0 1 0,-2 4 0,2-4-8,0 0 0,0 0 0,0 1 1,0-1-1,1 1 0,-1-1 0,1 1 0,0 0 0,0 0 1,0-1-1,1 1 0,-1 0 0,1 0 0,0 0 0,0 0 0,0 0 1,1 0-1,0 4 0,0-6-77,0 0 0,0 0 0,1 0 0,-1 0 0,1 0 0,-1 0 1,1 0-1,0 0 0,-1-1 0,1 1 0,0 0 0,0-1 0,0 0 0,0 0 0,0 1 0,1-1 0,-1 0 0,0-1 0,0 1 1,1 0-1,-1-1 0,1 1 0,-1-1 0,0 0 0,1 0 0,-1 0 0,1 0 0,3 0 0,-1-1-44,-1 0-1,1 0 0,0 0 0,0-1 1,-1 0-1,1 0 0,-1 0 1,0 0-1,0-1 0,0 1 1,0-1-1,0 0 0,0 0 0,-1-1 1,1 1-1,-1-1 0,0 0 1,0 0-1,3-6 0,4-5-43,-2 1 0,0-2 1,-1 1-1,7-21 0,-7 16 200,-1-1-1,0 1 1,-2-1 0,0 0 0,-2-1 0,0 1-1,-2-36 1,-2 59-4,-1 0 1,1 0-1,0 1 0,0-1 1,0 0-1,1 0 0,-1 1 1,0 0-1,-1 2 0,-6 19 145,2 0-1,0 1 0,1 0 1,1 0-1,2 0 1,1 0-1,0 1 1,2-1-1,4 31 1,-4-52-635,0-1 0,0 0 0,1 0 0,0 1 1,-1-1-1,1 0 0,0 0 0,1 0 0,-1 0 0,1 0 1,-1 0-1,1-1 0,0 1 0,0 0 0,0-1 1,0 1-1,0-1 0,1 0 0,-1 0 0,1 0 0,-1 0 1,1 0-1,0 0 0,0-1 0,0 0 0,0 1 1,0-1-1,0 0 0,0 0 0,0-1 0,0 1 0,7 0 1,8-4-4554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3:42.9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91 18385,'0'0'10848,"9"4"-10336,-3-2-488,0 0 0,-1 0 0,1 0 0,0-1 0,0 0 0,0 0 0,0-1 0,0 1 0,7-1 0,-10-1-21,0 0-1,1 1 0,-1-1 1,0-1-1,1 1 1,-1 0-1,0-1 1,0 1-1,0-1 1,0 0-1,-1 0 1,1 0-1,0-1 0,-1 1 1,0 0-1,1-1 1,-1 0-1,0 0 1,0 1-1,-1-1 1,3-5-1,-2 4-42,0 1-1,-1-1 1,0 0 0,0 0-1,0 0 1,0 0 0,0 0-1,-1-6 1,0 10 22,0-1-1,0 0 1,0 0-1,0 1 1,0-1 0,0 0-1,0 1 1,0-1 0,0 0-1,-1 1 1,1-1-1,0 0 1,-1 1 0,1-1-1,0 0 1,-1 1-1,1-1 1,-1 1 0,1-1-1,-1 1 1,1-1 0,-1 1-1,1-1 1,-1 1-1,1-1 1,-1 1 0,0 0-1,1-1 1,-1 1-1,0 0 1,1 0 0,-1-1-1,0 1 1,1 0-1,-1 0 1,0 0 0,1 0-1,-1 0 1,0 0 0,0 0-1,1 0 1,-1 0-1,0 0 1,1 1 0,-1-1-1,0 0 1,1 0-1,-1 1 1,0-1 0,1 0-1,-1 1 1,0-1-1,0 1 1,-3 2 8,0-1 0,1 1 0,-1 0 1,1 0-1,-1 0 0,1 0 0,0 1 0,1 0 0,-1-1 0,0 1 0,1 0 0,0 0 1,-3 7-1,-18 57 613,21-63-554,1 0 0,-1 0 1,2 0-1,-1 0 1,0 0-1,1 0 1,0 0-1,0 0 0,1 0 1,-1 0-1,1 0 1,2 7-1,-1-10-43,-1 1 1,1-1-1,-1 0 0,1 0 0,0-1 1,0 1-1,-1 0 0,1-1 1,1 1-1,-1-1 0,0 1 1,0-1-1,0 0 0,1 0 0,-1 0 1,1 0-1,-1-1 0,1 1 1,-1-1-1,1 1 0,-1-1 0,1 0 1,-1 0-1,1 0 0,4-1 1,1 0-85,1 0 0,-1 0 0,1-1 0,-1 0 0,0-1 0,0 0 0,0 0 0,0-1 0,0 0 0,-1 0 0,0-1 0,0 0 0,10-9 0,-7 6 57,1 0 0,0 1 0,0 0 0,0 1 1,15-6-1,-26 12 37,1 0 1,-1 0 0,0 0 0,1 0-1,-1 0 1,1 0 0,-1 0 0,0 0 0,1 0-1,-1 0 1,1 0 0,-1 0 0,1 0-1,-1 0 1,0 0 0,1 1 0,-1-1 0,0 0-1,1 0 1,-1 0 0,1 1 0,-1-1-1,0 0 1,1 0 0,-1 1 0,0-1-1,0 0 1,1 1 0,-1-1 0,0 0 0,0 1-1,1-1 1,-1 0 0,0 1 0,0-1-1,0 1 1,0-1 0,0 0 0,0 1 0,1-1-1,-1 1 1,0-1 0,0 0 0,0 1-1,1 31 264,-1-29-266,-1-1-1,1 1 1,0 0-1,0-1 0,0 1 1,0 0-1,0-1 1,1 1-1,-1 0 0,1-1 1,0 1-1,0-1 0,0 1 1,0-1-1,0 1 1,0-1-1,2 3 0,2-3-32,0-1 0,0 1-1,-1-1 1,1 0-1,0-1 1,0 1-1,0-1 1,0 0-1,0 0 1,0 0 0,0-1-1,0 0 1,0 0-1,0 0 1,0 0-1,0-1 1,7-3-1,35-8-809,-47 14 630,1 0 0,-1 0 0,0 1 1,0-1-1,0 0 0,0 0 0,0 0 1,0 1-1,0-1 0,0 0 0,-1 0 1,1 0-1,0 0 0,-1 0 0,1 0 1,-1 1-1,1-1 0,-1 0 0,0 1 1,-5 11-5549,5-6-3851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9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212 18 4965,'0'0'14616,"-9"-3"-12849,6 2-1693,0-1 24,-1 0-1,0 0 1,0 1-1,0-1 1,0 1 0,0 0-1,0 0 1,0 1 0,0-1-1,0 1 1,0 0-1,-1 0 1,1 0 0,0 0-1,0 1 1,0 0 0,0 0-1,0 0 1,0 0-1,0 1 1,0-1 0,0 1-1,1 0 1,-5 3 0,0 0-80,1 1 1,0 0-1,1 0 1,-1 0-1,1 0 1,0 1-1,1 0 1,0 1-1,0-1 1,0 1 0,1 0-1,0 0 1,1 0-1,-1 1 1,2-1-1,-1 1 1,1 0-1,-1 10 1,3-18-15,0 0 1,0 0-1,0 0 1,0 0-1,0 0 1,1 1-1,-1-1 1,0 0-1,0 0 1,1 0-1,-1 0 1,1 0-1,-1 0 1,1 0-1,-1 0 1,1 0-1,0-1 1,-1 1-1,1 0 1,0 0-1,0 0 1,0-1-1,-1 1 1,1 0-1,0-1 1,0 1-1,2 0 1,0 0 14,0 0 0,0-1 0,0 1 0,0-1 0,0 0 0,0 0 0,0 0 0,0 0 1,0-1-1,5 0 0,2-2 37,-1 1 0,1-2 0,0 1 0,-1-1 0,14-9 1,-12 6 11,-2-1 0,1 0 0,-1 0 0,0-1 0,0 0 0,-1-1 0,8-12 0,-24 99-297,0 29 187,5-54 111,-11 61 1,11-98-36,0 0 1,-2 0-1,1-1 0,-2 1 0,0-1 1,-1 0-1,0-1 0,-14 20 0,19-30 15,-1 0-1,1 0 1,0 0-1,-1-1 1,0 1 0,0-1-1,1 0 1,-1 0-1,-1 0 1,1 0-1,0 0 1,0-1-1,-1 1 1,1-1-1,-1 0 1,1 0 0,-1 0-1,-3 0 1,5-1-28,-1-1-1,1 1 1,0 0 0,0-1 0,0 0 0,-1 1 0,1-1 0,0 0 0,0 0-1,0 0 1,0 0 0,0 0 0,1-1 0,-1 1 0,0-1 0,1 1 0,-1-1-1,1 0 1,-1 1 0,1-1 0,0 0 0,-1 0 0,1 0 0,0 0 0,0 0-1,1 0 1,-1 0 0,0 0 0,1 0 0,-1-3 0,-1-2-33,1 0 0,0 0 0,0 0 0,1-1-1,0 1 1,0 0 0,0 0 0,1 0 0,0 0 0,1 0 0,-1 0 0,2 0 0,-1 0 0,1 1 0,-1-1 0,2 1 0,-1-1 0,1 1 0,0 0 0,0 1 0,8-9 0,10-9-27,2 1 1,0 1 0,44-29 0,-22 17 29,-19 12 31,81-65 31,-94 73 95,-1 0-1,0-1 1,-1 0-1,0-1 1,11-20 0,-22 34-98,0-1 1,0 0 0,0 1 0,0-1 0,0 0-1,-1 0 1,1 0 0,0 0 0,-1 0-1,0 0 1,1 0 0,-1 0 0,0 0 0,0 0-1,-1-2 1,1 3-36,0 0 0,0 1 0,-1-1-1,1 0 1,0 1 0,-1-1 0,1 1-1,-1-1 1,1 0 0,-1 1 0,1-1-1,-1 1 1,0 0 0,1-1 0,-1 1-1,1-1 1,-1 1 0,0 0 0,1 0-1,-1-1 1,0 1 0,1 0 0,-1 0-1,0 0 1,0 0 0,1-1 0,-2 1-1,-1 1-22,-1-1 0,1 0-1,0 1 1,0 0 0,-1 0-1,1 0 1,0 0 0,0 0-1,0 0 1,0 1-1,0 0 1,1 0 0,-1-1-1,0 1 1,1 1 0,-5 3-1,2 1-23,0 0 0,0 1 0,1 0-1,0-1 1,0 1 0,1 1 0,0-1-1,-2 10 1,4-14-100,1-1-1,-1 0 0,1 0 1,0 0-1,0 1 0,0-1 1,0 0-1,0 0 1,1 0-1,0 0 0,1 5 1,-1-6-59,-1-1 1,1 1 0,0-1 0,0 0 0,0 1-1,0-1 1,0 0 0,1 1 0,-1-1-1,0 0 1,1 0 0,-1 0 0,0 0 0,1 0-1,-1-1 1,1 1 0,0 0 0,-1-1 0,1 1-1,0-1 1,-1 1 0,4-1 0,1 1-680,1-1 1,0 0 0,0 0 0,0 0 0,0-1 0,-1 0 0,1-1-1,0 1 1,-1-1 0,1-1 0,-1 1 0,0-1 0,1 0-1,-1 0 1,8-7 0,17-12-5969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09.8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60 7591,'0'0'3646,"1"-9"582,7-41 1959,-9 50-6059,0 0-1,0 0 0,0 0 0,0 0 0,0 0 0,0 0 0,0 1 0,0-1 0,0 0 1,0 1-1,0-1 0,0 1 0,0-1 0,0 1 0,0-1 0,1 1 0,-1-1 0,0 1 0,0 0 1,-1 1-1,-2 5-134,-1 0 0,1 0 0,1 0 1,-1 1-1,1 0 0,0-1 0,1 1 0,0 0 1,0 0-1,1 0 0,0 1 0,0-1 1,1 0-1,0 0 0,1 1 0,-1-1 0,2 0 1,-1 0-1,1 0 0,0 0 0,1 0 1,0 0-1,0-1 0,1 1 0,6 10 1,-2-8-71,0 1 1,0-1 0,-1 2 0,-1-1 0,0 1 0,-1 0 0,0 0 0,0 0-1,-2 1 1,5 21 0,-7-27 147,-1-1 1,0 1-1,0-1 0,0 0 0,-1 1 0,0-1 0,0 0 0,0 0 1,-1 1-1,0-1 0,0 0 0,-1 0 0,1-1 0,-1 1 0,-1-1 1,1 1-1,-1-1 0,0 0 0,0 0 0,0-1 0,-1 1 0,1-1 1,-11 7-1,13-9 25,0 0 1,0-1 0,0 0 0,0 1-1,0-1 1,-1 0 0,1 0-1,0 0 1,-1-1 0,1 1 0,0 0-1,-1-1 1,1 0 0,-1 1-1,1-1 1,-1 0 0,-4-1 0,6 0-70,-1 1 0,1-1 0,0 0 0,-1 0 1,1 0-1,0 0 0,0 0 0,-1 0 1,1-1-1,0 1 0,0 0 0,1-1 1,-1 1-1,0 0 0,0-1 0,1 1 1,-1-1-1,0 1 0,1-1 0,0 1 1,-1-1-1,1 0 0,0 1 0,0-1 1,0 1-1,0-1 0,0-3 0,0-9-192,1-1-1,0 1 1,1-1 0,0 1-1,1-1 1,1 1-1,0 0 1,1 0-1,1 1 1,0-1-1,9-14 1,10-8 68,0 0 0,43-44 0,-28 33 105,-34 41 11,-2 2 34,0 0-1,-1 0 0,1 0 0,-1 0 1,0-1-1,0 1 0,-1-1 0,1 0 1,-1 0-1,0 0 0,0 0 1,1-9-1,-3 14-44,0 0 1,0 0 0,0 0-1,0 0 1,0-1-1,0 1 1,0 0-1,0 0 1,0 0-1,0-1 1,0 1-1,0 0 1,0 0 0,0 0-1,0-1 1,0 1-1,0 0 1,0 0-1,0 0 1,0 0-1,-1 0 1,1-1-1,0 1 1,0 0 0,0 0-1,0 0 1,0 0-1,0 0 1,-1 0-1,1-1 1,0 1-1,0 0 1,0 0-1,0 0 1,-1 0 0,1 0-1,0 0 1,0 0-1,0 0 1,-1 0-1,1 0 1,0 0-1,0 0 1,0 0-1,0 0 1,-1 0 0,1 0-1,0 0 1,-12 7 4,-8 13-184,15-13 170,1 1 0,0 0 0,0 0 0,1 1 0,1-1 0,-3 12-1,4-18-15,1-1 0,-1 1 0,1 0 0,-1-1 0,1 1-1,0 0 1,0-1 0,0 1 0,0 0 0,0-1 0,0 1 0,1 0-1,-1-1 1,1 1 0,-1-1 0,1 1 0,-1 0 0,1-1 0,0 1-1,0-1 1,0 0 0,-1 1 0,1-1 0,1 0 0,-1 1 0,0-1-1,0 0 1,0 0 0,1 0 0,-1 0 0,1 0 0,-1 0-1,0-1 1,1 1 0,0 0 0,-1-1 0,1 1 0,-1-1 0,4 1-1,1 0-578,1-1 0,-1 0-1,1 0 1,-1-1-1,1 0 1,-1 0 0,1 0-1,-1-1 1,0 0-1,0 0 1,1 0-1,-2-1 1,1 0 0,0 0-1,-1-1 1,1 0-1,9-8 1,19-18-7492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0.2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0 11435,'0'0'10554,"-10"9"-9994,4-2-326,0-1 0,0 1-1,0 1 1,1-1 0,0 1-1,0 0 1,1 0 0,0 0-1,0 1 1,1-1 0,0 1-1,-3 14 1,4-13 117,0 5-109,-1-1-1,2 0 1,0 0 0,1 17 0,-1-29-248,1 0 0,1 0 0,-1 0 0,0 0-1,0 0 1,1 1 0,-1-1 0,1 0 0,0 0 0,0 0 0,0 0-1,0 0 1,0-1 0,0 1 0,0 0 0,0 0 0,1-1 0,-1 1-1,1-1 1,-1 1 0,1-1 0,0 1 0,-1-1 0,1 0 0,0 0-1,0 0 1,0 0 0,0 0 0,0 0 0,0-1 0,0 1 0,0-1-1,0 1 1,4-1 0,35-3-1651,-34 2 1401,1 0 0,0 1 0,-1-1 0,1 1 0,0 1 0,13 2 1,-20-3 294,-1 1 0,1 0 0,0 0 0,-1-1 0,1 1 0,-1 0 1,0 0-1,1 0 0,-1 0 0,0-1 0,1 1 0,-1 0 0,0 0 1,0 0-1,0 0 0,0 0 0,0 0 0,0 0 0,0 0 0,0 0 1,0 0-1,0 0 0,0 0 0,-1 1 0,-6 24 723,3-17-711,-1-1 0,0 1 0,0-1 0,-1-1 0,0 1 0,0-1 1,-1 0-1,0 0 0,0-1 0,-1 1 0,0-2 0,0 1 0,-13 5 0,21-10-195,0-1 1,-1 0-1,1 0 0,-1 0 0,1 0 1,0 0-1,-1 0 0,1 1 0,-1-1 1,1 0-1,-1 0 0,1 0 0,0 0 1,-1-1-1,1 1 0,-1 0 0,1 0 1,0 0-1,-1 0 0,1 0 0,-1 0 1,1-1-1,0 1 0,-1 0 0,1 0 1,0-1-1,-1 1 0,1 0 0,0 0 1,-1-1-1,1 1 0,0 0 0,0-1 1,-1 1-1,1 0 0,0-1 0,0 1 1,0-1-1,-1 1 0,1 0 0,0-1 1,0 1-1,0-1 0,0 1 0,0-1 1,0 1-1,0 0 0,0-1 0,0 1 1,0-1-1,0 1 0,0-1 0,0 1 1,0 0-1,1-1 0,-1 1 0,0-1 1,0 1-1,0-1-39,0-20-9052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0.6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83 7399,'0'0'16186,"8"-1"-14942,-4 0-1151,1 0 0,-1 0 0,1 0 0,-1-1 1,1 1-1,-1-1 0,0 0 0,6-3 0,-8 3-74,-1 1-1,1 0 1,-1-1-1,1 1 1,-1-1 0,0 1-1,1-1 1,-1 1-1,0-1 1,0 0-1,0 0 1,0 0 0,-1 1-1,1-1 1,0 0-1,-1 0 1,1 0 0,-1 0-1,0 0 1,0 0-1,0 0 1,0 0-1,0 0 1,0 0 0,0 0-1,-1-4 1,0 5-13,1 1 1,0-1-1,-1 0 0,1 0 1,-1 0-1,1 1 1,-1-1-1,0 0 1,1 1-1,-1-1 0,0 1 1,1-1-1,-1 0 1,0 1-1,0-1 1,1 1-1,-1 0 0,0-1 1,0 1-1,0 0 1,0-1-1,0 1 1,0 0-1,1 0 0,-1 0 1,0 0-1,0 0 1,0 0-1,0 0 0,0 0 1,0 0-1,0 0 1,0 1-1,1-1 1,-1 0-1,0 1 0,0-1 1,0 0-1,0 1 1,0 0-1,-34 19-72,31-15 74,-1 1 0,1 0 0,0 0-1,0 0 1,1 1 0,0 0 0,0-1 0,1 1-1,0 0 1,-3 14 0,4-18-4,1-1-1,0 0 1,0 1 0,-1-1 0,1 0-1,0 1 1,1-1 0,-1 0 0,0 1-1,1-1 1,-1 0 0,1 1 0,0-1-1,0 0 1,0 0 0,0 0 0,0 0-1,0 0 1,1 0 0,-1 0 0,0 0-1,1 0 1,0-1 0,-1 1 0,1-1-1,0 1 1,0-1 0,0 1 0,0-1-1,0 0 1,0 0 0,0 0-1,1 0 1,-1-1 0,0 1 0,4 0-1,3 1-75,1-1 0,0 0 0,-1-1-1,1 0 1,0-1 0,0 1-1,-1-2 1,1 0 0,15-4-1,1-4-326,0-1 0,24-14-1,0 0 837,-50 25-411,0-1 0,1 1 0,-1 0 0,0 0 0,1-1 0,-1 1 0,1 0 0,-1 0 0,0 0 0,1-1 0,-1 1 0,1 0 0,-1 0 0,0 0 0,1 0 0,-1 0 0,1 0 0,-1 0 0,1 0 0,-1 0 0,0 0 0,1 0 0,-1 0 0,1 0 0,-1 0 0,1 0 0,-1 0 0,0 1 0,1-1 0,-1 0-1,0 0 1,1 0 0,-1 1 0,1-1 0,-1 0 0,0 1 0,1-1 0,-1 0 0,0 0 0,0 1 0,1-1 0,-1 1 0,0-1 0,0 0 0,0 1 0,1-1 0,-1 0 0,0 1 0,0-1 0,0 1 0,0-1 0,0 1 0,0-1 0,0 1 0,-4 35 753,3-33-732,0 0-1,0 1 0,0-1 1,1 0-1,-1 0 0,1 0 0,0 1 1,0-1-1,0 0 0,0 0 1,1 0-1,-1 1 0,2 3 0,0-6-42,0 0-1,0 0 0,-1 0 0,1-1 0,0 1 0,0-1 0,0 1 0,0-1 0,0 1 0,0-1 1,0 0-1,0 0 0,1 0 0,-1 0 0,0 0 0,0-1 0,0 1 0,0 0 0,0-1 0,0 0 1,0 1-1,-1-1 0,4-2 0,44-22-320,-49 25 314,19-13-229,-15 10 146,0-1 1,0 1 0,1 0 0,0 0 0,-1 0 0,1 1-1,0 0 1,1 0 0,-1 0 0,6-1 0,-11 4 54,1 0 1,-1-1 0,1 1 0,-1 0-1,1-1 1,-1 1 0,0 0-1,1 0 1,-1 0 0,0-1-1,0 1 1,1 0 0,-1 0 0,0 0-1,0-1 1,0 1 0,0 0-1,0 0 1,0 0 0,0 0-1,0-1 1,0 1 0,-1 0-1,1 0 1,0 0 0,-1-1 0,1 1-1,0 0 1,-1 0 0,0 0-1,-9 28-3871,6-18-1404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1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5221,'0'0'17654,"2"10"-16960,8 57 614,2 72 0,-8 6-5510,-4-145 4178,-2 19-4499,-8-12-1873,-5-5-4548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2.0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0 146 7751,'0'-9'4848,"0"4"-4545,0 0 1,0 1-1,1-1 1,-1 1-1,1-1 1,0 0-1,0 1 1,1 0 0,-1-1-1,1 1 1,0 0-1,0 0 1,0 0-1,1 0 1,0 0-1,-1 0 1,1 1 0,0-1-1,1 1 1,-1 0-1,1 0 1,-1 0-1,1 1 1,0-1-1,0 1 1,0 0-1,0 0 1,7-2 0,10-3 223,0 1 0,0 1 0,0 1 0,0 1 0,23 0 0,108 4 555,-141 0-1065,0 0 0,-1 1 0,1 0 0,-1 0 1,0 1-1,0 1 0,11 4 0,-18-7 25,-1 1 0,1-1 0,-1 0 0,1 1 0,-1-1 0,0 1 0,0 0 0,0-1 0,0 1 0,0 0 0,0 0 0,-1 0 0,1 1 0,-1-1 0,1 0 0,-1 1 0,0-1-1,0 1 1,0-1 0,0 1 0,0-1 0,-1 1 0,1 0 0,-1-1 0,1 1 0,-1 0 0,0 0 0,0-1 0,-1 1 0,1 0 0,0-1 0,-1 1 0,-1 4 0,0-3 52,0 0 1,-1 0-1,1 1 0,-1-2 1,0 1-1,-1 0 1,1 0-1,0-1 1,-1 0-1,0 0 1,0 0-1,0 0 0,0-1 1,0 1-1,-1-1 1,-4 2-1,-8 3 11,0 0-1,-1-2 1,-17 5-1,-21-2-1510,22-11-7833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3.3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1 7847,'0'0'12636,"1"11"-11749,1 43 208,-2 1 0,-15 103 0,-1 24 413,15-181-1475,1 1 0,0 0 0,0-1 0,0 1 0,0 0 0,0 0 0,0-1-1,1 1 1,-1 0 0,1-1 0,-1 1 0,1 0 0,-1-1 0,1 1-1,0-1 1,0 1 0,0-1 0,0 1 0,0-1 0,0 0 0,2 3 0,-1-4 11,-1 1 0,1 0 0,-1-1 0,1 0 0,-1 1 0,1-1 1,0 0-1,-1 0 0,1 0 0,-1 0 0,1 0 0,0 0 0,-1-1 1,1 1-1,-1 0 0,1-1 0,-1 1 0,3-2 0,6-3 135,0 0 1,-1 0-1,0-1 0,0-1 0,12-10 1,-1-1-153,-1-1 0,0 0 1,-2-2-1,0 0 1,-1-1-1,-1 0 1,-2-1-1,0-1 1,-1-1-1,-1 1 1,-2-2-1,0 1 0,8-47 1,-16 60-324,-5 5-5636,-13 20-4224,2 5 1391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41 257 1537,'-1'1'1200,"-1"0"-247,-1 0 1,0 1-1,1-1 0,-1 1 1,1 0-1,-1 0 1,1 0-1,0 0 1,0 0-1,0 0 0,0 1 1,0-1-1,1 1 1,-1-1-1,1 1 0,-1 0 1,1-1-1,-2 6 1,4-7-810,-1-1 0,1 1 0,-1-1 1,1 1-1,0-1 0,-1 0 0,1 1 1,-1-1-1,1 1 0,0-1 0,-1 0 1,1 0-1,0 1 0,-1-1 0,1 0 1,0 0-1,0 0 0,-1 0 0,1 0 1,0 0-1,-1 0 0,1 0 0,0 0 1,0 0-1,-1 0 0,1-1 0,0 1 1,-1 0-1,2-1 0,25-6 974,5-15-620,0 0 0,-2-2 0,0-1 0,-2-1 0,-1-2 0,46-59 0,-44 38-132,-20 33-284,-18 31-92,-9 14 35,1 1 0,2 1 0,1 0 0,1 0 0,2 1 1,-9 41-1,19-71-419,1 1 1,0-1 0,-1 0 0,1 0-1,0 1 1,0-1 0,0 0-1,1 0 1,-1 0 0,1 1 0,-1-1-1,2 4 1,-1-6 120,0 1 1,0 0-1,0 0 0,-1-1 1,1 1-1,0-1 0,0 1 1,0-1-1,0 1 0,1-1 1,-1 0-1,0 1 0,0-1 1,0 0-1,0 0 0,0 0 1,0 0-1,0 0 0,0 0 0,1 0 1,-1 0-1,0 0 0,0-1 1,0 1-1,0 0 0,0-1 1,0 1-1,1-1 0,12-5-6053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4.0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1 237 13741,'0'0'5066,"9"0"-3000,14-2-943,1-2 0,29-8 0,-31 6-832,-1 2 0,1 0 0,0 1 0,0 1-1,24 1 1,-45 1-279,1 0 0,-1 0-1,1 0 1,0 0 0,-1 1-1,1-1 1,-1 1 0,1-1-1,-1 1 1,1-1 0,-1 1-1,0 0 1,1 0 0,-1 0-1,0 0 1,0 0 0,1 0-1,-1 0 1,0 0 0,0 0-1,0 1 1,1 2 0,-1-1 88,1 0 1,-1 1 0,-1-1-1,1 1 1,0-1 0,-1 1-1,0-1 1,0 6 0,0-8 160,5-25 1250,-2-11-1445,0-56-1,-3 75-84,0 16 15,0 0 0,0-1 0,1 1 0,-1 0 0,0-1 0,0 1 0,1 0 0,-1 0 0,0-1 0,1 1 0,-1 0 0,0 0 0,1-1 0,-1 1 0,0 0 0,1 0-1,-1 0 1,0 0 0,1 0 0,-1-1 0,0 1 0,1 0 0,-1 0 0,1 0 0,-1 0 0,0 0 0,1 0 0,-1 0 0,1 0 0,-1 0 0,0 1 0,1-1 0,-1 0 0,0 0 0,1 0 0,-1 0 0,0 0 0,1 1 0,-1-1 0,0 0 0,1 0 0,-1 1-1,0-1 1,1 1 0,25 12-263,-19-9 220,4 0 60,-1-1-1,1 0 1,0 0 0,0-1 0,0 0 0,0-1 0,0 0 0,1-1-1,-1 0 1,20-4 0,-27 4-9,0 0 0,0-1 0,0 0-1,0 0 1,-1 0 0,1 0 0,0-1 0,0 0-1,-1 1 1,1-1 0,-1-1 0,0 1 0,1 0-1,-1-1 1,0 0 0,0 1 0,-1-1 0,1 0-1,0-1 1,-1 1 0,0 0 0,0-1 0,0 1-1,0-1 1,-1 0 0,1 1 0,-1-1 0,0 0-1,0 0 1,0 0 0,-1 0 0,1-6 0,-22 38-282,18-22 270,0 0-1,0 0 1,1 0 0,0 0 0,0 0-1,0 0 1,1 1 0,0-1 0,0 1-1,0 0 1,1-1 0,0 1 0,1 7-1,0-11 11,-1 0 0,1 0 0,-1 0 0,1 0-1,0-1 1,0 1 0,1-1 0,-1 1 0,0 0 0,1-1-1,0 0 1,-1 1 0,1-1 0,0 0 0,0 0 0,0 0 0,1 0-1,-1 0 1,0-1 0,1 1 0,-1-1 0,1 0 0,-1 1-1,1-1 1,0 0 0,0 0 0,-1-1 0,1 1 0,0-1-1,6 1 1,-1 0-15,1-1 0,0-1 0,0 1 0,0-1 0,0-1 0,-1 0 0,1 0 0,-1 0 0,1-1 0,-1-1 0,0 1 0,0-1 0,0-1 0,-1 0 0,1 0 1,-1 0-1,0-1 0,-1 0 0,1 0 0,-1 0 0,-1-1 0,1 0 0,-1 0 0,0-1 0,-1 1 0,1-1 0,-2 0 0,1 0 0,-1-1 0,0 1 0,-1-1 0,0 1 0,0-1 0,-1 0 0,0 0 0,-1-10 0,0 18 16,0 1 0,0 0 0,0 0 0,0 0 0,0-1 0,0 1 0,0 0 0,-1 0 0,1 0 0,0-1 0,0 1 0,0 0 0,0 0 0,-1 0 0,1 0 0,0-1 0,0 1 0,0 0 0,-1 0 0,1 0 0,0 0 0,0 0 0,-1 0 1,1 0-1,0 0 0,0 0 0,0 0 0,-1 0 0,1 0 0,0 0 0,0 0 0,-1 0 0,1 0 0,0 0 0,0 0 0,-1 0 0,1 0 0,0 0 0,0 0 0,-1 0 0,1 0 0,0 0 0,0 1 0,0-1 0,-1 0 0,1 0 0,0 0 0,0 0 0,0 1 0,0-1 0,-1 0 0,1 0 0,0 0 0,0 1 0,-12 8-36,9-4 74,0-1 0,0 1 0,0 0 0,0 0-1,1 0 1,0 0 0,0 1 0,1-1 0,-1 0-1,1 1 1,0-1 0,1 1 0,-1 0 0,1-1 0,0 1-1,0-1 1,1 1 0,0-1 0,0 1 0,2 5-1,-2-7-120,1 0 0,-1 0-1,1 0 1,1 0-1,-1 0 1,0 0-1,1-1 1,0 1-1,-1-1 1,2 0 0,3 4-1,-4-5-401,1 1 0,0-1 0,-1 0 0,1 0 0,0 0 0,0 0 0,1-1 0,-1 1 0,0-1 0,0 0 0,1-1 0,6 1 0,5-1-5924,-2-6-4431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4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17008,'0'0'4901,"12"52"-4869,15-33-833,1-3-1217,1 0-2274,1-1-1858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4.8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234 0 6086,'0'0'14098,"-8"8"-12896,3-4-1109,0 1 0,1-1 1,-1 1-1,1 0 1,0 0-1,1 0 1,-1 1-1,1-1 0,0 1 1,1 0-1,-1 0 1,1 0-1,0 0 0,1 0 1,-1 1-1,1-1 1,0 10-1,3 25-1067,2 1 0,17 72 0,-12-78 692,-2 1-1,-2 0 1,-1 0-1,-2 38 0,-2-68 567,-1-1-1,0 1 0,0 0 0,-1 0 1,0-1-1,0 1 0,-1-1 0,1 1 0,-1-1 1,-1 0-1,1 0 0,-1-1 0,0 1 1,-6 6-1,7-9-7,-1 0 1,1 0-1,-1 0 0,0 0 1,0-1-1,0 1 1,0-1-1,0 0 1,-1 0-1,1-1 0,0 1 1,-1-1-1,0 0 1,1 0-1,-1 0 1,0-1-1,1 0 0,-1 0 1,0 0-1,1 0 1,-9-2-1,9 0-265,0 1-1,0-1 1,0 0 0,0 0-1,1 0 1,-1 0-1,1-1 1,0 1 0,-1-1-1,1 0 1,1 0-1,-1 0 1,0 0 0,1-1-1,-1 1 1,1-1 0,0 0-1,0 1 1,0-1-1,1 0 1,-2-6 0,-1-3-275,0 0 0,1 0 0,1 0 0,0 0 0,0-21 0,3 25 202,0 0 1,0 0 0,0 0-1,1 1 1,1-1 0,-1 0-1,2 1 1,-1-1 0,1 1-1,0 0 1,1 0 0,-1 1-1,2-1 1,-1 1 0,1 0-1,0 1 1,1-1 0,-1 1 0,12-7-1,12-9-33,2 2-1,0 2 0,51-22 0,-38 19-820,21-12-2521,-2-1-2553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5.4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12300,'0'0'5445,"19"47"-4773,13-40 1,12-3-257,9-2-223,11-1-65,5-1-96,6 0-96,-3 0-1538,-8-4-2113,-8-7 31,-11-4-6053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15.8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3 11531,'0'0'7265,"12"-1"-6880,11 0-266,0 1 0,0 0 1,0 2-1,0 1 0,43 12 1,-31-6 45,-2 1 0,1 2 1,49 26-1,-78-35-77,-1-1 0,1 1 1,-1 0-1,1 0 0,-1 1 0,0-1 0,-1 1 0,1 0 0,0 0 1,-1 0-1,3 5 0,-5-6 6,0-1 0,0 0 0,0 1 0,0-1-1,-1 1 1,1 0 0,-1-1 0,0 1 0,0-1 0,0 1 0,0 0 0,0-1 0,0 1 0,-1-1 0,1 1 0,-1-1 0,0 1-1,0-1 1,1 1 0,-2-1 0,1 1 0,0-1 0,0 0 0,-4 4 0,-16 19 285,-2 0 0,-1-1 0,-1-1 0,-1-1 0,-1-2-1,-30 18 1,-20 17-223,22-13-227,-63 47-4924,67-56-1593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24.6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199 69 4773,'0'0'12443,"3"-7"-9998,0 1-1891,-2 4-391,0 0-1,1 0 0,-1-1 1,0 1-1,0 0 1,0-1-1,0 1 0,-1-1 1,1 1-1,-1-1 0,1 0 1,-1 1-1,0-1 0,0-5 1,-1 7-87,0 0 0,1 0 0,-1 0 0,0 1 0,0-1 0,0 0 0,0 0 0,0 0 0,0 1 0,0-1 0,0 0 0,0 1 0,0-1 0,0 1 0,0-1 0,0 1 0,-1 0 1,1-1-1,0 1 0,0 0 0,0 0 0,-1 0 0,1 0 0,0 0 0,0 0 0,-1 0 0,1 0 0,-2 1 0,-36 9-18,28-3-40,0 0 0,1 1 0,0 0 0,0 1 0,1 0 0,0 1-1,1-1 1,0 2 0,0-1 0,1 1 0,1 0 0,0 1 0,0 0 0,1 0-1,1 0 1,0 0 0,1 1 0,0-1 0,-2 21 0,5-30 13,0 0 0,0-1-1,0 1 1,0 0 0,0 0 0,1 0 0,-1-1 0,1 1 0,0 0-1,0-1 1,0 1 0,0 0 0,0-1 0,1 1 0,-1-1 0,1 0-1,0 1 1,-1-1 0,5 3 0,-2-2 0,0 0-1,0-1 1,0 1 0,0-1-1,0 0 1,1-1 0,-1 1-1,0-1 1,1 0 0,-1 0-1,7 1 1,1-1 23,1-1-1,-1 0 1,1-1 0,-1 0-1,1 0 1,-1-2 0,0 0-1,18-6 1,-14 3-10,0-1 1,-1-1-1,0-1 1,0 0-1,-1-1 0,15-12 1,-25 18 0,1 0 0,-1 0 0,0-1-1,0 1 1,0-1 0,0 0 0,-1 0 0,0-1 0,0 1 0,-1-1 0,1 1 0,-1-1 0,0 0 0,-1 0 0,1 0 0,-1 0 0,0 0 0,-1 0 0,1 0 0,-2-10-1,0 13-32,1 1-1,-1-1 1,0 1-1,-1-1 1,1 1-1,0 0 1,-1-1-1,1 1 1,-1 0-1,0 0 1,0 0-1,1 0 0,-1 1 1,0-1-1,-1 0 1,1 1-1,0-1 1,0 1-1,-1 0 1,1 0-1,-1 0 1,1 0-1,-1 0 0,1 1 1,-1-1-1,-5 0 1,-8-1-377,-1 0 1,-32 0-1,41 2-20,-2 5-2958,10-5 3179,0 0 0,0 0 0,0 1 0,-1-1-1,1 0 1,0 0 0,0 0 0,0 0 0,0 1 0,0-1 0,0 0 0,0 0 0,0 0 0,0 1 0,0-1 0,1 0 0,-1 0 0,0 0 0,0 0 0,0 1 0,0-1 0,0 0 0,0 0 0,0 0 0,0 0 0,0 0 0,0 1 0,1-1 0,-1 0 0,0 0 0,0 0 0,0 0 0,0 0 0,0 0 0,1 0 0,-1 1 0,0-1 0,0 0 0,0 0 0,0 0 0,1 0 0,-1 0 0,0 0-1,0 0 1,0 0 0,1 0 0,-1 0 0,0 0 0,0 0 0,0 0 0,0 0 0,1 0 0,-1 0 0,0 0 0,0-1 0,16 2-6989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25.1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99 13 14157,'-8'-2'2584,"-40"-6"655,6 6 2443,47 2-5617,-1 1 0,1 1 1,0-1-1,-1 0 1,1 1-1,-1 0 0,7 4 1,14 5-24,232 60-549,-243-63 345,-17 2 173,-28 8 202,22-13-173,-44 23 508,2 4 0,-70 54 0,108-71-904,20-11-2447,-3-5 1794,0 1 0,0-1 0,-1-1 0,1 1 0,0 0-1,-1-1 1,7-3 0,17-13-8819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25.5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16656,'0'0'8616,"53"30"-8136,-19-29-319,3-1-97,-2 0-96,4 0-1218,-5-7-1664,-6-5-2371,-1-3-4837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25.9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0 17969,'0'0'9673,"-8"5"-9529,4-4-141,0 2-1,0-1 0,1 0 1,-1 1-1,1 0 1,-1 0-1,1 0 0,0 0 1,0 0-1,0 1 0,1-1 1,-1 1-1,1 0 1,0 0-1,0 0 0,0 0 1,0 0-1,1 0 0,-1 1 1,1-1-1,0 0 0,1 1 1,-1-1-1,1 1 1,0-1-1,0 5 0,1-7-58,0 0 0,0 0 0,0 0 0,1 0-1,-1-1 1,0 1 0,1-1 0,-1 1 0,1-1 0,0 1-1,-1-1 1,1 0 0,0 0 0,0 0 0,0 0-1,-1 0 1,1 0 0,0 0 0,4 0 0,47 13-1947,-36-10 1371,-11-3 578,1 1 0,-1 1-1,0-1 1,0 1 0,0 0 0,0 0 0,0 1-1,10 7 1,-15-9 87,0-1-1,0 0 1,0 0-1,0 1 1,0-1-1,0 0 1,0 1-1,0-1 1,0 1-1,-1-1 0,1 1 1,0-1-1,-1 1 1,0 0-1,1-1 1,-1 1-1,0 0 1,0-1-1,0 1 1,0 0-1,0 0 1,0-1-1,0 1 1,-1 0-1,1-1 1,-1 1-1,1-1 1,-1 1-1,1 0 1,-1-1-1,0 1 1,0-1-1,0 0 1,0 1-1,0-1 1,0 0-1,0 1 1,0-1-1,-3 1 1,-4 7 356,-1-2 1,0 1-1,0-1 1,-1 0 0,0-1-1,-15 7 1,20-10-324,-1-1 0,0 1 0,0-1 0,-1 0 0,1-1 0,0 0 0,-1 0 0,1 0 0,-1 0 0,1-1 0,0 0 0,-1-1 0,-6-1 0,11 2-214,1-1 0,-1 0 1,1 0-1,-1 0 0,1 0 0,-1 0 0,1 0 1,0 0-1,-1-1 0,1 1 0,0-1 0,0 1 1,0 0-1,0-1 0,0 0 0,1 1 0,-1-1 1,0 1-1,1-1 0,-1 0 0,1 0 0,-1-1 1,-5-44-6715,5 43 5875,0-33-9145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26.2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12268,'0'0'10057,"53"0"-8391,-33 0-161,5 0-576,-2 0-737,1 4-192,3-2-640,0 1-1282,-8 1-1377,4 0-2723,-3-2-3939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58 12588,'0'0'6774,"3"-8"-4366,-2 5-2269,2-25 1385,-3 27-1456,-1 0-1,1 0 1,-1 0 0,0 0-1,0 0 1,1 0-1,-1 0 1,0 0 0,0 0-1,0 1 1,0-1 0,0 0-1,0 1 1,0-1 0,0 1-1,-1-1 1,1 1 0,0-1-1,0 1 1,0 0 0,0-1-1,-1 1 1,1 0-1,0 0 1,0 0 0,-1 0-1,1 0 1,-1 1 0,-8-2 28,1 2 0,0-1 1,0 1-1,0 0 1,0 1-1,0 0 0,1 1 1,-1-1-1,1 2 1,-1-1-1,1 1 0,0 0 1,0 1-1,1 0 1,-1 0-1,1 1 0,-7 7 1,13-12-65,0 0 1,0-1 0,0 1 0,0 0 0,0 0-1,0 1 1,0-1 0,0 0 0,0 0-1,1 0 1,-1 0 0,0 1 0,1-1-1,-1 0 1,1 1 0,0-1 0,-1 0 0,1 3-1,0-4-22,0 1-1,1-1 0,-1 1 0,0-1 1,1 1-1,-1-1 0,1 1 1,-1-1-1,0 1 0,1-1 1,-1 0-1,1 1 0,-1-1 0,1 0 1,0 1-1,-1-1 0,1 0 1,-1 1-1,1-1 0,0 0 0,-1 0 1,1 0-1,-1 0 0,1 0 1,0 0-1,0 0 0,5 0 2,-1 0 0,1 0 0,-1 0 0,1-1 0,-1 0 0,0 0 0,9-4 0,1-1-101,-1-2 1,1 0 0,-2-1 0,1 0-1,-2-1 1,24-22 0,-36 32 74,0-1-1,0 1 1,0 0 0,0-1 0,1 1 0,-1 0-1,0 0 1,0-1 0,1 1 0,-1 0-1,0 0 1,1-1 0,-1 1 0,0 0-1,1 0 1,-1 0 0,0-1 0,1 1-1,-1 0 1,0 0 0,1 0 0,-1 0-1,1 0 1,-1 0 0,0 0 0,1 0-1,-1 0 1,0 0 0,1 0 0,-1 0-1,1 0 1,-1 0 0,0 0 0,1 0-1,-1 0 1,0 1 0,1-1 0,-1 0-1,0 0 1,1 0 0,0 1 0,5 20-84,-6 47 508,-1-49-378,7 153 1170,-7-171-1165,1 0-1,-1-1 0,1 1 1,-1-1-1,1 1 0,-1 0 1,0-1-1,1 1 0,-1-1 1,0 1-1,1-1 1,-1 0-1,0 1 0,1-1 1,-1 0-1,0 1 0,0-1 1,1 0-1,-1 0 0,0 0 1,0 0-1,0 0 1,1 0-1,-1 0 0,0 0 1,-1 0-1,-30 0 238,25 0-129,-15 0 121,10 1-197,-1-1-1,0 0 1,1 0-1,-1-2 1,1 1-1,-1-2 0,1 1 1,0-2-1,-20-7 1,31 11-83,1 0 1,-1-1-1,1 1 1,0 0-1,-1 0 0,1 0 1,-1 0-1,1-1 1,0 1-1,-1 0 1,1-1-1,0 1 1,-1 0-1,1 0 1,0-1-1,-1 1 1,1-1-1,0 1 1,0 0-1,-1-1 1,1 1-1,0-1 0,0 1 1,0 0-1,0-1 1,-1 1-1,1-1 1,0 1-1,0-1 1,0 1-1,0 0 1,0-1-1,0 1 1,0-1-1,0 1 1,1-1-1,-1 1 0,0-1 1,0 1-1,0 0 1,0-1-1,0 1 1,1-1-1,-1 1 1,0 0-1,0-1 1,1 1-1,-1 0 1,0-1-1,1 1 1,-1 0-1,0-1 0,1 1 1,-1 0-1,0 0 1,1-1-1,-1 1 1,1 0-1,-1 0 1,1-1-1,28-10-2088,42-10-9123,-46 12 4051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26.5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195 0 14157,'0'0'7346,"-9"1"-6091,0 1-1032,0 1 0,1 0 0,-1 1 0,1-1 1,0 1-1,0 1 0,0 0 0,0 0 0,1 0 1,0 1-1,0 0 0,0 1 0,1-1 1,0 1-1,-5 8 0,3-4-8,0 0 0,1 1 0,1 0 0,0 0 0,1 1 0,0-1 0,1 1 0,-4 17 1,7-25-183,0 0 1,1-1-1,0 1 1,-1 0-1,2 0 1,-1 0-1,0 0 1,1 0-1,0-1 1,0 1 0,3 6-1,-2-8-25,-1 0 0,1 0-1,-1-1 1,1 1 0,0-1 0,0 0-1,0 1 1,1-1 0,-1 0 0,0 0-1,1-1 1,0 1 0,-1 0-1,1-1 1,0 0 0,0 1 0,-1-1-1,1 0 1,5 1 0,1-1-1,0 1 0,1-1 0,-1 0-1,0-1 1,0 0 0,1-1 0,-1 0 0,0 0 0,0-1 0,0 0 0,0 0-1,0-1 1,0-1 0,-1 1 0,1-1 0,-1-1 0,0 0 0,7-5-1,-9 6-6,0-1-1,-1 0 0,0 0 0,0 0 1,0-1-1,0 0 0,-1 1 0,0-2 1,0 1-1,-1 0 0,0-1 0,0 0 0,0 1 1,-1-1-1,0 0 0,0 0 0,-1-1 1,0 1-1,0 0 0,-1 0 0,0-1 1,0 1-1,-2-12 0,2 16-52,-1 0 0,0 0 0,0 0-1,0 1 1,0-1 0,0 0 0,-1 0 0,1 1 0,-1-1-1,0 1 1,0-1 0,0 1 0,0 0 0,0 0 0,0 0-1,0 0 1,-1 0 0,1 0 0,-1 1 0,0-1 0,1 1-1,-1 0 1,-5-2 0,-2 0-1110,0 1 0,-1 0 1,1 0-1,0 1 0,-18 0 0,4 1-4304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27.6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10922,'0'0'10859,"12"1"-9600,64 3-230,94-8 0,-85 0-2015,95 8 0,-179-4 826,0 0 0,0 0 0,0 0 0,0 0 0,0 0 1,0 0-1,0 1 0,0-1 0,0 0 0,0 1 0,0-1 0,0 1 0,0-1 0,0 1 0,0 0 1,0-1-1,-1 1 0,1 0 0,1 1 0,-2-2-65,0 1-1,0-1 1,0 1 0,0-1-1,-1 1 1,1-1 0,0 1-1,0 0 1,0-1 0,-1 0-1,1 1 1,0-1 0,0 1-1,-1-1 1,1 1 0,-1-1-1,1 0 1,0 1 0,-1-1-1,1 0 1,-1 1 0,1-1-1,-1 0 1,1 1 0,-1-1-1,1 0 1,-1 0 0,1 0-1,-1 1 1,1-1 0,-1 0-1,1 0 1,-1 0 0,1 0-1,-1 0 1,1 0 0,-2 0-1,-20 3-8416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27.9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 13901,'0'0'6887,"85"7"-4998,-32-7-639,3 0-834,6 0-256,-2 0-160,-3 0 0,-7 0-480,-8 0-737,-8 0-449,-8 0-576,-8-3-1858,-2-9-1185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28.3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270 2 6374,'0'0'10709,"11"-1"-9033,2 0-1195,0 1-1,-1 0 0,1 1 1,0 0-1,-1 1 1,1 1-1,-1 0 1,0 0-1,19 9 1,-22-8-382,-1 0 1,0 1-1,1 0 1,-2 1-1,12 8 0,-18-12-91,1-1 0,-1 1 0,1-1 0,-1 1 0,0 0 0,0 0 0,1-1 0,-1 1 0,0 0 0,-1 0 0,1 0 0,0 0 0,0 0 0,-1 0 0,1 1 0,-1-1 0,0 0 0,0 0 0,0 0 0,0 0 0,0 0-1,0 1 1,0-1 0,-1 0 0,1 0 0,-1 0 0,0 0 0,1 0 0,-1 0 0,-2 3 0,-11 13 152,0 0 0,-1-1 0,-1-1 0,-1 0 0,0-1-1,-1-1 1,-28 17 0,11-6-131,-97 71-163,63-47-1766,1 1-3582,35-26-1955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32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1 13068,'0'0'9508,"-3"11"-8974,-9 26-364,2 0-1,1 1 1,2 0 0,-3 59 0,12-70-284,-1 27-766,-8-26-2760,0-23-348,-1-4-1516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32.7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71 13869,'10'-7'1692,"2"-1"-1100,0 0 0,0 1-1,1 1 1,-1-1 0,2 2-1,-1 0 1,1 1 0,-1 0-1,1 1 1,0 0 0,20 0-1,-22 2-373,1 1 0,-1 1-1,1 0 1,0 1 0,-1 0 0,1 0-1,12 6 1,-22-7-216,-1 0 0,1 0 0,0 0 0,-1 0 0,1 1 0,-1-1-1,0 1 1,1 0 0,-1 0 0,0 0 0,0 0 0,0 0 0,0 0 0,0 0 0,-1 1 0,1-1 0,-1 1 0,1-1 0,-1 1 0,0 0 0,0-1 0,0 1-1,-1 0 1,1 0 0,0 0 0,-1 0 0,0-1 0,0 1 0,0 0 0,0 0 0,0 0 0,-1 0 0,1 0 0,-1 0 0,0-1 0,1 1 0,-3 4-1,-1 1 39,0 0 0,-1 0 0,0 0 0,0-1 0,-1 0 0,0 0-1,0 0 1,0-1 0,-1 0 0,0 0 0,-13 8 0,13-9 55,-1 0 0,1 1 1,0 0-1,0 1 0,0 0 1,1 0-1,0 0 0,0 1 1,1-1-1,-7 15 0,12-21-91,-1 0 0,1 0 0,-1 0-1,1 0 1,0 0 0,-1 0 0,1 1-1,0-1 1,0 0 0,0 0 0,0 0 0,0 0-1,0 1 1,0-1 0,1 0 0,-1 0-1,0 0 1,1 0 0,-1 0 0,0 0-1,1 1 1,-1-1 0,1 0 0,0 0 0,-1-1-1,3 3 1,-1-1 4,0-1 0,1 1-1,-1-1 1,0 0 0,1 1-1,0-1 1,-1 0 0,1-1 0,0 1-1,-1 0 1,5 0 0,9 0 11,1 0 0,0-1 0,17-2 0,-26 1-28,0 0-35,0 0-1,0 0 1,0-1 0,0 0 0,-1 0-1,1-1 1,-1 0 0,1 0-1,-1-1 1,0 0 0,7-5 0,-11 7 49,1-1 1,-1-1 0,1 1 0,-1 0-1,0-1 1,0 1 0,0-1 0,-1 0-1,1 0 1,-1 0 0,0-1 0,0 1-1,-1 0 1,1-1 0,-1 1 0,0-1-1,0 1 1,0-1 0,-1-8-1,0 13 3,0 0 0,0 0 0,0-1 0,0 1-1,0 0 1,0-1 0,-1 1 0,1 0-1,0 0 1,0-1 0,0 1 0,0 0-1,-1 0 1,1 0 0,0-1 0,0 1-1,-1 0 1,1 0 0,0 0 0,0 0 0,-1-1-1,1 1 1,0 0 0,0 0 0,-1 0-1,1 0 1,0 0 0,-1 0 0,1 0-1,0 0 1,0 0 0,-1 0 0,1 0-1,0 0 1,-1 0 0,1 0 0,0 0 0,0 0-1,-1 0 1,1 0 0,0 1 0,0-1-1,-1 0 1,1 0 0,0 0 0,0 0-1,-1 1 1,1-1 0,0 0 0,0 0-1,-1 0 1,1 1 0,0-1 0,0 0 0,0 0-1,0 1 1,0-1 0,-1 1 0,-13 12 25,11-9 4,0 1 1,1-1-1,0 1 1,0 0-1,0 0 1,0 0-1,1 0 1,-2 10-1,3-13-17,-1-1-1,1 1 0,0-1 1,0 1-1,-1 0 0,1-1 1,0 1-1,0-1 0,1 1 1,-1 0-1,0-1 0,0 1 0,1-1 1,-1 1-1,1-1 0,0 1 1,-1-1-1,1 0 0,0 1 1,0-1-1,-1 0 0,1 1 0,0-1 1,1 0-1,-1 0 0,0 0 1,0 0-1,0 0 0,1 0 1,-1 0-1,3 1 0,5 0-1,-1-1 0,1 0 1,0-1-1,0 1 0,0-2 0,-1 1 0,1-1 0,0-1 0,0 1 0,-1-2 0,1 1 1,-1-1-1,0 0 0,0-1 0,0 0 0,0 0 0,-1-1 0,0 0 0,0 0 0,0-1 1,0 1-1,-1-2 0,0 1 0,0-1 0,-1 0 0,1 0 0,4-9 0,-31 53-1492,20-36 1415,1 0 0,-1 1 1,1-1-1,-1 0 0,1 1 0,0-1 1,-1 1-1,1-1 0,0 1 1,0-1-1,0 1 0,0-1 1,0 1-1,0-1 0,1 1 1,-1-1-1,0 0 0,1 1 0,-1-1 1,1 1-1,0-1 0,-1 0 1,1 0-1,0 1 0,0-1 1,0 0-1,0 0 0,0 0 1,0 0-1,0 0 0,0 0 0,0 0 1,0 0-1,1 0 0,-1-1 1,0 1-1,1 0 0,-1-1 1,0 1-1,1-1 0,-1 1 1,3-1-1,6 2-1978,0-1 0,0 0-1,0-1 1,17-1 0,-6-1-3766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33.1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34 8872,'0'0'12241,"-10"0"-11814,5 1-362,0-1-1,1 1 1,-1 0-1,0 1 1,1-1-1,-1 1 1,1 0-1,-1 0 1,1 0-1,0 0 1,0 1-1,-5 4 0,7-5-26,0 0 0,0 0 0,0 0-1,0 0 1,0 0 0,1 0 0,-1 1-1,1-1 1,0 1 0,-1-1 0,1 1-1,0-1 1,1 1 0,-1 0 0,0-1-1,1 1 1,0 0 0,-1 0-1,1-1 1,0 1 0,0 0 0,1 0-1,-1 0 1,1-1 0,-1 1 0,1 0-1,0-1 1,2 6 0,-1-6-60,0 1-1,0 0 1,0 0 0,0-1-1,1 1 1,-1-1 0,1 0 0,0 0-1,0 0 1,0 0 0,0 0 0,0 0-1,0-1 1,0 0 0,0 1-1,1-1 1,-1 0 0,0-1 0,1 1-1,-1-1 1,1 1 0,3-1-1,4 1-393,-1-1 0,1 0-1,-1 0 1,0-1-1,1-1 1,13-3 0,-13 0-430,0 0 1,0-1 0,-1 0 0,1-1-1,-2 0 1,1-1 0,-1 0 0,0 0-1,0-1 1,-1 0 0,0 0 0,-1-1-1,0 0 1,6-13 0,7-15-3351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33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131 77 5221,'-1'-8'2883,"-15"-42"3488,15 49-6094,1-1 0,-1 1 0,1 0 0,-1 0 1,0 0-1,0 0 0,0 0 0,0 0 0,0 0 0,0 0 0,0 0 0,0 0 1,0 0-1,0 0 0,0 1 0,0-1 0,-2 0 0,1 1-187,1 0 1,0 0-1,0 0 0,0 1 0,0-1 0,-1 0 0,1 1 0,0-1 1,0 1-1,0-1 0,0 1 0,0-1 0,0 1 0,0 0 1,0-1-1,0 1 0,0 0 0,0 0 0,1 0 0,-1 0 1,0 0-1,1 0 0,-1 0 0,0 0 0,0 1 0,-8 17 570,0 0-1,2 0 0,0 1 1,1 0-1,0 0 0,2 1 1,1-1-1,-2 27 0,-2 6-96,4-37-493,1 0 1,1 0-1,0 0 0,1 0 1,3 17-1,-3-32-59,0 0 0,1 0 0,-1-1 0,0 1 0,1 0 0,0 0 1,-1-1-1,1 1 0,-1 0 0,1-1 0,0 1 0,-1-1 0,1 1 0,0-1 0,-1 1 1,1-1-1,0 1 0,0-1 0,0 0 0,-1 1 0,1-1 0,0 0 0,0 0 0,0 1 1,0-1-1,0 0 0,0 0 0,-1 0 0,1 0 0,0 0 0,0-1 0,0 1 0,0 0 0,0 0 1,0 0-1,-1-1 0,1 1 0,0-1 0,0 1 0,0 0 0,-1-1 0,1 1 0,0-1 1,0-1-1,36-21 204,21-40-149,-40 41-37,1 2 1,40-34 0,-42 46-4227,-16 8 4043,-1 0 0,0 0 0,1 0 0,-1 0 0,1 0-1,-1 0 1,0 0 0,1 0 0,-1 0 0,0 1 0,1-1 0,-1 0 0,1 0 0,-1 0 0,0 1 0,0-1 0,1 0 0,-1 0 0,0 1 0,1-1 0,-1 0 0,0 0 0,0 1 0,0-1 0,1 0 0,-1 1 0,0-1 0,0 1 0,0-1 0,0 0 0,0 1 0,1-1 0,-1 0-1,0 1 1,0-1 0,0 1 0,0-1 0,0 0 0,0 1 0,0-1 0,0 0 0,-1 1 0,-9 4-13240</inkml:trace>
  <inkml:trace contextRef="#ctx0" brushRef="#br0" timeOffset="1">142 256 9673,'0'0'10922,"-25"44"-9064,25-31-288,0-3-225,5 1-288,4-1-448,5-1-353,0-1-160,6 1-64,-6-1-256,2-1-1090,0-1-1216,-9-2-833,-2-1-2242,1-2-3588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33.8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6534,'0'0'16111,"54"6"-15502,-29-11-545,5 1-705,-5 0-2337,-2-4-3396,-3 2-6951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34.2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12684,'0'0'7815,"50"-4"-12683,-32 1-3909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17072,'0'0'9673,"-19"47"-8936,8-18-353,2 2-159,-2 0-1,3-3 0,2-3-128,5-6-64,1-6-32,0-5-480,0-6-1058,10-2-1120,6-7-1634,-2-10-3748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35.0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81 9065,'0'0'5584,"-4"-8"-2776,-13-25-913,17 32-1810,-1 0 1,1 0 0,0 0-1,-1 0 1,1 0 0,0-1-1,0 1 1,0 0 0,0 0-1,0 0 1,0-1 0,0 1-1,0 0 1,1 0 0,-1 0 0,0 0-1,1 0 1,-1 0 0,1 0-1,-1-1 1,1 1 0,-1 0-1,1 1 1,0-1 0,0 0-1,-1 0 1,1 0 0,0 0-1,0 0 1,0 1 0,0-1-1,0 0 1,0 1 0,0-1-1,0 1 1,0-1 0,0 1 0,0 0-1,1-1 1,-1 1 0,0 0-1,0 0 1,0 0 0,2 0-1,-1-1-55,0 1 0,0-1 0,0 1 0,0 0-1,-1 0 1,1 0 0,0 0 0,0 0 0,0 0-1,0 0 1,0 1 0,-1-1 0,1 0 0,0 1-1,0 0 1,-1-1 0,1 1 0,0 0 0,-1 0-1,1 0 1,-1 0 0,1 0 0,-1 1 0,1-1-1,-1 0 1,2 2 0,-2 2-18,-1-1 0,1 1 1,0-1-1,-1 1 0,0-1 0,0 1 0,0-1 0,-1 1 0,1-1 1,-1 1-1,0-1 0,-1 0 0,1 1 0,-1-1 0,0 0 1,0 0-1,0 0 0,0 0 0,-1 0 0,-3 4 0,3-4 19,0 1-1,0 0 0,0 0 1,1 0-1,-1 1 0,1-1 1,0 1-1,1-1 0,0 1 1,-1 0-1,1 5 0,1-10-15,0 0 1,0-1-1,1 1 0,-1 0 0,0-1 0,0 1 1,0 0-1,1-1 0,-1 1 0,0-1 0,1 1 1,-1-1-1,1 1 0,-1 0 0,1-1 0,-1 1 0,1-1 1,-1 0-1,1 1 0,-1-1 0,1 1 0,-1-1 1,1 0-1,0 0 0,-1 1 0,1-1 0,0 0 0,0 0 1,31 4 240,27-13-163,-46 5-324,-1-1 0,0-1 0,0 0 0,-1 0-1,0-1 1,0-1 0,0 0 0,-1 0 0,0-1-1,-1 0 1,0-1 0,13-18 0,-15 11 302,-16 18 241,6 0-283,1 0-1,-1 1 0,0 0 1,1 0-1,0 0 1,-1 0-1,1 0 0,0 0 1,-2 3-1,3-4-12,0 0-1,0 0 1,0 0-1,1 0 1,-1 0-1,0 0 1,1 1-1,-1-1 1,1 0-1,-1 0 1,1 0-1,0 1 1,-1-1-1,1 0 1,0 1-1,0-1 1,0 0-1,0 1 1,0-1-1,0 0 1,0 0-1,0 1 1,1-1-1,-1 0 1,1 0-1,-1 1 1,1-1-1,-1 0 1,1 0-1,-1 0 1,1 0-1,0 0 1,0 0-1,0 0 1,-1 0-1,1 0 1,0 0-1,0 0 1,0 0-1,0-1 1,1 1-1,-1 0 1,0-1-1,0 1 1,0-1-1,1 1 1,-1-1-1,0 0 1,0 1-1,1-1 1,-1 0-1,2 0 1,2 1-13,0-1 0,0 0 1,0 1-1,0-2 0,0 1 1,0-1-1,0 0 0,0 0 1,0 0-1,0-1 0,0 1 1,7-5-1,-2-1-77,-1-1 0,0 0 0,0 0 0,-1-1 0,0 0 0,0 0 0,12-21-1,-19 29 33,-21 102 960,20-82-944,1 1 0,0-1-1,1 1 1,2-1 0,0 0 0,0 0 0,2 0 0,1 0 0,8 17-1,-10-25-28,0 0 0,-1 0-1,0 0 1,0 1 0,-2-1 0,1 1-1,0 15 1,-3-21 164,0 1 0,-1-1 0,1 0-1,-1 1 1,-1-1 0,1 0 0,-1 1 0,0-1 0,-1 0 0,1-1-1,-1 1 1,-1 0 0,1-1 0,-8 10 0,4-5 277,-2-1-1,1 0 1,-1 0 0,0-1 0,-11 7-1,15-11-209,0-1-1,0-1 0,0 1 0,0-1 0,0 0 0,-1 0 1,1 0-1,0-1 0,-1 0 0,0 0 0,1 0 1,-1-1-1,-8 0 0,12-1-149,-1 0 0,1 1 0,-1-1 0,1-1 0,-1 1-1,1 0 1,0-1 0,0 1 0,-1-1 0,1 1 0,0-1 0,0 0 0,0 0 0,1 0 0,-1 0-1,0 0 1,1-1 0,0 1 0,-1 0 0,1-1 0,0 1 0,0-1 0,0 1 0,1-1 0,-1 1 0,0-1-1,1 0 1,0 1 0,0-5 0,-3-11-278,2 0 0,1-36 0,0 53 215,1-8-63,-1-1 0,2 1 0,-1 0 0,1 0 0,1 0 0,0 1 0,0-1 0,0 0 0,1 1 0,1 0 0,-1 0 0,1 0 0,1 1 0,-1 0 0,1 0 0,0 0 0,13-10 0,-5 6-178,1 0 0,-1 2 0,2-1 0,18-7 0,36-11-3787,-28 12-1455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36.5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58 4484,'0'0'18749,"10"-3"-18189,29-7-148,0 2-1,1 2 0,47-2 1,134 4-290,-205 4-182,-76 11-10,14-1 215,-263 11 1510,327-33-1553,21 0-445,2 2 1,-1 2 0,73-5 0,-60 8-270,-142 24 820,6 1-1120,26-18-5132,42-4-2983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4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1925 321 3171,'0'0'667,"-12"-10"257,-20-15 1339,-1 2 1,-66-35-1,-4 9-1801,-122-40 0,173 73-446,0 2 0,-1 2 0,-1 3 0,-83-4 0,69 11 121,1 3-1,-1 2 1,1 4 0,0 3 0,-81 22-1,115-23 70,1 2-1,0 2 0,1 0 0,0 2 0,2 2 0,-1 0 0,2 2 0,1 1 0,0 2 0,2 0 0,0 2 0,-29 36 0,31-31-166,2 2-1,1 0 1,1 2 0,2 0-1,1 0 1,2 2 0,1 0-1,-11 49 1,18-56 20,2 0-1,1 1 1,0-1 0,3 0-1,0 1 1,2-1-1,1 1 1,1-1 0,1 0-1,2-1 1,15 44 0,-9-41-41,1 0 1,1-1-1,2-1 1,0 0-1,2-1 1,1-1 0,1-1-1,2-1 1,0-1-1,1-1 1,43 30-1,-30-28-3,2-1 0,0-2 0,1-2 0,0-2 0,2-1 0,0-3 0,0-1 0,50 7 0,-20-9-5,-1-3-1,2-4 1,-1-2-1,0-4 0,0-3 1,0-3-1,-1-3 1,80-24-1,-65 10 88,-2-5 0,-1-2 0,-1-5 0,-2-3 0,-2-3 0,83-63 0,-108 67 189,-1-2 1,-2-2 0,-3-3 0,46-55 0,-75 80-125,-1-1-1,-1-1 1,-1 0-1,-1 0 1,-1-2-1,-2 0 1,0 0-1,-2-1 1,0 0-1,-2-1 1,-1 0-1,2-28 1,-8 47-108,0 0 1,0 0-1,0 0 1,-1 0-1,0 0 1,-1 0-1,0 1 1,-1-1-1,1 1 1,-2-1-1,1 1 1,-1 0-1,-8-13 1,5 12-52,0 1 1,-1 0 0,0 0 0,0 1 0,-1 0 0,0 0 0,0 1 0,-1 0 0,1 0 0,-17-6 0,-11-1-406,-1 0 0,-1 3 1,-67-10-1,-48-13-4408,105 16 75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4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4164,'0'0'3523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4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 9129,'-12'0'-1218,"-2"-7"-3394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4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2145 258 9545,'-17'-12'-16,"-32"-22"140,-1 2 0,-2 2 0,-104-42 0,85 51 62,-1 4 0,0 3-1,-1 3 1,-1 3 0,1 3-1,-1 4 1,0 3 0,-91 14-1,78-1 11,2 4-1,0 5 1,1 2-1,2 5 1,1 3 0,2 3-1,-77 50 1,129-71-27,2 1 1,0 1 0,1 1-1,1 2 1,1 0 0,0 1-1,2 2 1,-25 36 0,31-37-109,1 0 1,1 1 0,2 0-1,0 1 1,1 0-1,2 0 1,0 1 0,2 0-1,1 0 1,-1 30-1,2-24-25,2 0-1,1 0 0,2 0 1,0-1-1,3 1 1,0-1-1,14 43 0,-7-44-104,1 0-1,2-1 1,0 0-1,2-2 1,2 1-1,0-2 0,1-1 1,2 0-1,1-2 1,0 0-1,42 29 1,-34-30 46,2-2 1,0-1 0,1-2 0,0-1-1,2-2 1,-1-2 0,2-1 0,-1-1-1,66 7 1,-34-11 385,1-4 0,0-3 0,-1-3 0,1-3-1,-1-2 1,-1-4 0,0-3 0,119-44 0,-59 8 313,-2-6-1,-3-5 1,163-113 0,-194 113-388,129-116 1,-181 143-147,-2-3 1,-1 0-1,-2-3 0,-2-1 0,33-59 0,-55 85-79,-1 0 1,-1 0-1,0-1 0,-2 0 0,0-1 0,-1 1 0,-1-1 1,0 0-1,-2-1 0,0 1 0,-1-29 0,-2 41-210,0 0-1,-1 1 0,0-1 0,0 0 1,0 1-1,-1 0 0,0-1 1,0 1-1,0 0 0,-1 1 0,0-1 1,0 1-1,-1-1 0,1 1 1,-1 1-1,0-1 0,0 1 0,-1-1 1,0 2-1,1-1 0,-1 0 1,0 1-1,-1 0 0,-9-3 0,-14-4-1393,0 1-1,0 1 0,-62-7 0,-2 5-4271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4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1012 9897,'0'0'801,"-9"0"144,-2 3-587,8-2-227,-1 0 1,1-1-1,-1 1 0,1-1 0,-1 1 0,0-1 1,1 0-1,-1-1 0,1 1 0,-1 0 0,-4-2 1,8 1-86,-1 1 1,0 0 0,0-1 0,0 0 0,1 1-1,-1-1 1,0 1 0,1-1 0,-1 0 0,1 0 0,-1 1-1,0-1 1,1 0 0,0 0 0,-1 0 0,1 0 0,0 1-1,-1-1 1,1 0 0,0 0 0,0 0 0,-1 0-1,1 0 1,0 0 0,0 0 0,0 0 0,0 0 0,1 0-1,-1 1 1,0-1 0,0 0 0,0 0 0,1 0-1,-1 0 1,1 0 0,-1 0 0,0 1 0,2-2 0,17-35 38,19-14 274,2 2 1,2 2-1,82-72 1,164-100 65,-181 147-367,2 5 1,4 4 0,2 6 0,2 5-1,125-37 1,-219 81-77,1 2 0,0 0 0,1 2-1,34-3 1,-58 7 365,13-14-5578,-4-3-1090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1972 10634,'0'0'502,"-7"-8"-203,5 6-299,-1 0 0,1-1 1,0 0-1,0 0 0,0 0 1,0 0-1,0 0 0,1 0 1,-1 0-1,1 0 0,0-1 1,0 1-1,0 0 0,0-1 1,0 1-1,1-1 0,0 1 1,0-1-1,0 1 0,0-1 1,0 0-1,1 1 0,-1 0 1,1-1-1,0 1 1,0-1-1,1 1 0,-1 0 1,1 0-1,-1 0 0,4-5 0,25-37 220,1 1-1,70-72 0,91-69 39,-137 135-234,184-168-413,313-218 1,-417 344 1259,3 6-1,4 6 1,4 7 0,199-72 0,-163 87-700,283-52 1,199 17-718,-456 76 839,1 9-1,0 8 1,-1 10 0,0 9 0,237 53-1,271 116 42,-48-9 881,-530-151-964,1-6-1,269 9 1,-272-36-3023,-104 2 495,1-2 0,34-9-1,-14-1-1784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14670,'0'0'443,"10"-7"91,-10 7-534,5-4 135,1 0-1,0 1 1,0-1-1,0 1 1,0 1-1,0-1 0,1 1 1,-1 0-1,1 1 1,-1 0-1,1 0 0,0 0 1,-1 0-1,1 1 1,6 1-1,81 14 531,-2 3-1,0 5 1,147 57 0,-223-74-687,1 1 1,-1 0 0,-1 2-1,0 0 1,28 21-1,-39-27 31,-1 0 0,0 0 0,1 0 0,-1 1-1,0 0 1,0 0 0,-1-1 0,1 2-1,-1-1 1,0 0 0,0 0 0,0 1 0,-1-1-1,0 1 1,0-1 0,0 1 0,0 0-1,0-1 1,-1 1 0,0 0 0,0-1-1,-1 1 1,1 0 0,-1 0 0,0-1 0,0 1-1,-2 6 1,-2-1 47,0 0 0,0 0 0,-1-1 0,-1 1 0,1-1 0,-1-1-1,-16 16 1,-68 54 150,64-57-197,-35 29-186,-75 61 215,51-35-4362,55-49-822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14029,'0'0'5477,"6"-8"-5033,3-3-350,0 1 1,1 0 0,1 0 0,-1 1-1,2 0 1,-1 1 0,1 0 0,1 1-1,-1 1 1,16-7 0,-9 5 30,1 1 0,-1 1 0,1 1-1,1 1 1,-1 0 0,40-1 0,-58 5-125,-1 0 1,0 1-1,1-1 1,-1 0-1,1 0 1,-1 1-1,0-1 1,1 1-1,-1-1 1,0 1-1,0-1 1,1 1-1,-1 0 1,0 0-1,0 0 1,0 0-1,0-1 1,0 2-1,0-1 1,0 0-1,0 0 1,0 0-1,0 0 0,-1 0 1,1 1-1,-1-1 1,1 0-1,-1 1 1,1-1-1,-1 0 1,1 1-1,-1-1 1,0 0-1,0 1 1,0-1-1,0 1 1,0-1-1,0 1 1,0-1-1,0 0 1,-1 3-1,-1 5 10,1-1 0,-1 1 0,-1 0 0,1-1 0,-7 13 0,-36 64 103,29-58-16,1 0 0,2 1 0,0 1 0,-11 39 0,24-66-89,-1-1 0,1 1 0,-1-1 0,1 1-1,-1-1 1,1 1 0,0-1 0,0 1 0,0-1 0,0 1 0,0 0 0,0-1-1,0 1 1,0-1 0,0 1 0,1-1 0,-1 1 0,1-1 0,-1 1 0,1-1 0,0 1-1,-1-1 1,1 0 0,0 0 0,0 1 0,0-1 0,0 0 0,0 0 0,0 0 0,1 0-1,-1 0 1,0 0 0,0 0 0,1 0 0,-1 0 0,0-1 0,4 2 0,0-1 28,0-1 0,1 1 1,-1-1-1,1 0 0,-1-1 1,0 1-1,1-1 0,-1 0 1,0-1-1,7-1 0,3-3 18,0-1-1,0 0 1,-1-1-1,0-1 1,-1 0-1,0 0 1,0-1-1,-1-1 0,0-1 1,12-13-1,-2-2-6,-1-1-1,-1-1 1,26-52-1,-33 56 4,-1-1 0,13-42 0,-31 98-40,-1 3-32,1 0-1,1 1 0,0 43 1,5-74 20,0 1-1,1-1 1,-1 0 0,1 0 0,-1 0 0,1 0-1,0 0 1,0 0 0,0 0 0,1 0-1,-1 0 1,1-1 0,-1 1 0,1 0 0,0-1-1,0 1 1,0-1 0,0 0 0,1 0 0,-1 0-1,1 0 1,-1 0 0,1 0 0,0-1 0,0 1-1,-1-1 1,1 0 0,0 0 0,0 0-1,0 0 1,0 0 0,1-1 0,-1 1 0,4-1-1,1 1 14,0-1-1,0 0 1,1-1-1,-1 1 1,0-2-1,0 1 1,0-1-1,0-1 1,-1 1-1,1-1 1,0 0-1,10-7 1,-1-1-1,-1-1 0,0-1 1,-1-1-1,-1 0 0,23-27 1,-29 30 8,0 0 0,-1 0-1,0-1 1,0 0 0,-2 0 0,1-1 0,-2 1 0,1-1 0,2-18-1,-7 30-20,1 1-1,-1 0 0,0 0 0,0 0 0,0 0 0,0-1 0,0 1 0,0 0 0,1 0 0,-1 0 0,0-1 1,0 1-1,0 0 0,0 0 0,0 0 0,0-1 0,0 1 0,0 0 0,0 0 0,0-1 0,0 1 0,0 0 1,0 0-1,0 0 0,0-1 0,0 1 0,0 0 0,-1 0 0,1 0 0,0-1 0,0 1 0,0 0 1,0 0-1,0 0 0,0-1 0,-1 1 0,1 0 0,0 0 0,0 0 0,0 0 0,0 0 0,-1 0 0,1-1 1,0 1-1,0 0 0,0 0 0,-1 0 0,1 0 0,0 0 0,-1 0 0,-10 10-157,-9 19 47,13-17 135,1 1 1,0 0 0,1 0-1,1 0 1,0 1 0,1 0-1,0-1 1,1 1-1,0 20 1,2-30-10,0 1-1,0-1 0,1 1 1,0-1-1,0 1 0,0-1 1,0 1-1,1-1 1,-1 0-1,1 0 0,0 1 1,1-1-1,-1-1 1,1 1-1,-1 0 0,1-1 1,0 1-1,1-1 1,-1 0-1,1 0 0,-1 0 1,1 0-1,0-1 0,0 1 1,0-1-1,0 0 1,0-1-1,0 1 0,1-1 1,-1 1-1,1-1 1,5 0-1,-3 1 29,-1-1 0,1 0 0,0 0 1,0-1-1,0 0 0,0-1 0,0 1 0,0-1 0,0 0 1,0-1-1,-1 0 0,1 0 0,0 0 0,-1-1 0,0 0 1,1 0-1,-1-1 0,6-4 0,-6 3 67,-1 0-1,0-1 1,0 1-1,0-1 1,-1-1-1,0 1 1,0 0-1,0-1 1,-1 0 0,0 0-1,-1 0 1,1 0-1,-1 0 1,-1 0-1,1-1 1,0-14-1,-1 7 58,0 0 0,-1 0 0,-1 0-1,-3-21 1,3 32-164,0 0-1,0-1 0,0 1 1,-1 0-1,1 0 1,-1-1-1,0 1 1,0 1-1,-1-1 1,1 0-1,-1 0 1,0 1-1,1-1 1,-2 1-1,1 0 0,0 0 1,-1 0-1,1 1 1,-6-4-1,8 6-37,37 29-604,-21-18 592,-9-5 31,1-1 1,0 1 0,1-2-1,-1 1 1,1-1 0,0 0-1,0 0 1,0-1 0,0 0-1,10 1 1,-5-2 17,0-1 0,0 0 0,0-1 0,0-1 0,0 0 0,0-1 0,-1 0 0,1-1 0,0 0 0,-1-1 0,17-8 0,-22 9 6,0 0 0,0-1 0,0 0 0,-1 0-1,0-1 1,0 0 0,0 0 0,-1-1 0,1 1 0,-1-1-1,0 0 1,-1-1 0,0 1 0,0-1 0,0 0 0,-1 1-1,0-2 1,0 1 0,-1 0 0,3-11 0,-5 18-7,0-1 0,1 0 0,-1 0 0,0 0 0,0 0-1,1 0 1,-1 0 0,0 1 0,0-1 0,0 0 0,0 0 0,0 0 0,-1 0 0,1 0 0,0 0 0,0 0 0,-1 1 0,1-1 0,0 0 0,-1 0 0,1 0 0,-1 0 0,1 1 0,-1-1 0,1 0-1,-1 1 1,1-1 0,-1 0 0,0 1 0,1-1 0,-1 1 0,0-1 0,0 1 0,0-1 0,1 1 0,-1-1 0,0 1 0,0 0 0,0 0 0,0-1 0,1 1 0,-1 0 0,0 0 0,0 0 0,0 0-1,0 0 1,0 0 0,0 0 0,0 0 0,0 0 0,1 1 0,-1-1 0,0 0 0,0 1 0,0-1 0,0 0 0,1 1 0,-2 0 0,-4 1-24,1 0 1,0 0-1,0 1 1,0-1-1,0 1 1,0 0-1,0 1 0,-4 3 1,1 4 16,0-1-1,0 1 1,1 0-1,1 1 1,0-1 0,0 1-1,1 1 1,1-1 0,0 1-1,0 0 1,1 0 0,1 0-1,1 0 1,-1 0 0,2 19-1,0-28 14,1-1-1,-1 1 0,1-1 0,0 1 0,0-1 0,0 0 0,0 1 0,1-1 0,-1 0 1,1 0-1,0 0 0,0 0 0,0 0 0,0 0 0,1-1 0,-1 1 0,1-1 1,-1 1-1,1-1 0,0 0 0,0 0 0,0 0 0,0 0 0,0-1 0,0 1 0,1-1 1,-1 0-1,1 0 0,-1 0 0,0 0 0,1-1 0,-1 0 0,7 1 0,1 0 12,0-1 0,0 0 0,0-1 0,0 0 0,0 0 0,0-1 0,0-1 0,0 0-1,19-8 1,-6-1 27,-1-2-1,0-1 0,-1 0 0,0-2 0,-2 0 1,0-2-1,-1 0 0,0-1 0,-2-1 1,28-43-1,-42 59-33,0 1 0,-1 0 0,1 0 0,-1-1 0,0 0 0,0 1 0,0-1 0,-1 0 0,0 0 0,0 0 0,0 0 0,0 0 0,-1 0 0,0 0 0,-1-8 0,1 12-13,-1 0 0,0 0 0,0 0 1,0 0-1,1 0 0,-1 0 0,0 1 0,0-1 0,0 0 1,-1 1-1,1-1 0,0 0 0,0 1 0,0-1 1,0 1-1,-1 0 0,1-1 0,0 1 0,0 0 0,-1 0 1,1 0-1,0 0 0,0 0 0,-1 0 0,1 0 0,0 0 1,0 0-1,-1 1 0,1-1 0,0 0 0,0 1 0,0-1 1,0 1-1,-1 0 0,0 0 0,-41 22-125,37-17 131,0 0 1,0 0-1,0 0 1,1 1-1,0 0 1,0 0-1,1 1 1,0-1-1,0 1 1,1 0-1,-1 0 1,-2 15-1,5-18 10,0-1-1,1 1 0,-1 0 1,1-1-1,0 1 0,1 0 0,-1-1 1,1 1-1,0 0 0,0-1 1,0 1-1,1-1 0,0 1 1,-1-1-1,2 0 0,-1 0 0,0 0 1,1 0-1,0 0 0,0-1 1,0 1-1,0-1 0,0 1 1,6 3-1,1 0 9,0-1 0,0 0-1,1 0 1,-1-1 0,1 0 0,22 5 0,-26-8-233,0 0 0,0-1-1,0 1 1,0-2 0,0 1 0,0-1 0,1 0 0,-1-1 0,0 0 0,0 0-1,0 0 1,13-5 0,-17 4-328,0 0 0,0 0 1,0 0-1,0-1 0,0 0 0,-1 1 0,1-1 0,-1 0 1,1 0-1,-1 0 0,0 0 0,-1-1 0,1 1 0,0 0 0,1-6 1,11-30-11103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3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60 15439,'0'0'9059,"-9"5"-8317,2-1-654,1 0 1,0 1-1,-1-1 0,2 1 1,-1 1-1,1-1 0,-8 10 1,10-12-78,1 1-1,-1 0 1,1 0 0,0 1 0,0-1 0,0 0 0,0 1 0,1-1-1,0 1 1,0-1 0,0 1 0,0-1 0,1 1 0,0 0 0,0-1 0,1 10-1,0-12-7,-1 0-1,1 0 0,0 0 0,0 0 0,0-1 0,1 1 0,-1 0 0,0-1 0,0 1 1,1-1-1,-1 1 0,1-1 0,0 0 0,-1 0 0,1 0 0,0 0 0,0 0 0,2 1 1,43 17 51,-24-11-170,-19-6 106,0 0-1,0 0 1,0 0-1,0 0 1,-1 1-1,1-1 1,-1 1-1,0 0 1,0 0 0,0 0-1,0 1 1,0-1-1,3 7 1,-5-8 25,0 0-1,-1 0 1,1 0 0,-1 0 0,0-1-1,1 1 1,-1 0 0,0 0 0,0 0-1,0 0 1,-1 0 0,1 0 0,0 0-1,-1 0 1,1 0 0,-1 0-1,0-1 1,1 1 0,-1 0 0,0 0-1,0-1 1,0 1 0,0 0 0,-1-1-1,1 1 1,0-1 0,-1 0 0,1 1-1,-1-1 1,1 0 0,-4 2 0,-2 2 114,0 0 1,0 0-1,-1-1 1,1 0-1,-1 0 1,0-1-1,0 0 1,0 0 0,0-1-1,-1 0 1,1 0-1,-1-1 1,1 0-1,-13-1 1,20 0-118,0 0 1,0 0 0,-1 0-1,1-1 1,0 1 0,0 0-1,-1-1 1,1 1 0,0 0-1,0-1 1,0 0 0,0 1-1,0-1 1,-1 0-1,1 0 1,0 1 0,1-1-1,-1 0 1,0 0 0,0 0-1,0 0 1,0 0 0,1 0-1,-2-2 1,1 0-23,1 1 0,-1-1 0,0 0 1,1 0-1,0 1 0,0-1 0,0 0 1,0 0-1,0 1 0,0-1 0,1-3 0,1-1-27,-1 1 0,1 0 1,0 0-1,1 0 0,-1 0 0,1 0 0,1 0 0,-1 1 0,7-9 0,73-59 21,-57 52 57,0-1 0,31-36 0,-56 57 7,1-1 0,0 0 0,-1 0 0,1 1 0,-1-1 0,1 0 0,-1 0 0,0 0 0,0 0 0,0-1 0,0 1 0,0 0 0,-1 0 0,1-1 0,-1 1 0,1 0 0,-1-1 0,0 1 0,0 0-1,0-1 1,0 1 0,0 0 0,-1-1 0,1 1 0,-1 0 0,1-1 0,-1 1 0,0 0 0,0 0 0,0-1 0,0 1 0,0 0 0,0 0 0,-1 0 0,1 1 0,-1-1 0,1 0 0,-1 0 0,0 1 0,0-1 0,0 1 0,0 0 0,-2-2 0,0 1-202,1 0 0,-1 1 0,1-1 0,-1 1 1,0 0-1,1 0 0,-1 0 0,0 1 0,0-1 0,0 1 0,1 0 0,-1 0 0,0 1 0,0-1 0,0 1 0,1-1 0,-1 1 1,0 0-1,1 1 0,-1-1 0,1 0 0,-1 1 0,1 0 0,-1 0 0,1 0 0,-4 4 0,-23 23-7586,12-17-316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 18674,'-13'-4'2818,"8"3"610,12 1-3621,9 3-768,0-1-2338,-2-2-6342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52 105 15887,'0'0'1927,"-1"15"-1633,-17 127-52,-14 209 44,31-350-290,1 0 0,0 0 0,0 0 0,0 0 0,0 0 0,0 0 0,0 0-1,0 0 1,1 0 0,-1 0 0,0 0 0,0 0 0,1 0 0,-1 0 0,1 0 0,-1 0-1,1 0 1,-1 0 0,2 1 0,9-10-484,10-31-1162,-15 11 596,-1-1 0,-2 1 1,-1 0-1,-1-1 1,-4-44-1,2 44 703,-1 1 36,-2-1 1,-7-29-1,4 25 2081,4 56 3214,4 23-4248,2-32-502,1 0 1,0 0 0,1 0 0,0-1-1,1 1 1,1-1 0,0-1-1,1 1 1,11 14 0,-15-22-103,1 1 1,-1-1 0,1 0-1,0-1 1,0 1-1,0-1 1,1 0-1,0 0 1,-1-1-1,1 0 1,1 0-1,-1 0 1,0-1-1,1 1 1,-1-1 0,1-1-1,-1 0 1,1 0-1,0 0 1,0-1-1,0 1 1,7-2-1,-9-1 10,-1 1-1,1-1 0,-1 0 0,1 0 0,-1 0 0,1-1 1,-1 1-1,0-1 0,0 0 0,-1 0 0,1-1 0,-1 1 1,1-1-1,-1 0 0,0 0 0,0 0 0,-1 0 1,1 0-1,-1-1 0,4-8 0,0-3 121,-1 1 1,0-1-1,-1 0 1,0 0-1,1-18 0,-2-8 304,-1-54 0,-2 81-544,-1-1 0,-1 1-1,-1-1 1,0 1 0,-1 0 0,-11-26 0,15 40-30,0 0 0,0 0 0,-1 0 1,1 0-1,-1 0 0,1 0 0,-1 1 0,1-1 0,-1 0 0,0 0 0,0 0 0,1 0 0,-1 1 0,0-1 0,0 0 0,0 1 0,1-1 0,-1 1 0,0-1 0,0 1 0,0-1 0,0 1 0,0-1 0,0 1 0,-2 0 0,2 0-69,0 0-1,0 1 1,0-1 0,1 1-1,-1-1 1,0 1 0,1 0 0,-1-1-1,0 1 1,1 0 0,-1-1-1,1 1 1,-1 0 0,1 0-1,-1-1 1,1 1 0,0 0 0,-1 0-1,1 0 1,0 0 0,0 0-1,-1-1 1,1 1 0,0 0-1,0 0 1,0 0 0,0 0 0,0 2-1,2 79-8059,5-50 2429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51 12300,'0'0'8669,"-8"-6"-7767,-31-21-501,38 27-391,0-1 0,-1 0 0,1 1 0,-1 0 1,1-1-1,-1 1 0,1 0 0,-1 0 0,1-1 0,0 1 1,-1 0-1,1 1 0,-1-1 0,1 0 0,-1 0 0,1 1 1,-1-1-1,1 1 0,-1-1 0,1 1 0,0-1 0,-1 1 1,1 0-1,0 0 0,0 0 0,0-1 0,0 1 0,-1 0 0,1 1 1,0-1-1,1 0 0,-1 0 0,-2 3 0,-20 40 152,20-34-46,0-1 0,0 0-1,1 1 1,0 0 0,0 10 0,2-19-103,-1 1 1,1-1-1,0 1 1,0-1 0,0 1-1,0 0 1,0-1-1,0 1 1,1-1-1,-1 1 1,0-1-1,1 1 1,-1-1-1,1 1 1,0-1-1,-1 1 1,1-1-1,0 1 1,0-1-1,0 0 1,0 0-1,0 0 1,0 1 0,0-1-1,0 0 1,1 0-1,-1 0 1,0-1-1,1 1 1,-1 0-1,1 0 1,-1-1-1,0 1 1,1-1-1,0 1 1,-1-1-1,1 0 1,1 1-1,2-2 51,0 1-1,0-1 0,0 0 0,0 0 1,0-1-1,0 1 0,0-1 0,0 0 1,-1-1-1,1 1 0,-1-1 0,0 0 0,0 0 1,0 0-1,0 0 0,0-1 0,-1 0 1,1 1-1,-1-1 0,0-1 0,0 1 1,3-6-1,-1 0 0,0 1 0,0-1 1,0 0-1,-2 0 0,1-1 1,-1 1-1,-1-1 0,0 0 0,1-21 1,-22 108-870,19-73 449,0 0 0,-1 1 1,1-1-1,0 1 1,0-1-1,1 1 0,-1-1 1,1 0-1,0 1 1,0-1-1,0 0 1,0 1-1,0-1 0,4 5 1,-3-7-299,0 1 0,0 0 1,0 0-1,1-1 0,-1 1 1,0-1-1,1 0 0,0 1 1,-1-1-1,1 0 0,0-1 1,-1 1-1,1 0 0,0-1 1,0 0-1,0 1 0,0-1 1,3-1-1,30 2-5527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15791,'-10'2'2418,"-3"1"-1927,-1 1-1,1 1 0,1 0 0,-1 0 1,1 1-1,0 1 0,0 0 1,0 1-1,1 0 0,1 1 1,-1 0-1,-16 20 0,26-29-492,1 0 0,-1 1-1,1-1 1,0 1 0,-1-1-1,1 1 1,0-1 0,-1 1-1,1-1 1,0 1 0,0-1-1,0 1 1,-1-1 0,1 1-1,0-1 1,0 1-1,0 0 1,0-1 0,0 1-1,0-1 1,0 1 0,0 0-1,0-1 1,0 1 0,0-1-1,0 1 1,1-1 0,-1 1-1,0-1 1,0 1 0,1-1-1,-1 2 1,21 5-64,39-9-225,-49 1 122,28-2-115,-13 0 189,-1 2-1,46 3 0,-70-2 99,1 1-1,-1-1 1,0 0 0,0 1 0,0-1-1,0 0 1,1 1 0,-1 0 0,0-1 0,0 1-1,0 0 1,0-1 0,0 1 0,0 0-1,-1 0 1,1 0 0,0 0 0,0 0-1,-1 0 1,1 0 0,0 0 0,-1 0 0,1 0-1,-1 0 1,1 0 0,-1 0 0,0 0-1,1 1 1,-1-1 0,0 0 0,0 0-1,0 1 1,0-1 0,0 0 0,0 0 0,0 0-1,0 1 1,-1-1 0,1 0 0,0 0-1,-1 2 1,-1 2 167,1-1 0,-1 1-1,1 0 1,-2-1 0,1 1 0,0-1 0,-1 1-1,-6 6 1,0-1 341,0-2 0,-1 0 0,0 0 0,-1 0 0,0-2 0,-20 11-1,24-14-443,0 0 0,0-1 0,0 1-1,0-1 1,0-1 0,0 1 0,-1-2-1,1 1 1,0-1 0,-1 0 0,1 0-1,0 0 1,-11-3 0,16 2-297,0 0 1,-1 0-1,1 1 1,0-1-1,1-1 0,-1 1 1,0 0-1,0 0 0,0-1 1,1 1-1,-1-1 1,1 1-1,-1-1 0,1 0 1,-1 1-1,1-1 0,0 0 1,-2-3-1,3 2-523,-1 1-1,0 0 1,1 0-1,-1 0 1,1-1 0,0 1-1,-1 0 1,1 0-1,0-1 1,1 1-1,-1 0 1,1-3 0,5-12-6743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5958,'0'0'15278,"-8"8"-14637,-1 4-286,0 1 0,1 0 0,0 0 0,1 0 0,1 1 0,0 0 0,0 0 0,2 1 0,-6 26 0,6-18 150,1 0 0,0 0 0,2 0 0,2 32 0,-1-53-500,0 0 1,0 0-1,1 0 1,-1 0-1,1 0 0,-1-1 1,1 1-1,0 0 1,0 0-1,0 0 1,0 0-1,0-1 0,0 1 1,0 0-1,0-1 1,1 1-1,-1-1 1,1 0-1,-1 1 1,1-1-1,-1 0 0,4 2 1,-2-2-4,1 0 1,0 0 0,0 0-1,-1 0 1,1-1 0,0 1-1,0-1 1,0 0 0,-1 0-1,1 0 1,5-1 0,3-2-101,0 1 1,0-2 0,0 0 0,-1 0 0,1-1 0,13-8 0,-8 2-4,-14 8 100,0 0 0,1 1 0,-1-1 0,0 1 0,1 0 0,0 0 0,-1 1 0,1-1 0,0 1 0,0 0 0,7-2 1,-10 4 22,0 0 0,-1 0 0,1 0 0,0 0 0,-1 0 0,1 1 1,-1-1-1,0 0 0,1 0 0,-1 0 0,0 1 0,0-1 0,1 0 1,-1 0-1,0 0 0,0 1 0,0-1 0,-1 3 0,0 28 322,1-31-329,-10 99-2140,10-96-1932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8232,'-6'0'4676,"3"0"-1665,-3 0 3844,12 0-6439,8 0-320,5 0 352,6 0-319,9 0-65,-1-3-385,6-1-1152,-5-2-1314,-2-1-2882,-7-3-6791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22 11755,'0'0'7175,"-9"-5"-6001,5 3-1133,1-1-1,-1 1 0,0 1 1,0-1-1,0 1 0,0-1 1,0 1-1,0 0 0,0 0 1,0 1-1,0-1 0,0 1 1,-1 0-1,1 0 0,0 1 1,0-1-1,0 1 0,0 0 1,-1 0-1,1 0 0,0 0 1,1 1-1,-1 0 0,0 0 1,0 0-1,-3 3 0,-15 10 203,1 2 0,1 0-1,0 1 1,2 1 0,0 0-1,-23 35 1,31-39-67,0 0 1,2 0 0,0 1-1,1 0 1,0 1-1,1 0 1,1 0-1,1 0 1,0 0 0,-2 31-1,6-43-164,0 0-1,0 0 1,1 0 0,0 0-1,-1 0 1,2 0-1,-1 0 1,1 0 0,-1-1-1,1 1 1,0-1-1,1 1 1,-1-1 0,1 0-1,0 0 1,0 0 0,1 0-1,-1 0 1,1-1-1,-1 1 1,6 3 0,-1-3 7,-1 1 1,1-1 0,0 0 0,0-1 0,0 1 0,1-2-1,-1 1 1,1-1 0,-1 0 0,1-1 0,16 0 0,-17 0 19,1-2 0,0 1 0,0-1 1,-1-1-1,1 1 0,-1-1 0,1-1 0,-1 0 1,0 0-1,0 0 0,14-9 0,-17 9 4,-1 0 1,0-1-1,-1 1 0,1 0 1,-1-1-1,1 0 0,-1 0 1,0 0-1,0 0 0,-1-1 0,1 1 1,-1-1-1,0 1 0,0-1 1,-1 0-1,1 0 0,-1 1 0,0-1 1,-1 0-1,1 0 0,-1-7 1,0 11-31,0-1 0,0 1 1,0-1-1,0 1 1,-1 0-1,1-1 0,-1 1 1,1-1-1,-1 1 1,1 0-1,-1-1 0,0 1 1,1 0-1,-1 0 1,0 0-1,0-1 0,0 1 1,0 0-1,0 0 1,0 0-1,0 1 0,-1-1 1,-1-1-1,-1 0-11,1 1-1,0-1 1,-1 1-1,0 0 1,1 1-1,-1-1 1,1 0-1,-1 1 1,-6 0 0,5 0-13,1 0 1,-1 0-1,1 1 1,0 0-1,-1-1 1,1 1 0,0 1-1,-1-1 1,1 1-1,0-1 1,0 1 0,0 1-1,1-1 1,-1 0-1,0 1 1,1 0 0,-5 4-1,8-7 7,0 1-1,0-1 1,0 0-1,0 1 1,-1-1-1,1 0 0,0 1 1,0-1-1,0 0 1,0 1-1,1-1 1,-1 0-1,0 1 1,0-1-1,0 0 1,0 0-1,0 1 1,0-1-1,0 0 1,1 1-1,-1-1 1,0 0-1,0 0 1,0 1-1,0-1 1,1 0-1,-1 0 1,0 0-1,0 1 1,1-1-1,-1 0 0,0 0 1,1 0-1,-1 0 1,0 1-1,0-1 1,1 0-1,-1 0 1,0 0-1,1 0 1,-1 0-1,0 0 1,1 0-1,-1 0 1,0 0-1,1 0 1,-1 0-1,0 0 1,0 0-1,1 0 1,-1 0-1,0 0 1,1-1-1,-1 1 1,1 0-1,22-2 93,-7-5-180,1-1 1,-1-1 0,-1 0 0,1-1 0,-2 0 0,1-1 0,-2-1 0,15-15-1,-14 15 128,-14 12-34,0-1 0,0 1-1,0 0 1,0-1 0,1 1 0,-1 0 0,0-1 0,0 1 0,1 0-1,-1 0 1,0-1 0,1 1 0,-1 0 0,0 0 0,1 0-1,-1-1 1,0 1 0,1 0 0,-1 0 0,0 0 0,1 0 0,-1 0-1,1 0 1,-1 0 0,0 0 0,1 0 0,-1 0 0,0 0 0,1 0-1,-1 0 1,1 0 0,-1 0 0,0 0 0,1 0 0,-1 0-1,0 0 1,1 1 0,-1-1 0,0 0 0,1 0 0,-1 0 0,0 1-1,1-1 1,-1 0 0,0 0 0,0 1 0,1-1 0,-1 0 0,0 1-1,0-1 1,1 0 0,-1 1 0,0-1 0,0 0 0,0 1-1,0-1 1,0 0 0,0 1 0,0-1 0,1 1 0,-1-1 0,0 0-1,0 1 1,-1 0 0,2 32 364,-2-25-217,-1 24 90,-1-1 0,-2 0 0,-16 56 0,16-67-143,4 3-257,1-22 108,0-1 0,0 0 0,0 0 0,1 0-1,-1 0 1,0 1 0,1-1 0,-1 0-1,0 0 1,0 0 0,1 0 0,-1 0-1,0 0 1,1 0 0,-1 0 0,0 0 0,0 0-1,1 0 1,-1 0 0,0 0 0,1 0-1,-1 0 1,0 0 0,0 0 0,1 0 0,-1 0-1,0-1 1,0 1 0,1 0 0,-1 0-1,0 0 1,0 0 0,1-1 0,-1 1-1,0 0 1,0 0 0,0 0 0,1-1 0,3-3-776,-1 1-1,1-1 1,-1 0 0,0 0 0,0 0 0,4-9 0,8-22-5091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18898,'0'0'4831,"-8"13"-3427,-3 5-1093,2 1-1,0-1 0,1 1 1,0 1-1,2-1 0,-4 23 1,-2 61-2,3 173 1,11-266-547,3-12-44,4-9-568,-4-3-1376,-1 0 0,0-1 0,0 1 0,1-23 0,-1-5-6450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4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10826,'0'0'3913,"8"9"-1430,-4-4-2140,-1-1-41,0 0-1,0-1 0,1 1 0,-1-1 0,1 0 1,0 0-1,0 0 0,0 0 0,0 0 0,0-1 1,1 0-1,-1 0 0,1 0 0,0-1 0,-1 1 1,1-1-1,9 1 0,-4-2-34,-1 0 0,0-1-1,1 0 1,-1 0 0,0-1 0,0-1-1,0 1 1,0-1 0,0-1 0,14-8-1,-18 10-215,-1-1 0,0 0 0,0-1 0,0 1-1,0-1 1,0 1 0,-1-1 0,0 0 0,0-1-1,0 1 1,0 0 0,-1-1 0,0 0 0,1 1-1,-2-1 1,1 0 0,-1 0 0,1 0 0,-1 0-1,-1-1 1,1-6 0,0 10-44,-1 0 0,0 0 0,0 0 0,0-1 1,0 1-1,-1 0 0,1 0 0,-1 0 0,1 0 0,-1 0 0,0 0 1,0 0-1,1 0 0,-1 0 0,-1 0 0,1 0 0,0 0 0,0 1 1,-1-1-1,-1-1 0,2 2-15,-1 0 1,0 1-1,1-1 0,-1 1 1,1-1-1,-1 1 0,0 0 1,1 0-1,-1 0 0,0 0 1,1 0-1,-1 0 0,0 0 1,1 0-1,-1 1 1,0-1-1,1 0 0,-1 1 1,0 0-1,1-1 0,-1 1 1,1 0-1,0 0 0,-1 0 1,1 0-1,-1 0 1,-1 2-1,-4 4 28,0-1 0,0 1 0,1 0-1,0 0 1,1 1 0,-1 0 0,1 0 0,1 0 0,-1 0 0,2 1 0,-1 0 0,1 0 0,0 0-1,1 0 1,0 0 0,1 1 0,0-1 0,0 0 0,1 1 0,0-1 0,2 11 0,-1-17-9,0-1 0,0 1 1,1-1-1,-1 1 0,1-1 1,-1 0-1,1 0 0,0 0 0,0 0 1,0 0-1,0 0 0,1 0 1,-1-1-1,0 1 0,1-1 1,-1 1-1,1-1 0,-1 0 1,1 0-1,0 0 0,0-1 1,-1 1-1,1-1 0,0 1 1,0-1-1,-1 0 0,1 0 1,0 0-1,4-1 0,2 1 20,1-1 0,-1 0 0,0 0 1,0-1-1,0 0 0,0-1 0,-1 0 0,10-4 0,0-5-46,0 0 1,0-2-1,-1 0 1,-1 0-1,0-2 1,-1 0-1,-1 0 0,0-2 1,-1 0-1,16-31 1,-34 60 20,-1 0 1,2 0 0,0 0-1,0 0 1,1 1 0,0 0-1,1-1 1,0 1 0,1 0-1,1 0 1,1 22 0,-1-31-10,1-1 0,0 0 0,0 1 1,0-1-1,0 0 0,1 1 0,-1-1 0,1 0 0,-1 0 1,1 0-1,0 0 0,-1 0 0,1-1 0,0 1 1,0 0-1,1-1 0,-1 0 0,0 1 0,0-1 0,1 0 1,-1 0-1,0 0 0,1 0 0,-1-1 0,1 1 1,0-1-1,-1 1 0,1-1 0,-1 0 0,6 0 0,-6 0-296,1 0 0,-1-1 0,1 1 0,-1-1 0,1 1 0,-1-1 0,0 1-1,1-1 1,-1 0 0,0 0 0,1-1 0,-1 1 0,0 0 0,0-1 0,0 1-1,0-1 1,0 0 0,0 1 0,2-5 0,10-19-6742,-1-8-4757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0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18898,'0'0'4260,"-5"53"-4100,19-38-64,0 2-1185,2 0-1057,2-1-769,-2-4-1345,-4-3-704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5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96 100 12139,'0'0'9551,"-4"7"-9370,-9 29 10,-14 55 0,-5 18-12,18-66-108,9-27 178,7-25 477,20-59-263,-10 35-419,-2-1 1,-1 0-1,4-37 1,-9-23 46,-5 103-81,1-1-1,1 0 1,-1 1 0,1-1 0,1 0 0,0 0 0,0 0 0,0 0 0,7 13 0,-7-18 0,0-1 0,0 1 0,0-1 0,0 0 0,0 0 0,1 0 0,-1 0 0,1 0 0,-1 0 0,1-1 0,0 1 1,-1-1-1,1 0 0,0 0 0,0 0 0,0 0 0,0 0 0,0-1 0,0 1 0,1-1 0,-1 0 0,0 0 0,0 0 0,0 0 0,0-1 0,0 1 0,0-1 0,0 0 0,6-2 0,5-3 43,1 0-1,-1-1 1,0-1 0,-1 0-1,1-1 1,-2-1 0,1 0-1,-2 0 1,1-1 0,-1-1-1,-1 0 1,0 0 0,-1-1-1,14-25 1,-21 31 532,-9 12-318,-8 14-126,10-11-145,-61 110 66,59-104-97,2 0 0,0 0-1,0 0 1,1 1 0,1-1-1,0 1 1,0 15 0,3-28-89,0-1 1,0 0-1,0 1 1,0-1-1,0 0 1,0 1 0,0-1-1,1 1 1,-1-1-1,0 0 1,1 0-1,-1 1 1,1-1-1,-1 0 1,1 0-1,0 1 1,0-1 0,-1 0-1,1 0 1,0 0-1,0 0 1,1 1-1,0-1-464,0-1-1,0 1 0,0 0 1,-1-1-1,1 1 1,0-1-1,0 0 1,0 1-1,0-1 0,0 0 1,0 0-1,0-1 1,0 1-1,0 0 0,3-1 1,19-7-10537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0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50 410 8648,'0'0'5926,"-3"12"-3930,-11 29-745,8-24-492,0 0 0,1 0-1,0 1 1,1 0-1,1-1 1,0 29-1,3-45-746,0 0 0,0 0-1,0 1 1,0-1 0,0 0 0,1 0-1,-1 0 1,0 0 0,1 0 0,-1 0-1,1-1 1,-1 1 0,1 0-1,-1 0 1,1 0 0,0 0 0,-1 0-1,1-1 1,0 1 0,0 0 0,-1-1-1,1 1 1,0-1 0,0 1-1,0-1 1,0 1 0,1 0 0,1-1 17,-1 1 0,1-1 0,-1 0 0,1 0 0,-1 0 1,1-1-1,-1 1 0,1 0 0,-1-1 0,1 0 0,2-1 1,4-1 38,0-1 0,0-1 0,0 0 1,14-11-1,-1-3-76,-1-2-1,0-1 1,-2 0 0,-1-1-1,0-1 1,-2-1 0,-1 0-1,-1-2 1,-1 1 0,-1-1-1,-2-1 1,-1 0 0,-1-1 0,-1 1-1,-1-2 1,-2 1 0,1-36-1,-5 61 9,0-1-1,0 0 0,0 1 0,0-1 0,-1 1 1,0-1-1,0 1 0,0-1 0,-1 1 0,1-1 1,-1 1-1,0 0 0,0 0 0,-1 0 0,1 0 1,-6-6-1,5 7 8,0 1 0,-1 0 1,1-1-1,-1 2 1,0-1-1,1 0 0,-1 1 1,0-1-1,0 1 0,0 0 1,0 0-1,0 1 0,0-1 1,0 1-1,0 0 0,0 0 1,0 1-1,0-1 0,-6 2 1,1 0-1,0 1 0,0 0 0,0 1-1,1 0 1,-1 0 0,1 1 0,0 0 0,1 1 0,-1-1 0,1 1 0,0 1-1,1-1 1,-1 1 0,1 0 0,1 1 0,-1 0 0,1 0 0,0 0 0,1 0 0,0 1-1,1-1 1,-1 1 0,2 0 0,-1 0 0,1 0 0,1 1 0,-1-1 0,2 0 0,-1 1-1,2 15 1,1-20-41,-1 0-1,1 0 0,0 0 1,1 0-1,-1 0 0,1 0 1,0 0-1,0-1 0,0 1 1,8 6-1,47 41-374,-12-13 206,-40-33 233,-1 0 0,0 0-1,0 1 1,0-1 0,0 1-1,-1 0 1,0 0-1,-1 1 1,0-1 0,0 1-1,0 0 1,1 10 0,0 34-3715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0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236 179 9865,'0'0'13304,"-10"-4"-13118,7 2-205,0 1 0,0 0 0,-1 0 0,1 0 0,-1 0 0,1 1 0,-1-1 0,1 1 0,-1 0 0,1 0 0,-1 0 0,1 0 0,-1 1 0,1-1 0,0 1 0,-1 0 0,1 0 0,0 0 0,-1 1 0,1-1 0,0 1 0,0 0 0,0-1-1,0 1 1,1 1 0,-1-1 0,0 0 0,1 1 0,-4 3 0,-6 6-102,-2-1 101,1 2 1,1 0-1,0 0 0,1 1 0,-17 26 0,29-32-101,11-9 65,14-11-93,9-13-283,-27 18 294,1 0 1,0 0-1,0 1 0,0 1 0,1-1 0,-1 1 0,1 1 0,1 0 1,-1 0-1,19-3 0,-27 7 126,0 0 1,0 1 0,0-1-1,-1 1 1,1-1 0,0 1-1,0 0 1,-1 0-1,1 0 1,-1 0 0,1 0-1,-1 0 1,1 0-1,-1 0 1,0 1 0,1-1-1,-1 0 1,0 1 0,0-1-1,0 1 1,0 0-1,0-1 1,-1 1 0,1 0-1,0-1 1,-1 1-1,1 0 1,-1 0 0,1-1-1,-1 4 1,7 66 72,-7-59-47,0 20 378,-1 0 0,-2 0 0,-1 0-1,-1-1 1,-2 1 0,-1-1 0,-17 40-1,6-26 141,-1-2 0,-3 0-1,-1-2 1,-38 49-1,60-86-516,-1 0 0,0-1 0,-1 1 0,1-1 0,0 0-1,-1 0 1,0 0 0,0 0 0,-5 3 0,8-6-11,1 0 1,-1 0 0,0 1 0,1-1 0,-1 0 0,0 0-1,1 0 1,-1 0 0,0 0 0,1 0 0,-1 0-1,0 0 1,1 0 0,-1 0 0,1 0 0,-1 0 0,0-1-1,1 1 1,-1 0 0,0 0 0,1-1 0,-1 1-1,1 0 1,-1-1 0,1 1 0,-1-1 0,-1-1-5,1 0 0,0 1 1,0-1-1,1 0 0,-1 0 1,0 0-1,1 0 0,-1 1 1,1-1-1,-1 0 0,1 0 1,0 0-1,0-3 0,0-12-31,1 0-1,0 0 1,2 1-1,0-1 1,0 1 0,2-1-1,0 1 1,1 0-1,0 1 1,18-30-1,8-7 18,64-79 1,25-12 13,41-55-1330,-160 195 1295,1-1-5,0 0 0,0 0 0,0 0 0,-1 0 0,1-1 0,-1 1 0,-1-1 0,1 1 0,0-1 0,1-9 0,-4 14 21,1-1 0,0 1 0,-1-1 0,1 1-1,0-1 1,-1 1 0,1-1 0,-1 1 0,1 0-1,-1-1 1,1 1 0,-1 0 0,1-1 0,-1 1-1,1 0 1,-1 0 0,1-1 0,-1 1 0,1 0-1,-1 0 1,0 0 0,1 0 0,-1 0 0,1 0 0,-1 0-1,0 0 1,1 0 0,-1 0 0,1 0 0,-1 0-1,0 0 1,1 0 0,-1 1 0,1-1 0,-1 0-1,1 0 1,-1 1 0,1-1 0,-1 0 0,1 1 0,-1-1-1,0 1 1,-26 13 38,18-7 49,1 1-1,-1 0 1,2 1 0,-1 0-1,-8 14 1,12-19-41,2 1-1,-1-1 1,0 1 0,1 0-1,0 0 1,0 0 0,0 1-1,1-1 1,-1 0 0,1 1-1,1-1 1,-1 1 0,1 7 0,0-11-23,1 0-1,0 0 1,0 0 0,0 0 0,0 0 0,1 0 0,-1-1 0,0 1 0,1-1 0,-1 1 0,1-1 0,-1 1 0,1-1 0,0 0 0,-1 0 0,1 0 0,0 0 0,0 0 0,0 0 0,0 0 0,0-1 0,0 1 0,0-1 0,0 1 0,0-1 0,0 0 0,0 0-1,0 0 1,4 0 0,3 0 20,1 0 0,0 0 0,0-1 0,-1 0-1,12-4 1,-10 1-6,0-1-1,0 0 1,-1 0 0,1-2-1,-1 1 1,0-1-1,-1-1 1,0 1 0,0-2-1,-1 1 1,0-1 0,0 0-1,-1-1 1,0 0-1,-1 0 1,0-1 0,-1 1-1,0-1 1,5-16-1,-11 25-36,-5 8-35,-5 11-27,6-9 154,1 0 0,0 1 0,1 0 0,-1-1 0,2 1 0,-1 1 0,1-1 0,1 0 1,-1 1-1,2-1 0,-1 0 0,2 13 0,0-21-39,-1 1 1,1 0-1,0-1 0,0 0 0,0 1 1,0-1-1,0 1 0,0-1 1,0 0-1,1 0 0,-1 0 1,0 0-1,1 0 0,-1 0 0,1 0 1,-1 0-1,1 0 0,-1-1 1,1 1-1,0 0 0,-1-1 1,1 0-1,0 1 0,0-1 1,-1 0-1,1 0 0,0 0 0,-1 0 1,1 0-1,0 0 0,0-1 1,2 0-1,3 1 87,1-1 0,-1 0 1,1-1-1,-1 0 0,0 0 0,10-5 0,-1-2-164,-2 0 0,1-1 0,-1-1 0,-1 0 0,0-1 0,0 0-1,-1-1 1,-1-1 0,0 0 0,-1 0 0,16-31 0,-25 43-288,-8 19-118,0-6 558,1 1 0,0 0 0,1 0 0,1 1 0,0-1 0,0 1 0,1 0-1,1 0 1,-2 24 0,5-36-83,-1 1-1,0 0 1,0-1-1,1 1 1,-1-1-1,1 1 1,-1 0-1,1-1 1,0 1-1,-1-1 1,1 0-1,0 1 1,0-1-1,0 0 1,0 1-1,0-1 1,1 0-1,-1 0 1,0 0-1,1 0 1,-1 0-1,0 0 1,1 0-1,-1-1 1,1 1-1,-1 0 1,1-1-1,-1 1 1,1-1-1,0 0 0,-1 1 1,1-1-1,0 0 1,-1 0-1,1 0 1,0 0-1,-1 0 1,3-1-1,0 1 38,1-1-1,0 1 0,0-1 1,0 0-1,0 0 0,0-1 1,-1 1-1,1-1 0,-1 0 1,1 0-1,-1-1 0,5-2 1,-2-1-64,-1-1 0,0 1 0,0-1 0,-1-1 0,1 1 0,-1-1 0,-1 1 1,0-1-1,0-1 0,0 1 0,-1 0 0,-1-1 0,1 0 0,-1 1 0,-1-1 0,0 0 0,1-15 1,-2 23-86,-1 2 74,0-1 0,0 1-1,0 0 1,0 0-1,0-1 1,0 1 0,1 0-1,-1 0 1,0 0 0,1 0-1,-1 0 1,0 0 0,1 0-1,-1 0 1,1 0 0,0 0-1,-1 1 1,1-1 0,0 0-1,0 0 1,0 0 0,0 0-1,0 0 1,0 3 0,-1-3 18,1 0 0,0 0 1,0 0-1,0 0 1,0 1-1,0-1 1,0 0-1,0 0 1,0 0-1,0 0 0,0 0 1,0 0-1,1 1 1,-1-1-1,1 0 1,-1 0-1,0 0 1,1 0-1,0 0 0,-1 0 1,1 0-1,0 0 1,-1-1-1,1 1 1,0 0-1,0 0 1,1 1-1,4-2 19,0 0 1,0 0-1,-1 0 0,1-1 0,0 0 0,0 0 1,-1 0-1,1 0 0,0-1 0,-1 0 0,1-1 1,-1 1-1,0-1 0,0 0 0,0 0 1,0 0-1,-1-1 0,1 0 0,-1 0 0,7-8 1,-5 6-62,-1 0 1,0-1 0,0 1-1,0-1 1,-1-1 0,0 1 0,0 0-1,-1-1 1,0 0 0,0 0-1,-1 0 1,0 0 0,-1 0-1,2-12 1,-3 20 35,-1 0-40,0 1 42,1-1 0,-1 0 0,0 1 1,1-1-1,-1 0 0,0 1 0,1-1 1,-1 1-1,1-1 0,-1 1 0,1 0 1,-1-1-1,1 1 0,-1-1 0,1 1 1,0 0-1,-1 0 0,1-1 0,0 1 0,0 0 1,-1-1-1,1 1 0,0 0 0,0 0 1,-2 4 75,1-15-247,0 22 176,0 1 0,-1-1 0,-1 0 0,0-1 0,-6 16-1,4-14 42,1 0-1,0 0 0,1 1 1,-2 21-1,5-30-39,0 1 0,0-1 0,0 1 0,1-1 0,0 1 0,0-1 1,1 0-1,-1 1 0,1-1 0,0 0 0,1 0 0,3 6 0,-5-9-1,1 0-1,-1-1 1,1 1 0,0 0-1,-1-1 1,1 0 0,0 1-1,0-1 1,0 0 0,0 0 0,0 0-1,1 0 1,-1 0 0,0 0-1,0-1 1,1 1 0,-1-1-1,0 1 1,1-1 0,-1 0-1,0 0 1,1 0 0,-1 0-1,0-1 1,1 1 0,-1-1-1,0 1 1,0-1 0,1 0 0,-1 0-1,0 0 1,2-1 0,0 0-161,0-1 0,0 1 1,0-1-1,0 0 0,0-1 1,-1 1-1,1 0 0,-1-1 1,0 0-1,0 0 0,-1 0 1,1 0-1,-1 0 1,0-1-1,4-8 0,-2-1-1813,1 0 0,-2 0 0,0-1-1,2-15 1,0-15-7167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0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17072,'-5'0'1442,"-1"0"1921,6 3-2627,0 6-351,9 2-257,2 2-160,3-1-961,7 1-1153,-3-2-1698,1 0-2818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0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101 344 15567,'0'0'4457,"-9"3"-2845,4-2-1392,0 0-1,0 1 0,0 0 0,1 0 1,-1 0-1,1 1 0,-1-1 1,1 1-1,0 0 0,0 0 0,0 1 1,0-1-1,1 1 0,0 0 0,-1 0 1,1 0-1,1 0 0,-1 1 0,1-1 1,-1 1-1,1-1 0,1 1 0,-1 0 1,0 0-1,1 0 0,0 0 0,0 9 1,0-11-204,1 0 1,0 0 0,0 0 0,0 0 0,1 0 0,-1-1 0,1 1-1,-1 0 1,1 0 0,0 0 0,0-1 0,0 1 0,1 0 0,-1-1-1,0 1 1,1-1 0,0 1 0,0-1 0,0 0 0,0 0-1,0 0 1,0 0 0,0 0 0,0 0 0,1-1 0,-1 1 0,1-1-1,-1 0 1,1 1 0,0-1 0,0 0 0,-1-1 0,1 1 0,0 0-1,0-1 1,4 1 0,1-1-13,-1 1 1,0-1-1,0 0 0,1-1 1,-1 0-1,0 0 1,0-1-1,0 0 0,0 0 1,0 0-1,0-1 0,0 0 1,-1 0-1,7-5 0,0-3-37,0 0-1,-1-1 0,-1 0 0,1-1 1,-2 0-1,0-1 0,-1 0 1,0-1-1,-1 0 0,-1 0 1,8-22-1,-5 9-173,-2-1 1,-1 0-1,-1 0 0,-2 0 1,2-48-1,-6 72 178,0-1 0,0 1 0,0 0-1,-1 0 1,0-1 0,0 1 0,0 0 0,0 0 0,-1 0-1,0 0 1,0 0 0,-1 0 0,-4-8 0,4 11 20,1 0 0,0 0 1,0 1-1,-1-1 1,1 0-1,-1 1 0,0-1 1,1 1-1,-1 0 1,0 0-1,0 0 0,1 0 1,-1 1-1,0-1 1,0 1-1,0 0 0,0-1 1,0 1-1,0 0 1,0 1-1,0-1 0,0 1 1,0-1-1,0 1 1,1 0-1,-5 2 0,-1 0 44,1 0 0,0 1 0,-1 0 0,2 0-1,-1 1 1,0 0 0,1 0 0,0 0-1,0 1 1,1 0 0,0 0 0,0 1 0,0-1-1,1 1 1,-1 0 0,2 0 0,-6 13-1,6-13-6,0 0 0,1 0 0,0 0 0,0 0 0,1 0 0,0 0 0,0 0 0,0 0-1,1 1 1,0-1 0,1 0 0,0 0 0,0 0 0,0 0 0,1 0 0,0 0 0,0 0 0,1 0-1,0 0 1,4 7 0,3-3-206,0 1 1,0-1-1,1-1 0,1 0 0,-1-1 0,19 12 1,-19-14 51,0 0 0,0 1 0,-1 1 0,0 0 0,0 0-1,-1 1 1,15 20 0,-22-25 129,0 0 0,-1 0 0,0 0 0,0 0-1,0 1 1,0-1 0,-1 0 0,0 0 0,0 1-1,0-1 1,-1 0 0,1 0 0,-1 1 0,0-1-1,-1 0 1,0 0 0,1 0 0,-2-1 0,1 1-1,-4 5 1,6-8-563,3-12-12995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0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13229,'0'0'5135,"-3"10"-3774,-5 22-93,1 0 0,2 1 0,1 0 0,1 0 0,3 49 0,23 176-233,-16-236-1593,4-17-680,-10-6 1165,1 0 0,-1 0 0,0 0 1,1 0-1,-1 0 0,0-1 0,0 1 1,0 0-1,1-1 0,-2 1 1,1-1-1,0 1 0,0-1 0,0 1 1,-1-1-1,1 1 0,-1-1 1,1 0-1,0-2 0,9-50-1027,-9 42 961,0-1 0,1 1 0,1 0-1,0 0 1,0 0 0,2 0-1,-1 1 1,1-1 0,1 1 0,8-11-1,-12 20 248,0 0-1,0 1 1,0-1 0,0 1-1,1-1 1,-1 1-1,0 0 1,1 0-1,-1 0 1,1 0 0,0 0-1,-1 1 1,1-1-1,0 1 1,-1-1-1,1 1 1,0 0 0,0 0-1,4 1 1,58 15 1652,-21-5-1278,-38-10-449,0-1 0,0 1 1,0-1-1,-1 0 0,1-1 1,0 0-1,0 0 0,0 0 1,-1 0-1,1-1 0,5-2 1,-9 3 5,0 0 0,-1-1 1,1 1-1,0-1 0,0 1 0,-1-1 1,1 0-1,-1 1 0,0-1 0,1 0 1,-1 0-1,0 0 0,0 0 1,0 0-1,0 0 0,-1 0 0,1-1 1,0 1-1,-1 0 0,0 0 1,1-1-1,-1 1 0,0 0 0,0 0 1,0-1-1,-1 1 0,1 0 0,0 0 1,-1-1-1,-1-3 0,1 4-33,1 1-1,-1-1 1,0 0-1,0 1 0,0-1 1,0 1-1,0-1 1,0 1-1,0-1 0,0 1 1,-1 0-1,1 0 1,0-1-1,-1 1 1,1 0-1,-1 0 0,0 0 1,1 1-1,-1-1 1,0 0-1,1 1 1,-1-1-1,0 1 0,0-1 1,0 1-1,1 0 1,-1 0-1,0-1 0,0 2 1,0-1-1,0 0 1,1 0-1,-1 0 1,0 1-1,0-1 0,-1 2 1,-3-1-13,0 0 1,1 1-1,-1 0 1,1 0-1,-1 0 0,1 1 1,0 0-1,0 0 1,0 0-1,-6 6 0,5-3 109,1 1 0,0-1 0,0 1 0,0 1 0,1-1 0,0 1-1,0 0 1,1-1 0,0 2 0,0-1 0,1 0 0,0 0 0,0 1-1,0 10 1,2-13-61,0-1 0,0 1 0,1-1 0,0 1 0,-1-1 0,2 1 0,-1-1 1,1 0-1,0 1 0,0-1 0,0 0 0,1 0 0,0-1 0,0 1 0,0 0 0,0-1 0,1 0 0,0 0 0,0 0 0,0 0 0,0-1 0,10 7 0,-2-3-129,1 0 1,0-1-1,1 0 0,-1-1 1,1 0-1,20 3 0,-21-6-1259,0 0-1,0-1 1,1 0 0,15-2-1,8-4-6990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2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 14542,'0'0'3331,"-7"5"-1756,-1 1-1351,1 1 1,0 0-1,0 1 1,1-1 0,0 1-1,0 1 1,1-1-1,0 1 1,0 0-1,1 0 1,0 0 0,1 0-1,0 1 1,-3 17-1,0 4 196,1 1 0,-2 48 0,7-73-388,-1-1 1,1 0-1,1 0 0,-1 0 0,1 0 1,0 1-1,0-1 0,1 0 1,0 0-1,0-1 0,0 1 0,1 0 1,0-1-1,0 1 0,0-1 1,1 0-1,-1 0 0,1 0 1,1-1-1,6 7 0,-5-8 22,-1 0 0,1-1-1,0 0 1,-1 0 0,1 0 0,0-1 0,0 0-1,0 0 1,0-1 0,1 1 0,-1-1 0,0 0-1,0-1 1,0 0 0,0 0 0,0 0 0,0-1-1,0 1 1,-1-1 0,1-1 0,8-4 0,3-2 53,0 0 1,-1-2 0,-1 0 0,1 0 0,21-23 0,-23 19-62,0 0 0,-1-1 0,16-26 0,-24 34-38,-1 0 0,0 0 0,0 0 0,0-1 0,-1 1 0,-1-1 0,1 0 0,-1 1 0,-1-1 0,1-10 0,-6 68-199,2-34 169,0 1-1,2-1 0,-1 1 0,4 23 0,-2-35 19,-1-1 0,1 0-1,0 0 1,0 0 0,0 0-1,0 0 1,1 0-1,-1 0 1,1 0 0,-1-1-1,1 1 1,0-1 0,0 1-1,0-1 1,1 0 0,-1 1-1,1-1 1,-1 0 0,1-1-1,-1 1 1,1 0-1,0-1 1,0 1 0,0-1-1,0 0 1,0 0 0,4 0-1,1 1 72,0 0-1,0-1 1,1-1-1,-1 1 0,0-1 1,1-1-1,-1 1 1,0-2-1,0 1 0,1-1 1,-1 0-1,-1-1 1,1 1-1,0-2 0,0 1 1,-1-1-1,0 0 1,0-1-1,0 0 0,-1 0 1,1 0-1,-1-1 1,0 0-1,7-10 0,-4 4 76,0 0 0,-1-1-1,-1 0 1,0 0 0,-1-1-1,0 0 1,-1 0 0,-1-1 0,0 1-1,-1-1 1,-1 0 0,2-25-1,-4 31-278,0 0-1,-1 0 1,0 0-1,-3-15 1,4 23 0,-1 0 1,1-1 0,-1 1-1,1 0 1,-1-1-1,1 1 1,-1 0-1,0 0 1,0-1 0,0 1-1,0 0 1,0 0-1,0 0 1,0 0 0,0 0-1,-1-1 1,0 2-101,1 0 0,0 0 1,0-1-1,0 1 1,0 0-1,-1 0 0,1 0 1,0 0-1,0 0 0,0 0 1,-1 1-1,1-1 1,0 0-1,0 1 0,0-1 1,0 0-1,0 1 1,-1 0-1,1-1 0,0 1 1,0 0-1,0-1 0,0 2 1,-8 9-4718,2 3-2467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2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89 12300,'0'0'3726,"0"-8"-1746,0 0-1820,0 4 157,0 0 0,0 0-1,0 1 1,0-1 0,-1 0 0,1 0 0,-1 0 0,-2-6-1,2 9-243,0-1-1,0 1 0,-1 0 1,1-1-1,0 1 1,0 0-1,-1 0 0,1 0 1,-1 0-1,1 0 0,-1 0 1,1 0-1,-1 1 0,1-1 1,-1 0-1,0 1 0,1-1 1,-1 1-1,0 0 1,0 0-1,1-1 0,-1 1 1,0 0-1,0 0 0,1 1 1,-3-1-1,-1 1 33,0 1 0,0-1 1,1 1-1,-1 0 0,0 0 0,1 1 0,0-1 0,-1 1 0,1 0 1,0 0-1,1 1 0,-1-1 0,0 1 0,-3 5 0,-3 2 326,0 1-1,1 1 1,-11 19-1,19-31-416,0 0 0,0 1 0,1-1 1,-1 0-1,0 0 0,1 0 0,-1 1 0,0-1 0,1 0 0,0 1 0,-1-1 0,1 0 0,0 1 0,0-1 1,0 1-1,0-1 0,0 0 0,0 1 0,0-1 0,0 1 0,0-1 0,1 0 0,-1 1 0,1-1 1,-1 0-1,1 1 0,0 1 0,1-2-2,0 0 1,-1-1 0,1 1-1,0 0 1,0 0 0,0-1-1,0 1 1,0-1 0,0 0-1,0 1 1,-1-1 0,1 0-1,0 0 1,0 0-1,0-1 1,4 0 0,9-2 39,0 0-1,1-1 1,24-11 0,1-5-70,-29 13-4,0 0 0,1 1 1,-1 1-1,1 0 0,0 1 1,1 1-1,-1 0 0,19-2 0,-31 5 21,0 0 0,0 0 0,0 0 0,0 0-1,0 0 1,-1 0 0,1 0 0,0 1 0,0-1 0,0 0-1,0 0 1,0 1 0,-1-1 0,1 1 0,0-1-1,0 1 1,-1-1 0,1 1 0,0-1 0,-1 1 0,1 0-1,0-1 1,-1 1 0,1 0 0,-1 0 0,1-1-1,0 3 1,3 25 436,-5-26-395,1 0-1,0 0 1,0 0-1,0 0 0,0 0 1,1 0-1,-1 0 1,1 0-1,-1 0 1,1 0-1,-1 0 1,1-1-1,0 1 1,0 0-1,0 0 1,2 2-1,-2-4 2,0 1-1,0-1 1,0 1-1,0-1 1,0 0-1,0 1 0,0-1 1,0 0-1,0 0 1,1 0-1,-1 0 0,0 0 1,0 0-1,0 0 1,0 0-1,0 0 0,0-1 1,0 1-1,0 0 1,0-1-1,0 1 1,0-1-1,0 1 0,0-1 1,0 1-1,0-1 1,0 0-1,0 0 0,0 1 1,-1-1-1,1 0 1,0 0-1,-1 0 1,1 0-1,0 0 0,-1 0 1,1-1-1,21-38 138,12-36-221,-34 75 37,1 1 0,-1-1 0,1 1 0,-1-1 0,0 1 0,1 0 0,-1-1 0,1 1 0,0-1-1,-1 1 1,1 0 0,-1 0 0,1-1 0,0 1 0,-1 0 0,1 0 0,-1 0 0,1-1 0,0 1 0,-1 0 0,1 0-1,0 0 1,-1 0 0,1 0 0,0 0 0,-1 1 0,1-1 0,-1 0 0,1 0 0,0 0 0,-1 1 0,1-1 0,0 1-1,30 13-261,-14-6 177,-2-4 101,1 0-1,-1-2 1,1 0-1,0 0 1,-1-2-1,1 0 1,0 0-1,0-2 1,-1 0-1,1-1 1,-1 0-1,0-1 1,0-1-1,0 0 1,0-1-1,-1-1 1,14-9-1,-27 16-8,0-1-1,-1 1 1,1-1-1,0 0 1,0 1-1,0 0 1,-1-1 0,1 1-1,0 0 1,0-1-1,0 1 1,0 0-1,0 0 1,0 0-1,0-1 1,0 1-1,-1 0 1,1 0-1,0 1 1,0-1-1,0 0 1,1 0-1,2 16 65,-5-14-46,1 0 1,0 0 0,0 0 0,1 0-1,-1 0 1,0 0 0,1 0 0,-1 0-1,1 0 1,-1-1 0,1 1 0,0 0-1,0 0 1,0 0 0,0-1 0,0 1-1,0-1 1,1 1 0,-1-1 0,2 3-1,4-1 13,-1 0-1,0-1 0,1 1 1,0-1-1,0 0 0,0-1 0,0 0 1,0 0-1,0 0 0,0-1 0,7 0 1,80-9 84,-41-2-88,-35 6-30,-1 1 0,1 1 0,0 1 0,0 0 0,-1 2 0,1 0 0,0 0 0,26 6 0,-19-2 59,0 0 0,0-2 0,32 0 0,-28-3-3723,-2-2-3685,-11-1-8199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2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13421,'0'0'2621,"0"3"-1105,-12 82-123,4 0 1,3 1-1,9 113 0,-4-198-1327,0 1 1,0-1-1,0 1 0,0 0 0,1-1 1,-1 1-1,0-1 0,1 1 0,-1-1 0,1 1 1,0-1-1,-1 0 0,1 1 0,0-1 1,0 0-1,0 1 0,1 0 0,-1-1 1,-1-1 0,1 1-1,0-1 1,0 1 0,0-1-1,0 0 1,0 0 0,0 1-1,-1-1 1,1 0 0,0 0-1,0 0 1,0 0 0,0 0-1,0 0 1,0 0 0,0 0-1,0 0 1,0-1 0,0 1-1,0-1 1,4-1 190,0 0 1,0 0-1,-1-1 1,1 0-1,-1 0 0,0 0 1,0-1-1,6-6 1,32-43 150,-1-2 0,-4-2 1,-1-1-1,27-65 1,-38 75-407,-12 30 303,-9 13-4758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2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17521,'0'0'6021,"9"56"-5092,11-44-673,6-3-192,6-4-320,7 0-1858,0-3-1185,-2-2-2274,0 0-5862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2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26 15791,'0'0'5910,"-9"-1"-5040,7 1-825,-1-1 1,0 1-1,0 0 1,0-1-1,0 1 1,0 1-1,0-1 1,0 0-1,0 1 1,1 0-1,-1-1 1,0 1-1,0 0 1,1 0-1,-1 1 1,0-1-1,1 1 1,0-1-1,-1 1 1,1 0 0,0-1-1,0 1 1,0 1-1,0-1 1,0 0-1,0 0 1,0 1-1,1-1 1,-1 1-1,1-1 1,0 1-1,0 0 1,0-1-1,0 1 1,0 0-1,1 0 1,-1 5-1,1-8-38,1 1-1,-1 0 0,0-1 0,1 1 0,0 0 0,-1-1 1,1 1-1,-1-1 0,1 1 0,0-1 0,-1 1 0,1-1 1,0 1-1,0-1 0,-1 0 0,1 1 0,0-1 1,0 0-1,0 0 0,-1 0 0,1 1 0,0-1 0,0 0 1,0 0-1,0 0 0,-1 0 0,1 0 0,1-1 0,30-1 299,-31 2-298,9-2 15,1 0-1,0-1 0,-1-1 0,1 0 0,-1-1 0,0 1 0,15-11 1,-15 8-21,0 1 1,1 1 0,0 0 0,0 0-1,0 1 1,15-3 0,-25 7 4,0 0 0,0 0 0,0 0 0,0 1-1,0-1 1,0 0 0,0 1 0,0-1 0,0 0 0,0 1 0,0-1 0,0 1-1,-1 0 1,1-1 0,0 1 0,0 0 0,0-1 0,-1 1 0,1 0 0,0 0 0,-1 0-1,1 0 1,-1 0 0,1 0 0,-1 0 0,1-1 0,-1 1 0,0 1 0,1-1 0,-1 0-1,0 0 1,0 0 0,0 0 0,0 1 0,1 0 20,-1 0 1,1 0-1,-1 0 0,1-1 0,-1 1 1,1 0-1,0 0 0,0-1 1,0 1-1,0 0 0,0-1 0,0 1 1,1-1-1,-1 1 0,1-1 1,-1 0-1,0 0 0,1 1 0,0-1 1,1 1-1,5-1 23,0 0 0,0 0-1,-1-1 1,1 0 0,0 0 0,0-1 0,0 0 0,-1 0-1,1-1 1,0 0 0,-1 0 0,1-1 0,-1 0 0,12-6-1,-10 4-60,1 1-1,0 0 0,0 1 0,1 0 0,-1 0 1,1 1-1,11 0 0,-21 2 28,0 0 0,-1 0 0,1 1 1,0-1-1,0 0 0,0 1 0,0-1 0,-1 1 1,1-1-1,0 1 0,0-1 0,-1 1 0,1-1 0,-1 1 1,1 0-1,0-1 0,-1 1 0,1 0 0,-1 0 1,1-1-1,-1 1 0,0 0 0,1 0 0,-1 0 1,1 1-1,-1 0 11,0-1 0,1 0 0,-1 0 0,1 0 1,-1 0-1,1 0 0,0 0 0,0 0 0,-1 0 0,1 0 1,0 0-1,0 0 0,0 0 0,0 0 0,0-1 0,0 1 1,0 0-1,0-1 0,2 2 0,8-1 65,1 0-1,-1-1 1,0-1 0,0 1-1,0-2 1,0 0-1,0 0 1,0-1 0,0 0-1,-1-1 1,1 0-1,11-7 1,-9 5-104,0 1 1,1 0-1,-1 1 0,1 0 1,0 1-1,26-3 0,-39 6 22,0 1 0,-1-1-1,1 0 1,0 1 0,-1-1 0,1 0-1,-1 1 1,1-1 0,-1 1-1,1-1 1,0 1 0,-1-1 0,0 1-1,1-1 1,-1 1 0,1-1 0,-1 1-1,0 0 1,1-1 0,-1 1-1,0 0 1,0-1 0,1 1 0,-1 0-1,0 0 1,0-1 0,0 1 0,0 0-1,0-1 1,0 1 0,0 0-1,0 0 1,0-1 0,0 1 0,-1 0-1,2 11-2462,4-3-5469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47 13164,'0'0'7912,"-9"9"-7298,7-6-570,-32 38 287,32-38-318,0 0 0,0 1 1,1-1-1,-1 1 0,1-1 0,0 1 1,0 0-1,0 0 0,0-1 1,1 1-1,0 0 0,0 0 0,0 0 1,0 0-1,1 6 0,0-9-7,-1 0 1,1 0-1,-1 0 0,1 0 1,0 0-1,-1-1 0,1 1 1,0 0-1,0 0 1,0-1-1,0 1 0,0 0 1,0-1-1,-1 1 0,1-1 1,0 1-1,1-1 0,-1 0 1,0 1-1,0-1 0,0 0 1,0 0-1,0 0 0,0 0 1,0 0-1,0 0 0,0 0 1,0 0-1,1 0 0,-1 0 1,0-1-1,0 1 0,1-1 1,36-11 807,-30 7-605,0-1 0,0 1 1,0-2-1,-1 1 0,0-1 0,-1 0 0,1 0 0,-1-1 0,-1 1 0,1-2 0,-1 1 0,-1 0 0,0-1 0,0 0 0,0 0 0,-1 0 0,-1 0 0,3-14 0,-5 22-199,0 1 0,0 0 0,0 0 0,0 0 0,0-1 0,0 1 0,0 0 0,0 0 0,0-1 0,0 1 0,0 0 0,0 0 0,0 0 0,0-1 0,0 1 0,-1 0 0,1 0 0,0 0 0,0-1 0,0 1 0,0 0 0,0 0 0,0 0-1,-1 0 1,1 0 0,0-1 0,0 1 0,0 0 0,0 0 0,-1 0 0,1 0 0,0 0 0,0 0 0,0 0 0,-1 0 0,1 0 0,0 0 0,0-1 0,-1 1 0,1 0 0,0 0 0,0 0 0,0 1 0,-1-1 0,-12 5 53,-9 13-116,16-12 38,0 0 1,1 1-1,0 0 0,0 0 0,1 1 0,0-1 0,0 1 0,0 0 0,1-1 1,1 2-1,-1-1 0,1 0 0,-1 16 0,3-23-50,0-1-1,0 1 1,0 0 0,0 0-1,0 0 1,0-1 0,1 1-1,-1 0 1,0 0-1,1-1 1,-1 1 0,0 0-1,1-1 1,-1 1 0,1 0-1,-1-1 1,1 1 0,-1-1-1,1 1 1,-1-1 0,1 1-1,0-1 1,-1 1-1,1-1 1,0 0 0,-1 1-1,1-1 1,0 0 0,1 1-1,32 0-2786,-25-2 1156,0-1 1,0 0 0,-1-1 0,1 0-1,10-5 1,15-13-7615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2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17649,'0'0'6833,"0"9"-5573,-1-1-1013,1-2-139,0 0 1,0-1-1,1 1 1,-1 0-1,1-1 0,0 1 1,2 6-1,-2-10-107,0 0 1,0-1-1,1 1 0,-1 0 1,0 0-1,0 0 0,1-1 0,0 1 1,-1-1-1,1 1 0,0-1 0,-1 1 1,1-1-1,0 0 0,0 0 1,0 0-1,0 0 0,0 0 0,0-1 1,0 1-1,1-1 0,-1 1 1,0-1-1,0 0 0,4 1 0,2-1-61,1-1 0,0 0 0,0 0 0,0-1 0,0 0 0,-1 0 0,1-1 0,-1 0 0,1 0-1,-1-1 1,14-10 0,-12 9 104,-1 0 1,1 0-1,0 1 0,0 0 0,0 0 0,1 1 0,12-2 0,-22 5 11,0 0 0,0 0 0,0 0 0,0 0 0,0 0 0,0 0 0,0 0 0,0 1 0,0-1-1,0 0 1,0 1 0,0-1 0,-1 0 0,1 1 0,0-1 0,0 1 0,0-1 0,0 1 0,-1 0 0,1-1 0,0 1 0,-1 0 0,1 0 0,0-1 0,0 2-1,0-1-21,0 0 0,-1 0 0,1 1 0,1-1-1,-1-1 1,0 1 0,0 0 0,0 0 0,0 0-1,0 0 1,1-1 0,-1 1 0,0-1 0,1 1-1,-1-1 1,2 1 0,10 0-12,-1 0-1,1-1 1,-1-1-1,1 0 1,-1 0 0,1-1-1,18-6 1,-15 4-232,0 1 0,1 0 1,21 0-1,-38 3 169,1 0-1,-1 0 1,1 0 0,-1 0-1,1 1 1,-1-1-1,0 0 1,1 0 0,-1 1-1,1-1 1,-1 0 0,0 1-1,1-1 1,-1 0 0,0 1-1,1-1 1,-1 0 0,0 1-1,0-1 1,1 1-1,-1-1 1,0 0 0,0 1-1,0-1 1,0 1 0,0-1-1,1 1 1,-1-1 0,0 1-1,0-1 1,0 1-1,0-1 1,0 1 0,-1-1-1,1 1 1,1 6-4455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2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9321,'0'0'15865,"1"10"-15582,-2 99 336,3 67 460,0-152-974,1-1 0,1 0 0,1 0 0,2-1 0,14 38 0,9 6-1285,-29-64 251,-22-32-4297,-5-4 1832,-49-61-1907,19 39 11444,56 51-794,12 2-3413,22 1-1917,-27 1 583,63-2-239,40-3-1768,-36-2-4872,-32 2-1650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2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15759,'0'0'8098,"13"1"-6806,-4 1-1180,1-2 0,0 1-1,0-2 1,0 1 0,-1-1-1,1-1 1,0 1 0,-1-2-1,1 1 1,-1-2 0,0 1-1,17-10 1,-7 3-30,0-2-1,-1 0 1,25-22 0,-38 30-10,0 0 1,-1 0 0,1-1 0,-1 0 0,0 0-1,-1 0 1,1 0 0,-1 0 0,0-1 0,0 0-1,-1 1 1,1-1 0,-1 0 0,-1 0 0,1 0 0,0-11-1,-2 16-76,0 0 0,0 0-1,0 1 1,0-1 0,0 0-1,0 0 1,0 0-1,-1 0 1,1 0 0,0 1-1,-1-1 1,1 0 0,0 0-1,-1 1 1,1-1 0,-1 0-1,0 0 1,1 1-1,-1-1 1,1 1 0,-1-1-1,0 0 1,0 1 0,1-1-1,-1 1 1,0 0 0,0-1-1,1 1 1,-1 0-1,0-1 1,0 1 0,0 0-1,0 0 1,0 0 0,1-1-1,-1 1 1,0 0 0,0 0-1,0 1 1,0-1 0,0 0-1,0 0 1,1 0-1,-1 0 1,0 1 0,0-1-1,0 0 1,1 1 0,-3 0-1,-2 1-28,-1 1 0,0-1 1,0 1-1,1 0 0,0 0 0,-6 5 0,-5 6 11,1 0 1,1 2-1,0 0 0,-14 21 1,23-32 37,1 1 1,0 0-1,1 0 0,0 1 1,0-1-1,0 1 1,0 0-1,1-1 0,0 1 1,1 0-1,0 0 1,0 0-1,0 1 0,1-1 1,0 0-1,1 8 1,0-13-25,0 1 1,0-1 0,1 0-1,-1 1 1,0-1 0,1 0 0,0 0-1,-1 1 1,1-1 0,0-1-1,0 1 1,0 0 0,0 0-1,1-1 1,-1 1 0,0-1-1,1 0 1,-1 0 0,1 0-1,-1 0 1,1 0 0,0 0-1,-1-1 1,6 1 0,8 2-583,0-2 0,31 0 0,-38-1 71,0 0-437,0-1 0,0 0-1,0 0 1,0 0 0,0-1 0,-1-1-1,16-6 1,20-11-5503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27 14414,'0'0'5082,"-8"-4"-2557,-6-1-1914,0 1 0,0 1 0,-25-4 0,35 6-583,0 0 1,0 1-1,0-1 1,0 1-1,0 0 0,0 0 1,0 0-1,0 1 1,0-1-1,0 1 1,1 0-1,-1 0 0,0 1 1,0-1-1,1 1 1,-1 0-1,0 0 1,1 0-1,0 0 1,0 0-1,-5 5 0,8-6-60,-1 1-1,0-1 0,1 0 1,-1 1-1,1-1 0,-1 1 1,1 0-1,0-1 0,0 1 1,0-1-1,0 1 1,0 0-1,0-1 0,0 1 1,0-1-1,1 1 0,-1-1 1,0 1-1,1-1 0,0 1 1,-1-1-1,1 1 0,0-1 1,0 0-1,-1 1 0,1-1 1,0 0-1,0 0 0,1 1 1,-1-1-1,0 0 0,0 0 1,0 0-1,1-1 0,-1 1 1,1 0-1,1 0 0,9 7-74,0-1-1,1-1 1,16 7-1,-16-8-52,15 6-14,-20-9 157,-1 0 1,0 0-1,0 1 0,0 0 1,0 0-1,-1 1 1,1 0-1,-1 0 0,0 1 1,0-1-1,7 9 1,-12-12 34,-1 0 0,1 1 0,-1-1 0,0 0 1,0 0-1,0 1 0,1-1 0,-1 0 0,0 0 0,0 1 1,-1-1-1,1 0 0,0 0 0,0 0 0,-1 1 0,1-1 1,0 0-1,-1 0 0,1 0 0,-1 0 0,0 0 0,1 0 1,-1 0-1,0 0 0,1 0 0,-1 0 0,0 0 1,0 0-1,0 0 0,0 0 0,0-1 0,0 1 0,0 0 1,0-1-1,0 1 0,-1-1 0,-1 1 0,-52 19 394,48-18-441,-11 3-254,0-1 0,0 0 0,-32 1 0,21-5-3774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190 251 10570,'1'-10'3059,"3"-29"-235,-4 37-2713,0 1 0,0-1 1,0 1-1,-1-1 0,1 1 0,0-1 0,-1 1 1,1-1-1,0 1 0,-1-1 0,0 1 1,1 0-1,-1-1 0,0 1 0,0 0 0,0 0 1,0-1-1,0 1 0,0 0 0,0 0 1,0 0-1,0 0 0,0 0 0,-1 0 0,1 1 1,0-1-1,-1 0 0,1 1 0,-1-1 1,1 1-1,-1-1 0,1 1 0,-1 0 0,1-1 1,-1 1-1,1 0 0,-1 0 0,1 0 1,-4 1-1,-1-1-52,0 0 1,1 1 0,-1-1 0,0 1-1,0 1 1,0-1 0,0 1-1,-8 4 1,6-1-27,-1 1 1,1 0-1,0 0 0,1 1 0,0 0 1,0 0-1,-7 11 0,11-15-3,1 0-1,-1 0 1,1 0 0,0 0-1,1 1 1,-1-1 0,0 0-1,1 1 1,0 0 0,0-1-1,0 1 1,0 0-1,1-1 1,-1 1 0,1 0-1,0 0 1,0 0 0,0-1-1,1 1 1,-1 0 0,3 7-1,-2-10-10,0 1-1,1-1 1,-1 0-1,1 0 1,-1 1 0,1-1-1,-1 0 1,1 0-1,-1-1 1,1 1-1,0 0 1,0 0-1,-1-1 1,1 1 0,0-1-1,0 0 1,0 1-1,0-1 1,-1 0-1,1 0 1,0 0 0,2-1-1,43-3 463,-30 0-337,0-1 1,-1-1 0,0 0 0,0-1 0,0-1 0,26-17-1,-17 8-55,-1-1-1,-1-1 0,25-26 0,-31 27 288,-1-1-1,15-24 0,-26 36-305,-1 0-1,0 0 1,0 0-1,-1 0 0,0-1 1,0 1-1,-1-1 1,0 1-1,0-1 1,0-12-1,-2 19-70,0 1 0,0 0-1,0 0 1,0 0 0,0 0-1,0 0 1,0 0 0,0 0 0,0 0-1,0-1 1,0 1 0,0 0 0,0 0-1,0 0 1,0 0 0,0 0-1,0 0 1,0 0 0,0 0 0,-1 0-1,1 0 1,0 0 0,0 0 0,0-1-1,0 1 1,0 0 0,0 0-1,0 0 1,0 0 0,-1 0 0,1 0-1,0 0 1,0 0 0,0 0 0,0 0-1,0 0 1,0 0 0,0 0 0,0 0-1,-1 0 1,1 0 0,0 0-1,0 0 1,0 0 0,0 0 0,0 1-1,0-1 1,0 0 0,0 0 0,-1 0-1,1 0 1,0 0 0,0 0-1,0 0 1,0 0 0,0 0 0,0 0-1,0 0 1,0 0 0,0 1 0,0-1-1,0 0 1,0 0 0,0 0-1,0 0 1,0 0 0,0 0 0,-11 13-15,-9 14 6,13-13 38,1 1 1,0 0-1,0 0 0,2 1 1,0-1-1,1 1 1,0 0-1,0 31 0,3-42-163,0 0 0,0 0 0,0 0 0,1 0 0,-1 0 0,1-1 0,1 1 0,-1 0 0,1-1 0,-1 1 0,1-1 0,1 1 0,-1-1 0,0 0 0,1 0-1,0 0 1,0 0 0,0 0 0,1-1 0,-1 0 0,1 1 0,0-1 0,0 0 0,0-1 0,0 1 0,0-1 0,1 0 0,-1 0 0,1 0 0,-1 0 0,1-1 0,9 2 0,-4-2-1074,0 0-1,0 0 1,0-1 0,0 0 0,15-3 0,11-8-4647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15310,'0'0'4768,"-11"7"-3412,-2 3-951,0 0 0,1 1 1,1 0-1,-16 18 1,23-25-259,0 1 0,1 0 0,-1 0 0,1 0 1,0 1-1,0-1 0,0 1 0,1 0 0,0-1 1,0 1-1,1 0 0,-1 0 0,1 0 0,1 0 0,-1 1 1,1-1-1,1 9 0,-1-13-134,1 0-1,0-1 1,0 1 0,0 0-1,0-1 1,1 1 0,-1-1-1,0 1 1,1-1 0,-1 0-1,1 0 1,-1 1-1,1-1 1,0 0 0,-1 0-1,1-1 1,0 1 0,0 0-1,-1 0 1,1-1 0,0 1-1,0-1 1,0 0 0,0 1-1,0-1 1,0 0 0,0 0-1,0 0 1,2-1 0,5 1 23,0-1 0,0 1 1,-1-2-1,1 1 1,10-4-1,-4-2-43,-1 0 0,1 0 0,-1-2 0,-1 0 0,0 0 0,21-20 0,36-24 24,-70 53-19,0-1 1,1 1-1,-1 0 0,0 0 1,1 0-1,-1 0 1,0 0-1,1 0 0,-1 0 1,1 0-1,-1 0 0,0 0 1,1 0-1,-1 0 1,0 1-1,1-1 0,-1 0 1,0 0-1,1 0 0,-1 0 1,0 0-1,1 1 1,-1-1-1,0 0 0,0 0 1,1 1-1,-1-1 0,0 0 1,0 0-1,1 1 1,-1-1-1,0 0 0,0 1 1,0-1-1,0 0 0,1 1 1,-1-1-1,0 0 1,0 1-1,0-1 0,0 0 1,0 1-1,0-1 1,0 0-1,0 1 0,0-1 1,0 1-1,0-1 0,0 0 1,0 1-1,-1 0 1,3 35 158,0-1 240,-1-33-380,0-1-1,0 0 1,1 1 0,-1-1 0,0 0 0,1 0 0,-1 0 0,1 0 0,0 0-1,-1 0 1,1-1 0,0 1 0,-1 0 0,1-1 0,0 1 0,0-1-1,-1 0 1,1 1 0,0-1 0,2 0 0,45-1 202,-38 0-178,6 0-79,-1-2 1,1-1 0,-1 0 0,0 0 0,0-2 0,21-10 0,-20 8-226,1 1 0,0 0 0,1 2 0,25-5 0,-44 10 266,1 0 0,-1 0 0,0 0 0,1 0 0,-1 0 0,0 0-1,1 0 1,-1 0 0,0 0 0,1 1 0,-1-1 0,0 0 0,1 0 0,-1 0 0,0 1 0,1-1 0,-1 0 0,0 0 0,0 1 0,1-1 0,-1 0 0,0 0 0,0 1 0,0-1 0,1 0 0,-1 1 0,0-1 0,0 0 0,0 1-1,0-1 1,0 0 0,0 1 0,1-1 0,-1 1 0,0-1 0,0 0 0,0 1 0,0-1 0,0 0 0,-1 1 0,1-1 0,0 0 0,0 1 0,0-1 0,0 1 0,0-1 0,-8 29 209,3-9-206,6-19-169,0 0-1,0 0 0,0-1 1,0 1-1,0-1 0,0 1 1,0-1-1,0 1 0,0-1 1,0 1-1,1-1 0,-1 0 1,0 0-1,0 1 0,0-1 1,0 0-1,1 0 0,-1 0 1,0 0-1,0-1 0,0 1 1,1 0-1,-1 0 0,0-1 1,1 0-1,36-7-7042,-17-4 1702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15086,'0'0'10106,"-3"9"-9028,0-2-909,1-1-42,0 1 1,0-1-1,1 1 0,0 0 0,0-1 1,0 12-1,1-16-113,0 0 0,1 0-1,-1-1 1,1 1 0,-1 0 0,1 0 0,-1-1-1,1 1 1,0 0 0,0-1 0,0 1 0,0-1-1,0 1 1,0-1 0,0 0 0,1 1 0,-1-1-1,0 0 1,1 0 0,-1 0 0,1 0 0,-1 0-1,1 0 1,0 0 0,-1 0 0,1-1 0,0 1-1,-1-1 1,1 1 0,0-1 0,0 0 0,0 0-1,-1 1 1,3-2 0,10 2-61,-1-2-1,0 0 1,0-1 0,0 0 0,0-1 0,0 0-1,-1-1 1,0 0 0,1-1 0,13-8-1,-9 5 29,1 0-1,-1 2 1,37-9-1,-53 15 19,-1 0-1,0 0 0,1 0 1,-1 0-1,1 0 1,-1 0-1,1 0 1,-1 0-1,0 0 0,1 0 1,-1 1-1,1-1 1,-1 0-1,0 0 1,1 0-1,-1 1 1,0-1-1,1 0 0,-1 0 1,0 1-1,1-1 1,-1 0-1,0 1 1,0-1-1,1 0 0,-1 1 1,0-1-1,0 0 1,1 1-1,-1-1 1,0 1-1,0-1 1,0 0-1,0 1 0,0-1 1,0 1-1,0-1 1,0 0-1,0 2 1,0 26 1786,0 2-2990,0-29 904,0-1 0,0 1 0,0 0-1,0-1 1,1 1 0,-1-1 0,0 1 0,0 0-1,0-1 1,1 1 0,-1 0 0,0-1 0,0 1-1,1-1 1,-1 1 0,1-1 0,-1 1 0,1-1-1,-1 1 1,0-1 0,1 1 0,-1-1 0,1 0-1,0 1 1,-1-1 0,1 0 0,-1 1 0,1-1-1,0 0 1,0 0 0,9 1-13355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15567,'1'-8'2301,"0"1"-1932,1 0-1,0 1 1,1-1 0,0 0 0,0 1 0,0 0 0,1 0 0,0 0 0,0 0 0,0 0 0,1 1 0,0 0 0,0 0 0,0 0 0,0 0 0,1 1 0,0 0 0,11-5 0,-8 3-191,0 1 1,0 0 0,0 1 0,1 0 0,0 1-1,0 0 1,0 1 0,0-1 0,0 2-1,0 0 1,1 0 0,-1 1 0,14 1 0,-23-1-184,1 1 1,0 0 0,0 0 0,-1-1 0,1 1 0,-1 0-1,1 1 1,-1-1 0,1 0 0,-1 0 0,0 1 0,1-1-1,-1 1 1,0-1 0,0 1 0,0-1 0,0 1 0,0 0-1,-1-1 1,1 1 0,0 0 0,-1 0 0,1-1 0,-1 1-1,0 0 1,1 0 0,-1 0 0,0 0 0,0 0 0,0-1-1,-1 1 1,0 4 0,1 2-31,-1 0 0,-1 1-1,1-1 1,-1 0 0,-1 0-1,-3 9 1,-10 14-97,10-21 88,0 1 0,1 0-1,0 1 1,0-1-1,2 1 1,-4 14-1,7-25 41,0 0 0,0 0 0,0 0 0,0 0-1,0 0 1,0 0 0,0 0 0,0 0 0,0 0 0,0 0 0,0 0 0,1 0-1,-1 0 1,1 0 0,-1-1 0,0 1 0,1 0 0,-1 0 0,1 0-1,0-1 1,-1 1 0,1 0 0,0 0 0,-1-1 0,1 1 0,0-1-1,0 1 1,1 0 0,0 0 4,1 0-1,0 0 1,0 0 0,0-1-1,-1 1 1,1-1 0,0 0-1,0 0 1,5 0 0,4-2 17,-2 1 0,1-2 0,0 1 1,14-7-1,-6 1-23,0 0 0,-1-2 1,0 0-1,-1-1 0,0-1 0,0-1 1,-2 0-1,1-1 0,-2-1 1,0 0-1,-1-1 0,0 0 0,18-32 1,-36 58-156,0 1 1,0 0-1,1 0 0,1 0 1,-3 13-1,5-21 165,1-1 0,-1 0 0,1 0 0,0 0 0,0 0 0,0 0 0,0 1 0,0-1 0,0 0 0,0 0 0,1 0 0,-1 0 0,1 0 0,0 0 0,-1 0 0,1 0 0,0 0 0,0 0 0,0 0 0,1 0 0,-1 0 0,0-1 0,1 1 0,-1 0 0,1-1 0,-1 1 0,1-1 0,0 0 0,0 0 0,0 0 0,-1 1 0,1-2 0,0 1 0,0 0 0,0 0 0,1-1 0,-1 1 0,0-1 0,0 1 0,0-1 0,3 0 0,5 1 47,-1-1 0,1 0 0,0-1 0,-1 0 0,1 0 0,-1-1-1,1 0 1,-1-1 0,0 0 0,0 0 0,15-9 0,1-3 11,0-1 0,33-30 0,-37 29-5,-20 16-60,-1 1-1,1-1 0,-1 0 1,1 1-1,0-1 1,-1 1-1,1-1 0,0 1 1,0-1-1,-1 1 0,1-1 1,0 1-1,0 0 0,0-1 1,-1 1-1,1 0 0,0-1 1,0 1-1,0 0 0,0 0 1,0 0-1,0 0 1,0 0-1,-1 0 0,1 0 1,0 0-1,0 1 0,0-1 1,1 1-1,7 21-131,-9-19 147,1 0 0,-1 0 0,1-1 0,0 1 0,0 0 0,0 0 0,1-1 0,-1 1 0,1-1 0,3 6 0,2-3 36,-1-1-1,2 0 0,-1 0 0,0 0 1,1 0-1,0-1 0,-1-1 1,1 1-1,0-1 0,1-1 0,-1 0 1,0 0-1,0 0 0,1-1 1,13-1-1,15-2-12,1-2-1,36-9 1,-65 12-47,6-2 5,-6 2-3,0 0-1,0 0 1,0 1-1,0 0 1,0 1-1,12 0 1,-20 1 13,0 0 1,0 0-1,0 0 0,0 0 0,0 0 0,0 0 1,0 0-1,-1 0 0,1 0 0,-1 0 1,1 0-1,0 1 0,-1-1 0,0 0 1,1 0-1,-1 1 0,0-1 0,0 0 1,1 2-1,-1-1 9,0 0 1,1 1-1,-1-1 0,1 0 1,0 0-1,0 0 1,0 0-1,0 0 0,0 0 1,0 0-1,4 4 1,1-3 34,1 0 0,-1 0 1,1 0-1,0-1 1,0 0-1,0-1 1,0 1-1,0-1 0,0 0 1,15-1-1,74-8 350,-13-10-320,-64 12-340,1 2 0,0 0 0,0 0-1,21 1 1,-41 3 243,1 0-1,-1 0 0,1 0 0,-1 0 1,0 0-1,1 0 0,-1 0 0,1 0 1,-1 0-1,0 1 0,1-1 1,-1 0-1,0 0 0,1 0 0,-1 0 1,0 1-1,1-1 0,-1 0 0,0 0 1,1 1-1,-1-1 0,0 0 1,0 1-1,0-1 0,1 0 0,-1 1 1,0-1-1,0 0 0,0 1 0,0-1 1,1 1-1,-1-1 0,0 0 1,0 1-1,0-1 0,0 0 0,0 1 1,0-1-1,0 1 0,0 8-3054,-1-2-2801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11883,'0'0'7319,"0"8"-6321,-4 108 809,5 1-1,24 172 0,-24-279-1738,0 0-25,1 1 1,0-1-1,0 1 0,1-1 1,4 11-1,-6-19-13,0-1 0,-1 1 0,1-1 0,0 1 0,0-1 0,0 0 0,0 1-1,0-1 1,0 0 0,1 1 0,-1-1 0,0 0 0,1 0 0,-1 0 0,0 0 0,1 0 0,-1-1 0,1 1-1,0 0 1,-1-1 0,1 1 0,0-1 0,-1 1 0,1-1 0,0 0 0,-1 0 0,1 0 0,0 0 0,0 0-1,-1 0 1,1 0 0,0-1 0,-1 1 0,1 0 0,0-1 0,-1 0 0,1 1 0,2-2 0,5-4 149,-1-1 0,0 1 1,0-1-1,0 0 1,-1-1-1,0 0 0,0 0 1,-1-1-1,0 0 0,5-11 1,-1 5-93,14-26 10,-1 0-1,-2-1 1,27-77 0,-17 8-2801,-33 116-5068,-6 10 730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8680,'0'0'6860,"9"1"-4255,6-1-1644,-1-1 0,1-1 0,-1 0 0,27-7 0,-21 4-328,0 1 0,1 0 0,35 0 0,-51 4-622,0 0-1,0 0 1,1 1-1,-1 0 1,0 0 0,0 0-1,-1 1 1,1-1-1,0 1 1,0 1-1,-1-1 1,1 0 0,-1 1-1,0 0 1,0 0-1,0 1 1,0-1-1,0 1 1,5 7 0,-9-11 2,1 1 0,-1 0 1,0-1-1,0 1 0,1-1 1,-1 1-1,1 0 0,-1-1 1,1 1-1,-1-1 0,0 1 1,1-1-1,0 1 0,-1-1 0,1 0 1,-1 1-1,1-1 0,0 0 1,-1 1-1,1-1 0,0 0 1,-1 0-1,1 0 0,0 1 1,-1-1-1,1 0 0,0 0 1,-1 0-1,1 0 0,0 0 1,-1 0-1,1 0 0,0 0 1,0-1-1,1 0 4,-1 0-1,0-1 1,0 1-1,0 0 1,0-1 0,-1 1-1,1-1 1,0 0 0,-1 1-1,1-1 1,0 1-1,-1-1 1,1-2 0,5-56 138,-5 28-101,0 21-27,0 0 1,-1 0 0,-1 0-1,-2-19 1,5 34-31,0-1 0,0 0 1,0 0-1,0 1 0,1-1 0,-1-1 0,1 1 0,0 0 1,0-1-1,0 1 0,0-1 0,0 0 0,1 0 1,-1 0-1,1 0 0,-1-1 0,1 1 0,0-1 0,-1 0 1,1 0-1,0-1 0,0 1 0,0-1 0,7 1 1,1 0 14,0-1 0,0 0 0,-1 0 0,1-1 0,0-1 0,-1 0 1,18-5-1,-18 2 0,-1 1 0,0-2-1,0 1 1,-1-1 0,1-1 0,8-7 0,-15 11-8,1 0 1,-1 0-1,1 0 0,-1-1 0,0 0 1,-1 1-1,1-1 0,-1 0 0,1 0 1,-1 0-1,0-1 0,-1 1 1,1 0-1,-1-1 0,0 1 0,0-1 1,1-5-1,-17 31-271,11-8 275,0 0 0,1 0 0,1 0 0,0 0 0,1 0 0,1 0 0,1 26 0,-1-38-4,1 1 0,-1-1 1,0 1-1,0 0 0,1-1 0,-1 1 0,1-1 1,-1 1-1,1-1 0,0 0 0,-1 1 0,1-1 1,0 0-1,0 1 0,0-1 0,0 0 0,0 0 1,0 0-1,0 0 0,1 0 0,-1 0 0,0 0 1,1 0-1,-1 0 0,3 0 0,-1 0 22,0-1 1,0 1-1,1-1 0,-1 0 0,0 0 0,0 0 1,1 0-1,-1-1 0,0 0 0,0 1 1,6-3-1,2-2 61,0 1 0,0-2-1,0 0 1,-1 0 0,16-12 0,-12 4-63,0 0-1,0-1 1,21-31 0,-29 37-97,0 0 0,0 0 0,-1-1 0,-1 0 1,0 0-1,0 0 0,0-1 0,2-16 0,-25 92 185,16-50-93,1-5 168,1 0 0,0 1 0,0-1 0,1 0 1,1 11-1,-1-18-153,1-1 1,-1 1 0,1-1 0,0 1-1,0-1 1,0 1 0,0-1 0,0 0-1,0 1 1,1-1 0,-1 0 0,1 0-1,-1 0 1,1 0 0,0 0 0,0-1-1,0 1 1,0 0 0,0-1 0,0 1-1,1-1 1,-1 0 0,0 0 0,1 0-1,2 1 1,1 0-75,0 0 0,0-1-1,0 1 1,0-1 0,0-1 0,0 1-1,0-1 1,0 0 0,0 0 0,12-3 0,-16 3-255,1-1-1,-1 0 1,0 0 0,0 0 0,1 0 0,-1 0 0,0-1 0,0 1 0,0-1 0,-1 1-1,1-1 1,2-2 0,-2 1-474,0 1 0,-1-1 0,1 1 1,-1-1-1,0 0 0,0 0 0,0 0 0,0 1 0,-1-1 0,1 0 0,-1 0 0,1-4 0,-1-25-13036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115 164 12748,'0'0'3662,"-9"2"-1174,4-1-2303,-1 1 1,1 0 0,-1 0-1,1 0 1,-1 1-1,1-1 1,0 1-1,0 1 1,1-1 0,-1 1-1,1-1 1,-1 1-1,1 1 1,0-1-1,1 1 1,-1-1-1,1 1 1,0 0 0,0 0-1,0 0 1,1 1-1,0-1 1,0 1-1,-3 11 1,5-15-192,-1 0 0,1 1 1,0-1-1,0 1 0,0-1 0,0 1 0,0-1 1,1 1-1,-1-1 0,1 1 0,-1-1 1,1 0-1,0 1 0,0-1 0,0 0 1,0 0-1,1 0 0,-1 0 0,0 0 0,1 0 1,0 0-1,2 2 0,-1-2 15,0 0 0,0 0 0,0-1 0,0 0 0,0 1 1,1-1-1,-1-1 0,0 1 0,1 0 0,-1-1 0,1 0 0,-1 1 0,1-1 0,-1-1 0,1 1 0,3-1 0,0-1 14,1 0 0,-1-1 0,1 0-1,-1 0 1,0-1 0,0 0 0,0 0 0,-1 0-1,0-1 1,0 0 0,0 0 0,0-1 0,-1 0-1,1 0 1,-2 0 0,5-7 0,3-3 132,-2-1 0,0 0 0,-2 0 1,1-1-1,7-26 0,-1-16 808,-14 56-898,0 0 0,0 0 1,-1-1-1,1 1 0,-1 0 0,0 0 0,-1 0 0,1-1 0,-1 1 0,1 0 0,-1 0 0,-2-4 1,2 7-69,1 0 0,-1 0 1,0 0-1,0 1 0,0-1 1,0 0-1,0 1 0,0-1 1,0 1-1,0-1 1,0 1-1,0-1 0,0 1 1,0 0-1,0-1 0,-1 1 1,1 0-1,0 0 0,0 0 1,0 0-1,0 0 1,-1 0-1,1 0 0,0 0 1,0 1-1,0-1 0,0 0 1,0 1-1,0-1 0,0 1 1,0-1-1,0 1 1,0 0-1,0-1 0,0 1 1,0 0-1,-1 1 0,-34 29-121,25-17 117,1-1 0,1 2-1,-11 21 1,17-30-7,0 0 0,1 0 0,-1 1 0,2-1 0,-1 1 0,1 0 0,0-1 0,0 1 0,1 0 0,0-1 0,1 13 0,0-17 6,0-1 0,-1 1 0,1-1 1,0 0-1,0 1 0,1-1 0,-1 0 0,0 0 0,0 1 1,0-1-1,1 0 0,-1 0 0,1 0 0,-1-1 0,1 1 1,-1 0-1,1-1 0,-1 1 0,1 0 0,0-1 1,-1 0-1,1 1 0,0-1 0,0 0 0,-1 0 0,1 0 1,0 0-1,-1 0 0,1-1 0,0 1 0,-1 0 0,3-1 1,55-13-1406,-34 3 406,-18 8 729,-1 0 0,1 0 0,0 0 0,-1 1 1,1 0-1,11-1 0,-18 3 300,1 0 0,0 1 1,-1 0-1,1-1 0,-1 1 1,1-1-1,-1 1 0,1 0 0,-1-1 1,1 1-1,-1 0 0,1-1 1,-1 1-1,0 0 0,0 0 0,1-1 1,-1 1-1,0 0 0,0 0 0,0 0 1,0-1-1,0 1 0,0 0 1,0 0-1,0 0 0,0-1 0,0 1 1,0 0-1,0 0 0,-1 0 1,1-1-1,0 1 0,-1 0 0,1-1 1,-1 2-1,-11 35 1086,12-35-1048,-1 0-66,0 1 1,0 0 0,0-1-1,0 1 1,1 0 0,-1 0-1,1-1 1,0 1-1,0 0 1,0 0 0,0-1-1,0 1 1,0 0 0,2 4-1,-2-6-58,1-1-1,-1 0 1,0 1-1,0-1 1,1 0-1,-1 1 0,0-1 1,1 0-1,-1 1 1,0-1-1,1 0 1,-1 0-1,0 0 1,1 1-1,-1-1 0,1 0 1,-1 0-1,0 0 1,1 0-1,-1 0 1,1 1-1,-1-1 1,1 0-1,-1 0 1,0 0-1,1 0 0,-1-1 1,1 1-1,-1 0 1,1 0-1,22-15-2620,-14 6 689,-1 0 1,0-1 0,11-16 0,1-11-3039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13933,'0'0'6150,"14"49"-6118,9-32-288,4-1-1570,1 0-2402,5-1-3587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12236,'0'0'12331,"-6"7"-11498,2-2-791,1 0 1,0 0-1,0 1 0,0-1 0,1 1 1,0 0-1,0-1 0,0 1 0,0 0 1,1 0-1,0 0 0,1 0 0,-1 0 1,1 0-1,0 0 0,1 1 0,-1-1 1,1 0-1,0 0 0,1 0 1,-1-1-1,1 1 0,3 6 0,17 38-72,1 3-202,25 83 0,-44-121 200,0 1 0,-1 0 1,-1 0-1,0 0 0,-1 0 1,-1 1-1,0-1 0,-2 0 0,1 0 1,-6 18-1,5-27 120,0 0 1,-1 0-1,0 0 0,-1-1 1,0 1-1,1-1 0,-2 0 1,1 0-1,-1 0 0,0-1 1,0 0-1,-1 0 0,1 0 1,-9 5-1,11-8-39,0 0 0,-1 0-1,1 0 1,-1-1 0,1 1 0,-1-1-1,1 0 1,-1 0 0,0 0-1,0 0 1,0-1 0,1 0 0,-1 0-1,0 0 1,0 0 0,0 0 0,0-1-1,1 0 1,-1 1 0,0-1 0,0-1-1,1 1 1,-1-1 0,1 1-1,-1-1 1,1 0 0,0 0 0,-5-5-1,1 2-40,1-1 0,0 0 0,1-1-1,-1 1 1,1-1 0,1 0-1,-1 0 1,1-1 0,1 0 0,-1 1-1,1-1 1,0 0 0,1 0-1,0-1 1,0 1 0,1 0-1,0-1 1,1 1 0,0-1 0,0 1-1,0-1 1,3-8 0,0 1-46,0 0 1,1 0-1,1 0 1,1 1-1,0 0 1,1 0-1,1 1 1,0-1 0,1 2-1,17-22 1,74-69-3504,-34 38-4465,-27 25-1411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5:3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9321,'0'0'12278,"7"-8"-10121,-3 4-1982,-1 0 0,1 0 1,-1 1-1,1 0 0,0 0 1,0 0-1,1 0 0,-1 1 1,0-1-1,1 1 0,0 0 1,-1 1-1,1-1 0,0 1 1,0 0-1,0 0 0,0 0 1,8 1-1,-6-1-4,0 2 0,1-1-1,-1 1 1,1 0 0,-1 0 0,0 1 0,0 0-1,0 1 1,0-1 0,0 1 0,0 0 0,-1 1-1,12 8 1,-15-9-147,0 0-1,0 0 0,0 1 1,0 0-1,0 0 0,-1-1 1,1 2-1,-1-1 1,0 0-1,-1 0 0,1 1 1,-1-1-1,1 0 0,-1 1 1,-1 0-1,1-1 1,-1 1-1,0-1 0,0 1 1,0 0-1,0-1 0,-1 1 1,-1 5-1,-1 1 73,-1 0 0,-1 0 0,0-1 0,0 1 0,-1-1-1,-1 0 1,1-1 0,-1 0 0,-16 16 0,10-10-306,0 1 1,-14 24-1,24-35-176,0 0 1,1 0-1,0 0 0,0 0 0,0 1 0,1-1 0,-1 0 1,1 1-1,1-1 0,-1 1 0,1-1 0,0 1 0,1 6 1,-1-11-68,0 1 1,1-1-1,-1 1 1,0-1-1,1 0 1,0 1-1,-1-1 1,1 0-1,0 0 1,0 0-1,-1 1 1,1-1-1,0 0 1,0 0-1,0 0 1,2 1-1,8 6-7533</inkml:trace>
  <inkml:trace contextRef="#ctx0" brushRef="#br0" timeOffset="1">137 683 705,'0'0'21748,"58"16"-21716,-49-16-96,-3 0-64,-8 0-384,-7 0-1090,5-2-2113,1-9-8137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5477,'0'0'17916,"2"10"-17025,15 146 201,-13-103-2073,17 92 0,-21-144 777,8 26-1684,2-15-3034,-4-11-203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13036,'0'0'9786,"11"-2"-8537,23-6-383,148-30 1057,-134 30-2624,93-3 1,-139 11 459,0 0 0,-1 0 0,1 0 1,0 0-1,-1 1 0,1-1 0,0 0 0,-1 1 0,1 0 1,0-1-1,-1 1 0,1 0 0,1 1 0,-2-1 7,-1-1-1,1 1 0,-1-1 0,0 1 0,0-1 0,1 1 0,-1-1 0,0 1 0,0 0 0,0-1 0,1 1 0,-1-1 0,0 1 0,0 0 0,0-1 0,0 1 0,0-1 0,0 1 0,0 0 1,0-1-1,-1 1 0,1-1 0,0 1 0,0-1 0,0 1 0,-1 0 0,1-1 0,0 1 0,0-1 0,-1 1 0,1-1 0,-1 1 0,1-1 0,0 0 0,-1 1 0,1-1 0,-1 1 0,1-1 0,-1 0 1,1 1-1,-1-1 0,0 0 0,-12 8-6657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17136,'0'0'8296,"78"34"-7175,-39-34-480,8-2-513,-6-4-96,-6 4-481,-1 2-1152,-9 0-1506,-13 2-1057,-10 7-2466</inkml:trace>
  <inkml:trace contextRef="#ctx0" brushRef="#br0" timeOffset="1">45 230 15214,'0'0'10314,"60"28"-9481,-24-30-673,3-7-224,5-1-1153,0-1-1762,-5 0-2178,-5-4-5253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16271,'0'0'4591,"9"-9"-2637,-5 3-1756,1 0 0,1 0 1,-1 1-1,1 0 0,0 0 0,0 0 0,1 1 0,0 0 0,-1 0 0,1 1 1,0 0-1,0 0 0,1 1 0,-1 0 0,1 0 0,-1 0 0,9 0 0,-13 2-199,0 0-1,-1-1 0,1 1 0,-1 1 1,1-1-1,-1 0 0,1 1 1,0-1-1,-1 1 0,0 0 1,1-1-1,-1 1 0,1 1 0,-1-1 1,0 0-1,0 0 0,0 1 1,0-1-1,0 1 0,0 0 1,0 0-1,0 0 0,0 0 0,-1 0 1,1 0-1,-1 0 0,0 0 1,2 4-1,-1 1-10,0 0 0,0 0-1,-1 0 1,0 0 0,-1 0 0,1 0 0,-1 1 0,-1-1 0,-1 12-1,-2-2 22,0-1 0,-1 1 0,-11 24-1,11-29 17,0 1 0,0-1 0,1 1-1,1 0 1,0 1 0,-2 23 0,5-36-15,0 0 0,0 0 1,0 0-1,0 0 1,1 0-1,-1 0 0,0-1 1,0 1-1,0 0 0,1 0 1,-1 0-1,0 0 1,1-1-1,-1 1 0,1 0 1,-1 0-1,1-1 1,-1 1-1,1 0 0,0-1 1,-1 1-1,1-1 0,0 1 1,-1-1-1,1 1 1,0-1-1,0 1 0,0-1 1,-1 0-1,3 1 1,0 0 53,0-1-1,0 0 1,0 1 0,0-1 0,0-1 0,1 1 0,-1 0 0,0-1 0,3 0 0,4-2 98,-1 1 0,-1-2 0,1 1 0,0-1-1,11-8 1,-10 4-104,-1 0 0,0-1 0,-1-1 0,0 1-1,0-1 1,-1 0 0,-1-1 0,1 0 0,-2 0 0,0 0 0,0-1 0,6-23-1,-9 28-36,0 0 0,0 0 0,-1-1-1,0 1 1,-1 0 0,0 0-1,0-1 1,0 1 0,-1 0-1,0 0 1,0 0 0,-1 0 0,0 0-1,0 0 1,0 0 0,-1 0-1,0 1 1,-1-1 0,0 1 0,1 0-1,-2 0 1,1 0 0,-8-6-1,11 11-20,1 0 0,-1 0 0,0 0 0,0 0 1,0 0-1,1 0 0,-1 0 0,0 1 0,0-1 0,0 0 0,0 1 0,-1-1 0,1 1 0,0-1 0,0 1 0,0 0 0,0-1 0,0 1 0,-1 0 0,1 0 0,0 0 0,0 0 0,0 0 0,-1 0 0,1 0 0,0 0 0,0 0 0,0 0 0,-1 1 0,1-1 0,0 1 1,0-1-1,0 1 0,0-1 0,-2 2 0,3-1-1,-1 0 1,1 1 0,0-1 0,-1 0 0,1 0-1,0 1 1,0-1 0,0 0 0,0 1 0,0-1-1,0 0 1,0 1 0,1-1 0,-1 0 0,0 0-1,1 1 1,-1-1 0,1 0 0,-1 0 0,1 0-1,0 1 1,-1-1 0,1 0 0,0 0 0,0 0-1,0 0 1,0 0 0,0-1 0,0 1 0,0 0-1,0 0 1,1 0 0,4 3-364,0 0-1,-1 0 1,1-1-1,1 1 1,10 3 0,-1-2-1669,0-1 1,0-1-1,1-1 1,-1 0-1,28 0 0,-25-2-6423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7303,'0'0'17286,"11"2"-16721,-3-1-542,0 0-1,0-1 0,1 0 1,-1-1-1,0 1 0,0-1 1,1-1-1,8-2 0,-14 3-40,0 0 0,0 0-1,-1 0 1,1-1 0,0 1 0,0-1-1,-1 1 1,1-1 0,0 0 0,-1 0-1,0 0 1,1 0 0,-1-1 0,0 1-1,0-1 1,-1 1 0,1-1 0,0 0-1,-1 1 1,0-1 0,1 0 0,-1 0-1,0 0 1,-1 0 0,1 0-1,0 0 1,-1 0 0,0 0 0,1-4-1,-1 6 21,0 1 0,0-1 0,0 0 0,0 0 0,0 1 0,-1-1 0,1 0 0,0 0 0,0 1 0,0-1 0,-1 0 0,1 0 0,0 1 0,-1-1 0,1 0 0,0 1 0,-1-1 0,1 1 0,-1-1-1,1 0 1,-1 1 0,0-1 0,1 1 0,-1-1 0,1 1 0,-1 0 0,0-1 0,1 1 0,-1 0 0,0-1 0,0 1 0,1 0 0,-1 0 0,0 0 0,0-1 0,1 1 0,-1 0 0,0 0-1,0 0 1,1 0 0,-1 0 0,0 1 0,0-1 0,-1 0 0,0 1 9,0-1 1,0 1-1,-1 0 0,1 0 0,0-1 1,0 2-1,0-1 0,0 0 0,0 0 1,0 0-1,1 1 0,-1-1 0,0 1 0,-2 3 1,-2 4 97,1 0 0,0 0 0,0 1 1,1-1-1,0 1 0,0 0 1,1 1-1,1-1 0,0 1 0,0-1 1,1 1-1,1-1 0,-1 1 0,3 14 1,-2-23-98,1 0 0,0 0 0,1-1 0,-1 1 0,0 0 0,0 0 0,1 0 0,-1-1 0,1 1-1,-1-1 1,1 1 0,0-1 0,0 0 0,0 0 0,-1 1 0,1-1 0,0-1 0,0 1 0,0 0 0,1 0 0,-1-1 0,0 1 0,0-1 0,0 0 0,0 1 0,1-1 0,3-1 0,5 2 19,0-1 0,-1 0 1,1-1-1,15-3 0,-10-1-9,0 0 1,-1-2 0,1 0 0,-1-1-1,0 0 1,19-15 0,-20 13-19,0 1 0,0 0 0,1 1 0,0 1 0,0 0 0,22-5 0,-36 11 0,0 1 0,0 0 1,1-1-1,-1 1 1,0 0-1,0 0 0,0 0 1,0 0-1,1 0 1,-1 0-1,0 0 0,0 0 1,0 0-1,0 1 1,0-1-1,0 0 1,1 1-1,-1-1 0,0 1 1,0-1-1,0 1 1,0 0-1,0-1 0,-1 1 1,1 0-1,0 0 1,0-1-1,0 1 0,-1 0 1,1 0-1,0 0 1,-1 0-1,1 0 0,-1 0 1,1 0-1,-1 0 1,1 0-1,-1 1 0,0-1 1,1 0-1,-1 0 1,0 2-1,1 6 291,-1 1 1,0-1-1,-1 1 1,-3 15-1,1 6 628,3-31-920,0 1 0,0-1 0,0 1 1,0-1-1,0 1 0,0-1 0,1 1 1,-1-1-1,0 1 0,0-1 0,0 1 1,1-1-1,-1 1 0,0-1 0,1 1 1,-1-1-1,0 0 0,1 1 0,-1-1 1,0 1-1,1-1 0,-1 0 0,1 1 1,-1-1-1,1 0 0,-1 0 0,1 1 1,-1-1-1,1 0 0,-1 0 0,1 0 1,0 0-1,23-1-182,21-16-1217,-30 5-387,-1-1 0,0 0 0,0-1 0,-2-1 0,0 0 0,0-1-1,11-21 1,0-5-5343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14670,'0'0'6940,"0"13"-5691,-4 56 135,-19 103-1,11-97-231,-5 120 0,16-168-1166,0-17-27,1-1 1,0 1 0,0-1 0,1 1-1,4 15 1,-5-24 29,0-1-1,0 1 0,0-1 1,-1 1-1,1-1 0,0 1 1,1-1-1,-1 1 0,0-1 1,0 1-1,0-1 0,0 0 1,0 1-1,0-1 0,1 1 1,-1-1-1,0 1 0,0-1 1,0 0-1,1 1 0,-1-1 1,0 0-1,1 1 0,-1-1 1,0 0-1,1 1 1,-1-1-1,1 0 0,-1 1 1,0-1-1,1 0 0,-1 0 1,1 0-1,-1 0 0,1 1 1,-1-1-1,1 0 0,-1 0 1,0 0-1,1 0 0,-1 0 1,1 0-1,-1 0 0,1 0 1,-1 0-1,1 0 0,-1 0 1,1-1-1,-1 1 0,1 0 1,-1 0-1,0 0 1,1-1-1,-1 1 0,1 0 1,-1 0-1,0-1 0,1 1 1,0-1-1,12-24-218,-9 4 172,0-1-1,-2 1 0,-1 0 0,0-1 1,-2 1-1,0 0 0,-2-1 1,0 1-1,-1 0 0,-1 0 0,-12-30 1,16 50 64,1 0-1,0 0 1,0 0 0,0 0 0,-1 0 0,1 0 0,0 1 0,-1-1 0,1 0 0,-1 0 0,1 0 0,-1 1 0,0-1-1,1 0 1,-1 0 0,0 1 0,1-1 0,-1 0 0,0 1 0,0-1 0,1 1 0,-1-1 0,0 1 0,0 0-1,0-1 1,0 1 0,0 0 0,0 0 0,0-1 0,-1 1 0,2 1 14,-1 0 1,1-1-1,0 1 1,0 0-1,-1 0 1,1 0-1,0 0 1,0 0-1,0-1 1,0 1-1,0 0 1,0 0-1,0 0 1,0 0-1,0 0 1,1-1-1,-1 1 1,0 0-1,0 0 1,1 0-1,-1-1 1,1 1-1,-1 0 1,0 0-1,1-1 1,0 1-1,-1 0 1,1-1-1,-1 1 1,1-1-1,0 1 1,1 0-1,3 5 32,0 0 0,1-1 0,0 0 1,0 0-1,1-1 0,-1 0 0,1 0 0,0 0 0,0-1 0,0 0 0,1 0 0,-1-1 1,13 3-1,-15-4-34,0 0 0,1-1 0,0 1 0,-1-1 0,1 0-1,-1-1 1,1 1 0,-1-1 0,1 0 0,-1-1 0,0 1 0,1-1 0,-1 0 0,0 0 0,0-1 0,0 1 0,-1-1 0,1 0 0,7-7 0,37-46 119,-45 51-114,-1 1 0,0-1-1,0 0 1,0 0 0,-1 0 0,1 0 0,-1 0 0,-1 0 0,1-1-1,-1 1 1,1-7 0,-22 38 127,15-17-41,0 1 0,1 0 0,0 0 0,0 0 0,1 1 0,0-1 0,1 1 0,1 0 0,-1 18 1,2-26-78,0 0 0,0 0 0,1 0 0,-1 0 0,1-1 0,-1 1 0,1 0 0,0 0 0,0-1 0,1 1 0,-1 0 0,1-1 0,-1 1 0,1-1 0,0 0 0,2 4 0,-1-4-25,0-1 1,-1 1 0,1-1 0,0 1 0,0-1-1,0 0 1,0 0 0,0 0 0,0 0 0,1-1-1,-1 1 1,0-1 0,0 0 0,0 0 0,1 0-1,-1 0 1,0-1 0,4 0 0,-1-1-6,0 0 0,0 0 0,0 0-1,0-1 1,0 0 0,-1 0 0,1 0 0,-1-1 0,0 0 0,0 0 0,-1 0 0,1 0 0,7-10 0,5-7-184,24-42 1,-39 60 159,15-28-644,-12 21-81,-12 30 906,1-7 56,2 1 0,-1-1 0,2 1 1,0 0-1,0 0 0,0 16 1,3-27-205,0 0 1,0 0 0,0 0 0,0 0 0,0 0-1,1 0 1,0 0 0,-1 0 0,1-1 0,0 1-1,0 0 1,1 0 0,-1-1 0,0 1-1,1-1 1,0 1 0,-1-1 0,1 0 0,0 0-1,0 0 1,1 0 0,-1 0 0,0 0-1,1 0 1,-1-1 0,1 1 0,-1-1 0,1 0-1,0 1 1,-1-1 0,1-1 0,0 1 0,0 0-1,0-1 1,0 1 0,4-1 0,-3 1-258,1-1 0,0 0 0,0 0 0,-1 0 1,1 0-1,0-1 0,0 0 0,-1 0 0,1 0 1,0 0-1,4-3 0,-5 2-832,0-1 0,1 1 0,-1-1 0,-1 0 0,1 0 0,6-8 0,16-18-11243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3 186 10410,'5'-4'9779,"11"-7"-4385,23-15-2960,-14 9-2490,43-37-1,-65 50 76,0 1 1,0-1 0,0 0 0,0 0-1,-1-1 1,1 1 0,-1 0 0,0-1-1,2-8 1,-4 12-15,1 0 0,-1 0 0,0 1-1,0-1 1,0 0 0,0 0 0,0 0-1,0 1 1,0-1 0,0 0 0,-1 0 0,1 0-1,0 1 1,0-1 0,-1 0 0,1 0-1,0 1 1,-1-1 0,1 0 0,0 1 0,-1-1-1,1 0 1,-1 1 0,-1-2 0,1 2-4,-1-1 1,1 0-1,-1 1 0,0-1 1,0 1-1,1 0 1,-1 0-1,0-1 1,0 1-1,1 0 1,-1 0-1,0 1 1,0-1-1,1 0 0,-1 1 1,-2 0-1,-3 1-13,0 1-1,0 0 1,0 1 0,1-1-1,0 1 1,-1 1-1,2-1 1,-1 1-1,0 0 1,1 0-1,0 0 1,0 1-1,0 0 1,1 0 0,-4 7-1,1-1 6,0 0 0,1 0 0,0 1 0,1 0-1,0 0 1,1 1 0,-3 16 0,6-22-1,0 0-1,0 0 1,1 0 0,0 0-1,0 0 1,2 11 0,-1-16 3,-1-1 0,1 0 1,0 0-1,0 0 1,0 0-1,0 0 1,0 0-1,0 0 0,0 0 1,1 0-1,-1 0 1,1-1-1,0 1 0,-1-1 1,1 1-1,0-1 1,0 1-1,0-1 1,0 0-1,0 0 0,0 0 1,0 0-1,0 0 1,0-1-1,1 1 0,-1-1 1,2 1-1,9 0-166,0 0 0,0 0 0,0-2 0,0 1 0,0-2 0,0 0 0,-1 0 0,1-1 0,-1-1 0,1 0 0,-1-1 0,0 0-1,16-10 1,-11 5-956,-1 0 0,0-1 0,19-18 0,-21 16-1001,-1 0-1,-1-1 1,15-21-1,3-18-4875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53 5445,'4'-8'4127,"-1"-1"-2726,5-11 503,3 5 2126,-11 17-1678,2 35 330,-8 79-1068,2-63-2776,4 104 0,-5-171 1202,-1 0-1,-1 1 1,0 0 0,-1 0 0,0 0 0,-1 1 0,-1 0-1,-12-11 1,-8-13 915,30 36-870,-1-1-1,1 1 1,-1-1-1,1 1 1,0-1-1,-1 1 1,1-1-1,0 1 1,-1-1-1,1 1 1,0-1-1,0 1 1,0-1-1,-1 1 1,1-1-1,0 1 1,0-1 0,0 0-1,0 1 1,0-1-1,0 1 1,0-1-1,0 0 1,0 1-1,0-1 1,0 1-1,1-1 1,-1 1-1,0-1 1,0 0-1,1 0 1,19-7 780,44 7-1503,-46 1 631,42-6-4792,-33 1-1297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 8008,'-5'9'5247,"-12"27"-2240,-23 67 0,36-92-2580,1 1 0,0 0 1,1 0-1,0 0 0,1 0 1,0 1-1,1-1 0,0 0 1,1 0-1,1 1 0,3 13 0,-4-23-395,0 1 1,1-1-1,0 1 0,-1-1 0,1 0 0,1 1 0,-1-1 0,0 0 0,1 0 0,0-1 0,-1 1 0,1 0 0,0-1 0,0 0 0,1 0 0,-1 0 0,0 0 0,1 0 0,-1 0 0,1-1 0,0 0 0,-1 0 0,1 0 0,0 0 1,0-1-1,-1 1 0,1-1 0,0 0 0,0 0 0,5-1 0,0 1 40,0-2 1,-1 1-1,1-1 1,0 0-1,-1-1 1,1 0-1,-1 0 1,0-1-1,0 0 1,0 0-1,14-11 1,-11 4-40,-1 1 0,0-1 0,-1-1 0,0 0 1,-1 0-1,0-1 0,-1 0 0,-1 0 0,0-1 1,6-18-1,-5 8 36,-1 0 0,0-1 0,-2 1 0,-1-1 0,0-31 0,-5 52-64,-2 9-1,-4 12 19,6-6-170,-5 18 509,1-1 0,1 1 0,2 0 0,0 54 0,3-74-373,1-1-1,1 0 1,-1-1-1,2 1 1,-1 0-1,1 0 0,0-1 1,0 1-1,1-1 1,0 0-1,9 12 1,-8-13-347,1 0 1,0 0-1,0-1 1,0 0-1,1 0 1,0-1 0,0 1-1,10 3 1,9 1-5313,2-7-4590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11435,'0'0'11931,"0"9"-11413,-1 74 456,-1-9-46,3 0 0,12 78 0,-13-149-907,0-1 0,0 0 0,0 0 0,1 0 0,-1 1 0,1-1-1,-1 0 1,1 0 0,0 0 0,0 0 0,0 0 0,0 0 0,0 0 0,0 0 0,0 0 0,1 0 0,-1-1-1,1 1 1,-1-1 0,1 1 0,0-1 0,0 1 0,0-1 0,-1 0 0,1 0 0,0 0 0,1 0 0,-1 0-1,0-1 1,0 1 0,0 0 0,0-1 0,0 0 0,1 1 0,1-1 0,1-1 55,0 0 1,0 0-1,0-1 1,0 0-1,0 0 1,0 0-1,-1 0 1,1-1-1,-1 1 1,0-1 0,0 0-1,0-1 1,0 1-1,4-6 1,8-9-31,-2-1 0,-1-1 0,0 0 1,-1-1-1,10-25 0,-22 46-55,0 0 1,0 0-1,0-1 0,0 1 0,0 0 0,0 0 0,0 0 1,0 0-1,0 0 0,0 0 0,0-1 0,0 1 1,0 0-1,0 0 0,0 0 0,0 0 0,0 0 0,0-1 1,0 1-1,0 0 0,0 0 0,0 0 0,0 0 1,0 0-1,0 0 0,0 0 0,0-1 0,1 1 0,-1 0 1,0 0-1,0 0 0,0 0 0,0 0 0,0 0 1,0 0-1,1 0 0,-1 0 0,0 0 0,0 0 0,0 0 1,0 0-1,0 0 0,0 0 0,1 0 0,-1 0 0,0 0 1,0 0-1,0 0 0,0 0 0,0 0 0,1 0 1,-1 0-1,0 0 0,0 0 0,0 0 0,0 0 0,0 0 1,0 0-1,1 0 0,-1 0 0,0 0 0,0 0 1,0 1-1,0-1 0,0 0 0,0 0 0,0 0 0,0 0 1,1 0-1,1 17-348,0 26 15,-2-40 302,-1 12-340,1-6-123,0 0 0,0 0 0,1 0 0,2 15 0,11-1-3896,-13-22 3878,0 0-1,1 0 0,-1-1 0,1 1 1,-1 0-1,1-1 0,-1 1 1,1-1-1,-1 1 0,1-1 0,0 0 1,-1 1-1,1-1 0,0 0 1,2 0-1,15-2-6824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65 329 10314,'0'0'9764,"-8"11"-8819,4-6-843,-33 56 644,34-56-637,1 1 0,0-1 1,0 1-1,0-1 0,1 1 0,0-1 1,0 1-1,0 0 0,1-1 1,-1 1-1,1 0 0,2 9 0,-2-14-95,1 0 0,0 0 0,-1 0-1,1 0 1,0-1 0,-1 1 0,1 0 0,0-1-1,0 1 1,0 0 0,-1-1 0,1 1-1,0-1 1,0 1 0,0-1 0,0 0 0,0 1-1,0-1 1,0 0 0,0 0 0,0 0 0,0 1-1,0-1 1,0 0 0,0 0 0,0-1-1,0 1 1,0 0 0,2-1 0,32-7 272,-25 3-301,-1-1 0,0 0 0,-1-1 0,0 0 0,0-1 0,0 1 0,-1-1 0,0-1 0,0 1 0,-1-1 0,0 0 0,-1-1 0,0 0 0,0 1-1,3-13 1,-10 28-116,1-1-1,1 1 1,-1 0-1,1-1 1,0 1-1,0 0 1,1-1-1,-1 1 1,1 0-1,1-1 1,2 11-1,-3-12 150,1-1-1,-1 0 0,0 1 0,1-1 0,0 0 0,-1 1 0,1-1 1,1 0-1,-1-1 0,0 1 0,1 0 0,-1 0 0,1-1 0,0 0 0,0 1 1,0-1-1,0 0 0,0-1 0,1 1 0,-1 0 0,5 1 0,-1-2 49,1-1 0,-1 1-1,0-1 1,0-1-1,1 1 1,-1-1 0,0 0-1,0-1 1,0 0 0,0 0-1,0 0 1,-1-1 0,1 0-1,-1-1 1,1 1-1,-1-1 1,0 0 0,-1-1-1,1 1 1,-1-1 0,0 0-1,0 0 1,0-1-1,6-9 1,0-1 158,0-1 0,-1 0 0,0 0 0,-2-1 0,0 0 0,-1-1 0,-1 0 0,4-19 0,-6 14-82,0 0 0,-1 0 0,-1-1 0,-2 1-1,0-1 1,-5-30 0,4 52-169,1 1 1,-1 0-1,1 0 0,-1 0 1,0-1-1,0 1 0,0 0 0,0 0 1,0 0-1,-1 0 0,1 1 1,0-1-1,-1 0 0,-2-1 0,-8 2-237,1 18 144,4 6 169,1 1 1,1-1-1,1 1 0,1 0 0,1 0 0,1 0 0,2 0 1,4 35-1,-4-44-36,2-1 0,0 1-1,1-1 1,0 0 0,2 0 0,-1 0 0,2 0 0,-1-1-1,2 0 1,0-1 0,0 1 0,1-1 0,1-1 0,19 18 0,-12-19-902,-16-20-1114,-19-24-225,-178-183 2660,195 216-271,0 0-1,0 0 1,0-1-1,0 1 0,1 0 1,-1 0-1,0 0 0,1-1 1,-1 1-1,0-1 0,1 1 1,-1 0-1,1-1 1,0 1-1,0-1 0,-1 1 1,1-1-1,0 1 0,0-1 1,1-1-1,-1 2-98,1 0 0,-1 0 0,1 0-1,0 0 1,0 0 0,-1 0 0,1 0 0,0 0 0,0 0-1,0 1 1,0-1 0,0 0 0,0 1 0,0-1 0,0 1 0,1-1-1,-1 1 1,0 0 0,2-1 0,9-1-82,1 0 0,-1 1 0,1 1 0,12 1 0,-7-1 245,71-4-1013,-29-3-3116,-9-2-3442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7079,'0'0'11210,"13"62"-10473,-4-20 416,-2 10-352,3 7-193,-3 3-127,-1-5-353,-1-4-128,4-8-256,-6-8-865,3-11-1218,-3-9-2209,-3-11-352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10025,'0'0'2488,"1"-10"374,0 5-2586,0 0 0,0-1 0,0 1 1,1 0-1,0 0 0,0 0 0,0 0 1,1 0-1,-1 0 0,1 0 0,0 1 1,1 0-1,-1-1 0,1 1 0,-1 0 1,1 1-1,1-1 0,-1 1 1,8-5-1,6-4-48,1 2 1,0 1-1,0 0 1,1 1 0,0 1-1,0 1 1,1 1-1,-1 0 1,1 2-1,0 0 1,0 2-1,1 0 1,-1 2-1,0 0 1,28 5 0,-45-5-280,1 0 1,-1 0-1,0 1 1,1-1 0,-1 1-1,0 0 1,0 0 0,0 1-1,0-1 1,-1 1 0,1 0-1,-1 0 1,0 0-1,1 0 1,-1 1 0,-1-1-1,1 1 1,0-1 0,-1 1-1,0 0 1,0 0 0,0 1-1,0-1 1,-1 0-1,2 9 1,-2-7 51,-1 0 1,0 0-1,0 0 0,-1 0 0,0 0 0,0 0 1,0 0-1,-1 0 0,0 0 0,0-1 0,0 1 1,-1-1-1,1 1 0,-1-1 0,-1 0 0,1 0 1,-1 0-1,-8 8 0,-13 9-60,0-1 1,-2-2-1,0 0 1,-40 19-1,41-23-844,23-11-5366,14-7 879,10-7-2655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4 108 12364,'0'12'2946,"-1"2"-2139,0-4-231,0 1-1,0-1 0,2 1 0,-1-1 0,1 0 0,0 1 0,5 16 0,-5-25-536,1 0-1,-1-1 1,0 1 0,1-1-1,-1 1 1,1-1-1,-1 1 1,1-1-1,0 0 1,-1 0-1,1 0 1,0 0 0,0 0-1,0 0 1,0 0-1,0-1 1,0 1-1,0-1 1,0 1-1,0-1 1,0 0 0,0 0-1,0 0 1,0 0-1,0 0 1,0 0-1,0-1 1,0 1-1,0-1 1,0 1 0,0-1-1,0 0 1,0 1-1,3-3 1,4-1 126,0 0-1,0 0 1,-1-1 0,1-1 0,14-11-1,-17 11-116,0 0-1,0-1 1,0 0-1,-1 0 1,0 0-1,0-1 1,-1 1-1,0-1 1,-1 0-1,1 0 1,1-10-1,-1 1 88,0-1 0,-2 0 0,0 0-1,-1-23 1,-4 70-450,0-8 308,2 0 0,0 26-1,1-43 16,1 1-1,-1-1 1,0 0-1,1 1 1,0-1-1,0 0 1,0 0-1,1 0 0,0 0 1,-1 0-1,1 0 1,1 0-1,-1 0 1,0-1-1,1 1 1,0-1-1,5 5 0,-6-6-3,0 0 0,1-1 0,-1 1-1,0-1 1,1 0 0,-1 0 0,1 0-1,0 0 1,-1 0 0,1-1 0,0 1 0,0-1-1,-1 1 1,1-1 0,0 0 0,0 0-1,0-1 1,-1 1 0,6-2 0,-3 1 26,-1-1 0,0 0 0,1 0 0,-1-1 0,0 1 0,0-1 0,0 0 0,-1 0 0,1 0 0,5-7 0,-1-1-691,1 0 0,-2 0-1,1-1 1,-2 0 0,0 0-1,0-1 1,4-13 0,-4 0-4315,-1 4-2887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89 11787,'-3'-12'1933,"-19"-64"-65,22 160 2516,-2-30-2778,9 131 2662,-2-145-4022,1-1 1,17 63-1,-3-38-144,-15-101 1238,-6 12-1445,-1 0 1,-1 0-1,-2 0 1,0 1-1,-1 0 1,-11-27-1,16 48-342,4 7 249,0 1 179,0 0 0,1 0 1,0-1-1,-1 1 0,9 6 0,-4-6-13,0 0 0,1 0 0,0-1 0,0 0 0,0 0 0,0-1 0,0 0 0,1-1-1,-1 0 1,1-1 0,19 1 0,-24-2 27,0 0-1,1 0 1,-1 0-1,0-1 1,1 0-1,-1 0 0,0-1 1,0 0-1,0 1 1,0-1-1,0-1 1,-1 1-1,1-1 1,-1 0-1,1 0 1,-1 0-1,0-1 1,0 1-1,0-1 0,-1 0 1,1 0-1,-1-1 1,3-4-1,17-50 649,-17 45-575,-14 49 246,4-18-80,1 0 0,1 0 0,0 0-1,1 0 1,3 34 0,-2-47-213,1 0 0,-1-1 0,1 1 0,0 0 0,0 0 0,0-1 0,0 1 1,1-1-1,-1 1 0,1-1 0,0 0 0,0 0 0,0 0 0,1 0 0,-1 0 0,1 0 0,0 0 0,-1-1 0,1 1 0,0-1 0,1 0 0,-1 0 1,0 0-1,0 0 0,1-1 0,-1 1 0,1-1 0,0 0 0,-1 0 0,1 0 0,0-1 0,7 1 0,-8 0-23,0-1 0,0 0 0,0 0 0,0 0 0,1 0 0,-1 0 0,0-1 0,0 1 0,0-1 0,0 0 0,0 0 0,0 0 0,0-1 0,0 1 0,0 0 0,-1-1 0,1 0-1,-1 0 1,1 0 0,-1 0 0,1 0 0,2-4 0,-3 2-280,0 0-1,0-1 0,0 1 1,-1-1-1,0 0 0,0 1 1,0-1-1,0 0 0,-1 0 1,0 1-1,0-1 0,0 0 1,0 0-1,-2-7 1,-7-24-3856,-9-5-2519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14830,'0'0'13164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0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13325,'0'0'11808,"3"10"-11087,2 7-529,0 2 122,1-1-1,1-1 0,14 29 1,-19-42-278,1 0 0,-1 1 0,1-1 0,0 0 0,0 0 0,1-1 1,-1 1-1,1-1 0,0 1 0,0-1 0,0 0 0,0-1 0,1 1 1,-1-1-1,0 0 0,1 0 0,0 0 0,0-1 0,-1 1 0,9 0 1,-7-1-14,0-1 1,1 0-1,-1-1 1,1 1-1,-1-1 1,0-1 0,0 1-1,1-1 1,-1 0-1,0 0 1,0-1-1,-1 1 1,7-5 0,3-4 6,0 0 0,-1-1 1,15-16-1,9-8 26,-37 35-51,-1 1-1,0 0 1,1-1 0,-1 1 0,0-1 0,1 1 0,-1 0 0,1-1-1,-1 1 1,1 0 0,-1-1 0,1 1 0,-1 0 0,1 0-1,0-1 1,-1 1 0,1 0 0,-1 0 0,1 0 0,-1 0 0,1 0-1,0 0 1,-1 0 0,1 0 0,-1 0 0,1 0 0,-1 0 0,1 0-1,0 1 1,-1-1 0,1 0 0,0 1 0,7 19 242,-9 44-36,0-46-429,1 5-4245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146 335 10954,'1'-6'881,"0"0"0,-1 0 0,1 0 0,-1-1 0,-1 1 0,1 0 0,-3-9-1,3 13-784,-1 1-1,1 0 1,-1-1-1,0 1 1,1 0-1,-1 0 0,0 0 1,0 0-1,0 0 1,0 0-1,0 0 0,0 0 1,0 0-1,0 0 1,0 0-1,0 0 0,-1 1 1,1-1-1,0 1 1,-1-1-1,1 1 1,0-1-1,-1 1 0,1 0 1,0-1-1,-1 1 1,1 0-1,-1 0 0,1 0 1,0 0-1,-1 0 1,1 1-1,-1-1 1,1 0-1,0 1 0,-1-1 1,1 0-1,0 1 1,-2 1-1,-2 0-52,0 1-1,1 0 1,-1 0 0,1 0-1,0 0 1,0 1 0,0 0-1,1 0 1,-1 0 0,1 0-1,0 0 1,0 1 0,1-1-1,-5 10 1,1 0 79,0 0 0,0 0 0,2 0-1,-4 18 1,7-30-102,-5 56 571,6-57-573,0 1 1,0 0-1,0 0 1,0-1-1,0 1 1,0 0-1,0 0 1,1-1-1,-1 1 1,1 0-1,-1-1 1,1 1-1,0 0 1,-1-1 0,1 1-1,0-1 1,0 1-1,0-1 1,1 1-1,-1-1 1,0 0-1,0 0 1,1 0-1,-1 0 1,0 0-1,1 0 1,-1 0-1,3 1 1,4-1 53,-1 0 1,1-1 0,0 1-1,0-2 1,0 1-1,0-1 1,0 0-1,-1-1 1,1 0-1,0 0 1,-1 0-1,1-1 1,-1 0-1,0-1 1,0 0-1,0 0 1,-1 0-1,1-1 1,-1 0-1,0 0 1,0-1-1,-1 1 1,6-9 0,-2 4 65,-1 0 0,0 0 0,-1-1 0,0 1 0,-1-2 0,0 1 0,0-1 0,-2 0 0,1 0 0,-2 0 0,1-1 0,-2 1 0,3-22 0,-28 117-544,21-72 403,-1 5 26,2-1 0,-1 1 1,3 27-1,-2-40-15,2-1 1,-1 1 0,0-1-1,0 1 1,1-1 0,-1 1-1,1-1 1,0 1 0,0-1-1,0 0 1,0 1-1,0-1 1,1 0 0,-1 0-1,0 0 1,1 0 0,0 0-1,-1 0 1,1-1 0,0 1-1,0 0 1,0-1 0,0 1-1,0-1 1,1 0-1,-1 0 1,0 0 0,1 0-1,-1 0 1,4 1 0,1-2 46,0 1 0,0-1 0,0-1 0,0 1 0,-1-1 0,1 0 1,0-1-1,0 0 0,-1 0 0,1 0 0,-1-1 0,0 0 0,0 0 0,0 0 1,0-1-1,0 0 0,-1 0 0,1 0 0,-1-1 0,0 0 0,-1 0 0,1 0 1,-1-1-1,6-9 0,-2 2-19,-1 1 0,0-1 1,-1 0-1,-1 0 0,0-1 1,-1 0-1,0 0 0,-1 0 1,0 0-1,0-28 0,-3 42-37,0 0 0,0 0-1,1 0 1,-1 0-1,0 0 1,0 0 0,0 0-1,0-1 1,0 1 0,0 0-1,0 0 1,0 0-1,0 0 1,0 0 0,0 0-1,0 0 1,0 0 0,0-1-1,0 1 1,0 0-1,0 0 1,0 0 0,0 0-1,0 0 1,0 0 0,0 0-1,0 0 1,0-1-1,0 1 1,0 0 0,0 0-1,0 0 1,-1 0 0,1 0-1,0 0 1,0 0-1,0 0 1,0 0 0,0 0-1,0-1 1,0 1 0,0 0-1,0 0 1,0 0-1,-1 0 1,1 0 0,0 0-1,0 0 1,0 0 0,0 0-1,0 0 1,0 0-1,0 0 1,0 0 0,-1 0-1,1 0 1,0 0-1,0 0 1,0 0 0,0 0-1,0 0 1,0 0 0,0 0-1,0 0 1,-1 0-1,1 0 1,0 0 0,0 1-1,0-1 1,-7 10-170,-6 16-63,4 0 230,5-19 2,1 1 0,0 0 0,0 1 0,1-1-1,0 0 1,0 1 0,1-1 0,0 1-1,1 0 1,0-1 0,0 1 0,2 9 0,-1-16 4,0-1 1,0 1-1,0-1 1,0 1 0,1-1-1,-1 0 1,0 1 0,1-1-1,-1 0 1,1 0-1,0 0 1,-1 0 0,1 0-1,0 0 1,-1-1 0,1 1-1,0 0 1,0-1-1,0 0 1,0 1 0,-1-1-1,1 0 1,0 0 0,0 0-1,0 0 1,0 0-1,0 0 1,0-1 0,0 1-1,3-2 1,2 1 12,1-1 0,-1 0 0,0 0 0,1 0 0,-1-1 0,10-6 0,-7 2-137,-1-1 0,0 0-1,-1-1 1,0 1-1,0-2 1,-1 1 0,0-1-1,0 0 1,-1-1 0,-1 1-1,0-1 1,7-20 0,-14 55 47,1-17 126,1 1 1,-1-1-1,1 0 0,0 1 1,1-1-1,-1 0 0,5 14 1,-4-20-36,0 0 1,0 0-1,0 0 0,0 0 1,0 0-1,0 0 1,1-1-1,-1 1 0,0 0 1,1-1-1,-1 1 0,0-1 1,1 1-1,-1-1 1,1 0-1,-1 0 0,1 1 1,-1-1-1,0 0 0,1 0 1,-1-1-1,1 1 1,-1 0-1,1 0 0,-1-1 1,0 1-1,1-1 1,-1 1-1,2-2 0,41-19 518,-21 1-421,0 0 1,-1-1 0,-1-1-1,-1-1 1,19-29 0,-30 39-128,-1-1 0,0 0 1,-1 0-1,0-1 0,-1 0 1,-1 0-1,-1 0 0,0-1 1,0 1-1,-2-1 0,2-23 1,-4 39 5,0 0 1,0 0 0,0 0 0,0-1 0,0 1-1,0 0 1,0 0 0,0 0 0,0-1-1,0 1 1,0 0 0,0 0 0,0 0 0,0-1-1,0 1 1,0 0 0,0 0 0,0 0-1,0-1 1,0 1 0,0 0 0,0 0 0,0 0-1,0-1 1,0 1 0,-1 0 0,1 0 0,0 0-1,0-1 1,0 1 0,0 0 0,0 0-1,-1 0 1,1 0 0,0 0 0,0 0 0,0-1-1,0 1 1,-1 0 0,1 0 0,0 0-1,0 0 1,0 0 0,-1 0 0,1 0 0,0 0-1,0 0 1,0 0 0,-1 0 0,-9 10-132,-9 20 78,7-6 137,1 0-1,2 0 0,1 1 1,0 0-1,2 0 1,1 1-1,1 0 0,1 0 1,1 0-1,2 0 1,0 0-1,2 1 0,1-1 1,1-1-1,9 32 1,-12-53-76,11 29-4,-2 1 0,-1 1 0,-1 0 1,-2 0-1,-2 0 0,0 41 0,-5-71 5,1 1 0,-2 0 1,1-1-1,-1 1 0,0-1 0,0 1 1,0-1-1,-1 0 0,1 0 0,-7 8 1,8-11 4,0-1 0,0 0 0,0 1 0,0-1 0,0 0 0,0 0 0,-1 0 1,1 0-1,0 0 0,-1 0 0,1 0 0,0-1 0,-1 1 0,1 0 0,-1-1 1,1 1-1,-1-1 0,1 1 0,-1-1 0,0 0 0,1 0 0,-1 0 0,1 0 0,-1 0 1,0 0-1,1 0 0,-1 0 0,1-1 0,-1 1 0,0-1 0,1 1 0,-1-1 1,1 1-1,0-1 0,-1 0 0,1 0 0,-1 0 0,1 0 0,0 0 0,0 0 0,0 0 1,0 0-1,-2-3 0,-4-4 19,0-1 0,1-1 0,0 1 0,1-1 0,0 0 0,1 0 0,0-1 0,0 1 0,1-1 1,-3-20-1,1-4-41,1 0 1,1-41-1,3 70 12,0-1 0,1 1 0,-1 0-1,1 0 1,0 0 0,1 0 0,-1 0-1,1 0 1,1 0 0,-1 0-1,1 1 1,0-1 0,0 1 0,0 0-1,1 0 1,0 0 0,0 0 0,6-5-1,-1 3-130,-1 1 0,1 1-1,1-1 1,-1 1 0,1 1-1,0 0 1,0 0 0,0 1 0,0 1-1,12-2 1,89-18-7088,-53 6-2055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6854,'0'0'15978,"-8"11"-15561,4-5-366,-2 0 49,2 0 0,-1 1 0,1 0 1,0 0-1,0 0 0,1 0 1,0 0-1,0 1 0,1 0 1,0-1-1,-2 15 0,3-18-82,1-1-1,0 0 0,0 1 1,0-1-1,1 0 0,-1 1 1,1-1-1,0 0 0,0 1 1,0-1-1,0 0 0,0 0 1,4 5-1,-4-6 5,1-1 0,-1 0-1,1 0 1,-1 0 0,1 0 0,-1-1 0,1 1 0,0 0-1,0-1 1,-1 1 0,1-1 0,0 1 0,0-1 0,0 0-1,-1 0 1,1 0 0,0 0 0,0 0 0,0 0 0,0 0-1,-1-1 1,1 1 0,0-1 0,0 1 0,-1-1 0,1 0-1,3-1 1,3-3 39,0 0 0,0 0-1,-1-1 1,1 0 0,-1 0-1,-1-1 1,1 1 0,-1-2 0,0 1-1,-1-1 1,1 0 0,-2 0-1,1 0 1,-1 0 0,0-1-1,-1 0 1,0 0 0,3-12-1,-32 72-54,25-49-33,0 0 0,1 0 0,-1 0 0,1 0 0,-1 0-1,1 0 1,0 1 0,0-1 0,0 0 0,0 0 0,0 0 0,1 0 0,-1 1 0,1-1 0,-1 0 0,1 0 0,0 0 0,0 0 0,0 0 0,0 0 0,0-1 0,0 1 0,0 0 0,0 0 0,1-1-1,-1 1 1,1-1 0,0 1 0,-1-1 0,1 1 0,0-1 0,0 0 0,2 1 0,5 1-1282,0-1 1,0 0-1,0-1 1,0 0-1,0 0 1,16-2-1,-24 1 1048,31 0-7874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133 299 12364,'0'0'7804,"-9"-5"-7318,6 3-423,0 1-1,0-1 1,0 1-1,0 0 1,0-1-1,0 2 1,0-1 0,0 0-1,0 1 1,-1-1-1,-5 1 1,6 1-36,1-1 1,-1 1 0,1 0 0,-1 0 0,1 1 0,0-1-1,0 0 1,-1 1 0,1 0 0,0-1 0,0 1-1,1 0 1,-1 0 0,0 0 0,0 0 0,1 0 0,0 0-1,-1 1 1,1-1 0,-2 5 0,-4 9 169,1 0 1,0 0-1,1 1 1,1 0-1,0-1 1,2 2-1,0-1 1,0 0-1,2 22 1,0-38-195,0 0-1,0 0 1,0 0 0,0-1 0,0 1-1,0 0 1,1 0 0,-1 0-1,0 0 1,0 0 0,1 0-1,-1 0 1,0 0 0,1 0-1,-1-1 1,1 1 0,0 0 0,-1 0-1,1-1 1,-1 1 0,1 0-1,0-1 1,0 1 0,-1 0-1,1-1 1,0 1 0,1 0 0,0-1 6,0 0 0,-1 1 0,1-1 1,0 0-1,0 0 0,0-1 1,-1 1-1,1 0 0,0 0 0,0-1 1,0 1-1,-1-1 0,4-1 1,3-2 43,0-1 1,0 1 0,0-1 0,-1-1 0,8-6-1,5-7 121,-1-1 0,-1 0-1,0-1 1,-2-1 0,0-1-1,-2 0 1,-1-1 0,0 0-1,-2-1 1,-1-1 0,-1 1-1,-1-2 1,-1 1 0,-2-1-1,0 0 1,1-39 0,-6 63-153,-3-27 229,3 29-250,0 1 1,0-1-1,0 0 0,0 1 1,0-1-1,-1 0 1,1 1-1,0-1 1,0 0-1,-1 1 1,1-1-1,-1 1 1,1-1-1,0 1 0,-1-1 1,1 1-1,-1-1 1,1 1-1,-1-1 1,1 1-1,-1 0 1,1-1-1,-1 1 1,0 0-1,1-1 0,-1 1 1,1 0-1,-1 0 1,0 0-1,1-1 1,-1 1-1,0 0 1,1 0-1,-1 0 1,0 0-1,1 0 0,-2 0 1,1 1-7,0 0 1,0-1-1,0 1 0,0-1 0,1 1 1,-1 0-1,0 0 0,1-1 1,-1 1-1,0 0 0,1 0 1,-1 0-1,1 0 0,-1 0 1,1 0-1,-1 0 0,1 0 0,0 0 1,0 0-1,-1 0 0,1 0 1,0 0-1,0 0 0,0 2 1,0 32 66,0-25-39,0 10-43,0 27 208,9 78-1,-7-113-241,-1-1 0,2 1 0,0-1 0,0 0 0,1 0 0,1 0 0,0-1 0,0 1 0,1-1 0,0 0 0,1-1 0,10 12 0,-15-19-249,0 1 0,1-1 0,-1 0 1,1-1-1,-1 1 0,1 0 0,0-1 0,0 0 0,4 2 0,15-3-4963,-10-7-1406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16303,'0'0'2008,"2"9"-594,-2-6-1323,1 0 1,0 0-1,0 0 0,0 0 0,0 0 0,0 0 0,0 0 1,1 0-1,-1 0 0,1 0 0,0-1 0,0 1 0,0-1 1,0 1-1,1-1 0,-1 0 0,1 0 0,-1 0 0,1 0 1,0 0-1,-1-1 0,1 1 0,0-1 0,0 0 0,0 1 1,0-1-1,1-1 0,-1 1 0,0 0 0,0-1 0,0 0 1,1 0-1,-1 0 0,0 0 0,0 0 0,1-1 0,-1 1 1,3-2-1,-1 1-60,-1-1 0,0 1 0,0-1 0,0 0 0,0-1 0,0 1 0,0-1 0,-1 0 0,1 1 0,-1-1 0,0-1 0,0 1 1,0 0-1,5-8 0,-6 8 5,-1 1 1,1 0 0,-1 0 0,1-1-1,-1 1 1,0-1 0,0 1-1,0-1 1,-1 0 0,1 1 0,0-1-1,-1 0 1,0 0 0,1 1-1,-1-1 1,0 0 0,-1 0 0,1 1-1,0-1 1,-1 0 0,0 1-1,1-1 1,-1 0 0,0 1 0,0-1-1,-2-2 1,3 5-34,-1-1 0,1 0-1,0 1 1,-1-1 0,1 0 0,0 1-1,-1-1 1,1 1 0,-1-1 0,1 1 0,-1-1-1,1 1 1,-1-1 0,0 1 0,1-1-1,-1 1 1,0 0 0,1-1 0,-1 1-1,0 0 1,1 0 0,-1-1 0,0 1-1,1 0 1,-1 0 0,0 0 0,0 0 0,1 0-1,-1 0 1,0 0 0,1 0 0,-1 0-1,0 1 1,0-1 0,1 0 0,-1 0-1,0 0 1,1 1 0,-1-1 0,0 1 0,1-1-1,-1 0 1,1 1 0,-1-1 0,1 1-1,-1-1 1,1 1 0,-1-1 0,1 1-1,-1 0 1,1-1 0,-1 1 0,1-1 0,0 1-1,0 0 1,-1-1 0,1 1 0,0 1-1,-14 44-202,12-33 206,0 1 0,1 0 0,0 0 1,2 0-1,-1 0 0,4 16 0,-3-27 9,-1-1 0,1 1-1,0-1 1,0 1 0,0-1 0,0 0-1,0 0 1,1 0 0,-1 1-1,1-1 1,-1-1 0,1 1 0,0 0-1,0 0 1,0 0 0,3 2 0,-2-3 14,0 0 0,0 0 0,1 0 0,-1 0 1,0-1-1,0 1 0,1-1 0,-1 0 0,0 0 0,1 0 1,-1 0-1,0-1 0,0 1 0,1-1 0,-1 0 1,4-1-1,2-2 37,0-1 1,0 1-1,0-1 1,-1-1-1,0 0 1,0 0-1,0 0 1,-1-1-1,13-15 1,-13 14-63,0 0 0,0 1 1,1 0-1,0 0 1,0 1-1,1 0 1,-1 0-1,14-5 0,-21 10-5,0 1-1,0 0 0,0-1 0,0 1 0,1 0 0,-1 0 0,0 0 0,0 0 0,0 0 0,1 0 0,-1 0 0,0 0 0,0 0 0,0 0 0,0 1 0,1-1 0,-1 0 0,0 1 0,0-1 0,0 1 0,0-1 0,0 1 0,0 0 0,0 0 0,0-1 1,0 1-1,0 0 0,-1 0 0,1 0 0,0 0 0,0 0 0,-1 0 0,1 0 0,-1 0 0,1 0 0,0 2 0,14 55 264,-2-11 317,-5-43-1042,-2-9-4498,-1-10-3575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14830,'0'0'5061,"22"59"-3139,-12-16-673,3 7-288,-3 6-225,1-2-383,-4-5-321,2-4 0,1-8 0,-3-7-64,1-8-1121,0-5-769,-2-8-608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14542,'0'0'7271,"88"-29"-6022,-35 16-64,8-2-673,-1-1-383,-7 1-33,-4 5-192,-4 4-1474,-17 4-1473,-10-1-2082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14414,'0'0'7206,"70"-8"-5380,-25-4-64,6 0-545,0-2-705,6 5-415,-7 1-129,-4 3-1250,-8 4-1600,-9-2-2435,-10-1-5350</inkml:trace>
  <inkml:trace contextRef="#ctx0" brushRef="#br0" timeOffset="1">549 0 17553,'0'0'768,"-5"64"321,5-27 353,0-2-1154,11-2-256,3-3 0,0-9-352,5-8-1250,-4-6-736,-1-7-1602,-4-5-1473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9769,'0'0'4677,"9"-21"-8201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3651,'0'0'21818,"8"4"-21193,-3-1-532,-1-1 0,0 1 1,1 0-1,-1 0 0,-1 0 0,1 0 1,0 1-1,-1 0 0,0-1 0,1 1 0,3 7 1,1 3 98,-1 0 1,-1 0 0,6 20 0,-2-1-54,-6-20-99,0 0 0,1 0 0,12 25 0,-12-101-56,-6 40-556,-1 0 0,-8-32 0,1 0-2351,8 54 2672,1 0 1,0 0 0,0 0 0,-1-1-1,1 1 1,0 0 0,0 0 0,0-1-1,0 1 1,0 0 0,1 0 0,-1-1-1,0 1 1,0 0 0,1 0-1,-1 0 1,1-1 0,-1 1 0,1 0-1,0 0 1,-1 0 0,3-2 0,23 0-6877,-17 3 6706,6 0-3113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71 1698,'0'0'9459,"4"-9"-5946,8-28-657,-11 37-2734,-1-1 0,1 0 0,-1 1 0,0-1 0,0 0 0,0 0 0,1 1 0,-1-1 1,0 0-1,0 0 0,0 1 0,0-1 0,0 0 0,0 0 0,0 1 0,-1-1 0,1 0 0,0 0 0,0 1 0,-1-1 0,1 0 0,0 0 0,-1 1 1,1-1-1,0 1 0,-1-1 0,1 0 0,-1 1 0,0-1 0,0 0-37,-1 0 0,1 1 0,0 0-1,-1-1 1,1 1 0,0 0 0,-1 0 0,1 0 0,-1 0 0,1 0 0,0 0 0,-1 0 0,1 0-1,-2 1 1,-3 0-10,1 0-1,0 1 0,0 0 1,0 0-1,0 0 0,-7 5 1,-23 36 919,34-41-960,0-1 0,-1 1 1,1 0-1,0-1 0,0 1 0,0 0 0,1 0 1,-1 0-1,0 0 0,1 0 0,-1 0 0,1 0 1,-1 0-1,1 0 0,0 0 0,0 0 0,0 1 1,0-1-1,1 0 0,-1 0 0,0 0 0,1 0 1,1 3-1,2-3-28,1 0 1,-1 0-1,1 0 0,0 0 1,0-1-1,0 0 1,0 0-1,0 0 1,0-1-1,0 0 0,0 0 1,8-1-1,2 2-239,18 0-364,57 7-51,-82-7 526,0 1 1,0-1-1,0 2 1,-1-1 0,1 1-1,-1 0 1,1 1 0,9 6-1,-16-9 116,1 0-1,-1 0 0,1 0 1,-1 0-1,1 1 1,-1-1-1,0 0 0,0 1 1,1-1-1,-1 1 1,0 0-1,0-1 1,-1 1-1,1 0 0,0-1 1,0 1-1,-1 0 1,1 0-1,-1 0 0,0 0 1,0 0-1,1 2 1,-2-1 59,1 0-1,-1 0 1,0 0 0,0 0 0,0 0 0,-1-1 0,1 1 0,0 0-1,-1-1 1,0 1 0,1-1 0,-5 4 0,-5 5 154,0-1-1,0 0 1,-1-1 0,-19 11 0,-17 5 20,45-24-281,0 0 1,0 1 0,-1-1 0,1 0 0,0-1 0,-1 1-1,1 0 1,-1-1 0,1 0 0,-1 0 0,1 0-1,-7-1 1,9 0-86,1 1-1,-1-1 1,0 1 0,1-1-1,-1 0 1,1 0 0,-1 1-1,1-1 1,-1 0-1,1 0 1,-1 0 0,1 0-1,0 1 1,0-1-1,-1 0 1,1 0 0,0 0-1,0 0 1,0 0 0,0 0-1,0 0 1,0 0-1,0 0 1,0 1 0,0-1-1,1 0 1,-1-2 0,8-26-3716,6-6-1104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13837,'0'0'4783,"-1"8"-3459,1 11-610,0 136 2636,2-134-3257,0 0 0,2-1 1,0 1-1,2-1 0,13 34 0,20 20-70,-2-3-3249,-35-67 2447,2 5-836,-4-3-3182</inkml:trace>
  <inkml:trace contextRef="#ctx0" brushRef="#br0" timeOffset="1">51 317 12876,'0'0'5285,"-50"-51"-2530,50 42-1122,11 3-640,12 1-384,10 4-513,4-2-32,4 3-224,7 0-1217,-4 0-1859,-1 0-1856,-4 0-1923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14606,'0'0'7207,"55"-1"-6311,-32-9-671,5-3-257,1 0-1826,1-4-4132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0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1713 399 5157,'0'0'3139,"-10"-9"-1895,2 1-1034,-1 0 0,2 0 1,-1-1-1,1 0 0,0-1 1,1 1-1,0-1 0,1-1 1,-7-15-1,2-6 131,3 8 8,-1 0 1,0 1-1,-23-41 0,26 56-300,0 1 0,0 0 0,-1 0 0,0 1 0,0 0-1,-1 0 1,1 0 0,-1 1 0,-1 0 0,1 0 0,-1 1-1,1 0 1,-1 0 0,0 1 0,-9-3 0,-11-2 30,-1 2 0,1 1 1,-1 2-1,-43-1 0,-119 12 1005,187-8-1043,-65 5 147,0 4 0,-89 22-1,118-20-122,2 1-1,0 3 1,0 1-1,1 1 1,-46 31-1,18-3 29,2 3-1,2 2 1,3 3 0,2 2-1,-52 68 1,96-108-58,1 0 0,1 1 0,0 0 0,1 0 0,1 1 0,-7 20 0,13-31-27,0-1 0,0 1 0,1 0 0,0 0 0,0 0 0,0 0-1,1 0 1,0 0 0,0 0 0,0 0 0,1 0 0,0 0 0,0-1 0,1 1 0,-1 0-1,1 0 1,0-1 0,1 1 0,0-1 0,-1 0 0,2 1 0,6 7 0,2-1-5,0-1 1,1 0 0,1-1-1,0-1 1,0 0 0,1-1 0,0 0-1,0-1 1,1-1 0,-1-1-1,1 0 1,33 5 0,9-2 12,1-2 0,76-3 0,5-9-10,142-26 0,-35 3-18,4 1-29,-2-11 0,361-105 0,-494 111 71,325-111 4,-425 137-35,0 0-1,-1 0 0,0-2 1,0 0-1,-1 0 1,-1-2-1,17-14 1,-27 22 13,-1 0 1,1 0-1,0 0 1,-1-1 0,0 1-1,1-1 1,-2 0-1,1 0 1,0 1-1,-1-1 1,1 0-1,-1 0 1,0-1 0,-1 1-1,1 0 1,-1 0-1,0 0 1,0 0-1,0-1 1,0 1-1,-1 0 1,1 0-1,-1 0 1,0 0 0,-1 0-1,1 0 1,-1 0-1,1 0 1,-1 0-1,0 1 1,-1-1-1,1 1 1,-1-1 0,-3-3-1,-8-9 28,-1 1-1,-1 1 1,0 1 0,0 0 0,-1 1-1,-1 0 1,0 2 0,-1 0-1,0 1 1,0 1 0,-1 0-1,-22-4 1,-21-4 48,-2 3 0,-101-8 0,-59 10-109,-230 20 1,43 2-1584,273-16-1412,0-17-2728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11307,'0'0'5803,"-7"4"-4576,1 0-1078,1 0 0,0 0-1,0 0 1,1 1 0,-1 0-1,1 0 1,0 0-1,0 0 1,1 1 0,-1-1-1,1 1 1,1 0 0,-1 0-1,1 0 1,0 0-1,0 0 1,1 1 0,-2 12-1,0-5 260,1-4-217,0 0 1,0 0-1,1 0 0,0 11 0,1-20-187,0 1 0,0-1 0,0 1 0,0-1 0,1 1 0,-1-1 0,0 1 0,1-1-1,-1 1 1,1-1 0,-1 0 0,1 1 0,-1-1 0,1 0 0,0 0 0,0 1-1,0-1 1,0 0 0,0 0 0,0 0 0,0 0 0,0 0 0,0 0 0,0 0 0,1-1-1,-1 1 1,0 0 0,1-1 0,-1 1 0,0-1 0,1 1 0,-1-1 0,1 1 0,1-1-1,16 1-10,0-1 0,1-1 0,24-4 0,31-2-877,-76 10 1146,-1-1 1,1 1 0,-1-1-1,0 0 1,0 0-1,0 0 1,0 0 0,0 0-1,-2 2 1,-6 3-35,-1-1 1,1 1-1,-1-2 0,0 1 1,0-2-1,-1 1 0,1-2 1,-1 1-1,0-2 0,0 1 1,0-2-1,-22 1 0,32-2-268,0 0 0,1 0 0,-1 0 0,1-1 0,-1 1 0,1 0 0,0-1 0,-1 0 0,1 1 0,-1-1 0,1 0 0,0 1 0,-1-1 0,1 0 0,0 0 0,-1-1 0,1 1-193,0 0-1,0 0 1,1 0 0,-1-1-1,1 1 1,-1 0 0,1 0-1,-1 0 1,1 0-1,0-1 1,-1 1 0,1 0-1,0 0 1,0-1-1,0 1 1,0-1 0,0-1-315,1 1 0,-1-1 0,1 1 0,-1 0 1,1 0-1,0-1 0,0 1 0,0 0 0,0 0 0,1 0 1,-1 0-1,0 0 0,1 0 0,-1 0 0,1 1 0,0-1 1,0 0-1,0 1 0,3-2 0,20-11-4849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6 198 13677,'0'0'8766,"2"12"-8393,41 279 1250,-38-307 1326,2-36-2657,-4 12-415,-2-1 1,-1 0 0,-3 0 0,-1 1 0,-2-1 0,-2 1 0,-13-40 0,21 79 90,-1-1 0,1 0 0,0 0 0,-1 1 0,0-1 0,1 1 0,-1-1 0,0 1 0,0-1 0,0 1 0,0-1 0,0 1 0,0 0 0,0-1 0,0 1 0,0 0 0,-2-1 0,2 2 11,1 1 1,-1 0-1,0-1 1,1 1-1,-1 0 1,1-1-1,-1 1 1,1 0-1,-1 0 1,1 0-1,0 0 1,-1-1-1,1 1 1,0 0-1,0 0 1,0 0-1,0 0 1,0 0-1,0 0 1,0 0-1,0 1 1,-1 8-20,1 0 1,0 0 0,1 0 0,3 18 0,-3-25 63,0 0 1,0 0-1,0 0 0,0 0 0,1-1 1,-1 1-1,1 0 0,0-1 0,0 1 1,0-1-1,0 0 0,0 0 0,0 0 1,1 0-1,-1 0 0,0 0 0,1 0 1,0-1-1,-1 1 0,1-1 0,0 0 1,0 0-1,0 0 0,0 0 0,0-1 1,0 1-1,0-1 0,0 0 0,0 1 1,0-1-1,0-1 0,0 1 0,0 0 1,0-1-1,0 1 0,0-1 0,0 0 1,4-2-1,3-1 84,0 0-1,0-1 1,-1 0 0,0-1 0,0 0-1,0 0 1,-1-1 0,0 0 0,13-15-1,-18 18-103,3-2 19,-1 0-1,1-1 0,-2 1 1,1-1-1,-1 0 1,0-1-1,0 1 0,-1-1 1,0 1-1,0-1 0,3-14 1,-11 402-264,5-375 38,0 1 0,1 0-1,0-1 1,0 1 0,0-1-1,1 1 1,-1-1-1,2 0 1,-1 0 0,0 1-1,1-2 1,5 8 0,-7-10 70,1 0 0,-1-1 0,1 1 0,0-1 0,-1 0 0,1 1 0,0-1 0,0 0 0,0 0 0,0 0 0,0 0 0,0 0 0,0-1 0,0 1 0,1-1 0,-1 1 0,0-1 0,0 0 0,1 0 0,-1 0 0,0 0 0,0 0 0,0 0 0,1-1 0,-1 1 0,0-1 1,0 1-1,0-1 0,0 0 0,0 0 0,0 0 0,0 0 0,0 0 0,3-3 0,18-18-5174,1-9-2417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103 164 12908,'0'0'2910,"-7"8"-465,-3 4-1818,-6 5 1549,-25 39 1,37-50-1972,0 0-1,1 0 1,0 1 0,0 0-1,1-1 1,-1 1 0,1 0-1,1 0 1,0 0 0,0 0-1,-1 14 1,3-20-190,-1 1 0,0-1 0,1 1 0,-1-1-1,1 0 1,0 1 0,-1-1 0,1 0 0,0 1 0,0-1 0,0 0 0,0 0 0,0 1-1,0-1 1,0 0 0,0 0 0,0 0 0,0-1 0,1 1 0,-1 0 0,0 0 0,1-1-1,-1 1 1,1-1 0,-1 1 0,0-1 0,1 1 0,-1-1 0,1 0 0,-1 0 0,1 0-1,-1 0 1,1 0 0,0 0 0,-1 0 0,1 0 0,-1-1 0,2 0 0,2 1 13,0-1 1,0 0-1,0 0 1,-1 0 0,1-1-1,0 0 1,-1 0-1,0 0 1,1 0-1,-1-1 1,5-3 0,-1-4-34,-1 1 1,0-1-1,0-1 1,-1 1 0,-1-1-1,0 0 1,0 0-1,-1-1 1,0 1 0,-1-1-1,-1 0 1,0 0-1,0 0 1,-1 0 0,-1 0-1,0-13 1,0 25-6,1-1 0,-1 1 0,0 0 0,1-1 0,0 1 0,-1 0 0,1 0 0,-1 0 0,1-1 0,-1 1 1,1 0-1,-1 0 0,1 0 0,0 0 0,-1 0 0,1 0 0,-1 0 0,1 0 0,-1 0 0,1 0 0,0 1 0,-1-1 0,1 0 0,-1 0 1,1 0-1,-1 1 0,1-1 0,-1 0 0,1 1 0,-1-1 0,1 0 0,-1 1 0,0-1 0,2 1 0,25 15 23,-24-14-25,4 1-75,0 1-1,0 0 1,0 0 0,0 1 0,-1 0 0,0 0-1,0 0 1,0 1 0,-1 0 0,1 0 0,-2 1-1,1-1 1,-1 1 0,0 0 0,0 0 0,0 0 0,4 16-1,-8-22 91,0 1 0,1 0 0,-1-1 0,1 1 0,0 0 0,-1-1-1,1 1 1,0-1 0,0 1 0,0-1 0,0 0 0,0 1 0,0-1-1,1 0 1,-1 0 0,0 1 0,1-1 0,-1 0 0,1 0 0,-1-1 0,1 1-1,-1 0 1,1 0 0,1 0 0,0-1 8,-1 0-1,1 0 1,-1-1-1,1 1 1,-1 0 0,0-1-1,1 1 1,-1-1 0,0 0-1,1 0 1,-1 0-1,0 0 1,0 0 0,0-1-1,2-1 1,5-4 41,0 0-1,-1-1 1,0 0 0,0-1-1,-1 1 1,9-15 0,-13 17-20,1-1 0,-1 1 0,0-1 0,0 0 0,-1 0 0,0 0 0,0 0 0,-1-1 0,0 1 0,0 0 0,0-1 0,-2-10 0,1 22-19,0-1 1,0 0-1,0 1 1,0-1-1,0 0 1,1 0-1,0 1 1,-1-1-1,1 0 1,0 0-1,1 0 1,1 4-1,-1-5-1,0-1-1,0 1 0,0-1 1,0 1-1,0-1 0,0 0 0,1 0 1,-1 0-1,1 0 0,-1-1 0,0 1 1,1 0-1,-1-1 0,1 0 1,0 1-1,-1-1 0,1 0 0,2-1 1,7 1 12,1-1 0,-1 0 0,1-1 0,-1-1 0,0 0 0,0 0 0,0-1 0,0-1 0,17-9 0,-22 11-9,-1-1 1,1 0-1,-1 0 0,0 0 1,0-1-1,0 0 1,-1 0-1,0 0 1,0-1-1,0 0 0,-1 0 1,0 0-1,0-1 1,0 1-1,-1-1 1,0 0-1,3-10 0,-5 16 4,-1-1-1,0 0 0,1 0 0,-1 1 0,0-1 0,0 0 0,0 0 0,0 0 0,-1 1 0,1-1 0,0 0 0,-1 0 0,1 1 0,-1-1 0,0 0 1,0 1-1,1-1 0,-1 1 0,0-1 0,0 1 0,0-1 0,-1 1 0,1 0 0,0-1 0,0 1 0,-1 0 0,1 0 0,-1 0 0,1 0 1,-1 0-1,1 0 0,-1 1 0,0-1 0,1 0 0,-1 1 0,0-1 0,1 1 0,-1 0 0,-3-1 0,0 0-16,1 1 0,-1 0 0,0-1 0,1 2 0,-1-1 0,1 0 0,-1 1 0,0 0 0,1 0 0,-1 0 0,1 1 0,0-1 0,-1 1 0,-5 4 0,5-2 19,0 0-1,1 1 1,-1 0-1,1 0 0,0 0 1,0 1-1,1 0 1,-1-1-1,1 1 1,0 0-1,1 0 1,0 1-1,0-1 1,0 0-1,1 1 1,0 0-1,0-1 1,0 1-1,1-1 0,0 1 1,0 0-1,1-1 1,1 8-1,-1-12-11,-1 1 0,1-1 0,0 0 0,0 0 0,0 0 0,0 0 0,0 0 0,0 0 0,1 0 0,-1 0 0,1 0 0,-1 0 0,1-1 0,0 1 0,0-1 0,0 1 0,0-1 0,0 0 0,0 0 0,0 0 0,0 0 0,0 0 0,0 0 0,3 0 0,7 2 22,-1-1 0,1-1 0,22 1 0,-25-2-192,-1 0-1,0 0 1,1 1 0,-1 0-1,14 4 1,-17 0-799,-3-17-18921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8936,'0'0'6855,"6"-8"-4074,-2 3-2284,35-38 3705,-36 40-4027,0 0 1,0 1-1,0-1 0,0 1 1,1 0-1,-1 0 1,1 0-1,-1 0 0,1 1 1,0 0-1,-1-1 1,1 1-1,0 1 0,5-2 1,-8 3-175,0-1 1,0 1-1,0 0 1,0 0-1,-1-1 1,1 1 0,0 0-1,0 0 1,-1 0-1,1 0 1,-1 0-1,1 0 1,-1 0-1,1 0 1,-1 0-1,0 0 1,1 0-1,-1 0 1,0 0-1,0 0 1,1 0-1,-1 0 1,0 0 0,0 0-1,-1 0 1,1 0-1,0 2 1,-1 40 91,1-35-64,-1 3 36,-1 0-1,0 0 1,0-1-1,-5 13 1,3-13 433,1-1 0,1 1 0,0 0 0,-1 19 1,4-29-437,0 0 0,0 0 1,0 0-1,0 0 1,0-1-1,0 1 0,0 0 1,0 0-1,0-1 0,0 1 1,0-1-1,0 1 1,-1-1-1,1 1 0,0-1 1,0 0-1,0 1 0,1-2 1,3-4-36,1 0 1,-1 0 0,0-1-1,0 0 1,-1 0 0,0 0-1,0 0 1,-1-1 0,0 1-1,0-1 1,-1 0 0,2-10-1,0-7 104,-1 0 1,-2-41-1,2-20 776,-2 85-893,0 0 1,-1 0-1,1 0 0,0 0 0,0 0 1,0 0-1,0 0 0,0 0 0,0 0 1,0 0-1,0 0 0,0 1 0,0-1 1,0 0-1,1 1 0,-1-1 0,0 1 1,0-1-1,1 1 0,-1 0 1,0 0-1,1-1 0,-1 1 0,0 0 1,1 0-1,-1 0 0,3 1 0,43 0-215,-43 0 158,35 4-1268,12 2-4323,-19-7-1845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10922,'0'0'9994,"77"10"-8297,-29-10-992,5-6-417,2-6-192,2-2-544,-2-7-2723,-9-1-5830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213 115 15022,'0'0'8595,"-2"13"-8462,0 2-115,-2-1 0,0 1-1,-1-1 1,0 0 0,-1-1-1,-1 1 1,0-1-1,0 0 1,-11 13 0,4-8 1,-1 3-2,-1 0 1,0-1-1,-2-1 0,0-1 0,-28 22 0,43-41-405,6-8 88,7-12-405,9-9-170,96-168-5204,-50 59 5757,-64 135 514,0 1 0,0 0 0,0 0 0,1 0 0,-1 0 0,1 0 0,0 1 0,0-1 0,0 0 0,0 1-1,3-3 1,-5 5-139,1 0 0,-1-1 0,0 1 0,0 0 0,1 0 0,-1 0 0,0 0 0,1 0 0,-1 0 0,0 1 0,0-1 0,1 0 0,-1 0-1,0 0 1,0 0 0,1 0 0,-1 0 0,0 0 0,0 1 0,1-1 0,-1 0 0,0 0 0,0 0 0,0 0 0,1 1 0,-1-1 0,0 0-1,0 0 1,0 1 0,0-1 0,1 0 0,-1 0 0,0 1 0,0-1 0,0 0 0,0 0 0,0 1 0,5 25 954,-4 103 1525,-3-96-1927,2-1 0,1 1 0,2 0 0,10 51 1,-6-66-219,0 2-2746,-7-20 2310,0 0 0,0 1 1,-1-1-1,1 0 0,-1 1 1,1-1-1,0 0 0,-1 1 1,1-1-1,0 0 0,-1 0 1,1 0-1,-1 1 1,1-1-1,-1 0 0,1 0 1,-1 0-1,1 0 0,-1 0 1,1 0-1,-1 0 0,1 0 1,-1 0-1,1 0 0,0 0 1,-1 0-1,1 0 1,-1 0-1,1 0 0,-1 0 1,1-1-1,-1 1 0,1 0 1,0 0-1,-1-1 0,1 1 1,-1 0-1,1 0 0,0-1 1,-1 0-1,-8-2-351,-4-1 227,0-1-1,1 0 1,-1-1-1,1 0 0,0-1 1,1 0-1,-17-14 1,27 20 214,0 1 0,0-1 0,1 0 0,-1 0 0,0 0 1,1 0-1,-1 0 0,1 0 0,-1 0 0,1 0 0,0 0 0,-1 0 0,1 0 1,0 0-1,0-1 0,0 1 0,-1 0 0,1 0 0,1 0 0,-1 0 0,0 0 1,0 0-1,0-1 0,0 1 0,1 0 0,-1 0 0,1 0 0,-1 0 1,0 0-1,1 0 0,0 0 0,-1 0 0,1 0 0,0 0 0,-1 0 0,1 1 1,0-1-1,0 0 0,0 0 0,0 1 0,0-1 0,0 1 0,1-2 1,50-22 975,-47 22-962,11-4 116,1 0 0,-1 2 0,1 0 0,0 1 0,0 0 0,31 1 0,-43 1-132,-1 1 0,1 1 0,-1-1 0,1 1 0,-1-1 1,1 1-1,-1 1 0,1-1 0,-1 0 0,0 1 0,0 0 0,0 0 0,0 0 1,0 1-1,0 0 0,-1-1 0,1 1 0,-1 0 0,0 0 0,0 1 1,0-1-1,0 1 0,0 0 0,-1-1 0,0 1 0,1 0 0,-2 1 0,1-1 1,2 8-1,-4-11-19,0-1 0,1 1 0,-1 0 1,0-1-1,0 1 0,0 0 0,1-1 0,-1 1 1,0-1-1,1 1 0,-1 0 0,1-1 1,-1 1-1,0-1 0,1 1 0,-1-1 0,1 1 1,-1-1-1,1 0 0,0 1 0,-1-1 1,1 0-1,-1 1 0,1-1 0,0 0 0,-1 0 1,1 1-1,0-1 0,0 0 0,22-7 333,20-26-120,-40 30-224,3-2 2,1-2-3,0 1-1,1 0 1,0 0 0,1 0 0,9-4 0,-17 9-11,0 1 0,0-1 0,1 1 0,-1-1 0,0 1-1,1 0 1,-1-1 0,0 1 0,1 0 0,-1 0 0,0 0 0,1 0 0,-1 0 0,0 0 0,1 0 0,-1 1 0,0-1 0,1 0 0,-1 1 0,0-1-1,1 1 1,-1 0 0,0-1 0,0 1 0,0 0 0,0 0 0,0-1 0,0 1 0,0 0 0,0 0 0,0 0 0,0 0 0,0 1 0,0-1-1,-1 0 1,1 0 0,-1 0 0,1 1 0,-1-1 0,1 0 0,-1 0 0,1 1 0,-1-1 0,0 3 0,1-1-527,5 16 959,-1-12-8341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8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136 258 15727,'0'0'6555,"-8"-2"-5450,5 0-1069,-1 1 0,1 0 0,0 0 0,-1 0 0,0 1 0,1-1 0,-1 1 0,1 0 0,-1 0 0,0 0 0,1 0 0,-1 1 0,1-1 0,-1 1 0,1 0 0,-1 0 0,1 0-1,-1 1 1,1-1 0,0 1 0,0 0 0,0 0 0,0 0 0,0 0 0,0 0 0,0 1 0,1-1 0,-1 1 0,-2 4 0,1-2-50,1-1 0,0 0 0,0 1 1,1 0-1,-1 0 0,1 0 0,0 0 0,-1 7 1,3-12 9,-1 1 1,1 0-1,0 0 1,0 0-1,0-1 1,0 1-1,0 0 1,0 0-1,0 0 1,0 0-1,0-1 1,1 1-1,-1 0 1,0 0-1,0 0 1,1-1-1,-1 1 1,1 0 0,-1 0-1,1-1 1,-1 1-1,2 1 1,-1-2 1,0 1 0,1 0 0,-1-1 0,0 0 0,1 1 0,-1-1 0,1 0 0,-1 0 1,0 1-1,1-1 0,-1 0 0,1 0 0,-1-1 0,1 1 0,-1 0 0,0 0 0,1-1 0,1 0 1,5-2 12,0 0 0,-1-1 0,0 0 1,0 0-1,0 0 0,0-1 1,-1 0-1,1-1 0,-1 1 1,8-11-1,51-69 139,-62 80-147,57-93 213,-55 89-106,0-1 0,0 0 0,-1-1 0,-1 1 1,0-1-1,0 1 0,-1-1 0,1-14 0,-13 35 50,3 4-135,0-1 0,1 1-1,1 1 1,0-1 0,1 1 0,-5 29 0,4 1 13,-1 49 1,6-87-35,-1 0 1,1 1 0,1-1 0,0 0-1,0 0 1,0 0 0,1 0 0,0 0-1,4 11 1,-4-16-122,-1 0 1,1 0-1,-1 0 0,1 0 1,0 0-1,0-1 0,0 1 1,0-1-1,1 1 0,-1-1 1,0 1-1,0-1 0,1 0 1,-1 0-1,1 0 0,-1-1 0,1 1 1,-1-1-1,1 1 0,0-1 1,-1 0-1,1 0 0,0 0 1,-1 0-1,1 0 0,-1-1 1,1 1-1,4-2 0,-3 1-470,-1 0 0,0 0 0,0 0-1,0-1 1,0 1 0,0-1 0,0 1-1,0-1 1,-1 0 0,1 0 0,0 0 0,-1-1-1,0 1 1,4-4 0,11-22-8072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1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11050,'0'0'9044,"9"0"-6749,-7 0-2189,7 0 704,0 1 1,0 0 0,0 0 0,15 5-1,-21-5-740,-1-1-1,1 1 0,-1 1 0,1-1 0,-1 0 0,0 0 1,1 1-1,-1 0 0,0-1 0,0 1 0,0 0 0,0 0 1,0 0-1,-1 0 0,1 0 0,-1 0 0,1 1 0,-1-1 0,0 0 1,0 1-1,0-1 0,0 1 0,0-1 0,0 4 0,0 5-44,-1 0 0,0 1 0,0-1 0,-1 0 0,0 0-1,-1 0 1,-4 13 0,-5 31 22,11-54-57,0 0 0,0 0-1,0-1 1,0 1 0,0 0 0,0 0 0,0 0 0,0-1-1,1 1 1,-1 0 0,0 0 0,0-1 0,1 1 0,-1 0-1,0-1 1,1 1 0,-1 0 0,0-1 0,1 1 0,-1 0-1,1-1 1,-1 1 0,1-1 0,0 1 0,-1-1-1,1 1 1,0-1 0,-1 1 0,1-1 0,0 0 0,-1 1-1,1-1 1,0 0 0,-1 0 0,1 0 0,0 1 0,0-1-1,0 0 1,-1 0 0,1 0 0,0 0 0,0 0 0,-1 0-1,1-1 1,0 1 0,0 0 0,-1 0 0,1 0-1,0-1 1,0 1 0,-1 0 0,1-1 0,0 1 0,0-1-1,43-21 37,-30 12-52,-1-1 0,0 0 0,-1 0 0,0-1 0,19-26 0,-26 30 26,1 0 0,-1 0-1,-1 0 1,0-1-1,0 0 1,0 1 0,-1-1-1,-1-1 1,0 1 0,0 0-1,1-19 1,-7 10-243,-7 19 35,9 1 193,0-1 0,0 0 0,1 1 0,-1-1 0,1 1 0,-1 0 0,1 0 0,0 0-1,0-1 1,0 1 0,0 0 0,0 0 0,-1 3 0,1-4 1,1 1 0,-1-1 0,1 1-1,-1-1 1,1 1 0,-1 0 0,1-1 0,0 1-1,0 0 1,0-1 0,0 1 0,0 0 0,0-1 0,0 1-1,1 0 1,-1-1 0,1 1 0,-1 0 0,1-1-1,-1 1 1,1-1 0,0 1 0,0-1 0,0 1 0,0-1-1,0 0 1,0 0 0,0 1 0,0-1 0,0 0 0,1 0-1,-1 0 1,0 0 0,1 0 0,-1 0 0,1-1-1,-1 1 1,1 0 0,2 0 0,1 0-278,0-1 1,-1 1 0,1-1-1,0 0 1,0-1-1,0 1 1,0-1-1,0 0 1,0 0-1,0 0 1,0-1-1,8-3 1,0-2-2104,-1 0 0,0-1 1,0 0-1,17-17 0,-6 4-3061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2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3587,'0'0'18631,"-9"10"-17969,4-4-592,-1-1 9,1 0-1,0 1 1,0-1-1,1 1 1,-1 0-1,2 1 1,-1-1-1,0 1 1,1-1-1,1 1 1,-1 0-1,1 0 1,-2 11-1,4-17-72,1-1 0,0 1-1,-1 0 1,1-1-1,0 1 1,0-1-1,-1 1 1,1-1-1,0 1 1,0-1 0,0 0-1,0 1 1,0-1-1,0 0 1,0 0-1,0 1 1,0-1-1,-1 0 1,1 0 0,0 0-1,0 0 1,0 0-1,0-1 1,0 1-1,0 0 1,0 0-1,1-1 1,29-5 89,-26 4-102,0-1-1,0 1 0,0-1 1,0 0-1,0-1 1,-1 1-1,0-1 0,0 0 1,0 0-1,0 0 0,0 0 1,-1-1-1,4-5 1,-28 38 1433,19-26-1397,-1 0-1,1 0 1,0 1 0,0-1 0,0 0 0,0 1 0,1 0-1,-1-1 1,0 1 0,1 0 0,0 0 0,0 0 0,0 0-1,0 0 1,0 0 0,0 6 0,1-9-19,1 0 0,-1 0 0,0 1-1,0-1 1,1 0 0,-1 0 0,0 0 0,1 0 0,-1 1-1,0-1 1,1 0 0,-1 0 0,0 0 0,1 0 0,-1 0-1,0 0 1,1 0 0,-1 0 0,0 0 0,1 0 0,-1 0-1,0 0 1,1 0 0,-1 0 0,0 0 0,1 0 0,-1 0-1,0-1 1,0 1 0,1 0 0,-1 0 0,0 0 0,1 0-1,-1-1 1,0 1 0,0 0 0,1 0 0,-1-1 0,0 1-1,13-8 228,1-19-76,-8 11-34,-4 12-99,0 0-1,0 0 0,1 1 1,0 0-1,-1-1 1,1 1-1,1 0 0,-1 0 1,0 0-1,1 1 1,-1-1-1,1 1 0,0 0 1,5-2-1,-8-9 845,2 0-1164,-3 13 290,0 0 0,0 0 1,0 0-1,0 0 0,0-1 0,0 1 0,-1 0 0,1 0 0,0 0 0,0 0 0,0 0 0,0-1 0,-1 1 0,1 0 0,0 0 0,0 0 0,0 0 0,-1 0 0,1 0 0,0 0 0,0 0 0,0 0 0,-1 0 0,1 0 0,0 0 0,0 0 0,0 0 0,-1 0 0,1 0 0,0 0 0,0 0 0,-1 0 0,1 0 0,0 0 0,0 0 0,0 0 0,0 0 0,-1 0 0,1 1 0,0-1 0,0 0 0,0 0 0,0 0 0,-1 0 0,1 0 0,0 1 0,0-1 0,0 0 0,0 0 0,0 0 0,0 1 0,-1-1 0,-2 2 2,0 1-1,0 0 0,0-1 0,0 1 1,0 0-1,1 0 0,-1 1 0,1-1 1,0 0-1,0 1 0,0-1 1,0 1-1,1 0 0,0 0 0,-1 0 1,0 7-1,0 5 30,0-1 0,0 31 0,2-45-24,1 0 0,-1 0-1,1 0 1,-1 0 0,0 0 0,1-1 0,-1 1-1,1 0 1,0 0 0,-1-1 0,1 1-1,0 0 1,-1-1 0,1 1 0,0-1 0,-1 1-1,1-1 1,0 1 0,0-1 0,0 0-1,0 1 1,0-1 0,-1 0 0,1 1-1,0-1 1,0 0 0,0 0 0,0 0 0,0 0-1,0 0 1,0 0 0,0 0 0,0 0-1,0-1 1,0 1 0,-1 0 0,1 0 0,2-1-1,36-12 130,-20-4-302,0-1-1,-1 0 0,22-30 1,3-2 15,-43 49 148,0 1-1,0 0 1,1 0-1,-1-1 1,0 1-1,0 0 1,0 0-1,0 0 1,0-1-1,1 1 1,-1 0 0,0 0-1,0 0 1,1 0-1,-1-1 1,0 1-1,0 0 1,0 0-1,1 0 1,-1 0-1,0 0 1,0 0 0,1 0-1,-1 0 1,0 0-1,1 0 1,-1 0-1,0 0 1,0 0-1,1 0 1,-1 0-1,0 0 1,0 0 0,1 0-1,-1 0 1,0 0-1,0 0 1,1 0-1,-1 1 1,0-1-1,0 0 1,0 0-1,1 0 1,4 16-83,-4 38 136,0-29-35,-1-24-7,0 1 1,1-1-1,-1 1 0,1-1 1,0 0-1,0 1 0,-1-1 0,1 0 1,0 0-1,0 0 0,0 1 1,0-1-1,0 0 0,0 0 0,0-1 1,1 1-1,-1 0 0,0 0 1,1 0-1,-1-1 0,0 1 1,1-1-1,-1 1 0,0-1 0,1 0 1,-1 1-1,1-1 0,-1 0 1,1 0-1,-1 0 0,1 0 0,-1 0 1,1 0-1,-1-1 0,3 0 1,5 1 39,-1-2 1,1 0-1,-1 0 1,16-6-1,27-17-44,-36 17-110,0 0 0,1 1-1,1 1 1,29-8 0,-45 14 101,-1-1-1,1 1 1,-1 0-1,1 0 1,-1 0-1,1 0 1,-1 0-1,1 0 1,-1 0-1,1 0 1,-1 0-1,1 0 1,-1 0 0,1 0-1,-1 0 1,1 0-1,-1 0 1,1 0-1,-1 1 1,1-1-1,-1 0 1,1 0-1,-1 1 1,0-1-1,1 0 1,-1 0 0,1 1-1,-1-1 1,0 1-1,1-1 1,-1 0-1,0 1 1,1-1-1,-1 1 1,0-1-1,0 1 1,1 0-1,-3 20-116,-1-7-424,20-17-7747,0-8 1205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2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14 16528,'-3'-14'5442,"-4"23"-3371,-5 25-1363,1 11-200,1 0 0,2 1 0,3 0 0,1 0 0,4 73 0,10-86-455,-10-32-51,0-1-1,0 0 0,0 0 0,0 0 0,0 0 0,0 0 1,0 0-1,0 0 0,0 0 0,0 0 0,0 1 0,0-1 1,0 0-1,0 0 0,0 0 0,0 0 0,0 0 1,0 0-1,0 0 0,0 0 0,0 0 0,1 0 0,-1 0 1,0 0-1,0 0 0,0 0 0,0 1 0,0-1 0,0 0 1,0 0-1,0 0 0,0 0 0,1 0 0,-1 0 0,0 0 1,0 0-1,0 0 0,0 0 0,0 0 0,0 0 1,0 0-1,0 0 0,1 0 0,-1 0 0,0-1 0,0 1 1,0 0-1,0 0 0,0 0 0,0 0 0,0 0 0,0 0 1,0 0-1,0 0 0,0 0 0,1 0 0,-1 0 0,0 0 1,0 0-1,0-1 0,0 1 0,0 0 0,0 0 1,0 0-1,0 0 0,0 0 0,0 0 0,0 0 0,1-21-44,-3 8-73,-1 0-1,0-1 1,0 1 0,-2 0 0,0 1 0,0-1 0,-1 1 0,-15-22 0,-8-21 104,63 53 60,44 9-2012,-33-2-4766,84-1 1,-125-4 6696,1 0 1,-1-1-1,0 0 0,0 0 0,0 0 1,1 0-1,5-4 0,-8 4 453,0 0-1,0 0 1,0-1 0,0 1-1,-1 0 1,1-1 0,-1 1-1,1-1 1,-1 0-1,1 1 1,-1-1 0,0 0-1,0 0 1,0 0-1,0 0 1,0 0 0,0 0-1,0 0 1,-1 0-1,1 0 1,-1 0 0,1-1-1,-1 1 1,0-3 0,0 5-360,-1-1 0,1 1 0,0-1 0,-1 1 1,1 0-1,0-1 0,-1 1 0,1-1 1,-1 1-1,1 0 0,0-1 0,-1 1 0,1 0 1,-1-1-1,1 1 0,-1 0 0,1 0 1,-1-1-1,0 1 0,1 0 0,-1 0 0,1 0 1,-1 0-1,1 0 0,-1 0 0,0 0 1,1 0-1,-1 0 0,1 0 0,-1 0 0,1 0 1,-1 0-1,1 1 0,-1-1 0,0 0 1,1 0-1,-1 0 0,1 1 0,0-1 1,-1 0-1,1 1 0,-1-1 0,0 1 0,-25 13 205,21-10-138,0 0 0,1 1-1,-1-1 1,1 1 0,0 0 0,1 0-1,-1 0 1,1 0 0,0 1-1,0-1 1,1 1 0,0 0 0,0 0-1,0 0 1,0 0 0,1 0-1,0 0 1,0 9 0,2-13-114,-1-1 0,1 1 1,0 0-1,0-1 0,0 1 0,0 0 1,0-1-1,0 1 0,0-1 0,0 0 1,0 1-1,1-1 0,-1 0 0,1 0 1,-1 0-1,1 0 0,-1 0 0,1 0 1,0 0-1,-1-1 0,1 1 0,0-1 1,0 1-1,-1-1 0,1 1 0,0-1 1,0 0-1,0 0 0,2 0 0,7 0 24,-1 1 0,0-1 0,21-4-1,-19 1-110,1-1 0,-1-1 0,-1 0 0,1-1 0,-1 0 0,0-1 0,0 0 0,0 0 0,-1-1 0,-1-1 0,1 0 0,10-13 0,-13 14-541,-1 0 1,0-1-1,0 1 1,-1-1-1,5-11 1,-8 9-781,-8 13 1184,-10 14 669,15-15-421,0 1 0,0 0-1,0 0 1,1-1 0,-1 1 0,0 0-1,0 0 1,1 0 0,0 0 0,-1 0 0,1-1-1,0 1 1,0 0 0,0 0 0,0 0 0,0 0-1,0 0 1,0 0 0,1 0 0,-1 0 0,1 0-1,0 0 1,-1-1 0,1 1 0,2 2 0,-1-2-118,1 0 0,0-1 0,0 1 0,0-1 0,-1 0 0,2 0 1,-1 0-1,0 0 0,0-1 0,0 1 0,0-1 0,0 0 0,0 0 1,7 0-1,-3-1-256,1 0 1,0 0-1,-1-1 0,1 0 1,-1 0-1,0-1 1,0 0-1,0 0 1,0 0-1,9-7 1,11-4 397,-41 50 814,-6 11 1121,1 1-1,-18 73 0,1 0-1404,33-113-561,3-5-18,-1 1 0,0-1 0,0 0 0,0 0 0,-1 0 0,1 1 0,-1-1 0,1 0 0,-1-1 0,0 1 0,0 0 0,0 0 0,-4 2 0,5-9 43,1 0-1,-1-1 1,1 1 0,0-1-1,0 1 1,0-1 0,2-5 0,3-8-336,0 1 0,2 0 1,0 0-1,1 1 0,0-1 1,20-26-1,76-87-297,-80 102 713,31-35-108,58-74-2819,-113 137 2800,0 0 1,0 0 0,0 0 0,-1 0 0,1 0 0,0 0-1,0-1 1,0 1 0,0 0 0,0 0 0,0 0 0,0 0-1,-1 0 1,1 0 0,0 0 0,0 0 0,0 0 0,0 0-1,0-1 1,0 1 0,0 0 0,0 0 0,0 0-1,0 0 1,0 0 0,0 0 0,0-1 0,0 1 0,0 0-1,0 0 1,-1 0 0,1 0 0,0 0 0,0 0 0,1-1-1,-1 1 1,0 0 0,0 0 0,0 0 0,0 0 0,0 0-1,0 0 1,0-1 0,0 1 0,0 0 0,0 0-1,0 0 1,0 0 0,0 0 0,0 0 0,0 0 0,1 0-1,-1-1 1,0 1 0,0 0 0,0 0 0,0 0 0,0 0-1,0 0 1,0 0 0,1 0 0,-1 0 0,0 0 0,0 0-1,-14 7 287,-18 15 278,23-15-268,0 1 0,0-1 0,1 2 1,0-1-1,0 1 0,1 0 0,1 0 0,-8 14 0,12-19-311,0 1 0,1-1 0,0 0 0,0 1 0,0-1 0,0 1 0,1 0 0,-1-1-1,1 1 1,0-1 0,1 1 0,-1-1 0,1 1 0,0 0 0,0-1 0,0 0 0,1 1-1,0-1 1,0 0 0,0 0 0,0 0 0,0 0 0,5 6 0,1 1-422,0 0 1,1-1 0,0 0-1,0 0 1,1-1 0,18 12-1,-23-17-231,1-1 0,0 0 0,0 0 0,0 0 0,1-1 0,-1 0 0,1 0 0,-1 0-1,11 0 1,9-1-4866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2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15759,'0'0'1142,"0"10"-448,-4 114 1466,0-66-1251,2-1 1,3 1-1,9 62 1,-9-115-803,0 0 0,0 0 0,1 1 0,-1-2-1,1 1 1,0 0 0,0 0 0,1-1 0,3 5 0,-6-8-95,1 0 0,0 0 1,-1-1-1,1 1 0,0 0 0,0-1 0,0 1 0,-1-1 0,1 1 1,0-1-1,0 1 0,0-1 0,0 0 0,0 1 0,0-1 0,0 0 1,0 0-1,0 0 0,0 0 0,1 0 0,0 0 13,0-1 0,0 1 0,0-1 0,0 0 0,0 0-1,-1 1 1,1-2 0,0 1 0,-1 0 0,1 0 0,0 0 0,-1-1 0,0 1 0,2-3-1,9-10 124,-1 0 0,17-32 0,-19 31-120,0 0 0,1 0 0,15-16 0,-24 29-30,0 1 1,0 0 0,0 0-1,0 0 1,0 0 0,0 0-1,0 0 1,0 1-1,1-1 1,-1 0 0,0 1-1,0-1 1,1 0 0,-1 1-1,0 0 1,1-1 0,-1 1-1,0 0 1,1 0 0,-1-1-1,0 1 1,1 0 0,-1 0-1,1 1 1,1-1 0,-1 1-4,0 0 1,0 0 0,-1 1 0,1-1 0,0 0 0,-1 1 0,1-1 0,-1 1 0,1 0 0,-1-1 0,0 1 0,1 0 0,-1 0 0,1 3 0,4 11-8,0-1 0,-1 1 0,5 24 1,-8-28 36,3 11-131,-5-16-1,2 1-1,-1-1 1,1 0-1,0 0 1,0 0-1,1-1 0,5 12 1,-7-17 41,-1-1 0,1 1 0,-1-1-1,1 0 1,-1 1 0,1-1 0,-1 0 0,1 1 0,0-1 0,-1 0 0,1 0 0,-1 1-1,1-1 1,0 0 0,-1 0 0,1 0 0,0 0 0,-1 0 0,1 0 0,0 0-1,-1 0 1,1 0 0,-1 0 0,1-1 0,0 1 0,-1 0 0,1 0 0,0 0 0,-1-1-1,1 1 1,-1 0 0,1-1 0,-1 1 0,1-1 0,17-15-2003,2-13-984,2-8-1805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66 157 9961,'0'0'16742,"2"-9"-16491,5-27-118,-7 35-133,0 0 0,0 0 0,0 0 0,-1 1 0,1-1 0,0 0 0,-1 0 0,1 0-1,0 0 1,-1 1 0,1-1 0,-1 0 0,1 1 0,-1-1 0,0 0 0,1 1 0,-1-1 0,0 0 0,1 1 0,-1-1 0,0 1 0,0 0 0,1-1 0,-1 1 0,0-1 0,0 1 0,0 0-1,0 0 1,1 0 0,-1-1 0,0 1 0,0 0 0,0 0 0,0 0 0,0 0 0,0 0 0,1 1 0,-1-1 0,-1 0 0,-1 0-12,-1 1 1,1-1-1,0 0 1,0 1-1,0 0 1,0 0-1,0 0 1,0 0-1,-3 2 0,5-2 8,0-1 0,0 1-1,0 0 1,0 0-1,0 0 1,0 0-1,0 0 1,0 1-1,0-1 1,0 0-1,1 0 1,-1 1-1,1-1 1,-1 0 0,1 1-1,-1-1 1,1 0-1,0 1 1,-1-1-1,1 1 1,0-1-1,0 0 1,0 1-1,0-1 1,0 1-1,1-1 1,-1 0 0,0 1-1,1-1 1,-1 1-1,2 1 1,-1-1 1,0 0 1,1 0-1,0 0 1,-1-1-1,1 1 1,0 0 0,0-1-1,0 1 1,0-1-1,0 0 1,0 1-1,0-1 1,0 0-1,1 0 1,-1-1 0,0 1-1,4 0 1,53 4-452,-49-5 283,1 0 0,-1 1 1,0 0-1,1 1 0,-1 0 0,0 1 0,10 3 0,-19-16 2696,-2-33-2429,-9-62-320,11 103 136,-1 0 0,1 1 0,0-1-1,-1 0 1,1 1 0,0-1 0,0 1-1,0-1 1,0 1 0,1 0 0,-1-1-1,0 1 1,0 0 0,1 0 0,-1 0-1,1 0 1,-1 0 0,1 0 0,-1 0 0,1 1-1,0-1 1,-1 0 0,1 1 0,0 0-1,0-1 1,-1 1 0,1 0 0,0 0-1,0 0 1,3 0 0,1-1-1048,1 1 0,0 0-1,0 0 1,0 0 0,-1 1 0,1 0 0,9 3 0,-5 2-3637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2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11787,'-8'8'2819,"8"-7"-2755,-25 23 1673,-33 43 0,52-60-1422,0 1-1,1-1 1,0 2 0,0-1-1,1 0 1,0 1 0,0 0-1,1 0 1,0 0-1,1 0 1,0 1 0,-1 10-1,3-20-296,0 1 0,1 0 0,-1 0-1,0-1 1,1 1 0,-1 0 0,0 0 0,1-1-1,-1 1 1,1-1 0,-1 1 0,1 0-1,-1-1 1,1 1 0,0-1 0,-1 1 0,1-1-1,0 1 1,-1-1 0,1 0 0,0 1-1,0-1 1,-1 0 0,1 0 0,0 1 0,0-1-1,-1 0 1,1 0 0,0 0 0,0 0-1,0 0 1,-1 0 0,1 0 0,0 0 0,0 0-1,0-1 1,-1 1 0,1 0 0,1-1-1,34-10 447,-28 7-446,0-1 0,-1-1 1,0 0-1,0 0 0,0 0 1,-1-1-1,0 0 1,0 0-1,0 0 0,-1-1 1,0 0-1,-1 0 0,0 0 1,0-1-1,-1 1 0,0-1 1,0 0-1,-1 0 0,0 0 1,-1 0-1,0 0 0,0-10 1,-1 18-38,0 0 0,1 0 0,-1 0 0,0 0 0,0 1 0,-1-1 0,1 0 0,0 0 0,0 0 0,0 0 0,0 1 1,-1-1-1,1 0 0,0 0 0,-1 0 0,1 1 0,-1-1 0,1 0 0,-1 1 0,1-1 0,-1 0 0,1 1 0,-1-1 0,0 1 1,1-1-1,-1 1 0,0-1 0,1 1 0,-1-1 0,0 1 0,0 0 0,0-1 0,1 1 0,-1 0 0,0 0 0,0 0 1,0-1-1,0 1 0,1 0 0,-1 0 0,0 0 0,0 0 0,0 0 0,0 1 0,1-1 0,-1 0 0,0 0 0,0 1 1,-1-1-1,0 1 1,0 0 1,-1 0 0,1 0 0,0 0 0,0 0-1,-1 1 1,1-1 0,0 1 0,0-1-1,1 1 1,-1 0 0,0 0 0,0 0 0,1 0-1,-1 0 1,-1 3 0,2-3 23,0 1 0,0-1 0,0 0 0,0 0 0,0 1 0,1-1 0,-1 0 0,1 1 0,0-1 0,-1 1 0,1-1 1,0 0-1,0 1 0,1-1 0,-1 1 0,0-1 0,1 0 0,-1 1 0,1-1 0,0 0 0,0 1 0,0-1 0,0 0 0,0 0 0,1 0 0,-1 0 0,1 0 0,-1 0 0,1 0 0,-1 0 0,1-1 0,0 1 0,0-1 0,0 1 0,0-1 1,0 0-1,4 2 0,-1-1-84,0-1 1,0 1-1,1-1 1,-1-1 0,0 1-1,0-1 1,1 1-1,-1-2 1,0 1 0,0 0-1,1-1 1,-1 0-1,0 0 1,0-1-1,0 1 1,0-1 0,6-3-1,0-2-977,0 0 1,0 0-1,0-1 0,10-11 0,10-13-4337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2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85 11851,'0'0'3449,"-7"10"-1314,-3 7-1391,0 1 0,1 0 0,1 0 0,1 1 0,1 0 0,0 0 0,-3 24 0,1 3-99,2 0-1,2 0 1,3 1-1,1-1 1,2 1-1,9 49 0,-7-79-658,0 0-1,1 0 1,1-1-1,0 1 1,2-1-1,8 15 1,-16-31-30,0 1 0,0-1 1,0 0-1,0 0 0,0 0 0,0 0 1,0 0-1,1 0 0,-1 0 0,0 0 1,0 1-1,0-1 0,0 0 0,0 0 1,0 0-1,0 0 0,0 0 0,0 0 0,1 0 1,-1 0-1,0 0 0,0 0 0,0 0 1,0 0-1,0 0 0,0 0 0,0 0 1,1 0-1,-1 0 0,0 0 0,0 0 1,0 0-1,0 0 0,0 0 0,0 0 1,1 0-1,-1 0 0,0 0 0,0 0 0,0 0 1,0 0-1,0 0 0,0 0 0,0 0 1,0 0-1,1 0 0,-1 0 0,0 0 1,0 0-1,0-1 0,0 1 0,0 0 1,0 0-1,0 0 0,0 0 0,0 0 1,0 0-1,0 0 0,0 0 0,0-1 0,0 1 1,1 0-1,-1 0 0,0 0 0,0 0 1,2-16-941,-3-20 313,-7 5-609,-17-42 0,17 53 958,0 1 0,2-2 0,0 1-1,2-1 1,0 0 0,-1-23 0,5 41 385,1 1 1,-1-1 0,1 0 0,-1 0-1,1 1 1,0-1 0,0 0-1,0 1 1,1-1 0,-1 1-1,1-1 1,-1 1 0,1 0-1,0-1 1,0 1 0,0 0-1,2-2 1,45-30 1306,-21 15-1025,-9 5-272,0-2-1,-1 0 1,-1-1 0,-1-1-1,15-20 1,-24 28-52,-1 0 0,0 0 0,0-1 0,-1 0 0,-1 0 0,0 0 1,0 0-1,-1 0 0,0-1 0,-1 0 0,0 0 0,-1-13 0,0 12 256,-1-17 506,0 30-771,0-1-1,0 1 1,0-1-1,0 0 1,0 1 0,0-1-1,0 1 1,0-1-1,0 0 1,0 1 0,-1-1-1,1 1 1,0-1-1,0 1 1,-1-1-1,1 1 1,0-1 0,-1 1-1,1-1 1,-1 1-1,1-1 1,0 1 0,-1 0-1,1-1 1,-1 1-1,1-1 1,-1 1-1,1 0 1,-1 0 0,0-1-1,0 1 1,0 0-11,0 1 1,0-1 0,1 1-1,-1-1 1,0 1 0,1 0-1,-1-1 1,0 1-1,1 0 1,-1 0 0,1-1-1,-1 1 1,1 0 0,-1 0-1,1 0 1,0 0-1,-1-1 1,1 1 0,0 0-1,0 0 1,0 0 0,0 0-1,0 0 1,0 1-1,-4 32-7,4-27 9,-22 476 4220,22-471-4148,1 0 1,0 0-1,5 23 1,-6-33-82,1 1 0,-1-1 1,1 0-1,0 0 0,0 1 1,-1-1-1,2 0 0,-1 0 1,0 0-1,0 0 1,0 0-1,1 0 0,-1 0 1,1-1-1,0 1 0,0 0 1,-1-1-1,1 0 0,0 1 1,0-1-1,0 0 1,0 0-1,0 0 0,1 0 1,-1 0-1,4 0 0,-5-1-30,0 0-1,0 0 0,0 0 1,1-1-1,-1 1 0,0 0 0,0-1 1,0 1-1,-1-1 0,1 1 1,0-1-1,0 0 0,0 1 1,0-1-1,0 0 0,-1 0 0,1 0 1,0 1-1,-1-1 0,1 0 1,-1 0-1,1 0 0,-1 0 0,1 0 1,-1 0-1,1 0 0,-1 0 1,0 0-1,0 0 0,1 0 1,-1 0-1,0-1 0,0 1 0,0-1 1,1-48-1510,-1 40 869,0-37-1779,-2 9 1214,3-1-1,1 1 0,2 0 0,9-41 0,28-126 2205,-29 101 4370,-10 170-4317,3-1-1,3 1 0,21 84 1,-27-142-963,0-1 1,0 0 0,1 1 0,0-1 0,1 0-1,0 0 1,6 9 0,-8-14-119,0 1 0,0-1 1,1 1-1,-1-1 0,0 0 1,1 0-1,0 0 0,-1 0 1,1 0-1,0-1 0,0 1 1,0-1-1,0 0 0,0 0 1,1 0-1,-1 0 0,0-1 0,0 1 1,6 0-1,-9-2-4,1 1 1,0 0-1,-1 0 1,1 0-1,-1-1 0,1 1 1,0 0-1,-1-1 0,1 1 1,-1-1-1,1 1 0,-1 0 1,1-1-1,-1 1 0,1-1 1,-1 1-1,0-1 1,1 0-1,-1 1 0,0-1 1,1 1-1,-1-1 0,0 0 1,0 1-1,1-1 0,-1 0 1,0 1-1,0-1 0,0 0 1,0 1-1,0-1 1,0 0-1,0 1 0,0-1 1,0 0-1,0 1 0,-1-1 1,1 0-1,0 1 0,0-1 1,-1 1-1,1-2 0,-13-31-1825,0 14 1573,-1-1-1,-1 2 1,-1 0-1,-27-23 1,-79-57 3872,110 85-776,28 11 53,-4 3-2476,8-1-380,15 1-890,0-2 0,0-1 1,0-2-1,40-9 0,-18-5-5231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27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10570,'-10'1'2931,"0"0"-2272,-1 0 0,1 1 0,0 0-1,0 0 1,-15 7 0,20-7-465,1 0-1,0 0 1,0 0 0,-1 1-1,2 0 1,-1 0-1,0 0 1,1 0-1,-1 0 1,1 1 0,0 0-1,0-1 1,0 1-1,1 0 1,-1 0-1,-3 9 1,3-2 6,0-1 0,0 0-1,1 1 1,0 0 0,1-1 0,0 1 0,1 0 0,0 0-1,1-1 1,2 15 0,-2-22-165,0 1-1,-1 0 0,1-1 1,0 1-1,1 0 1,-1-1-1,1 1 0,-1-1 1,1 0-1,0 1 1,0-1-1,1 0 0,-1 0 1,1-1-1,-1 1 1,1 0-1,0-1 0,0 0 1,0 1-1,0-1 1,1 0-1,-1-1 0,0 1 1,1 0-1,-1-1 1,1 0-1,0 0 0,-1 0 1,1 0-1,0-1 1,5 1-1,-4-2-12,1 0 0,-1 0 0,0-1 0,0 1 0,0-1 0,0 0 0,0 0 0,-1-1 0,1 0 0,-1 1 0,1-1 0,-1-1 0,0 1 0,0-1 0,-1 0 0,1 1-1,-1-2 1,1 1 0,-1 0 0,-1-1 0,5-7 0,-1 2-52,-1 0 0,0 0 0,-1 0 0,0 0 0,-1-1-1,4-14 1,-4 65-38,1 1 0,3-1-1,1 0 1,17 49-1,-9-35 163,10 72 0,-25-124-90,4 28 198,-2 1 0,-1 1 0,-1-1 0,-5 46 0,4-74-179,0-1-1,-1 1 1,0-1 0,0 1 0,0-1 0,0 1 0,0-1-1,0 0 1,0 0 0,-1 0 0,1 1 0,-1-1-1,0 0 1,1-1 0,-1 1 0,0 0 0,0-1-1,0 1 1,-1-1 0,1 1 0,0-1 0,0 0-1,-1 0 1,1 0 0,-1 0 0,1 0 0,-1-1 0,1 1-1,-1-1 1,1 0 0,-1 1 0,1-1 0,-1 0-1,0-1 1,1 1 0,-4-1 0,-2 0 24,0-1 0,0 1 0,0-2 0,0 1 0,0-1 0,1 0 0,0-1 0,-1 0 0,1 0 0,-10-8 0,9 5-66,1 0 0,0 0 0,0-1 0,1 1 0,0-2-1,0 1 1,1-1 0,0 0 0,1 0 0,0 0 0,0 0 0,-4-17 0,7 18-65,-1 1 0,1-1 0,1 0 1,-1 1-1,1-1 0,1 0 0,-1 1 0,1-1 1,1 0-1,0 1 0,0-1 0,0 1 1,1 0-1,-1 0 0,2 0 0,-1 0 1,6-8-1,22-25-2112,2 1 1,44-41-1,-16 19-3389,-19 16 375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2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17 240 10794,'0'0'2402,"-3"9"-400,-1 7-755,1 0-1,0 1 1,0 26-1,3-43-1204,0 0 0,-1 1 0,1-1 0,0 0 0,0 1 0,0-1 0,0 0 0,1 0 0,-1 1 0,0-1 0,0 0 0,0 1 0,0-1-1,0 0 1,0 0 0,0 1 0,0-1 0,1 0 0,-1 0 0,0 0 0,0 1 0,0-1 0,0 0 0,1 0 0,-1 0 0,0 1 0,0-1 0,1 0-1,-1 0 1,0 0 0,0 0 0,1 0 0,-1 1 0,0-1 0,0 0 0,1 0 0,-1 0 0,0 0 0,1 0 0,-1 0 0,0 0 0,0 0 0,1 0-1,-1 0 1,0 0 0,0 0 0,1 0 0,-1-1 0,0 1 0,1 0 0,-1 0 0,0 0 0,0 0 0,1-1 0,13-11 924,-2-10-786,-1-1 1,-1-1 0,-1 0-1,-1 0 1,-1-1 0,-1 0-1,-2 0 1,0-1-1,-2 1 1,0-1 0,-3-26-1,1 52-177,0-1-1,0 1 1,1-1-1,-1 1 0,0-1 1,0 1-1,0-1 1,0 1-1,0-1 1,-1 1-1,1 0 0,0-1 1,0 1-1,0-1 1,0 1-1,0-1 1,-1 1-1,1 0 0,0-1 1,0 1-1,-1-1 1,1 1-1,0 0 1,0-1-1,-1 1 0,1 0 1,-1-1-1,1 1 1,0 0-1,-1 0 1,1 0-1,0-1 0,-1 1 1,1 0-1,-1 0 1,1 0-1,-1 0 1,1-1-1,-1 1 0,1 0 1,0 0-1,-1 0 1,1 0-1,-1 0 1,1 0-1,-1 1 0,1-1 1,-1 0-1,1 0 1,-1 0-1,1 0 1,0 0-1,-1 1 0,1-1 1,-1 0-1,1 0 1,0 1-1,-1-1 1,1 0-1,-20 24-20,13-6 51,1 1 0,1 0 0,0 1-1,1-1 1,-1 23 0,0 98 1052,5-135-1061,0 0 1,0 0 0,0 0-1,1 0 1,0 0 0,0 0-1,0 0 1,0 0 0,1 0-1,0-1 1,0 1 0,0 0-1,0-1 1,7 8 0,-6-9-62,0 0 0,0-1 0,1 1 0,-1-1 0,1 0 0,0 0 0,-1-1 0,1 1 1,0-1-1,0 0 0,0 1 0,0-2 0,0 1 0,1 0 0,-1-1 0,0 0 0,0 0 0,6-1 1,-2 1-358,0-1-1,0 0 1,1-1 0,-1 0 0,0 0 0,14-6 0,21-17-5346,-11-1-3848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2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17040,'0'0'4965,"-9"52"-4677,20-17-160,3 6-96,0 1-96,2 2-897,0-4-320,-4-4-513,1-6-1281,-3-13-1633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94 391 15983,'0'0'2146,"-8"-7"-1804,-27-19-129,34 26-203,0-1 0,0 1 0,0 0 0,0 1 0,0-1 0,0 0 0,0 0 0,-1 0 0,1 1 0,0-1 0,0 0-1,0 1 1,1-1 0,-1 1 0,0-1 0,0 1 0,0 0 0,0-1 0,0 1 0,1 0 0,-1 0 0,0-1 0,0 1 0,1 0-1,-1 0 1,1 0 0,-1 0 0,1 0 0,-1 0 0,1 0 0,0 0 0,-1 0 0,1 0 0,0 0 0,0 0 0,0 2 0,-2 1 17,-2 6 137,0 0 0,1 0 0,0 1-1,0-1 1,1 1 0,1-1-1,0 1 1,1 16 0,0-26-152,0 0 1,0 0 0,0 0-1,0 0 1,0 0-1,0 0 1,0-1 0,1 1-1,-1 0 1,0 0 0,1 0-1,-1-1 1,1 1-1,-1 0 1,1 0 0,-1-1-1,1 1 1,-1 0-1,1-1 1,-1 1 0,1-1-1,0 1 1,0-1-1,-1 1 1,1-1 0,0 1-1,0-1 1,-1 0-1,1 1 1,0-1 0,0 0-1,0 0 1,0 1 0,0-1-1,-1 0 1,1 0-1,0 0 1,0 0 0,0 0-1,0-1 1,0 1-1,0 0 1,-1 0 0,1 0-1,2-1 1,1-1 79,-1 1 0,1 0 0,0-1 0,0 0 0,-1 0 0,1 0 0,-1 0 0,0-1 0,5-3 0,4-7 132,0-1 0,-1 0 0,-1-1 1,0 0-1,-1 0 0,0-1 0,-2 0 1,0-1-1,0 0 0,-2 0 0,0 0 0,-1 0 1,-1-1-1,0 0 0,-1 0 0,-1 0 0,-3-29 1,2 46-223,0 0 1,0 0 0,0-1 0,0 1-1,0 0 1,-1 0 0,1 0-1,0 0 1,-1 0 0,1 0 0,-1 0-1,1 0 1,-1 0 0,0 0-1,1 0 1,-1 1 0,0-1 0,1 0-1,-1 0 1,0 1 0,0-1 0,0 0-1,0 1 1,-1-2 0,1 2-12,1 1 0,-1-1 0,0 0 0,0 0 1,1 0-1,-1 0 0,0 0 0,0 1 0,1-1 1,-1 0-1,0 1 0,1-1 0,-1 0 0,0 1 1,1-1-1,-1 1 0,1-1 0,-1 1 0,0-1 1,1 1-1,0 0 0,-1-1 0,1 1 0,-1 0 1,1-1-1,0 1 0,-1 0 0,1-1 0,0 1 0,0 0 1,-1 0-1,1-1 0,0 1 0,0 1 0,-4 16-2,1 0 0,1 0 0,1 0 0,0 0 0,1-1 0,1 1 0,1 0-1,1 0 1,0 0 0,1-1 0,11 31 0,-13-45-188,-1 1 0,0-1 0,1 0 0,0 0 0,0-1 0,-1 1 0,2 0 0,-1-1 0,0 1 0,0-1 0,1 1 0,0-1 0,-1 0 0,1 0 0,0 0 0,0-1 0,0 1 0,0-1 0,0 0-1,0 1 1,1-1 0,-1-1 0,0 1 0,0 0 0,1-1 0,-1 0 0,1 1 0,-1-1 0,0-1 0,1 1 0,-1 0 0,0-1 0,1 0 0,-1 0 0,0 0 0,0 0 0,1 0 0,-1-1 0,5-3 0,3-1-912,-1 0-1,1-1 1,-2-1 0,1 0-1,-1 0 1,0-1 0,-1 0 0,0 0-1,13-20 1,-12 13 813,-1-1 0,0 1-1,-1-2 1,6-18 0,-10 25 1477,-1-1 0,0 0 0,0 0 0,-1-13 0,-5 13 4176,-6 18-3382,-7 19-952,11-13-735,2 0 1,-1 0-1,2 1 0,-1 0 0,2 0 0,0 0 0,0 0 0,1 0 1,2 25-1,-1-37-276,0 0 0,0 0 0,0 0 0,0 0 0,1 0 0,-1 0 0,0 0 0,1 0 0,-1 0 0,1 0 0,-1 0 0,1 0 0,-1 0 0,1 0-1,0 0 1,-1 0 0,1-1 0,0 1 0,0 0 0,-1-1 0,1 1 0,0 0 0,0-1 0,0 1 0,0-1 0,0 1 0,0-1 0,0 0 0,0 1 0,0-1 0,0 0 0,0 0 0,0 0 0,0 0 0,0 0 0,0 0 0,0 0 0,0 0 0,1 0 0,-1 0 0,0 0 0,0-1 0,0 1 0,0 0 0,0-1 0,0 1 0,-1-1 0,1 1 0,0-1 0,0 0 0,1 0 0,3-2 25,0 0 1,0 0-1,0-1 1,0 0-1,-1 0 1,1 0-1,-1 0 0,4-5 1,4-15-282,-2 0 1,13-38-1,-23 72 155,-1 2 91,1-1 0,1 1 0,0-1 1,0 1-1,4 10 0,-5-20-48,1 0 1,-1-1 0,1 1 0,-1-1 0,1 1-1,-1-1 1,1 1 0,0-1 0,0 0-1,0 1 1,0-1 0,0 0 0,0 1-1,0-1 1,1 0 0,-1 0 0,0 0-1,1 0 1,-1 0 0,0-1 0,1 1-1,-1 0 1,1-1 0,-1 1 0,1-1-1,0 1 1,-1-1 0,1 0 0,0 1 0,-1-1-1,1 0 1,-1 0 0,1 0 0,0-1-1,-1 1 1,1 0 0,0 0 0,-1-1-1,1 1 1,-1-1 0,1 0 0,-1 1-1,1-1 1,-1 0 0,2-1 0,2-1-216,0-1 0,0 1-1,-1-1 1,1 0 0,-1 0 0,0-1 0,5-5 0,-6 6 75,0 0-1,0 0 1,0 0 0,0 1-1,1 0 1,0-1-1,0 1 1,0 1 0,0-1-1,0 0 1,0 1-1,7-2 1,-11 4 216,0 0-1,1 0 1,-1 0 0,1 0-1,-1 0 1,0 0 0,1 1-1,-1-1 1,1 0 0,-1 0-1,0 0 1,1 1 0,-1-1-1,0 0 1,1 1 0,-1-1-1,0 0 1,0 1 0,1-1-1,-1 0 1,0 1 0,0-1-1,0 0 1,1 1 0,-1-1-1,0 1 1,0-1 0,0 1-1,0-1 1,0 0 0,0 1-1,0-1 1,0 1 0,2 20 877,-2-18-776,1 57 569,-4 0-1,-2-1 1,-13 62 0,18-119-649,-1 9 89,2-12-31,7-26 9,10-50-317,7-107-49,-19 125 570,2 0 0,21-75 0,-28 129-309,1 0-1,1 0 0,-1 0 0,1 0 1,0 0-1,0 1 0,0-1 0,5-4 0,-7 8-10,-1 1-1,1-1 1,-1 1-1,1-1 0,-1 1 1,1-1-1,-1 1 0,1 0 1,-1-1-1,1 1 1,0 0-1,-1-1 0,1 1 1,-1 0-1,1 0 0,0 0 1,-1 0-1,1-1 0,0 1 1,-1 0-1,1 0 1,0 0-1,-1 0 0,1 1 1,0-1-1,0 0 0,0 1 6,0 0 0,0 0 1,0 1-1,0-1 0,0 0 0,0 0 0,-1 1 0,1-1 0,0 0 0,-1 1 0,1-1 0,-1 1 0,0-1 0,1 1 0,-1-1 0,0 1 0,0 2 0,0 2-4,1 1 0,0-1 0,0 1 0,1-1 0,0 0 0,0 0 0,0 0 0,6 10 0,-5-12-141,0-1 0,0 1-1,1-1 1,-1 1 0,1-1-1,0 0 1,0 0 0,0-1-1,0 1 1,0-1 0,1 0-1,6 2 1,-3-1-57,0 1 0,0 0-1,-1 0 1,0 0 0,0 1 0,0 0 0,-1 0 0,0 1-1,9 10 1,-12-13 303,-1 0-1,0 0 1,0 0-1,0 1 1,0-1-1,0 1 1,-1-1-1,1 1 1,-1 0-1,0-1 1,0 1-1,-1 0 1,1 0-1,-1 0 1,0-1-1,0 1 1,0 0-1,0 0 1,-1 0-1,0 0 1,1-1-1,-1 1 1,-3 6-1,1-5 209,-1 0 0,0 0 0,0 0 0,0 0 0,0-1 0,-1 0 0,0 0 0,0 0 0,0-1 0,0 0-1,0 0 1,-1 0 0,1 0 0,-1-1 0,0 0 0,0 0 0,0 0 0,-10 1 0,12-3-355,-1 1 1,1-1 0,0 0-1,0 0 1,0 0-1,0 0 1,0-1 0,0 0-1,0 0 1,-6-2-1,10 3-122,-1-1 0,0 1-1,0-1 1,0 1 0,0-1 0,1 0-1,-1 0 1,0 1 0,1-1 0,-1 0-1,0 0 1,1 0 0,-1 0-1,1 1 1,0-1 0,-1 0 0,1 0-1,-1-2 1,-1-17-6274,4 4-1032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108 346 19442,'-2'-1'75,"1"0"-1,-1 0 1,0 0-1,1 0 1,-1 0-1,0 1 0,0-1 1,0 1-1,0 0 1,0-1-1,0 1 0,1 0 1,-1 0-1,0 0 1,0 0-1,0 0 1,0 1-1,0-1 0,0 1 1,0-1-1,0 1 1,1 0-1,-4 1 1,1 1-50,0-1 1,1 1 0,-1 0 0,1 0 0,0 1 0,0-1 0,0 1-1,0-1 1,1 1 0,-4 5 0,3-4-18,0 1-1,0 0 1,1-1 0,0 1 0,0 0-1,0 0 1,0 0 0,1 1-1,0-1 1,0 0 0,1 0 0,0 1-1,0-1 1,1 0 0,1 9-1,-1-14 0,-1 0 0,1 0 0,0 0 0,0 0 0,0 0 0,1 0 0,-1 0 0,0-1 0,0 1 0,0 0 0,0-1 0,1 1 0,-1-1 0,0 1 0,1-1 0,-1 0 0,0 1 0,1-1 0,-1 0 0,1 0 0,-1 0 0,0 0 0,1 0 0,-1-1 0,0 1 0,3-1 0,36-12 146,-27 5-228,-2-2 0,1 1 0,-1-1 0,-1-1 0,0 0 0,0-1 0,-1 0 0,-1 0 0,9-16 0,-4 3 39,-1 1 1,-1-2-1,-1 1 0,6-29 0,-20 89 252,-1 58 1,4-91-181,1 0 1,0 0-1,0 0 1,0 0 0,0 0-1,0 0 1,1 0-1,-1 0 1,1 0 0,-1 0-1,1 0 1,0 0 0,0 0-1,-1-1 1,1 1-1,1 0 1,-1-1 0,0 1-1,0 0 1,1-1-1,-1 1 1,0-1 0,1 0-1,0 1 1,-1-1-1,1 0 1,0 0 0,-1 0-1,1 0 1,0-1-1,0 1 1,0 0 0,0-1-1,0 1 1,0-1-1,0 0 1,0 1 0,0-1-1,0 0 1,2 0-1,2-1 20,-1 0 0,1 0 0,-1 0 0,1 0 0,-1-1 0,0 0 0,0 0 0,0-1 0,0 1 0,0-1 0,0 0 0,-1 0 0,9-8 0,0-4-65,-1 0-1,-1-2 0,0 1 1,-1-1-1,-1-1 0,0 0 0,-1 0 1,-2 0-1,1-1 0,-2 0 0,-1-1 1,0 1-1,-1-1 0,-1 0 0,-1 1 1,-3-32-1,2 50 1,0 1 0,1-1 0,-1 1 0,0-1-1,0 0 1,0 1 0,-1-1 0,1 0 0,0 1 0,0-1 0,0 0 0,0 1-1,-1-1 1,1 1 0,0-1 0,0 0 0,-1 1 0,1-1 0,-1 1 0,1-1 0,0 1-1,-1-1 1,1 1 0,-1 0 0,1-1 0,-1 1 0,1-1 0,-1 1 0,0 0-1,1-1 1,-1 1 0,1 0 0,-1 0 0,0 0 0,1-1 0,-1 1 0,0 0-1,1 0 1,-1 0 0,1 0 0,-1 0 0,0 0 0,1 0 0,-1 0 0,0 0 0,1 1-1,-1-1 1,0 0 0,1 0 0,-1 1 0,1-1 0,-1 0 0,1 0 0,-1 1-1,0-1 1,1 1 0,-1-1 0,1 1 0,0-1 0,-1 1 0,1-1 0,-1 2-1,-31 32 67,20-17 131,2 1 1,0 0-1,1 0 0,1 1 0,1 1 0,0-1 0,2 1 1,0 0-1,1 0 0,1 1 0,0 29 0,3-46-177,1 0-1,0 0 1,-1 0-1,1 0 1,1 0-1,-1 0 1,1 0-1,-1 0 1,1-1-1,0 1 1,0-1-1,1 1 0,-1-1 1,1 0-1,-1 0 1,1 0-1,0 0 1,0-1-1,1 1 1,-1-1-1,0 0 1,1 0-1,0 0 1,-1 0-1,1 0 1,0-1-1,0 0 1,0 0-1,0 0 1,0 0-1,6 0 1,0 0-294,-1 0 0,0-1 1,1 0-1,-1 0 0,17-4 1,-18 3-466,0-1-1,0-1 1,-1 1 0,1-1 0,-1 0-1,10-7 1,9-9-5151,0-1-3646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8168,'0'0'9283,"-11"1"-5749,2 0-3158,1 1-1,-1 0 1,1 0 0,0 1-1,0 0 1,-12 5 0,17-6-303,1-1 1,-1 1-1,1 0 0,-1-1 1,1 1-1,0 0 1,-1 1-1,1-1 1,0 0-1,0 1 0,1-1 1,-1 1-1,0-1 1,1 1-1,0 0 1,-1 0-1,1-1 1,0 1-1,1 0 0,-1 0 1,0 0-1,1 0 1,0 0-1,-1 0 1,1 1-1,1 3 1,0-6-77,-1 1 0,1-1 0,0 0 1,0 0-1,0 0 0,-1 0 0,1 0 1,0 0-1,1 0 0,-1 0 0,0 0 0,0 0 1,0-1-1,0 1 0,1 0 0,-1-1 1,0 1-1,1-1 0,-1 0 0,0 1 1,1-1-1,-1 0 0,1 0 0,-1 0 1,0 0-1,3 0 0,48 1-386,-41-2 249,32 0-632,-25 0 451,0 0 0,0 2 1,30 3-1,-46-3 328,-1-1 0,1 0-1,-1 0 1,0 1 0,1-1 0,-1 0-1,1 1 1,-1 0 0,0-1 0,1 1-1,-1 0 1,0-1 0,0 1 0,0 0 0,0 0-1,0 0 1,0 0 0,0 0 0,0 1-1,0-1 1,0 0 0,0 0 0,-1 0-1,1 1 1,0-1 0,-1 0 0,1 3 0,-1-1 104,0-1 0,0 1 0,0 0 0,-1 0 0,1-1 0,-1 1-1,0 0 1,0-1 0,0 1 0,0 0 0,0-1 0,0 1 0,-3 2 0,-3 5 438,0 0-1,0-1 1,-1 0-1,-1-1 1,-15 14-1,20-19-533,0 0 1,0 0-1,0-1 0,-1 1 0,1-1 0,-1 0 0,0 0 1,0 0-1,1-1 0,-1 0 0,0 0 0,-8 1 1,12-3-241,0 1 0,1-1 0,-1 1 1,0-1-1,0 0 0,0 1 0,1-1 0,-1 0 1,0 0-1,1 1 0,-1-1 0,1 0 1,-1 0-1,1 0 0,-1 0 0,1 0 0,0 0 1,-1 0-1,1 0 0,0 0 0,0 0 1,0 0-1,-1 0 0,1 0 0,0 0 0,1 0 1,-1 0-1,0 0 0,0 0 0,0 0 1,1-1-1,-1-3-1295,0-16-5734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46 16848,'0'0'6539,"-9"2"-5887,3 0-611,0 0 0,0 1 0,1 0-1,-1 0 1,1 0 0,-1 1 0,1-1 0,0 1 0,1 0 0,-1 1 0,1-1 0,0 1 0,0 0 0,0 0 0,0 0 0,1 1-1,0-1 1,0 1 0,1 0 0,-4 11 0,4-13 68,1 0 0,0 1 0,0-1 1,0 1-1,0 0 0,1-1 0,0 1 0,0-1 0,0 1 0,1 6 0,0-9-89,0 0-1,-1-1 0,1 1 1,0 0-1,0-1 1,0 1-1,0-1 1,0 0-1,0 1 1,0-1-1,0 0 0,0 1 1,1-1-1,-1 0 1,1 0-1,-1 0 1,1 0-1,-1-1 0,1 1 1,-1 0-1,1-1 1,0 1-1,-1-1 1,1 1-1,0-1 1,0 0-1,-1 0 0,1 1 1,3-2-1,3 1 8,0 0-1,0-1 1,0-1-1,0 1 1,0-1-1,0-1 1,0 1-1,-1-1 1,1-1-1,-1 1 1,0-1-1,0 0 1,0-1-1,0 0 1,-1 0-1,11-12 1,-12 12-14,0 0 1,0 0-1,-1-1 1,0 0-1,0 0 1,0 0-1,-1 0 1,0-1-1,0 1 1,-1-1-1,1 0 1,-1 0-1,-1 0 1,0 0-1,0 0 1,0 0-1,-1 0 1,1-1-1,-3-12 1,1 18-58,0 0 0,1 1 1,-1-1-1,0 0 0,0 1 0,0-1 0,0 1 1,-1-1-1,1 1 0,0-1 0,-1 1 1,1 0-1,-1 0 0,1 0 0,-1 0 0,0 0 1,1 0-1,-1 0 0,0 0 0,0 0 0,1 1 1,-1-1-1,0 1 0,0 0 0,0-1 1,0 1-1,0 0 0,0 0 0,0 0 0,1 0 1,-1 1-1,0-1 0,0 0 0,0 1 1,-2 0-1,-35 11-3435,12 5-3590,18-7-2027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14670,'0'0'6155,"-2"9"-5157,-2 12-534,1-1-1,1 1 0,2 0 0,-1 0 1,2 0-1,1 0 0,1 0 0,8 33 1,-10-52-433,-1 0 1,1 0 0,0-1 0,-1 1-1,1 0 1,0-1 0,0 1 0,0-1-1,0 1 1,0-1 0,1 1 0,-1-1-1,0 0 1,1 0 0,-1 1 0,1-1-1,-1 0 1,1 0 0,-1-1 0,1 1-1,0 0 1,-1 0 0,1-1 0,2 1-1,-1-1 2,0 0-1,0 0 1,0 0-1,0-1 1,1 1-1,-1-1 0,0 0 1,-1 0-1,1 0 1,0 0-1,0-1 1,0 1-1,2-3 0,8-5 35,0 0-1,-1-2 1,0 1-1,14-18 1,-1-5-42,-21 25-33,1 1 1,0 1 0,1-1-1,-1 1 1,1 0-1,9-8 1,-14 14-1,-1 0 0,1-1 0,0 1 0,-1-1 0,1 1 0,-1 0 0,1 0 0,0-1 0,-1 1 0,1 0 0,0 0 0,-1 0 1,1 0-1,0 0 0,-1 0 0,1 0 0,0 0 0,0 0 0,-1 0 0,1 0 0,0 0 0,-1 0 0,1 0 0,0 1 0,-1-1 0,1 0 0,-1 0 0,1 1 0,0-1 0,0 1 0,11 22-88,-3 36 111,-8-54-13,0 23 1,-2-21 2,1 1 0,1 0 0,-1 0 0,1 0 0,0 0 0,1-1 0,4 14 0,-6-21-7,1 1-1,-1-1 1,1 0-1,0 1 1,-1-1 0,1 1-1,-1-1 1,1 0-1,0 1 1,-1-1 0,1 0-1,0 0 1,-1 0-1,1 0 1,0 1 0,-1-1-1,1 0 1,0 0-1,-1 0 1,1 0 0,0 0-1,-1-1 1,1 1-1,0 0 1,-1 0-1,1 0 1,0 0 0,-1-1-1,1 1 1,-1 0-1,1-1 1,0 1 0,-1 0-1,1-1 1,-1 1-1,1-1 1,-1 1 0,1-1-1,-1 1 1,0-1-1,1 0 1,-1 1-1,0-1 1,1 1 0,-1-1-1,0 0 1,1 0-1,17-30-4515,-13 16-265,-4-1-3230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9353,'0'0'4836,"62"0"-928,-25 0-1410,2-6-1825,1 1-641,-2 0-1217,-5-2-4132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84 13261,'0'0'3443,"0"-9"-950,0 9-2472,1-6 425,-1 1 1,1 0-1,-2-1 1,1 1-1,0-1 1,-1 1-1,-3-10 1,4 14-372,-1 0 0,0-1 0,0 1 0,0-1 0,0 1 0,0 0 0,0 0 0,0 0 0,-1 0 0,1 0 0,0 0 0,-1 0 0,1 0 0,0 0 0,-1 0 0,1 1 0,-1-1 0,0 1 0,1-1 0,-1 1 0,1-1 0,-1 1 0,0 0 0,1 0 0,-1 0 0,1 0 0,-1 0 1,0 0-1,1 1 0,-1-1 0,0 0 0,1 1 0,-1-1 0,1 1 0,-3 1 0,-1 0-67,0 0-1,0 1 1,1 0 0,-1 0 0,1 0-1,-1 1 1,1-1 0,0 1 0,0 0-1,1 0 1,-1 0 0,1 1 0,0-1-1,-5 11 1,1-2 77,1 0-1,0 1 1,0 0-1,-4 19 1,9-26-27,-1 0 1,1 1-1,-1-1 1,2 0-1,-1 1 1,1-1-1,1 0 1,-1 1-1,3 10 1,-2-15-50,0-1 1,0 0-1,0 1 1,1-1-1,-1 0 1,0 0-1,1 0 1,0 0-1,-1 0 1,1-1-1,0 1 1,0 0-1,0-1 1,0 0-1,0 1 1,1-1-1,-1 0 1,0 0-1,0 0 1,1 0 0,-1 0-1,1-1 1,-1 1-1,1-1 1,-1 0-1,1 0 1,-1 1-1,1-2 1,3 1-1,-1 0-3,-1-1-1,0 1 0,1-1 1,-1 0-1,0 0 1,0 0-1,1 0 0,-1-1 1,0 0-1,-1 0 1,1 0-1,0 0 1,0-1-1,-1 1 0,0-1 1,1 0-1,-1 0 1,0 0-1,0 0 0,-1-1 1,1 1-1,-1-1 1,1 1-1,-1-1 1,0 0-1,1-5 0,2-4-68,-1 1-1,0-1 0,-1-1 1,-1 1-1,0 0 0,-1-1 1,0-15-1,-4 42-1961,2-11 1818,0 0 0,0 0-1,1 0 1,-1 0 0,1 0 0,-1 0 0,1 0 0,0 0 0,0 0 0,0 0 0,0 0 0,0 0 0,0 0 0,0 0 0,2 4 0,10 10-3493,2-4-2140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56 318 14414,'0'0'2557,"-9"6"-1089,4-3-1262,0 0 1,1 1 0,0 0 0,-1 0-1,1 0 1,1 0 0,-7 9-1,9-12-176,0 0 0,1 1 0,-1-1 0,1 0 0,-1 1 0,1-1 0,-1 0 0,1 1 0,0-1-1,-1 0 1,1 1 0,0-1 0,0 1 0,0-1 0,0 0 0,0 1 0,0-1 0,1 1 0,-1-1-1,0 0 1,1 1 0,-1-1 0,1 0 0,-1 1 0,1-1 0,0 0 0,0 0 0,-1 0-1,1 0 1,0 0 0,0 1 0,0-2 0,0 1 0,0 0 0,0 0 0,1 0 0,-1 0 0,0-1-1,0 1 1,1 0 0,-1-1 0,0 1 0,1-1 0,-1 0 0,0 1 0,3-1 0,2 2-36,0 0-1,1 0 1,-1-1 0,0 0 0,1 0 0,-1-1-1,0 0 1,1 0 0,-1 0 0,0-1 0,1 0 0,-1 0-1,0 0 1,11-5 0,-7 2-33,-1-1 1,0 0-1,0 0 0,-1-1 0,0 0 1,0 0-1,0-1 0,11-12 1,-7 5 66,-2 0 1,1 0 0,-2-1 0,0-1 0,0 1 0,-2-1 0,0-1 0,-1 1 0,0-1 0,4-25 0,-8 29 91,-1 0 1,0 0-1,-1 0 0,-1 0 1,-3-23-1,4 34-116,0-1-1,0 1 1,-1 0 0,1-1-1,-1 1 1,0 0-1,0 0 1,1 0 0,-1 0-1,-1-1 1,1 1-1,0 0 1,0 1 0,-1-1-1,1 0 1,-1 0-1,1 1 1,-1-1 0,0 0-1,0 1 1,0 0-1,0-1 1,0 1 0,0 0-1,0 0 1,0 0 0,0 1-1,-1-1 1,1 0-1,0 1 1,0-1 0,-1 1-1,1 0 1,0 0-1,-1 0 1,1 0 0,0 0-1,-1 0 1,1 1-1,-4 0 1,-1 2 66,0 1 0,0-1 0,0 1-1,0 0 1,1 1 0,0-1 0,0 1 0,0 1 0,0-1-1,1 1 1,0 0 0,0 0 0,-5 10 0,1-4 314,1 1 0,1 1 1,0-1-1,1 1 0,0 1 0,-3 14 1,8-27-391,0 0 0,1 1 0,-1-1 0,1 0 0,0 1 1,0-1-1,0 0 0,0 1 0,0-1 0,0 1 0,0-1 1,1 0-1,0 1 0,-1-1 0,1 0 0,0 0 0,0 1 1,0-1-1,0 0 0,0 0 0,1 0 0,-1 0 0,1 0 1,-1-1-1,1 1 0,-1 0 0,1-1 0,0 1 0,0-1 1,0 0-1,4 3 0,5 0-402,0 0 1,0-1-1,0 0 0,0 0 1,18 1-1,14 3-1566,-31-4 1562,0 1 1,-1-1 0,0 2 0,1 0 0,-2 0 0,1 1 0,-1 0 0,15 11 0,-21-13 204,1 1 1,-1-1 0,0 0 0,0 1-1,-1 0 1,1 0 0,-1 0 0,0 0 0,-1 1-1,1-1 1,-1 1 0,0 0 0,0-1 0,-1 1-1,0 0 1,0 0 0,0 0 0,-1 9 0,0-3-4161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169 212 12684,'0'0'4682,"-9"-5"-2376,7 3-2159,-1 0-68,1 1 1,0-1 0,-1 0-1,1 1 1,-1 0 0,0-1-1,1 1 1,-1 0 0,0 1-1,0-1 1,0 0 0,1 1-1,-1-1 1,0 1 0,0 0-1,0 0 1,0 0 0,0 1-1,0-1 1,0 1 0,1-1-1,-1 1 1,0 0 0,0 0-1,1 0 1,-1 0 0,0 1-1,1-1 1,-1 1-1,1-1 1,-4 4 0,-2 4-18,1 0 0,0 0 0,0 0 0,0 1 0,2 0 0,-8 15 0,11-20-51,-1 1-1,2-1 1,-1 1-1,0-1 1,1 1-1,0-1 1,1 1 0,-1 0-1,1 0 1,0-1-1,0 1 1,1 0-1,0 0 1,2 10-1,-2-15-5,0 0 0,0 0 0,0 0 1,0 0-1,0 0 0,0 0 0,0 0 0,0 0 0,0 0 0,0 0 0,0-1 0,1 1 0,-1 0 0,0-1 0,1 1 0,-1-1 0,0 0 0,1 1 0,-1-1 0,0 0 0,1 0 0,-1 0 0,0 0 0,1 0 0,-1 0 0,2 0 0,39-8 340,-28 3-284,0-2 0,0 0-1,-1 0 1,0-2 0,0 1 0,-1-2 0,0 1 0,0-2 0,19-22 0,-19 18-7,0 0 0,-1 0 0,-1-1 0,0-1 0,-1 0 0,-1 0 0,11-32 0,-16 33 173,0 1 1,-1-1-1,0 0 0,-1-26 1,-6 25-155,-5 21-47,-9 27 88,5 15-44,2 1-1,1 1 1,3-1-1,-3 88 0,10-133-103,1 1-1,0 0 1,0 0 0,1-1-1,-1 1 1,1 0-1,-1-1 1,1 1-1,0 0 1,0-1-1,0 1 1,0-1-1,0 1 1,1-1-1,-1 0 1,1 1-1,-1-1 1,1 0 0,0 0-1,0 0 1,0 0-1,4 2 1,-3-2-363,-1-1 0,1 0 0,0 0 0,0-1 0,0 1 0,-1 0 0,1-1 0,0 0 0,0 0 0,0 0 0,0 0 0,0 0 0,0 0 0,4-2 0,12-4-5742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146 186 15599,'0'0'7191,"5"-9"-5643,12-16-804,27-37-32,-42 59-695,-1 0 0,1 0 1,0 0-1,-1 0 0,0-1 0,0 1 1,0 0-1,0 0 0,0-1 0,-1 1 1,1-1-1,-1 1 0,0 0 1,0-1-1,0 1 0,-1-1 0,-1-5 1,1 7-15,0 1 0,0-1 0,0 0 1,-1 1-1,1-1 0,-1 1 0,1-1 1,-1 1-1,1 0 0,-1-1 0,0 1 1,0 0-1,0 0 0,1 0 0,-1 1 0,0-1 1,0 0-1,0 1 0,0-1 0,0 1 1,-1 0-1,1 0 0,0 0 0,0 0 1,0 0-1,0 0 0,0 0 0,0 0 1,0 1-1,0-1 0,-3 2 0,-2 0-16,0 0 0,0 0 0,1 1 0,-1 0 1,1 0-1,-1 0 0,-10 9 0,7-3-4,0 1 0,1 1 1,0 0-1,1 0 0,0 1 1,1 0-1,-12 25 0,16-31 12,0 1-1,0-1 0,1 1 1,0-1-1,1 1 0,-1 0 1,1 0-1,1 0 1,-1 0-1,1 0 0,0 0 1,1 0-1,-1-1 0,1 1 1,1 0-1,-1 0 0,6 12 1,-5-16 7,0 0 1,0 0 0,1 0-1,-1 0 1,1-1 0,0 1-1,0-1 1,0 1 0,0-1 0,0 0-1,0 0 1,1-1 0,-1 1-1,1-1 1,-1 0 0,1 1-1,0-2 1,-1 1 0,1 0-1,0-1 1,-1 1 0,1-1-1,0 0 1,0-1 0,0 1-1,4-1 1,4-1 8,-1 0 0,0-1 0,0 0 0,0 0 0,-1-1 0,1-1 0,14-8 0,-2-4 0,-1 0 1,0-1-1,-2-1 0,0-1 0,32-43 1,-12 14-5,-40 49-7,0 0 1,0-1-1,0 1 1,0-1-1,1 1 1,-1 0 0,0-1-1,0 1 1,0 0-1,0-1 1,1 1-1,-1 0 1,0-1-1,0 1 1,1 0 0,-1-1-1,0 1 1,1 0-1,-1 0 1,0 0-1,1-1 1,-1 1-1,0 0 1,1 0 0,-1 0-1,0 0 1,1-1-1,-1 1 1,1 0-1,-1 0 1,0 0 0,1 0-1,-1 0 1,1 0-1,-1 0 1,0 0-1,1 0 1,-1 0-1,0 0 1,1 1 0,-1-1-1,1 0 1,-1 0-1,0 0 1,1 0-1,-1 1 1,0-1-1,1 0 1,-1 0 0,0 1-1,1-1 1,-1 0-1,0 0 1,0 1-1,1-1 1,-1 0-1,0 1 1,0-1 0,0 0-1,1 1 1,-1-1-1,0 1 1,0-1-1,0 0 1,0 1-1,0-1 1,0 0 0,0 1-1,2 33 68,-2-27-52,0 1 42,0 1 0,0-1 0,1 0 0,1 0 0,-1 0 0,5 13 0,-5-19-41,1 0 0,-1 0 0,0 0 0,1 0 0,0 0 0,-1-1 0,1 1 0,0 0 0,0-1 0,0 1 0,0-1 0,0 0 0,0 0 0,0 1 0,0-1 0,0-1 0,1 1 0,-1 0 0,0 0 0,1-1 0,-1 0 0,0 1 0,1-1 0,-1 0 0,1 0 0,2-1 0,8 0-14,-1 0 0,0-1 0,0-1 0,0 0 0,-1-1 0,1 0 0,16-9 0,-17 7-98,1 1 1,-1 1 0,1 0-1,0 0 1,0 1 0,0 1-1,20-2 1,-31 4 94,-1 0 1,1 0-1,0 0 1,-1 0-1,1 0 1,0 0-1,-1 1 1,1-1-1,0 0 0,-1 0 1,1 0-1,-1 1 1,1-1-1,0 0 1,-1 1-1,1-1 1,-1 1-1,1-1 1,-1 0-1,1 1 0,-1-1 1,1 1-1,-1 0 1,0-1-1,1 1 1,-1-1-1,0 1 1,1 0-1,-1 0 0,3 24 177,2 6 49,-5-30-225,1 0 1,-1 0-1,1 0 1,-1 0-1,1-1 1,0 1-1,0 0 1,-1 0-1,1 0 0,0 0 1,0-1-1,0 1 1,0 0-1,0-1 1,0 1-1,0-1 1,0 1-1,0-1 1,0 0-1,0 1 0,0-1 1,0 0-1,0 0 1,1 0-1,1 0 1,4 0 20,-1 0 1,1-1 0,-1 0 0,1 0 0,-1 0-1,1-1 1,-1 0 0,0-1 0,0 1-1,7-5 1,61-41 25,-2 2-37,-67 43-34,0 0 0,0 1 0,1 0 0,-1 0 0,1 0 0,-1 1-1,1 0 1,9-1 0,-14 2-5,-1 1 1,1 0-1,0-1 0,-1 1 1,1 0-1,0-1 0,-1 1 1,1 0-1,-1-1 0,1 1 1,-1 0-1,0 0 0,1 0 1,-1-1-1,0 1 0,1 0 0,-1 0 1,0 0-1,0 0 0,0 0 1,0 0-1,0 0 0,0-1 1,0 1-1,0 0 0,0 0 1,0 0-1,-1 0 0,1 0 1,0 0-1,-1-1 0,0 2 1,1 0-396,0 0 0,0 0 0,-1 0 0,1 0 0,-1 0 0,0 0 0,0-1 1,0 1-1,1 0 0,-1-1 0,-1 1 0,1 0 0,0-1 0,0 1 0,-1-1 0,1 0 1,-3 3-1,-11-2-8871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11691,'0'0'9006,"-4"11"-8520,-1 8-317,1 0 0,0 0 1,2 1-1,0-1 0,1 1 1,1-1-1,3 26 1,-1-30-169,0 0 0,1-1 1,0 1-1,2-1 1,-1 0-1,2 0 1,-1 0-1,2-1 0,0 1 1,1-2-1,10 15 1,-1-12-1571,-17-15 1446,0 0 1,1 0-1,-1 0 0,0 0 1,1 0-1,-1 0 0,0 0 0,1 0 1,-1 0-1,0 0 0,1 0 1,-1 0-1,0 0 0,1 0 0,-1 0 1,0 0-1,1 0 0,-1 0 1,0 0-1,1-1 0,-1 1 1,0 0-1,0 0 0,1 0 0,-1 0 1,0-1-1,0 1 0,1 0 1,-1 0-1,0-1 0,0 1 1,0 0-1,1 0 0,-1-1 0,0 1 1,0 0-1,0-1 0,0 1 1,0 0-1,1-1 0,-1 1 0,0 0 1,0-1-1,0 1 0,0 0 1,0-1-1,0 1 0,0 0 1,0-1-1,0 1 0,-1 0 0,1 0 1,0-1-1,0 1 0,0 0 1,0-1-1,0 1 0,0-20-6443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14830,'0'0'5669,"49"-38"-5028,-15 28 256,3-1-64,4 1-449,0-1-224,1 3-128,-7 2-32,-6 5-704,-8 1-674,-10 0-832,-11 6-1153,0 3-641,-18-1-3427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13869,'0'0'7719,"46"27"-6213,-9-42-289,7-3-672,-1-4-417,-5 3-64,-4 5-32,-6 4-609,-6 5-1184,-8 5-1346,-14 8-6727</inkml:trace>
  <inkml:trace contextRef="#ctx0" brushRef="#br0" timeOffset="1">31 267 11627,'0'0'11883,"63"24"-10570,-24-42-672,-1-3-417,6-2-128,-5 1-288,0-1-1569,-2 2-1827,-12-1-3106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30 11050,'0'0'3583,"-2"10"-1053,0-4-2347,0 1 410,0 0 1,0 0-1,1 0 0,0 0 0,0 0 1,1 12-1,1-17-509,-1-1 0,0 1 1,1 0-1,-1 0 0,1-1 1,-1 1-1,1 0 0,0-1 1,0 1-1,0 0 0,0-1 1,0 1-1,0-1 0,0 0 1,1 1-1,-1-1 0,0 0 0,1 0 1,-1 0-1,1 0 0,-1 0 1,1 0-1,0 0 0,-1 0 1,1-1-1,0 1 0,0-1 1,-1 1-1,1-1 0,0 0 1,0 1-1,0-1 0,-1 0 1,4-1-1,4 2-12,-1-2-1,1 1 1,-1-1 0,0 0-1,0-1 1,0 0 0,0 0 0,0-1-1,13-6 1,-2-1-43,-1-2 0,24-19 0,-18 13-48,14-4 44,-37 21-10,0 1 1,0-1-1,0 1 0,0 0 0,0-1 0,0 1 0,0 0 1,1 0-1,-1 0 0,0 0 0,0 0 0,0 0 0,0 0 0,0 0 1,1 0-1,-1 1 0,0-1 0,0 0 0,0 1 0,0-1 0,0 1 1,0-1-1,0 1 0,0-1 0,0 1 0,0 0 0,0-1 1,-1 1-1,1 0 0,0 0 0,0 0 0,-1 0 0,1 0 0,0 0 1,0 1-1,2 5 115,0-1 1,1 0-1,-1-1 1,1 1-1,1-1 1,-1 0-1,1 0 1,0 0-1,0 0 1,8 5-1,-10-8-104,0 0 0,-1-1-1,1 0 1,0 0-1,0 0 1,0 0-1,0 0 1,0-1-1,0 1 1,0-1-1,0 0 1,0 0-1,0 0 1,0 0-1,0 0 1,0-1-1,0 1 1,0-1-1,0 0 1,-1 0-1,1 0 1,0 0-1,0 0 1,-1-1-1,1 1 1,3-3-1,60-50-577,-32 11-5622,-34 36-1972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12556,'0'0'9641,"69"21"-12748,-45-3-1185,1 3-929</inkml:trace>
  <inkml:trace contextRef="#ctx0" brushRef="#br0" timeOffset="1">208 162 8104,'0'0'13575,"7"-1"-12587,36 4 395,-34-2-1209,0 0-1,0 0 0,-1 0 1,1-1-1,0-1 1,0 1-1,0-2 1,0 1-1,13-5 0,5-7-726,0-2 0,-2-1-1,42-34 1,21-12 60,-87 107 2174,-1-43-1726,0 1-1,0-1 0,0 0 0,1 0 0,-1 1 0,1-1 0,-1 0 0,1 0 0,0 0 0,-1 0 0,1 0 1,0 0-1,0 0 0,1 0 0,-1 0 0,0 0 0,1 0 0,-1-1 0,1 1 0,0 0 0,-1-1 1,1 0-1,0 1 0,0-1 0,0 0 0,0 0 0,0 0 0,0 0 0,3 1 0,-2-2-602,0 1-1,0-1 0,0 0 0,0 0 0,0 0 0,0 0 1,0 0-1,0 0 0,-1-1 0,1 0 0,0 1 1,0-1-1,0 0 0,5-3 0,11-11-7236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48 12908,'0'0'5088,"-8"4"-3215,-10 8-1070,1 0-1,-21 20 1,33-28-610,1 0 1,-1 0-1,1 0 1,0 0-1,1 1 1,-1 0-1,1 0 1,0 0 0,0 0-1,0 0 1,1 1-1,0-1 1,0 1-1,0 0 1,-1 7-1,3-12-192,0 0 0,0-1 0,0 1 0,0 0 0,1 0 0,-1 0 1,0 0-1,0-1 0,1 1 0,-1 0 0,0 0 0,1-1 0,-1 1 0,1 0 0,-1-1 0,1 1 0,-1 0 0,1-1 0,-1 1 0,1 0 0,0-1 0,-1 1 0,1-1 0,0 0 0,-1 1 0,1-1 0,1 1 0,28 2-242,-21-4 20,0-1 0,-1 0-1,1 0 1,14-6 0,8-8-215,-20 10 473,-1 0 1,1 1-1,0 1 0,0-1 0,0 2 0,0-1 0,1 2 0,-1-1 1,14 0-1,-23 4 41,0 0 0,1-1 0,-1 1 1,0 0-1,0 0 0,0 1 0,0-1 0,0 0 1,0 1-1,0-1 0,0 1 0,0-1 1,-1 1-1,1 0 0,-1 0 0,1 0 0,-1 0 1,0 0-1,0 0 0,2 4 0,15 19 1398,-17-24-1419,-1 0 0,1-1 0,0 1 0,0-1 0,0 1 0,-1-1 0,1 1 0,0-1 0,0 1 0,0-1 0,0 0 0,0 0 0,0 1 0,0-1 0,0 0 0,0 0 0,0 0 0,0 0 0,0 0 0,0 0 0,0 0 0,0 0 0,0-1 0,1 1 0,0-2-30,0 0-1,0 0 1,0 0 0,0 0 0,0 0 0,0 0 0,-1 0 0,1 0-1,-1-1 1,0 1 0,0-1 0,0 1 0,0-1 0,0 1 0,0-1-1,-1 1 1,1-1 0,-1 0 0,0 1 0,0-1 0,0-4 0,-2-60 22,-9 31-216,8 30-58,1 0 0,0 0 1,0 0-1,1-1 0,-2-11 0,44 16-3656,72 3-10191,-79-1 6417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11979,'0'0'1495,"0"9"427,-17 151 2605,17-159-4519,0-1 1,0 0-1,0 0 0,0 1 1,0-1-1,0 0 0,1 0 1,-1 0-1,0 1 0,0-1 1,0 0-1,1 0 1,-1 0-1,0 1 0,0-1 1,0 0-1,1 0 0,-1 0 1,0 0-1,0 0 0,1 0 1,-1 0-1,0 0 1,1 0-1,-1 1 0,0-1 1,0 0-1,1 0 0,-1 0 1,0 0-1,0-1 0,1 1 1,-1 0-1,0 0 1,0 0-1,1 0 0,-1 0 1,0 0-1,0 0 0,1 0 1,-1 0-1,0-1 0,1 1 1,12-6 498,-1-4-371,0 0 0,-1-1 0,0 0 0,11-14 0,33-33-58,-55 58-67,0 0-1,0 0 0,1 0 0,-1-1 0,0 1 0,0 0 0,0 0 0,1 0 0,-1 0 1,0 0-1,0-1 0,0 1 0,1 0 0,-1 0 0,0 0 0,0 0 0,1 0 0,-1 0 1,0 0-1,0 0 0,1 0 0,-1 0 0,0 0 0,0 0 0,1 0 0,-1 0 0,0 0 1,0 0-1,0 0 0,1 1 0,-1-1 0,0 0 0,0 0 0,1 0 0,-1 0 0,0 0 1,0 0-1,0 1 0,0-1 0,1 0 0,-1 0 0,0 0 0,0 1 0,0-1 0,0 0 1,0 0-1,1 0 0,-1 1 0,3 18 482,-4 20 330,-14 40 459,16-78-1484,1-1-1,-1 1 0,1-1 0,-1 0 0,1 1 1,-1-1-1,1 0 0,-1 0 0,1 0 0,-1 0 1,1-1-1,-1 1 0,1 0 0,-1-1 0,1 1 1,1-1-1,15-11-4355,2-7-2840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67 1922,'0'0'15385,"0"-9"-11755,-2-29-1164,1 37-2414,1-1 0,-1 1 0,0 0 0,0 0 0,0 0 0,0 0 0,0 0 0,0 0 0,0 0 0,0 0 0,0 0 0,0 0 0,-1 0 0,1 1 0,0-1 0,-1 0 0,1 1 0,0-1 0,-1 1 0,1 0 0,-1-1 0,1 1 0,0 0 0,-1 0-1,1 0 1,-1 0 0,1 0 0,-1 0 0,-1 1 0,-41 8 578,39-7-605,0 1 0,1-1 0,-1 1 0,1 1 0,0-1 1,-1 0-1,1 1 0,1 0 0,-1 0 0,1 0 0,-1 1 0,1-1 0,1 1 0,-1 0 0,1-1 0,-1 1 0,1 0 0,1 0 0,-1 1 0,1-1 0,0 0 0,0 1 0,0-1 0,1 0 0,0 8 0,0-12-73,1 1 0,0 0-1,0-1 1,0 1 0,0-1-1,0 1 1,0-1-1,0 1 1,0-1 0,1 0-1,-1 1 1,0-1 0,1 0-1,-1 0 1,1 0-1,-1 0 1,1 0 0,0 0-1,-1-1 1,1 1-1,0-1 1,0 1 0,-1-1-1,1 1 1,4-1 0,53 4-2672,-51-4 2112,35-2-1062,-26 1 1838,0 0 1,-1 1-1,1 1 1,21 4-1,-37-5-101,-1 0 0,0 0 0,0 0 0,1 0 0,-1 0 0,0 0 0,0 0 0,1 0 0,-1 0 0,0 0 0,0 0 0,1 0 0,-1 0 0,0 1 0,0-1 0,1 0 0,-1 0 0,0 0 0,0 1 0,0-1 0,1 0 0,-1 0 0,0 0 0,0 1 0,0-1 0,0 0 0,0 0 0,1 1 0,-1-1 0,0 0 0,0 0 0,0 1 0,0-1 0,0 0 0,0 1 0,0-1 0,0 0 0,0 0 0,0 1 0,0-1 0,0 0 0,0 0 0,0 1 0,0-1 0,-1 0 0,1 0 0,0 1 0,0-1 0,0 0-1,0 0 1,0 1 0,0-1 0,-1 0 0,1 0 0,0 1 0,0-1 0,0 0 0,-1 0 0,1 0 0,0 0 0,0 0 0,-1 1 0,1-1 0,0 0 0,0 0 0,-1 0 0,1 0 0,0 0 0,-1 0 0,-17 11 892,-30 12 311,19-8-1236,-1-2 0,-60 20 0,96-38-8635,10-4 4881,8-8-3161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3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72 387 16400,'0'0'9577,"-10"1"-9460,6 0-84,-1 0-1,1 0 1,-1 1-1,1-1 1,0 1 0,0 0-1,0 0 1,-6 4-1,9-5 1,-1 0-1,1 0 1,-1 1 0,1-1-1,0 1 1,0 0-1,0-1 1,0 1 0,0 0-1,0-1 1,0 1-1,0 0 1,1 0 0,-1 0-1,1 0 1,-1 0-1,1 0 1,0 0 0,0 0-1,-1 0 1,2 0-1,-1 0 1,0 0 0,0 0-1,1 0 1,-1 0-1,1-1 1,1 5 0,-1-3-13,1 0 1,0-1-1,0 1 0,0-1 1,0 1-1,0-1 1,0 0-1,1 0 1,-1 0-1,1 0 1,0 0-1,-1 0 1,1-1-1,0 1 1,0-1-1,0 0 1,0 0-1,0 0 1,0 0-1,1 0 1,-1-1-1,0 0 1,0 1-1,5-1 1,1 0 2,0 1 1,0-2-1,1 1 0,-1-1 1,0-1-1,0 1 0,14-6 1,-8 0-2,0-1 0,0 0 1,-1-2-1,0 1 0,-1-2 0,0 0 1,-1 0-1,0-1 0,0-1 0,-2 0 1,1 0-1,11-23 0,-11 19-12,-2 0-1,0-1 1,-1-1 0,-1 1-1,0-1 1,-2-1-1,0 1 1,-1-1 0,-1 0-1,1-23 1,-4 39-12,0 0 0,0 0-1,-1 0 1,1 0 0,-1 0 0,1 1 0,-1-1 0,-1 0 0,1 0-1,0 1 1,-1-1 0,0 1 0,0-1 0,0 1 0,0 0-1,0-1 1,-1 1 0,1 0 0,-1 1 0,0-1 0,0 0 0,0 1-1,0 0 1,0 0 0,-1 0 0,1 0 0,-1 0 0,1 0-1,-1 1 1,0 0 0,1 0 0,-1 0 0,0 0 0,0 0 0,0 1-1,0 0 1,-6 0 0,2 0-16,0 1-1,0-1 1,0 1-1,0 1 1,0 0-1,1 0 1,-1 0-1,0 1 1,1 0 0,0 1-1,0-1 1,0 2-1,0-1 1,1 1-1,-1 0 1,1 0-1,0 0 1,-5 7-1,7-8 13,1 1-1,0-1 1,0 1-1,1 0 0,-1-1 1,1 1-1,0 0 0,0 1 1,1-1-1,0 0 0,-1 0 1,2 1-1,-1-1 0,0 8 1,2-10 3,-1 0 1,1 0-1,0 0 0,0 0 1,0-1-1,0 1 0,0 0 1,0-1-1,1 1 0,-1 0 1,1-1-1,0 0 1,0 1-1,0-1 0,0 0 1,0 0-1,0 0 0,1 0 1,-1-1-1,0 1 0,1 0 1,0-1-1,-1 0 1,1 0-1,0 0 0,4 2 1,15 2-264,0-1 0,43 4 0,-45-6 135,1 0 0,-1 1-1,1 1 1,20 7 0,-35-8 203,-1-1 0,1 1 0,-1 0 0,1 0 0,-1 0 1,0 1-1,0-1 0,0 1 0,-1 1 0,1-1 1,-1 1-1,0-1 0,-1 1 0,1 0 0,-1 1 0,0-1 1,5 12-1,26 110 248,-29-119-2770,0-6-2942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11883,'0'0'9802,"1"10"-8751,-2 118 1391,-2-72-2319,3 1 1,2-1 0,13 74-1,-6-101-1165,1-13-2597,-9-25-5293,-1-11 2542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15054,'0'0'8072,"67"-29"-7175,-33 26 0,1 1-513,4-2-256,0-1-64,-5-2 0,-6 0-64,-10 3-384,-2 0-417,-11 2-704,-1-1-930,-4-1-1472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15439,'0'0'11531,"78"34"-10218,-34-47-545,2 0-383,2-2-225,-9 1-128,-5 5-128,-9 3-833,-9 6-833,-11 0-1152,-5 4-834,-4 10-1473,-19 4-3331</inkml:trace>
  <inkml:trace contextRef="#ctx0" brushRef="#br0" timeOffset="1">4 307 13485,'0'0'10281,"58"29"-8551,-19-40-801,0-3-449,4-2-351,-1-1-65,1 3-449,-4-3-1344,-9 0-1731,-2-1-2625,-3-2-3524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31 7111,'0'0'12427,"-5"10"-10206,4-9-2200,-22 58 2799,22-56-2695,1-1 1,-1 1 0,0 0 0,1 0 0,0 0-1,0 0 1,0 0 0,0 0 0,0 0-1,0 0 1,1 0 0,-1 0 0,1 0 0,0 0-1,0 0 1,0 0 0,1-1 0,-1 1 0,0 0-1,1-1 1,0 1 0,2 2 0,0-1-100,0-1 1,0 1 0,1-1-1,-1 0 1,1 0-1,0 0 1,-1-1 0,1 0-1,0 0 1,1 0 0,-1-1-1,0 1 1,0-1-1,1 0 1,-1-1 0,1 1-1,-1-1 1,0 0-1,11-2 1,-9 1-123,0-1 1,-1 0-1,1-1 1,0 0-1,-1 0 0,1 0 1,-1 0-1,0-1 0,0 0 1,0-1-1,-1 1 0,0-1 1,0 0-1,6-7 0,-10 10 61,1-1-1,-1 1 1,1 0-1,0 0 1,0 0-1,0 0 0,0 0 1,0 1-1,0-1 1,0 0-1,1 1 0,-1 0 1,1 0-1,-1-1 1,1 1-1,2 0 0,-3 1 42,0 1-1,-1 0 1,1 0-1,-1 0 0,0 0 1,1 0-1,-1 0 1,0 0-1,0 0 0,1 1 1,-1-1-1,0 0 1,0 1-1,-1-1 1,1 1-1,0-1 0,0 1 1,-1-1-1,1 1 1,-1 0-1,1-1 0,-1 1 1,0 0-1,1-1 1,-1 1-1,0 2 0,1 0 9,0 0 0,0 0 0,1 0-1,-1 0 1,1 0 0,0 0 0,0-1-1,0 1 1,4 4 0,-5-7-7,0 0 0,0-1 1,0 1-1,0 0 0,0-1 0,0 1 1,0-1-1,0 1 0,0-1 0,0 0 0,0 1 1,0-1-1,0 0 0,0 0 0,0 0 1,0 0-1,0 0 0,0 0 0,0 0 0,0 0 1,0 0-1,0 0 0,0 0 0,0-1 1,0 1-1,0 0 0,0-1 0,0 1 1,0-1-1,0 1 0,0-1 0,0 0 0,0 1 1,0-1-1,-1 0 0,1 1 0,0-1 1,0 0-1,-1 0 0,1 0 0,-1 0 1,2-2-1,2-2 10,0-1 0,0 1 0,0-1 0,-1 0 0,0-1 0,0 1 0,0-1 0,-1 1 0,0-1 1,1-10-1,0-3 39,-2 0 1,-1-25-1,0 20-66,31 24-946,55 5-8365,-49-3 2632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14 14350,'-8'0'2679,"1"0"-2368,0 0 1,1 0-1,-1 0 0,1 1 0,-1 0 0,1 0 0,-1 0 0,1 1 0,0 0 0,0 1 0,0-1 0,0 1 0,0 0 0,0 1 0,1-1 0,0 1 0,-1 0 0,-7 9 0,6-6 5,1 1 0,0 0 0,1 1 0,-1-1 0,2 1 0,-1 0 0,1 1 0,1-1 0,0 0 0,-4 17-1,7-23-297,-1 0-1,1 0 0,-1 0 0,1 0 0,0 0 0,0 0 0,1 0 0,-1 0 0,0 0 0,1 0 0,0 0 0,0 0 1,0 0-1,0-1 0,0 1 0,0 0 0,1-1 0,0 1 0,-1-1 0,1 1 0,0-1 0,0 0 0,0 1 0,0-1 0,1-1 1,-1 1-1,0 0 0,1 0 0,0-1 0,-1 1 0,1-1 0,0 0 0,-1 0 0,1 0 0,0 0 0,0-1 0,0 1 0,0-1 1,4 1-1,-2 0-1,0-1 0,-1 1 0,1-1 0,0 0 0,0 0 1,-1-1-1,1 1 0,0-1 0,-1 0 0,1 0 0,-1-1 0,1 1 1,-1-1-1,0 0 0,1 0 0,-1 0 0,0-1 0,0 0 1,6-5-1,-6 3-2,0 0 1,0 0 0,0-1 0,-1 1-1,0-1 1,0 0 0,0 0 0,-1 0 0,0 0-1,0-1 1,0 1 0,-1 0 0,0-1-1,0-6 1,0 2 112,0-1 1,-1 1-1,-1 0 0,0 0 1,-3-19-1,3 27-242,0-1-1,0 1 0,-1 0 1,1 0-1,-1 0 1,1 0-1,-1 0 0,0 0 1,0 0-1,-3-2 1,4 4-332,-1-1 1,0 1-1,0-1 1,0 1-1,0 0 1,0 0-1,0 0 1,0 0-1,0 0 1,-1 0-1,1 1 0,0-1 1,0 1-1,-1 0 1,1-1-1,-3 1 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12 14157,'0'0'7474,"-7"11"-6561,0-1-665,1 1 0,0 0 1,1 0-1,0 0 0,0 1 0,2-1 1,-1 1-1,2 0 0,-3 24 0,4 126 1869,0 18-1468,-8-127-469,9-53-176,0-1 1,0 1 0,0 0 0,0 0 0,-1 0 0,1 0-1,0 0 1,0 0 0,0 0 0,0 0 0,0 0 0,0 0-1,0 0 1,0 0 0,-1 0 0,1 0 0,0 0 0,0 0-1,0 0 1,0 0 0,0 0 0,0 0 0,0 0-1,-1 0 1,1 0 0,0 0 0,0 0 0,0 0 0,0 0-1,0 0 1,0 0 0,0 0 0,0 0 0,-1 0 0,1 1-1,0-1 1,0 0 0,0 0 0,0 0 0,0 0-1,0 0 1,0 0 0,0 0 0,0 0 0,0 0 0,0 1-1,0-1 1,0 0 0,0 0 0,0 0 0,0 0 0,0 0-1,0 0 1,0 0 0,0 1 0,0-1 0,-2-29 191,3-37-584,4 0 1,2 0-1,3 1 1,22-72-1,-30 125 326,2 1 0,0-1 0,0 1 0,1 0 0,0 0 0,10-15-1,-12 23 52,-1 0 0,1 1 0,0-1 0,-1 1 0,1-1 0,0 1 0,0 0 0,1 0 0,-1 0 0,0 1 0,1-1 0,-1 1 0,1 0 0,-1 0 0,1 0 0,0 0 0,-1 1 0,1-1 0,0 1 0,-1 0 0,1 0 0,0 0 0,0 1 0,6 1 0,-1 0 23,0 1 0,-1 0 0,1 0 0,-1 1 0,1 0 0,-1 1 0,-1 0 0,1 0 0,-1 1 0,8 6 0,-12-9 4,-1-1 1,1 1-1,0 0 1,-1 1-1,0-1 1,0 0-1,0 1 0,0-1 1,0 1-1,-1-1 1,3 7-1,-4-8 21,0 1 0,0-1 0,0 0 0,0 1 0,0-1 0,0 0 0,0 1 0,-1-1 0,1 0 0,-1 1 0,0-1 0,1 0-1,-1 0 1,0 0 0,0 1 0,-1-1 0,1 0 0,0-1 0,-1 1 0,-2 3 0,-4 2-3,0 0 0,0-1-1,-1 0 1,1-1 0,-1 0-1,-1 0 1,1-1 0,-1 0-1,1 0 1,-1-1 0,0-1-1,0 1 1,-1-2 0,1 1 0,-12-1-1,21-1-136,1 0-1,-1 0 0,1 0 1,0 0-1,-1 0 1,1 0-1,-1 0 0,1 0 1,0-1-1,-1 1 0,1 0 1,-1 0-1,1 0 1,0 0-1,-1-1 0,1 1 1,0 0-1,-1 0 0,1-1 1,0 1-1,-1 0 0,1-1 1,0 1-1,0 0 1,0 0-1,-1-1 0,1 1 1,0-1-1,0 1 0,0 0 1,-1-1-1,1 1 1,0-1-1,0 1 0,0 0 1,0-1-1,0 1 0,0-1 1,0 1-1,0 0 1,0-1-1,0 1 0,0-1 1,0 1-1,1 0 0,-1-1 1,0-1-450,0-16-5544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70 6534,'0'0'7511,"2"-8"-5050,-2 6-2605,8-42 3940,-8 43-3688,0 0-1,0 1 1,0-1 0,0 0-1,0 1 1,0-1 0,0 0-1,0 1 1,0-1 0,0 0-1,-1 1 1,1-1 0,0 0-1,0 1 1,-1-1-1,1 1 1,0-1 0,-1 1-1,1-1 1,-1 0 0,1 1-1,-1 0 1,1-1 0,-1 0-1,-1 1-56,1 0-1,0 0 1,-1 0-1,1 0 0,0 1 1,0-1-1,-1 0 0,1 1 1,0-1-1,0 1 1,0-1-1,-1 1 0,1-1 1,0 1-1,0 0 1,0 0-1,0-1 0,0 1 1,-1 2-1,-6 4 72,1 1 0,-1 0 0,2 1 0,-1-1 0,1 2 0,0-1 0,1 0 0,-7 18-1,8-19-54,1 0 0,0 1 0,1-1 0,0 1 0,0 0 0,1-1 0,0 1 0,0 0 0,1 0 0,0 0 0,2 11 0,-2-18-64,1-1 0,-1 1 0,1 0 0,0-1 1,-1 1-1,1 0 0,0-1 0,0 1 0,0-1 0,0 1 1,0-1-1,0 0 0,1 1 0,-1-1 0,0 0 0,1 0 1,-1 0-1,1 0 0,-1 0 0,1 0 0,2 1 1,0-1 1,0 0 0,0 0 1,0 0-1,0-1 0,0 0 1,1 1-1,-1-1 0,0-1 1,5 0-1,1 0-38,-1-1 1,0-1-1,1 1 0,-1-2 0,0 1 0,0-1 1,13-8-1,-17 8 18,1 0 1,-1 0-1,0 0 1,0-1-1,0 1 1,0-1-1,-1 0 0,0-1 1,0 1-1,0-1 1,-1 0-1,0 0 1,0 0-1,0 0 1,-1-1-1,0 1 0,0 0 1,-1-1-1,1 0 1,-1 1-1,0-11 1,-1 17 10,0-1 1,0 1 0,0-1 0,0 1 0,0 0-1,0-1 1,0 1 0,0-1 0,0 1 0,0 0-1,0-1 1,-1 1 0,1-1 0,0 1 0,0 0 0,0-1-1,0 1 1,-1 0 0,1-1 0,0 1 0,0 0-1,0-1 1,-1 1 0,1 0 0,0-1 0,-1 1-1,1 0 1,0 0 0,-1-1 0,1 1 0,0 0-1,-1 0 1,1 0 0,-1 0 0,1-1 0,0 1 0,-1 0-1,1 0 1,-1 0 0,1 0 0,0 0 0,-1 0-1,0 0-9,0 1-1,0-1 1,0 0 0,0 1-1,0-1 1,0 1-1,0-1 1,1 1 0,-1-1-1,0 1 1,0 0-1,1-1 1,-1 1-1,0 0 1,1-1 0,-1 1-1,1 0 1,-1 0-1,0 1 1,-1 2 11,0 0 1,1 0 0,-1 0-1,1 0 1,-1 1-1,1-1 1,1 1-1,-1-1 1,1 1 0,-1-1-1,1 1 1,0-1-1,1 1 1,-1-1 0,1 1-1,0-1 1,0 1-1,1-1 1,-1 0-1,1 0 1,0 1 0,0-1-1,0 0 1,0-1-1,1 1 1,0 0-1,0-1 1,3 4 0,0-2-167,-1 0 0,1 0 1,0-1-1,0 0 0,1 0 1,-1 0-1,9 3 1,-7-4-732,0 0 0,1-1 1,-1 1-1,1-2 0,17 2 0,10-2-4919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 13164,'0'0'11366,"-4"8"-10758,-2 3-393,0 2-1,2-1 1,-1 1-1,2 0 1,0 0-1,0 0 1,1 0-1,0 0 1,2 0 0,0 18-1,0-29-204,0 0-1,0 0 1,0-1 0,1 1 0,-1 0-1,1 0 1,-1-1 0,1 1 0,0 0-1,-1-1 1,1 1 0,0 0-1,0-1 1,0 1 0,0-1 0,1 0-1,-1 1 1,0-1 0,1 0-1,-1 0 1,0 0 0,1 0 0,-1 0-1,1 0 1,0 0 0,-1 0 0,1-1-1,0 1 1,0 0 0,-1-1-1,1 0 1,0 1 0,0-1 0,0 0-1,-1 0 1,1 0 0,0 0-1,0 0 1,0 0 0,-1-1 0,3 0-1,2 0-3,0 0-1,0 0 1,-1-1 0,1 0-1,0 0 1,-1 0-1,0-1 1,1 1-1,-1-1 1,0-1 0,8-6-1,-5 1-24,-1-1 0,-1 0-1,1 0 1,-2 0 0,1-1-1,-1 0 1,-1 0 0,0 0 0,3-14-1,3-9 16,-9 40 2,0 0 1,0-1 0,0 1-1,1-1 1,0 1 0,0-1-1,0 0 1,1 0 0,0 0-1,0 0 1,3 5 0,-4-8 14,0 0 1,0 0 0,0 0 0,0 0-1,0 0 1,0 0 0,1-1 0,-1 1-1,0-1 1,1 1 0,-1-1 0,1 0-1,0 0 1,-1 0 0,1-1 0,0 1-1,0 0 1,-1-1 0,1 0 0,0 0 0,0 0-1,0 0 1,0 0 0,-1-1 0,1 1-1,0-1 1,0 1 0,-1-1 0,1 0-1,0 0 1,-1 0 0,1-1 0,-1 1-1,0-1 1,1 1 0,-1-1 0,3-2-1,5-5 23,0 1 0,-1-2 0,0 1 0,-1-2 0,1 1 0,8-17 0,-4 1 32,0 4-149,-10 27 27,-2 16 25,-1-3 40,1-1 1,0 1-1,4 18 1,-4-30-48,1 0 0,0-1 0,0 1 0,0-1 0,0 1-1,1-1 1,0 0 0,0 0 0,1 0 0,-1-1 0,1 1 0,0-1 0,6 5-1,-9-8-152,0 0-1,1 0 0,-1 0 1,0 0-1,1-1 0,-1 1 1,1 0-1,-1-1 0,1 1 1,-1-1-1,1 0 0,0 1 0,-1-1 1,1 0-1,-1 0 0,1 0 1,0 0-1,-1 0 0,4-1 1,-4 1-226,0-1 0,0 1 0,0-1 0,0 1 0,1-1 0,-1 1 0,-1-1 0,1 0 0,0 0 0,0 1 0,0-1 0,0 0 0,0 0 0,-1 0 0,1 0 0,0 0 0,0-1-1,7-20-9347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 13036,'0'0'6930,"-8"0"-5195,-5 0-1393,10-1-303,0 0 0,0 1 1,0 0-1,0-1 0,0 1 0,0 0 0,0 0 0,1 1 0,-1-1 0,0 1 0,0-1 0,0 1 0,1 0 0,-1 0 0,0 0 0,1 1 0,-1-1 0,0 0 0,1 1 0,0 0 0,-1 0 1,1-1-1,0 1 0,0 1 0,0-1 0,0 0 0,1 0 0,-1 1 0,0-1 0,-1 6 0,1-4-45,0 1 1,0 0-1,1 0 0,0 0 0,0 0 1,0 0-1,0 0 0,1 1 1,0-1-1,0 0 0,0 0 0,2 7 1,-1-10 4,0 0 1,0 0 0,0 0-1,0-1 1,0 1 0,0 0-1,1-1 1,-1 1 0,1-1-1,-1 1 1,1-1 0,-1 0-1,1 0 1,0 0 0,0 0-1,-1 0 1,1 0 0,0 0-1,0 0 1,0-1 0,0 1-1,0-1 1,0 1 0,0-1-1,0 0 1,0 0 0,1 0-1,-1 0 1,0 0 0,0 0-1,0-1 1,2 0 0,3 0 26,-1-1 1,0 0 0,1 0-1,-1 0 1,0-1 0,0 0-1,-1 0 1,1-1 0,-1 1 0,1-1-1,-1 0 1,0-1 0,-1 1-1,1-1 1,-1 0 0,0 0-1,0-1 1,0 1 0,-1-1-1,0 0 1,0 0 0,0 0 0,-1 0-1,0 0 1,0 0 0,1-8-1,-3 14-26,0-1 0,0 1 0,0-1 0,0 1 0,0-1 0,0 1 0,0 0 0,1-1 0,-1 1 0,0-1 0,-1 1-1,1-1 1,0 1 0,0-1 0,0 1 0,0-1 0,0 1 0,0-1 0,-1 1 0,1-1 0,0 1 0,0 0 0,-1-1 0,1 1 0,0-1 0,0 1 0,-1 0-1,1-1 1,0 1 0,-1 0 0,1 0 0,-1-1 0,1 1 0,-1 0 0,1 0 0,0-1 0,-1 1 0,1 0 0,-1 0 0,1 0 0,-1 0 0,1 0-1,-1 0 1,1 0 0,-1 0 0,1 0 0,-1 0 0,1 0 0,-1 0 0,1 0 0,0 0 0,-1 0 0,1 0 0,-1 0 0,1 1 0,-1-1 0,1 0 0,-1 1-1,-1-1-16,0 1 0,0 0 0,0 0 0,0 0 0,0 1 0,0-1 0,0 0-1,0 1 1,1-1 0,-4 4 0,3-1-42,0 0 0,0 0 0,0 0 0,1 0 0,-1 0 0,1 0 0,0 1 0,1-1 0,-1 0 0,1 1 0,-1-1 0,2 8 0,-1-11-146,0 1 0,1 0 0,-1-1 0,1 1 0,-1-1 0,1 1 0,0 0 0,-1-1 0,1 1 0,0-1 0,0 0-1,0 1 1,0-1 0,2 2 0,-1-2-333,-1 0-1,1 0 1,0 0-1,-1 0 1,1 0-1,0 0 1,0-1-1,0 1 1,-1-1-1,1 1 1,0-1-1,0 0 1,0 1-1,4-1 0,17 0-6336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8040,'0'0'9032,"-16"59"-8680,25-39-319,14-4-546,7-2-2306,4-5-2402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116 271 9417,'0'0'7922,"-10"6"-7164,-1 1-498,1-1-1,0 1 1,0 1 0,1 0-1,-13 14 1,19-19-51,0 1 1,-1 0-1,2 0 1,-1 0-1,0 0 1,1 0 0,0 0-1,0 1 1,0-1-1,0 1 1,1-1-1,0 1 1,0 0-1,0-1 1,0 1-1,1 0 1,0 0-1,0 0 1,0 0-1,2 5 1,-1-8-193,0 0 0,0 0 0,0-1 1,0 1-1,1 0 0,-1-1 0,1 1 1,-1-1-1,1 1 0,0-1 0,0 0 0,-1 0 1,1 0-1,0 0 0,0 0 0,0 0 1,0 0-1,0-1 0,0 1 0,0-1 1,1 1-1,-1-1 0,0 0 0,0 0 0,0 0 1,0 0-1,0 0 0,4-1 0,2 1 22,1-1 0,0 0-1,-1-1 1,1 1-1,15-7 1,-13 2-29,0 0-1,-1 0 1,1-1 0,-1-1-1,-1 0 1,1 0 0,-1-1-1,-1 0 1,0-1 0,0 0-1,-1 0 1,0 0 0,-1-1-1,0 0 1,8-21-1,-8 15-26,0 1 0,-2-1-1,0 0 1,-1 0-1,0 0 1,-2-1-1,0 1 1,-1 0 0,0-1-1,-6-30 1,5 45 1,1 0 0,0 0 0,-1 0 0,0 0 0,1 0 1,-1 0-1,0 1 0,-1-1 0,1 0 0,0 1 0,-1-1 0,1 1 1,-1-1-1,0 1 0,0 0 0,0 0 0,0 0 0,0 0 0,-1 0 1,1 0-1,0 0 0,-1 1 0,1-1 0,-1 1 0,0 0 0,0 0 1,1 0-1,-1 0 0,0 0 0,0 1 0,0-1 0,0 1 0,0 0 0,-3 0 1,0 1 0,1 0 0,-1 0 0,1 1 1,-1-1-1,1 1 0,0 1 0,0-1 1,0 1-1,0 0 0,0 0 0,0 0 0,1 1 1,-1-1-1,1 1 0,0 0 0,-6 9 1,5-6 26,0 0 1,0 1 0,1-1-1,0 1 1,1 0-1,0 0 1,0 0 0,1 1-1,-1-1 1,0 13 0,2-16-35,1 0 0,0 0 0,0 0 0,1 0 0,-1 0 0,1 0 0,0 0 0,0 0 0,1 0 1,-1-1-1,1 1 0,0 0 0,0-1 0,1 0 0,0 1 0,-1-1 0,1 0 0,0 0 1,6 4-1,9 8-142,1 0 1,0-2-1,29 17 1,13-3-1536,-53-26 675,0 1 0,1-1-1,-1-1 1,1 1-1,8-1 1,-1-2-3540,0-6-2366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1 288,'0'0'19928,"-5"8"-18967,-1 6-609,1-1-1,1 0 0,0 1 1,1 0-1,0 0 0,1 0 1,1 0-1,0 1 0,1-1 1,3 28-1,5 24 134,17 65 1,-22-118-554,-2-11 573,2 13-243,-2 4-5107,-7-14-678,-9-17 1863,-39-51 2253,39 44 2256,1-2 0,1 0 1,1 0-1,1-1 0,1-1 0,-8-24 1,17 45-703,0-1 0,1 0-1,-1 0 1,1 0 0,-1 1 0,1-1 0,0 0 0,0 0 0,0 0 0,1 0 0,0-3 0,-1 5-57,1 0 0,-1-1 0,1 1 1,-1 0-1,1 0 0,0 0 0,-1 0 0,1 0 0,0 0 1,0 0-1,0 0 0,0 1 0,0-1 0,0 0 0,0 0 0,0 1 1,0-1-1,2 0 0,3-1 41,1 1-1,0-1 1,0 2 0,0-1 0,0 1-1,0 0 1,10 1 0,-13 0-228,27 1-12,0 2 0,0 2 0,49 14 0,-15 8-4457,-52-17 44,-11 1 86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16624,'0'0'1249,"48"5"384,14-17 802,21-11-962,16-7-31,9-7 575,9-4-703,2-1-417,-3 0-289,-1 2-352,-19 6-192,-15 10-480,-13 6-737,-14 5-641,-16 7-1024,-14-1-1378,-1 1-4485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34 176 12748,'0'0'7597,"10"4"-6375,-7-2-1178,0-1 1,-1 1-1,1-1 1,0 0-1,1 0 0,-1-1 1,0 1-1,0 0 1,0-1-1,0 0 0,1 0 1,-1 0-1,0 0 0,0 0 1,0-1-1,1 1 1,-1-1-1,0 0 0,0 0 1,0 0-1,0-1 1,0 1-1,-1 0 0,1-1 1,0 0-1,-1 0 0,1 0 1,-1 0-1,1 0 1,-1 0-1,0-1 0,0 1 1,0-1-1,2-3 1,0 0-23,0 1 0,-1-1 1,0 0-1,0 0 1,0 0-1,0 0 0,-1 0 1,0-1-1,-1 1 1,1-1-1,-1 1 0,-1-1 1,1 0-1,-1-9 0,0 14-26,-1-1-1,1 1 0,0 0 0,-1-1 0,0 1 0,1 0 0,-1 0 0,0-1 0,0 1 0,-1 0 0,1 0 0,0 0 0,-1 0 0,1 0 0,-1 1 0,1-1 0,-4-2 0,3 2-38,-1 1 0,0 0 0,0 0 0,1 0 0,-1 0 0,0 0 0,0 1 0,0-1 0,0 1 0,0 0 0,0-1-1,0 1 1,0 1 0,0-1 0,0 0 0,0 1 0,-4 1 0,2 0 17,0 0 0,0 0 1,1 1-1,-1 0 0,1-1 0,0 1 0,0 1 0,0-1 0,0 1 1,0 0-1,1-1 0,0 1 0,0 1 0,0-1 0,0 0 1,1 1-1,-1 0 0,-1 5 0,-1 3 18,0-1-1,1 1 1,0 0-1,1 0 1,0 0 0,0 14-1,3-24 17,0 0 0,0 0 0,0 0-1,0 0 1,0-1 0,1 1 0,-1 0-1,1 0 1,0 0 0,0-1 0,0 1 0,0 0-1,0-1 1,1 1 0,-1-1 0,1 0 0,0 1-1,0-1 1,3 4 0,-1-4-14,-1 1 1,1-1-1,0 0 0,0 1 1,0-2-1,0 1 1,1 0-1,-1-1 0,0 0 1,1 0-1,7 0 0,-1 0-107,0-1 0,-1 0-1,1 0 1,0-2 0,0 1-1,-1-1 1,1-1 0,-1 0-1,1 0 1,11-6 0,-13 3 21,0 0 0,0-1 1,0 0-1,-1 0 0,0-1 0,-1 0 1,14-17-1,10-12 180,-31 37-84,0 0 0,1-1 0,-1 1 1,0 0-1,1-1 0,-1 1 0,1 0 1,-1 0-1,0-1 0,1 1 0,-1 0 0,1 0 1,-1 0-1,0 0 0,1 0 0,-1 0 0,1 0 1,-1 0-1,1 0 0,-1 0 0,1 0 1,-1 0-1,0 0 0,1 0 0,-1 0 0,1 0 1,-1 0-1,1 0 0,-1 1 0,0-1 0,1 0 1,-1 0-1,1 0 0,-1 1 0,0-1 1,1 0-1,-1 1 0,0-1 0,1 0 0,-1 1 1,15 20 395,-6-8-199,-5-10-170,0 1-1,1-1 1,-1-1 0,1 1 0,0-1-1,0 1 1,0-1 0,0-1-1,0 1 1,0-1 0,0 0 0,0 0-1,1 0 1,-1-1 0,0 0 0,1 0-1,-1 0 1,0-1 0,1 0 0,-1 0-1,0 0 1,0 0 0,8-4 0,6-2-11,-1-1 0,0-1 0,-1 0 1,0-2-1,16-11 0,-7 0-54,-21 17 70,0 0 1,0 0-1,1 1 0,-1-1 1,1 1-1,0 1 0,0-1 1,1 1-1,-1 0 0,1 0 0,-1 1 1,10-2-1,-15 4-4,0 0-1,0 1 1,0-1 0,0 1-1,0-1 1,-1 1 0,1 0-1,0-1 1,-1 1-1,1 0 1,0-1 0,-1 1-1,1 0 1,-1 0 0,1-1-1,-1 1 1,1 0 0,-1 0-1,0 0 1,1 0-1,-1 0 1,0 0 0,0 0-1,1 1 1,5 34 476,-3-21-366,-3-14-170,10 25 341,-10-25-419,0 0 1,0 0 0,0 0-1,1-1 1,-1 1 0,0 0-1,1 0 1,-1-1 0,1 1-1,-1 0 1,1-1 0,-1 1-1,1 0 1,0-1 0,-1 1-1,1-1 1,0 1 0,-1-1-1,1 1 1,0-1 0,-1 1-1,1-1 1,0 0 0,0 1-1,0-1 1,-1 0 0,1 0-1,1 0 1,3-5-3584,-5-10-3000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10698,'0'0'3107,"50"35"-5509,-22-26-961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128 175 10698,'0'0'8477,"-7"8"-7772,1-2-569,0 1-1,1-1 1,0 1-1,1 0 0,-1 1 1,1-1-1,1 1 1,0 0-1,0-1 1,0 2-1,1-1 1,0 0-1,0 0 1,1 1-1,0 13 1,2 5-125,2 1 1,1-1-1,1 0 1,2-1 0,0 0-1,13 30 1,-9-24-8,-8-21-23,0-1 1,0 1-1,-1 0 0,0 1 0,-1-1 1,-1 0-1,1 0 0,-2 1 0,-2 18 1,2-26 78,0 0 0,0-1 0,0 1 1,0-1-1,0 1 0,-1-1 0,1 1 0,-1-1 0,0 0 1,0 0-1,-1 0 0,1 0 0,-1 0 0,1 0 1,-1-1-1,0 1 0,0-1 0,0 0 0,0 1 1,0-2-1,-1 1 0,1 0 0,0-1 0,-1 1 0,0-1 1,1 0-1,-1 0 0,0 0 0,1-1 0,-1 0 1,0 1-1,-5-1 0,8-1-10,-1 1-1,0 0 1,0-1-1,0 0 1,0 1 0,1-1-1,-1 0 1,0 0-1,1 0 1,-1 0 0,0 0-1,1 0 1,0 0-1,-1 0 1,1-1 0,0 1-1,-1 0 1,1-1 0,0 0-1,0 1 1,0-1-1,0 1 1,0-1 0,1 0-1,-1 0 1,1 1-1,-1-1 1,1 0 0,-1 0-1,1-4 1,-2-8-97,0 0 0,1 0 0,1-15 1,0 18 67,1-9-311,1-1 0,1 1 1,0 0-1,2 0 0,0 0 1,1 1-1,1-1 0,1 1 0,1 1 1,18-30-1,-17 32 306,1 0 0,1 1 0,1 0 0,0 1 0,0 0 0,2 1 0,-1 0 0,2 2 0,0 0 0,0 0 0,26-11 0,12 5 193,-53 17-195,0-1 0,0 1 0,1 0 0,-1-1 0,0 1 0,0 0 0,0 0 0,1 0 0,-1 0-1,0 0 1,0 0 0,0 0 0,0 0 0,1 1 0,-1-1 0,0 0 0,0 1 0,0-1 0,0 1-1,0-1 1,0 1 0,0-1 0,0 1 0,0 0 0,0 0 0,0-1 0,0 1 0,0 0 0,0 0 0,-1 0-1,1 0 1,0 0 0,-1 0 0,1 0 0,-1 0 0,1 0 0,-1 0 0,0 1 0,1-1 0,-1 2 0,-7 61 1020,0-7 953,27-84-642,-12 8-1387,-1-1-1,-1 0 0,-1 0 0,-1-1 1,0 0-1,-2 1 0,1-29 1,25 72-391,-17-17 433,-1-1-1,1 0 0,0-1 1,0 0-1,0-1 0,0 0 0,1 0 1,-1-1-1,1-1 0,-1 0 1,1-1-1,0 0 0,22-3 1,-27 2 7,1-1 1,-1 0-1,0 0 1,0 0 0,0-1-1,-1 0 1,1 0-1,-1 0 1,1-1 0,7-6-1,-11 7 3,1 0 0,-1-1 0,0 1-1,0-1 1,0 0 0,-1 0 0,1 0 0,-1 0 0,0 0-1,0 0 1,-1-1 0,1 1 0,-1 0 0,0-1 0,0 0-1,0 1 1,0-7 0,-1 10-12,0 0 0,0 0 0,1 0 0,-1 1 0,0-1 0,0 0 0,0 0 0,0 0 1,-1 0-1,1 0 0,0 0 0,0 0 0,0 0 0,-1 0 0,1 1 0,0-1 0,-1 0 0,1 0 0,-1 0 0,1 0 0,-1 1 0,0-1 0,1 0 0,-1 1 0,0-1 0,1 0 0,-1 1 0,0-1 0,1 1 0,-1-1 0,0 1 0,0-1 1,0 1-1,0 0 0,0-1 0,1 1 0,-1 0 0,0 0 0,0 0 0,0 0 0,0 0 0,0 0 0,0 0 0,0 0 0,0 0 0,0 0 0,0 0 0,-1 1 0,-1 0-11,0 0 0,0 0 0,0 0 0,0 0 0,0 0 0,0 1 0,0 0 0,1 0 0,-1-1 0,1 1 0,-1 1 1,1-1-1,-3 3 0,1 1 32,0 0 0,1 0 0,0 0 0,0 0 0,1 0 0,-1 1 0,1-1 1,0 1-1,1 0 0,-1 9 0,2-14-11,-1 0 1,1 0-1,1 0 0,-1 0 1,0 0-1,0 0 0,1 0 1,-1-1-1,1 1 0,-1 0 1,1 0-1,0 0 1,0 0-1,0-1 0,0 1 1,0 0-1,0-1 0,0 1 1,1-1-1,-1 1 0,0-1 1,1 0-1,-1 0 0,1 1 1,0-1-1,-1 0 0,1 0 1,0-1-1,0 1 1,0 0-1,-1 0 0,1-1 1,0 1-1,0-1 0,0 0 1,0 0-1,0 0 0,0 0 1,3 0-1,2 0 9,0-1 0,0 0 0,0 0 0,0-1 0,0 0 0,0 0 1,-1-1-1,1 0 0,-1 0 0,1 0 0,-1-1 0,0 0 0,0 0 0,-1-1 0,1 0 0,-1 1 0,0-2 0,8-10 0,-6 8-37,-1-1-1,0 1 0,-1-1 0,0-1 0,0 1 0,-1 0 0,0-1 1,-1 0-1,0 0 0,-1 0 0,0 0 0,2-19 0,-22 58-197,16-22 240,0 0 1,0 1-1,0-1 1,1 0-1,1 1 1,-1-1-1,1 0 1,0 1 0,1-1-1,0 0 1,0 1-1,4 11 1,-4-16-16,0 0 0,1-1 1,-1 1-1,1 0 0,0-1 0,0 1 1,0-1-1,0 0 0,0 1 1,0-1-1,1 0 0,-1-1 1,1 1-1,0 0 0,-1-1 0,1 1 1,0-1-1,0 0 0,0 0 1,0 0-1,0 0 0,0-1 0,0 1 1,0-1-1,0 0 0,0 1 1,0-1-1,0-1 0,0 1 1,1 0-1,-1-1 0,3-1 0,1 1-299,1-2 0,-1 1 0,1-1-1,-1 0 1,0-1 0,0 1 0,-1-1-1,1-1 1,-1 1 0,11-11-1,1-2-3511,-2-1 0,18-23 0,-3-1-5388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70 15855,'0'0'6054,"-8"13"-4810,-1 2-781,1 0 1,0 1 0,2 0 0,0 0-1,0 0 1,2 1 0,-5 28 0,7 46 617,16 155-1,-7-154-1079,-17-187-1202,6 68 394,1-1-1,1 0 1,2 0 0,3-34 0,-2 57 880,0 0 0,1 0 1,-1 0-1,1 1 0,0-1 1,0 1-1,1-1 0,-1 1 1,1 0-1,0 0 0,0 0 1,1 0-1,5-5 0,6-3 359,0 0 1,22-13-1,11-7-374,-35 21 20,0-1 1,-1 0 0,0 0-1,0-1 1,16-26 0,-23 30 28,0-1 1,0 1-1,-1-1 1,-1 1-1,0-1 1,0 0 0,-1 0-1,0-1 1,0 1-1,-1-19 1,0 28-112,-1 1 0,0-1 0,0 0 0,0 0 0,1 0 0,-1 1 1,0-1-1,0 0 0,0 0 0,0 0 0,0 1 0,-1-1 0,1 0 0,0 0 1,0 0-1,0 1 0,-1-1 0,1 0 0,0 0 0,-1 1 0,1-1 0,-1 0 1,1 1-1,-1-1 0,1 0 0,-1 1 0,1-1 0,-1 1 0,1-1 0,-1 1 1,0-1-1,1 1 0,-1 0 0,0-1 0,0 1 0,1 0 0,-1-1 0,0 1 1,0 0-1,1 0 0,-1 0 0,0-1 0,0 1 0,0 0 0,1 0 0,-1 0 1,-1 1-1,-1 0-14,1 0 1,0 0 0,0 0-1,0 0 1,1 0 0,-1 1-1,0-1 1,0 1 0,1-1-1,-1 1 1,1 0 0,-1-1-1,1 1 1,0 0 0,0 0 0,-2 3-1,-7 21 20,2 1 0,0-1 0,2 1 0,1 0-1,-2 31 1,4-8 188,6 97-1,-2-136-172,1-1 0,0 0 0,0 0 0,5 12 0,-6-19-9,0-1 0,0 0 0,0 1 0,0-1 0,0 0-1,0 0 1,0 1 0,1-1 0,-1 0 0,1 0 0,0-1 0,-1 1 0,1 0 0,0 0 0,0-1-1,0 1 1,0-1 0,0 0 0,0 0 0,1 0 0,-1 0 0,4 1 0,-5-2-1,-1 0 1,1 0 0,-1 0 0,1 0-1,-1 0 1,1 0 0,-1 0-1,1 0 1,-1 0 0,1 0-1,-1 0 1,1-1 0,-1 1-1,1 0 1,-1 0 0,1-1-1,-1 1 1,0 0 0,1-1-1,-1 1 1,1 0 0,-1-1-1,0 1 1,1-1 0,-1 1-1,0-1 1,0 1 0,1 0 0,-1-1-1,0 0 1,2-22-128,-13-22-580,3 29 155,-1 1-1,0 0 1,-2 1 0,1 0-1,-2 0 1,0 1-1,-17-13 1,-10-7 183,-51-33-1,98 65 900,0 0-1,-1 1 1,1 0-1,0 0 1,12 2 0,34 6-297,71-1 0,-125-7-327,0 0 1,1 0-1,-1 0 0,0 1 1,0-1-1,1 0 0,-1 0 1,0 0-1,0 0 0,0 0 1,1 0-1,-1 0 0,0 0 1,0 0-1,1 0 0,-1-1 1,0 1-1,0 0 1,0 0-1,1 0 0,-1 0 1,0 0-1,0 0 0,0 0 1,1 0-1,-1-1 0,0 1 1,0 0-1,0 0 0,0 0 1,1 0-1,-1-1 0,0 1 1,0 0-1,0 0 0,0 0 1,0-1-1,0 1 0,0 0 1,0 0-1,0-1 0,1 1 1,-1 0-1,0 0 0,0 0 1,0-1-1,0 1 0,0 0 1,0 0-1,-1-1 1,1 1-1,-8-13-5182,-14-6-4260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6:4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14318,'0'0'7527,"49"-7"-7399,-15 19-128,1 2-577,3 1-2273,0 3-3204,0-1-2370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2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51 941 3972,'-5'1'626,"0"-1"0,0 1-1,0-1 1,0 0 0,0 0 0,-10-2 0,15 2-581,0 0 1,0 0-1,-1 0 0,1 0 1,0 0-1,0 0 0,-1-1 1,1 1-1,0 0 0,0 0 1,0 0-1,-1 0 0,1 0 1,0 0-1,0-1 0,0 1 1,-1 0-1,1 0 0,0 0 1,0-1-1,0 1 0,0 0 1,0 0-1,-1 0 0,1-1 1,0 1-1,0 0 0,0 0 1,0-1-1,0 1 0,0 0 1,0 0-1,0-1 0,0 1 1,0 0-1,0 0 0,0-1 1,0 1-1,0 0 0,0 0 1,0-1-1,0 1 0,1 0 1,19-17-304,26-8 438,1 1 1,75-25 0,107-21 168,-133 42-317,2084-483 3571,-2161 507-3583,691-142 361,-694 142-690,40-13 871,-53 16-976,0 0 0,0 0 0,0 0 0,0-1 0,0 1 1,-1-1-1,1 0 0,0 0 0,-1 0 0,0 0 0,1 0 0,-1 0 0,3-5 1,-1-3-7141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9417,'0'0'8824,"-7"13"-8156,-5 11 33,-15 43 0,24-58-550,0 1 0,1-1-1,0 1 1,0-1-1,1 1 1,0 0-1,1-1 1,0 1-1,0 0 1,3 9-1,-3-17-147,0-1-1,1 0 0,-1 1 0,0-1 0,1 0 0,0 0 1,-1 1-1,1-1 0,0 0 0,0 0 0,-1 0 0,1 0 1,0 0-1,0 0 0,0 0 0,0 0 0,0 0 0,0-1 1,1 1-1,-1 0 0,0-1 0,0 1 0,1-1 0,0 1 1,2 0 4,-1-1 1,0 1 0,1-1 0,-1 0 0,0 0 0,0-1-1,1 1 1,-1 0 0,6-3 0,3-1-91,-1 0 0,1-1 0,-1 0 0,12-8 0,-21 12 95,0-1 0,0 1 1,0 0-1,0-1 1,0 1-1,0 0 1,0 0-1,1 0 1,-1 1-1,0-1 1,1 1-1,2-1 1,-4 2 45,0 0 0,0 0 1,0 0-1,0 0 0,0 0 1,0 0-1,0 0 0,0 0 1,-1 0-1,1 1 0,0-1 1,-1 0-1,1 1 0,-1-1 1,1 0-1,-1 1 0,0-1 1,1 3-1,0-3-48,-1 1 0,1-1-1,0 0 1,0 1 0,0-1 0,0 0-1,0 0 1,1 0 0,-1 1 0,0-1-1,0-1 1,1 1 0,-1 0 0,1 0 0,-1 0-1,1-1 1,-1 1 0,1-1 0,-1 1-1,1-1 1,-1 0 0,1 1 0,0-1-1,-1 0 1,1 0 0,0 0 0,-1 0 0,1 0-1,-1-1 1,1 1 0,2-1 0,58-17-2275,-50 14 993,-5 2 694,22-4-949,-28 6 1605,0 1 1,0-1 0,0 1 0,-1-1 0,1 1 0,0-1 0,-1 1 0,1 0 0,0-1 0,-1 1 0,1 0 0,-1 0 0,1-1 0,-1 1 0,1 0 0,-1 0 0,0 0 0,1 0 0,-1 0 0,0-1 0,0 1 0,1 0 0,-1 0-1,0 0 1,0 0 0,0 2 0,0-3-63,0 1 1,0 0-1,0 0 0,1 0 0,-1-1 0,0 1 0,1 0 0,-1 0 1,1-1-1,-1 1 0,1 0 0,-1-1 0,1 1 0,0 0 0,-1-1 0,1 1 1,-1-1-1,1 1 0,0-1 0,0 0 0,-1 1 0,1-1 0,0 0 1,0 1-1,0-1 0,-1 0 0,1 0 0,1 1 0,17-3-4365,-6-5-509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2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36 128 10314,'0'0'6064,"-7"8"-4489,-19 22-240,26-29-1293,0-1 0,-1 0 1,1 1-1,0-1 1,0 0-1,-1 1 1,1-1-1,0 1 0,0-1 1,0 0-1,0 1 1,-1-1-1,1 1 1,0-1-1,0 0 0,0 1 1,0-1-1,0 1 1,0-1-1,0 1 1,0-1-1,0 0 0,0 1 1,0-1-1,1 1 1,-1-1-1,0 1 1,0-1-1,0 0 0,0 1 1,1-1-1,-1 0 1,0 1-1,0-1 1,1 0-1,-1 1 0,0-1 1,1 0-1,-1 1 1,0-1-1,1 0 1,-1 0-1,0 1 0,1-1 1,-1 0-1,1 0 1,-1 0-1,0 0 1,1 0-1,-1 0 0,1 1 1,0-1-1,23 4 634,-22-4-515,35 2 132,1-1-1,0-2 0,0-2 1,0-1-1,-1-2 0,54-15 1,-51 8-1168,-1-1 1,0-1-1,40-24 0,-69 34-494,0-1 0,-1-1-1,1 0 1,-1 0 0,10-10-1,2-9-6691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2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15278,'7'1'662,"26"4"1580,45 0 0,-53-5-1730,1 1 1,-1 2 0,0 0-1,48 14 1,-70-16-513,0 0-1,0 0 1,-1 1 0,1-1 0,0 1-1,-1-1 1,1 1 0,-1 0-1,0 0 1,1 0 0,-1 1-1,0-1 1,0 0 0,0 1-1,-1-1 1,1 1 0,-1-1 0,1 1-1,-1 0 1,1 3 0,-1 0 2,0-1 1,0 1-1,-1-1 0,1 1 1,-1-1-1,-1 1 1,1 0-1,-1-1 1,0 1-1,-2 6 1,-5 12 23,-1-1 1,-1-1 0,-23 41-1,30-58-19,-55 89-875,-140 171 1,180-246-3030,10-12-4431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2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6 130 16111,'0'0'7378,"1"11"-7068,8 101-194,-7 145 1,-4-159-1157,7-234-3150,-2 66-150,-8-115 0,3 163 4129,-7-49 144,1 24 5448,10 84-974,1 10-3582,2-26-477,2 0 0,0 0 0,1-1 0,1 0 0,1 0 0,21 31 0,-24-40-254,0-1-1,1 0 1,1 0-1,-1-1 1,2 0-1,-1 0 0,1-1 1,0 0-1,1-1 1,0 0-1,0-1 1,22 9-1,-30-14-13,0 1 0,0-1 0,0 0 0,0 0-1,1-1 1,-1 1 0,0-1 0,0 1 0,1-1 0,-1 0 0,0 0-1,0-1 1,1 1 0,-1-1 0,0 1 0,0-1 0,0 0 0,0 0 0,1-1-1,-2 1 1,1 0 0,0-1 0,0 0 0,0 0 0,-1 0 0,1 0-1,-1 0 1,1 0 0,-1-1 0,0 1 0,0-1 0,0 0 0,-1 1-1,1-1 1,0 0 0,-1 0 0,0 0 0,0 0 0,1-4 0,3-11 140,-1-1 0,-1 0 1,-1-1-1,-1 1 1,-1-26-1,0 38-205,0-25 194,-8-58-1,6 78-192,-1 0 0,0 0 0,0 0 0,-1 1 0,-1 0 0,0 0 0,0 0 0,-8-10 0,12 19-13,0 0 0,-1 0 0,1 1 0,0-1-1,-1 1 1,1-1 0,-1 1 0,1-1 0,-1 1 0,0 0 0,0 0 0,-2-2 0,3 3-44,1 0 1,-1 0 0,1 0 0,-1 0 0,1 0 0,-1 0-1,1 0 1,-1 0 0,1 0 0,-1 0 0,1 0 0,-1 0-1,1 0 1,-1 1 0,1-1 0,0 0 0,-1 0 0,1 0-1,-1 1 1,1-1 0,-1 0 0,1 1 0,0-1 0,-1 0-1,1 1 1,0-1 0,-1 0 0,1 1 0,0-1 0,-1 2-1,0 0-273,0 1 0,0 0 0,0 0 0,0 0-1,1 1 1,0-1 0,-1 0 0,1 0 0,0 0 0,0 0-1,1 0 1,-1 0 0,1 0 0,1 5 0,1-1-942,0 0 0,0 1 0,1-2 0,0 1-1,1 0 1,5 6 0,12 12-6410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2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94 19058,'0'0'4783,"-11"-5"-2904,-33-15-838,43 20-1014,0-1-1,0 1 0,0-1 1,0 1-1,0 0 0,0-1 1,-1 1-1,1 0 0,0 0 1,0 0-1,0-1 0,-1 1 1,1 1-1,0-1 0,0 0 1,0 0-1,0 0 0,-1 1 1,1-1-1,0 0 0,0 1 1,0-1-1,0 1 0,0-1 1,0 1-1,0 0 0,0 0 1,0-1-1,0 1 0,0 0 1,0 0-1,1 0 0,-1 0 1,0 0-1,1 0 0,-1 0 1,0 0-1,1 0 0,-1 0 1,1 0-1,0 0 0,-1 0 1,1 1-1,0-1 0,0 0 1,0 0-1,0 0 0,0 2 1,-1 0-33,1 0 0,0-1 0,0 1 1,0 0-1,1-1 0,-1 1 0,1 0 1,-1-1-1,1 1 0,0-1 0,0 1 0,0-1 1,0 0-1,0 1 0,1-1 0,-1 0 1,1 0-1,0 0 0,-1 0 0,3 2 0,0-2 0,-1 0-1,0 0 0,1-1 0,0 1 0,-1-1 0,1 0 0,0 0 0,0 0 1,-1 0-1,1-1 0,0 0 0,0 0 0,0 0 0,0 0 0,0 0 0,-1-1 0,1 1 1,0-1-1,0 0 0,-1-1 0,1 1 0,0-1 0,-1 1 0,1-1 0,-1 0 1,0 0-1,0 0 0,0-1 0,0 1 0,0-1 0,3-3 0,-1 0-2,0 0 0,-1-1 0,1 1 0,-1-1-1,-1 0 1,1 0 0,-1 0 0,0 0 0,-1-1 0,1 1-1,-2-1 1,1 0 0,-1 0 0,0-11 0,0 19 8,-1-1 0,0 1 0,0 0 1,0-1-1,0 1 0,0-1 0,0 1 1,0 0-1,0-1 0,0 1 0,0 0 0,0-1 1,0 1-1,0-1 0,0 1 0,0 0 0,0-1 1,0 1-1,0 0 0,0-1 0,0 1 1,-1 0-1,1-1 0,0 1 0,0 0 0,0-1 1,-1 1-1,1 0 0,0 0 0,0-1 1,-1 1-1,1 0 0,0 0 0,-1-1 0,1 1 1,0 0-1,-1 0 0,1 0 0,0 0 1,-1-1-1,1 1 0,0 0 0,-1 0 0,1 0 1,-1 0-1,1 0 0,0 0 0,-1 0 0,1 0 1,0 0-1,-1 0 0,1 0 0,-1 0 1,1 1-1,-16 15-170,13-9 154,0 1 0,1-1-1,0 0 1,0 1 0,0-1 0,1 1-1,0 0 1,1-1 0,-1 1 0,2 0-1,-1-1 1,3 15 0,-2-19-130,0 1 1,0-1 0,1 0 0,-1 1 0,1-1-1,0 0 1,0 0 0,0 0 0,0 0-1,0-1 1,1 1 0,3 3 0,-3-4-275,1 1-1,-1-1 1,1 0 0,-1 0-1,1-1 1,0 1 0,0-1 0,0 0-1,0 0 1,0 0 0,0 0 0,7-1-1,26 1-4393,1-3-5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86 227 10698,'0'0'4105,"-11"11"-1441,4-3-2278,0-3-35,1 1 0,0 0-1,1 1 1,-1-1 0,1 1-1,0 0 1,1 1 0,0-1-1,0 1 1,1 0 0,0-1 0,0 2-1,-3 13 1,6-18-235,-1-1 0,1 1 1,0-1-1,0 1 0,0-1 0,1 1 0,-1 0 1,1-1-1,0 1 0,0-1 0,0 0 1,0 1-1,1-1 0,0 0 0,2 5 0,-2-6-106,1 0-1,-1 0 0,1 0 0,0-1 0,0 1 0,0-1 0,0 1 0,0-1 0,0 0 0,0 0 0,0 0 1,1 0-1,-1-1 0,0 0 0,0 1 0,1-1 0,3-1 0,0 2-18,0-2 1,0 1-1,-1-1 0,1 0 0,0 0 1,-1-1-1,1 0 0,-1 0 0,0 0 0,1-1 1,-1 0-1,0 0 0,-1-1 0,1 1 1,-1-1-1,1-1 0,-1 1 0,0-1 0,-1 0 1,1 0-1,-1 0 0,0 0 0,0-1 1,-1 0-1,1 0 0,-1 0 0,4-12 1,0 0 17,-1 0 0,-1 0 0,-1-1 1,0 0-1,-1 0 0,0-25 1,-2 36-5,-1-1 0,0 0 0,-1 0 1,0 0-1,0 0 0,-1 0 1,0 1-1,0-1 0,-1 1 0,0-1 1,-1 1-1,0 0 0,0 0 0,-1 1 1,-8-12-1,11 17-4,0-1 0,0 1-1,0 0 1,-1-1 0,1 1 0,-1 0 0,1 1-1,-1-1 1,0 0 0,0 1 0,0-1 0,0 1-1,0 0 1,0 0 0,0 0 0,0 1-1,-1-1 1,1 1 0,0 0 0,0-1 0,-1 1-1,1 1 1,0-1 0,0 0 0,-1 1 0,1 0-1,0 0 1,0 0 0,0 0 0,0 0 0,0 0-1,0 1 1,-3 2 0,1 0 20,1-1 1,0 1-1,0 0 0,0 1 1,0-1-1,0 1 0,1 0 1,0 0-1,0 0 0,1 0 1,-1 0-1,1 1 0,0-1 1,0 1-1,1-1 0,0 1 1,-1 10-1,2-8-31,0-1 0,0 1 1,1-1-1,0 1 0,1-1 0,0 0 0,0 1 1,0-1-1,1 0 0,0 0 0,1-1 0,-1 1 1,7 7-1,7 9-226,1 0 0,27 24 0,-28-30-190,-1 0-1,0 1 0,17 27 0,-25-28-464,1 0-1638,-2-7-3649,1-7-6357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80 155 13261,'0'0'6192,"-8"-2"-5252,5 1-887,1 0 0,0 1 0,-1-1 1,1 1-1,-1 0 0,1 0 1,-1 0-1,1 0 0,-1 0 0,1 0 1,-1 1-1,1-1 0,-3 2 1,3-1-14,0 1 1,0-1-1,0 1 1,1 0-1,-1-1 1,0 1-1,1 0 1,-1 0-1,1 0 1,0 0-1,0 0 1,0 1 0,0-1-1,0 0 1,0 1-1,1-1 1,-1 0-1,0 5 1,-2 4 270,1 1 1,0-1-1,1 1 1,0 0-1,0-1 1,3 19-1,-2-28-264,0 0 0,1 0 0,-1 0 0,1 1 0,0-1 0,0 0 0,-1 0 0,2 0 0,-1 0 0,0-1 0,0 1 0,0 0 0,1 0-1,-1-1 1,1 1 0,0 0 0,-1-1 0,1 0 0,0 1 0,0-1 0,0 0 0,0 0 0,0 0 0,0 0 0,0 0 0,0-1 0,0 1 0,0-1 0,0 1 0,1-1 0,-1 0-1,0 0 1,0 0 0,1 0 0,-1 0 0,0 0 0,0-1 0,0 1 0,0-1 0,4-1 0,3 0 5,0-1 1,0 0-1,0-1 1,0 0-1,-1-1 1,0 1-1,1-2 1,-2 1-1,1-1 1,-1 0-1,0-1 1,0 1-1,0-1 1,8-14-1,-6 9-29,-1 0 0,0-1 0,-1 0 0,-1 0 0,0-1-1,0 0 1,-2 0 0,6-26 0,-8 30 13,4-40 98,-5 47-101,-1 1 0,0 0 0,0-1 0,0 1 0,0-1 0,0 1 1,-1-1-1,1 1 0,-1 0 0,1-1 0,-1 1 0,0 0 0,0 0 0,0-1 0,-2-1 0,3 4-25,0 0 1,-1 0-1,1 0 0,-1 0 0,1 0 1,0 0-1,-1 0 0,1 0 0,-1 0 0,1 0 1,0 0-1,-1 1 0,1-1 0,0 0 1,-1 0-1,1 1 0,0-1 0,-1 0 0,1 0 1,0 1-1,-1-1 0,1 0 0,0 1 1,0-1-1,-1 0 0,1 1 0,0-1 0,0 0 1,0 1-1,0-1 0,-1 1 0,1-1 1,0 0-1,0 1 0,0-1 0,0 1 0,0-1 1,0 1-1,0-1 0,0 0 0,0 1 0,1 0 1,-6 23 16,5-23-14,-3 22 90,1 0 0,1 0 0,0 0 0,2 0 0,5 29 0,-5-45-149,1-1 0,0 1 0,0 0 0,0 0 0,1-1 0,0 1 0,1-1-1,-1 0 1,8 9 0,-9-12-146,1 0 0,0 0 0,1 0 0,-1-1 0,0 1 0,1-1 0,0 0-1,-1 0 1,1 0 0,0 0 0,0-1 0,0 0 0,0 1 0,0-2 0,0 1 0,0 0 0,7 0-1,-9-1-181,-1 0 0,1 0-1,0-1 1,0 1 0,0 0-1,-1-1 1,1 1 0,0-1-1,0 1 1,-1-1-1,1 0 1,0 1 0,-1-1-1,1 0 1,-1 0 0,1 0-1,-1-1 1,1 1 0,-1 0-1,0 0 1,0-1 0,0 1-1,0-1 1,0 1 0,0-1-1,0 0 1,0 1-1,0-1 1,-1 0 0,1 1-1,0-3 1,10-24-5486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7335,'0'0'14867,"1"8"-13543,0-5-1218,-1 0 0,1 0 0,-1 0 0,1 0 0,0 0 0,0 0 0,1-1 0,-1 1 0,0 0 0,1-1 0,0 1 0,0-1 0,-1 0 0,1 1 0,4 2 0,-2-2-46,0-1 1,0 0-1,0 0 1,0 0-1,0 0 1,1-1-1,-1 0 1,0 1 0,1-2-1,-1 1 1,1 0-1,6-1 1,25-3 85,-35 3-136,0-1 1,0 0 0,0 1 0,0-1 0,0 1-1,0-1 1,-1 0 0,1 0 0,0 0 0,-1 1-1,1-1 1,0 0 0,-1 0 0,1 0-1,-1 0 1,1 0 0,-1 0 0,0 0 0,1 0-1,-1 0 1,0 0 0,0 0 0,0 0 0,0 0-1,0-1 1,0 1 0,0 0 0,0 0-1,0 0 1,-1-2 0,1 3-9,0-1 0,0 1 0,-1-1 0,1 0 0,0 1 0,0-1 0,-1 1 0,1-1-1,0 1 1,-1-1 0,1 1 0,-1-1 0,1 1 0,-1-1 0,1 1 0,-1-1 0,1 1 0,-1 0 0,1-1 0,-1 1 0,1 0 0,-1 0-1,1-1 1,-1 1 0,0 0 0,1 0 0,-1 0 0,0 0 0,1 0 0,-1 0 0,1 0 0,-1 0 0,0 0 0,1 0 0,-1 0 0,0 0 0,1 0-1,-1 0 1,1 1 0,-1-1 0,0 0 0,1 0 0,-1 1 0,0 0 0,-1-1-7,0 1 0,-1 0 0,1 0 0,0 0 0,0 1 0,0-1 0,1 0 0,-1 1 0,0-1 0,0 1 0,-2 3 0,2-1 61,-1 0 0,1 1 0,0-1-1,1 1 1,-1-1 0,1 1 0,0 0 0,0 0 0,0 0 0,1-1 0,0 1 0,0 0 0,0 0 0,0 0 0,2 8 0,-1-10-29,1-1 1,-1 1 0,0-1 0,1 1-1,0-1 1,-1 0 0,1 1-1,0-1 1,0 0 0,0 0 0,1 0-1,-1 0 1,0-1 0,1 1-1,-1-1 1,1 1 0,-1-1 0,1 0-1,0 0 1,0 0 0,0 0-1,-1-1 1,1 1 0,0-1 0,0 0-1,0 1 1,3-2 0,5 1-7,0 0 1,-1-1 0,1-1 0,0 0 0,-1 0 0,1-1-1,-1 0 1,0-1 0,0 0 0,-1-1 0,18-10 0,43-19 41,-66 33 27,0 1 0,0-1 0,0 1-1,0 0 1,0 0 0,1 0-1,-1 0 1,0 1 0,0 0 0,0-1-1,0 2 1,0-1 0,6 3 0,34 6 853,-28-11-953,0-1 1,0-1 0,-1-1-1,1 0 1,-1-1 0,0 0 0,0-2-1,-1 1 1,1-2 0,-2 0-1,20-15 1,45-22-1257,-77 45 1266,-1-1-1,1 1 0,-1-1 0,1 1 0,-1 0 0,1-1 0,-1 1 0,1 0 0,-1-1 1,1 1-1,0 0 0,-1 0 0,1 0 0,0 0 0,-1-1 0,1 1 0,-1 0 1,1 0-1,0 0 0,-1 0 0,1 0 0,0 1 0,-1-1 0,1 0 0,0 0 1,-1 0-1,1 0 0,-1 1 0,1-1 0,-1 0 0,1 1 0,0-1 0,-1 0 1,1 1-1,-1-1 0,1 1 0,-1-1 0,0 1 0,1-1 0,-1 1 0,1-1 0,-1 1 1,0-1-1,0 1 0,1-1 0,-1 1 0,0 0 0,0-1 0,0 1 0,1 0 1,-1-1-1,0 1 0,0-1 0,0 1 0,0 0 0,0-1 0,0 1 0,-1 1 1,10 20-1208,9-15-2460,-3-6-2962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16432,'0'0'4478,"0"8"-2913,1 20-363,8 106 2258,-8-121-3306,2 0 0,-1 0 0,2 0 0,-1-1 0,2 0 0,0 0 0,0 0 0,10 15 0,-14-25-138,0 0 0,1 1 0,-1-1 0,1 0 0,-1 0 0,1-1 0,0 1 0,0 0 0,0 0 0,0-1 0,0 1 0,0-1 0,0 0 0,0 0 0,1 0 0,-1 0 0,0 0 0,1 0 1,-1 0-1,1-1 0,-1 1 0,1-1 0,-1 0 0,1 0 0,-1 0 0,1 0 0,-1 0 0,1 0 0,-1-1 0,1 1 0,-1-1 0,0 0 0,1 1 0,-1-1 0,0 0 0,1-1 0,-1 1 0,0 0 0,0-1 0,3-2 0,3-3 19,0 0 0,0-1 0,-1 0 0,0 0 0,-1-1 0,1 0 0,-2 0 0,6-12 0,-1 0-91,-1 0 1,-1-1 0,-1-1 0,-1 1 0,-1-1 0,-2 0-1,0 0 1,0-34 0,-12 68-7891,-2 12 779,3 0-3163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1 374 9385,'0'0'7276,"10"-10"-4569,116-122 2385,-105 119-4867,-19 13-157,0-1 1,0 0-1,0 0 1,0-1-1,0 1 0,0 0 1,0-1-1,0 1 1,-1-1-1,4-3 0,5-6-36,-1-2-1,0 1 0,-1-1 0,0-1 0,8-20 0,-15 40 22,0 1-1,0-1 1,1 1-1,-1-1 1,1 1-1,1-1 1,-1 0-1,1 0 1,0 0-1,1 0 1,4 6-1,-4-8 2,0 0 1,1-1-1,-1 1 0,1-1 0,0 0 1,0 0-1,0-1 0,0 1 0,0-1 1,1 0-1,-1-1 0,1 1 0,0-1 1,-1 0-1,1 0 0,0-1 0,-1 0 0,1 0 1,0 0-1,0-1 0,-1 1 0,1-2 1,-1 1-1,1 0 0,-1-1 0,1 0 1,-1 0-1,0-1 0,0 0 0,0 0 1,0 0-1,0 0 0,-1-1 0,1 1 1,-1-1-1,0 0 0,0-1 0,-1 1 0,1-1 1,-1 1-1,0-1 0,0 0 0,-1 0 1,1-1-1,-1 1 0,0 0 0,-1-1 1,1 1-1,0-9 0,-2 14-52,1-45 99,0 44-106,-2 0 0,1 0 0,0 0 0,0 0 0,0 0-1,0 0 1,0 0 0,-1 0 0,1 0 0,-1 1 0,1-1 0,0 0 0,-1 0 0,1 0-1,-1 0 1,0 1 0,1-1 0,-1 0 0,0 0 0,1 1 0,-1-1 0,0 1 0,0-1-1,0 0 1,1 1 0,-1-1 0,0 1 0,0 0 0,0-1 0,0 1 0,0 0 0,0 0-1,0 0 1,0-1 0,0 1 0,0 0 0,0 0 0,0 0 0,-1 1 0,1-1 3,0 1-1,-1-1 1,1 1 0,0-1 0,0 1 0,0 0 0,0 0 0,0 0 0,0 0 0,0 0 0,0 0-1,0 0 1,0 0 0,1 0 0,-1 0 0,0 0 0,1 0 0,-1 0 0,0 1 0,1-1 0,0 0-1,-1 1 1,1-1 0,0 0 0,0 1 0,-1-1 0,1 0 0,0 1 0,0-1 0,1 0-1,-1 1 1,1 1 0,-1-1 9,0 1 1,0-1-1,0 0 0,1 0 0,-1 0 0,1 0 0,0 1 0,-1-1 0,1 0 0,0 0 1,0 0-1,1-1 0,-1 1 0,0 0 0,0 0 0,1-1 0,-1 1 0,1 0 1,0-1-1,2 2 0,1-1-21,1-1 1,-1 1-1,0-1 0,1-1 1,0 1-1,-1-1 1,1 0-1,-1 0 0,1 0 1,-1-1-1,1 0 1,-1 0-1,1 0 0,-1-1 1,0 0-1,0 0 1,1 0-1,-1-1 0,-1 0 1,1 1-1,0-2 0,-1 1 1,1-1-1,-1 1 1,0-1-1,-1 0 0,1 0 1,0-1-1,-1 1 1,0-1-1,0 0 0,-1 0 1,1 0-1,-1 0 1,0 0-1,0 0 0,-1-1 1,0 1-1,0-1 1,0 1-1,0-11 1,-2 16 11,0 1 1,0-1 0,0 0 0,1 0 0,-1 0 0,0 0 0,0 1 0,0-1 0,0 1 0,0-1 0,1 0 0,-1 1 0,0-1 0,0 1 0,1 0 0,-1-1 0,0 1 0,1-1 0,-1 1 0,0 1 0,-2 2 23,1 0-1,0 0 1,0 0-1,1 0 1,-1 1-1,1-1 1,0 0-1,0 1 1,0-1-1,1 1 1,-1-1-1,1 1 0,0-1 1,0 1-1,1-1 1,0 0-1,-1 1 1,1-1-1,1 1 1,-1-1-1,1 0 1,-1 0-1,1 0 1,1 0-1,-1 0 1,0 0-1,1-1 1,0 1-1,0-1 1,0 1-1,6 4 1,-6-6-231,1 1 1,-1-1-1,1 0 1,0 0-1,-1 0 1,1 0-1,0-1 1,0 1-1,0-1 1,0 0-1,1-1 1,-1 1-1,7 0 1,-10-1-73,0-1 0,0 1 0,-1 0 0,1 0 0,0 0 0,-1-1 0,1 1 0,0 0 0,-1 0 0,1-1 0,0 1 0,-1-1 0,1 1 0,-1-1 0,1 1 0,-1-1 0,1 1 0,-1-1 0,1 1 0,-1-1 0,0 1 0,1-1 0,-1 0 0,0 1 0,1-1 0,-1 0 0,0 1 0,0-1 0,0 0 0,1 0 0,-1 1 0,0-2 0,0 1-482,3-20-12471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15855,'0'0'6566,"71"51"-6534,-39-38-1025,1 1-1953,1 0-3685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4164,'0'0'3390,"10"0"-2050,3 0-888,1-1 0,-1 0 0,0-1 1,1 0-1,14-5 0,-24 5-103,0 1 1,1-1-1,-1 0 0,0 0 1,0 0-1,0-1 1,-1 1-1,1-1 0,-1 0 1,4-3-1,-5 4 17,-1 0 0,1 0-1,-1 0 1,0 0 0,0-1 0,0 1-1,0 0 1,0 0 0,0-1 0,-1 1 0,1-1-1,-1 1 1,0 0 0,1-1 0,-1 1-1,0-1 1,0 1 0,-1-1 0,1 1-1,-1-4 1,0 6-353,1-1 0,0 1 0,0-1 0,-1 1 0,1 0 0,0 0 0,-1-1 0,1 1-1,-1 0 1,1-1 0,0 1 0,-1 0 0,1 0 0,-1 0 0,1-1 0,-1 1 0,1 0 0,0 0 0,-1 0 0,1 0-1,-1 0 1,1 0 0,-1 0 0,1 0 0,-1 0 0,1 0 0,-1 0 0,1 0 0,0 0 0,-1 1 0,1-1 0,-1 0-1,1 0 1,-1 0 0,1 1 0,0-1 0,-1 1 0,-17 8 25,13-4 6,-39 43 1535,42-46-1510,0 1-1,1-1 1,-1 1-1,1 0 1,-1-1-1,1 1 1,0 0-1,0 0 1,0 0-1,0 0 1,1 0 0,-1 0-1,1 0 1,0 0-1,0 0 1,0 0-1,0 0 1,1 3-1,0-5-86,0 1-1,0-1 1,0 0-1,0 0 1,1-1 0,-1 1-1,0 0 1,1 0-1,-1-1 1,0 1 0,1 0-1,-1-1 1,1 1-1,-1-1 1,1 0-1,-1 0 1,1 0 0,0 1-1,-1-1 1,1 0-1,2-1 1,40-1-1240,-40 2 989,27-5-2796,6-8-2668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7399,'0'0'13784,"-7"8"-12850,3-4-832,0 0-1,0 0 1,1 1 0,0-1-1,0 1 1,0 0-1,1 0 1,0 0 0,0 0-1,0 0 1,0 0 0,1 0-1,0 1 1,0-1 0,0 1-1,1-1 1,-1 1 0,1-1-1,1 1 1,-1-1-1,1 1 1,0-1 0,0 0-1,4 11 1,13 41-238,-7-26-65,-1 1 1,-1 1-1,-2-1 0,-2 1 1,2 40-1,-7-70 265,0 1-1,0-1 1,-1 1 0,0-1 0,1 1-1,-1-1 1,0 0 0,-1 1-1,1-1 1,-1 0 0,1 0-1,-1 0 1,0 0 0,0 0-1,0-1 1,-1 1 0,1 0 0,-1-1-1,1 0 1,-1 1 0,0-1-1,0 0 1,0-1 0,0 1-1,0 0 1,0-1 0,0 0-1,-1 0 1,1 0 0,0 0 0,-1 0-1,1-1 1,-1 1 0,1-1-1,-1 0 1,1 0 0,-1 0-1,1-1 1,-1 1 0,1-1-1,0 0 1,-1 0 0,1 0-1,0 0 1,-1 0 0,1-1 0,0 1-1,0-1 1,0 0 0,1 0-1,-1 0 1,0-1 0,1 1-1,-1-1 1,1 1 0,0-1-1,-2-3 1,0-1-174,0 0 0,1 0-1,0 0 1,0-1 0,1 1 0,0-1 0,0 0-1,1 1 1,0-1 0,0 0 0,1 0-1,0 0 1,0 0 0,1 0 0,0 1-1,0-1 1,1 0 0,3-9 0,2-1-1229,1 1 0,0 0 0,1 1 0,1 0 0,0 0 0,20-23 0,4 1-5077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16207,'0'0'2872,"-9"0"-405,3 0-2066,0 1 0,-1-1-1,1 1 1,0 1 0,0-1 0,-1 1 0,1 0 0,-9 5 0,12-6-397,0 1 1,1 0 0,0-1 0,-1 1-1,1 0 1,0 0 0,0 0-1,0 1 1,0-1 0,0 0-1,0 1 1,1-1 0,-1 1 0,1 0-1,0-1 1,-1 1 0,1 0-1,1 0 1,-1 0 0,0 0-1,1 0 1,-1 0 0,1 6 0,1-7-141,-1 0 0,1 1 1,0-1-1,0 0 0,0 0 0,0 1 1,1-1-1,-1 0 0,0 0 1,1-1-1,-1 1 0,1 0 1,0 0-1,0-1 0,0 1 1,0-1-1,0 0 0,0 1 1,0-1-1,0 0 0,0 0 0,0 0 1,1 0-1,2 0 0,64 18-483,-61-17 509,14 2 91,-16-4 138,0 1 0,0 0 0,0 0 0,0 0 0,0 1 0,0-1 0,-1 1-1,1 1 1,0-1 0,-1 1 0,0 0 0,9 7 0,-14-9 1,1 0 0,-1 0 0,0 0 1,0 0-1,0 0 0,0 0 0,0 0 0,0 0 0,0 0 0,0 0 0,0 0 0,-1 0 1,1 0-1,0 0 0,-1 0 0,1 0 0,0 0 0,-1-1 0,1 1 0,-1 0 0,0 0 0,1 0 1,-1 0-1,0-1 0,1 1 0,-1 0 0,0-1 0,0 1 0,0 0 0,0-1 0,1 1 1,-1-1-1,0 0 0,0 1 0,0-1 0,-1 1 0,-42 18 688,39-17-625,-63 18-238,38-17-4417,13-3-3541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138 104 12332,'0'0'9593,"-9"-4"-8333,6 3-1223,1-1 0,-1 1 1,1 0-1,-1 0 0,0 0 1,1 1-1,-1-1 1,0 1-1,0-1 0,1 1 1,-1 0-1,0 0 0,0 0 1,0 1-1,1-1 0,-1 0 1,0 1-1,0 0 1,1 0-1,-1 0 0,1 0 1,-1 0-1,1 0 0,-1 1 1,1-1-1,0 1 1,0-1-1,-1 1 0,1 0 1,0 0-1,1 0 0,-1 0 1,0 1-1,1-1 0,-3 4 1,-1 1 18,0 0 0,1 1 0,0-1-1,0 1 1,1 0 0,0 0 0,0 0 0,1 1 0,0-1 0,1 0 0,0 1-1,0-1 1,0 1 0,2 11 0,-1-18-49,1-1 0,0 1 0,0 0 0,0-1 0,0 1 0,0-1 0,0 0 0,0 1 0,0-1 1,1 0-1,-1 1 0,0-1 0,1 0 0,-1 0 0,1 0 0,-1 0 0,1-1 0,-1 1 0,1 0 0,0-1 0,-1 1 0,1-1 0,0 1 0,0-1 0,-1 0 0,1 0 0,0 0 1,0 0-1,3 0 0,1 0 12,0 0 0,0-1 0,0 1 0,0-1 1,0 0-1,0-1 0,0 1 0,7-4 0,-5 0-3,0-1-1,0 1 1,-1-1-1,1 0 0,-1-1 1,-1 0-1,1 0 1,-1-1-1,-1 1 1,1-1-1,8-17 0,-9 13 10,1 1 1,-2-1-1,0 0 0,0-1 0,-1 1 0,0 0 0,-1-1 0,0-20 0,-5 26 83,-4 15 22,-5 16-10,9-16-83,1-1-1,0 0 1,0 1-1,1-1 1,0 1-1,1 0 1,-1-1-1,1 1 1,1-1-1,0 1 1,0 0-1,2 8 1,-1-12-11,-1-1 0,1 1-1,0-1 1,0 0 0,0 0 0,0 1 0,0-1 0,1 0 0,-1-1 0,1 1 0,0 0-1,0-1 1,0 0 0,0 1 0,0-1 0,1-1 0,-1 1 0,1 0 0,-1-1 0,1 1-1,0-1 1,-1 0 0,1-1 0,0 1 0,7 0 0,-3 0-11,1 0 0,0-1 0,-1 0 0,1 0 0,-1-1 0,1 0 0,-1 0 0,0-1 0,1 0 0,-1-1 0,0 0 0,0 0 0,0 0 0,10-8-1,-12 7-7,0-1-1,0-1 0,-1 1 1,1-1-1,-1 0 0,-1 0 0,1-1 1,-1 1-1,0-1 0,-1 0 0,1 0 1,-1 0-1,-1-1 0,1 1 0,-1-1 1,1-7-1,-1-2-36,0-1-1,-1-28 1,-5 36-129,-4 19 84,-7 18 112,13-20 40,0 0 0,0 0 1,1-1-1,0 1 1,1 0-1,-1 0 1,1 0-1,1 0 0,-1 0 1,3 11-1,-2-16-55,0 1 1,1 0-1,-1-1 0,0 1 0,1-1 0,0 1 1,-1-1-1,1 0 0,0 0 0,0 0 1,0 0-1,1 0 0,-1 0 0,0 0 0,1-1 1,-1 1-1,1-1 0,0 0 0,-1 0 0,1 0 1,0 0-1,0 0 0,-1-1 0,1 1 0,0-1 1,0 1-1,4-1 0,-2 0-14,0 1 1,1-1-1,-1 0 1,1-1-1,-1 1 0,0-1 1,0 0-1,1 0 1,-1 0-1,0-1 0,0 0 1,0 0-1,0 0 1,-1-1-1,1 0 0,-1 0 1,1 0-1,-1 0 1,0-1-1,0 1 0,6-8 1,-5 4-102,-1 0 1,0-1-1,0 1 1,0-1-1,-1 0 1,-1 0-1,1 0 1,-1 0-1,0 0 1,-1-1-1,0 1 1,0-1-1,-1-8 1,-3 13-439,-5 11 336,-4 14-62,11-17 23,-1 1-1,1 0 1,0 0-1,1-1 1,-1 1-1,1 0 1,0 0-1,0 0 1,0 0-1,2 9 1,-1-12-131,0 1 1,0 0-1,0-1 1,0 0-1,1 1 1,-1-1-1,1 0 1,-1 1-1,1-1 1,0 0-1,0 0 1,0 0-1,0-1 1,0 1-1,1 0 1,-1-1 0,0 1-1,1-1 1,-1 0-1,5 2 1,22 5-5669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66 4164,'0'0'11728,"-5"-10"-7932,-19-27-2109,23 36-1577,0-1 0,0 1-1,-1-1 1,1 1 0,0-1 0,-1 1 0,1 0 0,-1 0-1,0 0 1,1 0 0,-1 0 0,0 0 0,-2-1 0,3 2-66,1 0-1,-1 0 1,0 0 0,0 0 0,1 0 0,-1 0 0,0 0 0,0 0 0,0 0-1,1 0 1,-1 0 0,0 1 0,0-1 0,1 0 0,-1 1 0,0-1 0,1 0-1,-1 1 1,0-1 0,1 1 0,-2 0 0,1 1-39,-1 0 1,1 0-1,-1 0 0,1 1 1,0-1-1,0 0 1,0 0-1,0 1 0,0-1 1,0 1-1,1-1 1,-1 1-1,1-1 0,0 4 1,0 2-155,0-1 1,1 1-1,0-1 1,1 1-1,-1-1 1,1 0-1,1 0 1,-1 0-1,1 0 1,1 0-1,-1 0 1,6 7-1,3 2-206,1-1-1,1 0 1,17 14-1,9 11-1208,-38-40 1605,-1 1 0,0 0 0,0 0 1,0 0-1,0 0 0,0 0 0,0 1 0,0-1 0,0 0 0,0 0 0,-1 1 1,1-1-1,0 0 0,-1 1 0,1-1 0,-1 1 0,0-1 0,1 1 0,-1-1 1,0 1-1,0-1 0,0 1 0,0-1 0,0 1 0,0-1 0,0 1 0,-1 1 1,0-1 107,-1-1 0,1 0 0,-1 1 0,1-1 0,-1 0 0,1 0 0,-1 0 0,0 0 0,1 0 0,-1 0 0,0-1 0,0 1 0,0-1 0,1 1 0,-1-1 0,0 1 0,-4-1 0,1 1 39,-1-1 0,1 0 0,-1 1 0,1-2-1,-1 1 1,1-1 0,-1 0 0,1 0 0,-1 0 0,1-1 0,0 0 0,0 0 0,-10-5 0,12 3-586,1 1 0,0-1 0,0 0 0,0 0 0,0 0 0,0 0 0,1 0 0,0 0 0,0 0 1,0-1-1,0 1 0,1 0 0,0-1 0,-1 1 0,2 0 0,0-7 0,-1 9 52,0-37-5975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6022,'0'0'10991,"1"9"-8770,1 8-1087,-1 1 0,-1 0 0,-1 0 0,-4 27 0,-2 55 424,7-98-1599,0 0 0,0 0-1,0 0 1,1 0-1,-1 0 1,0 0-1,1 0 1,0 0 0,-1 0-1,1 0 1,0 0-1,0 0 1,0 0 0,0 0-1,0-1 1,1 1-1,-1 0 1,1-1 0,-1 1-1,1-1 1,-1 1-1,1-1 1,0 0-1,-1 0 1,1 0 0,0 0-1,0 0 1,0 0-1,3 0 1,4 1-761,1 0-1,-1-1 1,1 0-1,0-1 1,14-1-1,-17 0 569,0 0 0,0 1 1,0 0-1,0 1 0,0-1 0,0 1 0,0 1 0,8 2 0,-14-4 362,0 0 1,0 1-1,-1-1 0,1 1 0,0-1 1,-1 1-1,1-1 0,0 1 1,-1-1-1,1 1 0,-1 0 1,1-1-1,-1 1 0,1 0 0,-1-1 1,1 1-1,-1 0 0,0-1 1,1 1-1,-1 0 0,0 0 1,0 0-1,0-1 0,1 1 0,-1 0 1,0 0-1,0 0 0,0 0 1,0-1-1,-1 1 0,1 0 0,0 0 1,0 0-1,0-1 0,-1 1 1,1 0-1,0 0 0,-1-1 1,1 1-1,-1 0 0,1 0 0,0-1 1,-1 1-1,0-1 0,1 1 1,-1 0-1,1-1 0,-1 1 1,0-1-1,1 1 0,-2 0 0,-36 25 2597,29-21-2549,0 0 0,-1 0 0,1-1 0,-1-1 0,0 0 1,0 0-1,0-1 0,0 0 0,0-1 0,-21 0 0,30-1-328,0 0 0,0 0-1,0-1 1,0 1 0,0 0-1,0-1 1,0 1 0,0-1-1,0 1 1,0-1 0,0 1 0,1-1-1,-1 0 1,0 0 0,0 1-1,1-1 1,-1 0 0,0 0-1,1 0 1,-1 1 0,1-1-1,-1 0 1,1 0 0,0 0-1,-1 0 1,1 0 0,0 0-1,0 0 1,0 0 0,-1 0-1,1 0 1,0 0 0,0 0-1,1 0 1,-1 0 0,0-2-1,1-1-881,-1 0-1,1 1 0,-1-1 0,1 1 0,0 0 1,0-1-1,1 1 0,-1 0 0,1-1 0,2-3 1,17-14-9915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79 14061,'0'0'10111,"-6"8"-8381,1 1-1393,-1 0 0,1 1 0,0 0 0,1 0 0,0 0 0,1 1 0,0-1 0,-1 13 0,3-21-319,1 1-1,-1-1 1,1 1 0,0 0-1,0-1 1,0 1 0,0 0-1,1-1 1,-1 1 0,1-1 0,-1 1-1,1-1 1,0 1 0,0-1-1,0 1 1,0-1 0,1 0-1,-1 1 1,0-1 0,1 0-1,0 0 1,-1 0 0,1 0 0,0-1-1,0 1 1,0 0 0,0-1-1,1 1 1,-1-1 0,0 0-1,1 0 1,-1 0 0,1 0-1,-1 0 1,1 0 0,-1-1 0,1 1-1,-1-1 1,1 0 0,0 1-1,-1-1 1,1-1 0,5 1-1,-6-1-29,0 1-1,-1 0 1,1 0-1,0 0 1,0-1-1,0 1 1,0-1-1,0 0 1,0 0-1,0 1 0,-1-1 1,1 0-1,0 0 1,-1-1-1,1 1 1,-1 0-1,1 0 1,-1-1-1,3-2 1,-2 0-7,1 0 0,-1-1 1,1 1-1,-1 0 1,-1-1-1,1 0 1,2-8-1,-1-6-29,-1 0 0,0 0 0,-1-20 0,-1 39 47,0-8-26,0 5 23,1 0-1,-1 0 1,0 0-1,0 0 1,0 0-1,0 0 1,0 0-1,-1 0 1,1 0-1,-1 0 0,0 0 1,-2-4-1,3 7 3,-1 0-1,1 0 0,-1 0 0,1 1 0,0-1 0,-1 0 0,1 1 0,-1-1 0,1 0 0,0 1 0,0-1 0,-1 0 1,1 1-1,0-1 0,-1 1 0,1-1 0,0 1 0,0-1 0,0 1 0,0-1 0,-1 1 0,1-1 0,0 0 0,0 1 1,0-1-1,0 1 0,0-1 0,0 1 0,0-1 0,0 1 0,0-1 0,1 2 0,0 17 89,0-16-75,0 0 1,1 0 0,-1 0-1,0 0 1,1 0-1,0 0 1,-1 0-1,1 0 1,0-1 0,1 1-1,-1-1 1,0 1-1,1-1 1,-1 0 0,1 0-1,0 0 1,0 0-1,0-1 1,0 1-1,0-1 1,0 0 0,0 1-1,0-1 1,0-1-1,1 1 1,-1 0 0,0-1-1,1 0 1,-1 0-1,4 0 1,-1 0-9,-1 0 1,1-1-1,0 0 0,0 0 1,-1-1-1,1 1 0,0-1 1,-1-1-1,0 1 1,0-1-1,1 1 0,-1-2 1,-1 1-1,1 0 0,0-1 1,6-7-1,-6 6-11,0 0 0,-1-1 0,1 0-1,-1 0 1,0 0 0,-1-1 0,1 1-1,-1-1 1,-1 0 0,1 0 0,-1 0 0,1-9-1,-18 33-156,13-13 208,0 1 0,1-1 0,0 1 0,0-1 0,0 1 1,0-1-1,1 1 0,-1-1 0,1 1 0,0 0 0,1-1 0,-1 1 0,1-1 1,0 1-1,2 5 0,-2-8-31,0 0 1,1 0 0,-1 0-1,1 0 1,-1 0 0,1 0-1,0 0 1,0-1 0,0 1-1,0 0 1,0-1 0,0 0-1,0 0 1,0 1 0,1-1-1,-1 0 1,0-1 0,1 1-1,-1 0 1,1-1 0,-1 1-1,1-1 1,-1 0 0,1 0-1,-1 0 1,1 0 0,-1 0-1,5-1 1,-3 0-43,1 0 1,-1-1-1,1 1 0,-1-1 1,0 0-1,0 0 1,0 0-1,0 0 0,0-1 1,0 1-1,-1-1 0,1 0 1,-1 0-1,0-1 0,0 1 1,0-1-1,4-6 1,4-6-140,-1-1 1,12-30 0,-20 44 138,-3 9 23,0 1 0,0-1-1,1 0 1,0 1 0,1-1 0,-1 1-1,1-1 1,0 0 0,1 0-1,3 11 1,-3-14-198,0 0-1,0 0 1,0 0-1,1 0 1,-1-1 0,1 1-1,0-1 1,-1 1-1,7 2 1,-6-2-495,1-1 1,-1-1 0,1 1-1,0-1 1,0 1-1,0-1 1,0 0-1,0 0 1,4 0 0,16-1-5366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3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92 223 15375,'0'0'2957,"-7"2"-795,2 0-1904,0 0 0,0 1 0,0 0 0,0 0 0,0 0 0,1 0 0,0 0 0,-1 1 0,1 0 0,0 0 0,1 0 0,-1 1 0,1-1-1,0 1 1,0-1 0,0 1 0,1 0 0,-1 1 0,1-1 0,1 0 0,-1 0 0,1 1 0,0-1 0,0 1 0,0-1 0,1 1 0,0 8 0,1-12-252,-1 0 0,1 1 0,0-1 0,0 0 0,0 0 1,0 0-1,0 0 0,0 0 0,1 0 0,-1 0 0,1 0 0,0-1 0,-1 1 0,1-1 0,0 1 1,0-1-1,0 1 0,0-1 0,0 0 0,0 0 0,0 0 0,0 0 0,1 0 0,-1-1 0,0 1 1,0-1-1,1 1 0,-1-1 0,0 0 0,4 0 0,2 1-42,0-1 0,-1 0 1,1 0-1,0-1 0,-1 0 0,1 0 0,0-1 0,10-3 0,-8 0-1,0-1 0,0 0-1,0 0 1,-1-1-1,0 0 1,-1-1-1,0 0 1,0 0 0,0-1-1,-1 0 1,0-1-1,-1 1 1,0-1 0,-1 0-1,5-12 1,-4 9-32,-1-1 1,0 0-1,0-1 1,-2 1-1,0-1 1,-1 0 0,0 0-1,-1 0 1,-1 0-1,0 0 1,-3-15-1,3 27 66,0 0-1,-1 0 0,0 1 1,1-1-1,-1 1 0,0-1 1,0 1-1,-1-1 0,1 1 1,0 0-1,-1-1 0,0 1 0,1 0 1,-1 0-1,0 0 0,0 0 1,0 1-1,0-1 0,0 0 1,-1 1-1,1-1 0,0 1 1,-1 0-1,1 0 0,-1 0 0,1 0 1,-1 0-1,0 1 0,1-1 1,-1 1-1,0 0 0,0-1 1,-4 2-1,1-1 31,1 1-1,-1-1 1,1 2-1,-1-1 1,1 0-1,0 1 1,0 0-1,0 0 1,0 1-1,0-1 1,0 1-1,1 0 1,-1 0-1,1 1 1,-7 6-1,6-4 38,0 0 0,0 0 0,1 0 0,0 1 0,0 0 0,0-1-1,1 1 1,0 1 0,1-1 0,-1 0 0,1 0 0,1 1 0,-2 10-1,3-13-54,1-1 0,-1 0-1,1 1 1,-1-1 0,1 0-1,0 0 1,1 1 0,-1-1-1,1 0 1,0 0 0,0 0-1,0-1 1,0 1 0,1 0-1,0-1 1,-1 0 0,1 1-1,0-1 1,1 0-1,-1-1 1,0 1 0,1 0-1,0-1 1,6 3 0,9 4-259,0-1 1,1-1-1,0 0 1,27 4-1,-29-8 150,0 1 0,-1 1 0,0 0 0,0 2 0,-1 0-1,24 13 1,-38-19 74,-1 0 0,0 1 0,1-1 1,-1 0-1,0 0 0,0 1 0,0-1 0,0 0 0,0 1 0,0-1 0,0 1 0,0-1 0,0 3 0,-2 6-5430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 14382,'0'0'122,"0"0"1,0 0-1,0-1 1,0 1-1,0 0 1,0 0-1,-1-1 1,1 1-1,0 0 1,0 0-1,0-1 1,0 1 0,0 0-1,-1 0 1,1 0-1,0-1 1,0 1-1,0 0 1,-1 0-1,1 0 1,0 0-1,0 0 1,-1-1-1,1 1 1,0 0-1,0 0 1,-1 0 0,1 0-1,0 0 1,0 0-1,-1 0 1,1 0-1,0 0 1,0 0-1,-1 0 1,1 0-1,0 0 1,0 0-1,-1 0 1,1 0-1,0 0 1,0 0 0,-1 0-1,1 1 1,0-1-1,0 0 1,-1 0-1,1 0 1,0 1-1,-6 17 1436,3 25-947,2 7 280,4 84 32,-2-120-830,1-1 0,0 0 0,1 0 0,1 0 0,0 0 0,1 0 0,11 20 0,-16-31-48,1-1 1,0 1 0,0 0 0,0 0-1,0-1 1,1 1 0,-1-1 0,0 1-1,1-1 1,-1 1 0,1-1 0,-1 0-1,1 0 1,0 0 0,0 0 0,-1 0-1,1 0 1,0 0 0,0-1 0,0 1 0,0-1-1,0 1 1,0-1 0,0 0 0,3 1-1,-2-2 20,0 0-1,1 0 0,-1 0 1,0 0-1,0-1 1,1 0-1,-1 1 0,-1-1 1,1 0-1,0 0 1,0 0-1,-1-1 0,4-3 1,6-7 49,-1 0 1,-1-1-1,0-1 1,12-25-1,-5 2-44,-2 0-1,-1-2 1,-2 0-1,-2 0 0,5-46 1,-15 141-5831,1-26-367,-1-7-2739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16816,'0'0'8264,"28"55"-8200,-3-44-32,4-5-865,1-5-704,3-1-898,1 0-896,-2-8-1826,-4-9-480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87 171 6694,'0'0'14051,"-8"-3"-12748,7 2-1247,-1 0 0,0 1 0,1-1 0,-1 0 0,0 1 0,0-1 0,1 1 0,-1 0 1,0 0-1,0 0 0,0 0 0,0 0 0,1 0 0,-1 0 0,0 0 0,0 1 0,0-1 1,1 1-1,-1-1 0,0 1 0,1 0 0,-1-1 0,0 1 0,-2 2 0,1 0 66,0 1-1,0-1 0,1 1 0,-1-1 1,1 1-1,0 0 0,0 0 0,1 0 0,-1 0 1,1 0-1,-1 0 0,0 9 0,1-12-94,1 1 0,-1 0 0,0 0 0,1-1 0,0 1-1,-1 0 1,1 0 0,0-1 0,0 1 0,0 0 0,0 0 0,0-1 0,0 1-1,1 0 1,-1 0 0,1-1 0,-1 1 0,1 0 0,-1-1 0,1 1-1,0 0 1,0-1 0,0 1 0,0-1 0,0 1 0,0-1 0,0 0-1,1 0 1,-1 1 0,0-1 0,3 2 0,1-2 24,1 0-1,-1 0 1,0 0 0,0 0-1,0-1 1,1 0 0,-1 0 0,0 0-1,10-3 1,-5 1-172,-1-1 0,1 0 0,-1 0-1,1-1 1,-1 0 0,0-1 0,0 0 0,-1-1 0,0 0-1,0 0 1,14-14 0,-9 9 18,-1 0-1,2 2 0,14-10 1,-27 19 214,0 0 1,0 0-1,0-1 1,0 1 0,0 0-1,0 0 1,0 0 0,0 0-1,0 1 1,0-1 0,0 0-1,0 0 1,0 0-1,0 1 1,0-1 0,0 1-1,0-1 1,0 1 0,0-1-1,-1 1 1,1-1 0,0 1-1,0 0 1,-1-1-1,1 1 1,0 0 0,-1 0-1,1 0 1,0-1 0,-1 1-1,1 0 1,0 2 0,0-1-58,0-1 0,0 1 0,1 0 0,-1-1 0,1 1 0,0 0 0,-1-1 0,1 0 0,0 1 0,0-1 0,0 0 0,0 0 0,0 0 0,4 1 0,3-1-67,0 0-1,1-1 0,-1 0 0,0 0 0,0-1 0,0 0 0,0-1 0,0 0 0,0 0 0,14-7 0,3-3-128,-2 0 0,28-20 0,10-5 17,-62 37 130,1-1 1,-1 1-1,1 0 1,-1 0-1,0 0 1,1 0-1,-1 0 1,1 0-1,-1 0 0,1 0 1,-1 0-1,0 0 1,1 0-1,-1 0 1,1 0-1,-1 1 1,1-1-1,-1 0 1,0 0-1,1 0 1,-1 0-1,1 1 1,-1-1-1,0 0 1,1 0-1,-1 1 0,0-1 1,1 0-1,-1 1 1,0-1-1,0 0 1,1 1-1,-1-1 1,0 1-1,0-1 1,0 0-1,0 1 1,1-1-1,-1 1 1,0-1-1,0 1 0,0-1 1,0 0-1,0 1 1,0-1-1,0 1 1,0-1-1,0 1 1,0 1 6,0-1-1,0 0 1,1 1 0,-1-1 0,1 0-1,-1 0 1,1 1 0,-1-1 0,1 0 0,0 0-1,-1 0 1,1 0 0,0 0 0,0 0 0,0 0-1,0 0 1,0 0 0,0 0 0,0-1 0,0 1-1,0 0 1,2 0 0,3 0-249,0 0 0,-1 0 0,1-1 0,0 0 0,0 0 0,-1-1 0,1 1 0,0-1 0,-1 0 0,1-1 0,-1 1 0,1-1 0,-1 0 0,0-1 0,0 1 0,10-7 0,4-5-3093,0 0-1,30-30 1,-31 27-341,4-4-2431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79 8488,'0'0'1975,"3"-8"22,-2 4-1503,15-39 1476,-15 41-1480,0 0 0,0 0 0,0 0 0,0 0 0,0 0 0,1 1 0,-1-1 0,1 0 0,-1 1 0,1-1 0,3-1 0,-8 32 1891,-12 36-1390,7-39-864,2 1 0,1 0 0,-2 49 1,7-74-120,-1 0 0,1 0 0,0-1 0,0 1 0,1 0-1,-1 0 1,0-1 0,1 1 0,-1 0 0,1-1 0,-1 1 0,1 0 0,0-1 0,-1 1 0,1-1 0,0 1 0,0-1 0,0 1 0,1-1 0,-1 0 0,0 0 0,0 1 0,1-1 0,-1 0 0,1 0 0,-1 0 0,1 0 0,-1-1 0,1 1 0,-1 0 0,1-1 0,0 1 0,-1-1 0,1 1 0,0-1-1,0 0 1,-1 0 0,1 0 0,3 0 0,0 0 52,0-1 0,0 0-1,0 0 1,0 0-1,0-1 1,0 1 0,-1-1-1,1 0 1,-1-1-1,1 1 1,-1-1 0,0 0-1,5-4 1,0-1-13,0-1 0,-1-1 0,0 1 0,-1-1 1,0 0-1,-1-1 0,0 1 0,0-1 0,-1-1 0,-1 1 0,0-1 1,0 0-1,-1 0 0,-1 0 0,0 0 0,0 0 0,-1-25 1,-2 42-80,0-1 0,0 1 0,0-1 1,-1 0-1,1 1 0,-1-1 1,-3 5-1,-5 12-40,-12 72 127,13-52-12,6-33-27,2-11-7,1-5-10,1 0-25,-1 0-1,-1 0 0,1 0 1,-1 0-1,-1 0 1,-3-11-1,6 18 11,-1 1-1,0-1 1,0 1 0,0 0 0,1-1-1,-1 1 1,0 0 0,0 0 0,1-1-1,-1 1 1,0 0 0,1-1 0,-1 1 0,0 0-1,1 0 1,-1 0 0,0 0 0,1-1-1,-1 1 1,0 0 0,1 0 0,-1 0-1,1 0 1,-1 0 0,0 0 0,1 0-1,-1 0 1,1 0 0,-1 0 0,0 0-1,1 0 1,-1 0 0,0 0 0,1 0-1,-1 0 1,1 1 0,-1-1 0,0 0-1,1 0 1,-1 0 0,0 1 0,1-1 0,-1 0-1,0 0 1,1 1 0,24 8-17,-24-9 17,10 4 18,1 0 0,-1-1-1,1 0 1,0-1 0,-1 0-1,18 0 1,-26-2 7,1 0-1,-1 0 1,1 0 0,0-1 0,-1 1-1,1-1 1,-1 0 0,1 0-1,-1 0 1,0-1 0,1 1 0,-1-1-1,0 1 1,0-1 0,0 0-1,0 0 1,0-1 0,0 1 0,-1-1-1,1 1 1,-1-1 0,0 0 0,0 0-1,4-6 1,-10 17 52,0 1-1,1-1 1,0 1-1,0 0 1,1 0-1,0 0 1,1 0-1,0 0 1,0 0-1,1 1 1,1 9-1,-1-17-79,1-1 0,0 0-1,0 0 1,-1 0 0,1 0 0,0 0 0,0 0-1,0 0 1,0 0 0,0 0 0,0 0 0,0 0 0,0 0-1,1-1 1,-1 1 0,0 0 0,0-1 0,1 1-1,-1-1 1,0 0 0,1 1 0,-1-1 0,1 0-1,-1 0 1,0 0 0,1 0 0,-1 0 0,0 0-1,1 0 1,-1 0 0,1-1 0,-1 1 0,0 0-1,1-1 1,-1 1 0,2-2 0,3 0-617,0 0 0,0 0 0,0 0 0,-1-1 0,1 0 0,-1 0 0,5-4 1,9-15-6161,-1-4-6652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78 9353,'0'0'7938,"-2"9"-5578,1-2-2161,-6 38 2654,7-44-2776,0 1 1,-1-1-1,1 0 0,0 0 0,1 0 1,-1 1-1,0-1 0,0 0 1,0 0-1,1 0 0,-1 0 1,1 1-1,-1-1 0,1 0 0,-1 0 1,1 0-1,0 0 0,-1 0 1,1 0-1,0 0 0,0-1 0,0 1 1,-1 0-1,1 0 0,0-1 1,0 1-1,0 0 0,0-1 0,1 1 1,-1-1-1,0 1 0,0-1 1,0 0-1,0 1 0,3-1 0,4 0-72,1 0-1,-1 0 1,1-1-1,-1-1 0,0 1 1,0-1-1,1-1 0,-1 1 1,0-1-1,7-5 0,10-6-858,39-27-1,-19 11 194,-45 29 705,0 1-1,1 0 0,-1-1 0,0 1 1,0 0-1,1 0 0,-1-1 0,1 1 1,-1 0-1,0 0 0,1-1 0,-1 1 1,0 0-1,1 0 0,-1 0 0,1 0 1,-1 0-1,0 0 0,1 0 1,-1 0-1,1 0 0,-1 0 0,1 0 1,-1 0-1,0 0 0,1 0 0,-1 0 1,1 0-1,-1 0 0,0 0 0,1 0 1,-1 1-1,0-1 0,1 0 0,-1 0 1,1 1-1,1 16 1304,-2-17-1301,-1 1 0,1 0 0,0 0 0,0 0 0,0 0 0,0 0 0,0 0 0,0 0 0,0 0-1,0 0 1,0 0 0,0 0 0,0 0 0,0 0 0,1 0 0,-1 0 0,0 0 0,1 0 0,-1 0-1,1 0 1,-1 0 0,1-1 0,-1 1 0,1 0 0,0 0 0,-1-1 0,1 1 0,0 0 0,0-1-1,0 1 1,-1-1 0,1 1 0,0-1 0,0 1 0,0-1 0,0 0 0,2 1 0,6-2-197,0 0 1,0-1-1,0 0 1,0 0-1,0-1 1,0 0-1,-1-1 1,0 1 0,1-2-1,-1 1 1,-1-1-1,1-1 1,-1 1-1,0-1 1,10-10-1,33-24-682,-50 40 879,1-1 1,-1 1-1,0 0 0,0 0 0,0 0 0,1 0 0,-1 0 0,0 0 0,0 0 1,1 0-1,-1 0 0,0 0 0,0 0 0,0 0 0,1 0 0,-1 0 1,0 0-1,0 0 0,0 0 0,1 0 0,-1 1 0,0-1 0,0 0 0,0 0 1,1 0-1,-1 0 0,0 0 0,0 0 0,0 1 0,0-1 0,1 0 1,-1 0-1,0 0 0,0 1 0,0-1 0,0 0 0,0 0 0,0 0 0,0 1 1,0-1-1,1 0 0,-1 0 0,0 0 0,0 1 0,0-1 0,0 0 1,0 0-1,0 0 0,0 1 0,0-1 0,3 23 1279,-3-20-1234,0 0 0,0 0 0,0 0 1,0 0-1,1-1 0,0 1 0,-1 0 0,1 0 1,0 0-1,0-1 0,1 1 0,2 5 1,1-6-198,0 0 0,0 0 0,0-1 0,1 0 0,-1 0 0,0 0 0,1 0 0,-1-1 0,1 0 1,-1 0-1,1 0 0,9-2 0,-10 1-815,1 0 1,0 0-1,-1-1 1,1 0-1,-1 0 0,10-6 1,10-9-7061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15535,'0'0'5973,"3"11"-4857,18 105 1304,-12-58-1788,19 66-1,-23-106-713,1 0 0,1 0 0,1-1 0,0 0 0,2-1 0,0 0 0,23 29 0,-30-42-99,-15-14-14340,-10-8 8088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50 157 7527,'0'0'7079,"-46"-47"-3684,42 40-865,4 2-287,6 0-482,15-1-704,9-1-160,9-1-288,9 0-225,5-1-320,4-1-64,-3 0-1762,-4-6-3587,-6-2-8552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12460,'0'0'10762,"10"2"-8942,2-1-1568,0-1 1,0 0-1,0-1 0,0 0 0,0-1 0,0 0 0,-1-1 0,1-1 1,-1 1-1,1-2 0,-1 0 0,16-9 0,-6 2-177,-1-1-1,33-27 0,-48 36-63,0-1 0,0 1-1,-1-1 1,1 0 0,-1 0 0,0-1-1,-1 1 1,1-1 0,-1 0 0,0 0-1,0 0 1,-1 0 0,0 0 0,3-13-1,-5 18-10,0-1 0,0 1 0,0-1 0,0 1 0,-1-1-1,1 0 1,0 1 0,-1-1 0,1 1 0,-1-1-1,1 1 1,-1 0 0,0-1 0,0 1 0,1 0 0,-1-1-1,0 1 1,0 0 0,0 0 0,0 0 0,-1 0-1,1-1 1,0 2 0,0-1 0,-1 0 0,1 0 0,0 0-1,-1 1 1,1-1 0,-1 1 0,1-1 0,-1 1 0,1-1-1,-1 1 1,1 0 0,-1 0 0,1 0 0,-1 0-1,0 0 1,1 0 0,-3 1 0,-2-1-20,0 0 0,0 1-1,1 0 1,-1 0 0,1 1 0,-1-1 0,1 1-1,-1 0 1,1 1 0,-8 5 0,3 0 2,0 1 0,1 0 0,0 1 0,1 0 0,0 0 0,1 1-1,0 0 1,0 0 0,-6 17 0,9-20-2,1 1-1,-1 0 0,2 0 1,-1 0-1,1 0 0,1 0 1,0 1-1,0-1 0,0 0 1,2 1-1,-1-1 0,1 0 1,4 18-1,-4-24-87,1 0 0,0 0 0,0 0 0,0 0 0,0 0 0,0-1 0,1 1 0,-1-1 0,1 1 0,0-1 0,-1 0 0,1 0 0,0 0 0,0-1 0,1 1 0,-1-1 0,0 1 0,0-1 0,1 0 0,-1 0 0,1-1 0,-1 1 0,1-1 0,-1 1 0,1-1 0,4-1 0,5 1-681,-1 0 0,1-1 0,0 0 0,-1-1 0,1-1-1,13-4 1,22-14-3572,-1-8-1074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92 10858,'0'-11'3374,"-1"-35"-288,1 44-2892,0 0 0,0 1 0,0-1 1,0 0-1,0 1 0,-1-1 0,1 0 1,-1 1-1,1-1 0,-1 0 0,1 1 1,-1-1-1,0 1 0,0-1 0,0 1 0,0 0 1,-2-3-1,2 3-103,0 1 0,0-1 1,0 1-1,1 0 0,-1-1 0,0 1 0,0 0 1,0 0-1,0 0 0,0 0 0,0 0 1,0 0-1,0 0 0,0 0 0,0 0 0,0 0 1,0 0-1,0 0 0,0 1 0,0-1 0,-1 1 1,-3 2 18,1-1 1,-1 1-1,1 0 0,0 0 1,0 0-1,0 1 1,1-1-1,-6 7 1,7-8-122,-1 1 1,1 0 0,0-1 0,0 1 0,0 0 0,0 0 0,1 0-1,-1 0 1,1 1 0,0-1 0,0 0 0,0 1 0,0-1-1,0 0 1,1 1 0,0-1 0,0 1 0,0-1 0,0 1 0,0-1-1,1 1 1,-1-1 0,1 0 0,0 1 0,0-1 0,0 0 0,0 1-1,1-1 1,0 0 0,-1 0 0,1 0 0,0 0 0,0-1 0,1 1-1,-1 0 1,0-1 0,1 0 0,0 1 0,-1-1 0,1 0 0,0 0-1,5 1 1,12 9-285,2-2-1,0-1 1,0 0-1,44 10 1,-57-17 271,11 3 7,-14-5 79,0 1 1,-1 0 0,0 0-1,1 1 1,-1 0-1,0 0 1,0 0-1,0 0 1,7 6-1,-11-8 25,-1 0 0,0 1 0,0-1 0,0 0 0,1 1 0,-1-1 0,0 0 0,0 1 0,0-1 0,0 0 0,0 1 0,0-1 0,0 1 0,0-1 0,0 0 0,0 1 0,0-1 0,0 1 0,0-1 0,0 0 0,0 1 0,0-1 0,0 0 0,-1 1 0,1-1 0,0 0 0,0 1 0,0-1 0,-1 0 0,1 1 0,0-1 0,0 0 0,-1 1 0,1-1 0,0 0 0,0 0 0,-1 1 0,1-1 0,0 0 0,-1 0 0,1 0 0,-1 0 0,1 1 0,0-1 0,-1 0 0,1 0 0,0 0 0,-1 0 0,0 0 0,-22 6 779,21-5-701,-14 3-207,-64 13 1117,27-14-7718,43-3-591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3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11499,'0'0'6315,"4"-9"-4041,-1 3-2016,1-1-1,-1 1 1,1 1-1,1-1 0,-1 1 1,1-1-1,0 1 1,0 0-1,0 1 1,0 0-1,1-1 0,0 2 1,0-1-1,0 1 1,1 0-1,-1 0 1,9-3-1,-9 4-185,1 0-1,-1 0 1,0 1-1,0-1 1,1 1-1,10 0 1,-16 1-67,0 0 1,0 1 0,1-1 0,-1 0 0,0 0-1,0 1 1,1-1 0,-1 1 0,0-1-1,0 1 1,0 0 0,0-1 0,0 1 0,0 0-1,0 0 1,0 0 0,0 0 0,0 0 0,0 0-1,-1 0 1,1 0 0,0 0 0,-1 0 0,1 0-1,0 0 1,-1 1 0,0-1 0,1 0 0,-1 0-1,0 1 1,1-1 0,-1 0 0,0 0 0,0 1-1,0-1 1,0 0 0,-1 3 0,0 8-3,-1 1 0,0-1 1,-1 0-1,-1 1 0,0-1 1,0-1-1,-1 1 0,0-1 1,-13 19-1,11-18-2,0 1-1,0 0 1,2 0-1,-1 1 1,2-1 0,-7 29-1,11-41-2,0 0 1,0 0-1,0 0 0,0 0 1,0 0-1,0 0 0,0 0 1,0 0-1,0 0 0,0 0 1,1 0-1,-1-1 0,0 1 1,1 0-1,-1 0 0,1 0 1,-1 0-1,1 0 0,-1 0 1,1-1-1,-1 1 0,1 0 1,0 0-1,0-1 0,-1 1 0,2 1 1,0-2 3,1 1 0,-1 0 0,0 0 0,0-1 0,0 0 0,0 1 0,0-1 0,0 0-1,1 0 1,-1 0 0,4-1 0,3 0 17,0-1-1,0 0 0,0-1 0,15-7 1,-10 3-28,0-1 1,-1 0 0,0-1 0,-1 0 0,0-1 0,0-1-1,-1 0 1,-1 0 0,1-1 0,-2-1 0,0 1 0,0-2 0,-2 1-1,1-1 1,-2 0 0,0-1 0,0 1 0,4-21 0,-9 14-454,-6 51 363,5-26 134,0 0-1,0 1 1,0-1-1,0 0 1,1 0-1,0 0 1,0 0-1,0 1 1,0-1-1,1 0 1,-1-1-1,1 1 1,0 0-1,3 4 1,-2-5-15,0-1 1,0 0 0,0 0 0,0 0 0,0 0-1,0 0 1,0-1 0,1 0 0,-1 1-1,1-1 1,-1 0 0,1-1 0,-1 1 0,1 0-1,-1-1 1,1 0 0,4 0 0,0-1-2,1 1 0,-1-1 1,0-1-1,0 1 1,0-1-1,-1-1 0,1 0 1,0 0-1,-1 0 0,0-1 1,1 0-1,-1 0 0,-1-1 1,1 0-1,-1 0 1,0-1-1,0 1 0,0-1 1,-1-1-1,0 1 0,0-1 1,-1 0-1,0 0 1,0 0-1,-1 0 0,1-1 1,-1 1-1,-1-1 0,0 0 1,0 0-1,-1 0 1,1 0-1,-2 0 0,1-16 1,-18 75 273,15-42-211,1 1 0,0-1 0,0 1-1,1-1 1,1 1 0,-1-1 0,1 1-1,1-1 1,0 1 0,4 12 0,-3-18-158,-1 1 0,1-1 1,-1 0-1,1 0 1,0 0-1,1 0 1,-1 0-1,1-1 0,0 1 1,0-1-1,0 0 1,0 0-1,0-1 1,0 1-1,1-1 0,0 0 1,-1 0-1,1 0 1,0-1-1,0 0 0,7 2 1,30 1-2738,5-3-2499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0 493 12716,'0'0'10426,"11"-4"-10154,2-1-238,0-1-1,0 0 0,-1 0 1,0-2-1,12-8 0,-19 12-27,0 0 0,0 0 0,-1 0 0,0-1-1,0 0 1,0 0 0,0 0 0,-1 0 0,1 0-1,-1-1 1,-1 1 0,1-1 0,-1 0 0,0 0 0,0 0-1,1-9 1,-3 10-78,1 0 0,-1 0 0,0 0 0,0 0 0,-1 0-1,-1-7 1,2 11 38,0 0-1,0 0 0,-1 0 0,1 0 0,-1 0 1,1 0-1,-1 0 0,1 0 0,-1 0 1,0 0-1,0 0 0,1 0 0,-1 1 1,0-1-1,0 0 0,0 0 0,0 1 1,0-1-1,0 1 0,1-1 0,-2 1 0,1-1 1,0 1-1,0 0 0,0-1 0,0 1 1,0 0-1,0 0 0,0 0 0,0 0 1,0 0-1,0 0 0,-1 0 0,1 0 1,-1 1-1,0-1 17,0 2 0,0-1 0,0 0 0,0 0 0,0 1 0,0-1 0,1 0 0,-1 1 0,0 0 0,1-1 0,0 1 0,-1 0 0,1 0 0,0 0 0,0 0 1,0 0-1,0 0 0,0 0 0,0 0 0,1 1 0,-1 2 0,-11 52 18,11-46 25,0 0 1,1 0-1,0 1 1,0-1 0,2 0-1,-1 0 1,1 0-1,4 10 1,-5-17-13,1 0 1,-1 0-1,1 0 0,0 0 0,1 0 1,-1 0-1,1-1 0,-1 0 1,1 1-1,0-1 0,0 0 1,0 0-1,1 0 0,-1-1 1,1 1-1,0-1 0,-1 0 1,1 0-1,0 0 0,0-1 1,0 1-1,0-1 0,7 1 1,-3 0-4,0-1 0,0-1 0,0 1 0,0-2 0,0 1 0,0-1 1,0 0-1,0 0 0,0-1 0,0 0 0,-1-1 0,1 1 0,-1-2 0,0 1 1,1-1-1,-1 0 0,-1 0 0,1-1 0,-1 0 0,0 0 0,0-1 1,0 1-1,-1-1 0,7-9 0,-3 3 7,-1-1-1,-1 1 1,0-2-1,-1 1 1,0-1 0,-1 1-1,-1-1 1,0-1 0,0 1-1,-2-1 1,0 1 0,0-23-1,-2 37-8,0-1 0,0 1 0,0 0-1,0 0 1,-1 0 0,1 0 0,0 0 0,0 0-1,0 0 1,0-1 0,-1 1 0,1 0-1,0 0 1,0 0 0,0 0 0,-1 0 0,1 0-1,0 0 1,0 0 0,0 0 0,-1 0-1,1 0 1,0 0 0,0 0 0,0 0 0,-1 0-1,1 0 1,0 1 0,0-1 0,0 0-1,0 0 1,-1 0 0,1 0 0,0 0-1,0 0 1,0 0 0,0 1 0,-1-1 0,1 0-1,0 0 1,0 0 0,0 0 0,0 0-1,0 1 1,0-1 0,-4 5 35,1 0 0,0 0 0,1 0 0,-1 0 0,1 0 0,0 1 0,1-1 0,-1 1 0,1-1 0,0 1 0,0 0 0,1-1 0,0 7 0,-1-9-22,1-1 0,0 0 0,0 1-1,0-1 1,0 0 0,0 1 0,1-1 0,-1 0 0,1 1 0,0-1 0,-1 0 0,1 0 0,0 1 0,0-1 0,0 0 0,1 0 0,-1 0-1,0 0 1,1 0 0,0-1 0,-1 1 0,1 0 0,0-1 0,0 1 0,0-1 0,0 0 0,0 1 0,0-1 0,0 0 0,0 0 0,0 0-1,1-1 1,3 2 0,0-2-62,1 1 0,0-1-1,0-1 1,-1 1 0,1-1-1,0 0 1,-1-1-1,1 1 1,-1-1 0,1-1-1,-1 1 1,0-1 0,0 0-1,0-1 1,7-5 0,-1 0-86,-1-1 1,0 0-1,-1-1 1,0-1 0,15-24-1,-24 36 133,-1 0 0,0-1 0,0 1 0,1 0 0,-1 0 0,0 0 0,1-1 0,-1 1 0,0 0 0,1 0 0,-1 0 0,0 0 0,1 0 0,-1 0 0,0 0 0,1-1 0,-1 1 0,0 0 0,1 0 0,-1 0 0,0 0 0,1 0 0,-1 1 0,0-1 0,1 0 0,-1 0 0,0 0 0,1 0 0,-1 0 0,0 0 0,1 1 0,-1-1 0,0 0 0,0 0 0,1 0 0,-1 1 0,0-1 0,0 0 0,1 0 0,-1 1 0,0-1 0,0 0 0,1 1 0,16 19 486,4 4-4,-16-21-468,0 0 0,0 0 0,1 0 0,-1-1 0,1 1 0,0-1 0,0-1 0,0 1-1,0-1 1,0 0 0,0 0 0,0-1 0,0 0 0,0 0 0,0 0 0,0-1 0,0 0 0,0 0 0,0-1 0,0 1 0,0-1 0,-1 0-1,1-1 1,-1 0 0,1 1 0,-1-2 0,0 1 0,0-1 0,0 1 0,-1-1 0,1-1 0,-1 1 0,0-1 0,0 1 0,0-1 0,-1 0-1,0-1 1,0 1 0,0 0 0,-1-1 0,0 0 0,0 1 0,0-1 0,1-8 0,-2 8-125,0 0 1,0 0-1,-1 0 1,0 0-1,0 0 1,-1 0-1,1-1 1,-1 1-1,-3-7 1,4 11 67,-1 1 0,1-1 0,-1 0 1,0 1-1,0-1 0,0 1 0,0 0 0,0-1 0,0 1 1,0 0-1,0 0 0,-1-1 0,1 1 0,0 0 1,-1 0-1,1 0 0,-1 1 0,1-1 0,-1 0 0,1 0 1,-1 1-1,1-1 0,-1 1 0,0-1 0,1 1 0,-1 0 1,0 0-1,0 0 0,1 0 0,-1 0 0,0 0 0,1 0 1,-1 1-1,0-1 0,1 0 0,-4 2 0,2-1 68,1 1-1,-1-1 1,0 1-1,1-1 0,0 1 1,-1 0-1,1 0 1,0 0-1,0 0 0,0 1 1,0-1-1,0 0 0,1 1 1,-1-1-1,1 1 1,-1 0-1,1 0 0,0-1 1,0 1-1,0 0 1,1 0-1,-1 0 0,1 0 1,-1 0-1,1 0 1,0 0-1,0 0 0,1 0 1,-1 0-1,0 0 1,1 0-1,0 0 0,0 0 1,0-1-1,0 1 1,0 0-1,0 0 0,1-1 1,-1 1-1,1-1 1,0 1-1,0-1 0,0 0 1,0 0-1,0 0 1,0 0-1,1 0 0,3 2 1,6 0-81,0 0 1,0-1-1,0-1 0,0 0 1,0 0-1,1-1 1,-1-1-1,1 0 0,16-3 1,-19 2-40,-1 0 0,1-1 0,0-1 0,0 1 0,-1-1 0,1-1 0,-1 0 0,0 0 0,0-1 0,-1 0 0,16-12 0,-23 16 173,0 1 0,-1-1 0,1 0 0,-1 1 0,1-1 0,-1 0 0,1 0 0,-1 1 0,1-1 0,-1 0 0,0 0 0,1 1 0,-1-1 0,0 0 0,0 0 0,0 0 0,0 0 0,0 0 0,0 1 0,0-1 0,0 0 0,0 0 0,0 0 0,0 0 0,0 0 0,-1-1 0,-14-22 940,13 22-995,0-1-1,0 1 1,1-1 0,-1 1-1,1-1 1,-1 1 0,1-1-1,0 0 1,-1-3 0,2 5-27,0 0 1,0-1-1,1 1 1,-1 0 0,0 0-1,1 0 1,-1 0-1,0 0 1,1 0 0,-1 0-1,1 0 1,0 0-1,-1 0 1,1 0 0,0 0-1,0 0 1,-1 0-1,1 0 1,0 0 0,0 1-1,0-1 1,0 0-1,0 1 1,0-1-1,0 1 1,0-1 0,0 1-1,0-1 1,2 1-1,68-24 66,-59 21-219,1-1 0,-1 1-1,0-2 1,0 0 0,0 0 0,0-1-1,-1-1 1,0 0 0,-1 0-1,12-10 1,-21 15-388,1-1 0,-1 1 0,1 0 0,-1-1-1,0 1 1,0-1 0,0 1 0,0-1 0,0 0-1,-1 1 1,1-1 0,-1 0 0,1-4 0,-1-16-9449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15150,'0'0'4805,"62"-8"-5061,-34 6-5125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12460,'0'0'9251,"-6"14"-8642,-166 391-225,152-345-368,22-54-999,5-10 236,8-12-592,-1-5-2855,22-43 1,-8 7-3740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10954,'0'0'7319,"1"7"-6806,2 23-72,-1 0 0,-1 0 0,-5 42 0,1-40 271,2 0 0,1-1 0,1 1 0,8 44 0,-7-68-702,0 1 0,0-1 0,1 0 0,0 0-1,1 0 1,0 0 0,0-1 0,1 1 0,-1-1-1,2 0 1,-1-1 0,1 1 0,0-1 0,0 0-1,1 0 1,0-1 0,0 0 0,0 0 0,0-1 0,15 7-1,1-2-2429,-41-18-2663,-24-12 2144,15 4 2787,-36-30 0,55 41 628,1 0-1,0-1 1,0 0 0,0-1-1,1 1 1,1-1 0,-1 0-1,1-1 1,-4-9 0,8 16-359,1 0-1,0 0 1,-1 1 0,1-1 0,0 0 0,0 0 0,0 1 0,0-1 0,1 0 0,-1 0 0,0 1-1,1-1 1,-1 0 0,1 1 0,0-1 0,-1 0 0,1 1 0,0-1 0,0 1 0,0-1 0,0 1-1,0-1 1,1 1 0,-1 0 0,0 0 0,1 0 0,-1-1 0,0 1 0,1 0 0,-1 1-1,1-1 1,0 0 0,2-1 0,9-4-55,0 1 1,0 0-1,18-4 0,-18 6 103,24-9-80,-12 3-16,0 2-1,1 0 1,-1 1-1,2 2 1,46-2-1,-72 6-29,0 0 0,1 0 0,-1 0 0,1 0 0,-1 1 0,0-1 0,1 0 0,-1 1 0,0 0 0,1-1 0,-1 1 0,0-1 0,0 1 0,1 0 0,-1 0 0,0 0 0,0 0 0,0 0 0,0 0 0,0 0 0,0 0 0,-1 0 0,1 1 0,0-1 0,-1 0 0,1 0 0,0 1 0,-1-1 0,1 0 0,-1 1 0,0 1 0,2 6 262,-1 0 0,-1 0 0,0 0 0,-1 12 0,0-15-243,0-1 1,1 0-1,0 1 0,0-1 1,0 1-1,1-1 0,0 0 1,2 9-1,-3-13-53,1-1 0,-1 1 0,1-1 0,-1 1 0,1 0-1,-1-1 1,1 1 0,-1-1 0,1 1 0,-1-1 0,1 0 0,0 1 0,-1-1 0,1 0 0,0 1 0,-1-1-1,1 0 1,0 0 0,0 1 0,-1-1 0,1 0 0,0 0 0,-1 0 0,1 0 0,0 0 0,0 0-1,-1 0 1,1 0 0,0 0 0,0-1 0,-1 1 0,1 0 0,0 0 0,-1-1 0,1 1 0,0 0 0,-1-1-1,1 1 1,0-1 0,-1 1 0,1-1 0,-1 1 0,1-1 0,-1 1 0,1-1 0,-1 1 0,0-1-1,1 0 1,0 0 0,25-34-468,-24 32 297,5-12-257,-6 13 353,0-1-1,-1 1 1,1-1 0,1 1 0,-1-1-1,0 1 1,1 0 0,-1-1-1,1 1 1,0 0 0,-1 0 0,1 0-1,0 0 1,0 0 0,1 1-1,3-3 1,-5 4 52,-1 0-1,1 1 0,0-1 1,0 1-1,-1-1 1,1 1-1,-1-1 1,1 1-1,0-1 1,-1 1-1,1 0 0,-1-1 1,1 1-1,-1 0 1,0 0-1,1-1 1,-1 1-1,0 0 1,1 0-1,-1-1 0,0 1 1,0 0-1,0 1 1,7 32-572,-3-10-1188,10 5-1492,1-14-3069,-2-11 104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15919,'0'0'3219,"0"12"-2552,-2 58 1131,0-22-1166,2 0-1,2 0 1,12 72-1,-20-133-1139,1 0-1,-2 0 0,0 0 0,0 1 0,-16-20 0,-25-43 744,48 74-196,0 1 0,0 0 1,-1-1-1,1 1 0,0 0 1,0-1-1,0 1 0,0-1 0,-1 1 1,1-1-1,0 1 0,0-1 1,0 1-1,0 0 0,0-1 0,0 1 1,0-1-1,0 1 0,0-1 1,1 1-1,-1-1 0,0 1 1,0 0-1,0-1 0,0 1 0,1-1 1,-1 1-1,0 0 0,0-1 1,1 1-1,-1 0 0,0-1 0,1 1 1,-1 0-1,0-1 0,1 1 1,0 0-1,22-5 345,37 12-806,-51-6 467,36 4-2349,-30-4-1140,1-1-3497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17 116 801,'0'0'16789,"-1"8"-15625,0 2-1000,-13 436 4498,14-438-4489,0-6-103,0 1 0,-1-1 1,1 1-1,0-1 0,1 1 0,-1-1 0,0 1 1,1-1-1,0 1 0,-1-1 0,1 0 0,0 1 1,0-1-1,0 0 0,1 1 0,2 3 0,-2-11 54,1 0-1,-1 0 0,-1 0 1,1 0-1,-1 0 1,0 0-1,0 0 0,0-8 1,15-135 124,-11 79-907,3 0-1,31-121 1,-36 180 560,1 0 0,0 1-1,0 0 1,0 0 0,12-16 0,-14 22 63,0 1 0,0 0 0,0-1 0,0 1 0,0 0 0,0 0 0,0 1 0,1-1 0,-1 0 0,1 1 0,-1-1 0,1 1 0,-1 0 0,1 0 0,0 0 0,0 0 0,0 0 0,0 1 0,0-1 0,-1 1 0,1 0 0,0 0 0,0 0 0,4 0 0,-6 1 30,0-1 0,0 0 1,0 1-1,1-1 0,-1 1 0,0-1 0,0 1 0,0 0 0,0-1 0,0 1 1,0 0-1,0 0 0,0 0 0,-1 0 0,1-1 0,0 1 0,0 0 0,-1 0 0,1 1 1,-1-1-1,1 0 0,-1 0 0,1 1 0,3 36-28,-5-28 58,0 0 0,-1-1 0,0 1 0,0-1-1,-6 14 1,8-23-69,-34 61 899,11-34-1385,22-25 274,0-1 0,-1 0 0,1 0 0,-1 0 0,1 0 0,-1 0 0,1-1 0,-1 1 0,0 0 0,1-1 0,-1 1 0,0-1 0,1 0 0,-3 1 1,-2-1-5163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27 18033,'0'0'4757,"-10"5"-4571,4-2-170,0 0-1,0 0 1,1 1 0,-1-1-1,1 1 1,0 0-1,0 1 1,0-1-1,1 1 1,-1 0-1,1 0 1,0 0-1,1 1 1,-1-1-1,1 1 1,0 0-1,1 0 1,0 0-1,-1 1 1,2-1 0,-2 8-1,1-9 69,2 0 1,-1 0-1,0 0 0,1 0 1,0 0-1,0 1 0,0-1 1,1 0-1,1 5 0,-1-8-69,-1 0 0,1-1-1,0 1 1,0-1 0,0 1 0,0-1-1,1 0 1,-1 0 0,0 1 0,1-1-1,-1 0 1,0 0 0,1 0 0,-1 0-1,1-1 1,0 1 0,-1 0-1,1-1 1,0 1 0,-1-1 0,1 1-1,0-1 1,0 0 0,-1 1 0,1-1-1,0 0 1,0-1 0,2 1 0,4-1 10,-1 0 0,1 0 0,-1-1 0,0 0 0,1-1 0,-1 1 0,0-1 0,-1 0 0,1-1 0,0 0 0,-1 0 0,0-1 0,0 1 0,0-1 0,-1 0 0,1-1 0,-1 1 0,6-10 0,-5 6-15,1 0-1,-1 0 0,0-1 1,-1 0-1,0 0 1,-1-1-1,0 1 0,-1-1 1,0 0-1,-1 0 1,0 0-1,1-18 0,-7 63 190,3-29-210,0 0 0,0-1 0,0 1 0,1 0-1,-1 0 1,1-1 0,1 1 0,-1 0 0,1 0-1,-1 0 1,1-1 0,3 8 0,-2-8-416,-1-1 1,1 0-1,0 1 1,0-1-1,1 0 1,-1 0-1,1 0 1,-1-1-1,7 6 1,9 1-5751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58 10186,'0'0'7399,"1"-9"-4340,4-27-780,-5 36-2243,0 0 0,0-1 0,0 1 0,1-1 0,-1 1 0,0 0 0,0-1 0,0 1 0,0 0 0,0-1 0,0 1 0,0-1 0,0 1 1,0 0-1,0-1 0,-1 1 0,1-1 0,0 1 0,0 0 0,0-1 0,0 1 0,0 0 0,-1-1 0,1 1 0,0 0 0,0-1 0,-1 1 0,1 0 0,0-1 0,0 1 0,-1 0 0,1 0 0,0 0 0,-1-1 0,1 1 0,0 0 0,-1 0 0,1 0 0,-1 0 0,1-1 0,0 1 0,-1 0 0,1 0 1,0 0-1,-1 0 0,1 0 0,-1 0 0,1 0 0,0 0 0,-1 0 0,1 0 0,-1 0 0,1 1 0,0-1 0,-1 0 0,1 0 0,0 0 0,-1 0 0,1 1 0,0-1 0,-1 0 0,1 0 0,-1 1 0,-18 12 1277,-23 34-1718,40-45 368,0-1 0,1 1 0,-1 0 0,1 0 0,0 0 0,0 0 0,0 1 0,0-1 0,0 0 0,0 0 1,0 1-1,1-1 0,-1 0 0,1 1 0,0-1 0,-1 1 0,1-1 0,1 1 0,-1-1 0,0 0 0,0 1 0,1-1 0,0 4 1,4-4-196,-1 0 0,1 0 0,-1 0 0,1 0 0,0-1 0,0 0 0,-1 0 0,1 0 0,0 0 1,0-1-1,0 0 0,9-1 0,1 2-111,4 0 19,-5-1 239,1 1-1,-1 1 0,0 0 1,0 1-1,0 0 0,0 1 0,23 10 1,-36-14 126,0 1 1,0-1 0,0 1-1,0-1 1,0 1-1,0 0 1,-1-1 0,1 1-1,0 0 1,0 0-1,-1 0 1,1-1 0,0 1-1,-1 0 1,1 0 0,-1 0-1,1 0 1,-1 0-1,1 0 1,-1 0 0,0 0-1,0 0 1,1 0-1,-1 1 1,0-1 0,0 0-1,0 0 1,0 0 0,0 0-1,-1 0 1,1 0-1,0 0 1,0 0 0,-1 0-1,1 0 1,-1 0-1,1 0 1,-1 0 0,1 0-1,-1 0 1,1 0-1,-1 0 1,0 0 0,1 0-1,-1-1 1,0 1 0,0 0-1,0-1 1,0 1-1,0 0 1,-1 0 0,-48 30 2289,40-26-2141,-1-1 0,0 0 1,-1 0-1,1-1 1,0 0-1,-1-1 1,0-1-1,-18 1 0,29-2-257,0 0-1,0 0 0,1 0 1,-1 0-1,0 0 1,0-1-1,0 1 0,0 0 1,1 0-1,-1-1 0,0 1 1,0-1-1,1 1 1,-1 0-1,0-1 0,0 0 1,1 1-1,-1-1 1,0 1-1,1-1 0,-1 0 1,0-1-285,1 1 1,-1 0-1,0-1 1,1 1 0,0 0-1,-1-1 1,1 1-1,0 0 1,0-1 0,0 1-1,0-1 1,0 1-1,0 0 1,0-1 0,0 1-1,1-1 1,-1 1-1,0 0 1,1-1 0,0-1-1,11-13-6086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13933,'0'0'8809,"-9"-3"-8345,7 2-445,0-1 1,-1 2-1,1-1 0,0 0 1,-1 0-1,1 1 0,0-1 0,-1 1 1,1-1-1,-1 1 0,1 0 1,0 0-1,-1 0 0,-3 1 1,3 1 6,1-1 0,0 1 0,-1 0 0,1 0 0,0 0 0,0 0 0,0 0 0,0 0-1,1 0 1,-1 1 0,0-1 0,1 1 0,0-1 0,0 1 0,-1 0 0,0 4 0,-2 2 101,0 0 0,1 1 0,0-1-1,0 1 1,1-1 0,0 1 0,1 0 0,0 0-1,0 0 1,1 0 0,2 15 0,-1-23-128,0-1 1,-1 0-1,1 0 1,0 0-1,0 0 1,0 0-1,0 0 1,0-1-1,0 1 0,0 0 1,0 0-1,0-1 1,1 1-1,-1-1 1,0 1-1,0-1 1,0 1-1,1-1 1,-1 0-1,0 1 1,1-1-1,-1 0 1,0 0-1,1 0 1,-1 0-1,0 0 1,1-1-1,-1 1 1,0 0-1,0 0 0,1-1 1,-1 1-1,0-1 1,2 0-1,2-1-116,0 1-1,0-1 0,0 0 0,0 0 0,-1-1 0,1 1 1,5-5-1,-5 2 40,0-1 0,0 1 0,0-1-1,-1 0 1,0 0 0,0-1 0,-1 1 0,0-1 0,0 0 0,0 0 0,-1 0 0,0 0-1,0 0 1,-1-1 0,0 1 0,0 0 0,-1-1 0,0-8 0,-26 64 131,16-24 97,-16 45 1504,25-65-1607,0 0 0,1 0-1,-1-1 1,1 1 0,0 0 0,0 0-1,0 0 1,0 0 0,1 0 0,-1 0-1,1-1 1,0 1 0,0 0-1,1-1 1,2 7 0,-2-7-28,-1-1 1,0 1-1,0-1 0,0 1 0,0-1 1,0 1-1,-1 0 0,1-1 1,-1 1-1,0 0 0,1 0 1,-1-1-1,-1 1 0,1 0 1,0 0-1,-1-1 0,1 1 1,-1 0-1,0-1 0,0 1 0,0-1 1,0 1-1,0-1 0,0 1 1,-1-1-1,1 0 0,-1 1 1,0-1-1,0 0 0,0 0 1,0 0-1,-2 1 0,-1 1 13,0 0 1,0-1-1,0 1 0,0-1 1,0 0-1,-1-1 0,1 1 0,-1-1 1,0 0-1,0 0 0,0-1 0,0 0 1,-10 1-1,12-2-49,0 0 1,0 0-1,0-1 1,0 1-1,0-1 1,1 0-1,-1 0 1,-5-1-1,-3-11-3272,12-10-5717,3 15 4063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60 11371,'0'0'9203,"-9"-4"-7890,8 4-1294,-1-2 42,0 1 0,1 0 0,-1 0 0,0 0 0,-1 0 0,1 0 0,0 0 0,0 1 0,0-1 0,0 1 0,-1-1 0,1 1 0,0 0 0,0 0 0,-1 0 0,1 0 0,0 1 0,0-1 0,-1 0 0,1 1 0,0 0 0,0-1 0,0 1 0,0 0 0,0 0-1,0 0 1,0 0 0,0 1 0,0-1 0,0 0 0,1 1 0,-1-1 0,1 1 0,-1 0 0,1-1 0,-1 1 0,1 0 0,-1 3 0,-7 10 166,0 0 0,2 0-1,0 1 1,1 0 0,0 1-1,1-1 1,1 1-1,1 0 1,0 0 0,0 26-1,3-41-219,0 0 1,0-1-1,0 1 0,1 0 0,-1-1 0,0 1 0,1 0 1,-1-1-1,1 1 0,0-1 0,0 1 0,-1-1 0,1 0 1,0 1-1,0-1 0,0 0 0,0 1 0,1-1 0,-1 0 1,0 0-1,0 0 0,1 0 0,-1 0 0,1 0 0,-1 0 1,1-1-1,-1 1 0,1-1 0,-1 1 0,1-1 0,0 1 1,-1-1-1,1 0 0,0 0 0,-1 0 0,1 0 0,0 0 0,-1 0 1,1 0-1,-1 0 0,1-1 0,2 0 0,4 0-10,-1-1 0,0 1-1,0-2 1,1 1-1,-2-1 1,1 0 0,0 0-1,11-9 1,-2-2-201,-1 0 0,-1-2 0,-1 0 0,0 0 0,-1-1-1,14-26 1,6-8 256,-19 93 33,-11-36-40,0 0 1,0 0-1,1-1 0,0 1 0,-1-1 1,2 1-1,-1-1 0,1 0 1,-1-1-1,2 1 0,-1-1 0,0 1 1,1-1-1,0 0 0,0-1 1,0 1-1,0-1 0,0 0 1,1 0-1,-1-1 0,1 0 0,0 0 1,0 0-1,0-1 0,0 1 1,0-1-1,0-1 0,0 1 0,0-1 1,0 0-1,8-2 0,-2 1-120,1-2-1,-1 0 0,0 0 1,0-1-1,-1-1 1,1 1-1,-1-2 0,0 0 1,0 0-1,-1-1 0,0-1 1,0 1-1,0-2 1,12-14-1,-16 17 5,43-57-489,-45 57 476,-1 1 0,1-1-1,-2 0 1,1 0-1,-1 0 1,1 0 0,-2 0-1,1 0 1,-1-1 0,1-10-1,-2 16 37,6 37-608,31-1-391,60 66 530,-87-89 522,-1 0-1,0 1 1,-1 0 0,0 0-1,-2 1 1,1-1-1,4 17 1,-7-13 129,-2 0 0,1 0 1,-2 0-1,-1 0 0,0 0 0,-1 0 1,0 0-1,-2 1 0,0-2 1,-1 1-1,0 0 0,-9 20 0,9-29 92,0 1 0,-1-1 0,0 0-1,0-1 1,0 1 0,-11 10 0,14-16-163,1 0 0,-1-1 1,0 1-1,0 0 0,0-1 1,0 1-1,0-1 0,0 1 1,-1-1-1,1 0 1,0 0-1,-1 0 0,1 0 1,-1-1-1,1 1 0,-1-1 1,1 1-1,-1-1 0,1 0 1,-1 0-1,1 0 0,-1 0 1,1-1-1,-1 1 0,1 0 1,-1-1-1,1 0 0,-1 0 1,-2-1-1,3 0-12,-1 0 1,1-1-1,0 1 0,0-1 1,0 1-1,0-1 1,0 0-1,0 0 0,1 0 1,-1 0-1,1 0 0,0 0 1,0 0-1,0 0 0,0-5 1,-10-55 28,10 56-69,-2-20-245,1 0 0,1-1 0,2 1 1,4-35-1,-3 49 8,1 0 1,0 0-1,1 0 0,0 0 0,1 1 1,1 0-1,0 0 0,0 1 1,1-1-1,17-18 0,46-42-4610,-31 36-2067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4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182 400 12748,'3'-6'465,"1"-6"989,-1 0 0,1 0 0,1-18 0,-4 29-1298,-1-1 0,0 0-1,0 0 1,1 0 0,-1 1 0,0-1 0,0 0 0,-1 0 0,1 0-1,0 1 1,0-1 0,-1 0 0,0 0 0,1 1 0,-1-1 0,0 0-1,1 1 1,-1-1 0,0 1 0,0-1 0,0 1 0,-1-1 0,1 1-1,0 0 1,0-1 0,-1 1 0,1 0 0,-1 0 0,1 0 0,-1 0-1,1 0 1,-4 0 0,0 0-129,0 0-1,-1 0 0,1 1 0,-1 0 1,1 0-1,0 0 0,-1 1 1,1 0-1,0 0 0,-1 0 0,1 1 1,0-1-1,0 1 0,0 1 1,0-1-1,0 1 0,1-1 1,-1 1-1,1 1 0,0-1 0,-1 1 1,2-1-1,-1 1 0,0 0 1,1 1-1,-6 7 0,4-4-9,0 0-1,0 0 0,1 1 1,0-1-1,0 1 0,1 0 1,0 0-1,1 0 0,0 0 1,1 0-1,-1 1 0,2-1 1,-1 0-1,1 1 0,2 9 1,-2-17-17,0-1 1,1 1 0,-1 0-1,1-1 1,-1 1 0,1 0-1,0-1 1,-1 1 0,1-1-1,0 0 1,0 1 0,0-1-1,0 1 1,1-1 0,-1 0-1,0 0 1,0 0 0,1 0-1,-1 0 1,1 0 0,2 1-1,-1-1 4,1 1-1,-1-2 1,1 1-1,-1 0 1,1-1-1,-1 1 1,1-1-1,0 0 1,6-1-1,1-1 9,0 0 1,0-1-1,0 0 0,0-1 0,18-9 1,-8 2 0,-1-2 1,0 0-1,-1-1 1,-1-1-1,0-1 1,-1 0-1,-1-1 1,-1-1-1,0-1 1,-1 0-1,-1 0 1,-1-2-1,-1 0 1,16-40-1,-22 28 92,-7 19 26,1 14-120,1 0 1,-1 0-1,1 0 0,-1 0 1,1 0-1,0 0 0,-1 0 1,1 0-1,-1 0 0,1 0 1,-1 1-1,1-1 0,0 0 1,-1 0-1,1 0 0,-1 0 1,1 1-1,0-1 0,-1 0 1,1 0-1,0 1 0,-1-1 0,1 0 1,0 1-1,-1-1 0,1 0 1,0 1-1,0-1 0,-1 0 1,1 1-1,0 0 0,-7 9 10,1 1 0,0 0 0,1 0-1,0 1 1,0-1 0,2 1-1,-1 0 1,2 0 0,-1 0 0,2 1-1,-1-1 1,2 1 0,0-1-1,0 0 1,1 1 0,4 17 0,-4-26-6,0 0 0,0 0 0,1-1 0,-1 1 0,1 0 0,0 0 0,0-1 0,0 1 0,1-1 0,0 0 0,-1 1 0,1-1 0,0 0 0,0-1 1,0 1-1,1-1 0,-1 1 0,1-1 0,-1 0 0,1 0 0,0 0 0,0-1 0,0 1 0,0-1 0,0 0 0,0 0 0,0-1 0,0 1 0,0-1 0,9 0 0,-5-1 7,0 1-1,-1-1 0,1-1 0,0 0 1,-1 0-1,1 0 0,-1-1 0,1 0 0,-1-1 1,0 0-1,-1 0 0,1 0 0,-1-1 0,1 0 1,8-8-1,-8 5 24,-1-1-1,1 0 1,-1 1 0,-1-2 0,1 1 0,-2-1 0,1 1-1,-1-1 1,-1-1 0,0 1 0,0 0 0,-1-1 0,0 0 0,-1 1-1,-1-1 1,1 0 0,-1 1 0,-1-1 0,-2-13 0,2 22-51,0 1 1,1 0-1,-1 0 0,0-1 1,0 1-1,0 0 1,0 0-1,0 0 1,0 0-1,0 0 1,0 0-1,-1 0 0,1 0 1,0 0-1,-1 1 1,1-1-1,0 0 1,-1 1-1,1-1 1,-1 1-1,1 0 0,-1-1 1,1 1-1,-1 0 1,1 0-1,-1 0 1,1 0-1,-1 0 1,1 0-1,-1 1 0,1-1 1,-1 0-1,1 1 1,0-1-1,-1 1 1,1-1-1,0 1 1,-1 0-1,1 0 1,0-1-1,-1 1 0,1 0 1,0 0-1,0 0 1,0 0-1,0 1 1,0-1-1,0 0 1,-1 3-1,-2 2-1,0-1-1,1 2 1,-1-1-1,1 0 1,1 1 0,-1-1-1,1 1 1,0 0-1,0 0 1,1 0 0,0 0-1,0 10 1,1-13 2,0 0 1,1 0 0,-1 0-1,1 0 1,-1 0-1,1 0 1,1 0 0,-1 0-1,0-1 1,1 1-1,0 0 1,0-1 0,0 0-1,0 1 1,0-1-1,1 0 1,0 0 0,-1 0-1,1 0 1,0-1-1,0 1 1,7 3 0,0-1-89,0 0 0,0-1 0,0 0 0,0-1 0,1 0 0,0-1 0,-1 0 0,1-1 0,0 0 0,0-1 0,0 0 0,0 0 0,18-4 0,-24 3 200,1 0 0,-1 0 0,1-1 0,-1 0 0,0 0 0,0 0 0,0-1 1,0 1-1,0-1 0,-1 0 0,1-1 0,-1 1 0,0-1 0,0 0 0,0 0 1,0 0-1,-1-1 0,1 1 0,-1-1 0,0 1 0,-1-1 0,1 0 1,-1-1-1,0 1 0,0 0 0,-1 0 0,2-11 0,0-10 113,-2 0 0,0 1 0,-2-1 0,0 0 0,-2 1 0,-1-1 1,-1 1-1,-11-31 0,16 55-250,0 0 0,0 1 0,0-1 1,-1 0-1,1 1 0,0-1 0,0 0 1,1 0-1,-1 1 0,0-1 0,0 0 0,0 1 1,0-1-1,1 0 0,-1 1 0,0-1 1,0 0-1,1 1 0,-1-1 0,1 1 1,-1-1-1,1 0 0,-1 1 0,1-1 1,-1 1-1,1-1 0,-1 1 0,1 0 0,-1-1 1,1 1-1,0 0 0,-1-1 0,1 1 1,0 0-1,-1 0 0,1-1 0,0 1 1,-1 0-1,1 0 0,0 0 0,0 0 1,-1 0-1,1 0 0,0 0 0,-1 0 0,1 0 1,0 0-1,0 1 0,-1-1 0,2 0 1,54 9-3255,-30-5 1274,22-2-3702,5-2-4314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20 641,'5'-6'2551,"9"-7"2702,-13 13-5097,-1 0 0,1 0 0,-1 0 0,1 0 0,-1 0 0,0 0 0,1 1 1,-1-1-1,0 0 0,1 0 0,-1 1 0,0-1 0,1 0 0,-1 0 1,0 1-1,1-1 0,-1 0 0,0 1 0,0-1 0,1 0 0,-1 1 1,0-1-1,0 1 0,0-1 0,0 0 0,1 1 0,-1-1 0,0 1 0,0-1 1,0 0-1,0 1 0,0-1 0,0 1 0,0-1 0,0 1 0,0-1 1,0 0-1,-1 1 0,1-1 0,0 1 0,0-1 0,0 0 0,0 1 1,-1 0-1,0 8 1278,0 0 1,0 0 0,-1-1 0,-6 17-1,5-16-741,0 0 1,1 1-1,0-1 0,-1 19 0,0 48 502,1-44-1202,1 1 0,7 58 0,-6-91-54,0 0 0,1 0 0,-1-1 0,0 1 0,0 0 0,0 0 0,1-1 0,-1 1 0,0 0-1,0 0 1,0-1 0,1 1 0,-1 0 0,0 0 0,1 0 0,-1 0 0,0 0 0,0-1-1,1 1 1,-1 0 0,0 0 0,1 0 0,-1 0 0,0 0 0,1 0 0,-1 0 0,0 0-1,0 0 1,1 0 0,-1 0 0,0 0 0,1 0 0,-1 0 0,0 0 0,1 1 0,-1-1 0,0 0-1,0 0 1,1 0 0,-1 0 0,0 0 0,0 1 0,1-1 0,-1 0 0,0 0 0,0 1-1,1-1 1,-1 0 0,0 0 0,0 1 0,0-1 0,0 0 0,1 0 0,-1 1 0,0-1-1,0 0 1,0 1 0,0-1 0,0 0 0,0 1 0,0-1 0,0 0 0,0 0 0,0 1 0,11-26-5107,-10 0 444,-1-6-401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14958,'0'0'9001,"72"-48"-7688,-36 39-160,3 1-576,0 1-289,5-1-192,-5 4-96,-7 0 0,-4 3-801,-8 1-704,-10 0-673,-6 0-545,-18 7-6245,-9-1 1184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11563,'0'0'11376,"13"5"-10089,-3 0-1082,-5-2-159,0-1 0,-1 1 0,1-1 0,0-1 0,0 1 0,0-1 0,0 0 0,0 0 0,0 0 0,1-1 0,-1 1 0,0-1 0,0-1 0,0 1 0,0-1 0,9-2 0,13-5-185,50-14 186,-27 16-4412,-52 11-374,-15 13 1411,-7-1-611,-4 3-1640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29 343 4644,'-5'9'4255,"-13"32"-772,13-11-523,5-29-2822,0 0 1,0 0-1,0 0 1,0-1-1,0 1 1,0 0-1,1 0 1,-1-1-1,0 1 1,1 0-1,-1-1 0,0 1 1,1 0-1,-1-1 1,1 1-1,-1 0 1,1-1-1,-1 1 1,1-1-1,-1 1 1,1-1-1,0 1 1,-1-1-1,1 1 0,0-1 1,0 0-1,-1 1 1,1-1-1,1 0 1,5 1-9,1 0 1,-1-1 0,1 0 0,-1-1-1,1 0 1,-1 0 0,0 0-1,1-1 1,-1 0 0,0 0-1,0-1 1,0 0 0,0 0-1,-1-1 1,1 0 0,-1 0-1,10-8 1,1-2-403,0 0 0,-1-1 0,-1-1 1,25-33-1,-35 41 88,0-1 1,0 0-1,-1 0 0,-1 0 1,0 0-1,0-1 1,-1 1-1,0-1 1,0 0-1,-1 0 1,0 0-1,-2-13 0,-2 20 1008,-4 9-288,-4 11 176,7-5-244,1-1-1,1 1 1,0 0 0,0 0 0,1 0-1,1 0 1,1 21 0,-1-31-438,1-1 1,-1 0-1,1 1 0,0-1 1,-1 1-1,1-1 0,0 0 1,0 0-1,0 1 0,0-1 1,0 0-1,0 0 0,0 0 1,0 0-1,0 0 0,1 0 1,-1 0-1,0-1 0,1 1 1,-1 0-1,0-1 0,1 1 1,-1-1-1,1 0 0,-1 1 1,1-1-1,-1 0 0,1 0 1,-1 0-1,1 0 0,-1 0 1,1 0-1,-1 0 0,1 0 1,2-1-1,1 0 6,0 0 0,0 0 0,0-1 0,0 1 0,0-1 0,0 0 0,0 0 0,-1-1 0,6-2 0,28-30-146,30-22-232,-63 53 329,0 1 0,0 0 0,0 0 0,1 0 0,-1 1 0,1 0 0,0 0 0,0 0 0,0 1 0,-1 0-1,12-1 1,-16 2 10,0 0-1,0 0 1,0 0-1,0 1 0,0-1 1,0 0-1,1 0 1,-1 1-1,0-1 0,0 1 1,0-1-1,0 1 1,0-1-1,0 1 0,-1 0 1,1-1-1,0 1 1,0 0-1,0 0 0,-1 0 1,1 0-1,0 0 1,-1-1-1,2 3 0,7 27 110,0-3 967,-8-27-1026,-1 0-1,1 0 0,-1 0 0,1 0 1,-1 0-1,0 0 0,1 0 0,-1 0 0,1 0 1,-1 0-1,1 0 0,-1 0 0,0-1 0,1 1 1,-1 0-1,1 0 0,-1 0 0,0-1 0,1 1 1,-1 0-1,0-1 0,1 1 0,-1 0 0,0-1 1,1 1-1,-1 0 0,0-1 0,0 1 1,0 0-1,1-1 0,-1 1 0,0-1 0,0 1 1,0 0-1,0-1 0,0 1 0,0-1 0,1 1 1,-1-1-1,8-19 49,-6 4-168,0 0 0,-1 0 0,0 0 0,-1 0 1,-1 0-1,-1 0 0,0 1 0,-1-1 0,-1 1 1,-8-23-1,12 38 32,0-1 1,0 1 0,0-1-1,1 1 1,-1-1-1,0 1 1,0 0-1,0-1 1,1 1-1,-1 0 1,0-1 0,0 1-1,1-1 1,-1 1-1,0 0 1,1 0-1,-1-1 1,0 1 0,1 0-1,-1 0 1,1-1-1,-1 1 1,0 0-1,1 0 1,-1 0-1,1 0 1,-1 0 0,1-1-1,-1 1 1,0 0-1,1 0 1,-1 0-1,1 0 1,-1 0-1,1 0 1,0 1 0,24-2-978,-18 0 334,48-5-6138,-26-1-1501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9673,'0'0'7880,"55"13"-11180,-28-10-3106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67 11211,'1'-1'322,"0"-1"1,-1 1 0,0-1-1,1 0 1,-1 1 0,0-1 0,0 0-1,1 1 1,-1-1 0,-1 0-1,1 1 1,0-1 0,0 0-1,-1 1 1,1-1 0,-1 0 0,1 1-1,-1-1 1,0 1 0,1-1-1,-1 1 1,-1-3 0,0 3-166,1 0 0,-1 1 0,1-1 0,-1 0 1,1 1-1,-1-1 0,1 0 0,-1 1 0,0 0 0,1-1 0,-1 1 1,0 0-1,1 0 0,-1 0 0,0 0 0,1 0 0,-1 0 0,-2 1 1,-2 0-95,-1 1 0,0 0 0,0 0 0,1 1 0,0 0 1,-1 0-1,1 0 0,0 1 0,-9 7 0,8-4 9,1 0 0,0 0-1,1 0 1,-1 1 0,1 0-1,1 0 1,0 0 0,0 1-1,0-1 1,1 1 0,0 0-1,1 0 1,0 0-1,0 0 1,1 0 0,0 0-1,1 1 1,1 16 0,-1-25-48,1 1 0,-1 0 0,0 0 1,1-1-1,0 1 0,-1-1 1,1 1-1,0 0 0,-1-1 0,1 1 1,0-1-1,0 0 0,0 1 0,1-1 1,-1 0-1,0 1 0,0-1 0,1 0 1,-1 0-1,1 0 0,-1 0 1,4 1-1,-2-1 5,0 0 0,1 0 0,-1-1 1,1 1-1,-1-1 0,1 0 0,-1 0 1,1 0-1,-1 0 0,0-1 0,4 0 1,2-1 40,-1 0 1,-1-1 0,1 0 0,0 0 0,-1-1 0,1 1 0,-1-2-1,0 1 1,7-7 0,-7 3-4,-1 1 0,0-1 1,0 0-1,-1 0 0,0-1 0,0 0 0,-1 0 0,4-12 0,-5 14 78,-1 0-1,0 0 1,-1 0-1,0 1 1,0-1-1,0-1 1,-1 1-1,0 0 1,0 0-1,-1 0 1,0 0-1,-3-11 1,2 15-127,0 0 0,0 1 0,0-1 0,0 0 0,0 1 0,-1-1 1,1 1-1,-1 0 0,0 0 0,0 0 0,-5-3 0,8 5-72,-1-1 0,1 1 0,-1-1 0,0 1 0,1-1 0,-1 1 0,1 0 0,-1-1 0,0 1 0,1 0 0,-1-1 0,0 1 0,0 0 0,1 0-1,-1 0 1,0-1 0,0 1 0,1 0 0,-1 0 0,0 0 0,0 0 0,1 1 0,-1-1 0,0 0 0,0 0 0,1 0 0,-1 0 0,0 1 0,0-1 0,1 0 0,-1 1 0,0-1-1,1 1 1,-1-1 0,1 1 0,-1-1 0,0 1 0,1-1 0,-1 1 0,1-1 0,0 1 0,-1 0 0,1-1 0,-1 1 0,1 0 0,0-1 0,-1 1 0,1 0 0,0-1 0,0 1-1,0 0 1,0 0 0,0 1 0,-1 0-249,1 1-262,0-1-1,-1 1 0,1 0 1,0-1-1,0 1 0,1 0 1,-1-1-1,0 1 1,1-1-1,0 1 0,-1 0 1,1-1-1,0 1 0,0-1 1,1 0-1,1 4 1,12 8-5751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 16432,'0'0'5295,"-2"11"-4649,-2 61 584,3 0 1,11 100-1,-4-77-623,-3 51 193,12-317 78,-1 36-1227,-13 108 214,-1-1-155,2-1 1,0 1-1,2 0 0,1 0 1,1 1-1,15-43 1,-20 68 280,1 0 0,-1 0-1,0 0 1,1 0 0,0 0 0,-1 0 0,1 0 0,0 1 0,0-1-1,0 1 1,0-1 0,0 1 0,0 0 0,0-1 0,1 1 0,-1 1-1,0-1 1,1 0 0,-1 0 0,0 1 0,1-1 0,-1 1 0,4 0 0,-4 0 10,-1 0 0,1 0 0,0 0 0,-1 1 0,1-1 0,0 0 0,-1 1 0,1-1 0,-1 1 0,1 0 0,-1-1 0,1 1 1,-1 0-1,1 0 0,-1 0 0,0 0 0,0 0 0,1 0 0,-1 1 0,0-1 0,0 0 0,0 0 0,0 1 0,0-1 0,-1 1 1,1-1-1,0 1 0,-1-1 0,1 1 0,-1 0 0,1-1 0,-1 1 0,0-1 0,1 3 0,-2 3 24,1 1 1,-1-1-1,0 0 0,-1-1 0,0 1 0,0 0 0,0 0 0,-1-1 0,0 1 1,0-1-1,-1 0 0,0 0 0,0 0 0,-7 8 0,4-5 34,-1-1 0,1 0 0,-2 0 0,1 0 0,-1-1 0,-1 0 0,1-1 0,-14 7 0,58-54-12076,-2 15 5542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75 167 4644,'6'-8'6753,"1"0"-5115,-5 6-1159,1-1 0,-1 1-1,0-1 1,0 0 0,0 0 0,0 0 0,0 0-1,-1 0 1,1-1 0,-1 1 0,2-5-1,-3 8-404,-1-1-1,1 1 0,0 0 0,0 0 0,0-1 0,0 1 1,0 0-1,0-1 0,-1 1 0,1 0 0,0 0 0,0 0 1,0-1-1,-1 1 0,1 0 0,0 0 0,0 0 0,-1-1 1,1 1-1,0 0 0,0 0 0,-1 0 0,1 0 0,0 0 1,0 0-1,-1 0 0,1 0 0,0-1 0,-1 1 0,1 0 1,0 0-1,-1 0 0,1 0 0,0 1 0,0-1 0,-1 0 1,1 0-1,0 0 0,-1 0 0,1 0 0,0 0 0,0 0 1,-1 0-1,1 1 0,0-1 0,0 0 0,-1 0 0,1 0 1,0 1-1,0-1 0,0 0 0,-1 0 0,1 0 0,0 1 1,0-1-1,-19 12 447,11-3-278,-1 1 0,2 0 0,0 0 0,0 1 0,1 0 0,0 0-1,1 1 1,0-1 0,1 1 0,0 0 0,1 1 0,0-1 0,1 0 0,0 1 0,1 20-1,1-31-229,-1 0-1,1 0 1,0 0-1,1 0 0,-1 0 1,0 0-1,1 0 0,-1 0 1,1 0-1,0 0 1,-1 0-1,1 0 0,0 0 1,0-1-1,0 1 0,0 0 1,1-1-1,-1 1 0,0 0 1,1-1-1,-1 0 1,1 1-1,-1-1 0,1 0 1,0 0-1,0 0 0,-1 0 1,1 0-1,0 0 1,0 0-1,0-1 0,0 1 1,0-1-1,0 1 0,0-1 1,0 0-1,0 0 0,0 0 1,0 0-1,0 0 1,3-1-1,1 0 6,0 1 1,0-2-1,0 1 0,0-1 1,-1 0-1,1 0 1,0 0-1,-1-1 0,0 0 1,1 0-1,-1-1 0,0 1 1,5-6-1,-1-3-29,1-1 1,-2 0-1,1 0 0,-2-1 0,0 0 1,-1-1-1,0 1 0,-1-1 0,0 0 1,-2-1-1,0 1 0,0 0 0,-2-1 1,1-20-1,-16 75-276,11-26 295,0 0 1,2 0 0,0 0-1,0 0 1,2 24 0,0-34-6,-1-1 1,0 0 0,1 1 0,-1-1-1,1 0 1,0 1 0,0-1-1,0 0 1,0 0 0,0 0 0,0 0-1,0 0 1,1 0 0,-1 0 0,1 0-1,0 0 1,-1-1 0,1 1-1,0-1 1,0 1 0,0-1 0,0 0-1,0 0 1,0 0 0,0 0-1,1 0 1,-1 0 0,0 0 0,1-1-1,-1 1 1,0-1 0,1 0-1,-1 0 1,0 0 0,1 0 0,-1 0-1,1 0 1,-1-1 0,4 0 0,1-1-147,1-1 1,-1 1-1,0-1 1,0-1 0,0 0-1,0 0 1,0 0 0,-1-1-1,0 1 1,0-2-1,0 1 1,0-1 0,-1 0-1,0 0 1,0 0 0,4-9-1,5-7-113,0-1 1,-2-1-1,14-37 0,-21 49 260,-1-1 0,0 1 1,-1-1-1,2-14 0,-28 72 1129,17-28-845,1 1 1,1 0-1,0 0 1,1 0 0,1 1-1,0-1 1,3 31 0,-1-46-292,0-1 0,0 0 0,0 0 0,1 0 1,-1 1-1,1-1 0,-1 0 0,1 0 1,0 0-1,0 0 0,0 0 0,0 0 1,0 0-1,1 0 0,-1 0 0,0-1 1,1 1-1,-1-1 0,1 1 0,0-1 0,0 1 1,-1-1-1,1 0 0,0 0 0,0 0 1,0 0-1,0 0 0,0 0 0,0 0 1,1-1-1,-1 1 0,0-1 0,0 1 1,0-1-1,1 0 0,-1 0 0,0 0 0,0 0 1,1-1-1,-1 1 0,0-1 0,0 1 1,0-1-1,0 0 0,0 1 0,0-1 1,0 0-1,0 0 0,0-1 0,0 1 1,0 0-1,0-1 0,-1 1 0,1-1 1,-1 1-1,1-1 0,-1 0 0,0 0 0,1 0 1,1-3-1,1-8-1122,1 1 0,-2-1 1,0 0-1,0 0 0,-1 0 0,-1 0 0,0 0 1,-2-21-1,1-12-6183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10282,'0'0'14285,"5"51"-13196,10-39-576,-7 1-385,8-5-64,2 1-1217,2 0-1313,-3-2-1026,5-2-1729,-5 0 225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13741,'0'0'8098,"-8"6"-7003,-56 46 717,59-48-1742,0 1-1,0 0 1,1 0-1,0 0 1,0 1 0,0-1-1,0 1 1,1 0 0,0 0-1,0 0 1,-3 12 0,6-17-169,1 1 1,-1-1-1,0 0 1,0 1-1,1-1 1,-1 0-1,1 1 1,-1-1-1,1 0 1,0 0-1,-1 0 1,1 1-1,0-1 1,0 0-1,0 0 1,0 0-1,0 0 1,0 0-1,0 0 1,0-1-1,0 1 1,0 0-1,0-1 1,1 1-1,-1 0 1,0-1-1,1 1 1,-1-1-1,0 0 1,1 1-1,-1-1 1,2 0-1,53 8-3157,-46-7 2604,26 2-997,-21-3 1666,-1 1 0,0 1 0,1 1 0,16 4 0,-30-7 177,0 1 1,0-1 0,0 0 0,-1 0 0,1 1 0,0-1 0,0 1-1,0-1 1,0 1 0,-1-1 0,1 1 0,0-1 0,0 1 0,-1 0-1,1-1 1,0 1 0,-1 0 0,1-1 0,-1 1 0,1 0 0,-1 0-1,1 0 1,-1 0 0,0-1 0,1 1 0,-1 0 0,0 0 0,0 0-1,0 1 1,0 0 54,0 0 0,-1 0-1,1 0 1,-1 0 0,0-1 0,0 1-1,0 0 1,0 0 0,0-1 0,0 1-1,0-1 1,0 1 0,-2 1 0,-5 5 173,0-1 1,-1 0-1,-16 11 1,14-11-618,-35 17 461,44-23-628,0 0 1,0-1 0,-1 1-1,1-1 1,0 1 0,0-1-1,-1 0 1,1 0 0,0 0-1,-1 0 1,-3-1 0,6 0 85,-1 1 0,1 0 0,-1-1 0,1 1 0,-1-1 0,1 1 0,-1-1 0,1 1 1,0-1-1,-1 1 0,1-1 0,0 1 0,-1-1 0,1 1 0,0-1 0,0 0 0,-1 1 0,1-1 0,0 0 1,0 1-1,0-1 0,0 1 0,0-1 0,0 0 0,0 1 0,0-1 0,0 0 0,0 1 0,1-2 0,-1-1-1867,0-18-9575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1 462 12204,'0'0'5701,"0"10"-5018,1 28 43,0-36-703,-1-1-1,1 1 0,-1-1 1,1 1-1,0-1 1,0 1-1,-1-1 0,1 0 1,0 1-1,0-1 1,1 0-1,-1 0 0,0 0 1,0 0-1,0 0 0,1 0 1,-1 0-1,1 0 1,-1-1-1,0 1 0,1 0 1,-1-1-1,1 1 1,0-1-1,-1 0 0,1 1 1,-1-1-1,1 0 0,0 0 1,-1 0-1,1 0 1,2-1-1,2 1-4,1 0 0,-1-1 0,0 0 0,1 0 0,-1 0 0,10-4 0,-7 0 0,0-1 0,0 0 0,-1-1 0,1 0 0,-1 0-1,-1-1 1,1 1 0,-1-2 0,-1 1 0,0-1 0,0 0 0,0 0 0,-1-1-1,4-11 1,2-5 61,-2-1 0,0-1 0,-2 0-1,5-31 1,-12 59-76,4-26 305,-1 1 0,0-37 0,-3 56-270,0 0 0,-1 0 0,0 0 0,1 0 0,-2 0 0,1 1 1,-1-1-1,0 0 0,0 1 0,0-1 0,-1 1 0,0 0 0,0-1 0,-1 2 1,1-1-1,-7-7 0,8 11-39,1-1 0,-1 0 0,0 1 1,0 0-1,0-1 0,0 1 0,0 0 0,0 0 1,0 0-1,0 0 0,-1 0 0,1 0 0,0 1 1,-1-1-1,1 1 0,0-1 0,-1 1 0,1 0 1,0 0-1,-1 0 0,1 1 0,-1-1 0,-2 1 1,2 1 17,0-1 0,-1 1 0,1 0 0,0 0 0,0 1 0,0-1 0,0 0 0,0 1 0,1 0 0,-1 0 0,1 0 0,0 0 0,-3 4 0,-3 7 264,1 0 0,1 0 0,0 1 1,1 0-1,-7 28 0,10-31-152,0 0 0,0 0 0,1 1 0,0-1 0,1 0 0,1 1 0,3 20 0,-3-29-208,0 0-1,1 0 1,-1 0 0,1 0-1,0 0 1,0 0 0,0-1-1,1 1 1,-1-1 0,1 1-1,0-1 1,0 0 0,0 0-1,0 0 1,0-1 0,1 1-1,-1-1 1,1 0 0,0 0-1,0 0 1,0 0 0,0 0-1,0-1 1,0 0 0,8 2-1,7-1-874,-1 0-1,1-2 0,24-1 1,15 1-385,-56 0 1275,1 1 0,-1-1 0,0 1-1,1 0 1,-1 0 0,0 0 0,0 0-1,0 0 1,0 1 0,0-1-1,0 1 1,0-1 0,0 1 0,0 0-1,-1-1 1,1 1 0,-1 0-1,1 0 1,-1 0 0,0 0 0,1 1-1,-1-1 1,1 3 0,-2-3-178,1 0 1,0 0 0,0 0-1,0 0 1,0 0 0,1 0-1,-1 0 1,0 0 0,1 0-1,-1-1 1,1 1 0,0-1-1,0 1 1,-1-1 0,1 0-1,0 1 1,0-1 0,0 0-1,0 0 1,1-1 0,-1 1-1,0 0 1,4 0 0,-2-1-55,0 0 1,0-1 0,0 1 0,-1-1 0,1 0 0,0 0 0,0 0-1,0-1 1,-1 1 0,1-1 0,-1 0 0,1 0 0,4-4 0,15-14-3330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3908,'0'0'4975,"4"-9"-245,-3 5-3691,10-26 1457,-5 22 638,-4 19 3020,-2-9-6091,0 1 1,0-1 0,1 1 0,-1-1 0,0 1-1,1-1 1,-1 1 0,1-1 0,0 1 0,0-1-1,0 0 1,0 0 0,1 1 0,-1-1 0,0 0-1,1 0 1,-1 0 0,1 0 0,0 0-1,0-1 1,0 1 0,2 1 0,1-1-25,-1 1 1,1-1-1,-1-1 0,1 1 1,0-1-1,0 0 1,0 0-1,-1 0 0,1-1 1,9 0-1,3 0-21,0-2 0,0 0 0,0-2-1,-1 1 1,30-12 0,-37 11-106,89-38 45,-86 36-923,0 0-1,-1-1 0,0 0 0,-1-1 1,19-17-1,-24 16-2073,-6 4-2648,-6 2-3356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17264,'0'0'1954,"53"-19"-96,-9 1-417,11 0-576,4-3-737,10 0-704,-6-1-3204,5-3-9897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51 14029,'0'0'2899,"-7"-8"-390,4 4-2382,0 1 1,0-1-1,0 1 0,-1 0 0,0 0 1,1 0-1,-1 0 0,0 1 0,-1 0 1,1 0-1,0 0 0,0 0 0,-1 1 1,1-1-1,-1 1 0,0 0 0,1 1 1,-1-1-1,0 1 0,1 0 1,-1 0-1,0 0 0,1 1 0,-1-1 1,0 1-1,1 0 0,-1 1 0,1-1 1,-1 1-1,-6 4 0,-2 0-98,0 1 0,1 0-1,0 1 1,1 1 0,0 0-1,0 0 1,1 1 0,0 1 0,1-1-1,0 2 1,1-1 0,0 1 0,0 0-1,2 1 1,-1 0 0,2 0-1,0 0 1,0 1 0,1-1 0,-3 21-1,7-31-75,0 0 0,1-1-1,-1 1 1,1 0-1,-1 0 1,1-1-1,0 1 1,0 0 0,0-1-1,1 1 1,-1-1-1,0 1 1,1-1-1,0 0 1,-1 1 0,1-1-1,0 0 1,0 0-1,0-1 1,1 1-1,-1 0 1,0-1 0,1 1-1,-1-1 1,1 0-1,-1 1 1,1-1 0,0 0-1,3 0 1,13 5-237,0-1 1,0-1 0,25 2-1,-12-2 321,-19-1-66,0-1 0,0 2 1,0 0-1,-1 0 0,0 1 1,21 12-1,-31-16 109,1 1-1,-1-1 1,1 1-1,-1 0 0,0 0 1,0 0-1,0 0 1,0 0-1,0 1 1,-1-1-1,1 1 1,-1-1-1,1 1 1,-1-1-1,0 1 0,0 0 1,0-1-1,-1 1 1,1 0-1,0 0 1,-1 0-1,0 0 1,0-1-1,0 1 0,0 0 1,0 0-1,0 0 1,-1 0-1,0 0 1,1-1-1,-1 1 1,0 0-1,0 0 0,-1-1 1,1 1-1,0-1 1,-3 4-1,-4 4 114,1 0 0,-1-1 1,0-1-1,-1 1 0,0-1 0,0-1 0,-1 1 0,0-2 0,0 1 0,-1-2 0,0 1 0,0-1 0,0-1 0,0 0 0,-1 0 0,0-2 1,-21 4-1,31-6-247,0 0 1,0 0 0,1 0 0,-1 0 0,0 0 0,1-1 0,-1 1-1,0-1 1,1 1 0,-1-1 0,1 1 0,-1-1 0,0 0-1,1 0 1,0 0 0,-1 0 0,1 0 0,0 0 0,-1 0 0,1 0-1,0-1 1,0 1 0,0 0 0,-1-3 0,0 0-209,1 0 1,-1 1-1,1-1 0,0 0 1,0 0-1,1 0 1,-1 0-1,1-1 0,0 1 1,0-4-1,1-8-1447,1 1-1,1 1 1,0-1 0,11-28-1,10-13-4584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12876,'0'0'4244,"5"12"-2578,0 4-975,0 1 0,-1-1 1,-1 1-1,0 0 0,0 34 1,-3 86 3333,0-135-4018,1 0 0,-1 0-1,1 0 1,-1 0 0,1 0 0,0 0 0,0 0 0,-1 0 0,1 0 0,1 0-1,-1 0 1,0-1 0,0 1 0,1 0 0,-1-1 0,1 1 0,-1-1-1,1 0 1,0 1 0,0-1 0,-1 0 0,1 0 0,0 0 0,0 0 0,0 0-1,0-1 1,0 1 0,0-1 0,0 1 0,0-1 0,0 0 0,1 0 0,-1 1-1,3-2 1,14 2-146,-1-1 0,1-1 0,20-3-1,-16 2-72,7 1 308,-30 1 155,23-19 1442,-10 5-1446,-2 0 1,1-2-1,-2 1 1,16-34-1,-21 39-532,-2 1-1,1-1 0,-1 0 0,-1-1 0,0 1 1,-1 0-1,1-1 0,-2 1 0,0-1 1,-1-14-1,0 23-83,1 0 1,-1 0-1,1 0 1,-1 0-1,0 0 1,0 0-1,0 0 1,0 0-1,0 0 1,0 0-1,0 0 0,-1 1 1,1-1-1,-1 1 1,1-1-1,-1 1 1,0-1-1,1 1 1,-1 0-1,0 0 1,0 0-1,0 0 1,0 0-1,0 0 1,0 0-1,0 1 1,0-1-1,0 1 1,-4-1-1,-24-2-7708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0 572 7976,'0'0'9539,"10"-12"-8626,53-51-35,2 2 1,107-76-1,-77 63-817,-37 29-43,-13 11 8,78-76-1,-106 87-853,-16 23 728,-1-1-1,0 1 1,0 0 0,0-1 0,0 1 0,0-1-1,0 1 1,0 0 0,0-1 0,0 1 0,0-1-1,0 1 1,0 0 0,0-1 0,0 1 0,-1-1-1,1 1 1,0 0 0,0-1 0,0 1 0,0 0 0,-1-1-1,1 1 1,0 0 0,0-1 0,-1 1 0,1 0-1,0 0 1,-1-1 0,1 1 0,0 0 0,-1 0-1,1-1 1,0 1 0,-1 0 0,1 0 0,0 0 0,-1 0-1,1 0 1,-1 0 0,1 0 0,0 0 0,-1-1-1,1 1 1,-1 1 0,1-1 0,0 0 0,-1 0-1,1 0 1,-1 0 0,1 0 0,0 0 0,-1 0-1,1 0 1,-1 1 0,1-1 0,-22 1-4529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15022,'0'0'2787,"-5"51"-1378,1-20 129,2 4-642,-1 3-319,1 0-161,-1-1-223,3-1-1,0-6-160,0-4 0,0-8-352,5-7-1090,5-6-1216,-1-5-2787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7143,'0'0'3715,"49"-7"-2434,-21-2 737,6 1-1377,1 1-577,4 1-1153,0 2-3812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78 328 8616,'0'0'13309,"-10"11"-12663,5-6-602,-37 40 412,40-41-430,0-1-1,-1 0 0,1 0 1,0 1-1,1 0 1,-1-1-1,1 1 1,-1 0-1,1-1 1,0 1-1,0 0 0,1 0 1,-1 0-1,1 0 1,0 7-1,1-10-33,-1 0 0,0 0 0,1 0 0,-1 0 1,1 0-1,0-1 0,-1 1 0,1 0 0,0 0 0,-1-1 0,1 1 0,0 0 0,0-1 0,-1 1 0,1-1 0,0 1 0,0-1 0,0 1 0,0-1 1,0 0-1,0 1 0,0-1 0,0 0 0,0 0 0,0 0 0,0 0 0,0 0 0,0 0 0,0 0 0,0 0 0,0 0 0,0 0 0,0 0 0,0-1 0,0 1 1,-1 0-1,1-1 0,0 1 0,0-1 0,0 1 0,1-2 0,3 0-77,0 0 0,0 0 0,-1 0 0,1-1 0,-1 0-1,8-6 1,-1-5 70,1-2 0,-2 1 0,0-1 0,-1-1-1,-1 0 1,0 0 0,-1-1 0,9-34 0,-8 17 34,-2 0 1,0 0-1,0-64 1,-6 49 69,0 45 225,0 33 211,12 341 2967,-12-395-3115,-1-1 0,-2 0-1,0 0 1,-8-27 0,3 31-355,6 16-26,-1 1 1,1-1-1,0 0 0,1 0 1,-2-11-1,25 28-247,-7-2 253,0 0 0,0-2 0,1 0 0,0 0 0,0-2 0,0 0 0,1-1 0,-1 0-1,1-1 1,0-1 0,0-1 0,-1-1 0,32-4 0,-42 4 13,-1-1-1,1 0 1,-1 0-1,0 0 1,0 0 0,0-1-1,0 0 1,0 0-1,-1 0 1,1-1 0,7-7-1,-10 9 30,0-1-1,0 0 0,1 1 0,-1-1 1,-1 0-1,1 0 0,0 0 0,-1-1 1,0 1-1,0 0 0,0 0 0,0-1 1,0 1-1,0-1 0,-1 1 0,0-1 1,0 1-1,0-1 0,0 1 0,-1-5 1,1 7-43,0 0 0,0 0 0,-1 0 0,1 1 0,0-1 0,-1 0 0,1 0 0,-1 0 0,1 0 0,-1 1 0,1-1 0,-1 0 0,1 0 0,-1 1 0,0-1 0,1 0 0,-1 1 0,0-1 0,0 1 0,1-1 0,-1 1 0,0-1 0,0 1 0,0-1 0,0 1 0,-1 0 0,-28 3-64,24 0 45,0-1 0,0 1 0,0 0-1,1 1 1,-1-1 0,1 1 0,-6 5-1,7-3 15,-1 0-1,1 0 0,0 0 1,0 1-1,1 0 0,0-1 1,0 1-1,1 0 0,-1 1 1,2-1-1,-1 0 0,1 1 0,0-1 1,0 0-1,1 11 0,0-17 0,0 0-1,0 1 1,0-1-1,1 0 0,-1 1 1,0-1-1,1 0 1,-1 0-1,1 1 0,-1-1 1,1 0-1,-1 0 0,1 0 1,0 1-1,0-1 1,0 0-1,-1 0 0,1 0 1,0 0-1,0-1 1,0 1-1,0 0 0,1 0 1,-1 0-1,1 0 0,2 0-148,0 1 0,0-1-1,0 0 1,0 0-1,0-1 1,0 1-1,0-1 1,7 0-1,-2 0-700,1-1 0,-1 0 0,1-1 0,-1 0 0,1-1 1,-1 0-1,9-4 0,18-15-5866,1-5-3705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89 217 13325,'0'0'9166,"-9"-5"-7554,5 3-1478,-28-11 748,31 13-837,-1 0-1,1 0 1,0 0 0,-1 0-1,1 0 1,0 0 0,-1 1 0,1-1-1,0 1 1,0-1 0,0 1-1,-1-1 1,1 1 0,0 0 0,0 0-1,0-1 1,0 1 0,0 0-1,0 0 1,0 0 0,0 0 0,0 0-1,1 0 1,-1 0 0,0 0-1,1 1 1,-1-1 0,1 0 0,-1 0-1,0 3 1,-1 1 13,0 1 0,0-1 0,0 1 0,1-1 0,0 1 0,0 0 0,1-1 0,-1 1 0,1 0 0,0 0 0,1-1 0,-1 1 0,2 6 0,0-9-119,-1 1 1,1 0 0,0-1-1,0 1 1,0-1 0,0 0-1,1 0 1,0 0 0,-1 0-1,1 0 1,0 0 0,0-1-1,0 1 1,1-1 0,-1 0-1,0 0 1,1 0 0,0-1-1,3 2 1,6 2-247,-1 0 1,1 1-1,-1 1 0,-1 0 0,1 0 1,-1 1-1,11 11 0,-18-15 343,1 2-1,-1-1 0,0 0 1,-1 1-1,0 0 1,1 0-1,-2 0 0,1 0 1,-1 0-1,0 0 0,0 1 1,-1-1-1,1 1 1,-2-1-1,1 1 0,-1 11 1,0-8 392,-1 0 0,-1 0 0,0 0 1,0 0-1,-1-1 0,-5 15 1,7-21-320,0 0 0,0 0 1,-1 0-1,1 0 1,0-1-1,-1 1 0,0 0 1,0-1-1,0 1 1,0-1-1,0 0 1,0 0-1,-1 1 0,1-2 1,-1 1-1,1 0 1,-1 0-1,0-1 1,0 1-1,0-1 0,0 0 1,0 0-1,0 0 1,-4 1-1,6-3-101,0 1 1,0 0-1,0-1 1,0 1-1,0-1 0,0 1 1,0-1-1,0 1 1,0-1-1,0 1 1,0-1-1,1 0 0,-1 0 1,0 1-1,0-1 1,1 0-1,-1 0 0,1 0 1,-1 0-1,1 0 1,-1 0-1,1 0 0,-1 0 1,1 0-1,0 0 1,0 0-1,0 0 0,-1 0 1,1-1-1,-3-37-433,3 37 379,-1-24-378,1 0-1,2-1 1,1 1 0,1 0-1,1 0 1,1 1-1,2 0 1,0 0 0,23-47-1,2 10 225,-13 25 573,-2 0-1,16-45 1,-40 114 223,1 0-1,1 0 0,2 60 0,2-89-573,0-1-1,0 1 1,1-1-1,-1 1 1,1-1-1,-1 1 0,1-1 1,0 1-1,0-1 1,0 0-1,0 1 1,0-1-1,1 0 1,-1 0-1,1 0 0,-1 0 1,1 0-1,0 0 1,0-1-1,0 1 1,0 0-1,0-1 1,0 0-1,0 1 1,1-1-1,-1 0 0,3 1 1,-2-1-4,0-1-1,0 0 1,0 1 0,0-1 0,0 0-1,0 0 1,0-1 0,0 1 0,0-1-1,0 1 1,0-1 0,0 0 0,0 0-1,0 0 1,0-1 0,-1 1 0,1-1-1,-1 1 1,1-1 0,-1 0 0,0 0-1,4-4 1,3-4-8,0 0-1,-1 0 0,0-1 1,-1-1-1,0 1 0,-1-1 1,0 0-1,-1 0 0,5-17 1,-5 6-30,0 1 0,-2-1 0,0 0 1,-1-35-1,-7 32-19,5 26 32,0-1-1,0 1 0,-1-1 0,1 1 0,0 0 0,0-1 1,-1 1-1,1-1 0,0 1 0,-1 0 0,1 0 1,0-1-1,-1 1 0,1 0 0,-1 0 0,1-1 0,-1 1 1,1 0-1,0 0 0,-1 0 0,1 0 0,-1-1 1,1 1-1,-1 0 0,1 0 0,-1 0 0,0 0 1,0 1-8,-1 0 0,1 0 0,-1 0 1,1 0-1,-1 0 0,1 0 0,0 0 1,-1 0-1,1 1 0,0-1 0,0 0 1,0 1-1,0-1 0,0 1 0,0-1 1,1 1-1,-1 0 0,0-1 0,1 1 1,-1 0-1,0 2 0,-4 15 11,1 1 1,0 0-1,1-1 1,2 1-1,0 34 1,1-49 4,1 1 0,0 0 1,0 0-1,0-1 1,1 1-1,0-1 1,0 1-1,0-1 1,1 0-1,5 8 0,-6-10-2,0-1-1,1 1 0,-1 0 0,1-1 0,0 0 0,0 0 0,0 0 0,0 0 0,0 0 0,0 0 0,1-1 0,-1 0 0,1 1 0,-1-1 0,1-1 0,-1 1 0,1 0 0,4-1 0,-3 1-27,1-1 1,-1 1-1,0-1 0,0-1 0,1 1 0,-1-1 1,0 0-1,0 0 0,0 0 0,0-1 0,0 0 0,0 0 1,0 0-1,-1 0 0,1-1 0,-1 0 0,1 0 0,-1 0 1,0-1-1,0 1 0,-1-1 0,6-6 0,9-29-2994,-12-8-3866,-6 11-2709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20307,'0'0'6695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14157,'0'0'5093,"-2"55"-4516,12-13 352,6 9-161,4 2-383,3 0-321,7 2 0,-2-4 0,-8-4-64,1 1-1057,-9-2-1986,-3-5-4196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47:5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9353,'0'0'15214,"30"-26"-24695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0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10794,'-10'0'166,"-22"-1"195,-20 0 808,40 0-127,20 1 389,38 2-1284,85 16 0,19 1-126,779-44-63,-404-3 122,1007-10-91,-183 36 2013,-76 56-1634,-1107-54-7185,-100-7 2237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0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1243 244 10122,'-69'-23'192,"-4"0"64,1 5-96,-1 2-32,0-2 96,-3-2-63,0 0-129,-11-1-32,1 2 0,-13 2-193,-8 5-319,-4-1-769,-6 0-1057,-7 3-2307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0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4556 0 6342,'-1641'29'1030,"792"76"-681,662-66-124,3 7 1,-266 105-1,292-85 219,-208 122 0,278-135-326,3 4 1,2 4-1,-124 116 1,173-143-123,2 1 1,1 2 0,2 1 0,-41 69-1,61-90-34,0-1-1,1 1 0,1 1 0,1 0 0,0-1 1,1 2-1,1-1 0,1 0 0,1 1 1,0 0-1,2 0 0,0-1 0,1 1 0,6 35 1,-3-42 30,0 1 0,2-1 0,-1 0 0,1-1-1,1 0 1,0 0 0,1 0 0,0-1 0,1 0 0,-1 0 0,2-1 0,0 0 0,13 9 0,7 3 4,1 0 0,2-2 0,47 21 1,1-7 88,0-4 1,157 35-1,180 5 144,874 44-33,9-78-710,-639-22 421,632 10 110,-1-40 84,-596-26 133,-508 21 228,307-75 0,-425 77-203,-1-2-1,-1-3 0,-1-3 1,72-43-1,-114 57-109,-1-2-1,-1 0 0,-1-2 1,0 0-1,-1-2 0,-1-1 1,-1 0-1,-1-1 0,-1-1 0,-1-1 1,-1-1-1,-1 0 0,14-33 1,-22 41-142,-1-2 1,0 1 0,-2 0-1,0-1 1,-1 0 0,-1 0-1,-1 0 1,0 0 0,-2 0-1,0 0 1,-7-34 0,2 30 3,-1-1 1,-1 2 0,-1-1 0,-1 1 0,-1 0 0,-1 1 0,-1 1-1,-21-27 1,-1 7 55,-2 2-1,-1 1 1,-3 2 0,0 2-1,-2 1 1,-2 3-1,-83-42 1,53 36-158,0 4 1,-2 4-1,-1 2 1,-1 4-1,-1 4 0,-1 3 1,-110-5-1,102 16-1073,0 5 0,1 2 0,-151 29 0,104-4-1884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0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11787,'20'4'-386,"-1"0"0,26 9 0,42 11 460,190 19-85,309 7 0,-479-44-20,2199 55 423,2-117 252,-1086 29-776,-700 24-3164,-302 1-670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6790,'0'0'7618,"10"0"-5199,116 0 1499,-127 0-3835,0 0 0,1 0-1,-1 0 1,0-1 0,0 1 0,1 0 0,-1-1 0,0 1-1,1-1 1,-1 1 0,0-1 0,1 1 0,-1-1 0,1 1-1,-1-1 1,0 1 0,1-1 0,0 0 0,-1 1-1,1-1 1,-1 0 0,1 0 0,0 1 0,-1-1 0,1 0-1,0 0 1,0 1 0,0-1 0,0 0 0,0 0 0,0 0-1,0 1 1,0-1 0,0 0 0,0 0 0,0 0 0,0 1-1,0-1 1,1 0 0,-1 0 0,0 1 0,1-1-1,-1 0 1,0 1 0,1-1 0,-1 0 0,1 1 0,-1-1-1,1 0 1,-1 1 0,1-1 0,0 1 0,-1-1 0,1 1-1,0-1 1,-1 1 0,1 0 0,0-1 0,0 1-1,-1 0 1,1 0 0,0-1 0,0 1 0,-1 0 0,2 0-1,-6 0-82,0 0-1,0 0 1,1 0-1,-1 1 1,0-1-1,0 1 0,0 0 1,0 0-1,0 1 1,1-1-1,-1 1 1,1-1-1,-1 1 0,1 0 1,0 1-1,-1-1 1,1 1-1,1-1 1,-1 1-1,0 0 0,0 0 1,1 0-1,0 0 1,0 0-1,0 1 0,0-1 1,0 1-1,0 0 1,1-1-1,0 1 1,0 0-1,0 0 0,0 0 1,1-1-1,-1 1 1,1 5-1,0-7 1,1-1-1,-1 0 0,1 1 1,0-1-1,0 0 1,-1 1-1,1-1 1,0 0-1,0 0 1,0 0-1,0 0 1,0 0-1,0 0 1,1 0-1,-1 0 0,0 0 1,0 0-1,1-1 1,-1 1-1,0 0 1,1-1-1,-1 0 1,1 1-1,-1-1 1,1 0-1,-1 1 0,1-1 1,-1 0-1,1 0 1,-1 0-1,3-1 1,53-1-266,-48 0-42,-1 0-1,1 0 1,-1-1-1,0-1 1,10-4-1,-12 4-10,1 1 1,-1 0-1,1 0 0,0 0 1,0 1-1,1 1 0,-1-1 1,9 0-1,-9 22 1239,-1-1 1191,-3-20-1067,1-13-240,6-85-350,-10 98-491,1 1 0,-1-1 0,1 0 0,-1 0 0,1 1 0,-1-1 1,1 1-1,-1-1 0,1 1 0,-1-1 0,1 1 0,0-1 0,0 1 0,-1-1 0,1 1 0,0 0 0,0-1 0,-1 1 0,1 0 0,0 0 0,0-1 1,0 1-1,-1 0 0,1 0 0,0 0 0,0 0 0,1 0 0,32 1-2062,-23 0 1266,48-1-7367,-24 0-550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0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1 673,'0'0'-417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0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78 2242,'0'0'1137,"-8"0"-720,-162 4 4371,170-4-4785,0 0 0,0 0-1,0 0 1,-1 0 0,1 0-1,0 0 1,0 0 0,-1-1-1,1 1 1,0 0 0,0 1-1,0-1 1,-1 0 0,1 0 0,0 0-1,0 0 1,0 0 0,-1 0-1,1 0 1,0 0 0,0 0-1,0 0 1,-1 0 0,1 1-1,0-1 1,0 0 0,0 0 0,0 0-1,-1 0 1,1 0 0,0 1-1,0-1 1,0 0 0,0 0-1,0 0 1,0 1 0,0-1-1,-1 0 1,1 0 0,0 0 0,0 1-1,0-1 1,0 0 0,0 0-1,0 0 1,0 1 0,8 10-2,19 9-33,-6-15 68,0 0 0,0-1-1,1-2 1,0 0-1,-1-1 1,40-4 0,-8 2 56,258-10 537,33 1-271,1170-54 294,413 16 789,-1572 65-1421,286-1-2074,-572-21-1672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2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0 384 6887,'1166'-56'2252,"520"-56"-1015,-485 39-755,-885 50-468,766-50 34,1 40 536,-1014 34-591,118-5-1673,-108-7-1058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2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40 9385,'-13'-4'235,"-9"-2"715,0-1 0,-33-16 0,119 39-1569,18 7 195,2-4-1,1-3 1,113 6 0,264-9 162,-365-13 294,1556 2 609,1556 20 111,-3024-18-556,860 26 936,-3 38-783,-681-35-2506,-195-22-448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2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18122 517 7207,'-52'5'581,"-163"11"1245,181-16-1742,0-1-1,0-2 0,0-2 1,-45-11-1,9-1-51,-1 3 0,-1 3 0,0 4 0,-93 1 0,-586 30 58,291-4 332,-1512-7 721,1115-43-1307,-80 0 547,486 28-273,-1058-31 335,1304 20-444,-1370-73 19,781 48-218,91 4 1,-1286 40 117,1672 3 159,-1123 1-136,554-55 50,480 22 35,-143 20 84,448 11 11,0 4 0,1 5-1,-138 40 1,113-15 122,-144 67-1,198-74-345,1 2 0,2 4 0,-82 64 1,141-98 16,0 1 0,1-1 0,-1 2 0,2-1 0,-1 1 0,1 0 0,1 1 1,0-1-1,-9 20 0,12-23 32,1 0-1,1 1 1,-1-1 0,1 1 0,0-1-1,0 1 1,1-1 0,0 1 0,0 0-1,1-1 1,-1 1 0,1 0 0,1-1 0,0 1-1,-1-1 1,2 0 0,-1 0 0,4 7-1,20 33-11,1-1-1,3-1 1,1-2-1,2 0 1,2-3-1,2-1 1,1-1-1,2-2 1,2-2-1,77 47 0,-68-54 114,0-2 0,2-3-1,0-1 1,1-3 0,1-3-1,0-2 1,70 7-1,401 2 261,-493-21-313,1916-119-2948,-758 28 2771,-1 172 661,1900 85 2398,-132-186-2754,-1894 10-115,2279-120 1390,-1902-11-406,-1386 134-915,-1-3 0,0-2 1,-1-3-1,0-1 0,-1-3 0,60-32 1,-92 40-54,-2 0 1,0-2 0,0 0 0,-1-1 0,-1-1 0,0 0-1,26-34 1,-32 35-30,-1 0 0,-1-1 0,-1 0 0,0-1-1,0 1 1,-2-1 0,0 0 0,0-1 0,-2 1 0,0-1 0,1-25-1,-4 23-7,0-1-1,-1 0 1,-1 1-1,-1-1 0,-1 1 1,-1 0-1,0 0 1,-1 0-1,-1 1 0,-14-26 1,7 20 19,-1 0 0,-1 1 0,-2 0 0,0 2 0,-1 0 0,-36-30 0,9 16 43,-2 1 0,-1 3 0,-1 1 0,-2 3 1,-1 3-1,-86-29 0,7 15-1170,-3 5 1,0 7-1,-172-12 0,131 24-1832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4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13833 382 2787,'0'0'80,"-2"-8"240,-3-4-80,1 1 0,-2 0 0,1 0 0,-2 0 0,1 1-1,-1-1 1,-1 2 0,0-1 0,0 1 0,-1 0 0,0 1 0,-1 0 0,0 0 0,0 1 0,0 1 0,-21-11 0,-14-2-25,-1 2 0,0 2 1,-1 2-1,-90-12 0,-198-2-74,-459 21-1642,92 4 3146,-194-31-1049,-336-9-66,-485 35-762,993 9-102,-718 16-87,564-5-167,-494 67-466,11 90 1841,1088-128-689,3 13 0,-300 101 0,438-113-71,7-4 402,2 5 0,-130 67-1,238-103-377,1 0-1,0 1 1,0 0-1,1 1 0,1 1 1,-18 18-1,25-22-54,0-1 0,0 1-1,1 0 1,0 0 0,0 1-1,0-1 1,1 1 0,1-1-1,-1 1 1,1 0 0,0 0 0,1 1-1,0-1 1,0 14 0,1-5-6,1 0 0,1-1 0,0 1 0,1 0 0,1-1 0,1 1 0,0-1 0,1-1 0,1 1 0,0-1 0,16 25 0,-9-21-19,1 0 0,1-1 0,1 0 0,0-1 0,1-1 0,1-1 1,29 18-1,13 1-37,3-2 1,0-3-1,2-3 1,111 28 0,242 49 131,517 58 1,524-47-116,8-102-29,-1029-13 72,-49 2 6,3146-41 5,-1734-42 32,-4-63 38,-1131 60 124,-491 54 233,296-94-1,-439 115-386,-1-2-1,-1-1 1,0-1-1,52-34 0,-75 42-15,0 0 0,-1 0 0,0 0 0,0-1 0,0 0 0,-1 0 0,0-1 0,0 0 0,-1 0 0,0 0 0,0-1 0,-1 1 0,0-1 0,-1 0 0,0 0 0,0-1 0,-1 1 0,0-1 0,-1 1 0,0-1 0,0-12 0,-3 2 25,-1 0 0,-1 0 1,-1 0-1,0 1 0,-1 0 0,-2 0 0,0 0 1,-1 1-1,0 0 0,-1 0 0,-2 1 0,-17-20 1,-8-7 99,-1 1 1,-3 3 0,-53-42 0,35 37-286,-2 3 0,-3 2 1,0 3-1,-3 3 0,0 3 1,-91-28-1,13 16-1532,-2 5 0,-164-18 0,118 30-3067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2:0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1925 213 6534,'-22'6'248,"-1"-2"1,0-1-1,-1-1 0,1 0 0,-36-4 1,52 0-435,0 0 1,1-1 0,-1 0 0,1-1 0,0 1-1,-1-1 1,2 0 0,-1-1 0,-8-8 0,-21-13-77,21 19 327,0 0 0,-1 1 0,0 1 0,-1 0 1,1 1-1,-1 1 0,0 0 0,0 1 0,-17 0 0,-20 2 416,-74 8-1,-269 48 449,343-45-933,1 3 0,1 2 0,1 3 0,1 1 0,-57 33 0,4 7 72,-118 90 0,200-135 4,0 1 1,1 1-1,1 1 1,1 0-1,0 2 0,-24 36 1,32-40-29,0 0 1,1 1-1,1 0 0,0 1 0,1-1 1,1 1-1,1 0 0,1 1 1,-3 34-1,7-22-57,0 0 0,2 0-1,2 0 1,0-1 0,2 1 0,2-1-1,0-1 1,2 1 0,2-2 0,0 0-1,20 31 1,-3-12-9,3-1-1,1-1 1,2-2-1,2-1 1,57 48-1,-52-53 27,2-2 1,2-1-1,0-3 0,3-2 0,0-2 0,1-2 0,2-2 0,0-3 0,2-2 0,0-2 1,0-3-1,111 11 0,321-14 120,2-37-140,-346 18-98,744-65 78,-118 9 39,4 33-114,-515 33 78,407-8 116,-3-51 124,-114-45 20,-440 76-59,-1-5 0,203-91 0,-262 99-93,-1-2 0,77-57 0,-107 69-37,0 0 0,-1 0 0,0-2-1,-2 0 1,1-1 0,-2 0 0,-1-1 0,0 0-1,15-33 1,-21 34-47,0 0 0,-1-1 0,-2 1 0,1-1 0,-2 0 0,0 0 0,-2 0 0,0 0 0,0 0 0,-2 0 0,0 0 1,-1 0-1,-1 1 0,-1-1 0,0 1 0,-1 0 0,-1 1 0,-1-1 0,0 1 0,-1 1 0,-1-1 0,0 2 0,-1-1 0,-25-24 0,8 13-69,-1 1 0,-1 1 1,-1 1-1,-1 2 0,-1 1 0,-1 2 0,0 1 1,-67-22-1,-25 2 271,-159-28 1,189 46 17,-408-70 86,-577-28-1,-516 55-531,372 99-203,164 78 673,1012-106-1246,-72 22-1,78-16-1518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3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2530,'575'-17'3721,"-176"12"-1954,453-41-276,677-21-724,268 87-703,-1371-12-843,-217-8-1223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3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69 9001,'-10'-7'357,"-94"-55"2734,148 63-4756,368 38-33,515-5-763,472-20 4988,-700-10-532,-408-1-1544,1555 37-507,-1717-38-3777,-96-2-1250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1:4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7981 639 3651,'-25'-21'896,"-1"1"0,-1 1-1,-1 1 1,-50-24-1,35 23-588,0 3 0,-79-20 0,-4 13-1562,-194-12 0,73 11 1126,-328-68 848,-98-13 383,-289 37-487,235 23-654,-578-11-99,734 66 368,4 51-129,286-7-198,-534 179 1,810-231 97,-187 77 93,172-69-87,1 0 1,1 2-1,0 0 1,0 1 0,1 0-1,1 2 1,-21 23-1,30-30-15,0 1 1,1 0-1,0 0 0,1 1 0,0 0 1,1 0-1,0 0 0,0 0 0,1 1 0,0 0 1,1-1-1,0 1 0,0 12 0,2-8-17,1 0 0,0 0-1,1 0 1,1 0-1,0-1 1,1 1-1,1-1 1,10 22-1,4 0-21,1 0 0,2-2 0,2 0 0,1-2 0,2-1 0,30 29 0,3-5 66,2-2-1,3-3 1,1-4 0,3-2 0,127 60 0,391 130 148,-541-218-159,1113 339 378,-868-289-301,2-12 0,319 15 0,-227-53-39,0-16 0,0-18-1,-1-16 1,500-110 0,-44-80-1,-678 168-12,-3-8 0,-3-6 0,157-96-1,-269 139 15,-1-2-1,-2-1 1,-1-3-1,-2-1 0,-1-1 1,42-54-1,-64 71-1,-2 0 0,0-2 0,-1 1 0,-1-1 0,-1-1 0,0 0 0,-2-1 0,-1 0 0,0 0 0,-2 0 0,-1-1 0,0 1 0,-2-1 0,0 0 0,-2 0 0,-3-33-1,0 41-54,-1 0-1,0 1 1,-1 0-1,-1-1 1,0 1-1,-1 1 1,0 0-1,-1 0 1,-1 0-1,0 1 1,0 0-1,-21-19 1,2 5-179,-1 1 0,-2 2 1,-63-39-1,33 30 139,-1 3 0,-1 2 0,-1 4 0,-1 2 0,-83-16 0,2 12-1057,-201-10 0,135 24-1659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 12524,'-3'-4'7755,"12"-1"-3076,31-2-1770,-34 6-2952,1 0-1,0 1 1,0-1 0,0 1 0,-1 1 0,1 0 0,0 0-1,0 0 1,-1 0 0,1 1 0,8 4 0,-14-6 32,0 1 0,0 0 1,0 0-1,1 0 0,-1 0 1,-1 0-1,1 0 0,0 0 1,0 0-1,0 0 1,0 0-1,-1 0 0,1 1 1,-1-1-1,1 0 0,-1 1 1,1-1-1,-1 0 1,0 1-1,0-1 0,1 0 1,-1 1-1,0-1 0,0 2 1,-1 0 12,0-1 0,0 1 0,0-1 1,0 0-1,0 1 0,0-1 0,-1 0 1,1 0-1,-1 0 0,1 0 0,-1 0 1,-2 2-1,-4 3 42,0-1 0,0 0 0,0-1-1,0 0 1,-16 7 0,22-12-62,-1 1 0,1 0-1,0 0 1,0 0 0,-1 0 0,1 0 0,0 0-1,0 0 1,0 1 0,0-1 0,1 1-1,-4 3 1,5-4-27,1 0 0,0 1 0,-1-1 1,1 0-1,0 1 0,0-1 0,0 0 0,0 0 0,0 1 0,0-1 0,0 0 0,0 0 1,0 0-1,1-1 0,-1 1 0,0 0 0,1 0 0,-1-1 0,1 1 0,1 0 0,-1 0 53,-1-1-1,1 1 1,0 0-1,-1 0 1,1 0-1,-1 0 0,1 1 1,-1-1-1,0 0 1,1 1-1,-1-1 0,0 0 1,0 1-1,0 0 1,0-1-1,0 1 0,0 0 1,0-1-1,-1 1 1,1 0-1,-1 0 0,1-1 1,-1 1-1,0 0 1,1 0-1,-1 0 1,0 0-1,0 0 0,0 0 1,-1-1-1,1 1 1,0 0-1,-1 0 0,1 0 1,-1 0-1,0-1 1,-1 3-1,0 0 104,-1 0-1,0-1 1,0 1-1,0-1 1,0 0-1,0 0 1,-1 0-1,1-1 1,-1 1-1,0-1 1,0 0-1,0 0 1,0 0-1,0 0 1,-6 1-1,-7 2-3884,30-7-4377,4-1 6682,3-1-2588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2:2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17 10025,'-8'2'-4025,"-30"5"4009,36-7 30,1 0 0,-1 1 1,1-1-1,-1 0 0,1 0 0,-1 1 1,1-1-1,-1 1 0,1 0 1,-1-1-1,1 1 0,0 0 1,-1 0-1,1 0 0,0-1 1,0 2-1,-1-1 0,1 0 1,0 0-1,0 0 0,0 0 1,0 1-1,1-1 0,-1 0 1,0 1-1,0-1 0,0 3 1,4 0-60,0-1 1,0-1-1,0 1 1,0 0-1,1-1 1,-1 0 0,1 0-1,0 0 1,0 0-1,-1 0 1,1-1-1,6 2 1,1 1-35,27 10-122,1-2 0,0-1-1,0-2 1,69 7 0,167-4-474,-197-11 701,851 68 1197,-676-44-1074,0-11 1,1-12-1,284-32 1,-153-7-108,1478-132 134,-944 134 118,-3 93 122,-859-50-434,310 31-1378,-231-33-1738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3:5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3940,'3'-3'198,"0"1"0,1-1-1,-1 1 1,1 0 0,0-1 0,0 2 0,0-1 0,0 0 0,0 1 0,0 0 0,1 0 0,-1 0 0,0 0-1,1 1 1,-1 0 0,6 0 0,79 4-274,-78-3 194,186 15 386,213-11 1,333 14-409,-189 2-91,1033-32 2429,-686 0-2057,2-1-86,1730 82 41,-2214-53-237,1436 26 124,-430-96 150,-345 4-103,859-3-26,-1101 25-168,406-8 160,2363-63-61,252 33-278,-3731 73-226,-41-2-3919,-84-5 163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3:5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43 337 5573,'-4'0'-5,"-19"-1"248,22 1-185,0 0 1,1 0 0,-1 0 0,0 0 0,1 0 0,-1 0-1,1 0 1,-1 0 0,0 0 0,1-1 0,-1 1 0,0 0-1,1 0 1,-1-1 0,1 1 0,-1 0 0,1-1-1,-1 1 1,1 0 0,-1-1 0,1 1 0,-1-1 0,1 1-1,-1-1 1,1 1 0,0-1 0,-1 0 0,40-1 37,704-13 909,3 0 104,107 21-153,196 0 7,-2-35-411,996-52 110,-1709 77-621,644-14 31,-4-35-46,-946 52-23,-20 1 4,0 0 0,-1 0 0,1 0-1,-1-1 1,1 0 0,-1-1 0,1 0 0,10-4-1,-17 6 1,-1-1 0,0 1-1,0 0 1,1 0-1,-1 0 1,0-1 0,0 1-1,1 0 1,-1 0-1,0-1 1,0 1 0,0 0-1,0 0 1,1-1-1,-1 1 1,0 0 0,0-1-1,0 1 1,0 0-1,0-1 1,0 1 0,0 0-1,0-1 1,0 1-1,0 0 1,0 0 0,0-1-1,0 1 1,0 0-1,0-1 1,0 1 0,0 0-1,0-1 1,-1 1-1,1 0 1,0 0 0,0-1-1,0 1 1,0 0-1,-1 0 1,1-1 0,0 1-1,0 0 1,-1 0-1,1-1 1,0 1 0,0 0-1,-1 0 1,1 0-1,0 0 1,-1 0 0,1-1-1,0 1 1,0 0-1,-1 0 1,1 0 0,-19-7-101,-41-6-167,0 3 0,-1 2 0,-121 2-1,102 4 202,-1732 6 84,909 9-550,-267 8-1203,-4 0 117,-842 59 1665,1025-42 849,958-38-612,1-2 0,-42-7 0,60 4 34,21 1-163,25-1-171,802-21-991,-152 9 481,464-47 917,1038-30 722,-812 95-3060,-1303 0 1715,178-1-2956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4:0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3683,'0'0'2179,"-6"-10"-1582,2 4-472,0 0 10,1 1-1,-1-1 0,1 0 0,0 0 0,1 0 1,-1-1-1,1 1 0,1-1 0,-1 1 1,0-10-1,23 21-86,64 40-80,-34-17 48,82 32 0,-38-30-34,1-4 0,1-5 0,1-3 0,102 4 0,405-6 70,-528-16-30,1155-28 234,1-32 222,719-22 881,-417 79-1058,-473 6 647,-1015-3-861,-16 1-40,1-2 1,33-5-1,-89-2-1926,-11-7-1948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4:42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6342,'0'0'3710,"13"2"-2920,25 3-94,1-2 0,65-3 0,94-15 629,-70 3-814,689-36 387,-304 20-429,-479 26-304,-20 3-41,0-2-1,0 0 1,-1 0 0,1-1-1,19-6 1,-92 4 864,-866-9-2091,1 78 1464,904-62-412,22-1-79,33-2-24,-22-1 243,409-23-40,-120 2-28,-9 12-2,305-21-914,-573 28 421,-29 1 18,-44 1-39,-269 7-1059,-396 58 1,629-53-764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4:4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46 105 10890,'0'0'257,"-8"2"-129,-22 7-48,22-4 35,15-1 206,14-1 417,177 5 983,223-21 0,-398 11-1655,708-50 781,526-17-499,-1256 69-417,29 2 417,-29-2-503,0 0 1,0 0 0,0 0-1,0 0 1,0 0-1,0 0 1,0 0 0,0 0-1,0 1 1,0-1-1,0 0 1,0 1 0,0-1-1,-1 1 1,1-1-1,0 1 1,0-1 0,0 1-1,-1 0 1,1-1-1,0 1 1,0 0-1,0 1 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4:4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8584,'0'0'438,"8"0"-134,502 1 5768,7 1-4078,526 2-1615,-450 17-287,-316-7 3,-252-12-94,-16-1-24,0 0 0,1 0-1,-1-1 1,1-1 0,16-2 0,-25-11-8642,-1 9 3033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4:5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648 51 929,'-14'1'1852,"-2"0"-1527,-95 4 1120,0 4 0,-177 40 1,270-44-835,4-1 396,-1 0 1,0 0-1,0-2 0,-16 1 1042,64-3-1094,699-48 2014,-413 19-2799,811-20-138,-922 49-507,-313-2-1111,-133 5 215,-419 34 1023,-349 37-4,933-66 352,31-4 0,1 1 0,-62 17 0,212-27-251,1402-134 1330,-1475 137-1082,534-5-1825,-557 8 1709,0 0-1,0 1 1,0 1 0,0 0 0,0 0-1,-1 1 1,0 1 0,13 6 0,-25-11 118,-1 0 1,1 0 0,0 0-1,0 1 1,0-1 0,0 0 0,-1 0-1,1 0 1,0 0 0,0 0-1,0 0 1,0 0 0,0 1-1,-1-1 1,1 0 0,0 0-1,0 0 1,0 0 0,0 1 0,0-1-1,0 0 1,0 0 0,0 0-1,0 0 1,0 1 0,0-1-1,0 0 1,0 0 0,0 0-1,0 0 1,0 1 0,0-1-1,0 0 1,0 0 0,0 0 0,0 1-1,0-1 1,0 0 0,0 0-1,0 0 1,0 0 0,0 1-1,0-1 1,1 0 0,-1 0-1,0 0 1,0 0 0,0 0 0,0 1-1,0-1 1,1 0 0,-1 0-1,0 0 1,0 0 0,0 0-1,1 0 1,-16 1-190,-68-15-405,-105-13 399,-374 17-504,188 40-2977,272-17 559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5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5298 179 5349,'-596'-48'600,"-354"-12"1261,843 60-1878,-1313 1 1032,307 74-321,1019-65-721,1 5-1,-124 34 0,167-33-98,1 1 1,1 3-1,1 2 0,0 2 0,-80 57 0,87-53 118,2 3-1,1 1 0,2 1 1,-46 57-1,68-73 32,0 0-1,2 1 0,0 0 0,1 1 0,1 0 0,1 1 1,1-1-1,0 1 0,2 1 0,0-1 0,1 1 1,-1 40-1,4-30 4,2 1 1,1-1 0,1 0-1,2 0 1,1 0-1,15 43 1,-14-57 27,0 0-1,1 0 0,1-1 1,0-1-1,1 1 1,1-1-1,1-1 0,0 0 1,1-1-1,0 0 1,1-1-1,21 15 1,3-4 34,0-1 1,1-3-1,1-1 1,1-2 0,0-2-1,70 15 1,264 28-61,-364-56-25,615 35-82,3-41-323,-423 1 386,877 11 0,882 54 887,-1803-68-797,0-7 1,0-7 0,-2-7 0,-1-7-1,191-68 1,-263 71-36,151-79 0,-189 83-5,-1-2 1,-1-2 0,-2-2-1,50-49 1,-85 74 12,-1 0 1,0-1-1,-1 0 0,0-1 1,-1 0-1,0 0 0,0 0 1,-1-1-1,-1 0 0,0 0 1,-1 0-1,0-1 0,-1 1 1,0-1-1,-1 0 0,0 0 1,-1 0-1,-1 0 0,0 0 1,0-1-1,-2 1 0,0 0 1,0 1-1,-1-1 0,0 0 1,-2 1-1,1-1 0,-1 1 1,-10-17-1,-9-5 122,0 1 0,-2 1 1,-2 1-1,-1 1 0,-1 2 0,-1 1 1,-2 1-1,-52-31 0,7 11 28,-2 4 0,-155-58 0,66 43-400,-3 7 0,-1 8 0,-2 7 0,-2 8 1,-355-7-1,201 38-4821,159 3-1430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5:4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205 401 3716,'-10'-1'-225,"-4"0"564,0-2 0,0 1-1,1-2 1,-1 0 0,1 0-1,0-2 1,0 1 0,-21-14 0,-19-9 146,102 27-699,-20-1 225,82-3-67,122-21 0,-106 10 238,392-27 392,-166 17-347,560-20 503,-661 37-670,530-45 93,250-5 409,-655 59-532,1427 13 95,-1306 8 58,186 3-51,350-45-107,-351 4 361,606-29-93,-1014 36-260,369 33-1,-558-15-163,1 3-473,0-5-1,125-6 1,-162-8-1771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14 11627,'0'0'11483,"-8"-1"-11350,2 1-101,-1 0 0,1 0 0,0 1 0,0 0 0,0 0-1,0 0 1,0 0 0,0 1 0,1 0 0,-9 5 0,-3 1 545,1 1 0,-27 20 0,38-26-429,1 1-1,-1 0 1,1 0-1,0 0 0,0 1 1,0-1-1,1 1 1,-4 6-1,7-10-136,-1 0-1,1 0 1,0 0 0,-1 0 0,1 0-1,0 0 1,-1 0 0,1 0 0,0 0-1,0 0 1,0 1 0,0-1-1,0 0 1,0 0 0,0 0 0,0 0-1,1 0 1,-1 0 0,0 0 0,1 0-1,-1 0 1,1 0 0,-1 0 0,1 0-1,-1 0 1,1 0 0,0 0-1,-1 0 1,1 0 0,0-1 0,0 1-1,0 0 1,-1 0 0,1-1 0,0 1-1,0-1 1,0 1 0,0-1-1,0 1 1,0-1 0,0 0 0,0 1-1,1-1 1,-1 0 0,0 0 0,0 0-1,0 0 1,2 0 0,6 2 23,1-1 1,-1 1-1,0-2 1,1 0-1,-1 0 0,1 0 1,-1-1-1,1-1 1,-1 0-1,12-4 1,-17 5 10,0 0 1,-1-1-1,0 1 1,1-1 0,-1 0-1,0 0 1,0-1-1,0 1 1,0-1-1,0 1 1,0-1 0,-1 0-1,0 0 1,1 0-1,-1 0 1,0 0-1,0-1 1,-1 1 0,1 0-1,-1-1 1,0 0-1,1 1 1,-2-1-1,1 0 1,0 0-1,-1 1 1,0-8 0,0 7-4,0 1 1,0-1 0,0 1 0,-1 0 0,0-1 0,0 1-1,0 0 1,0 0 0,0-1 0,-1 1 0,1 0 0,-1 0-1,-2-3 1,3 5-113,0 0 0,0-1 0,-1 1 0,1 0 0,-1 0 0,1 0 0,-1 0 0,1 0 0,-1 0 0,1 0 0,-1 1 0,0-1 0,1 0 0,-1 1 0,0 0 0,0-1 0,1 1 0,-1 0 0,0 0 0,0 0 0,1 0 0,-1 0-1,0 0 1,0 1 0,0-1 0,1 0 0,-3 2 0,3-1-343,1 0-1,-1 0 0,0 0 0,1 0 1,-1 0-1,1 0 0,-1 0 1,1 1-1,0-1 0,0 0 0,-1 0 1,1 0-1,0 1 0,0-1 0,0 0 1,0 0-1,0 0 0,1 1 1,-1-1-1,0 0 0,1 2 0,4 8-5848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6:3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64 131 3011,'-7'-5'4703,"4"3"-4254,-28-17 242,29 18-628,0 0-1,1-1 1,-1 1 0,0 0-1,1-1 1,-1 1-1,1 0 1,0-1-1,-1 0 1,1 1-1,0-1 1,0 0-1,0 0 1,0 0-1,-1-3 1,3 4-57,-1 0 1,0 1 0,1-1-1,-1 0 1,1 0 0,0 0-1,-1 0 1,1 1 0,0-1-1,-1 0 1,1 1 0,0-1 0,0 0-1,-1 1 1,1-1 0,0 1-1,0 0 1,0-1 0,0 1-1,0 0 1,0-1 0,1 1-1,27-8 113,-25 7-119,63-11 56,-1 3 1,1 3-1,97 4 0,-3-1 2,977 8 292,-1045-2-342,2 0-14,1207 54 44,69-5 337,-762-36 2,1636-13-226,-1003-15-67,1553-38 1674,-2607 45-1503,515-21 71,143-3-1037,-842 29 643,22 0-1016,-1 0 0,0-3 0,1 0 0,41-10 0,-18-7-4313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7:1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4965,'0'0'4778,"13"-4"-4618,68-13-126,1 3 1,0 3 0,150 1-1,266 34 85,-473-22-120,183 13 5,916 55-15,2-81 18,-555-30-1,672-40 9,731-21 359,-516 66-1773,-1338 36-998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8:0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10122,'0'0'3341,"7"8"-2823,-1-2-401,0-1 0,1 0 1,-1 0-1,1 0 0,1-1 0,-1 0 0,1 0 0,-1-1 0,1 0 0,0 0 0,0-1 1,1 0-1,-1 0 0,0-1 0,16 1 0,90-1 744,-1-5 0,159-26 1,-19 1-270,-133 19-461,958-65 61,3 79-280,-644 27 376,327 18-137,-1-46-35,-563-18 239,-1-8-1,203-53 0,-398 76-357,27-9 88,-30 9-88,0 0 0,0 0 0,0 0 0,-1 0 0,1 0 1,0-1-1,0 1 0,-1 0 0,1-1 0,0 1 1,-1 0-1,1-1 0,0 1 0,-1-1 0,1 1 0,-1-1 1,1 1-1,0-1 0,-1 0 0,0 1 0,1-1 1,-1 1-1,1-1 0,-1 0 0,0 0 0,1 1 0,-1-1 1,0-1-1,-3 1-595,0-1 0,0 1 1,0 0-1,0 1 0,0-1 1,-1 1-1,1-1 0,0 1 1,-1 0-1,1 0 0,-6 1 1,1-1-2428,-6-1-3210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58:30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7 155 4612,'0'0'6145,"-6"11"-5595,70 11 304,9-1-786,0-3-1,1-4 1,0-2 0,118 2-1,304-27 695,-121-2-757,1329 0 497,-839 9-240,957-34 250,-897-43-495,49-3 494,-442 78 642,-478 12-1202,0 2 0,90 24-1,17 15-7115,-119-31 1074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08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 3940,'0'0'11173,"-9"-8"-8829,11 21-2052,1 1 0,-1-1 0,2 0 0,0 0 0,1 0 1,0-1-1,8 15 0,11 29 189,-17-35-302,-1-3-41,0-1 1,1 0-1,1 0 0,13 22 0,-2-7-60,-1 0-1,17 49 0,-18-42 13,27 47-1,-7-14 91,-3 0-1,48 151 0,-27-66-1,-20-64 359,122 287 517,-29-106-796,-52-104-224,114 183-1,-68-150-10,124 181-19,-167-264 35,118 243 0,-101-175-21,94 129-18,-75-133 0,331 476-52,-270-413 35,70 57-44,26-21 58,116 99-3,31-32-43,-318-272 39,127 91-23,7-11-1,366 184 0,53-33 18,-432-219 24,298 78 0,-104-51 18,42 11-4,38-52-6,-208-39-5,50 8 4,211 38 7,-83-20-171,-463-63-63,-3 0 21,1 1-1,0-1 0,-1 0 0,1 0 1,0 0-1,-1 0 0,1 1 0,0-1 0,-1 0 1,1 0-1,0 0 0,-1 0 0,1-1 1,0 1-1,-1 0 0,1 0 0,0 0 0,-1-1 1,1 1-1,0 0 0,-1 0 0,1-1 1,-1 1-1,1-1 0,-1 1 0,1 0 0,-1-1 1,1 1-1,-1-1 0,1 1 0,-1-1 1,1 0-1,-1 0 0,1-10-5552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5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971 201 4324,'0'0'1970,"1"-9"-427,-1 4-1494,1-1 220,0-1 0,0 1 1,-1-1-1,0 1 0,0-1 0,-1 1 1,0-1-1,0 1 0,-1-1 1,1 1-1,-1 0 0,0 0 0,-1 0 1,0 0-1,0 0 0,0 0 0,-1 1 1,1 0-1,-7-7 0,1 5-171,0 0 1,0 1-1,-1 1 0,1 0 0,-1 0 0,0 0 1,-1 2-1,1-1 0,-1 1 0,1 1 1,-1 0-1,0 0 0,0 1 0,0 0 0,0 1 1,0 1-1,0 0 0,0 0 0,0 1 0,-19 5 1,-11 6-142,1 1 0,1 1-1,1 3 1,-39 23 0,38-18 84,1 1 0,1 3-1,2 0 1,0 3 0,2 0-1,1 3 1,2 0 0,-33 47-1,46-54 17,1 1-1,0 0 0,3 1 1,0 0-1,-13 45 0,20-52-34,1 1 0,2-1 0,0 1 0,1 0 0,1 0 0,1 1 0,0-1 0,6 30 0,-2-35 6,1 0 0,1 1 0,0-2 0,1 1 0,1-1 0,1 0 0,0-1-1,1 1 1,0-2 0,1 0 0,1 0 0,0-1 0,1 0 0,24 17-1,-17-14-5,1-2-1,1 0 0,0-2 0,0 0 0,1-2 1,1 0-1,0-1 0,0-2 0,45 8 0,-43-11-1,1-2-1,-1-2 0,0 0 0,0-1 1,0-2-1,0 0 0,0-2 0,-1-1 0,0-1 1,0-1-1,0-1 0,-1-2 0,-1 0 0,1-1 1,-2-1-1,0-2 0,-1 0 0,0-1 1,18-19-1,-4 1 11,-1-1 0,-3-2 0,-1-1 0,-1-1 1,-2-1-1,-3-2 0,27-59 0,-34 64-11,-3-1-1,-1 0 1,-2-1-1,-1 0 1,-2 0 0,-2-1-1,-2-1 1,-1 1-1,-4-49 1,1 81-23,-1-1 0,-1 1 0,1-1 1,-1 1-1,-1-1 0,0 1 0,0 0 1,0 0-1,-1 0 0,0 0 0,-1 1 0,0 0 1,0 0-1,0 0 0,-9-7 0,6 7-62,0 0 0,0 1-1,-1 1 1,0-1-1,0 2 1,0-1 0,-1 1-1,0 0 1,1 1-1,-1 0 1,0 1 0,-17-2-1,2 1-314,0 2-1,-1 1 0,1 0 0,-1 2 0,-43 9 1,-58 26-5213,78-20 1072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5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356 213 7655,'-11'3'22,"1"0"-33,0 1 1,1 0 0,0 0 0,0 1-1,0 0 1,1 0 0,-1 1-1,1 1 1,1-1 0,-1 1 0,1 0-1,-12 16 1,-7 10 251,1 2-1,2 1 1,1 0 0,2 2-1,2 0 1,1 1 0,2 1 0,1 1-1,3 0 1,1 0 0,-7 71-1,14-65-56,1 1 0,3-1 0,12 93-1,-7-112-113,0 0 0,2-1-1,1 0 1,1 0-1,1-1 1,1 0 0,30 45-1,-34-60-57,-1-2 0,1 1 0,1-1 0,-1 0 0,2-1 0,-1 0 0,1-1 0,0 0 0,1 0 0,-1-1 0,1 0 0,1-1 0,-1 0 0,1-1 0,0-1 0,0 1 0,0-2 0,20 2 0,-17-3 3,0-1 0,0 0 0,0-2 0,-1 0 0,1 0 0,0-1 1,-1-1-1,0-1 0,0 0 0,0-1 0,0 0 0,-1-1 0,0 0 1,0-1-1,13-11 0,-1-4 11,0-1 0,-1-1 0,-2-1 1,0 0-1,-2-2 0,-1-1 0,-2 0 0,28-62 1,-19 26 43,-2-2 1,-4 0-1,17-97 1,-24 85 340,4-114 1,-16 148-140,-2 1 0,-2-1 0,-2 1 0,-11-49 0,12 78-212,0 1 1,-1-1-1,0 1 1,-1 0-1,-1 0 0,0 0 1,-1 1-1,0 0 0,-1 1 1,-15-17-1,18 24-79,1 0 0,-1 0 0,0 1 0,0 0 0,0 1 0,0-1 0,-1 1-1,1 0 1,-1 0 0,0 1 0,0 0 0,0 0 0,0 1 0,0 0 0,0 0 0,-1 1 0,1 0 0,0 0-1,0 0 1,-1 1 0,1 0 0,0 1 0,0 0 0,-9 3 0,-6 4-221,1 0 0,0 2 0,1 0 0,0 1 0,1 1 1,1 1-1,-30 28 0,10-5-218,3 2-1,-42 57 1,38-38-807,12-10-1153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1:0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56 10090,'0'0'4783,"-5"9"-3619,0 0-922,1 0 0,0 0 1,1 1-1,0-1 0,0 1 1,1-1-1,0 1 0,1 0 1,0 15-1,8 230 1808,17-348-1009,-13 20-446,3-138 1,-14 210-567,1 1 0,-1-1 0,0 1 1,0-1-1,0 1 0,0-1 0,0 1 1,0-1-1,0 1 0,0-1 1,0 1-1,0-1 0,0 1 0,0-1 1,0 1-1,0-1 0,0 1 0,0-1 1,-1 1-1,1-1 0,0 1 1,0-1-1,-1 1 0,1 0 0,0-1 1,0 1-1,-1-1 0,1 1 0,-1 0 1,1-1-1,0 1 0,-1 0 1,1-1-1,-1 1 0,1 0 0,-1 0 1,1-1-1,-1 1 0,1 0 0,-1 0 1,1 0-1,-1 0 0,1 0 1,-2 0-1,2 0-17,-1 1 0,0-1 0,0 1 0,0-1 0,1 1 1,-1 0-1,0 0 0,0-1 0,1 1 0,-1 0 0,1 0 0,-1 0 0,1 0 1,-1-1-1,1 1 0,0 0 0,-1 0 0,1 0 0,0 0 0,0 0 0,-1 0 1,1 2-1,-5 211-93,5-159 82,18-210 239,-18 50-64,-3 198-356,1 57 179,2-149-1,0 1 1,-1-1-1,1 0 1,0 1-1,0-1 1,1 0-1,-1 0 1,0 1-1,0-1 1,0 0-1,1 0 1,-1 1-1,1-1 1,-1 0-1,1 0 1,0 0-1,-1 0 1,1 0-1,0 0 1,0 0-1,-1 0 1,1 0-1,0 0 1,0 0-1,0 0 1,0-1-1,0 1 1,1 0-1,-1-1 1,2 2-1,-2-3 4,1 1-1,0-1 0,-1 1 0,1-1 0,0 0 0,-1 1 0,1-1 0,-1 0 0,1 0 0,-1 0 0,0 0 0,1 0 0,-1 0 0,0-1 1,0 1-1,0 0 0,1-1 0,-2 1 0,1-1 0,0 1 0,0-1 0,1-2 0,7-17 15,-1 0-1,0 0 1,-2-1-1,0 0 1,-2-1-1,0 1 1,-2-1-1,0 1 1,-2-1-1,-3-36 1,3 57-4,-1-1 0,1 0 0,-1 0 1,0 1-1,0-1 0,0 1 0,0-1 0,0 1 0,0-1 0,-2-2 1,-7 1-4,0 18-157,3 13 95,1 1 1,2-1-1,1 1 1,1 0-1,2 41 1,1-47 4,-2-20 36,1-1 0,0 1 1,0-1-1,0 1 0,0 0 1,1-1-1,-1 1 0,0-1 1,1 1-1,-1 0 0,1-1 1,-1 1-1,1-1 0,0 0 1,0 1-1,0-1 0,1 3 1,-1-4-5,0 1 1,0-1 0,0 0-1,-1 1 1,1-1 0,0 0-1,0 0 1,0 1 0,0-1-1,-1 0 1,1 0 0,0 0-1,0 0 1,0 0 0,0 0-1,0 0 1,-1-1 0,1 1-1,0 0 1,0 0 0,0-1-1,-1 1 1,2-1 0,3-2-36,-1 1 1,1-1-1,-1-1 0,0 1 1,0 0-1,-1-1 1,1 0-1,-1 0 1,5-6-1,1-3 45,-1-1-1,0 0 1,-1 0-1,0-1 1,-1 1 0,-1-2-1,0 1 1,-2 0-1,5-31 1,-12 28-38,-6 22-133,-10 26-200,6 10 270,1 1 0,2 1 1,1 0-1,3 1 0,1 0 0,3 0 1,1 55-1,2-95-119,0 0-1,0 0 1,0 0 0,0 0-1,0 0 1,1 0 0,-1 0 0,1 0-1,0-1 1,0 1 0,0 0-1,0 0 1,1-1 0,-1 1 0,1-1-1,-1 1 1,4 3 0,11-1-4915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1:1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78 10730,'0'0'8467,"7"-5"-8115,6-3-210,1 0 0,0 1 0,0 1 0,0 0 0,0 1 0,1 1 0,0 0 0,0 1 0,20-2 0,157-3 86,-70 5-152,-95 0-79,-18 2 81,-16 0 323,-55 4 300,-80 15 1,20-2-221,-96 14-353,217-29-208,332-21-160,-165 7 181,-292 29 421,25-1-121,-105 2 0,223-18-1474,0-2 1,0 0 0,0-1 0,-1 0 0,17-8 0,-24 9 259,42-16-5470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1:1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80 4100,'0'0'8104,"58"2"-3802,-57-5-1409,-15-3-2358,11 6-472,-32 0 231,35 0-299,-1 0-1,0 1 1,0-1 0,0 0 0,0 0 0,0 1 0,0-1-1,1 1 1,-1-1 0,0 1 0,0-1 0,1 1 0,-1-1-1,0 1 1,1 0 0,-1-1 0,1 1 0,-1 0 0,0 0-1,1-1 1,0 1 0,-1 0 0,1 0 0,-1 0 0,1 0-1,0 0 1,0-1 0,0 1 0,-1 0 0,1 0 0,0 0 0,0 2-1,0-3 5,1 0 0,-1 1 1,0-1-1,0 0 0,1 1 0,-1-1 0,0 0 0,0 1 0,1-1 0,-1 0 0,0 1 0,1-1 0,-1 0 0,0 0 0,1 1 0,-1-1 0,0 0 0,1 0 0,-1 0 1,1 0-1,-1 0 0,1 1 0,-1-1 0,0 0 0,1 0 0,-1 0 0,1 0 0,-1 0 0,0 0 0,1 0 0,-1-1 0,1 1 0,-1 0 0,1 0 0,-1 0 0,0 0 0,1 0 1,-1-1-1,0 1 0,1 0 0,-1 0 0,0-1 0,1 1 0,18-11 16,-17 6 96,1 0-1,-1 0 1,0 1 0,-1-1 0,1 0 0,-1 0 0,0-1 0,0 1 0,-1-6 0,1 9-68,-1 1 0,0 0 0,0 0 0,0 0 1,0 0-1,0 0 0,0 0 0,0 0 0,-1-1 1,1 1-1,0 0 0,-1 0 0,1 0 0,-1 0 0,1 0 1,-1 0-1,1 0 0,-1 0 0,0 0 0,1 1 0,-1-1 1,0 0-1,0 0 0,0 0 0,1 1 0,-1-1 1,0 1-1,0-1 0,0 0 0,0 1 0,0 0 0,0-1 1,0 1-1,0-1 0,-1 1 0,1 0 0,0 0 1,0 0-1,0 0 0,0 0 0,0 0 0,0 0 0,0 0 1,-1 0-1,1 0 0,0 1 0,-2 0 0,1 0-43,1 0 1,-1 0-1,0 0 0,0 1 0,1-1 0,-1 0 0,1 1 0,-1 0 0,1-1 0,-1 1 0,1 0 1,0 0-1,0-1 0,0 1 0,0 0 0,0 0 0,0 0 0,1 0 0,-2 4 0,2-3-16,-1 0 0,0 0 0,0 0 0,1 0 0,0 0-1,-1 0 1,1 0 0,0 0 0,1 0 0,-1 0 0,1 0 0,-1 0-1,1 0 1,1 5 0,0-7-142,-1 0 1,0-1-1,1 1 0,-1 0 1,0 0-1,1-1 0,-1 1 0,1-1 1,-1 1-1,1-1 0,-1 0 0,1 1 1,-1-1-1,1 0 0,-1 0 1,1 0-1,0 0 0,-1-1 0,1 1 1,2-1-1,31-8-7084,-15-6-947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0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17969,'0'0'8488,"0"50"-8392,0-46-224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1:1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 7399,'0'0'12289,"0"4"-8162,0-6-4003,0 1 0,0 0 1,0-1-1,0 1 1,0 0-1,0 0 1,0-1-1,0 1 1,-1 0-1,1 0 1,-1-1-1,1 1 1,-1 0-1,1 0 1,-1 0-1,0 0 1,1 0-1,-2-1 1,1 1-93,0 1 0,1-1 1,-1 1-1,0 0 1,1 0-1,-1-1 1,0 1-1,0 0 0,1 0 1,-1 0-1,0 0 1,0 0-1,1 0 0,-1 0 1,0 0-1,1 0 1,-1 0-1,0 0 1,0 1-1,1-1 0,-1 0 1,0 0-1,0 1 1,-2 1-35,0-1 0,1 1 0,-1 0 0,1 0 1,-1 0-1,1 1 0,-1-1 0,1 0 0,0 1 0,0 0 1,1-1-1,-1 1 0,-2 5 0,3-6-4,-1 1 0,1-1 0,0 1 0,1-1 0,-1 1 0,0 0 0,1-1 0,0 1 1,-1 0-1,1-1 0,0 1 0,0 0 0,0 0 0,1 2 0,0-3 10,0-1 0,0 0 0,0-1 0,0 1 0,0 0 0,0 0 0,0 0 0,0-1 0,0 1 0,0 0 0,1-1 0,-1 1 0,0-1 0,0 1 0,1-1 1,-1 0-1,0 1 0,0-1 0,1 0 0,-1 0 0,0 0 0,1 0 0,-1 0 0,0 0 0,1-1 0,-1 1 0,0 0 0,1-1 0,1 0 0,-1 0 61,0 0 0,0 0-1,0 0 1,0 0 0,-1 0 0,1 0-1,0 0 1,-1-1 0,1 1 0,0-1-1,-1 1 1,0-1 0,1 0-1,-1 0 1,0 1 0,0-1 0,0 0-1,0 0 1,1-3 0,-2 5-52,1-1 1,-1 0 0,0 1-1,1-1 1,-1 0-1,0 0 1,0 0-1,0 1 1,0-1-1,1 0 1,-1 0 0,0 0-1,0 1 1,0-1-1,0 0 1,-1 0-1,1 0 1,0 1-1,0-1 1,0 0 0,-1 0-1,1 1 1,0-1-1,-1 0 1,1 0-1,-1 1 1,1-1-1,-1 1 1,1-1-1,-1 0 1,1 1 0,-1-1-1,1 1 1,-1-1-1,0 1 1,1-1-1,-1 1 1,0 0-1,0-1 1,1 1 0,-1 0-1,0-1 1,0 1-1,0 0 1,1 0-1,-1 0 1,0 0-1,0 0 1,0 0 0,-1 0-1,0 0-26,-1 1 0,0 0 0,1-1 0,-1 1 0,1 0 1,-1 0-1,1 0 0,0 1 0,-1-1 0,1 1 0,0-1 0,0 1 0,0 0 0,0-1 0,0 1 0,0 0 0,1 0 1,-1 1-1,1-1 0,-1 0 0,1 0 0,0 1 0,0-1 0,0 1 0,0-1 0,0 1 0,1-1 0,-1 1 1,1 0-1,-1 5 0,6-6 209,5-8-5,4-8 46,-1-2-34,-16 18-171,1 0-44,0 1 0,1-1-1,-1 1 1,1 0 0,0-1-1,0 1 1,0 0 0,0 0-1,0 0 1,1 0 0,-1 0-1,1 3 1,23-28 418,-17-5-402,-6 27-5,0 0 1,-1 0-1,1-1 1,-1 1-1,1 0 0,0 0 1,-1 0-1,1 0 0,0 0 1,-1 0-1,1 0 1,-1 0-1,1 0 0,0 0 1,-1 0-1,1 0 1,0 0-1,-1 0 0,1 0 1,-1 0-1,1 0 0,0 0 1,-1 0-1,1 1 1,0-1-1,-1 0 0,1 0 1,0 0-1,-1 1 0,1-1 1,0 0-1,0 0 1,-1 1-1,1 0 0,-6 3-6,1 0 1,0 1-1,0 0 0,1 0 0,-8 10 0,11-14 6,0 0 1,1 0-1,-1 0 0,0 0 0,0 0 1,1 0-1,-1 0 0,1 1 0,-1-1 1,1 0-1,-1 0 0,1 0 0,0 1 1,0-1-1,-1 0 0,1 0 0,0 1 1,0-1-1,0 0 0,0 0 1,1 1-1,-1-1 0,0 0 0,0 0 1,1 0-1,-1 1 0,1-1 0,0 1 1,0-1 0,0-1 0,1 0 1,-1 0-1,1 0 1,-1 0-1,0 0 0,1 0 1,-1 0-1,0-1 1,1 1-1,-1 0 0,0-1 1,0 1-1,1-1 1,-1 1-1,0-1 0,0 0 1,0 1-1,1-1 1,-1 0-1,0 0 0,0 0 1,0 0-1,0 0 1,-1 0-1,2-2 0,2 0 16,-1 0 0,0-1 0,1 0 0,-2 0 0,1 0 0,0 0 0,-1 0 0,0-1 0,0 1 0,0 0 0,-1-1 0,1 0 1,-1 1-1,0-1 0,0-8 0,-1 12-22,0 1 1,0 0-1,-1 0 1,1-1-1,0 1 1,-1 0-1,1-1 1,0 1-1,0 0 1,-1 0-1,1 0 1,0-1-1,-1 1 1,1 0-1,-1 0 1,1 0 0,0 0-1,-1 0 1,1 0-1,0 0 1,-1-1-1,1 1 1,-1 0-1,1 0 1,0 0-1,-1 1 1,1-1-1,-1 0 1,1 0-1,0 0 1,-1 0-1,1 0 1,0 0-1,-1 1 1,1-1-1,0 0 1,-1 0 0,1 0-1,0 1 1,-1-1-1,1 0 1,0 0-1,0 1 1,-1-1-1,1 0 1,0 1-1,0-1 1,-1 1-1,-16 13-318,16-13 238,0 1 0,0 0 0,0 0 0,0-1 0,0 1 0,0 0 0,1 0-1,-1 0 1,1 0 0,-1 0 0,1 0 0,0-1 0,0 1 0,0 4 0,0-5-205,1 0 0,-1 0 0,1 0 0,0 0 0,-1-1 0,1 1 0,0 0-1,0-1 1,-1 1 0,1 0 0,0-1 0,0 1 0,0-1 0,0 1 0,0-1 0,0 1 0,0-1 0,0 0 0,0 0 0,0 1 0,0-1 0,0 0 0,0 0-1,0 0 1,0 0 0,0 0 0,0 0 0,2-1 0,12 1-7087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1:2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33 103 6694,'0'0'9561,"16"-23"-7383,-16 20-1895,1 0 0,0-1 0,0 1-1,-1 0 1,0 0 0,0 0 0,0-1-1,0 1 1,0 0 0,0 0-1,-1 0 1,0-1 0,-1-3 0,2 6-233,-1 0 1,0-1-1,1 1 0,-1 0 1,0 0-1,0-1 1,0 1-1,0 0 1,0 0-1,0 0 1,0 0-1,-1 0 1,1 0-1,0 0 0,0 1 1,-1-1-1,1 0 1,-1 1-1,1-1 1,0 1-1,-1-1 1,1 1-1,-1 0 1,1 0-1,-1-1 0,1 1 1,-1 0-1,1 0 1,-3 1-1,3 0-62,0 0 0,1 0 0,-1 0 0,0 1 0,0-1 0,0 0 0,1 1 0,-1-1 0,1 0 0,-1 1 0,1-1-1,-1 1 1,1-1 0,0 1 0,0-1 0,0 1 0,0-1 0,0 1 0,0-1 0,0 1 0,1 1 0,-1 0 4,0 0 1,0 0 0,0 0 0,0-1 0,1 1-1,-1 0 1,1 0 0,0-1 0,0 1-1,0-1 1,2 5 0,-2-6 23,-1-1 1,1 1-1,0-1 0,0 1 1,-1-1-1,1 1 0,0-1 1,0 1-1,-1-1 1,1 0-1,0 0 0,0 1 1,0-1-1,0 0 0,-1 0 1,1 0-1,0 0 0,0 0 1,0 0-1,0 0 0,0 0 1,-1 0-1,1-1 1,0 1-1,0 0 0,0 0 1,0-1-1,-1 1 0,1-1 1,0 1-1,0 0 0,-1-1 1,1 1-1,0-1 1,-1 0-1,1 1 0,-1-1 1,1 0-1,-1 1 0,1-1 1,-1 0-1,1 0 0,-1 1 1,1-1-1,-1 0 0,0 0 1,0 0-1,1 1 1,-1-1-1,0 0 0,0 0 1,0 0-1,0 0 0,0 0 1,0 0-1,1-51 2372,-4 43-2211,-1 15-286,-1 19-71,5-25 174,0 1 0,0 0 0,0 0 0,0 0-1,0-1 1,0 1 0,0 0 0,0 0 0,0-1 0,1 1 0,-1 0-1,0 0 1,1-1 0,-1 1 0,0 0 0,1 0 0,-1-1-1,1 1 1,-1-1 0,1 1 0,-1 0 0,1-1 0,-1 1-1,1-1 1,0 1 0,-1-1 0,1 1 0,0-1 0,-1 0-1,1 1 1,0-1 0,-1 0 0,1 0 0,0 1 0,0-1-1,0 0 1,-1 0 0,1 0 0,0 0 0,0 0 0,-1 0-1,1 0 1,0 0 0,0 0 0,0-1 0,-1 1 0,1 0-1,1-1 1,-1 1 20,1-1 0,-1 0 1,1 1-1,-1-1 0,1 0 0,-1 0 0,0 0 0,0 0 0,1 0 0,-1 0 0,0 0 0,0 0 0,0-1 0,0 1 1,0 0-1,0-1 0,-1 1 0,1-1 0,0 1 0,-1-1 0,1 1 0,-1-1 0,1 1 0,-1-1 0,1-2 0,-5-15 496,-2 21-2346,6-1 1523,-1 0 1,1 0 0,-1 0-1,1 0 1,0 1 0,0-1 0,0 0-1,-1 0 1,1 0 0,0 1-1,1-1 1,-1 0 0,0 0 0,0 1-1,0-1 1,1 0 0,-1 0-1,1 0 1,-1 0 0,1 0 0,-1 1-1,1-1 1,0 0 0,1 1-1,8 8-5511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1:4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0 4708,'0'0'-90,"-3"10"549,-1 2-398,-1-1 1,-1 0 0,0 0-1,-1 0 1,0-1 0,-13 16-1,-20 12 2625,-44 22 2221,-27 23-2527,93-67-2915,0 0 0,1 1 0,-26 35 0,42-50 380,-14 15-1720,4-10-2277,4-6 1157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1:4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8456,'0'0'2504,"-6"11"-2269,-114 178 266,103-166-461,-16 22 204,-44 77 1,60-72-1353,16-48 1028,0-1-1,1 0 0,0 1 0,-1-1 1,1 1-1,0-1 0,-1 1 1,1-1-1,0 1 0,0-1 1,0 0-1,0 1 0,1-1 1,-1 1-1,0-1 0,1 1 1,-1-1-1,1 1 0,-1-1 1,1 0-1,-1 1 0,1-1 1,0 0-1,0 0 0,0 0 1,0 1-1,0-1 0,0 0 1,0 0-1,1 1 0,12-1-3346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1:5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4965,'0'0'13298,"8"1"-12786,12 4-246,28 5 1448,49 4 0,-68-11-1255,1 1 0,-1 2-1,32 11 1,-36-10-323,1 0 0,0-2 0,0 0 0,35 0 0,-38-3-29,-1 1 0,0 0 0,0 2 0,-1 0 0,1 1 0,-1 2 0,34 16 0,50 16-18,-69-32 16,0-1 0,49 4 0,37 6 236,206 80-145,-125-32-141,298 113-82,-373-120 42,200 122 0,-229-121-7,785 473 18,-362-188-2,-217-137-21,-180-115 14,195 183-1,-219-183-12,190 184-24,-64-60 14,170 205 66,-338-355-61,445 506 1,-153-147 32,-158-188-32,74 77 7,186 235 76,502 877-8,-711-1019-70,69 122-10,-252-415-30,58 154 1,-99-223 38,-15-35-43,0 0 0,-1 0 0,0 0 0,0 1 0,-1-1 0,-1 1 0,0 0 0,2 21 0,-14-49-8722,0-7-389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1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3491,'0'0'4282,"-8"3"-3466,1-1-456,0 0-1,0 0 0,0 0 1,-1-1-1,1 0 0,0 0 0,-1-1 1,1 0-1,-10-2 0,16 3-181,0-1-1,0 1 1,1-1-1,-1 1 1,0-1-1,0 1 0,1-1 1,-1 1-1,0-1 1,1 1-1,-1 0 1,1 0-1,-1-1 1,1 1-1,-1 0 1,1 0-1,0-1 1,-1 1-1,1 0 0,0 0 1,0 0-1,-1 0 1,1-1-1,0 1 1,0 0-1,0 0 1,0 0-1,0 0 1,0 1-1,2 4 6094,77-8-5420,58 2-565,-64 14-203,-58-9-62,0-2 0,1 0-1,29 2 1,-31-5-6,0 1 0,0 1 1,0 0-1,0 1 0,-1 0 1,0 1-1,1 1 0,-1 0 1,-1 1-1,1 0 0,19 14 1,-22-14-13,11 4 8,0-1 0,1-1 0,0-1 1,35 6-1,-34-8 36,-1 1 1,1 1-1,-1 0 1,32 17-1,-8 2 25,-13-6-48,0-2 0,2-1 0,0-1 0,66 18 0,224 58 35,69 9-112,-259-69 60,29 6-25,-141-33 42,-1 1 1,0 1-1,28 13 1,2 0-48,-49-18 23,20 1 5,-22-3 43,-3 3-4582,-9-3-434,8 0 2710,-8-1-3369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17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60 2402,'0'0'3139,"-9"-5"-2370,-2-3-577,0-1 820,-1 1 0,0 1 1,-1 0-1,-20-8 0,33 15-901,-1-1 0,1 1 0,-1 0 0,1 0 0,-1 0 0,1 0-1,-1 0 1,1 0 0,-1 0 0,1 0 0,-1 0 0,1 0 0,-1 1 0,1-1 0,-1 0 0,1 0 0,-1 0 0,1 0 0,0 1 0,-1-1-1,1 0 1,-1 1 0,1-1 0,-1 0 0,1 1 0,0-1 0,-1 0 0,1 1 0,0-1 0,0 1 0,-1-1 0,1 1 0,0-1 0,0 1-1,-1-1 1,1 1 0,0 0-71,0 0 0,-1-1 0,1 1-1,0 0 1,0 0 0,0-1 0,0 1-1,0 0 1,0 0 0,0-1 0,0 1-1,0 0 1,0 0 0,0-1 0,1 1-1,-1 0 1,0-1 0,0 1 0,1 0-1,-1-1 1,0 1 0,1 0 0,-1-1-1,1 1 1,-1-1 0,1 1 0,-1-1-1,1 1 1,-1-1 0,1 1-1,0-1 1,-1 1 0,1-1 0,0 0-1,-1 0 1,1 1 0,0-1 0,-1 0-1,1 0 1,0 1 0,0-1 0,0 0-1,34-1 1307,-17 0-1249,1 1 1,-1 1-1,0 0 1,1 1-1,-1 1 0,0 1 1,27 9-1,-7 2-59,231 99 511,-243-99-512,0 1-1,24 19 0,-28-18 25,0-2 0,2 0 0,28 13 0,29 13 131,-63-30-182,0-1 1,1-1 0,-1-1 0,2 0-1,-1-2 1,1 0 0,30 4-1,178 17 39,134 12 36,-315-33-78,0 1-1,-1 3 1,-1 1 0,0 3 0,0 1 0,78 41 0,238 160 41,-170-104-67,-116-72 39,104 76 0,-73-44-38,3-4 1,185 84-1,290 182-139,-526-298 154,93 47-28,-89-51 17,93 64 0,339 285 67,-144-68-33,-100-80-2,-161-155-26,106 84-16,-106-88 45,-3 3-1,103 120 1,2 3 13,-117-120-18,-3 3 1,104 160 0,-116-157 2,75 96 29,36 52-37,-127-167-18,198 290 9,11 3-14,23 30 24,-145-210-4,177 220-11,-116-160 23,-22-24-19,-110-144 15,-2 2 1,59 107-1,71 173-49,-75-118 117,-10 4-1,137 493 1,-235-717-46,3 6-17,-2-1 0,0 1-1,-1 0 1,-2 0-1,0 1 1,-1-1-1,-4 37 1,3-57-102,-1-1 1,1 0-1,0 0 0,-1 0 0,1 0 1,-1 0-1,0 0 0,1 0 1,-1 0-1,0 0 0,1 0 1,-1 0-1,0 0 0,0-1 0,0 1 1,0 0-1,0-1 0,0 1 1,0 0-1,0-1 0,0 1 0,0-1 1,0 0-1,0 1 0,0-1 1,0 0-1,0 1 0,-3-1 1,-22 0-4862,-6-6-2841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18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11627,'0'0'10362,"7"8"-9898,12 14-251,-1 0 0,-1 1 0,27 51 0,34 90-97,-23-47-64,-41-95-184,-1-5-1781,-8-4-2656,-10-11-3129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18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0 390 9577,'0'0'5616,"10"-4"-3507,8-7-1387,-1 0 0,0-1 0,-1-1 0,0 0 0,-1-1 0,-1-1 0,21-27 0,-1 2-160,13-16-643,58-90 0,-102 137-1583,-8 5-5053,-11 4 877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19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0 424 13293,'0'0'6790,"11"-65"-5092,16 26-417,4-5-128,5-5-320,4 1-481,-1 0-192,4 6-160,-2 9-512,-4 7-1506,-7 10-1217,-4 2-3716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1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13389,'0'0'7105,"9"0"-6523,4 2-314,-2-1 113,1 1 0,0-2 0,-1 1 0,25-4 0,-39 7-392,1 0 1,0 0 0,1 0 0,-1 0-1,1 0 1,0 0 0,0 1 0,0-1 0,0 0-1,1 1 1,0 4 0,-1 45 249,7 71 1,1 6 1662,-7-131-1838,0 1-1,0-1 1,0 1 0,0 0 0,0-1-1,0 1 1,-1-1 0,1 1 0,0 0 0,0-1-1,0 1 1,0-1 0,-1 1 0,1-1-1,0 1 1,-1-1 0,1 1 0,0-1 0,-1 1-1,1-1 1,-1 1 0,1-1 0,-1 1-1,1-1 1,-1 0 0,1 1 0,-1-1 0,1 0-1,-1 0 1,1 1 0,-1-1 0,1 0-1,-2 0 1,-24-3 1071,19 0-1048,0 0-1,0 0 1,1-1-1,-1 0 1,-6-5-1,5 2-191,0-1-1,1 0 1,0 0-1,0-1 1,-9-17-1,14 25-26,1-1 1,0 0-1,0 0 0,0 0 1,0 0-1,1 0 1,-1 1-1,0-2 0,1 1 1,-1 0-1,1 0 0,0 0 1,0 0-1,0 0 0,0 0 1,0 0-1,0 0 0,0 0 1,1 0-1,-1-1 1,1 1-1,-1 0 0,1 0 1,0 1-1,0-1 0,0 0 1,0 0-1,0 0 0,0 1 1,1-1-1,-1 0 0,1 1 1,-1-1-1,1 1 1,-1 0-1,4-3 0,9-2-1399,0 0-1,0 1 0,1 1 0,-1 0 1,1 1-1,0 0 0,25 0 1,-23 1-976,13-2-4220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19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13453,'0'0'9192,"46"55"-8071,-25-38-576,1 4-417,-5 0-96,-1 1 0,-2-3-32,1-2-769,-5-2-640,-5-2-353,-3-3-512,-2-4-2018,-5-4-1986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19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0 224 12844,'0'0'2280,"1"-12"-209,0 3-1639,1-1 1,-1 1-1,2-1 1,-1 1-1,1 0 0,1 0 1,-1 0-1,2 0 1,-1 1-1,1-1 0,0 1 1,1 1-1,0-1 1,11-11-1,-5 9-93,0 0 1,0 0-1,22-12 0,-30 20-327,-1-1-1,1 1 1,0 0-1,0 1 1,0-1-1,0 1 1,0 0-1,0 0 1,1 0-1,-1 0 1,0 1-1,0 0 1,1 0-1,-1 0 1,0 0-1,0 1 1,9 1-1,-11 0-1,-1-1-1,0 0 1,1 1-1,-1-1 1,0 1 0,0 0-1,1-1 1,-1 1-1,0 0 1,-1-1-1,1 1 1,0 0 0,-1 0-1,1 0 1,-1 0-1,1 0 1,-1 0-1,0 0 1,0 0-1,0 0 1,0 3 0,-3 45 164,1-41-156,0 0-1,-1-1 1,0 1 0,-1 0 0,0-1 0,0 0 0,-9 12 0,-11 25 31,26-44-64,1 0 1,-1 0-1,1 0 1,0-1-1,-1 1 1,1-1-1,0 1 1,0-1-1,0 0 1,-1 0-1,1 0 1,4-1-1,-2 1 6,141-9-23,-145 9 34,1 0 1,0 0-1,-1 0 0,1 1 0,-1-1 0,1 0 0,-1 1 0,1-1 1,-1 1-1,1-1 0,-1 1 0,0 0 0,1 0 0,-1-1 1,0 1-1,0 0 0,1 0 0,-1 0 0,0 0 0,0 1 0,0-1 1,0 0-1,0 0 0,-1 1 0,1-1 0,0 1 0,0-1 1,-1 0-1,1 1 0,-1-1 0,0 1 0,1-1 0,-1 1 0,0-1 1,0 1-1,0 0 0,0-1 0,0 1 0,0-1 0,0 1 1,-1-1-1,1 1 0,-1 2 0,-1 3 15,1 0 0,-1 0 0,-1 1-1,0-2 1,0 1 0,0 0 0,-7 10 0,-6 5 223,-1-1 0,-1-1 0,0-1 0,-2-1 0,-35 27 1,43-37-240,0-1 0,-1 1 1,1-2-1,-2 0 0,1-1 1,-1 0-1,1-1 1,-1 0-1,-1-1 0,1-1 1,-29 2-1,42-4-133,0 0 0,0 0 0,0 0 0,-1 0-1,1 0 1,0-1 0,0 1 0,0 0 0,0-1 0,0 1 0,-1 0-1,1-1 1,0 0 0,0 1 0,0-1 0,0 1 0,0-1-1,1 0 1,-3-1 0,3 1-207,0 1 1,-1-1-1,1 0 0,0 1 1,0-1-1,0 0 0,-1 0 0,1 1 1,0-1-1,0 0 0,0 0 0,0 1 1,0-1-1,0 0 0,1 0 1,-1 0-1,0 1 0,0-1 0,0 0 1,1 1-1,0-2 0,6-9-7332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2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2256 74 5733,'0'0'903,"9"-8"303,-2 2-648,34-27 459,-21 6 3505,-28 32 542,-14 7-5393,-285 217 441,9 12 0,12 14 0,-274 314 0,281-230-2207,36-41-1151,177-225 2366,-140 121 1,200-189 772,-22 17-144,27-21 153,0 0 1,0 0 0,0-1-1,0 1 1,0 0-1,0-1 1,0 1 0,0-1-1,0 1 1,0-1-1,0 1 1,0-1 0,0 0-1,0 0 1,-1 1-1,1-1 1,0 0 0,0 0-1,-2-1 1,4-8-1200,12-19-876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2.8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2433 1 11275,'0'0'2407,"-5"8"-1398,-10 13-487,-1 0 0,0-1 0,-1-1 0,-22 19 0,-91 72 8,74-64-237,-481 378 224,83-69-493,21 25 81,41 31-442,151-121-4579,160-191 432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3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2637 18 11371,'0'0'1249,"-2"-5"-705,2 4-525,0 0 0,-1 1 0,1-1 0,0 0 0,0 1 0,-1-1 0,1 0 0,0 1 0,-1-1 0,1 1-1,-1-1 1,1 1 0,-1-1 0,1 1 0,-1-1 0,1 1 0,-1 0 0,1-1 0,-1 1 0,0 0 0,1-1-1,-1 1 1,0 0 0,1 0 0,-1-1 0,0 1 0,1 0 0,-1 0 0,0 0 0,1 0 0,-1 0 0,0 0 0,1 0-1,-1 0 1,0 0 0,1 0 0,-1 1 0,0-1 0,1 0 0,-1 0 0,0 1 0,1-1 0,-1 0 0,1 1-1,-1-1 1,1 1 0,-1-1 0,1 0 0,-2 2 0,-36 37 763,18-17-588,-1158 1119 780,329-335-789,758-717-277,-245 258-243,328-338 304,-2 2-235,0 1-1,0-1 1,1 2-1,0-1 1,1 1-1,1 1 1,0-1-1,-6 18 1,13-30 149,-1 0 1,1 0 0,-1 0 0,1 0 0,0 0-1,0-1 1,-1 1 0,1 0 0,0 0 0,0 0-1,0 0 1,0 0 0,0 0 0,0 0 0,0 0-1,0 0 1,0 0 0,1 0 0,-1 0 0,0 0-1,0 0 1,1 0 0,-1-1 0,1 1 0,-1 0-1,1 0 1,-1 0 0,1-1 0,0 1 0,-1 0-1,1 0 1,0-1 0,-1 1 0,1-1 0,0 1-1,0-1 1,0 1 0,0-1 0,-1 1 0,1-1-1,0 0 1,2 1 0,27 1-4849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3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3216 1 4324,'-15'8'6267,"-234"143"-2225,-137 164-1610,27 34-2047,154-146-758,74-76-213,-271 270-38,28 30 831,86-45-1828,-309 375-143,572-728 1808,16-17-34,0 0 1,-1-1 0,0 0-1,-1-1 1,0 0-1,0-1 1,-1 0 0,0-1-1,-1-1 1,-14 8-1,26-15-145,-1 1 0,1-1 0,0 1 0,-1-1 0,1 0 0,0 0 0,-1 1 0,1-1 0,0 0 0,-1 0 0,1-1 0,0 1 0,-1 0 0,1 0 0,0-1 0,-1 1-1,1-1 1,0 1 0,-3-2 0,-17-25-6778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4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9225,'0'0'1964,"-5"10"-1211,-1 7-525,1-1-1,0 1 1,2 0-1,0 1 1,0-1-1,2 0 1,1 34-1,31 416 549,-5-189-740,7 1355 333,-33-1330-12,1-125 500,43 317-1,-31-421-1246,3 0-1,3-1 1,3-1 0,4-1-1,2-1 1,71 124-1,-89-177-788,1-1 1,0 0-1,1-1 0,22 22 1,0-12-4518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5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1 165 11435,'4'-32'133,"-4"21"4,1 1 0,0-1-1,1 0 1,0 1 0,0-1 0,1 1 0,1 0 0,0 0 0,0 0 0,7-10 0,-11 19-131,0 1-1,1-1 1,-1 1 0,1-1 0,-1 1 0,1-1-1,0 1 1,-1-1 0,1 1 0,-1-1 0,1 1 0,0-1-1,-1 1 1,1 0 0,0 0 0,0-1 0,-1 1 0,1 0-1,0 0 1,0 0 0,-1 0 0,1 0 0,0 0 0,0 0-1,-1 0 1,1 0 0,0 0 0,1 1 0,13 17 74,2 36 164,-17-50-198,19 96 763,7 127-1,-12 108-463,-10-217-161,12 404 298,33 743 979,15-530-1684,-35-492-2178,4-3-3351,-21-157 1102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6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2770 0 17617,'-11'1'528,"2"0"-457,0-1 0,1 1-1,-1 1 1,0 0 0,1 0 0,0 0-1,-1 1 1,1 1 0,0-1 0,0 1-1,1 0 1,-1 1 0,1 0-1,0 0 1,0 1 0,1 0 0,0 0-1,0 0 1,-7 9 0,-131 226-1657,-10 15 1133,-678 931 463,263-388 1117,62-56-1166,183-244-2832,263-398-2633,53-91-832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6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2719 1 13100,'-9'9'454,"-116"104"856,-84 81-250,-998 1149-1711,579-555 112,513-624-485,8 5 1,7 4-1,-79 190 0,140-267-2344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1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11018,'0'0'13197,"0"8"-12759,0 22-54,1-29-362,-1 0 1,0 0-1,0-1 0,1 1 0,-1 0 1,1-1-1,-1 1 0,0 0 1,1-1-1,-1 1 0,1-1 0,-1 1 1,1-1-1,0 1 0,-1-1 1,1 1-1,-1-1 0,1 1 0,0-1 1,-1 0-1,1 0 0,0 1 1,0-1-1,-1 0 0,1 0 0,0 0 1,0 1-1,-1-1 0,1 0 1,0 0-1,0 0 0,0-1 0,25-1 243,-24 2-224,54-13-228,-41 9-1116,0 1 1,0 0-1,0 1 1,18-1-1,-13-2-5829,-7-1 2926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6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1738 509 9129,'146'-96'-34,"177"-109"405,11 30 258,-320 169-629,0 0 0,0 1 0,1 1 0,-1 0 0,19-2 0,-33 6-13,1-1 0,-1 1 0,1 0 0,-1 0 0,1 0 0,0 0 0,-1 0 0,1 0 1,-1 0-1,1 0 0,-1 0 0,1 0 0,-1 0 0,1 1 0,0-1 0,-1 0 0,1 0 0,-1 0 0,1 1 0,-1-1 0,1 0 0,-1 1 1,0-1-1,1 0 0,-1 1 0,1-1 0,-1 1 0,0-1 0,1 1 0,-1-1 0,0 1 0,1-1 0,-1 1 0,0-1 0,0 1 1,0-1-1,1 1 0,-1-1 0,0 1 0,0-1 0,0 2 0,-6 22-346,-6-2 418,0 0 1,-2-1-1,-1 0 1,0-2-1,-2 1 1,0-2-1,-21 18 1,-4 6 72,-574 579 1288,-462 502 2739,703-671-3744,281-326-1082,-133 236 1,209-328-64,1 0 1,-13 41 0,25-60-188,1 1-1,1 0 1,0 0 0,-1 20-1,7 0-4655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7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2059 91 10794,'47'-22'-821,"-26"11"569,0 1-1,0 0 1,1 2 0,0 1-1,1 0 1,0 2 0,38-5-1,-60 10 245,0 0 0,1 0 0,-1 0-1,0 0 1,1 0 0,-1 0 0,0 0 0,1 0-1,-1 1 1,0-1 0,1 1 0,-1-1 0,0 1-1,0-1 1,1 1 0,-1-1 0,0 1 0,0 0-1,0 0 1,0 0 0,0 0 0,0 0 0,0 0-1,0 0 1,0 0 0,-1 0 0,1 0 0,0 0-1,-1 0 1,1 1 0,-1-1 0,1 0-1,-1 0 1,1 1 0,-1-1 0,0 0 0,0 1-1,0-1 1,0 1 0,0-1 0,0 0 0,0 1-1,0-1 1,0 0 0,-1 1 0,0 1 0,-1 6 69,-1 0 1,0 0-1,0 0 1,-1 0 0,-9 14-1,-23 30 238,-3-1-1,-2-3 1,-70 66 0,75-77-181,-1104 1012 4933,1132-1043-5061,-265 216 151,199-167-778,-142 79 0,188-120 110,-1-1 0,-52 16 0,70-26 199,0-1 0,-1-1 0,1 0 0,-1-1 0,0 0 0,1-1 0,-1 0 0,0 0 0,0-2 0,-15-2 0,15-1-273,0 1 0,0-2 0,0 1 0,-11-8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7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14286,'0'0'128,"1"8"-513,18 117 398,4 226-1,-17-197 49,168 2319 242,-151-2185-259,-13-149-108,47 458 235,-36-454-394,6-2 1,51 156-1,-63-254-1017,1 0 0,30 52-1,-12-38-3013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8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13293,'0'0'640,"4"14"-741,122 496 1129,-91-355-1021,158 720 249,186 775 129,-242-1162-1070,-24-173-3952,-70-214 409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28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13965,'-4'135'130,"6"0"-1,5 0 1,29 147-1,187 869 1971,-131-702-2001,-65-311-157,59 269-167,-54-279-1117,56 138-1,-50-180-995,-1-25-1127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3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54 348 11307,'0'0'3107,"-53"43"-1858,53-37-801,26-6-224,15 0 449,15-18-160,10-7-417,6-5 352,3-8-384,1 0 0,-7-1-32,-7 1-576,-7 1-1026,-4 2 1,-7-1-994,-10 5-191,-8-1-1314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3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4068,'0'0'10831,"9"-9"-9955,-5 5-793,1-2 19,0 1 1,1 0 0,0 0-1,0 0 1,0 1 0,0 0-1,1 0 1,0 0-1,-1 1 1,13-4 0,11-2 163,0 1 0,-1 1 0,2 2 0,-1 1 0,53 1 0,-81 3-242,0 0 0,0 0 1,1 0-1,-1 1 0,0 0 1,0-1-1,0 1 0,1 0 0,-1 0 1,0 0-1,0 0 0,0 0 1,-1 0-1,1 1 0,0-1 0,0 1 1,-1-1-1,1 1 0,-1 0 1,1 0-1,-1 0 0,0-1 1,1 1-1,-1 0 0,0 0 0,-1 1 1,1-1-1,0 0 0,0 0 1,-1 0-1,0 1 0,1-1 0,-1 0 1,0 0-1,0 1 0,0-1 1,0 0-1,0 0 0,-1 1 0,0 3 1,-2 5 121,1 1 1,-1-1 0,-1 0 0,0 0 0,0 0-1,-13 20 1,-108 143 1034,34-51-2846,37-38-5618,47-73-4243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3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18001,'0'0'1153,"0"61"-1089,0-19-256,0 5 224,0 4 96,9 0-96,0 0-32,5-6 32,-2-6-32,4-6 0,-5-9-192,-2-6-513,-9-12-864,-9-6-5958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4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1 264 10602,'2'-11'1532,"0"1"-1156,1 0 0,0 0 0,0 1 0,1-1 0,0 1 0,1 0 0,0 0 0,1 0 0,-1 1 0,2 0 0,-1 0 0,1 1 0,8-8 0,2 1 24,0 1 0,1 1 0,0 0 0,1 1 0,1 1 0,0 1 0,0 1 0,1 0 0,-1 2-1,2 0 1,-1 2 0,24-3 0,-44 7-398,1-1 0,-1 1 0,0 0-1,1 0 1,-1-1 0,1 1 0,-1 0 0,0 0-1,1 0 1,-1 1 0,0-1 0,1 0-1,-1 1 1,0-1 0,1 0 0,-1 1-1,0 0 1,1-1 0,-1 1 0,0 0 0,0-1-1,0 1 1,0 0 0,0 0 0,0 0-1,0 0 1,0 0 0,0 0 0,0 0-1,-1 1 1,1-1 0,0 0 0,-1 0 0,1 1-1,-1-1 1,1 0 0,-1 0 0,1 1-1,-1-1 1,0 1 0,0-1 0,0 0-1,0 1 1,0-1 0,0 1 0,-1 1 0,0 4 39,-1-1 1,0 1 0,0-1 0,0 0-1,-1 0 1,0 0 0,0 0 0,-6 8-1,-82 95 656,40-50-497,39-37-237,12-21 34,0-1 1,0 1-1,0-1 0,1 0 1,-1 1-1,0-1 0,0 1 1,0-1-1,0 1 0,0-1 1,1 1-1,-1-1 0,0 0 1,0 1-1,1-1 0,-1 0 1,0 1-1,1-1 0,-1 0 1,0 1-1,1-1 0,-1 0 1,0 1-1,1-1 0,-1 0 1,1 0-1,-1 0 0,1 1 1,5 0-20,-1 0 0,1 0 1,-1-1-1,1 0 0,0 0 1,5-1-1,7 1 5,-4 0-53,2-1-88,0 1 1,0 1 0,-1 0-1,1 1 1,0 1 0,15 4-1,-27-5 130,-1-1-1,0 1 0,0-1 0,0 1 0,0 0 1,0 0-1,0 0 0,0 0 0,-1 1 0,1-1 1,-1 1-1,1 0 0,-1-1 0,0 1 0,0 0 1,-1 0-1,1 1 0,-1-1 0,1 0 0,-1 0 0,0 1 1,0-1-1,0 1 0,-1-1 0,1 1 0,-1-1 1,0 1-1,0-1 0,0 1 0,0-1 0,-1 1 1,1-1-1,-3 7 0,0 0 85,0 0-1,-1 0 1,0-1 0,0 1-1,-1-1 1,-1 0 0,1 0 0,-2 0-1,1-1 1,-1 0 0,-15 14-1,2-4 363,0-1-1,-2 0 1,-33 19-1,45-31-328,1 0 0,-1 0-1,0-1 1,0-1 0,0 1-1,0-2 1,-1 1 0,-18 1 0,27-4-197,-1 0 1,0 0 0,0 0 0,0-1 0,0 1 0,0-1 0,0 0 0,0 1 0,1-1-1,-1-1 1,0 1 0,1 0 0,-1-1 0,-3-2 0,4 2-209,0 0 0,0 0 0,0-1 0,0 1 0,1-1 0,-1 1 0,1-1 0,0 1 0,0-1 0,0 0 0,0 0 0,0 1 0,1-1 0,-1 0-1,1 0 1,0 0 0,0-4 0,0-24-5604,5-1-1804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4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0 250 14221,'0'0'1821,"8"-1"234,-1 1-1762,0 0 1,0-1-1,0 0 0,0 0 1,0 0-1,0-1 0,-1-1 0,1 1 1,0-1-1,-1 0 0,0 0 0,1-1 1,-1 0-1,-1 0 0,9-8 1,2-4-151,-1 0 1,0-2 0,13-20 0,-24 30-127,1 0 1,-1 1-1,0-2 1,0 1 0,-1 0-1,0-1 1,-1 1-1,0-1 1,0 0 0,1-15-1,-3 23-9,0 1 0,0 0-1,0 0 1,0-1-1,0 1 1,0 0 0,0 0-1,0-1 1,0 1 0,0 0-1,0-1 1,0 1-1,0 0 1,0 0 0,0-1-1,0 1 1,0 0 0,0-1-1,0 1 1,-1 0 0,1 0-1,0-1 1,0 1-1,0 0 1,0 0 0,-1-1-1,1 1 1,0 0 0,0 0-1,0 0 1,-1 0-1,1-1 1,0 1 0,0 0-1,-1 0 1,1 0 0,0 0-1,0 0 1,-1 0 0,1-1-1,0 1 1,0 0-1,-1 0 1,1 0 0,0 0-1,-1 0 1,1 0 0,-15 11 173,-11 21-61,5 7 62,-24 60 1,41-87-154,0-1 0,0 1 0,1 0 0,1 0 0,0 0 0,0 1-1,1-1 1,1 0 0,0 1 0,3 15 0,-3-27-43,0 1 0,1-1 0,0 0 0,-1 0 0,1 1 0,0-1 0,-1 0 0,1 0 0,0 0 0,0 0 0,0 0 0,0 0 0,0 0 0,0 0 0,0-1 0,1 1 0,-1 0 0,0 0 0,0-1 0,0 1 0,1-1 0,-1 1 0,0-1 0,1 0 0,-1 0 0,1 1 0,-1-1 0,0 0 0,1 0 0,-1 0 0,0 0 0,1-1 0,-1 1 0,3-1 0,2 0-124,0 0 0,-1 0-1,1-1 1,0 0 0,-1 0-1,0-1 1,7-3 0,0-2-583,-1-1 0,1 0 0,-2-1 0,1-1 0,-1 1 0,-1-1 0,11-17 0,-8 8-2005,0 0 0,-1-1 0,14-42 0,-7 6-3274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1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7783,'0'0'14830,"11"26"-15887,4-36-2530,0-3-5349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4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89 106 2114,'6'-30'3787,"4"-46"7293,-24 81-7845,2 9-2843,0 0-1,1 1 0,1 0 0,0 1 1,1 0-1,-13 33 0,21-48-389,1 0 1,-1 0-1,1 0 0,-1 0 1,1 0-1,0 0 0,0-1 1,-1 1-1,1 0 0,0 0 0,0 0 1,0 0-1,0 0 0,0 0 1,0 0-1,0 0 0,0 0 1,1 0-1,-1 0 0,0 0 1,0 0-1,1 0 0,-1 0 1,1 0-1,-1-1 0,1 2 0,1-1-14,-1 0 0,0 0 0,1-1 0,-1 1-1,0 0 1,1-1 0,-1 0 0,1 1-1,-1-1 1,1 0 0,-1 1 0,1-1-1,0 0 1,-1 0 0,3 0 0,11-2-195,1-1 0,28-8 0,-22 5 64,42-1 71,-62 6 70,-1 1 1,1 0 0,0-1-1,0 1 1,0 0 0,-1 0 0,1 0-1,0 1 1,0-1 0,0 0 0,-1 1-1,1-1 1,0 1 0,0 0-1,-1-1 1,1 1 0,-1 0 0,1 0-1,0 0 1,-1 0 0,0 0 0,1 0-1,-1 1 1,0-1 0,1 0-1,-1 1 1,0-1 0,0 1 0,0-1-1,0 3 1,0 3 101,-1 0 0,-1 1 0,0-1 0,0 0 1,0 0-1,-1 1 0,0-1 0,0-1 0,0 1 0,-1 0 0,0 0 0,-1-1 0,1 0 0,-1 0 1,-1 0-1,1 0 0,-10 9 0,3-3 217,-1 0 0,0-1-1,-1-1 1,0 0 0,-1-1 0,-27 15 0,39-23-333,1 0 0,-1 0 0,0-1-1,1 1 1,-1 0 0,0-1 0,1 1 0,-1-1 0,0 1 0,0-1 0,0 0-1,1 0 1,-1 1 0,0-1 0,0-1 0,0 1 0,1 0 0,-1 0 0,0-1-1,-3 0 1,5 0-110,-1 0-1,0 0 1,0 0-1,1 0 1,-1 0-1,1 0 1,-1 0-1,1 0 1,0 0-1,-1-1 0,1 1 1,0 0-1,0 0 1,-1 0-1,1 0 1,0-1-1,0 1 1,0 0-1,1 0 1,-1 0-1,0 0 1,1-3-1,2-7-1192,0 0 0,1 1 0,0-1 0,1 1 0,7-11 0,13-17-3747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5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9 9929,'0'0'11222,"-10"-3"-10758,7 1-447,0 1 0,0 0 0,0 1 0,-1-1 0,1 1 0,0-1 0,0 1 0,-1 0 0,1 0 0,0 0 0,-1 1 0,1-1 1,0 1-1,0 0 0,0 0 0,-4 1 0,4 0-14,-1 1 0,1-1 1,-1 0-1,1 1 1,0 0-1,0 0 0,0 0 1,1 0-1,-1 0 0,1 1 1,0-1-1,0 1 1,0 0-1,0-1 0,0 1 1,0 5-1,1-7-5,0-1 1,0 1-1,0-1 0,1 1 0,-1-1 1,0 1-1,1 0 0,0-1 1,-1 1-1,1 0 0,0 0 0,0-1 1,0 1-1,0 0 0,0 0 0,0-1 1,1 1-1,-1 0 0,0-1 0,1 1 1,0 0-1,-1-1 0,1 1 0,0 0 1,0-1-1,0 1 0,0-1 1,0 0-1,0 1 0,0-1 0,0 0 1,0 0-1,1 1 0,-1-1 0,1 0 1,-1 0-1,1-1 0,1 2 0,6 1 3,0-1 0,0-1 0,0 1 0,0-1 1,0-1-1,11 0 0,-9 0 6,16 0-12,-17-1 8,0 0 0,0 1 0,0 0 1,0 1-1,0 0 0,0 1 0,0 0 0,-1 0 0,16 7 0,-24-9-2,0 1-1,0 0 1,0-1-1,0 1 1,-1 0-1,1 0 1,0 0-1,-1 0 0,1 0 1,0-1-1,-1 1 1,1 0-1,-1 0 1,1 1-1,-1-1 0,0 0 1,1 0-1,-1 0 1,0 0-1,0 0 1,0 0-1,0 0 1,0 0-1,0 1 0,0-1 1,0 0-1,0 0 1,-1 0-1,1 0 1,0 0-1,-1 0 1,1 0-1,-1 0 0,1 0 1,-1 0-1,1 0 1,-1 0-1,0 0 1,1 0-1,-3 1 1,-32 33 440,-35 11 597,66-44-1039,0 1 1,0-1-1,0 0 1,0-1-1,0 1 1,-1-1-1,1 1 1,-1-2-1,1 1 1,-1 0-1,0-1 1,1 0-1,-1 0 1,1 0-1,-10-2 1,13 2-143,1-1 1,-1 0 0,0 1-1,0-1 1,0 0-1,1 0 1,-1 1 0,0-1-1,1 0 1,-1 0-1,1 0 1,-1 0 0,1 0-1,-1 0 1,1 0-1,0 0 1,0 0-1,-1 0 1,1 0 0,0 0-1,0 0 1,0 0-1,0 0 1,0-2 0,3-27-6350,6 1-2397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5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60 194 6951,'0'0'16255,"1"-9"-15983,1 3-245,0 0-10,0 0 0,-1-1 0,0 1 0,0-1-1,0 1 1,-1-1 0,1 1 0,-2-1 0,1 0 0,-1 1 0,-2-9 0,3 14-17,0 0 1,-1 1-1,1-1 0,-1 0 1,1 1-1,-1-1 0,1 0 1,-1 1-1,0-1 1,1 1-1,-1-1 0,0 1 1,1-1-1,-1 1 1,0-1-1,1 1 0,-1 0 1,0-1-1,0 1 1,0 0-1,1 0 0,-1-1 1,0 1-1,0 0 0,0 0 1,0 0-1,0 0 1,1 0-1,-1 0 0,0 0 1,0 1-1,0-1 1,0 0-1,1 0 0,-1 1 1,0-1-1,0 0 1,1 1-1,-1-1 0,0 1 1,1-1-1,-1 1 0,0-1 1,1 1-1,-1-1 1,1 1-1,-1 0 0,0-1 1,0 3-1,-2 0-3,0 1 0,0 0 0,0 0 0,0 0 0,1 1 0,-1-1 0,-1 5-1,3-5 10,-1 0 0,1 0 0,0 0 0,0 0 0,0 0 0,1 1 0,-1-1 0,1 0 0,0 0 0,0 0 0,1 1 0,-1-1 0,1 0 0,2 6 0,-2-9-3,0 1 1,1 0 0,0-1 0,-1 1 0,1-1 0,0 1 0,0-1 0,-1 0-1,1 1 1,0-1 0,0 0 0,1-1 0,-1 1 0,0 0 0,0-1 0,0 1-1,0-1 1,1 1 0,-1-1 0,0 0 0,0 0 0,1 0 0,-1 0-1,0 0 1,0-1 0,1 1 0,2-2 0,3 0-28,1 0-1,-1 0 1,1-1-1,-1-1 1,0 1-1,-1-1 1,1-1 0,0 1-1,11-11 1,60-56-279,-73 65 300,7-3 410,-13 22 413,1 10-136,-1-23-664,1 1-1,-1-1 1,1 1-1,0-1 0,-1 0 1,1 1-1,0-1 1,-1 0-1,1 0 0,0 1 1,0-1-1,-1 0 1,1 0-1,0 0 1,-1 0-1,1 0 0,0 0 1,0 0-1,-1 0 1,1 0-1,0 0 1,0-1-1,-1 1 0,1 0 1,0 0-1,-1-1 1,1 1-1,0 0 0,-1-1 1,2 0-1,20-10 84,106-94-2617,-126 104 2176,-1 1 0,1-1 1,0 0-1,-1 1 1,1-1-1,0 1 1,0 0-1,-1-1 1,1 1-1,0 0 1,0 0-1,0 0 0,0 0 1,-1 1-1,1-1 1,0 0-1,0 1 1,1 0-1,25 1-5575,-16-7 2315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6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1 296 12204,'0'0'10778,"8"-4"-10613,0 0-170,1 0-1,-1-1 0,0 0 0,-1 0 1,1-1-1,-1 0 0,0 0 0,0-1 1,-1 1-1,0-1 0,0-1 1,0 1-1,7-16 0,-15 24-21,0-1 1,-1 1-1,1 0 0,0 0 1,0 0-1,0 1 0,0-1 1,0 0-1,0 1 0,-3 2 1,-22 43 94,26-44-10,0-1 0,0 1 0,0 0 0,0 0 0,0 0 0,0 1 0,1-1 0,-1 0 1,1 0-1,0 0 0,0 0 0,0 0 0,1 1 0,0 4 0,0-7-39,0 0-1,0-1 0,0 1 1,0 0-1,0-1 1,0 1-1,0-1 1,1 1-1,-1-1 1,0 1-1,0-1 0,0 0 1,0 0-1,1 0 1,-1 1-1,0-1 1,0 0-1,0 0 1,1 0-1,-1-1 0,0 1 1,0 0-1,2-1 1,29-7 157,-20 3-240,-1-2 0,0 1 0,-1-2 0,1 1 0,-2-1 0,1-1 0,-1 0 0,0 0 0,-1-1 0,0 0 0,-1 0 0,0-1 0,0 0 0,9-23-1,-14 32 67,0 1 0,0-1 0,0 1 0,0-1 0,0 1 0,0 0 0,0 0-1,0 0 1,1 0 0,-1 0 0,0 1 0,1-1 0,-1 1 0,1-1-1,-1 1 1,0 0 0,1 0 0,-1 0 0,5 1 0,-2-1-54,1 0-1,-1 0 1,1 1 0,-1 0-1,0 0 1,1 0 0,-1 0-1,0 1 1,6 2 0,-2 4-96,0-1 1,-1 2 0,1-1-1,-2 1 1,1 0 0,-1 0-1,-1 1 1,1 0 0,-2 0-1,1 1 1,6 21 0,-7-19 63,-1 1-1,-1-1 1,0 1 0,0 0 0,-2 0-1,0 0 1,0 0 0,-1 0-1,-4 25 1,2-32 147,1-1-1,-2 1 0,1-1 1,-1 0-1,0 1 1,0-1-1,-6 7 1,7-10 65,0 0 1,0-1-1,0 1 1,0-1-1,0 0 1,-1 1-1,1-1 1,-1 0 0,1 0-1,-1-1 1,0 1-1,0 0 1,0-1-1,0 0 1,0 0-1,0 0 1,-6 1 0,9-2-101,-1 0 0,0 0 1,0 0-1,0 0 0,0-1 1,0 1-1,0 0 0,0-1 1,1 1-1,-1-1 0,0 1 1,0-1-1,1 1 0,-1-1 1,0 1-1,1-1 0,-1 0 1,0 1-1,1-1 0,-1 0 1,1 0-1,-1 1 0,1-1 1,-1 0-1,1 0 1,0 0-1,-1 0 0,1 1 1,0-1-1,0 0 0,0 0 1,0 0-1,0-2 0,-2-38-55,2 31 73,1-13-370,2 0 0,0 0 0,1 1 0,2 0 0,0 0 0,11-27 0,66-128-414,-58 127 1165,-24 47-339,0 1 0,0-1 0,0 1 0,0-1 0,0 0 0,-1 0-1,1 1 1,-1-1 0,1 0 0,-1 0 0,0 1 0,-1-6 0,-8-2 838,-12 16-539,18-4-327,-1 0 0,1 0 0,1 0 0,-1 1 0,0-1 0,0 1 0,1 0 0,0 0 0,0 0 0,0 0 0,0 1 0,0-1 0,0 0 1,1 1-1,-1-1 0,1 1 0,0 0 0,0-1 0,1 1 0,-1 7 0,0-9-28,1 1 0,0 0 0,0 0 0,0 0 0,1 0 0,-1-1 0,1 1 0,-1 0 0,1 0 0,0-1 0,0 1 0,0 0 0,1-1 0,-1 1 0,0-1 0,1 0 0,0 1 0,-1-1 0,1 0 0,0 0 0,0 0 0,0 0 0,1 0 0,-1-1 0,0 1 0,1-1 0,3 3 0,4-1-102,0 0 1,0-1-1,0 0 1,0 0 0,18 0-1,24-4-3223,-18-5-2030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7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10 407 9865,'-1'0'147,"1"0"-1,0 0 1,-1 0-1,1 0 1,0 0-1,-1 0 1,1 0-1,0 0 1,-1 0-1,1 0 0,0-1 1,-1 1-1,1 0 1,0 0-1,0 0 1,-1 0-1,1 0 1,0-1-1,-1 1 1,1 0-1,0 0 1,0-1-1,-1 1 1,1 0-1,0 0 0,0-1 1,0 1-1,-1 0 1,1 0-1,0-1 1,0 1-1,0 0 1,0-1-1,0 0 1,3-13 1589,16-15-831,-10 21-482,-1 0 0,1 1 0,1 0 0,-1 1 0,21-10 1,-25 13-372,1 1 0,-1-1 0,1 2 0,0-1 0,0 0 0,-1 1 0,1 0 0,0 1 0,0-1 0,0 1 0,0 0 0,0 1 0,9 1 0,-13-1-51,1 0 0,-1 0 1,0 1-1,0-1 0,1 1 0,-1-1 1,0 1-1,0 0 0,-1 0 0,1 0 1,0 0-1,-1 0 0,1 1 0,-1-1 1,0 0-1,1 1 0,-1-1 0,0 1 1,-1-1-1,1 1 0,0 3 1,11 64 184,-10-54-171,-2-14-19,1 7 35,0 0 0,1 0 0,0 0 0,1 0 0,5 14 0,-8-22 6,1 1 1,0-1-1,0 1 0,0-1 1,0 1-1,0-1 0,0 0 1,1 1-1,-1-1 1,0 0-1,1 0 0,-1 0 1,0 0-1,1 0 0,-1 0 1,1 0-1,0-1 0,-1 1 1,1 0-1,0-1 1,-1 0-1,1 1 0,0-1 1,0 0-1,-1 0 0,1 0 1,0 0-1,0 0 1,-1 0-1,1 0 0,0-1 1,0 1-1,-1-1 0,1 1 1,-1-1-1,1 1 0,2-2 1,2-2 119,1 0 1,-1 0 0,0 0-1,-1-1 1,1 0-1,-1 0 1,0 0-1,0-1 1,0 0-1,-1 0 1,6-10 0,0 0-77,-1-1 0,-1 0 0,8-25 0,-11 25-51,-1 1-1,0-1 0,-1 0 0,0 1 1,-1-21-1,-2 33-22,0 0 0,0 0 0,-1 0 0,1 0 0,-1 0 0,0 0 0,-1 0 0,1 0 0,-1 0 0,1 1 0,-4-7 0,3 8-8,0 0 1,1 1-1,-1-1 1,0 0 0,0 1-1,0-1 1,0 1-1,0-1 1,-1 1 0,1 0-1,0 0 1,-1 0-1,1 0 1,0 1 0,-1-1-1,1 1 1,-1-1-1,1 1 1,-1 0 0,-3 0-1,4 0-41,1 0 0,0 0-1,0 0 1,0 0 0,-1 1-1,1-1 1,0 0 0,0 1-1,0-1 1,0 1 0,0-1 0,0 1-1,0-1 1,0 1 0,0 0-1,0 0 1,0-1 0,0 1-1,0 0 1,0 0 0,1 0 0,-1 0-1,0 0 1,1 0 0,-1 0-1,0 0 1,1 0 0,0 0-1,-1 0 1,1 1 0,0-1-1,-1 0 1,1 0 0,0 0 0,0 1-1,0-1 1,0 0 0,0 0-1,0 0 1,0 1 0,1-1-1,-1 0 1,0 0 0,1 0 0,-1 0-1,1 0 1,-1 1 0,1-1-1,-1 0 1,1 0 0,0 0-1,-1-1 1,1 1 0,0 0-1,0 0 1,0 0 0,0 0 0,0-1-1,0 1 1,0 0 0,0-1-1,0 1 1,0-1 0,0 1-1,2 0 1,6-1-641,0-1 0,0 1-1,0-1 1,0-1 0,0 0-1,0 0 1,-1 0 0,1-1-1,-1-1 1,1 1 0,-1-2-1,-1 1 1,1-1 0,0 0 0,-1 0-1,0-1 1,0 0 0,-1 0-1,0-1 1,0 0 0,9-13-1,-18 37 11545,-5 59-6150,8-75-4648,0 0-1,0-1 1,0 1-1,0 0 1,0 0-1,0 0 1,0 0-1,0-1 1,0 1-1,0 0 1,0 0-1,1-1 1,-1 1-1,0 0 1,1 0-1,-1-1 0,0 1 1,1 0-1,-1-1 1,1 1-1,-1 0 1,1-1-1,0 1 1,-1-1-1,1 1 1,-1-1-1,1 1 1,0-1-1,-1 1 1,1-1-1,0 0 1,0 1-1,-1-1 1,3 1-1,0-1 14,-1-1 0,1 1 0,0 0-1,0-1 1,-1 1 0,1-1 0,0 0 0,-1 0 0,1 0-1,3-2 1,56-39 304,77-93-439,-138 137 54,0-1 0,0 1-1,-1 0 1,1 0 0,0 0 0,-1 0-1,1 0 1,-1 0 0,0 0 0,0-1-1,0 1 1,0 0 0,0 0 0,0 0 0,-1 4-1,4 23 325,-3-28-304,1 0 0,0 0 0,0 0 0,0 0 0,-1 0 0,1 0 0,0-1 0,0 1 0,0 0 0,1 0 0,-1-1 0,0 1 0,0-1 0,0 1 0,0-1-1,1 1 1,-1-1 0,0 0 0,0 1 0,1-1 0,-1 0 0,0 0 0,0 0 0,1 0 0,-1 0 0,0 0 0,1-1 0,-1 1 0,0 0 0,0-1 0,1 1 0,-1 0 0,0-1 0,0 0 0,0 1 0,0-1 0,0 0 0,1 0 0,5-3 0,-1 0-1,0 0 1,0-1 0,0 1 0,5-7 0,7-10-660,22-22-1214,-12 24-9074,-23 19 5344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8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12876,'0'0'10394,"7"10"-10020,35 44 119,34 47-709,-65-75-1800,-10-25 1760,-1 0 0,0 0 0,1-1 0,-1 1 0,0 0 0,0 0 0,0 0 0,0-1 0,0 1 0,0 0 0,0 0 0,0 0 0,0-1 1,0 1-1,0 0 0,-1 0 0,1 0 0,0-1 0,-1 1 0,1 0 0,0 0 0,-1-1 0,1 1 0,-1 0 0,1-1 0,-1 1 0,1 0 0,-1-1 0,1 1 0,-1-1 0,-1 1 0,-13 2-4778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38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1 158 9513,'0'0'2162,"0"-10"208,0 2-1808,0 5-394,0 0 1,0 0-1,0 0 1,0 0-1,0-1 1,1 1-1,-1 0 1,1 0-1,0 0 1,0 0-1,0 0 1,0 0-1,0 0 1,1 1-1,-1-1 1,1 0-1,0 1 1,0-1-1,0 1 1,5-5-1,7-2 477,0 1 0,1 0-1,0 1 1,0 1 0,1 0-1,0 1 1,23-4 0,-6 3-283,0 2 1,56-1 0,-86 4-355,0 1 0,0 0 0,0 0 1,1 0-1,-1 0 0,0 0 0,0 1 0,0-1 0,0 1 0,0 0 1,0 0-1,0 0 0,0 1 0,0-1 0,0 0 0,0 1 0,-1 0 0,1 0 1,-1 0-1,1 0 0,-1 0 0,0 0 0,0 1 0,0-1 0,0 1 1,0-1-1,0 1 0,-1 0 0,0 0 0,1 0 0,-1-1 0,0 1 1,0 1-1,0-1 0,-1 0 0,1 0 0,-1 0 0,0 0 0,0 0 0,0 0 1,0 5-1,-10 62 1429,2-17-910,8-53-535,1 1 0,-1 0-1,0 0 1,0 0 0,1-1 0,-1 1-1,1 0 1,-1-1 0,0 1 0,1 0-1,0-1 1,-1 1 0,1 0-1,-1-1 1,1 1 0,0-1 0,-1 1-1,1-1 1,0 0 0,-1 1-1,1-1 1,0 1 0,0-1 0,-1 0-1,1 0 1,0 0 0,0 1 0,0-1-1,0 0 1,-1 0 0,1 0-1,0 0 1,0 0 0,0 0 0,-1-1-1,1 1 1,0 0 0,1-1 0,48-6-892,-23 3 19,-26 4 874,1 0-1,0 0 1,-1 1 0,1-1-1,0 0 1,-1 0 0,1 1-1,-1-1 1,1 1 0,-1-1-1,1 1 1,-1 0 0,1 0-1,-1 0 1,1-1 0,-1 1-1,0 1 1,0-1 0,1 0-1,-1 0 1,0 0 0,0 1-1,0-1 1,0 0 0,0 1-1,-1-1 1,1 1 0,0-1-1,-1 1 1,1-1 0,-1 1-1,1-1 1,-1 1 0,0 0-1,0-1 1,0 1 0,0 0-1,0-1 1,0 1 0,0 0-1,0-1 1,-1 3 0,0 2 105,0-1 0,0 1-1,-1-1 1,0 1 0,0-1 0,0 0 0,0 0 0,-1 0 0,0 0 0,0 0 0,-7 7-1,-6 4 226,-1-2 0,-1 0 0,0-1 0,-1 0 0,-39 18 0,44-24-679,0-2-1,0 0 1,0 0-1,0-2 0,-1 1 1,0-2-1,1 0 0,-1-1 1,-30-1-1,28-5-4517,5-8-4436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47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76 2530,'0'0'20276,"0"-4"-19481,-1-1-863,1 5 119,0-1 0,0 1-1,0-1 1,0 1 0,-1-1 0,1 1 0,0-1-1,0 0 1,0 1 0,0-1 0,0 1 0,0-1 0,1 1-1,-1-1 1,0 1 0,0-1 0,0 1 0,0-1-1,1 1 1,-1-1 0,0 1 0,1-1 0,-1 1 0,0-1-1,1 1 1,-1 0 0,0-1 0,1 1 0,-1 0-1,1-1 1,-1 1 0,1 0 0,-1-1 0,0 1-1,1 0 1,-1 0 0,1 0 0,0-1 0,0 1 0,0-1-31,-1 0 1,1 0 0,0 0-1,-1 0 1,1 0 0,-1 0 0,1 0-1,-1 0 1,1 0 0,-1 0 0,1 0-1,-1 0 1,0-1 0,0 1 0,0 0-1,0 0 1,0 0 0,0-1-1,0 1 1,0 0 0,0 0 0,-1 0-1,1 0 1,0 0 0,-1-1 0,1 1-1,-2-2 1,2 3-11,0-1-1,0 0 1,0 0 0,0 1 0,-1-1-1,1 0 1,0 0 0,0 1-1,-1-1 1,1 1 0,-1-1 0,1 0-1,-1 1 1,1-1 0,-1 1-1,1-1 1,-1 1 0,1-1 0,-1 1-1,1-1 1,-1 1 0,0-1-1,1 1 1,-1 0 0,0-1 0,0 1-1,1 0 1,-1 0 0,0 0-1,1 0 1,-1-1 0,0 1 0,0 0-1,1 0 1,-1 0 0,0 1-1,0-1 1,1 0 0,-1 0 0,0 0-1,0 0 1,1 1 0,-1-1-1,0 0 1,1 1 0,-1-1 0,0 0-1,1 1 1,-1-1 0,1 1-1,-1-1 1,1 1 0,-2 0 0,-1 3-10,0 0 1,1 0-1,-1 0 1,1 0 0,0 0-1,0 0 1,0 1-1,1-1 1,-1 1 0,1-1-1,0 1 1,0 0-1,1-1 1,-1 1-1,1 0 1,0-1 0,1 7-1,-1-10 0,0-1 0,0 1 0,0 0 0,1 0 0,-1 0 0,0 0 0,0-1 0,1 1 0,-1 0 0,1 0 0,-1-1 0,0 1 0,1 0 0,0 0 0,-1-1-1,1 1 1,-1-1 0,1 1 0,0 0 0,-1-1 0,1 1 0,0-1 0,-1 0 0,1 1 0,0-1 0,0 0 0,1 1 0,27-3 29,-23 0-1,0-1 0,0 1 0,0-1 0,0 0 0,-1 0 0,10-8 0,-13 10 7,0-1 0,-1 1 0,1-1 0,0 1 0,-1-1 0,0 1 0,1-1 0,-1 0 0,0 0 0,0 0 0,0 0 0,0 0 0,0 0 0,-1 0 0,1 0 0,0 0 0,-1 0 0,0 0 0,1 0 0,-1 0 0,0-1 0,0-2-1,-1 4-12,0-1-1,0 1 1,0 0-1,-1-1 1,1 1-1,0 0 0,0 0 1,-1-1-1,1 1 1,-1 0-1,1 1 1,-1-1-1,1 0 0,-1 0 1,0 1-1,1-1 1,-1 1-1,0-1 1,1 1-1,-1 0 1,0-1-1,0 1 0,1 0 1,-1 0-1,0 0 1,-2 1-1,2-1-25,0 0 1,1 0-1,-1 0 0,1 0 0,-1 1 1,1-1-1,-1 0 0,1 1 0,0-1 1,-1 1-1,1 0 0,-1-1 0,1 1 1,0 0-1,0 0 0,-1 0 1,1 0-1,0 0 0,0 0 0,0 0 1,0 0-1,0 0 0,0 1 0,0-1 1,1 0-1,-2 2 0,1 1-4,-1 0 0,1 0 0,0 1 0,0-1 0,1 0 0,-1 1 0,1 6 0,0-10 7,1-1 0,-1 1 0,0-1 0,0 0 0,1 1 0,-1-1 0,0 0 1,0 0-1,1 1 0,-1-1 0,0 0 0,1 0 0,-1 1 0,0-1 0,1 0 1,-1 0-1,0 0 0,1 0 0,-1 1 0,1-1 0,-1 0 0,0 0 0,1 0 1,-1 0-1,1 0 0,-1 0 0,0 0 0,1 0 0,-1 0 0,1 0 0,-1 0 1,0-1-1,1 1 0,-1 0 0,1 0 0,-1 0 0,0 0 0,1-1 0,-1 1 1,0 0-1,1 0 0,-1-1 0,1 1 0,17-10 98,-15 7-76,0 0 0,0 0 0,0 0 0,0 0 1,-1-1-1,1 1 0,-1-1 0,0 1 0,0-1 0,0 0 0,-1 0 0,1 0 0,-1 0 0,0 0 0,0 0 0,0-6 0,-1 9-18,0 1 0,0 0 0,-1-1 0,1 1 0,0 0 0,-1-1-1,1 1 1,0 0 0,-1 0 0,1-1 0,0 1 0,-1 0 0,1 0 0,-1 0 0,1 0 0,0-1 0,-1 1 0,1 0 0,-1 0-1,1 0 1,0 0 0,-1 0 0,1 0 0,-1 0 0,1 0 0,0 0 0,-1 0 0,1 0 0,-1 0 0,1 1 0,-1-1-1,1 0 1,0 0 0,-1 0 0,1 0 0,0 1 0,-1-1 0,1 0 0,0 0 0,-1 1 0,1-1 0,-18 10-62,16-7 46,-1-1 0,1 1 0,0 0 0,1 0 0,-1 0 0,0 0 0,1 0 0,0 1 0,-2 5 0,6 8-1838,-2-16 1535,0-1-1,0 1 1,0 0-1,0-1 1,0 1-1,0 0 1,0-1-1,0 1 1,0-1-1,0 0 0,0 1 1,0-1-1,0 0 1,1 0-1,-1 1 1,2-1-1,17 0-6318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48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1 104 8616,'0'0'8355,"2"7"-6615,9 24-288,-10-30-1380,0 0 0,-1 0 0,1 0 0,0 0 0,0 0 0,0 0-1,0-1 1,0 1 0,-1 0 0,2-1 0,-1 1 0,0 0 0,0-1 0,0 1 0,0-1 0,0 0-1,0 1 1,0-1 0,1 0 0,-1 0 0,0 0 0,0 0 0,0 1 0,1-2 0,-1 1 0,0 0 0,0 0-1,0 0 1,1-1 0,-1 1 0,0 0 0,0-1 0,0 1 0,2-2 0,30-18 1004,-29 16-922,-1 0 0,1 0 0,-1 0-1,-1-1 1,1 0 0,-1 1 0,1-1 0,-1 0 0,-1 0 0,1 0 0,1-8 0,-3 11-109,1 0 0,-1 1 0,0-1 0,0 1 0,0-1 0,0 1 0,0-1 0,0 0 0,0 1 0,-1-1 0,1 1 0,0-1 0,-1 1 0,1-1 0,-1 1 0,0-1 0,1 1 0,-1 0 0,0-1 0,0 1 0,0 0 0,0-1 0,0 1 0,0 0 0,-1 0 0,1 0 0,0 0 0,0 0 0,-1 0 0,1 1 0,0-1 0,-1 0 0,1 1 0,-1-1 0,1 1 0,-1-1 0,0 1 0,1 0 0,-1 0 0,1-1 0,-3 1 0,2 0-38,0 0 0,0-1 0,-1 1 0,1 0 0,0 0 1,0 0-1,-1 1 0,1-1 0,0 1 0,0-1 0,0 1 0,0-1 1,-1 1-1,1 0 0,0 0 0,0 0 0,1 0 0,-1 1 0,0-1 1,0 0-1,0 1 0,1-1 0,-1 1 0,1 0 0,-2 1 0,1 2-20,0 0-1,0 0 0,1 0 0,0 0 1,-1 0-1,2 0 0,-1 1 0,1-1 1,0 10-1,0-14 14,0 0-1,0 0 1,0-1 0,0 1 0,0 0 0,0 0 0,0 0 0,0 0 0,0 0-1,1-1 1,-1 1 0,0 0 0,1 0 0,-1 0 0,1-1 0,-1 1 0,1 0-1,-1-1 1,1 1 0,-1 0 0,1-1 0,-1 1 0,1 0 0,0-1 0,0 1-1,-1-1 1,1 0 0,1 1 0,0 0 3,0-1 1,-1 0-1,1 1 1,0-1-1,0 0 0,0 0 1,0-1-1,0 1 0,0 0 1,0 0-1,0-1 1,2 0-1,2-2 23,1 1 1,-1-1-1,0 0 0,0 0 0,0-1 1,8-6-1,-10 6-3,-1 0 0,0 1 0,1-1 0,-1-1 0,-1 1 1,1 0-1,-1-1 0,1 0 0,-1 1 0,-1-1 0,1 0 0,1-8 0,-3 12-16,0 0 1,1 0-1,-1 0 0,0 0 0,0 0 0,-1-1 1,1 1-1,0 0 0,0 0 0,0 0 1,-1 0-1,1 0 0,-1 0 0,1 0 0,-1 0 1,1 0-1,-1 1 0,1-1 0,-1 0 0,0 0 1,1 0-1,-1 0 0,0 1 0,-1-2 0,0 1-2,0 1 0,0-1 0,-1 0 0,1 1 0,0-1 0,-1 1 0,1 0 0,-1 0 0,1 0 0,0 0 0,-1 0 0,1 0 0,-1 1 0,1-1 0,-4 2 0,3-1 4,-1 1 0,1 0-1,0 0 1,0 0-1,1 1 1,-1-1-1,0 1 1,1-1-1,-1 1 1,1 0-1,0 0 1,0 0 0,0 0-1,0 0 1,1 1-1,-1-1 1,1 0-1,0 1 1,0-1-1,0 1 1,1-1-1,-1 1 1,1 0-1,-1 5 1,2-9-63,0 1 0,0 0 0,-1-1 0,1 1 0,0 0-1,0-1 1,0 1 0,-1-1 0,1 1 0,0-1 0,0 0 0,0 1 0,0-1 0,0 0 0,0 0-1,0 0 1,0 0 0,0 1 0,0-1 0,0 0 0,0-1 0,0 1 0,0 0 0,0 0 0,0 0 0,0-1-1,0 1 1,0 0 0,1-2 0,32-8-3234,-25-1-1341,-6-1-3320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4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1 14894,'-5'9'363,"-20"47"-18,2 1 0,3 1 0,-20 93 0,-15 196 1489,45-253-2163,3-1-1,9 154 1,8-197-1823,-10-48 1823,1-1 0,-1 1 1,1-1-1,-1 1 0,1 0 0,0-1 0,0 1 1,0-1-1,0 0 0,0 1 0,0-1 0,0 0 0,0 1 1,1-1-1,-1 0 0,0 0 0,1 0 0,-1 0 1,1 0-1,-1-1 0,1 1 0,-1 0 0,1-1 1,2 1-1,6 0-6782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1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12204,'0'0'12080,"9"-9"-11306,16-18-662,-2 0 1,-1-2-1,-1-1 0,19-36 0,-40 100 91,-21 38 410,14-53-545,1 0-1,1 1 1,0-1 0,2 1 0,-1 22-1,3-41-182,1-1 0,0 1-1,0 0 1,0-1-1,0 1 1,1-1-1,-1 1 1,0-1 0,0 0-1,0 1 1,0-1-1,0 1 1,1-1-1,-1 1 1,0-1 0,0 1-1,1-1 1,-1 0-1,0 1 1,1-1-1,-1 1 1,1-1-1,-1 0 1,0 1 0,1-1-1,-1 0 1,1 0-1,-1 1 1,1-1-1,-1 0 1,0 0 0,1 0-1,-1 0 1,1 0-1,-1 1 1,1-1-1,-1 0 1,1 0 0,-1 0-1,1 0 1,-1 0-1,1 0 1,-1-1-1,1 1 1,-1 0 0,1 0-1,-1 0 1,1 0-1,-1-1 1,1 1-1,-1 0 1,1-1 0,16-6-6067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5.0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199 0 16816,'0'0'859,"-6"9"-341,-8 13-465,0 0-1,2 1 1,1 0-1,1 1 1,1 1-1,1-1 1,-8 42-1,-24 198-19,36-227-11,-4 30-38,-31 314-14,32 0-1691,7-370 1144,0 1 0,1 0 0,0-1 1,1 1-1,0-1 0,1 1 0,0-1 0,1 0 0,0 0 0,1-1 0,0 1 0,8 10 0,6-4-3315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5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205 0 15791,'0'0'1057,"-6"10"-304,-8 16-545,1 0 0,1 0 0,1 2 0,2-1 1,1 1-1,-6 31 0,-22 190 440,33-222-602,-66 726-46,59-250-3182,20-375-2578,-2-85-726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5.8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172 388 13741,'11'-54'-3748,"-8"-7"-287</inkml:trace>
  <inkml:trace contextRef="#ctx0" brushRef="#br0" timeOffset="1">209 0 10346,'0'0'7191,"-1"14"-6583,-83 600 425,24-215-907,27-115-271,3 409 1,30-664-692,2-1 0,1 1-1,1-1 1,1 0 0,10 31-1,-2-32-3642,1-18-2637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6.1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317 1 11883,'0'0'4175,"-8"4"-3289,2 0-828,0 0-1,0 1 1,0 0-1,1 0 0,0 1 1,0-1-1,0 1 1,1 0-1,0 1 1,0-1-1,0 1 1,1-1-1,0 1 1,0 0-1,-1 8 1,-9 28 124,-10 61-1,16-68-113,-170 1159 882,162-506-2856,24-540-757,-7-133 1939,1 0 0,0 1 0,2-1 0,0 0 1,0-1-1,14 26 0,-2-21-2543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6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455 1 16976,'0'0'315,"-8"1"-480,4 0 135,1 0 1,-1 1 0,1-1 0,-1 1 0,1-1 0,0 1 0,0 0-1,0 1 1,0-1 0,0 0 0,0 1 0,1-1 0,-1 1 0,1 0-1,-1 0 1,1 0 0,0 0 0,-2 5 0,-5 10 30,1 1 0,-9 29 0,7-18-22,-129 472 991,38 13 220,99-505-1188,-38 213 155,9 0 0,-2 253-1,33-463-232,0 23 91,6 50 0,-5-78-257,1 1 0,-1-1 0,1 0 0,1 0-1,0 0 1,0 0 0,0-1 0,1 1 0,0-1-1,1 0 1,7 11 0,6-6-3025,-1-12-1789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6.8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386 0 16335,'0'0'1490,"-6"8"-1229,0 4-219,0 0-1,0 1 0,1 0 0,1 0 1,0 0-1,1 0 0,0 1 0,1 0 1,1-1-1,0 16 0,-4 14 2,-183 945-14,81-490-42,92-417-2057,4 0 1,-2 123-1,13-147-2344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7.2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250 1 8360,'-5'17'1922,"-20"68"506,-19 132 1,1 113-1787,24-170-568,-94 1376-4927,113-1449 3791,0-19-1255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7.5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436 99 10922,'-1'-83'48,"-7"67"176,-4 19 279,-12 27 527,5 14-568,2 0 0,2 1-1,-15 75 1,15-59-46,-248 1346 1597,241-1193-2854,12 395 0,11-586 515,0 0 0,2 0-1,0-1 1,1 0 0,2 1-1,0-2 1,16 37 0,-2-31-1842,1-18-1713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7.9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476 1 16944,'-9'19'-1601,"-108"288"68,-2 140 3047,-72 532-1,170-799-2071,3 316 1,19-454-420,8 56 1,-6-83 201,0 0 0,0-1 0,2 0 0,0 0 0,0 0 1,1 0-1,9 14 0,0-9-4265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8.3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430 0 14926,'0'0'-502,"-4"15"-1014,-50 278 3346,26-127-1044,-124 567 639,0-5 764,116-457-2231,32-155-2574,6-99 707,-2-16 1858,0-1 1,0 0-1,0 0 0,0 0 1,0 0-1,0 1 1,0-1-1,0 0 1,0 0-1,0 0 1,0 0-1,0 1 1,1-1-1,-1 0 0,0 0 1,0 0-1,0 0 1,0 0-1,0 1 1,0-1-1,1 0 1,-1 0-1,0 0 1,0 0-1,0 0 0,0 0 1,1 0-1,-1 0 1,0 0-1,0 0 1,0 0-1,1 0 1,-1 0-1,0 0 0,0 0 1,0 0-1,1 0 1,-1 0-1,0 0 1,0 0-1,0 0 1,0 0-1,1 0 1,-1 0-1,0 0 0,0 0 1,0 0-1,1 0 1,-1 0-1,0-1 1,0 1-1,0 0 1,0 0-1,0 0 1,0 0-1,1 0 0,-1-1 1,0 1-1,0 0 1,0 0-1,0 0 1,0 0-1,0-1 1,0 1-1,0 0 0,0 0 1,9-20-3383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1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 15727,'0'0'2509,"-7"-2"-59,2 1-2223,0-1 0,0 1 1,-1 0-1,1 0 0,0 1 0,0 0 0,0 0 0,0 0 0,-1 0 0,1 1 1,0 0-1,0 0 0,0 0 0,0 0 0,0 1 0,0 0 0,1 0 0,-1 1 1,1-1-1,-1 1 0,-5 4 0,5-2 59,-1 0-1,1 1 1,-1 0 0,2 0-1,-1 0 1,-5 9 0,10-14-254,-1 0 0,1 0 1,-1 0-1,1 0 0,0 0 1,-1 0-1,1 1 0,0-1 1,0 0-1,-1 0 0,1 0 1,0 0-1,0 0 0,0 0 1,1 0-1,-1 1 0,0-1 1,0 0-1,0 0 0,1 1 1,0-1-25,0 0-1,1 0 1,-1 0 0,0 0 0,0 0 0,0 0 0,1-1 0,-1 1 0,0 0 0,0-1 0,1 1 0,-1-1 0,1 0 0,-1 1 0,0-1 0,1 0 0,-1 0 0,1 0-1,-1 0 1,3 0 0,6 0-104,0-1 0,-1 1-1,1-2 1,-1 0-1,1 0 1,-1 0 0,0-1-1,1-1 1,-1 1 0,-1-2-1,1 1 1,-1-1-1,0 0 1,0-1 0,0 0-1,-1 0 1,1-1 0,9-12-1,-21 28 143,0 0 0,0 1-1,1-1 1,0 1-1,1 0 1,0-1 0,1 1-1,0 0 1,0 0 0,1 12-1,-1 1 331,-1 0-1,-8 35 0,10-57-303,-1 0 0,0 1-1,0-1 1,0 0-1,0 0 1,0 0-1,0 0 1,0 0-1,-1 0 1,1 0-1,0 0 1,0 0-1,-1-1 1,1 1 0,-1 0-1,1-1 1,0 1-1,-1-1 1,1 0-1,-1 1 1,0-1-1,1 0 1,-1 0-1,-2 0 1,-49 0 964,34-1-727,15 1-301,-2 0-46,0 0 0,1 0 0,-1 0 0,0 0 0,1-1 0,-1 0 0,1 0 0,-1-1 0,1 1 0,0-1 0,-9-5 0,13 7-82,1 0 0,0-1 0,0 1 0,0 0 1,0 0-1,0-1 0,0 1 0,0 0 0,0-1 1,0 1-1,0 0 0,0-1 0,0 1 0,0 0 1,0-1-1,0 1 0,0 0 0,0-1 0,0 1 1,0 0-1,0-1 0,0 1 0,1 0 0,-1-1 1,0 1-1,0 0 0,0 0 0,1-1 0,-1 1 1,0 0-1,0 0 0,1-1 0,-1 1 0,0 0 1,0 0-1,1 0 0,-1-1 0,0 1 0,1 0 1,-1 0-1,0 0 0,1 0 0,-1 0 0,0 0 1,1 0-1,21-9-3995,-17 7 2178,20-10-5660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8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475 1 18481,'0'0'-245,"-4"13"362,-338 1320 839,333-1295-950,-33 134-361,-34 311-1,75-478 264,1 38-415,4-28-602,-3-15 1044,-1 0 1,0 0 0,1 1 0,-1-1 0,0 0-1,1 0 1,-1 0 0,0 0 0,1 1 0,-1-1-1,0 0 1,1 0 0,-1 0 0,0 0 0,1 0-1,-1 0 1,0 0 0,1 0 0,-1 0 0,1 0-1,-1 0 1,0 0 0,1-1 0,-1 1 0,0 0-1,1 0 1,-1 0 0,0 0 0,1 0 0,-1-1-1,0 1 1,0 0 0,1 0 0,-1-1 0,1 1-1,3-5-428,1 0-1,-1-1 1,0 1-1,-1-1 1,1 0-1,-1 0 1,0 0-1,-1 0 1,1-1-1,2-11 0,-2 8-237,22-69-5899</inkml:trace>
  <inkml:trace contextRef="#ctx0" brushRef="#br0" timeOffset="1">755 153 17040,'-4'19'689,"-109"442"353,-44 6-980,-3 11 2053,160-477-2114,-36 133 549,32-116-832,1-1 1,1 1 0,1-1-1,0 1 1,3 25 0,-2-42 192,0 0 1,0 0-1,0 0 1,1 0-1,-1-1 1,0 1-1,0 0 1,0 0-1,1 0 1,-1-1-1,1 1 1,-1 0-1,0 0 1,1-1-1,-1 1 1,1 0-1,0-1 1,-1 1-1,1 0 1,-1-1-1,1 1 1,0-1-1,-1 1 1,1-1-1,0 1 1,0-1-1,0 0 1,-1 1-1,1-1 1,0 0-1,0 0 1,0 0-1,0 0 1,-1 1-1,2-1 1,0-1-125,0 1-1,0 0 1,0-1 0,0 0-1,0 1 1,0-1 0,0 0 0,0 0-1,-1 0 1,1 0 0,0 0 0,-1 0-1,1 0 1,-1-1 0,3-2-1,22-37-3602,2-20-2537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9.0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646 1 21364,'-113'317'-1057,"-34"90"-491,50-168 786,-65 176 1765,126-306-744,-41 207-1,75-309-302,-2 10-164,1 0 0,1 1 0,0-1 0,2 0 0,-1 1 0,2-1 0,5 30 0,-6-45 11,1 0 0,0-1 1,0 1-1,0-1 0,0 0 0,0 1 1,0-1-1,0 0 0,0 0 0,0 1 1,1-1-1,-1 0 0,0 0 0,1 0 0,-1-1 1,1 1-1,-1 0 0,1 0 0,0-1 1,-1 1-1,1-1 0,0 1 0,-1-1 1,1 0-1,0 0 0,-1 0 0,1 0 1,0 0-1,-1 0 0,1 0 0,0 0 1,-1-1-1,1 1 0,0-1 0,-1 1 1,1-1-1,-1 0 0,1 0 0,-1 1 1,1-1-1,1-2 0,23-24-3358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9.3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398 0 19763,'2'11'1185,"2"16"-1204,0 1 0,-2 0 0,-1 0 0,-1 0 0,-2 0 0,-7 39 0,-43 173-1551,50-234 1516,-50 164-516,-100 221 0,64-179 1513,86-205-919,-8 17 11,0 0 0,2 1 0,1 0 1,1 0-1,-3 29 0,9-53-113,-1 1 0,1-1 0,0 1 0,0 0 0,0-1 0,0 1 0,0 0 0,0-1 0,0 1 0,0 0 0,1-1 0,-1 1 0,1-1 0,-1 1 0,1-1 0,0 1 0,-1-1 0,1 1 0,0-1 1,0 1-1,0-1 0,0 0 0,2 2 0,-2-3-44,1 1-1,-1-1 1,1 0 0,-1 1 0,1-1 0,-1 0-1,1 0 1,-1 0 0,1 0 0,-1 0 0,1-1 0,-1 1-1,1 0 1,-1-1 0,1 1 0,-1-1 0,1 1 0,-1-1-1,2-1 1,7-4-365,-1 0 0,1 0-1,-1-1 1,-1 0-1,13-14 1,25-36-1227,2-16-1163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59.6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355 0 18770,'2'19'288,"1"32"-20,-2 1 1,-2 0-1,-13 84 0,-18 2-321,-6-1 0,-71 171 0,-31 103 1034,133-387-1188,1 1 0,1 0 0,1 0 0,0 30 0,4-55 133,0 1 1,-1-1 0,1 0 0,0 0 0,0 0 0,0 1 0,0-1 0,0 0 0,0 0 0,0 1 0,0-1 0,0 0 0,0 0 0,0 1 0,0-1 0,0 0 0,0 0 0,0 0 0,1 1-1,-1-1 1,0 0 0,0 0 0,0 0 0,0 1 0,0-1 0,0 0 0,1 0 0,-1 0 0,0 1 0,0-1 0,0 0 0,0 0 0,1 0 0,-1 0 0,0 0 0,0 0 0,1 1 0,-1-1-1,0 0 1,0 0 0,0 0 0,1 0 0,-1 0 0,0 0 0,0 0 0,1 0 0,-1 0 0,0 0 0,1 0 0,12-11-1581,13-21 213,50-111-3406,-27 45 1264</inkml:trace>
  <inkml:trace contextRef="#ctx0" brushRef="#br0" timeOffset="1">613 474 12075,'0'0'2371,"23"116"-2243,-51-14 288,-8 15 257,-10 11-353,-12 2-64,5-6 289,0-11 704,10-19 32,4-18-512,13-21-513,8-25-256,9-19-1409,8-14-2979,1-31-1762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00.0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223 0 17649,'7'51'224,"-7"16"352,-14 6-479,-5 6-33,-6-2 448,-4-4-31,-1-6-321,6-8-128,-3-6 96,9-14 32,1-8-160,3-8-865,6-2-672,3 1-994,5 5-1504,4 5-2692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07.0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1753 10602,'0'0'2103,"13"-8"-1579,608-364 2721,-414 267-3344,262-95 1,2016-542 829,-1996 634 102,4 22 0,621-29-1,-788 107-1702,-314 7 188,-9-2-4519,-19-1-409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07.5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750 0 11211,'0'0'4292,"-1"11"-2883,0-5-1298,0 1 1,-1 0-1,0-1 0,0 0 1,-1 1-1,1-1 0,-1 0 1,-1 0-1,-4 7 0,-6 4-16,0 1 1,-19 16-1,-223 188 1036,170-154-509,-139 144 0,211-196-558,0 0-1,2 1 1,0 1-1,-13 27 1,22-39-61,1-1 0,0 1 1,0 0-1,0 0 0,1 0 1,0 0-1,0 0 0,0 0 1,1 6-1,0-9-8,1 0 0,-1 0 1,1-1-1,-1 1 0,1 0 1,0 0-1,0-1 0,0 1 0,1 0 1,-1-1-1,1 1 0,-1-1 1,1 0-1,0 1 0,0-1 0,0 0 1,0 0-1,0 0 0,4 2 0,4 2 31,-1-1-1,1 0 0,0 0 1,1-1-1,-1-1 0,1 0 1,0 0-1,-1-1 0,13 1 1,19 1 11,46-4 1,-52 0-52,88-4-2092,0-6-1,220-47 0,-168 17-2420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09.5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16528,'6'70'9161,"19"70"-9190,-7-47 95,-14-57-2181,-7-26-4056,-3-10-219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09.9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0 177 11563,'0'0'10890,"82"17"-8616,-47-33-992,9-3-834,-3-2-288,3 0-96,-10 1-32,-11 2-160,-4 3-544,-10 4-738,-9-4-576,-3 3-800,-17-1-2115,-8 0-1729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0.2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 14862,'0'0'6951,"53"-10"-4677,-18 2-897,9-4-993,2 3-319,4 0-65,-4 2-385,-2 3-1344,-10 4-1282,-11 0-1794,-7 0-1953</inkml:trace>
  <inkml:trace contextRef="#ctx0" brushRef="#br0" timeOffset="1">472 136 12940,'0'0'2979,"0"8"123,-1-1-2553,1 3 267,0 0 0,1 1 0,0-1 0,4 18 0,-4-26-767,-1 0-1,1 1 0,0-1 1,0 0-1,0 0 1,0 1-1,0-1 0,0 0 1,1 0-1,-1 0 0,1-1 1,-1 1-1,1 0 0,0 0 1,0-1-1,0 1 1,0-1-1,0 0 0,0 1 1,0-1-1,0 0 0,0 0 1,1-1-1,-1 1 1,0 0-1,1-1 0,-1 1 1,5-1-1,1 0-43,0-1 0,1-1 0,-1 0 0,0 0 0,0-1 0,0 0 0,0 0 0,-1 0 0,1-1 0,-1-1 0,0 1 0,0-1 0,0 0 0,10-11 0,29-18-149,-45 34 147,0-1 0,-1 1-1,1-1 1,-1 1 0,1-1 0,0 1 0,-1-1 0,1 1 0,0 0 0,0-1 0,-1 1 0,1 0 0,0 0 0,0 0 0,-1 0 0,1-1-1,0 1 1,0 0 0,0 0 0,-1 0 0,1 1 0,0-1 0,0 0 0,0 0 0,-1 0 0,1 1 0,0-1 0,-1 0 0,1 0 0,0 1 0,0-1-1,-1 1 1,1-1 0,-1 1 0,2 0 0,9 29 1676,0 3-2203,-11-32 288,1 0-1,-1 0 1,1 0 0,0 0 0,-1 0 0,1 0 0,0 0-1,0 0 1,0-1 0,0 1 0,0 0 0,0 0-1,0-1 1,0 1 0,0-1 0,0 1 0,0-1 0,1 1-1,-1-1 1,0 0 0,0 0 0,0 0 0,0 1-1,2-1 1,6 0-8060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10378,'0'0'1767,"-9"4"331,1-1-1760,5-2-102,0-1 0,-1 1 0,1 1 0,0-1 0,0 0 0,0 1 0,0 0 0,0-1 0,0 1 0,0 0 0,1 0 0,-1 1 0,1-1 0,-1 1 0,1-1 0,0 1 0,0 0 0,0 0 0,0-1 0,1 1 0,-3 7 0,-3 16-36,-2 1-1,-1-1 0,-1 0 1,0-1-1,-19 28 0,-85 108-153,30-45 175,81-110-196,-19 30 61,22-34-83,0-1-1,0 1 1,0 0 0,0 0-1,1-1 1,-1 1-1,1 0 1,-1 0-1,1 0 1,-1 0 0,1 0-1,0 0 1,0 0-1,0 0 1,0 0-1,1 2 1,0-3-3,0 0 1,0 0 0,1-1-1,-1 1 1,0 0-1,0-1 1,1 1 0,-1-1-1,1 0 1,-1 1-1,0-1 1,1 0-1,-1 0 1,1 0 0,-1 0-1,1 0 1,-1 0-1,3 0 1,29-4 116,9-7 139,-1-2 0,57-26 0,-17 7-127,-46 19-210,67-27-1594,-38 4-5426,-21 6-4408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1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33 13357,'0'0'13869,"10"-6"-12935,-4 2-849,0 0 1,1 0-1,-1 1 1,1 0-1,0 1 1,0 0-1,9-2 1,-15 4-80,1-1 1,0 1-1,-1 0 0,1 0 1,0 0-1,0 0 1,-1 1-1,1-1 0,0 0 1,-1 1-1,1-1 1,0 1-1,-1 0 0,1-1 1,-1 1-1,1 0 0,1 1 1,-1 0-10,-1 0 1,1 0 0,-1 0-1,1 0 1,-1 0-1,0 0 1,0 0 0,0 0-1,0 1 1,-1-1-1,1 0 1,0 1 0,-1-1-1,0 0 1,1 1-1,-1 4 1,-1-3 22,1 0-1,-1 1 1,1-1 0,-1 0-1,0 0 1,-1 0 0,1 0-1,-1 0 1,0 0 0,0 0-1,0-1 1,0 1 0,-1 0-1,1-1 1,-1 0 0,0 0-1,0 0 1,0 0 0,-1 0-1,-4 3 1,-2 1 154,1-1 1,-1-1-1,0 0 0,0 0 1,-1-1-1,-19 6 1,55-13-1131,0 1 0,34 3 0,-29-1 348,-29 0 600,0 1 0,1-1 1,-1 1-1,0-1 0,0 1 0,0 0 0,1 0 0,-1-1 0,0 1 0,0 0 0,0 0 0,0 0 0,0 0 1,-1 0-1,1 0 0,0 0 0,0 0 0,-1 1 0,1-1 0,0 0 0,-1 0 0,0 1 0,1-1 0,-1 0 1,0 1-1,1-1 0,-1 0 0,0 1 0,0-1 0,0 0 0,0 3 0,0-2 47,0 1 0,0 0 1,0 0-1,0-1 0,0 1 0,-1 0 0,1 0 1,-1-1-1,1 1 0,-1 0 0,0-1 0,0 1 0,0-1 1,-1 1-1,-1 3 0,-3-2 152,0 0-1,0 0 1,0 0 0,0-1-1,-1 0 1,1 0-1,-1-1 1,0 0 0,0 0-1,0 0 1,-9 0 0,-79 3 462,94-5-723,-1 0 0,0 0-1,1 0 1,-1 0-1,0 0 1,1-1-1,-1 1 1,0-1 0,1 1-1,-1-1 1,1 0-1,-1 1 1,1-1-1,0 0 1,-1 0 0,1 0-1,0 0 1,-1 0-1,-1-3 1,2 3-291,1-1 1,-1 1-1,1 0 0,-1-1 1,1 1-1,-1-1 1,1 1-1,0 0 1,-1-1-1,1 1 0,0-1 1,0 1-1,0-1 1,0 1-1,0-1 0,1 1 1,-1-1-1,0 1 1,1 0-1,-1-1 0,1 1 1,-1-1-1,2-1 1,15-17-7413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1.4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213 125 12524,'0'0'9945,"-11"-4"-9470,4 1-403,4 1-65,0 1-1,1-1 1,-1 1 0,0 0-1,0 0 1,0 0 0,0 0-1,0 1 1,0-1 0,-1 1 0,1 0-1,0 0 1,0 0 0,0 0-1,0 1 1,0-1 0,0 1-1,0-1 1,0 1 0,0 0-1,0 0 1,0 1 0,0-1 0,0 1-1,-3 2 1,-10 9 109,2 0 1,0 1-1,-18 22 1,28-30-80,0 0 1,0 0 0,0 0-1,1 0 1,-1 1 0,2-1-1,-1 1 1,1 0 0,0 0-1,0 0 1,1 0 0,-1 13 0,2-19-32,0 0 0,0 0 0,0 0 1,0 0-1,1 0 0,-1 0 1,0 0-1,1-1 0,-1 1 0,1 0 1,-1 0-1,1 0 0,0 0 1,-1 0-1,1-1 0,0 1 1,-1 0-1,1 0 0,0-1 0,0 1 1,-1-1-1,1 1 0,0-1 1,0 1-1,0-1 0,0 1 1,0-1-1,0 0 0,0 1 0,0-1 1,0 0-1,0 0 0,0 0 1,0 0-1,0 0 0,0 0 0,0 0 1,0 0-1,0 0 0,0-1 1,2 0-1,45-12 343,-32 4-267,0 0 0,0-1 0,-1-1 0,0 0 0,-1-1 0,0-1 0,-1 0 0,-1 0 0,0-2 0,-1 0 0,0 0 0,-1 0 0,-1-2 0,0 1 0,-2-1 0,1 0-1,-2-1 1,-1 1 0,5-21 0,-25 65-34,1 1 0,-11 32 0,24-58-38,-2 8 27,0 0-1,1 1 0,0-1 1,1 1-1,0-1 0,0 12 1,1-20-32,1 0 1,-1 0-1,1 0 1,-1 0-1,1 0 1,0 0 0,-1-1-1,1 1 1,0 0-1,0 0 1,0 0-1,1-1 1,-1 1-1,0-1 1,1 1 0,-1-1-1,1 1 1,-1-1-1,1 0 1,0 0-1,0 0 1,-1 0-1,1 0 1,0 0 0,0 0-1,0 0 1,0-1-1,0 1 1,0-1-1,0 0 1,0 1-1,0-1 1,0 0 0,0 0-1,0 0 1,3-1-1,0 1 14,1 0 0,-1-1 0,0 1 0,0-1 0,0 0-1,0 0 1,0-1 0,0 0 0,-1 0 0,1 0 0,0 0 0,-1 0-1,0-1 1,1 0 0,-1 0 0,0 0 0,3-5 0,2-2 37,-1 0 0,0-1 0,-1 0 0,0-1 0,-1 0 0,6-13 0,-26 46-210,10-17 156,1 0-1,0 1 0,0-1 1,0 1-1,1-1 0,-3 9 1,4-12 0,1 0-1,0-1 1,0 1 0,0 0 0,0 0 0,0-1-1,0 1 1,0 0 0,0-1 0,0 1 0,0 0 0,1 0-1,-1-1 1,0 1 0,0 0 0,1-1 0,-1 1-1,0-1 1,1 1 0,-1 0 0,1 0 0,1 0-1,-1 0 0,1 0-1,-1 0 1,1 0 0,-1-1 0,1 1 0,-1 0 0,1-1 0,0 1 0,-1-1 0,1 0 0,0 1 0,1-1 0,12 2-28,1 0 0,-1-1 1,1 0-1,-1-1 0,1-1 1,-1-1-1,0 0 0,0-1 1,25-7-1,-38 8 84,1 0 1,-1 0-1,0 0 0,0-1 1,0 1-1,0 0 0,0-1 1,0 0-1,-1 1 0,1-1 1,-1 0-1,1 0 0,-1 1 1,0-1-1,-1 0 0,1 0 1,0 0-1,-1-1 0,1 1 1,-1 0-1,0 0 0,0 0 1,-1 0-1,0-6 0,-1-8 416,-1-1-1,-8-30 1,13 47-843,0 0 0,0 0 0,0 0 1,0 0-1,1 1 0,-1-1 1,0 1-1,0-1 0,1 1 0,-1 0 1,0 0-1,1 0 0,-1 0 0,5 2 1,-2-2-753,28-1-5268,5-3-5888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2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280 8 11050,'0'0'10309,"-10"-3"-8820,6 2-1462,-1 0 1,1 0-1,-1 1 0,1-1 0,-1 1 0,0 0 0,1 0 1,-1 0-1,0 1 0,1 0 0,-1 0 0,1 0 0,-1 0 0,1 1 1,-1-1-1,1 1 0,0 0 0,0 1 0,0-1 0,0 1 1,0-1-1,-6 8 0,-18 11-3,-43 43-1,65-57-24,-1-1 0,1 1-1,0 1 1,1-1 0,0 1 0,0 0-1,0 0 1,1 1 0,0-1-1,1 1 1,-4 16 0,7-23-23,0-1 0,0 1 1,0 0-1,0 0 0,1-1 0,-1 1 1,1 0-1,-1-1 0,1 1 0,0 0 1,-1-1-1,1 1 0,0-1 0,0 1 1,0-1-1,0 1 0,0-1 0,1 0 0,-1 0 1,0 1-1,1-1 0,-1 0 0,1 0 1,-1 0-1,1 0 0,-1-1 0,1 1 1,-1 0-1,1-1 0,0 1 0,0-1 1,2 1-1,9 2-126,0 0 0,0-1 1,17 0-1,-19-1 140,40 2-168,48 4 72,-92-5 90,1-1-1,-1 1 1,0 0-1,1 0 1,-1 1-1,0 0 1,0 0 0,-1 1-1,1 0 1,5 5-1,-10-8 41,-1 0-1,1 0 1,-1 0-1,0 0 1,0 1-1,0-1 1,1 0-1,-1 1 1,-1-1-1,1 1 1,0-1-1,0 1 1,0 0-1,-1-1 1,1 1-1,-1 0 1,1-1-1,-1 1 1,0 0-1,0 0 1,0-1-1,0 1 1,0 0-1,0 2 1,-1-1 102,-1 0 1,1 1 0,0-1 0,-1 0 0,0 0 0,1 0-1,-1-1 1,0 1 0,-1 0 0,1-1 0,-5 5-1,-4 2 459,-1-1 0,0 0 0,0 0 0,-25 10 0,-30 4 658,62-21-1247,-1 0 0,1 0 0,0-1 0,-1 1 0,1-1 0,-1 0 1,1-1-1,0 1 0,-1-1 0,1 0 0,-7-3 0,10 4-177,1-1 0,0 0 0,-1 0 0,1-1-1,0 1 1,-1 0 0,1 0 0,0-1 0,0 1 0,0 0 0,0-1 0,0 1-1,-1-4 1,2 4-177,-1 0 0,1 0 0,-1 0 0,1-1 0,0 1 0,-1 0-1,1 0 1,0 0 0,0-1 0,0 1 0,0 0 0,0 0 0,0-1-1,0 1 1,1 0 0,-1 0 0,0 0 0,1-1 0,-1 1 0,1 0-1,-1 0 1,2-2 0,14-9-6272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2.6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117 413 15727,'0'0'443,"-11"2"347,6-2-655,0 1 0,0 1-1,0-1 1,0 1 0,0-1 0,0 2-1,1-1 1,-1 0 0,1 1 0,-1 0-1,1 0 1,0 0 0,0 0 0,0 1-1,1 0 1,-1-1 0,1 1 0,0 1-1,0-1 1,0 0 0,1 1-1,-1-1 1,1 1 0,0 0 0,0 0-1,1 0 1,0 0 0,-2 8 0,3-11-108,-1 0 0,1 0 0,0 0 1,0 1-1,0-1 0,0 0 0,0 0 0,0 0 1,0 0-1,1 0 0,-1 0 0,1 0 0,-1 0 1,1 0-1,0 0 0,0 0 0,0 0 0,0-1 1,0 1-1,0 0 0,1-1 0,-1 1 1,1 0-1,-1-1 0,1 0 0,-1 1 0,1-1 1,0 0-1,1 1 0,2 0 41,-1-1 0,0 0 1,1-1-1,-1 1 0,1-1 0,-1 1 0,1-1 1,0-1-1,-1 1 0,1-1 0,-1 1 0,9-4 1,-4 1 27,-1 0 0,0-1 1,1-1-1,-1 1 0,-1-1 1,1 0-1,-1-1 0,0 0 0,0 0 1,0 0-1,-1-1 0,0 0 1,6-11-1,1 0-50,-1-1 1,-2 0-1,0-1 0,11-30 1,-11 17 76,-2 0 1,-1 0-1,-2-1 1,-1 0 0,-1 0-1,-4-60 1,1 91-155,0-1 0,-1 1 1,1 0-1,0 0 0,-1 0 1,0-1-1,1 1 0,-1 0 1,-1 0-1,1 0 0,0 0 1,-1 1-1,1-1 0,-1 0 1,0 0-1,0 1 0,0-1 1,0 1-1,0 0 0,-5-4 1,5 5 25,-1 1 0,1-1 0,0 0 0,0 1 0,-1-1 1,1 1-1,-1 0 0,1 0 0,0 0 0,-1 0 0,1 0 0,0 1 1,-1-1-1,1 1 0,0-1 0,0 1 0,-1 0 0,1 0 0,0 0 1,0 0-1,0 0 0,0 1 0,0-1 0,0 1 0,0-1 0,1 1 1,-1-1-1,-2 4 0,-1 0 39,0 0 0,0 0 0,1 1-1,0 0 1,0 0 0,0 0 0,0 0 0,1 1 0,0-1 0,1 1 0,-1 0-1,1 0 1,-2 14 0,4-17-35,-1 1 1,1 0-1,1-1 0,-1 1 1,1 0-1,-1-1 0,1 1 1,1-1-1,-1 1 0,0-1 1,1 0-1,0 1 0,0-1 1,1 0-1,-1 0 0,1 0 0,0-1 1,0 1-1,0-1 0,0 1 1,8 5-1,33 23-708,-29-22 539,-1 0 0,-1 1 1,25 25-1,-34-31 163,0 0 0,-1 0 1,1 0-1,-1 1 0,0 0 0,-1 0 1,1 0-1,-1 0 0,0 0 0,-1 0 1,1 0-1,-1 1 0,-1-1 0,1 11 1,-1 49-1238,0-66 1128,0 0 1,0 0 0,0 0-1,0-1 1,0 1 0,0 0-1,0 0 1,1 0 0,-1 0 0,0 0-1,0 0 1,0 0 0,0 0-1,0 0 1,0 0 0,0 0-1,0 0 1,0 0 0,1 0-1,-1 0 1,0 0 0,0 0-1,0 0 1,0 0 0,0 0-1,0 0 1,0 0 0,0 0-1,1 0 1,-1 0 0,0 0-1,0 0 1,0 0 0,0 0-1,0 0 1,0 0 0,0 0-1,0 0 1,0 0 0,0 0-1,1 0 1,-1 1 0,0-1-1,0 0 1,0 0 0,0 0-1,0 0 1,0 0 0,0 0-1,0 0 1,0 0 0,0 0-1,0 0 1,0 1 0,0-1-1,0 0 1,0 0 0,0 0 0,0 0-1,0 0 1,0 0 0,0 0-1,7-8-5126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3.0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 13036,'0'0'5072,"0"7"-3684,-7 106 4452,7-112-5831,0 0 0,0-1 0,0 1 0,0 0 0,1 0 1,-1 0-1,0 0 0,0 0 0,0-1 0,1 1 0,-1 0 0,1 0 0,-1 0 0,0-1 0,1 1 0,-1 0 1,1-1-1,-1 1 0,1 0 0,0-1 0,-1 1 0,1-1 0,0 1 0,-1-1 0,1 1 0,0-1 0,1 1 1,28 0 247,-24-2-250,0-1 1,1 1-1,-1-1 0,0-1 1,0 1-1,-1-1 1,7-4-1,15-21-393,-22 23 305,0 0 1,0 0-1,0 0 1,0 0-1,1 1 1,-1 0-1,12-7 1,-13 67-470,-4-55 583,-1 1-1,1 0 1,0 0-1,0-1 1,0 1-1,1 0 1,-1-1-1,0 1 1,1 0-1,-1-1 1,1 1-1,-1 0 1,1-1 0,0 1-1,0-1 1,0 1-1,0-1 1,0 1-1,0-1 1,0 0-1,0 1 1,0-1-1,1 0 1,-1 0-1,0 0 1,1 0-1,-1 0 1,1 0 0,-1-1-1,1 1 1,2 1-1,-1-2-95,-1 0 0,1 0 0,-1 0 0,1-1 0,-1 1 0,1-1-1,-1 1 1,0-1 0,1 0 0,-1 0 0,0 0 0,1 0 0,-1 0 0,0 0 0,0-1 0,0 1-1,0-1 1,0 1 0,0-1 0,0 0 0,2-3 0,25-40-4315,-19 24-1595,-5 10-1186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3.6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106 1 13645,'0'0'1324,"-3"10"-38,-9 44 2129,-7 61 0,13-60-3046,3 0 1,2 0-1,7 57 0,8-31-332,-11-65-1926,-4-19-2964,-10-35 1425,-24-56 0,15 46 4319,3-1 3531,17 48-4221,1 1 1,-1-1-1,1 0 0,0 1 1,-1-1-1,1 1 0,0-1 1,0 1-1,-1-1 0,1 1 1,0-1-1,0 1 0,0 0 1,0 0-1,-1-1 0,1 1 1,0 0-1,0 0 0,0 0 1,0 0-1,0 0 0,0 0 1,0 0-1,0 0 0,-1 0 1,2 0-1,38 0-122,-32 0 422,0 1-499,-1-2 0,1 1 0,-1-1-1,1 0 1,-1-1 0,0 1 0,1-2-1,-1 1 1,0-1 0,0 0 0,-1 0-1,1-1 1,-1 0 0,11-8 0,11-19-2893,-6-9-3720,-12 11 98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4.1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0 12908,'0'0'6086,"-1"10"-5088,-6 36 1959,0 77 0,16 57-1856,5-61-930,-17-136-159,-2 1 0,0-1 0,-14-27 1,14 34-14,0 0 0,0 0 0,1-1 0,1 0 0,0 0 0,0 0 0,1 0 0,0 0 0,1 0 0,0-1 0,2-14 0,-1 25-3,1 0 0,-1 0 1,1 0-1,-1 1 0,1-1 0,0 0 0,0 0 1,-1 1-1,1-1 0,0 0 0,0 1 0,0-1 1,0 0-1,0 1 0,0 0 0,0-1 0,0 1 1,0-1-1,0 1 0,0 0 0,0 0 0,0 0 0,0 0 1,0 0-1,2 0 0,35-1-144,-29 1 11,17 1-620,10-1-1801,0-2-3854,-4-3-5503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4.8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0 15855,'0'0'4153,"-3"12"-3603,-3 12 213,0 1-1,2-1 1,1 1-1,0 0 1,3 46-1,0-70-741,0 0 0,1 1 0,-1-1 0,1 0 0,-1 0-1,1 0 1,0 0 0,-1 0 0,1 0 0,0 0 0,0-1 0,-1 1 0,1 0 0,0 0-1,0 0 1,0-1 0,0 1 0,0-1 0,0 1 0,0-1 0,1 1 0,-1-1 0,0 1-1,0-1 1,0 0 0,0 0 0,0 0 0,1 0 0,-1 1 0,0-1 0,0-1 0,0 1-1,1 0 1,-1 0 0,0 0 0,0-1 0,2 0 0,2 0 105,0 0 1,0 0-1,0-1 0,0 0 1,0 0-1,0-1 0,5-3 0,134-122 254,-143 127-385,-1 0 0,1 1 0,-1-1 1,1 1-1,-1-1 0,1 1 1,-1-1-1,1 1 0,0-1 1,-1 1-1,1 0 0,0-1 0,0 1 1,-1 0-1,1 0 0,0-1 1,0 1-1,-1 0 0,1 0 1,0 0-1,0 0 0,-1 0 0,1 0 1,0 0-1,0 0 0,-1 0 1,1 0-1,0 1 0,0-1 1,-1 0-1,1 0 0,0 1 1,-1-1-1,1 1 0,0-1 0,-1 0 1,1 1-1,0-1 0,-1 1 1,1-1-1,-1 1 0,1 0 1,-1-1-1,1 1 0,-1 0 0,0-1 1,1 1-1,-1 0 0,0-1 1,1 1-1,-1 0 0,0 0 1,0-1-1,0 1 0,1 1 0,3 58 30,-3-26-32,0-33 10,-1 0 0,0 0-1,1 0 1,-1 0 0,1 0 0,-1 0 0,1 0 0,-1 0-1,1-1 1,0 1 0,0 0 0,-1 0 0,1-1-1,0 1 1,0 0 0,0-1 0,0 1 0,0-1 0,0 1-1,0-1 1,0 1 0,0-1 0,0 0 0,0 1 0,0-1-1,0 0 1,0 0 0,0 0 0,0 0 0,0 0-1,0 0 1,0 0 0,0 0 0,0 0 0,0-1 0,0 1-1,0 0 1,0-1 0,0 1 0,0 0 0,0-1 0,0 0-1,0 1 1,0-1 0,0 1 0,0-1 0,1-1 0,42-35 21,-31 23-152,-11 10 44,1 0 0,0 1 0,-1 0 0,1-1 0,1 1 0,-1 0 0,0 1 0,1-1 0,-1 1 0,1-1 0,0 1 0,0 0 0,0 0 0,4-1 0,-7 4 35,0 0 0,-1-1 0,1 1-1,0 0 1,0 0 0,-1-1 0,1 1 0,0 0-1,-1 0 1,1 0 0,-1 0 0,1 0 0,-1 0 0,0 0-1,1 0 1,-1 0 0,0 0 0,0 0 0,0 0-1,0 0 1,0 0 0,0 0 0,0 0 0,0 1 0,0 0-1,-1 40-278,1-32-387,0-9 490,0 0 0,0 0 0,0 0 0,0 0-1,0 0 1,0 0 0,0 0 0,0-1 0,0 1 0,1 0 0,-1 0 0,0 0 0,1 0 0,-1 0 0,1 0 0,-1 0-1,1-1 1,-1 1 0,1 0 0,-1 0 0,1-1 0,0 1 0,-1 0 0,1-1 0,0 1 0,0-1 0,0 1-1,1 0 1,-1-1-153,0 0 0,1 0-1,-1 0 1,0 0-1,0 0 1,1 0-1,-1-1 1,0 1 0,0 0-1,0-1 1,0 1-1,0-1 1,1 1 0,-1-1-1,0 0 1,0 1-1,0-1 1,-1 0 0,1 0-1,0 0 1,0 1-1,0-1 1,0-2-1,11-11-5418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5.7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83 10826,'0'0'12748,"11"11"-12305,-26-11-347,8 0-162,1-1 1,-1 2 0,0-1 0,1 1-1,-1 0 1,1 0 0,-9 3 0,13-3 45,0 0 0,0 0 0,0 0 1,1 1-1,-1-1 0,0 1 0,1-1 0,-1 1 1,1-1-1,0 1 0,-1 0 0,1 0 0,0 0 1,0 0-1,0 0 0,0 0 0,1 0 1,-1 0-1,1 0 0,-1 0 0,1 0 0,0 0 1,-1 1-1,1-1 0,0 0 0,1 4 0,-1-4 18,-1 0-1,1 1 0,0-1 0,1 0 0,-1 0 0,0 0 0,0 1 0,1-1 0,0 0 0,-1 0 0,1 0 1,0 0-1,0 0 0,0 0 0,0 0 0,0 0 0,1 0 0,-1-1 0,0 1 0,1 0 0,-1-1 0,1 1 0,0-1 1,2 2-1,1-1 17,0 0 0,0-1 0,0 0 1,1 1-1,-1-2 0,1 1 0,-1-1 0,1 1 1,5-2-1,-1 0 13,0 0-1,-1 0 1,1-1 0,0-1-1,-1 0 1,1 0 0,-1-1-1,0 0 1,0 0 0,0-1-1,0 0 1,-1-1 0,0 0-1,7-7 1,38-23 374,-52 35-400,0 0 0,0 0 1,0 0-1,0 1 1,1-1-1,-1 0 1,0 1-1,0-1 0,1 1 1,-1-1-1,1 1 1,-1 0-1,0-1 0,1 1 1,-1 0-1,1 0 1,-1 0-1,0 0 0,1 0 1,-1 1-1,1-1 1,-1 0-1,2 1 1,-1 0 43,-1 1 0,0-1 0,1 1 0,-1-1 0,0 1 1,0 0-1,0 0 0,0-1 0,0 1 0,-1 0 0,1 0 1,0 2-1,-1-2 5,1 0 1,-1 0 0,1 0-1,-1 0 1,1-1 0,0 1-1,0 0 1,0 0 0,0 0-1,0-1 1,0 1 0,1-1-1,-1 1 1,0-1 0,1 1-1,-1-1 1,1 0 0,-1 0-1,1 1 1,0-1-1,0 0 1,-1-1 0,1 1-1,0 0 1,0 0 0,0-1-1,0 1 1,0-1 0,3 1-1,4-2-168,0 1-1,0-1 0,-1-1 1,1 0-1,0 0 1,0 0-1,-1-1 0,15-7 1,66-42-8029,-47 25-1472,-31 24 16980,-11 14-4053,0 7-3749,7 46 601,-1-14-307,-1 65 0,-6-98 358,0-1 0,-1 0 0,-1-1 1,0 1-1,-1 0 0,0-1 0,-2 0 1,-8 19-1,-17 19 3061,29-91-1756,4 21-1718,0 0-1,1 0 0,1 1 0,1-1 0,0 1 1,1 0-1,1 1 0,0-1 0,1 1 0,20-27 1,-10 18 355,2 0 1,1 2 0,1 0 0,1 2 0,30-22-1,-35 29-142,46-37 449,-61 47-364,0 0 0,0 0-1,0 0 1,-1 0 0,1 0-1,-1-1 1,0 1 0,0-1 0,0 1-1,0-1 1,-1 0 0,1 0-1,-1 0 1,0 0 0,1-7-1,-2 10-49,0 0-1,0 1 1,0-1-1,0 1 0,0-1 1,-1 0-1,1 1 1,0-1-1,0 1 0,0-1 1,-1 0-1,1 1 0,0-1 1,-1 1-1,1-1 1,0 1-1,-1-1 0,1 1 1,-1-1-1,1 1 1,-1 0-1,1-1 0,-1 1 1,1 0-1,-1-1 1,1 1-1,-1 0 0,1 0 1,-2-1-1,-23 1 405,19 1-450,0 0 0,0 1-1,0 0 1,0 1-1,-10 4 1,10-2 24,-1 0-1,1 1 1,0-1 0,1 1-1,-1 0 1,1 0-1,1 1 1,-1 0 0,1-1-1,-6 12 1,9-13-236,-1 0 0,0 0 0,1-1 0,0 1 1,0 0-1,0 0 0,1 0 0,0 5 0,0-6-447,1 1 0,-1-1-1,1 0 1,0 0 0,0-1 0,0 1-1,1 0 1,-1 0 0,1 0-1,4 6 1,9 7-7834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6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15439,'0'-1'173,"1"0"1,0 1 0,0-1 0,0 1 0,-1-1 0,1 1 0,0-1-1,0 1 1,0 0 0,0-1 0,0 1 0,0 0 0,0 0 0,0 0-1,0 0 1,0 0 0,0 0 0,0 0 0,0 0 0,0 0 0,0 0-1,0 0 1,0 0 0,0 1 0,0-1 0,0 1 0,1 0-62,0 0-1,-1 1 1,0-1 0,1 1 0,-1-1 0,0 1 0,1 0-1,-1-1 1,0 1 0,0 0 0,0 0 0,0 2-1,3 9-46,0-1 0,-1 1 0,2 16-1,-4-22 336,2 26-249,-1 55-1,-3-62 42,1 0-1,1-1 1,10 49 0,-11-72-180,0-1 1,0 1 0,1-1-1,-1 1 1,0-1 0,1 1-1,0-1 1,-1 0 0,1 1-1,0-1 1,0 0 0,-1 0-1,1 1 1,0-1 0,0 0-1,0 0 1,1 0 0,-1 0-1,0 0 1,0 0 0,0-1-1,1 1 1,-1 0 0,0-1-1,1 1 1,-1-1 0,1 1-1,-1-1 1,1 1 0,-1-1-1,1 0 1,-1 0 0,1 0-1,-1 0 1,1 0 0,-1 0-1,1 0 1,-1-1 0,1 1-1,-1 0 1,2-2 0,3 0 119,0 0-1,0-1 1,-1 0 0,0-1 0,1 1 0,-1-1 0,0 0 0,7-8 0,7-9 76,-2-1 1,0 0-1,-1-1 1,-2-1-1,0 0 1,18-50-1,-22 48-727,-2 0-1,-1-1 0,7-52 0,-14 78-4,1-7 24,-12 6-11485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6.7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11050,'0'0'1410,"48"34"800,-18-25 288,2-2-1409,2-2-608,-1-2-449,-3-3-833,-1 0-2306,-3 0-2050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6:1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 19635,'0'0'7089,"8"-2"-6400,-4 1-633,0 0-11,0 0 0,1 1 1,-1-1-1,0 1 0,1 0 0,-1 0 0,0 0 0,7 1 0,-9 0-43,0 0-1,-1 0 0,1 0 0,0 0 0,-1 0 0,1 0 0,-1 0 0,1 0 0,-1 1 0,0-1 0,0 0 0,1 1 0,-1 0 0,0-1 0,0 1 0,0-1 0,0 1 0,-1 0 0,1 0 0,0 0 0,-1-1 0,1 1 1,-1 0-1,0 0 0,0 0 0,0 2 0,2 4 171,-1 0 0,0 0 0,-1 0 1,0 1-1,-1-1 0,1 0 0,-1 0 1,-1 0-1,0 0 0,0 0 1,0 0-1,-1-1 0,0 1 0,-6 9 1,8-16-202,1 0 1,-1-1 0,0 1-1,1 0 1,-1 0 0,1 0-1,-1 0 1,1 0-1,-1 0 1,1 0 0,0-1-1,-1 1 1,1 0 0,0 0-1,0 0 1,0 0 0,0 0-1,0 0 1,0 0 0,0 0-1,0 0 1,0 0 0,1 0-1,-1 0 1,0 0 0,0 0-1,1 0 1,-1 0 0,1 0-1,-1 0 1,1 0 0,0 1-1,30 8-1660,-1-2 570,-29-8 1114,0 1 0,-1-1 1,1 1-1,0-1 0,0 1 1,0-1-1,-1 1 0,1 0 1,0-1-1,-1 1 0,1 0 1,-1 0-1,1-1 0,0 1 1,-1 0-1,0 0 0,1 0 1,-1 0-1,0 0 0,1 0 1,-1 0-1,0-1 1,0 1-1,0 0 0,1 2 1,-1 1 124,0 0 1,0 0-1,-1-1 1,1 1-1,-1 0 1,1 0-1,-1 0 1,0 0-1,-1-1 1,1 1-1,-1 0 1,1-1-1,-1 0 1,0 1-1,0-1 1,-1 0-1,1 0 1,-1 0-1,0 0 1,1 0-1,-1-1 1,0 1-1,-1-1 1,1 0-1,0 0 1,-1 0 0,1 0-1,-1-1 1,1 1-1,-1-1 1,0 0-1,-7 1 1,-29 5 253,19-10-1676,21 3 1078,-1 0-1,1-1 1,-1 1-1,1 0 1,-1 0-1,1-1 1,-1 1-1,1 0 1,-1-1-1,1 1 1,-1-1-1,1 1 1,-1 0-1,1-1 1,0 1-1,-1-1 1,1 1-1,0-1 1,0 0-1,-1 1 1,1-1-1,0 1 1,-1-2-1,1-11-6314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7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13 11851,'0'0'1773,"-6"11"-289,5-8-1216,-21 43 1295,20-43-1419,1-1-1,0 1 1,0-1 0,1 1 0,-1 0 0,1-1 0,-1 1 0,1 0-1,0-1 1,0 1 0,0 0 0,0 0 0,0-1 0,0 1 0,1 0 0,0-1-1,-1 1 1,1-1 0,2 4 0,-1-4-80,0-1 1,0 1-1,0-1 0,0 0 0,0 0 1,1 0-1,-1 0 0,0-1 0,1 1 0,-1-1 1,1 1-1,-1-1 0,0 0 0,1 0 1,-1 0-1,5 0 0,42-7 291,-37 2-405,-1 0-1,0-1 1,0 0 0,0 0-1,-1-1 1,16-13 0,38-24-362,-62 43 396,-1 1 0,0-1 0,0 0 0,0 1 0,0-1 0,0 1 1,0 0-1,1-1 0,-1 1 0,0 0 0,0 0 0,1 0 0,-1 0 0,0 0 0,0 0 0,1 0 0,-1 0 0,0 0 0,0 1 0,1-1 0,-1 0 0,0 1 0,0-1 0,0 1 0,0-1 0,0 1 0,0 0 0,0-1 0,0 1 0,0 0 0,2 1 0,0 3 4,0 0 1,0 0-1,0 0 0,-1 1 1,4 10-1,-5-12 45,0-1-1,0 0 1,0 0-1,0 0 1,0 1-1,1-1 1,-1 0-1,1-1 1,0 1 0,0 0-1,0 0 1,0-1-1,0 1 1,0-1-1,1 0 1,0 0 0,-1 0-1,6 3 1,-4-4 30,1-1 0,-1 1 0,1-1 0,-1 0 0,1-1 0,-1 1 0,1-1 0,-1 0 0,1 0 0,-1 0 0,0 0 0,0-1 0,0 0 0,1 0 0,5-4 0,8-6-420,0 0 0,17-17 0,9-6-2191,-36 30 1576,-3 1-73,-1 1-1,1 0 0,0 0 1,0 0-1,0 1 0,1 0 1,-1 0-1,10-2 0,-3 3-4383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7.7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1 441 4644,'0'0'7736,"7"-5"-6621,12-13-792,26-24-29,-42 39-128,0 0 0,0 1 0,0 0-1,1-1 1,-1 1 0,1 1-1,-1-1 1,1 0 0,0 1-1,7-2 1,-10 3-95,0 0-1,0 0 1,0 1-1,0-1 1,-1 0-1,1 1 1,0-1-1,-1 1 1,1-1-1,0 1 1,-1-1-1,1 1 1,0-1-1,-1 1 1,1 0-1,-1-1 1,1 1-1,-1 0 1,1-1-1,-1 1 1,0 0-1,1 0 1,-1 0-1,0-1 1,0 1-1,1 0 1,-1 0-1,0 0 1,0 0-1,0-1 1,0 1-1,0 0 1,0 1-1,0 38 1726,-1-28-1510,-3 60 2068,5-71-2338,-1-1 0,0 0 0,0 1 0,0-1 0,0 1 0,1-1 0,-1 0 0,0 1 0,1-1 0,-1 0 0,0 1 0,1-1 0,-1 0 0,0 1 0,1-1 0,-1 0 0,0 0 0,1 0 0,-1 1 0,1-1 0,-1 0 0,0 0 0,1 0 0,-1 0 0,1 0 0,-1 0 0,1 0 0,-1 0 0,1 0 0,-1 0 0,0 0 0,1 0 0,-1 0 0,1 0 0,-1 0 0,1 0 0,-1 0 0,0 0 0,1-1 1,-1 1-1,1 0 0,-1 0 0,0-1 0,1 1 0,0-1 0,20-10 192,27-39-818,-40 39-203,2 0 0,0 0 0,0 1-1,0 1 1,1 0 0,1 0-1,14-7 1,-26 16 792,1 0 0,-1 0-1,1 0 1,-1-1 0,1 2 0,-1-1 0,1 0-1,-1 0 1,1 0 0,-1 0 0,1 0 0,-1 0-1,1 0 1,-1 1 0,1-1 0,-1 0 0,1 0-1,-1 1 1,1-1 0,-1 0 0,0 1 0,1-1-1,-1 0 1,0 1 0,1-1 0,-1 1 0,0-1-1,1 1 1,-1-1 0,0 1 0,0-1 0,0 1-1,1-1 1,-1 1 0,0-1 0,0 1 0,0-1-1,0 1 1,0-1 0,0 1 0,0-1 0,0 1-1,0-1 1,0 1 0,0-1 0,0 1 0,0-1-1,-1 1 1,1-1 0,0 1 0,-4 42 2011,3-29-1452,0-13-488,1-1 1,0 1 0,0-1-1,0 1 1,0-1-1,0 1 1,0-1 0,0 1-1,0-1 1,0 1-1,0-1 1,0 1 0,0-1-1,0 1 1,0-1-1,1 1 1,-1-1 0,0 1-1,0-1 1,1 1-1,-1-1 1,0 0 0,0 1-1,1-1 1,-1 1-1,0-1 1,1 0 0,-1 1-1,1-1 1,-1 0-1,0 0 1,1 1 0,-1-1-1,1 0 1,-1 0-1,1 1 1,-1-1 0,1 0-1,-1 0 1,1 0-1,22-12 204,19-32-1605,-23 19 308,-1-1 0,-1-1-1,-1-1 1,21-51 0,31-125 3493,-100 298 2746,19-58-4303,1 1-1,2-1 1,-5 43-1,13-67-748,-1 1-87,2 0 1,-1 0-1,2 1 1,-1-1-1,2 0 0,0 1 1,5 24-1,-6-38-55,0 1 0,0-1 1,0 0-1,0 1 0,0-1 0,0 0 0,1 1 0,-1-1 0,0 0 0,0 1 0,0-1 1,0 0-1,0 1 0,1-1 0,-1 0 0,0 1 0,0-1 0,0 0 0,1 0 0,-1 1 1,0-1-1,0 0 0,1 0 0,-1 0 0,0 0 0,1 1 0,-1-1 0,0 0 0,1 0 1,-1 0-1,0 0 0,1 0 0,-1 0 0,0 0 0,1 0 0,-1 0 0,0 0 0,1 0 1,6-13-38,0-21-109,-3-82-2728,-2 116 2899,1 1 0,-1 0 0,0 0 0,1 0 0,-1 0 1,0 0-1,1 0 0,-1 0 0,0 1 0,0 0 0,3 2 0,13 8 305,-11-9-253,-1-1 1,1 0 0,-1 0-1,1-1 1,0 0 0,0 0-1,0-1 1,-1 1-1,1-2 1,0 1 0,0-1-1,0 0 1,-1 0 0,1 0-1,0-1 1,-1-1-1,1 1 1,-1-1 0,0 0-1,0 0 1,0 0 0,0-1-1,5-5 1,4-4 30,-7 15-134,-4 28-114,-4-26 184,0 0 1,0 0-1,0 0 0,1 0 1,-1-1-1,1 1 0,0 0 0,0 0 1,2 4-1,0-5 11,-1-1 0,1 0 0,0 0 0,-1 0 0,1 0 1,0 0-1,0-1 0,0 1 0,0-1 0,1 0 0,-1 0 0,0 0 0,1 0 0,-1 0 1,0-1-1,1 0 0,-1 0 0,1 0 0,-1 0 0,0 0 0,7-2 0,4 1 66,0-2-1,0 0 0,25-9 1,-24 6-315,36-15-1329,-23 1-3744,-22 9-596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8.1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91 16912,'0'0'1057,"55"-21"-224,-9 8 672,16 1-1409,9 0-896,3-2-2468,2-4-6661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8.7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10 18353,'0'0'1250,"-10"-2"-530,8 1-686,-1 0-26,0 0 0,0 0 0,0 0 0,0 0 0,0 0 0,-1 1 0,1 0 0,0 0 0,0 0 0,0 0 0,0 0 0,-1 0-1,1 1 1,0-1 0,0 1 0,0 0 0,0 0 0,0 0 0,0 1 0,0-1 0,1 1 0,-1-1 0,0 1 0,1 0 0,-1 0 0,1 0 0,-3 3-1,-1 3-7,0 0-1,0 0 0,0 0 0,1 1 1,0-1-1,1 1 0,0 1 0,0-1 1,1 0-1,1 1 0,-1 0 0,1 0 1,0 15-1,2-23-4,0-1 0,1 1 0,-1 0-1,0-1 1,1 1 0,0-1 0,-1 1 0,1-1 0,0 1 0,0-1 0,0 0 0,0 1 0,0-1 0,0 0-1,0 0 1,1 0 0,-1 0 0,0 0 0,1 0 0,-1 0 0,0 0 0,1 0 0,-1-1 0,1 1 0,-1 0-1,1-1 1,2 1 0,53 10-242,-42-9 178,0 0-33,0 0 0,0 2 1,0-1-1,-1 2 0,25 10 1,-36-13 124,0-1 1,0 1-1,-1 0 1,1 0-1,-1 0 1,1 0-1,-1 0 1,0 1-1,0-1 1,0 0-1,0 1 1,0 0-1,0 0 1,-1-1 0,1 1-1,-1 0 1,0 0-1,0 0 1,0 0-1,0 0 1,-1 1-1,1-1 1,-1 0-1,0 0 1,0 0-1,0 1 1,0-1-1,0 0 1,-1 0 0,1 0-1,-1 1 1,0-1-1,0 0 1,-2 4-1,-1 2 165,-1 0-1,0 0 1,0-1-1,0 0 0,-1 0 1,0 0-1,-1 0 1,0-1-1,0 0 1,0-1-1,-1 0 0,0 0 1,0 0-1,-1-1 1,1-1-1,-1 1 1,-10 3-1,14-12 670,9-7-694,11-9-307,35-31-299,-12 14 112,-1-2 0,-2-2 0,43-64 0,-77 104 416,-1 41 502,-7 156 1586,7-195-2170,0-1 0,0 1 0,0 0 0,0 0 0,0 0 0,0 0 0,0 0 0,0 0 0,0 0 0,0 0 0,1 0 0,-1 0 0,0 0 0,1 0 1,-1 0-1,1-1 0,-1 1 0,1 0 0,-1 0 0,1 0 0,-1-1 0,1 1 0,0 0 0,-1-1 0,1 1 0,0 0 0,0-1 0,-1 1 0,1-1 0,0 1 0,0-1 0,0 1 0,0-1 0,0 0 0,0 0 0,0 1 0,0-1 0,-1 0 0,1 0 0,0 0 1,0 0-1,0 0 0,0 0 0,0 0 0,0 0 0,0-1 0,0 1 0,0 0 0,0 0 0,0-1 0,0 1 0,0-1 0,-1 1 0,1-1 0,1 0 0,3-1-214,-1-1 1,0 0-1,1 0 0,-1 0 0,0 0 0,-1-1 1,1 1-1,-1-1 0,5-5 0,-4 1-919,0 0 0,0-1-1,-1 1 1,0-1 0,0 1 0,2-12 0,1-25-5864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9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0 12300,'0'0'7847,"-5"48"-7783,16-36 32,12 1-160,7-1-1249,-2-3-2018,6 0-1890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9.5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44 326 10794,'-3'8'2184,"-7"20"-652,4-15-627,1 0 0,1 0 0,0 1 0,0-1 0,1 1 1,1 0-1,1 0 0,-1 23 0,3-37-893,-1 1 1,0 0-1,0 0 0,0 0 1,0-1-1,1 1 0,-1 0 1,0-1-1,1 1 0,-1 0 0,1 0 1,-1-1-1,1 1 0,-1-1 1,1 1-1,-1-1 0,1 1 1,0 0-1,-1-1 0,1 0 1,0 1-1,-1-1 0,1 1 0,0-1 1,-1 0-1,1 0 0,0 1 1,1-1-1,27-5 377,-21 3-255,-1-2-1,0 1 1,0-1 0,-1-1 0,10-6-1,-3-2-74,0-2-1,-1 1 0,0-1 0,-1-1 1,-1 0-1,-1-1 0,0 0 0,-1 0 1,-1 0-1,6-24 0,-4 7-166,-1-1 0,-2 0 0,-2 0 1,0-57-1,-4 89 45,0-1 0,0 0 0,0 1 0,-1-1 0,0 0 0,1 1 0,-1-1 0,0 1 0,-1-1 0,1 1 0,-1 0 0,-2-5 1,3 7 48,0 0 0,0 0 0,0 0 0,-1 0 0,1 0 0,0 1 0,0-1 0,-1 1 0,1-1 0,-1 1 0,1-1 0,0 1 0,-1 0 0,1-1 0,-1 1 0,1 0 0,-1 0 0,1 0 0,-1 0 0,1 0 0,0 1 0,-1-1 0,1 0 0,-1 1 0,1-1 0,0 1 0,-1-1 0,1 1 0,0 0 0,-1-1 0,1 1 0,0 0 0,0 0 0,-2 2 0,-7 3 96,1 1 0,0 0 0,0 0 0,1 1 0,0 1 0,0-1 0,1 1 0,-10 16 0,15-22-56,0 1 0,0-1 0,0 1 0,1 0 0,-1-1 0,1 1 0,0 0 0,0 0 0,0 0 1,0 0-1,1 0 0,-1 0 0,1 1 0,0-1 0,1 0 0,-1 0 0,1 0 0,-1 0 0,1 0 0,1 0 0,-1 0 0,0 0 0,1-1 1,0 1-1,0 0 0,0-1 0,3 4 0,18 21-473,4 5 358,31 49 1,-28-19-2693,-26-52 1315,-1 0 0,0-1 0,-1 1-1,1 15 1,-3-2-7940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19.9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0 13741,'0'0'6177,"0"8"-4816,-1 58-166,-1-12 356,6 61 0,-4-113-1549,0 0-1,0 0 0,0-1 0,1 1 1,-1 0-1,1-1 0,-1 1 1,1 0-1,-1-1 0,1 1 0,0-1 1,0 1-1,0-1 0,0 1 1,0-1-1,0 0 0,0 1 0,0-1 1,0 0-1,1 0 0,-1 0 1,1 0-1,-1 0 0,0 0 0,1 0 1,0 0-1,-1-1 0,1 1 1,-1-1-1,1 1 0,0-1 0,-1 1 1,1-1-1,2 0 0,5 0-263,0-1 0,1 0 0,-1-1 0,0 1 0,13-6 0,14-2-715,-29 8 776,1 0 0,-1 1 0,1-1 0,-1 1 0,1 1 0,-1-1 0,1 1 0,11 3 0,-17-3 168,-1-1 0,1 1 0,-1 0 0,1 0 0,-1 0 0,0 0 0,1 0 0,-1 0 0,0 0 0,0 0 0,0 0 0,1 1 0,-1-1 1,0 0-1,-1 1 0,1-1 0,1 3 0,-1-1 55,0 0 1,-1 0-1,1 0 1,-1 0-1,0 0 1,0 0-1,0 0 1,-1 0-1,1 0 1,-1 0 0,1 0-1,-1 0 1,-1 4-1,-1-2 134,0 1 0,0-1 0,0 0 0,-1 0 0,1 0 0,-1-1 0,0 1 0,-1-1 0,1 0-1,-1 0 1,0-1 0,0 1 0,-9 4 0,4-2 138,0-1 0,0-1-1,0 0 1,0 0 0,-1-1-1,-20 4 1,29-7-347,-1 0 1,1 1-1,-1-1 1,1 0-1,-1 0 1,1 0-1,-1-1 1,1 1-1,0-1 1,-1 1-1,1-1 1,-1 0-1,1 0 1,0 0-1,0 0 1,0 0-1,-1-1 1,1 1-1,0 0 1,0-1-1,1 0 1,-1 1-1,0-1 1,1 0-1,-1 0 1,1 0-1,-1 0 1,1 0-1,-2-4 1,-5-33-3889,11-3-3291,6 12 41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0.3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1 131 9001,'0'0'3208,"10"0"-245,-7 0-2764,1 1 0,-1-1 0,1 0 1,-1 0-1,1 0 0,-1-1 0,0 1 1,1-1-1,-1 0 0,0 0 0,1 0 1,-1 0-1,0-1 0,0 1 0,0-1 1,0 0-1,0 1 0,0-1 0,-1-1 1,1 1-1,-1 0 0,1-1 0,-1 1 1,0-1-1,0 0 0,0 0 0,0 0 1,-1 0-1,1 0 0,-1 0 0,0 0 1,1 0-1,0-5 0,-2 6-123,1-1 1,-1 0-1,0 1 0,0-1 0,0 1 0,0-1 1,0 0-1,0 1 0,-1-1 0,1 1 0,-1-1 1,0 1-1,1-1 0,-1 1 0,-2-4 0,2 5-65,0 0 0,0 0 0,0 0-1,0 1 1,1-1 0,-1 0 0,0 1-1,0-1 1,-1 0 0,1 1 0,0 0 0,0-1-1,0 1 1,0-1 0,0 1 0,0 0-1,-1 0 1,1 0 0,0 0 0,0 0-1,0 0 1,-1 0 0,1 0 0,0 0-1,0 0 1,0 1 0,0-1 0,0 0-1,-1 1 1,1-1 0,0 1 0,0 0-1,0-1 1,0 1 0,0 0 0,0-1-1,1 1 1,-3 2 0,-1 1-19,0 0-1,-1 1 1,2-1-1,-1 1 1,1 0-1,-1 0 1,1 0-1,1 1 1,-1-1-1,1 1 1,0-1-1,0 1 1,-2 11 0,2-8 13,1 1 0,-1 0 1,2-1-1,-1 1 1,1 0-1,1 0 1,0-1-1,2 12 1,-3-19 0,1 1 0,0-1 0,0 1 1,0-1-1,0 1 0,0-1 1,0 0-1,1 0 0,-1 1 1,1-1-1,0 0 0,-1 0 1,1-1-1,0 1 0,0 0 0,0-1 1,0 1-1,0-1 0,5 3 1,-3-3 4,0 0 0,1 0-1,-1 0 1,0 0 0,0-1 0,0 1 0,1-1 0,-1 0 0,0-1 0,1 1 0,4-2 0,2 0 13,-1-1 0,0 0 0,0-1 0,0 0-1,-1-1 1,1 0 0,-1 0 0,0-1 0,8-7 0,-7 3-87,0 0 1,-1-1-1,-1 0 1,1 0-1,-2-1 0,1 0 1,-2 0-1,1 0 0,-2-1 1,0 0-1,0 0 0,-1-1 1,-1 1-1,2-21 0,-15 83 114,6-40 5,2 0 1,-1 1 0,1-1-1,1 1 1,-1-1-1,2 1 1,-1 0-1,2 0 1,-1-1 0,4 19-1,-3-27-56,-1 1 0,1-1 0,0 1 0,-1-1 0,1 1 0,0-1 0,0 1 0,0-1 0,0 0 0,1 0 0,-1 0 0,0 1 0,0-1 0,1 0 0,-1-1 0,1 1 0,-1 0 0,1 0 0,-1 0 0,1-1 0,-1 1 0,1-1 0,-1 0 0,1 1 0,0-1 0,-1 0 0,1 0 0,0 0 0,-1 0 0,1 0 0,0 0 0,-1 0 0,1-1 0,0 1 0,-1-1 0,3 0 0,0 0-253,0-1 1,-1 1-1,1-1 0,0 0 1,-1 0-1,1 0 0,-1-1 1,0 1-1,0-1 0,0 1 1,0-1-1,0 0 0,-1 0 1,3-5-1,8-21-5155,-2-7-3406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0.7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 3427,'0'0'12940,"-7"60"-12715,7-40 95,13 0-288,6-1-480,0-4-1186,10-1-1217,-1-1 481,-1-4-1954,-1-2 480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1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92 154 5477,'0'0'10506,"-9"8"-9593,-1 3-410,1-1 0,0 1 0,1 0-1,-15 25 1,20-29-186,-1 1 0,1-1 0,0 1-1,0 0 1,1-1 0,0 1 0,1 0-1,0 1 1,0-1 0,0 0 0,2 16-1,-1-22-303,0-1-1,0 1 0,1-1 0,-1 0 0,0 1 1,1-1-1,-1 0 0,1 1 0,-1-1 0,1 0 1,0 0-1,-1 1 0,1-1 0,0 0 0,0 0 1,0 0-1,0 0 0,0 0 0,0 0 0,0 0 1,0 0-1,0-1 0,1 1 0,-1 0 1,2 0-1,0 0 7,-1-1 0,1 1 0,0-1 0,0 0 0,0 0 0,0 0 0,0 0 0,0-1 0,-1 1 0,1-1 0,5-1 0,2-2 18,-1 1 0,0-2 1,0 1-1,0-1 0,0-1 0,8-6 0,2-6-42,-1 0 0,-1-1-1,0 0 1,-2-2 0,0 0-1,-1 0 1,-2-1 0,0-1-1,-1 0 1,-1-1 0,12-48-1,-18 34-997,-21 56 1029,7 0 206,1 0 0,0 0 0,2 1 0,0 0 0,1 0 0,1 1 0,0 0 0,2-1 0,0 2 0,0 26 0,3-43-208,1-1 0,-1 1 0,0-1 0,1 1 0,0-1-1,0 0 1,0 1 0,0-1 0,0 0 0,1 0 0,0 0 0,-1 0 0,1 0 0,0 0-1,0 0 1,1 0 0,-1-1 0,0 1 0,1-1 0,0 0 0,-1 0 0,1 0-1,0 0 1,0 0 0,0 0 0,1-1 0,-1 0 0,0 1 0,1-1 0,-1-1 0,4 2-1,-1-1-13,-1 0 0,0-1-1,1 1 1,-1-1-1,0 0 1,1-1-1,-1 1 1,1-1 0,-1 0-1,0 0 1,0-1-1,0 0 1,0 0-1,0 0 1,0 0-1,0-1 1,0 0 0,-1 0-1,8-6 1,-6 3-26,0-1 0,0 0 0,-1 0 0,0 0 0,0 0 0,-1-1 0,0 0 0,0 0 0,0 0 0,-1 0 0,-1-1 0,1 1 0,-2-1 0,1 1-1,-1-1 1,0 0 0,-1-13 0,0 22 13,0-1-1,0 1 1,0-1-1,0 0 0,0 1 1,-1-1-1,1 1 0,0-1 1,0 1-1,-1-1 1,1 1-1,0-1 0,-1 1 1,1-1-1,0 1 0,-1-1 1,1 1-1,-1 0 1,1-1-1,0 1 0,-1 0 1,1-1-1,-1 1 1,0 0-1,1 0 0,-1-1 1,1 1-1,-1 0 0,1 0 1,-1 0-1,1 0 1,-1 0-1,0-1 0,1 1 1,-1 0-1,1 1 0,-1-1 1,1 0-1,-1 0 1,0 0-1,1 0 0,-1 0 1,1 0-1,-1 1 0,1-1 1,-1 0-1,1 1 1,-1-1-1,0 1 0,-28 17-33,25-12 92,0 0 0,0 0 0,1 1 1,0-1-1,0 1 0,1 0 0,-1-1 0,2 1 1,-1 0-1,1 1 0,-1 11 0,1-16-39,1 0-1,0 1 0,0-1 0,1 0 0,-1 1 1,1-1-1,-1 0 0,1 0 0,0 0 0,0 1 1,0-1-1,1 0 0,-1 0 0,1 0 0,0-1 0,0 1 1,0 0-1,0-1 0,0 1 0,0-1 0,1 0 1,-1 1-1,1-1 0,-1 0 0,1-1 0,6 4 1,-2-2-236,1-1 0,0 0 0,0 0 0,0 0 0,15 0 0,20-2-3681,-4-2-3707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8136,'0'0'15849,"0"10"-15192,-23 258 10,10-143-1830,11-98 757,4-18-1607,2-18-4831,-1-12 1986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1.7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13357,'0'0'4729,"5"12"-3725,2 13-437,0 1 1,-2-1-1,0 1 0,1 37 1,-3 121 1405,-4-131-996,1-52-970,0 0 0,0 0 0,0 1 0,-1-1 0,1 0-1,0 0 1,1 1 0,-1-1 0,0 0 0,0 0 0,0 0 0,1 1 0,-1-1 0,1 0 0,-1 0 0,1 0 0,-1 0 0,1 0 0,0 0-1,-1 0 1,1 0 0,0 0 0,0 0 0,0 0 0,0 0 0,-1 0 0,1-1 0,1 1 0,-1 0 0,0-1 0,0 1 0,0-1 0,0 1-1,0-1 1,0 0 0,1 1 0,-1-1 0,0 0 0,0 0 0,0 0 0,1 0 0,-1 0 0,0 0 0,0 0 0,1 0 0,-1 0 0,0-1-1,0 1 1,0 0 0,1-1 0,-1 1 0,0-1 0,0 1 0,2-2 0,11-5-81,1-1 1,-2 0-1,21-16 1,-14 10-105,-12 9 48,1 0 1,0 1-1,1 0 0,-1 0 1,0 1-1,1 1 0,0-1 0,13 0 1,-20 2 86,-1 1 1,1 0-1,-1 0 1,1 0-1,0 0 1,-1 0 0,1 0-1,-1 1 1,1-1-1,-1 1 1,0 0-1,1 0 1,-1 0-1,0 0 1,1 0-1,-1 0 1,0 1-1,0-1 1,0 1-1,0-1 1,0 1 0,0 0-1,-1 0 1,1 0-1,-1 0 1,1 0-1,-1 0 1,0 0-1,1 1 1,-1-1-1,0 0 1,-1 1-1,1-1 1,0 1-1,-1-1 1,1 5 0,0-1 131,-1 0 0,-1 0 1,1 0-1,-1 0 1,0 0-1,0 0 1,0 0-1,-1 0 1,0 0-1,0-1 1,-1 1-1,1-1 1,-1 0-1,0 1 1,-1-1-1,1-1 0,-1 1 1,0 0-1,0-1 1,-1 0-1,1 0 1,-1 0-1,-6 3 1,-6 5 474,-1-1 0,0-1-1,0-1 1,-1 0 0,-32 9 0,43-16-497,0 1 0,-1-1-1,0-1 1,1 0 0,-1 0 0,0-1-1,0 0 1,-10-1 0,16 1-181,1-1-1,0 1 1,-1-1 0,1 1 0,0-1 0,0 0-1,0 0 1,-1 0 0,1 0 0,0 0-1,0 0 1,0-1 0,1 1 0,-1-1-1,0 1 1,1-1 0,-1 0 0,0 0 0,1 0-1,0 1 1,0-1 0,-1-1 0,1 1-1,0 0 1,0 0 0,1 0 0,-1 0-1,0-1 1,1 1 0,0 0 0,-1-1-1,1 1 1,0-5 0,1 4-243,-1 0 0,0 0 0,1 0 1,0 0-1,0 0 0,0 0 0,0 1 0,0-1 0,1 0 0,-1 1 0,1-1 1,0 1-1,0-1 0,0 1 0,0 0 0,0-1 0,0 1 0,0 0 0,5-2 1,1-2-994,1 1 0,0 0 1,0 0-1,15-4 1,15-5-2783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2.1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1 199 10730,'9'0'3892,"3"0"-3062,1-1 1,0-1-1,-1 0 0,1 0 1,-1-2-1,1 1 0,-1-1 1,-1-1-1,14-7 0,-19 9-737,-1 0-1,0 0 1,0 0-1,0-1 1,-1 0-1,1 0 0,-1 0 1,0 0-1,0-1 1,0 0-1,-1 0 1,0 0-1,0 0 0,0 0 1,0 0-1,-1-1 1,0 1-1,0-1 1,0 0-1,-1 0 1,0 0-1,0 0 0,0-7 1,-1 11-61,0 0 0,-1 0 0,1 0 0,0 1 0,-1-1 1,1 0-1,-1 0 0,1 1 0,-1-1 0,0 0 0,0 1 0,0-1 1,0 1-1,0-1 0,0 1 0,0-1 0,0 1 0,-1 0 0,1-1 1,0 1-1,-1 0 0,1 0 0,-1 0 0,0 0 0,1 0 0,-1 1 1,0-1-1,1 0 0,-1 1 0,0-1 0,0 1 0,1 0 0,-1-1 0,0 1 1,0 0-1,0 0 0,0 0 0,-3 1 0,0-1-44,0 1 0,0-1-1,-1 1 1,1 0 0,0 1 0,0-1 0,0 1-1,0 0 1,0 0 0,1 1 0,-1-1-1,-8 7 1,5 0-15,1 0-1,0 0 0,1 0 1,0 1-1,0 0 1,1 0-1,0 1 1,1 0-1,0 0 0,1 0 1,0 0-1,0 0 1,1 0-1,1 1 0,0-1 1,1 1-1,2 22 1,-2-31-92,1 0 0,0 0 0,0-1 1,1 1-1,-1 0 0,1-1 0,-1 1 1,1-1-1,0 1 0,0-1 0,0 0 1,0 1-1,0-1 0,1 0 0,-1-1 1,0 1-1,1 0 0,0-1 0,-1 1 1,1-1-1,0 0 0,0 0 0,0 0 0,0 0 1,0 0-1,0-1 0,0 0 0,0 1 1,0-1-1,0 0 0,5-1 0,3 1-543,-1 0 0,0-1 0,1-1 0,-1 0 0,0 0 0,0-1 0,0 0 0,11-5 0,19-18-3630,-2-5-1153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2.5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162 82 9289,'0'-11'2776,"3"-34"0,-3 44-2638,0 0 0,0 0 0,1 0 1,-1 0-1,0 0 0,0 0 1,0 0-1,0 0 0,0 0 0,-1 0 1,1 0-1,0 0 0,0 0 0,-1 0 1,1 0-1,-1 0 0,1 0 0,-1 0 1,1 0-1,-1 0 0,1 0 0,-1 0 1,0 1-1,1-1 0,-2-1 0,1 2-58,0 0 0,0 0 0,0 0 0,-1 0-1,1 0 1,0 1 0,0-1 0,0 0-1,0 0 1,0 1 0,0-1 0,0 1 0,0-1-1,0 1 1,0-1 0,0 1 0,1 0-1,-1-1 1,-1 2 0,-36 37 1152,28-26-1023,-45 60 1203,51-67-1276,-1 1 1,1 0 0,1 0-1,0 1 1,0-1 0,0 1-1,1 0 1,-3 13-1,5-20-135,0-1 0,0 1 0,0-1 0,0 1-1,0-1 1,0 1 0,1-1 0,-1 1 0,0-1-1,0 1 1,0-1 0,1 1 0,-1-1-1,0 1 1,0-1 0,1 0 0,-1 1 0,0-1-1,1 1 1,-1-1 0,1 0 0,-1 1-1,0-1 1,1 0 0,-1 0 0,1 1 0,-1-1-1,1 0 1,-1 0 0,1 0 0,0 1-1,25 0-372,29-9-843,-50 7 1059,19-4-504,1 2 0,0 0 0,0 2 0,38 2 0,-61-2 667,0 2 0,0-1 0,0 0-1,0 0 1,0 1 0,0-1-1,-1 1 1,1 0 0,0-1-1,0 1 1,0 0 0,-1 0 0,1 0-1,0 0 1,-1 0 0,1 1-1,2 1 1,-4-1 100,1-1-1,0 0 1,-1 0-1,1 1 1,-1-1-1,0 0 1,1 1 0,-1-1-1,0 0 1,0 1-1,0-1 1,0 0-1,0 1 1,0-1-1,0 0 1,0 1-1,-1-1 1,1 0 0,-1 3-1,-1 1 205,-1 0 0,0 1 1,0-1-1,0 0 0,-1 0 0,1-1 0,-1 1 1,0-1-1,0 1 0,-6 2 0,-54 37 1041,59-41-1379,0-1 0,-1 0 1,1 0-1,0 0 0,0-1 0,-1 1 0,1-1 1,-1 0-1,1-1 0,-1 0 0,-9 0 0,14 0-238,0-1-1,-1 1 0,1-1 0,0 0 0,0 1 1,0-1-1,0 0 0,0 0 0,0 0 0,1 0 0,-1 0 1,0 0-1,0 0 0,1 0 0,-1 0 0,0 0 1,1 0-1,-1 0 0,1 0 0,0-1 0,-1 1 0,1 0 1,0 0-1,0 0 0,-1-1 0,1 1 0,0 0 1,0 0-1,1-1 0,-1 1 0,0 0 0,0 0 0,1-2 1,-1-2-1209,0-21-6160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2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0 13132,'0'0'1719,"-8"2"780,3-1-2268,0 0 0,-1 1 1,1 0-1,0 0 0,0 1 0,0-1 1,1 1-1,-1 0 0,1 0 0,-1 1 1,1-1-1,0 1 0,0 0 0,0 0 1,1 0-1,0 1 0,-1-1 1,2 1-1,-1 0 0,0 0 0,1 0 1,0 0-1,0 0 0,0 0 0,1 0 1,0 1-1,-1 5 0,3-9-235,-1-1-1,0 1 1,1-1-1,0 0 0,-1 1 1,1-1-1,0 1 1,-1-1-1,1 0 1,0 0-1,0 1 0,0-1 1,0 0-1,0 0 1,1 0-1,-1 0 1,0 0-1,0 0 1,1 0-1,-1-1 0,0 1 1,1 0-1,-1-1 1,1 1-1,1 0 1,48 12-512,-36-10 269,28 7-363,-25-7-106,0 1-1,-1 0 1,1 2-1,-1 0 1,0 1-1,0 0 1,27 18-1,-42-24 722,-1 0 0,1 0 0,-1 0-1,0 0 1,0 1 0,1-1-1,-1 0 1,0 0 0,0 1 0,0-1-1,0 1 1,-1-1 0,1 1-1,0-1 1,-1 1 0,1-1 0,-1 1-1,1 0 1,-1-1 0,0 1-1,1 0 1,-1 0 0,0-1 0,0 1-1,0 0 1,-1 2 0,0-1 207,-1 0 1,1 0-1,-1 0 0,0-1 1,0 1-1,0 0 1,0-1-1,0 1 1,0-1-1,-1 0 0,1 0 1,-6 3-1,-7 5 894,-1-1 1,-1 0-1,-26 9 0,38-16-1111,0-1 0,1 1 0,-1-1 0,0 0 0,0-1 0,0 1 1,0-1-1,0 0 0,0 0 0,-7-1 0,12 1-111,-1 0-1,1 0 1,-1 0 0,1-1 0,-1 1-1,1 0 1,-1 0 0,1 0-1,-1-1 1,1 1 0,-1 0 0,1-1-1,-1 1 1,1 0 0,0-1-1,-1 1 1,1 0 0,0-1 0,-1 1-1,1-1 1,0 1 0,-1-1-1,1 1 1,0-1 0,0 1 0,-1-1-1,1 1 1,0-1 0,0 1 0,0-1-1,0 1 1,0-2 0,1 0-472,-1 0 1,1 0 0,0 0 0,0 0-1,0 0 1,0 0 0,0 0 0,1 1-1,-1-1 1,0 0 0,1 1 0,0-1-1,2-1 1,18-16-7052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3.1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128 267 10858,'0'0'3331,"1"-8"-368,1 1-2485,-2 0 0,1 0 0,-1 1 0,0-1 0,0 0 1,-1 0-1,-1-9 0,1 13-367,0 1 0,0-1 0,0 1 0,0-1 1,0 1-1,-1 0 0,1-1 0,-1 1 0,0 0 1,1 0-1,-1 0 0,0 0 0,0 1 0,0-1 1,-1 0-1,1 1 0,0-1 0,0 1 0,-1 0 1,1 0-1,-1 0 0,1 0 0,-1 0 1,0 1-1,-3-1 0,2 0-110,1 0 0,-1 1 0,1-1 0,-1 1 0,1 0 0,-1 0 1,0 0-1,1 1 0,-1 0 0,1-1 0,0 1 0,-1 0 0,1 0 0,-5 3 0,7-3-6,-1 0-1,1 0 1,-1 0-1,1 1 1,0-1-1,0 1 0,0-1 1,0 1-1,0-1 1,0 1-1,0 0 1,0-1-1,0 1 1,1 0-1,-1 0 1,1 0-1,-1-1 1,1 1-1,0 0 0,0 0 1,0 0-1,0 0 1,0 0-1,0-1 1,0 1-1,1 0 1,0 4-1,1-4 2,-1 1-1,0-1 0,1 1 1,-1-1-1,1 0 0,0 1 1,0-1-1,0 0 1,0 0-1,0 0 0,1-1 1,-1 1-1,0 0 1,1-1-1,-1 0 0,1 1 1,0-1-1,-1 0 0,1 0 1,0-1-1,4 2 1,63 10 25,-64-12 40,76 5-486,-75-5 382,0 0 0,0 0 0,0-1-1,0 0 1,0-1 0,0 0 0,0 0 0,-1 0 0,8-4 0,-12 5 134,0-1 1,-1 1 0,1-1 0,-1 1-1,0-1 1,0 0 0,1 0 0,-1 0 0,0 1-1,-1-1 1,1 0 0,0 0 0,0 0-1,-1 0 1,1-1 0,-1 1 0,0 0-1,0 0 1,0 0 0,0 0 0,0 0-1,0 0 1,0 0 0,-1-1 0,1 1 0,-1 0-1,1 0 1,-1 0 0,0 0 0,-1-2-1,-3-7 378,0 0 0,0 0 0,-1 1 0,-7-11 0,0 3-64,7 11-272,0 0-1,1-1 1,0 0-1,0 0 1,-7-17 0,13 24-138,-1 1 1,1-1 0,-1 1 0,0-1-1,1 1 1,-1-1 0,1 1 0,-1-1-1,1 1 1,-1 0 0,1-1 0,-1 1-1,1 0 1,0-1 0,-1 1-1,1 0 1,-1 0 0,1 0 0,0-1-1,-1 1 1,1 0 0,0 0 0,-1 0-1,1 0 1,0 0 0,-1 0 0,2 1-1,26-3-503,-25 2 287,63-6-4202,-23-4-2162,-4-4-5581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3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8552,'0'0'609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3.9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240 0 10090,'-42'4'3649,"14"-2"22,-44 9 0,65-10-3555,0 1-1,-1 0 0,1 1 0,1 0 0,-1 0 1,0 0-1,1 1 0,0 0 0,0 0 0,0 0 1,-6 6-1,11-9-114,0 0 1,0 0-1,0-1 1,0 1-1,1 0 1,-1 0-1,0 0 1,0 0-1,1 1 1,-1-1-1,0 0 1,1 0-1,-1 0 1,1 0-1,0 1 1,-1-1-1,1 0 0,0 1 1,0-1-1,0 0 1,0 0-1,0 2 1,0-2-2,1 0 0,-1 0 0,1 0 0,0 0 0,0-1-1,-1 1 1,1 0 0,0 0 0,0-1 0,0 1 0,0 0 0,0-1 0,0 1 0,0-1 0,0 0 0,0 1 0,0-1 0,0 0 0,0 1-1,1-1 1,11 2-24,-1-1 0,1 0 0,19-2 0,-21 1-19,36-1-269,-28-1 228,1 1 0,-1 2 0,1 0 1,23 4-1,-40-4 91,0 0 0,-1-1 0,1 1 0,0 0 1,-1 0-1,0 1 0,1-1 0,-1 0 0,0 1 0,1 0 1,-1-1-1,0 1 0,0 0 0,0 0 0,0 0 0,-1 0 1,1 0-1,-1 1 0,1-1 0,-1 0 0,0 1 0,0-1 1,0 1-1,0-1 0,0 1 0,0 0 0,-1-1 0,1 1 1,-1 0-1,0 0 0,0-1 0,0 1 0,0 0 0,0 0 1,-1-1-1,-1 6 0,0 0 194,0 0-1,0-1 1,-1 1 0,0 0 0,-1-1 0,0 0-1,0 0 1,0 0 0,-1 0 0,0-1 0,-8 8-1,5-5-9,-1-1 0,0 0 0,-1-1-1,0 0 1,0-1 0,-1 0 0,1 0-1,-1-1 1,0 0 0,-1-1 0,1 0-1,-1-1 1,0-1 0,-13 2 0,24-4-250,-1 0 0,1-1 1,0 1-1,-1 0 1,1-1-1,0 1 0,-1-1 1,1 1-1,0-1 0,0 0 1,0 1-1,0-1 0,-1 0 1,1 0-1,0 0 1,0 0-1,1 0 0,-1 0 1,0 0-1,0 0 0,0-1 1,1 1-1,-1 0 0,1 0 1,-1-1-1,1 1 1,-1 0-1,1 0 0,0-1 1,-1 1-1,1-1 0,0 1 1,0 0-1,0-2 1,0-5-511,0 0 1,0 0 0,0 0 0,1 1 0,2-10 0,6-13-2425,1 1 1,17-36 0,-9 25-844,7-24-5052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5.2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0 325 6502,'0'0'12647,"6"11"-11291,0 4-982,0 1 0,-1 0 1,0 0-1,-2 1 1,0-1-1,0 1 0,-1 21 1,-2 20 523,-2-33-612,2 0-1,1 0 0,0 0 1,2 0-1,1 0 0,1-1 1,10 28-1,-15-51-277,0 0 0,0 0 1,0-1-1,1 1 0,-1 0 0,0 0 0,1-1 0,-1 1 0,0 0 0,1 0 0,-1-1 0,1 1 1,-1-1-1,1 1 0,-1 0 0,1-1 0,-1 1 0,1-1 0,0 1 0,-1-1 0,1 0 0,0 1 1,-1-1-1,1 0 0,0 1 0,0-1 0,-1 0 0,1 0 0,0 0 0,0 1 0,0-1 0,-1 0 1,2 0-1,0-1 11,-1 0 0,1 0 0,-1 0 1,0 0-1,1 0 0,-1-1 1,0 1-1,0 0 0,0-1 1,1 1-1,-2-1 0,1 1 0,2-4 1,18-53 166,-18 29-329,-1 0 0,-3-50 0,0 19-2274,1 62 2403,1 1-1,0-1 0,0 1 1,0-1-1,1 1 0,-1-1 1,0 1-1,1-1 0,0 0 1,-1 0-1,1 0 0,0 0 1,0 0-1,0 0 0,0-1 1,1 1-1,-1 0 0,3 0 1,1 2 18,0 0 0,0-1 0,1 0-1,-1 0 1,1 0 0,7 1 0,-7-3 3,-1 0 0,1 0 0,0-1 0,-1 0 0,1 0 0,-1-1 0,1 0 0,-1 0 0,1 0 0,-1-1 0,1 0 0,-1 0 0,0-1 0,0 0 0,0 0 0,-1 0 0,1-1 0,-1 1 0,1-1 0,-1-1 0,0 1 0,-1-1 0,8-9 0,-5 5 5,-1 0-1,-1 0 1,0-1 0,0 0-1,-1 0 1,0 0 0,0 0-1,-2-1 1,1 1 0,-1-1-1,0 0 1,-1 0 0,-1-19-1,0 29-19,0 0-1,0 0 0,0-1 0,0 1 1,0 0-1,0-1 0,0 1 1,-1 0-1,1 0 0,0 0 0,-1-1 1,1 1-1,-1 0 0,1 0 1,-1 0-1,0 0 0,0 0 0,1 0 1,-1 0-1,0 0 0,0 0 1,0 0-1,0 0 0,0 1 0,0-1 1,0 0-1,0 1 0,0-1 1,0 1-1,-1-1 0,1 1 0,0-1 1,-2 1-1,1 0-7,0 0 0,0 0 0,0 0 0,1 1-1,-1-1 1,0 1 0,0-1 0,1 1 0,-1 0 0,0-1 0,1 1 0,-1 0-1,1 0 1,-1 0 0,1 1 0,0-1 0,-1 0 0,1 0 0,0 1 0,0-1-1,0 1 1,0-1 0,-1 3 0,-10 19 203,1 1 1,1 0-1,1 1 1,1 0-1,1 1 0,2 0 1,0 0-1,2 0 0,0 44 1,3-68-178,0 0 0,0 1 1,0-1-1,0 0 0,0 0 1,0 0-1,1 0 0,-1 0 1,1 0-1,-1 0 0,1 0 1,0 0-1,0 0 0,0 0 1,0 0-1,0 0 0,1 0 1,-1-1-1,1 1 0,-1 0 1,1-1-1,-1 0 0,1 1 1,0-1-1,-1 0 1,1 0-1,0 0 0,0 0 1,0 0-1,0 0 0,0 0 1,0-1-1,0 1 0,0-1 1,1 1-1,-1-1 0,0 0 1,0 0-1,3 0 0,1-1 10,1 1 0,-1-1 0,0 0 0,0-1 0,0 0 0,0 0 0,0 0 0,0 0 0,-1-1 0,1 0 0,-1-1-1,10-6 1,-1-3-24,-1-1 0,0 0 0,-1-1-1,-1 0 1,0-1 0,-1-1 0,-1 1 0,0-1-1,-1-1 1,-1 0 0,-1 0 0,4-19-1,0-8 29,-3 0-1,-1-1 0,-1-83 0,-5 126-62,-2-32-242,2 34 272,0 1-1,0-1 1,0 1 0,0-1 0,0 1-1,0-1 1,0 0 0,-1 1-1,1-1 1,0 1 0,0-1-1,0 1 1,0-1 0,-1 1 0,1-1-1,0 1 1,-1 0 0,1-1-1,0 1 1,-1-1 0,1 1-1,0 0 1,-1-1 0,1 1 0,-1 0-1,1-1 1,-1 1 0,1 0-1,0-1 1,-1 1 0,1 0-1,-1 0 1,1 0 0,-1 0 0,0-1-1,1 1 1,-1 0 0,1 0-1,-1 0 1,1 0 0,-1 0-1,1 0 1,-1 1 0,1-1 0,-1 0-1,1 0 1,-1 0 0,1 0-1,-2 1 1,-2 4-14,1-1 1,0 1-1,0 1 1,0-1-1,0 0 0,1 1 1,0-1-1,0 1 0,0 0 1,1-1-1,-2 13 0,-2 3-25,-5 22 131,2 0 0,2 1 1,1 0-1,2 58 0,3-98-67,0 1 0,1-1-1,-1 0 1,1 1 0,0-1 0,0 0-1,0 0 1,1 1 0,-1-1 0,1 0-1,0-1 1,0 1 0,1 0-1,-1 0 1,1-1 0,0 0 0,5 6-1,-6-8-6,0 1-1,0-1 0,0 0 0,0 0 1,0 0-1,1 0 0,-1 0 0,0 0 1,1-1-1,-1 1 0,1-1 0,-1 0 1,0 0-1,1 0 0,-1 0 0,1 0 0,-1 0 1,1 0-1,-1-1 0,1 0 0,-1 1 1,0-1-1,0 0 0,1 0 0,-1 0 1,0 0-1,0 0 0,0-1 0,0 1 1,0-1-1,0 1 0,2-4 0,7-6-18,0 0 0,-2-1 0,1 0 0,-2 0-1,1-1 1,-2 0 0,0-1 0,0 1 0,7-24-1,-1-6-12,16-86-1,-21 69 53,2-106 1,-14 147-88,-5 21-69,-9 28 29,7 0 197,1-1 1,2 1 0,1 0-1,1 1 1,1 0 0,2 0-1,1 0 1,4 44-1,-2-67-75,2 0-1,-1 1 0,1-1 0,1 0 0,-1 0 0,1-1 0,1 1 0,-1-1 0,1 1 0,1-1 0,-1 0 1,1 0-1,7 7 0,-9-11-29,1 0 1,-1 0-1,1 0 1,0 0-1,-1 0 1,1-1 0,0 0-1,1 1 1,-1-2-1,0 1 1,1 0-1,-1-1 1,1 0-1,-1 0 1,1 0-1,-1-1 1,1 1 0,0-1-1,-1 0 1,1 0-1,0-1 1,-1 0-1,1 0 1,-1 0-1,7-2 1,-6 0-4,0 1 0,1-1 0,-2-1-1,1 1 1,0-1 0,-1 0 0,1 0 0,-1 0 0,0-1 0,0 1 0,-1-1 0,0 0-1,1 0 1,-2-1 0,1 1 0,-1 0 0,1-1 0,0-6 0,1 1 1,-1 0 0,0 0 0,-1 0 0,0-1 0,-1 1 0,0-1-1,-1 1 1,-2-19 0,2 29 2,0 0 0,0 0 0,0 0 0,0 0 0,-1 0 0,1 0 0,-1 0 0,1 0 0,0 0 0,-1 0 0,0 0-1,1 0 1,-1 0 0,1 0 0,-1 0 0,0 0 0,0 0 0,0 1 0,1-1 0,-1 0 0,0 1 0,0-1 0,0 1 0,0-1-1,0 1 1,0-1 0,0 1 0,0 0 0,-1-1 0,1 1 0,0 0 0,0 0 0,0 0 0,0 0 0,-2 0 0,1 0-6,0 0 0,-1 1 1,1-1-1,0 1 0,-1 0 0,1 0 1,0 0-1,0 0 0,-1 0 1,1 0-1,0 0 0,0 1 1,1-1-1,-1 1 0,-3 2 1,-2 8 116,0 0 1,0 0 0,1 0 0,1 1 0,0 0-1,0 0 1,2 0 0,-1 1 0,2-1-1,0 1 1,0 0 0,2 0 0,-1 0-1,2-1 1,2 20 0,-2-31-92,0 0 0,-1 1 0,1-1 0,0 0 0,0 0 0,0 0 0,1 0 0,-1 0 0,1 0 0,-1 0 0,1 0 0,-1-1 0,1 1 0,0 0 0,0-1 1,0 1-1,0-1 0,0 0 0,0 0 0,0 0 0,0 0 0,1 0 0,-1 0 0,0-1 0,1 1 0,-1-1 0,0 1 0,1-1 0,-1 0 0,0 0 0,1 0 0,-1 0 0,1-1 0,3 0 0,1 0-5,1 0-1,-1-1 1,1 0-1,-1 0 1,1-1-1,-1 0 1,0 0-1,-1-1 1,12-7 0,12-15-265,44-49-1,-15 15-907,-59 60 1158,0 0-1,0 0 0,0-1 1,0 1-1,0 0 0,0 0 1,1 0-1,-1 0 0,0 0 1,0 0-1,0 0 0,0 0 1,0 0-1,0 0 0,0 0 1,0 0-1,0 0 0,0 0 1,1-1-1,-1 1 1,0 0-1,0 0 0,0 0 1,0 0-1,0 0 0,0 0 1,0 0-1,0 0 0,1 0 1,-1 0-1,0 0 0,0 0 1,0 0-1,0 0 0,0 1 1,0-1-1,0 0 0,0 0 1,1 0-1,-1 0 0,0 0 1,0 0-1,0 0 0,0 0 1,0 0-1,0 0 1,0 0-1,0 0 0,0 0 1,0 1-1,0-1 0,0 0 1,1 0-1,-1 0 0,0 0 1,0 0-1,0 0 0,0 0 1,0 0-1,0 1 0,0-1 1,0 0-1,0 0 0,0 0 1,0 0-1,0 0 0,0 0 1,-1 15 134,-6 15 303,4-20-217,0-1 0,0 1 1,1 0-1,0 0 0,1-1 0,0 1 0,1 16 1,0-25-206,0-1 0,0 1 0,0 0 0,0 0 0,0-1 0,0 1 0,0 0 1,1-1-1,-1 1 0,0-1 0,0 1 0,1 0 0,-1-1 0,0 1 0,1-1 1,-1 1-1,1-1 0,-1 1 0,1-1 0,-1 1 0,1-1 0,-1 1 0,1-1 1,-1 1-1,1-1 0,0 0 0,-1 0 0,1 1 0,0-1 0,-1 0 0,2 1 0,26-5 46,20-22-855,-42 22 512,39-26-1055,-11 22-2728,-33 8 3906,-1 0-1,1 1 0,0-1 1,-1 0-1,1 1 0,0-1 0,-1 1 1,1-1-1,0 0 0,-1 1 0,1-1 1,-1 1-1,1 0 0,-1-1 0,1 1 1,-1-1-1,0 1 0,1 0 1,-1-1-1,0 1 0,1 0 0,-1-1 1,0 1-1,0 0 0,1 0 0,-1-1 1,0 1-1,0 1 0,2 22-6206,-2-12-1588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5.5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 17873,'2'0'1794,"-2"20"-898,-2 8 802,-6 7-897,2 9 96,6 1 224,0-2-449,0 1-544,0-7-160,11 0-1185,-1-6-1441,-1-4-2755,-5-4-6086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3:25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16944,'0'0'6822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9321,'0'0'12380,"9"-3"-11190,39-11-471,0 3 1,65-8-1,-65 15-5572,-1 3-5184</inkml:trace>
  <inkml:trace contextRef="#ctx0" brushRef="#br0" timeOffset="1">4 156 11531,'0'0'10922,"74"-6"-9352,-37-3-1122,2-3-384,0 4-512,-4 3-1570,-8 1-2018,-7 0-2658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4:2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703 349 4132,'0'0'1361,"-7"-10"-768,-18-25-136,13 16 136,-2 0 0,0 0 0,-1 1 0,-29-27 0,41 43-487,0 0 0,0 0 0,0 1 0,-1-1 0,1 1 0,-1 0 0,1 0 0,-1 0 0,0 0 0,1 1 0,-1-1 0,0 1 0,1 0 0,-1 0 0,0 0 0,0 1 0,1-1 0,-1 1 0,0 0 0,1 0 0,-1 0 0,1 1 0,0-1 0,-6 4 0,-7 5 142,0 0-1,1 1 0,-26 25 0,-10 7-16,-39 6 1164,74-42-1214,0 1 0,0 0-1,1 1 1,0 0 0,1 2 0,0-1 0,1 2-1,0 0 1,-19 23 0,20-17-146,1 1 1,1 0-1,1 0 0,1 1 1,0 0-1,1 1 0,2 0 1,0 0-1,1 0 0,1 0 1,1 1-1,1-1 0,1 1 1,4 31-1,0-13-18,3-1-1,1 0 1,2-1-1,2 0 1,1-1-1,36 72 1,-31-76-13,1-1-1,2 0 1,1-2-1,1 0 1,2-1-1,1-2 1,36 31-1,-43-44 8,0 0-1,0-1 1,1-1 0,1-1-1,0-1 1,0-1-1,1-1 1,0 0-1,0-2 1,1 0-1,0-2 1,43 3-1,-43-7-9,-1-1 1,1 0-1,-1-2 0,0-1 0,0 0 0,0-2 0,-1 0 0,1-2 0,19-9 0,-13 2 14,0-1 0,-1 0 0,-1-2 1,-1-2-1,44-41 0,-36 26-3,-2-2 0,-1-1-1,-2-1 1,-2-1 0,-1-2 0,-3-1 0,-1 0 0,21-64 0,-26 58 24,-3 1 1,-2-2-1,-2 1 1,-3-2-1,1-92 1,-8 126 59,-2 0 0,0 0 1,-1 0-1,-1 0 1,0 1-1,-1-1 0,-1 1 1,0 1-1,-2 0 1,1 0-1,-2 0 0,0 1 1,-1 1-1,-12-14 1,-8-5 64,-1 1 0,-2 1 1,-1 2-1,-47-29 0,62 43-127,-2 2 0,0 1 0,0 0 0,-1 1-1,0 2 1,0 0 0,-1 2 0,0 0 0,0 2-1,0 1 1,-1 0 0,0 2 0,1 1 0,-1 1-1,1 1 1,-1 1 0,1 1 0,0 2 0,0 0 0,0 1-1,1 1 1,0 2 0,1 0 0,0 1 0,1 1-1,-27 21 1,5 1-8,1 1 0,2 3 0,-36 43 0,6 12-5511,78-109-6403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1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60 184 6983,'0'0'-449,"5"-8"-720,12-23 3054,-16 24 3258,-7 8-3369,-7 5-380,10-2-1098,0 0 0,1 1 0,0 0 0,0-1-1,0 1 1,0 0 0,1 0 0,-1 0 0,1 0-1,0 8 1,0-10-248,1-1-1,0 1 0,0-1 1,0 1-1,1-1 1,-1 1-1,0-1 1,1 1-1,0-1 1,1 5-1,-2-7-42,1 1 0,-1 0 0,1 0 0,0-1 0,-1 1 0,1 0 0,-1-1 0,1 1-1,0-1 1,-1 1 0,1-1 0,0 1 0,0-1 0,-1 0 0,1 1 0,0-1 0,0 0 0,0 0 0,0 1 0,0-1 0,-1 0 0,1 0 0,0 0-1,0 0 1,0 0 0,0 0 0,0 0 0,-1 0 0,3-1 0,-2 0 4,1 1 0,-1-1-1,0 0 1,1 0 0,-1 0 0,0 0-1,0 0 1,0 0 0,0 0 0,0 0-1,0 0 1,0-1 0,0 1 0,0 0-1,-1-1 1,1 1 0,-1-1 0,1 1-1,-1 0 1,1-1 0,-1 1 0,0-1-1,1 1 1,-1-4 0,2-43 505,-2 41-329,0 3-98,-1 1 0,0 0 0,1 0 0,-1-1 0,0 1 0,-1 0 0,1 0 0,-1 0 0,1 0 0,-1 0 0,0 1 1,0-1-1,0 0 0,0 1 0,-3-3 0,4 3-57,-1 1 0,1 0 0,0 0 0,0 0 0,0 0 0,-1 0 0,1 0 0,-1 1 0,1-1 0,0 0 0,-1 1 0,1-1 0,-1 1 0,1-1 0,-1 1 0,0 0 0,1 0 0,-1 0 0,1 0 0,-1 0 0,0 0 0,1 0 0,-1 0 0,1 1 0,-1-1 0,1 0 0,-1 1 0,1-1 0,-1 1 0,1 0 0,-1 0 0,1-1 0,-3 3 0,2 0-30,0 0 0,0 1-1,0-1 1,1 0 0,-1 1-1,1-1 1,0 1 0,0-1-1,0 1 1,0 0-1,1-1 1,-1 1 0,1 0-1,0 0 1,0-1 0,1 5-1,-1-2-9,1 1 0,-1-1 0,1 1 0,1-1 0,-1 0 0,1 0 0,0 0 0,5 11 0,-6-15 7,0 0 0,0 0 0,0 0 0,1 0 0,-1 0 0,0-1 0,1 1 0,-1 0 0,1-1 0,0 1 0,-1-1 0,1 0-1,0 0 1,0 1 0,0-1 0,0 0 0,0 0 0,0-1 0,0 1 0,0 0 0,0-1 0,0 1 0,1-1 0,-1 0 0,0 0 0,0 0 0,0 0 0,1 0 0,-1 0 0,0 0 0,0-1-1,0 1 1,1-1 0,-1 0 0,3-1 0,-1-1 6,0 0 0,1 0 0,-1-1 0,-1 1 0,1-1 0,0 0 0,-1 0-1,0-1 1,0 1 0,0-1 0,0 1 0,-1-1 0,3-8 0,1-3 45,-2 1 0,1-1 0,-2 0 0,0 0 0,-2 0 0,1-1 0,-3-31 0,1 47-28,1 0 1,-1-1-1,0 1 0,-1-1 1,1 1-1,0 0 0,0-1 0,-1 1 1,1 0-1,0-1 0,-1 1 0,0 0 1,1-1-1,-1 1 0,0 0 1,1 0-1,-1 0 0,0 0 0,0 0 1,0 0-1,0 0 0,0 0 1,0 0-1,0 0 0,0 0 0,-1 1 1,1-1-1,0 0 0,0 1 1,-1-1-1,1 1 0,0-1 0,-1 1 1,1 0-1,0 0 0,-1 0 1,1-1-1,-1 1 0,-1 1 0,1-1-11,-1 1 0,0 0 0,1 0-1,-1 0 1,0 0 0,1 0-1,-1 0 1,1 1 0,0-1 0,-1 1-1,1 0 1,0 0 0,0 0-1,0 0 1,0 0 0,0 0 0,1 1-1,-4 4 1,0 4-18,0 1 1,1 0-1,0 0 0,1 0 1,0 0-1,1 0 0,-1 14 0,1 91-37,2-100 45,0-14 0,4 33-40,-4-35 37,1 0 0,-1 1 1,0-1-1,1 0 0,-1 0 0,1 0 0,0 0 0,-1 1 1,1-1-1,0 0 0,0 0 0,-1 0 0,1-1 0,0 1 1,0 0-1,0 0 0,0 0 0,0-1 0,1 1 0,-1 0 1,0-1-1,0 1 0,3 0 0,-3-1-1,0-1 0,0 1 0,0 0 0,0-1 0,0 1 0,0-1 0,0 1 0,0-1 0,-1 1 0,1-1 0,0 0 0,0 1 0,0-1 0,-1 0 0,1 0 0,0 0-1,-1 1 1,1-1 0,0 0 0,-1 0 0,1 0 0,-1 0 0,0 0 0,1 0 0,-1 0 0,0 0 0,1-2 0,8-34 82,-8 35-72,3-15 25,-1-1 0,-1 1-1,0-1 1,-1 1-1,-1-1 1,-1 0-1,0 1 1,-1-1 0,-1 1-1,-1 0 1,0 0-1,-8-18 1,0 20 35,4 25-109,3 27-89,5-22 105,1 87-12,0-92 24,1 0 0,-1 0 0,1-1-1,1 1 1,0 0 0,0-1-1,10 18 1,-13-26-64,1 1 0,0-1 0,0 1 0,0-1-1,0 0 1,0 0 0,0 1 0,0-1 0,0 0 0,0 0-1,0 0 1,1 0 0,-1 0 0,0-1 0,1 1 0,-1 0 0,1 0-1,2 0 1,-3-1-81,1 0 0,-1 0 0,0 0 0,0 0-1,0-1 1,0 1 0,0 0 0,0-1 0,0 1-1,1-1 1,-1 1 0,0-1 0,-1 0 0,1 1 0,0-1-1,0 0 1,0 1 0,0-1 0,1-2 0,2-2-796,0 0 0,-1-1 0,0 0 0,0 1 1,0-1-1,-1-1 0,3-7 0,4-22-4429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6:3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801 215 5029,'0'0'42,"-9"0"1213,-14 0-851,1 1-1,-1 1 1,0 1-1,-24 7 1,30-6-133,1-2 1,-1 0-1,-30-1 0,36-1-225,0-1-1,0 2 1,0-1-1,0 2 1,0-1-1,0 2 1,0-1-1,0 1 0,1 1 1,-20 9-1,2 5 90,2 1 0,1 2 0,0 0 1,1 1-1,1 2 0,-26 34 0,24-24 197,1 1 0,2 2 0,1 0 0,-23 58 0,31-61-303,2 0 0,1 2 1,1-1-1,-4 54 1,11-70-10,1 0-1,1 0 1,0 0-1,2-1 1,0 1 0,1 0-1,1-1 1,1 0-1,1 0 1,11 26 0,0-10-6,2 0 0,1-2 0,2 0 0,1-1 0,1-2 0,2 0 0,1-2 0,1-1 0,1-1 0,1-1 0,1-2 0,1-1 0,1-1 0,1-2 0,1-1 0,0-2 0,1-2 0,55 14 0,-29-13 41,1-1 0,1-4 0,-1-3 0,1-2 0,1-3 0,104-12 0,-131 3-23,0-1 1,-1-2 0,-1-2-1,0-1 1,-1-2 0,0-1-1,-1-2 1,-1-1 0,-2-2-1,51-44 1,-46 34 30,-2-2-1,-1-1 1,-1-2 0,-3-1 0,0-1-1,-3-2 1,-2 0 0,23-53-1,-38 72-45,0-1 0,-2 0 0,0 0-1,-2-1 1,0 0 0,-2 0-1,0 0 1,-2-25 0,-2 34-4,0 0 1,-1 1-1,0-1 1,-2 1-1,1-1 1,-2 1-1,0 0 0,-1 1 1,0-1-1,-1 1 1,0 0-1,-1 1 1,-1-1-1,-12-12 1,-36-32 62,-2 2 1,-3 3-1,-2 3 1,-2 3-1,-126-66 1,112 71-9,-1 4 0,-1 3 0,-121-31 0,139 49-94,-1 3-1,0 3 0,0 3 0,-1 3 1,-86 5-1,120 2-314,0 2 0,0 0-1,0 3 1,0 0 0,1 2 0,1 2 0,0 0 0,0 2-1,1 1 1,-49 36 0,-1 9-3102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1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10410,'0'0'9940,"0"7"-9598,-1 145 2387,0 15-5245,1-165 1758,-1 2-2713,-3-3-2544,-7 0-4646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1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11339,'0'0'2722,"47"2"-95,-13-2-1058,9 0-95,3 0-129,3 0-640,1 0-289,-3 0-288,-2-1-96,-12 1 0,-4-1-224,-5 1-641,-6-1-1025,-7-4-928,-6-2-2051,-5-2 385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1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13421,'0'0'7975,"11"-52"-6341,10 44-193,-1 0-768,6 3-321,4 3-128,4 0-192,0 2-32,3 0 32,-2 0-448,4 0-1121,-5 0-1154,-8 0-2178,-5-4-3715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1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13485,'0'0'7495,"-44"67"-7335,21-38-160,-2 5 64,-5-4-32,2 3 0,0-5 0,8-2-32,1-7 0,10-7-897,4-9-1153,5-18-8520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1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14958,'0'0'1570,"-1"10"26,-4 41 534,2-31-1740,0-1-1,2 1 1,0 0 0,1 0-1,2 0 1,-1 0 0,2 0-1,6 22 1,6-5-592,12 36-530,-19-27-6203</inkml:trace>
  <inkml:trace contextRef="#ctx0" brushRef="#br0" timeOffset="1">0 234 6854,'0'0'13870,"53"-9"-12397,-17 9-480,3 1-673,2 2-256,1 0-32,-3-3-1185,-4 0-2210,-6-6-5766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10570,'-4'13'742,"-2"9"-259,1-1 0,0 1 0,-1 35 1,6-47-691,-1 0 0,2 0 1,-1 0-1,2 0 1,-1 0-1,1-1 1,1 1-1,0 0 1,0-1-1,1 0 0,0 0 1,6 11-1,29 46-3439,-36-59 3715,0 0 1,-1 0-1,1 1 1,-2-1-1,1 1 0,-1-1 1,1 15-1,-8-21-1937,1-1-2451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10186,'0'0'0,"49"-3"0,-6-9-1282,4-3-1248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13293,'0'0'5423,"9"-1"-3773,7-2-1435,0 0 0,0 0 0,-1-2 0,30-11 0,-41 14-139,0 0 0,1 1 1,-1-2-1,0 1 1,0 0-1,0-1 0,-1 0 1,1 1-1,-1-2 0,1 1 1,-1 0-1,0-1 1,0 1-1,-1-1 0,1 0 1,-1 0-1,0 0 0,0 0 1,0 0-1,0-1 1,-1 1-1,1 0 0,-1-1 1,0-5-1,-1 10-59,0-1 0,1 1 0,-1 0 0,0 0 0,0 0 0,0 0 0,-1-1 0,1 1 0,0 0 0,0 0 0,0 0 0,0-1 0,0 1 0,0 0 0,0 0 0,0 0 0,0 0 0,0 0 0,0-1 0,0 1 0,-1 0 0,1 0 0,0 0 0,0 0-1,0 0 1,0 0 0,0-1 0,0 1 0,-1 0 0,1 0 0,0 0 0,0 0 0,0 0 0,0 0 0,-1 0 0,1 0 0,0 0 0,0 0 0,0 0 0,-1 0 0,1 0 0,0 0 0,0 0 0,0 0 0,0 0 0,-1 0 0,1 0 0,0 0 0,0 0 0,0 0 0,-1 0 0,-12 8 195,-10 13-175,9-2 95,0 0 0,-18 36-1,28-48-120,1 1 0,0-1-1,0 1 1,0 0 0,1 0-1,1 0 1,-1 0-1,1 0 1,0 0 0,1 0-1,1 13 1,-1-20-96,1 1 0,-1-1 0,1 0 0,-1 1 0,1-1 0,0 1 0,0-1 0,-1 0 0,1 1 0,0-1 0,0 0 0,1 0 0,-1 0 0,0 0 0,0 0 0,0 0 0,1 0 0,-1 0 0,1-1 0,-1 1 0,0 0 0,1-1 0,-1 1 0,1-1 0,-1 1 0,1-1 0,-1 0 0,1 0 0,0 0 0,-1 0 0,1 0 0,-1 0 0,1 0 0,2-1 0,2 1-795,-1-1-1,1 0 0,-1 0 0,1-1 1,-1 1-1,0-1 0,0-1 1,9-4-1,17-17-6785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6150,'0'0'-449,"72"0"-4643</inkml:trace>
  <inkml:trace contextRef="#ctx0" brushRef="#br0" timeOffset="1">652 5 2530,'0'0'2755,"96"0"-3684,-36-5-3363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7399,'67'0'1249,"9"0"96,-2 0-928,11 0-225,7-1-1377,4-7-3011</inkml:trace>
  <inkml:trace contextRef="#ctx0" brushRef="#br0" timeOffset="1">1719 35 7015,'101'0'96,"5"-8"-32,6-5-673,5-1-5412</inkml:trace>
  <inkml:trace contextRef="#ctx0" brushRef="#br0" timeOffset="2">3379 61 8168,'101'6'192,"5"-3"-96,6-3-2018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1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7175,'0'0'9828,"0"11"-10341,1-10 336,-1-1-35,1 0 1,-1 1-1,0-1 0,1 0 1,-1 1-1,1-1 0,-1 0 1,0 1-1,1-1 1,-1 1-1,0-1 0,0 0 1,1 1-1,-1-1 0,0 1 1,0-1-1,1 1 0,-1-1 1,0 1-1,0-1 0,0 1 1,0-1-1,0 1 1,0-1-1,0 1 0,0 2-2558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9513,'-5'7'1057,"-2"3"-320,-4 2 256,0 5-417,6 0-320,3 3 161,2 0-129,0 1-192,0 0-32,6 5-32,6 1-32,-1 8 0,-1 5-288,1 8-1314,-6 3-1088,-3 3-6311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11115,'99'0'32,"2"0"64,9-4-1538</inkml:trace>
  <inkml:trace contextRef="#ctx0" brushRef="#br0" timeOffset="1">1371 0 11018,'62'14'1025,"0"-2"673,1 1-1057,8-1-545,-2 1-1089,-3-5-2114,-4-3-5734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11307,'-26'187'802,"-4"50"-1674,27-202 880,4-21 13,-2 1 1,0 0-1,-1 0 0,0-1 0,-1 1 0,-1-1 0,0 0 0,-11 23 0,15-37-26,-1 1-20,1 0-1,0-1 0,-1 1 0,1 0 0,-1-1 0,1 1 1,-1 0-1,1-1 0,-1 1 0,1-1 0,-1 1 0,0-1 0,1 1 1,-1-1-1,0 0 0,1 1 0,-1-1 0,0 0 0,0 1 1,1-1-1,-1 0 0,0 0 0,-1 1 0,-11-1-2392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4:2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57 115 6726,'0'0'5472,"-8"-9"-5087,4 5-791,-2-2 606,1 0 1,0-1-1,0 1 0,-7-14 0,10 15-963,0 1 0,0 0 0,1-1 0,-1 1-1,1-1 1,1 1 0,-1-1 0,0-7 0,1 4-1607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4:3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9621 8659 3972,'0'0'6614,"-6"-8"-6481,-13-23 667,2-1-1,2-1 1,-15-43-1,-25-79 1678,46 123-2278,3-1 1,0 1-1,2-1 0,0-36 0,-4-34-4,6 82-196,0 0 1,-1 1-1,-1-1 1,-2 1-1,0 0 1,0 0-1,-2 0 1,-1 1-1,0 0 1,-21-30-1,-130-190-20,108 167 212,-88-93 1,29 37 242,-8-5-221,82 96-189,2-1-1,2-2 1,1-2-1,-44-75 1,-15-74-15,42 83 37,-97-156 0,-32 12 150,55 81 206,60 85-317,-133-136 0,-97-57 281,-8-8 321,-254-329-490,194 172-75,-33 28-532,203 226 410,-253-325 0,240 271-335,-11 9 1,-455-383-1,307 349 175,-19 23-61,246 161 239,-52-29-2,-4 9 0,-223-86 0,259 136-117,-275-57 0,3 1 180,-121-44 231,301 77-120,67 18-118,35 25-27,125 32-138,1 1 0,-1 1 0,1 0 0,-1 1 0,-26 5 0,40-4-322,0 1 1,0 0-1,1 0 0,-1 1 0,-11 6 0,-27 24-5605,19-8-365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5445,'-13'90'128,"3"-4"-2050,-1-1 1922,0-4 257,8 0-3396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1697 9737,'0'0'2120,"7"-9"-2110,9-12 37,2 1 0,0 1 0,1 1 0,29-21 0,103-69 67,-88 66-100,1310-926-1338,-993 724 1647,-291 195-1409,2 4-1,136-47 1,-152 69-2079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10410,'0'0'10613,"-8"7"-9556,-2 4-744,1 1 1,0 0 0,0 0 0,2 0 0,-1 1 0,1 1 0,1-1 0,1 1 0,-5 16 0,5-14-135,2-10-155,0 1 0,1 0-1,0 0 1,0 0 0,1 0 0,-1 0-1,2 0 1,-1 1 0,1-1-1,0 0 1,1 8 0,0-14-35,0 0 0,0 0 0,0 0 0,0 0 1,0 0-1,0-1 0,0 1 0,0 0 0,0-1 0,0 1 0,0-1 0,0 1 1,1-1-1,-1 0 0,0 1 0,0-1 0,0 0 0,1 0 0,-1 0 0,0 0 0,0 0 1,1 0-1,-1 0 0,0 0 0,0-1 0,1 1 0,-1 0 0,0-1 0,0 1 1,0-1-1,2 0 0,36-18-997,-7-6-194,-23 17 1032,1 0 1,-1 1-1,1 0 1,14-7-1,-23 19 275,0-1-1,0 1 1,-1-1 0,0 1-1,0 0 1,0-1-1,0 1 1,-1-1 0,-1 6-1,-3 8 310,-2-1 0,0 0 0,-1 0-1,0 0 1,-2-1 0,0 0-1,0-1 1,-2 0 0,-15 16 0,26-30-392,1 0 0,-1 0 1,0 0-1,1 0 1,-1 0-1,0 0 0,0 0 1,0 0-1,0-1 0,0 1 1,0 0-1,0-1 1,0 1-1,0 0 0,0-1 1,0 0-1,-1 1 1,1-1-1,0 0 0,0 1 1,0-1-1,-1 0 0,1 0 1,0 0-1,0 0 1,0 0-1,-2-1 0,1 0-93,1 0 0,0 0 0,0 0 0,0-1 0,0 1 0,0-1 0,0 1 0,1 0 0,-1-1-1,0 1 1,1-1 0,-1 0 0,1 1 0,-1-1 0,1 1 0,0-1 0,0-2 0,-2-13-2287,2 0 0,2-30 0,-2 45 1693,0-1 122,0 0 0,1 0 0,-1 1 0,1-1 0,0 0 1,0 1-1,-1-1 0,2 1 0,-1-1 0,0 1 0,0-1 1,1 1-1,0 0 0,-1 0 0,3-3 0,16-12-7181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2262 7559,'0'0'1901,"-4"8"-1298,3-6-575,-12 25 199,12-27-224,1 0-1,0 0 1,0 1 0,0-1 0,0 0 0,0 0 0,0 1 0,0-1 0,0 0-1,0 0 1,0 1 0,0-1 0,0 0 0,0 0 0,0 1 0,0-1 0,0 0-1,1 0 1,-1 1 0,0-1 0,0 0 0,0 0 0,0 1 0,0-1 0,1 0-1,-1 0 1,0 0 0,0 0 0,0 1 0,0-1 0,1 0 0,-1 0 0,0 0-1,0 0 1,1 0 0,-1 0 0,0 1 0,1-1 0,20-7 121,30-23-67,-1-3 0,-1-2-1,67-63 1,-66 55-17,1031-856 794,35 42-51,-866 685-1466,-77 73-2979,-105 66 1014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2743 8200,'411'-318'2778,"-252"187"-2412,518-421 0,265-210-260,25 34-151,-892 674-1357,2 4 0,160-79-1,-186 111-492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3021 7944,'12'-4'437,"24"-10"109,-1-2-1,-1-1 1,0-2-1,36-26 0,133-110 766,-142 106-1147,1200-1027 316,-510 420-414,24 32 247,-318 315-3954,-393 272 662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6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3132 8872,'12'0'401,"3"-2"-191,1-1 0,-1 0 0,0-1 0,0-1 0,0 0 0,-1-1 0,0-1 0,0 0 0,0-1 0,-1 0 0,18-15-1,524-442 1922,-366 295-1945,45-37-129,613-533 99,24 30-257,-375 342-1669,22 40-3981,-403 265 2799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7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2298 8616,'21'-1'340,"1"-1"-1,-1-1 0,0-1 1,0-1-1,0-1 0,-1 0 1,33-17-1,134-80 1218,-142 76-1233,584-388 970,-18-32-1165,61-43-185,358-175-4161,-861 565 421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2103 10954,'0'0'1986,"103"-75"-1890,-26 5 225,23-22 255,20-23-95,29-16 63,13-19-256,19-13-288,10-13 129,16-8-65,0-4-128,4-3-961,3 1-737,-12 1-576,-8 1-3139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3461 15663,'0'0'213,"-3"-13"-405,1 4 171,0-1-1,1 1 1,0-1 0,1 1-1,0-1 1,0 1 0,1-1-1,0 1 1,1-1 0,3-10-1,228-562 181,-156 407-136,472-924-501,-415 879 409,10 6 1,301-344-1,-41 143-1361,-336 346-2318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13837,'0'0'609,"-14"70"512,10-32 224,-1 11-288,5 3-480,0 7-417,2-1-128,10-1-481,10-3-896,-5-6-1121,-1-6-161,-7-11 65,-7-9-1122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12364,'8'-8'1260,"14"-15"-290,1 2 0,1 0 1,1 1-1,27-16 0,-42 30-873,0 0-1,0 1 1,1 0-1,-1 0 1,1 1-1,0 0 1,1 1-1,-1 0 1,1 1-1,-1 0 1,1 1-1,-1 1 1,1-1-1,0 2 0,13 1 1,-23-1-95,1-1 1,-1 1-1,1 0 1,-1 0-1,0 0 1,0 0-1,1 0 1,-1 0-1,0 0 1,0 1-1,0-1 1,0 1-1,-1 0 0,1-1 1,0 1-1,-1 0 1,1 0-1,-1 0 1,0 0-1,2 4 1,-1-2 28,-1 0 0,0 1 1,0-1-1,0 1 0,0-1 0,-1 1 1,0-1-1,0 1 0,0-1 1,-1 8-1,-2 0 80,1-1 1,-2 1-1,1-1 0,-1 1 1,-1-1-1,0 0 0,-11 16 0,-5 0 192,-1-2 0,-48 45-1,140-82-1391,-58 9 994,0 0 0,1 1 0,-1 1 0,0 0-1,25 0 1,-35 2 60,0-1 0,0 0 0,1 0 0,-1 1 0,0-1 0,0 1 0,0 0 0,0-1 0,0 1-1,0 0 1,0 0 0,-1 1 0,1-1 0,0 0 0,-1 0 0,1 1 0,0-1 0,-1 1 0,0 0-1,1-1 1,-1 1 0,0 0 0,0 0 0,0 0 0,0-1 0,0 1 0,0 0 0,-1 0 0,1 1 0,-1-1-1,1 0 1,-1 0 0,0 0 0,0 0 0,0 0 0,0 0 0,0 1 0,0-1 0,0 0 0,-1 0 0,-1 3-1,1 2 154,-2-1 0,1 0 0,-1 1 0,0-1 1,0 0-1,-1-1 0,0 1 0,0-1 0,0 1 0,0-1 0,-1-1 0,0 1 0,0-1 0,0 1 0,-1-1 0,-6 3 0,-11 7 989,0-1 0,-42 16 0,50-22-877,0-2-1,0 0 1,0-1-1,-1-1 1,0 0-1,1-1 1,-1 0 0,0-2-1,-22-1 1,37 1-296,0 0 1,0 0 0,0 0 0,0 0 0,0 0 0,0 0 0,0 0-1,0 0 1,0-1 0,0 1 0,0 0 0,0-1 0,0 1 0,0-1-1,0 1 1,1-1 0,-1 1 0,0-1 0,0 0 0,1 1 0,-1-1-1,0 0 1,1 1 0,-1-1 0,0 0 0,1 0 0,-1 0 0,1 0-1,0 0 1,-1 1 0,1-1 0,0 0 0,-1 0 0,1 0 0,0 0-1,0 0 1,0 0 0,0 0 0,0 0 0,0 0 0,0 0 0,0-1-1,1-1-262,0 1-1,0-1 0,0 1 0,0-1 0,1 1 1,-1 0-1,1 0 0,-1 0 0,1-1 0,0 1 1,0 1-1,0-1 0,3-3 0,22-13-3488,5-2-1703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32 117 17008,'0'0'678,"10"0"-21,-2-1-441,0 0 0,0 0 0,0-1 0,0 0 0,0 0 1,-1-1-1,1 0 0,11-6 0,-16 7-119,1 0 0,-1 0 0,0 0 0,0 0 0,0 0 0,0 0 0,-1-1 0,1 0 0,-1 1 0,1-1 0,-1 0 0,0 0 0,0 0 0,0-1 0,-1 1 1,1 0-1,-1-1 0,1 1 0,-1-1 0,0 1 0,-1-1 0,1 1 0,-1-1 0,1 0 0,-1-4 0,-1 7-73,1 0 0,-1 1-1,1-1 1,-1 0 0,1 0 0,-1 1 0,1-1 0,-1 1 0,0-1-1,1 0 1,-1 1 0,0-1 0,1 1 0,-1-1 0,0 1 0,0 0-1,0-1 1,1 1 0,-1 0 0,0 0 0,0-1 0,0 1 0,0 0-1,0 0 1,1 0 0,-1 0 0,0 0 0,0 0 0,0 0-1,0 1 1,0-1 0,0 0 0,1 0 0,-1 1 0,0-1 0,0 0-1,0 1 1,0 0 0,-37 14-4,28-7-4,1 0 0,0 0-1,0 1 1,0 0 0,1 0 0,-10 14-1,14-16-5,0-1-1,0 1 1,0 0-1,1 0 1,0 0-1,1 1 1,-1-1-1,1 0 1,1 1-1,-1 0 1,1 9-1,1-15-11,0 0 0,0-1 0,0 1 0,0-1 0,0 1 1,1 0-1,-1-1 0,1 1 0,-1-1 0,1 1 0,0-1 0,-1 1 0,1-1 0,0 0 0,0 1 0,0-1 0,0 0 0,0 0 0,0 1 0,1-1 0,-1 0 0,0 0 0,3 1 0,-1 0-35,1-1 1,-1 0-1,1 1 1,0-1-1,-1 0 1,1-1-1,0 1 1,0-1-1,7 0 1,-1 0-421,1-1-1,-1 0 1,1-1-1,-1 0 1,0-1 0,18-7-1,-14 3-1503,-1-1 0,0-1-1,0 0 1,16-16 0,13-14-4760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35 8488,'0'0'18140,"-5"8"-17964,-10 20-148,1 2 0,2-1 0,-14 46 0,26-74-28,0-1 0,0 0 0,0 0 0,0 1 1,0-1-1,0 0 0,-1 0 0,1 0 0,0 1 0,0-1 0,0 0 0,0 0 0,0 1 0,0-1 0,0 0 1,0 0-1,0 1 0,0-1 0,0 0 0,0 0 0,0 1 0,0-1 0,0 0 0,0 0 0,0 1 0,1-1 1,-1 0-1,0 0 0,0 1 0,0-1 0,0 0 0,0 0 0,1 0 0,-1 1 0,0-1 0,0 0 0,0 0 1,1 0-1,-1 0 0,0 1 0,0-1 0,0 0 0,1 0 0,-1 0 0,12-8 4,12-18-44,-13 3-61,17-43 1,-10 21 7,-19 49 59,0 0-1,1-1 1,-1 1-1,1 0 1,0 0-1,0-1 0,0 1 1,1 0-1,-1 0 1,1-1-1,0 1 0,0 0 1,0-1-1,4 7 1,-4-7 32,0 0 1,0-1 0,0 1 0,1-1 0,-1 1 0,1-1 0,0 0 0,-1 0 0,1 0-1,0 0 1,1 0 0,-1 0 0,0 0 0,0-1 0,1 1 0,-1-1 0,1 0 0,-1 1-1,1-1 1,-1 0 0,1-1 0,5 2 0,-5-2-14,1 0 1,-1 0-1,0-1 0,0 1 0,0-1 1,0 0-1,0 0 0,0 0 1,0 0-1,0 0 0,0-1 0,0 1 1,0-1-1,-1 0 0,1 0 1,-1 0-1,4-3 0,-1 0-20,-1-1 0,1 1 0,-1-1 0,-1 0 0,1 0 0,-1 0 0,3-8 0,-8 26 34,-1 0-1,1-1 1,1 1-1,0 0 1,1 1-1,2 18 1,-2-30-10,1 1 0,0-1 0,0 0 0,0 0 0,-1 0 0,1 0 0,0 0 0,0 0-1,1 0 1,-1 0 0,0-1 0,0 1 0,0 0 0,0 0 0,1-1 0,-1 1 0,0-1 0,1 1 0,-1-1 0,0 0 0,1 0 0,-1 1 0,1-1 0,-1 0 0,0 0 0,1 0 0,-1 0 0,1-1 0,-1 1 0,0 0 0,1-1 0,-1 1 0,0 0 0,1-1 0,-1 0 0,0 1 0,0-1 0,2-1-1,4-2-338,-1 1-1,1-1 0,-1 0 0,-1-1 0,11-10 0,-7 6-667,-2-1-1,1 0 1,10-20 0,2-14-7187,-20 44 8150,0-1 1,0 1-1,0 0 1,0 0-1,0 0 1,0 0-1,0 0 1,0 0-1,0 0 1,0-1-1,0 1 1,0 0-1,0 0 0,0 0 1,0 0-1,0 0 1,0 0-1,0 0 1,1 0-1,-1-1 1,0 1-1,0 0 1,0 0-1,0 0 1,0 0-1,0 0 1,0 0-1,0 0 1,1 0-1,-1 0 1,0 0-1,0 0 1,0 0-1,0 0 1,0 0-1,0 0 0,1 0 1,-1 0-1,0 0 1,0 0-1,0 0 1,0 0-1,0 0 1,0 0-1,0 0 1,1 0-1,-1 0 1,0 0-1,0 0 1,0 0-1,0 0 1,0 0-1,0 1 1,0-1-1,0 0 1,1 0-1,-1 0 1,0 0-1,0 0 1,0 0-1,0 0 0,7 12-1217,12 11 1110,-18-22 474,0-1 0,0 1 0,0-1 0,1 1 0,-1-1 0,0 0 0,0 0 0,1 1 0,-1-1 0,0 0 0,0 0 0,1 0 0,-1-1 0,0 1 0,0 0 1,1 0-1,-1-1 0,0 1 0,0-1 0,0 1 0,0-1 0,0 1 0,1-1 0,-1 0 0,0 1 0,0-1 0,0 0 0,-1 0 0,1 0 0,0 0 1,0 0-1,0 0 0,-1 0 0,1 0 0,0 0 0,-1 0 0,1 0 0,-1 0 0,1-1 0,-1 1 0,0 0 0,0 0 0,1-1 0,-1 1 0,0-3 1709,-3 8-1772,0-1 0,0 0 0,1 1 0,0 0 0,-1-1 0,1 1 1,0 0-1,1 0 0,-1 0 0,1 1 0,-1 3 0,1-5-213,0-1-1,1 1 1,-1 0-1,1 0 1,0 0 0,0 0-1,0-1 1,0 1-1,0 0 1,0 0-1,1 0 1,0 0 0,-1-1-1,2 4 1,-1-4-75,0-1 0,0 0 0,0 1 0,0-1 0,0 0 0,0 0 0,0 0 1,1 0-1,-1 0 0,0 0 0,0 0 0,1-1 0,-1 1 0,1 0 0,-1-1 1,0 1-1,1-1 0,-1 1 0,3-1 0,3 1-287,1-1 0,-1-1 1,0 1-1,1-1 0,-1 0 0,0-1 1,0 1-1,0-2 0,11-3 0,-9 1 351,10-2-493,-6 6 5027,-13-58-3331,-2-24-593,3 83-644,0 0 0,-1 0 0,1-1-1,0 1 1,0 0 0,0 0 0,0 0 0,0 1-1,0-1 1,0 0 0,0 0 0,-1 0-1,1 1 1,0-1 0,0 0 0,0 1 0,0-1-1,-1 1 1,1-1 0,0 1 0,0-1-1,-1 1 1,2 0 0,25 16-116,-26-16 92,43 21-2122,-10-15-2416,0-6-3864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3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13997,'-9'5'1789,"-14"10"-1114,1 1 1,1 1 0,1 1-1,0 1 1,1 1 0,-29 40-1,47-59-699,0 0-1,1 0 1,-1 0-1,1-1 1,-1 1-1,1 0 1,-1 0-1,1 0 1,-1 1-1,1-1 0,0 0 1,0 0-1,0 0 1,0 0-1,-1 0 1,1 0-1,1 0 1,-1 0-1,0 0 1,0 0-1,0 0 1,0 0-1,1 1 0,-1-1 1,1 1-1,1-1-30,-1 1 0,0-1 0,0 0 0,1 0 0,-1 0-1,1 0 1,-1-1 0,1 1 0,-1 0 0,1 0 0,0-1-1,-1 1 1,1-1 0,3 1 0,10 0-354,1 0 0,-1 0 0,19-3 0,-14 1-8,113-5 519,-132 6-59,-1-1 0,0 1 0,1 0 1,-1 0-1,1 0 0,-1 0 0,0 0 0,1 0 1,-1 0-1,1 1 0,-1-1 0,0 0 0,1 0 1,-1 0-1,1 0 0,-1 0 0,0 1 0,1-1 0,-1 0 1,0 0-1,1 1 0,-1-1 0,0 0 0,0 0 1,1 1-1,-1-1 0,0 0 0,0 1 0,1-1 1,-1 0-1,0 1 0,0-1 0,0 1 0,0-1 1,1 0-1,-1 1 0,-6 17 1079,-17 13 647,9-19-815,0-1 0,-29 19 0,36-26-1171,0-1 0,1 1 1,-1-1-1,0 0 0,-1-1 0,1 0 1,0 0-1,-1 0 0,-10 0 0,16-15-6018,2-3 534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4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16271,'0'0'1287,"-9"1"-364,-5 1-717,1 1 0,-1 1 0,1-1 0,0 2 0,-13 6 0,22-9-211,0-1 0,0 1 0,0 0 0,0 0 0,1 0 0,-1 1 0,1 0 0,-1-1 0,1 1 0,0 0 0,0 0 0,0 1 0,0-1 0,1 1 0,-1-1 0,1 1 0,0 0 0,0 0 0,0 0 0,1 0 0,-1 0 0,1 0 0,-1 6 0,2-8-13,1-1 0,-1 0 1,1 0-1,-1 1 0,1-1 0,0 0 0,-1 0 0,1 0 0,0 0 1,0 0-1,0 0 0,-1 0 0,1 0 0,0-1 0,0 1 0,0 0 1,1 0-1,-1-1 0,0 1 0,0-1 0,0 1 0,0-1 0,1 1 1,-1-1-1,0 0 0,0 0 0,1 1 0,0-1 0,45 5-141,-40-4 148,39 0-213,-34-2 204,0 1 1,1 1 0,-1 0 0,0 0 0,0 1 0,22 7 0,-33-9 42,0 1 1,-1-1-1,1 1 0,0-1 1,0 1-1,0-1 0,0 1 1,0-1-1,-1 1 0,1 0 1,0-1-1,-1 1 0,1 0 1,0 0-1,-1 0 0,1-1 1,-1 1-1,1 0 1,-1 0-1,0 0 0,1 0 1,-1 0-1,0 0 0,1 0 1,-1 0-1,0 0 0,0 0 1,0 0-1,0 0 0,0 0 1,0 0-1,0 0 0,-1 0 1,1 0-1,0 0 0,0 0 1,-1 0-1,1 0 0,-1 0 1,1 0-1,-1 0 1,1-1-1,-1 1 0,0 0 1,1 0-1,-1-1 0,0 1 1,0 1-1,-38 33 1427,31-28-1231,-1-1 0,0 0 0,0-1 0,-1 0 0,1 0 0,-1-1-1,0 0 1,-1-1 0,1 0 0,-1 0 0,1-1 0,-12 0 0,21-2-356,0 0 1,1 0 0,-1 0 0,0 0 0,0 0-1,0 0 1,1-1 0,-1 1 0,0 0-1,1-1 1,-1 1 0,0 0 0,0-1-1,1 1 1,-1-1 0,1 1 0,-1-1 0,0 0-1,1 1 1,-1-1 0,1 1 0,-1-1-1,1 0 1,0 1 0,-1-1 0,1 0-1,0 0 1,-1 1 0,1-1 0,0 0 0,0 0-1,0 0 1,0 1 0,0-1 0,-1 0-1,2 0 1,-1 0 0,0 1 0,0-1-1,0 0 1,0 0 0,0 0 0,1 0 0,-1-1-202,0-17-5694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4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67 14157,'0'0'5862,"7"-3"-5221,-3 1-573,24-13 234,-27 14-285,0 0 0,0 0 0,0 0 0,-1 1 0,1-1 0,0 0 0,0 0 0,-1 0 0,1 0 0,-1 0 0,1 0 0,-1 0 0,1 0 0,-1-1 0,1 1 0,-1 0 0,0 0 0,0 0 0,0 0 0,0 0 0,1-1 0,-2 1 0,1 0 0,0 0-1,0 0 1,0 0 0,0-1 0,-1 1 0,1 0 0,-1-1 0,0 1-9,1 0 0,-1 0 0,0 0 0,0 0 0,0 0 0,1 1 0,-1-1 0,0 0 0,0 0 0,0 1 0,0-1-1,0 1 1,0-1 0,0 1 0,0-1 0,-1 1 0,1 0 0,0 0 0,0-1 0,0 1 0,0 0 0,0 0 0,-1 0 0,1 0-1,0 0 1,0 0 0,0 1 0,0-1 0,-1 0 0,1 1 0,0-1 0,0 1 0,0-1 0,-1 1 0,-34 20-51,32-17 72,0 0 0,0 0-1,0 1 1,1-1 0,0 1-1,0-1 1,0 1 0,0 0-1,1 0 1,0 0 0,0 0-1,0 1 1,1-1 0,0 1-1,0-1 1,0 1-1,1-1 1,-1 7 0,2-10-29,0-1 0,0 1-1,0-1 1,-1 0 0,1 1 0,1-1 0,-1 0 0,0 0 0,0 1 0,0-1 0,1 0-1,-1 0 1,0 0 0,1-1 0,-1 1 0,1 0 0,-1-1 0,1 1 0,-1 0 0,1-1-1,0 0 1,-1 1 0,1-1 0,0 0 0,-1 0 0,3 0 0,54 0-68,-44-1 11,-3 0-48,0 0-1,-1 0 1,1-1 0,-1-1 0,0 1 0,0-2 0,0 0 0,0 0 0,-1 0-1,1-1 1,-1-1 0,12-8 0,-18 12 434,0 1 0,0 0-1,0 0 1,0 0 0,0 0 0,0 1-1,1 0 1,-1-1 0,5 1 0,23-4-595,-17-3 66,2 1 1,-1 1-1,0 0 0,1 2 1,0-1-1,0 2 1,17-1-1,-32 3 216,-1 0 0,1 0 0,0 0 0,0 0 0,0 1 0,-1-1 0,1 0 0,0 0 0,-1 1 0,1-1 0,0 1 0,-1-1 0,1 0 0,0 1 0,-1-1 0,1 1 0,-1-1 0,1 1 0,-1 0 0,1-1 0,-1 1 0,1 0 0,-1-1 0,0 1 0,1 0 0,-1-1 0,0 1 0,0 0 0,1 0 0,-1-1 0,0 1 0,0 0 0,0 0 0,0 1 0,0-1 19,0 0-1,0 0 1,0 0 0,0 0 0,0-1-1,1 1 1,-1 0 0,0 0-1,1 0 1,-1 0 0,1 0 0,-1 0-1,0-1 1,1 1 0,0 0 0,-1 0-1,1-1 1,-1 1 0,1 0 0,0-1-1,0 1 1,-1-1 0,1 1-1,0-1 1,0 1 0,0-1 0,0 0-1,-1 1 1,1-1 0,0 0 0,2 1-1,6-1-4,0 0 0,0-1 0,0 0 0,0 0 0,0-1 0,-1-1 0,1 1 0,0-1 0,9-5 0,-9 4-80,0 0 1,1 1-1,0 0 0,0 1 1,0 0-1,17-1 0,-25 3 95,-1 1 0,1-1 1,0 0-1,-1 1 0,1 0 0,-1-1 0,1 1 0,-1 0 0,1 0 0,-1 0 0,0 0 1,1 0-1,-1 0 0,0 0 0,0 1 0,0-1 0,0 0 0,0 0 0,1 3 0,-1-2-375,1-1-1,-1 1 1,0 0-1,1-1 1,0 1-1,-1-1 1,1 1-1,0-1 1,0 0-1,-1 1 1,4 0-1,0-2-5536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4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12172,'1'2'215,"0"-1"1,0 0 0,0 0 0,0 0-1,0 0 1,0 0 0,0 0 0,0 0-1,1-1 1,-1 1 0,0 0 0,1-1-1,-1 1 1,0-1 0,1 1 0,-1-1-1,1 1 1,-1-1 0,0 0 0,1 0 0,-1 0-1,1 0 1,-1 0 0,1 0 0,2-1-1,43-1 1233,-38 0-1343,1-1 0,-1-1 0,0 0 0,1 0 0,-2 0 0,1-1 1,0-1-1,-1 0 0,12-10 0,-9 6-53,-1 1 0,0-2 0,0 1 0,-1-1 0,-1-1 0,9-14 0,-8 7 214,-11 20-12,0 2-242,1 0-1,0 1 1,-1-1-1,1 1 1,1-1-1,-1 1 1,0 0 0,1 5-1,0-7-8,0 0 1,0 0-1,0 0 0,0 0 0,1 0 0,-1-1 1,1 1-1,-1 0 0,1 0 0,0 0 1,0 0-1,0-1 0,0 1 0,0 0 0,0-1 1,0 1-1,0-1 0,1 1 0,-1-1 1,1 0-1,-1 1 0,1-1 0,2 2 1,1-1 10,-1 0 1,1-1 0,0 1 0,-1-1 0,1 0 0,0 0 0,0 0 0,0-1 0,7 0 0,2 0 15,1-2 0,-1 1 0,0-2 1,0 0-1,0-1 0,15-5 0,12-12-489,34-13-1266,-70 32 1652,-1 1 0,0 0-1,1 0 1,-1 0 0,1 0-1,-1 1 1,1 0 0,0 0 0,-1 0-1,1 0 1,-1 1 0,1 0-1,-1 0 1,9 3 0,-9-3-89,0 0 0,1 1 0,-1-2 0,0 1 0,1-1 0,-1 1 0,1-1 1,-1 0-1,1-1 0,-1 1 0,1-1 0,-1 0 0,0 0 0,7-2 0,30-5-2486,-39 9 2624,-1-1 0,1 0 1,-1 1-1,1 0 0,-1-1 0,1 1 1,-1 0-1,0 0 0,1-1 0,-1 1 1,0 0-1,1 0 0,-1 1 0,0-1 1,0 0-1,0 0 0,0 0 0,0 1 1,0-1-1,0 1 0,-1-1 0,1 1 1,0-1-1,0 4 0,13 45 448,-11-38-142,5 28 590,-2 0 1,-1 0-1,-2 0 0,-3 44 1,-1-78-782,1 1 1,-2 0 0,1-1 0,-1 1 0,0-1 0,0 1-1,-1-1 1,0 0 0,-3 6 0,4-9-24,1 0 1,-1-1-1,1 0 0,-1 1 0,0-1 1,0 0-1,0 0 0,0 0 0,0 0 1,0 0-1,-1 0 0,1-1 1,-1 1-1,1-1 0,-1 0 0,0 0 1,1 0-1,-1 0 0,0 0 1,0 0-1,0-1 0,0 1 0,-4-1 1,6 0-71,-1-1 1,1 0-1,0 1 1,0-1-1,-1 0 1,1 0-1,0 0 1,0 0-1,0 0 1,0 0-1,0 0 1,0 0-1,0 0 1,1 0-1,-1 0 1,0-1-1,1 1 1,-1 0-1,0-1 1,1 1-1,0 0 1,-1-1-1,1 1 1,0-1-1,0 1 1,0 0-1,0-1 1,0 1-1,0-1 1,0 1-1,1-3 1,-1-2-48,0-1 0,1 1 0,0-1 0,0 0 1,0 1-1,4-9 0,8-7 54,0 0 0,1 2 0,1 0 0,1 0-1,0 2 1,2 0 0,22-18 0,-15 14 98,-2-1-1,-1-1 0,29-40 0,-48 61-6,-1 0 1,0-1-1,1 1 0,-2-1 0,1 0 0,0 1 0,-1-1 0,0 0 1,1 0-1,-2 0 0,1 0 0,0 0 0,-1-4 0,0 7-39,0 1 1,0-1-1,0 0 0,-1 0 0,1 1 0,0-1 1,-1 0-1,1 1 0,-1-1 0,1 0 1,-1 1-1,1-1 0,-1 1 0,1-1 0,-1 1 1,1-1-1,-1 1 0,0-1 0,1 1 0,-1-1 1,0 1-1,1 0 0,-3-1 0,-31 0 374,32 2-413,0-1 0,0 1-1,0 0 1,0-1 0,1 1 0,-1 0-1,0 0 1,1 0 0,-1 0 0,0 0 0,1 1-1,-1-1 1,1 0 0,0 1 0,-1-1-1,1 1 1,0-1 0,0 1 0,0 0 0,0-1-1,0 1 1,0 0 0,1 0 0,-1 0 0,1 0-1,-1-1 1,1 1 0,0 0 0,-1 0-1,1 0 1,0 0 0,0 0 0,0 0 0,1 4-1,0-2-10,-1 0 0,1 0 0,0 0 0,0 0-1,0 0 1,0 0 0,1 0 0,0 0 0,-1 0-1,1-1 1,1 1 0,-1 0 0,0-1 0,1 0 0,4 5-1,-2-5-141,0 0-1,1 0 1,-1 0-1,0 0 1,1-1-1,0 0 1,-1 0 0,7 1-1,30 1-3572,-5-3-2773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4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11627,'1'-3'292,"0"-1"1,-1 1-1,1-1 0,0 1 1,1-1-1,-1 1 1,0 0-1,1-1 0,0 1 1,0 0-1,0 0 0,0 0 1,0 1-1,1-1 1,-1 0-1,1 1 0,0 0 1,0-1-1,-1 1 0,1 0 1,1 1-1,-1-1 1,0 0-1,0 1 0,5-2 1,3-1-66,1 0 0,-1 1 1,1 0-1,0 1 0,0 0 0,20 0 1,-30 2-230,-1 0 0,1 0 1,0 0-1,-1 0 1,1 1-1,0-1 0,-1 1 1,1-1-1,-1 1 1,1-1-1,0 1 0,-1 0 1,0 0-1,1 0 1,-1 0-1,1 0 0,-1 0 1,0 0-1,0 0 1,0 1-1,0-1 0,2 3 1,-1 0 15,0 0-1,0 0 1,-1 0 0,0 0 0,0 1 0,0-1 0,0 0 0,0 9 0,-1 5 72,-1 0 0,-1-1 0,-4 24 0,5-36-102,0 0-1,0 0 0,0 0 1,1 0-1,0 1 1,1 7-1,-1-11 24,0-1 0,1 0 1,-1 0-1,1 0 0,-1 0 0,1 0 1,0 0-1,-1 0 0,1 0 0,0 0 1,0 0-1,0 0 0,-1 0 0,1 0 1,0-1-1,0 1 0,0 0 0,0-1 1,0 1-1,1 0 0,-1-1 0,0 0 0,0 1 1,0-1-1,0 0 0,1 1 0,-1-1 1,0 0-1,0 0 0,0 0 0,1 0 1,1 0-1,4-1 136,1 0 1,0 0-1,0 0 1,0-1-1,0 0 1,-1-1-1,1 0 0,-1 0 1,0-1-1,0 1 1,0-1-1,0-1 1,-1 0-1,10-8 0,-12 9-126,0 1-1,0-1 0,0-1 0,0 1 1,-1 0-1,0-1 0,0 0 0,0 1 1,0-1-1,-1-1 0,0 1 0,0 0 1,0 0-1,-1-1 0,0 1 0,0-1 1,0 1-1,0-1 0,-1 1 0,0-1 0,0 0 1,-2-5-1,2 10-104,0 0 0,-1 0 0,1 0 0,0 0 0,-1 0 0,1 0 0,-1 0 0,0 0 0,1 1 0,-1-1 0,0 0 0,1 0 0,-1 1 0,0-1 0,0 0 0,0 1 0,1-1 0,-1 1 0,0-1 0,0 1 0,0-1 0,0 1 0,0 0 0,0-1 0,0 1 1,0 0-1,0 0 0,0 0 0,0 0 0,0 0 0,0 0 0,0 0 0,0 0 0,0 0 0,0 0 0,-1 0 0,1 1 0,1-1 0,-3 1 0,2-1-67,1 1 1,-1-1-1,1 0 1,-1 0-1,1 1 0,-1-1 1,1 0-1,-1 1 1,1-1-1,0 0 1,-1 1-1,1-1 1,-1 1-1,1-1 0,0 0 1,-1 1-1,1-1 1,0 1-1,0-1 1,0 1-1,-1-1 1,1 1-1,0 0 0,0-1 1,0 1-1,0-1 1,0 1-1,0 0-78,0 0-1,1 1 1,-1-1 0,1-1-1,0 1 1,-1 0-1,1 0 1,0 0 0,-1 0-1,1 0 1,0 0-1,0-1 1,0 1 0,0 0-1,0-1 1,0 1-1,0-1 1,0 1 0,0-1-1,2 1 1,22 8-2965,4-4-368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4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10474,'0'0'10020,"-8"0"-9283,6 1-728,-37 5 463,38-5-428,-1-1 0,1 0 1,-1 1-1,1-1 1,0 1-1,-1 0 0,1 0 1,-1-1-1,1 1 1,0 0-1,0 0 1,0 0-1,-1 0 0,1 0 1,0 1-1,0-1 1,1 0-1,-1 0 0,0 1 1,0-1-1,1 0 1,-1 1-1,0-1 0,1 1 1,-1-1-1,1 1 1,-1 2-1,38-3 132,-17-3-122,0-2-1,25-8 0,-29 7-112,1 1-1,-1 0 0,1 1 0,24-1 0,-39 5 65,-1-1 0,1 0 0,0 0 0,-1 1 0,1-1 0,-1 1 0,1-1 0,0 1 1,-1 0-1,1 0 0,-1-1 0,0 1 0,1 0 0,-1 0 0,0 1 0,0-1 0,1 0 0,-1 0 0,0 0 0,0 1 0,0-1 0,0 1 0,-1-1 0,1 1 0,0-1 0,-1 1 0,1-1 0,-1 1 0,1-1 0,-1 1 0,0 0 0,0-1 0,1 1 0,-1 2 0,0-2 9,0 0-1,0 0 1,0 0 0,0-1 0,1 1 0,-1 0 0,1 0 0,-1 0-1,1-1 1,0 1 0,-1 0 0,1-1 0,0 1 0,0 0-1,1-1 1,-1 1 0,0-1 0,0 0 0,1 1 0,-1-1-1,0 0 1,1 0 0,0 0 0,-1 0 0,1 0 0,-1 0-1,1-1 1,0 1 0,0 0 0,0-1 0,-1 1 0,1-1 0,3 1-1,34-5-761,-1-11-3714,-15-1-1762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4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12556,'0'0'9764,"-7"12"-9631,-81 121-33,-39 66 628,124-196-885,1 1 1,1-1-1,-1 1 1,0-1 0,1 1-1,0 0 1,0-1-1,0 1 1,0 5 0,4-12-5467,13-12 2635,2-11-2335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4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10410,'0'0'12700,"2"6"-12476,3 12-80,0-1 0,-2 1 0,0 0 0,-1 0 1,-1 24-1,3 24 64,41 194 219,-44-252-3565,-5-10 602,-10-18-1242,-15-17-586,0 13 910,-7 0-939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4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94 116 1185,'-34'-17'4709,"10"8"-513,4 1-1090,6 4-575,12 2-545,2-2-353,6 0-736,11-1-577,10-2 33,8 2 95,9-3-352,6 0-32,1 0-64,1-4-3139,-5-2-5124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8616,'11'0'1591,"54"2"-1127,91 16 1,-106-9-537,1-3 1,63 1 0,-88-8 344,-1 0 0,1-2 0,-1-1 0,0 0 0,0-2 0,33-13 0,-24 6 251,-15 4-1123,0 2 1,0 0-1,1 1 1,0 1-1,0 0 0,0 2 1,23-1-1,-40 4 497,73 5-1129,-72-5 1134,0 1-1,0 0 0,0 0 1,-1 0-1,1 0 0,0 1 1,-1-1-1,1 1 0,-1 0 1,0 0-1,0 0 0,0 1 1,0-1-1,0 1 0,0-1 1,0 1-1,2 4 0,-3-1-1984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11563,'0'1'170,"0"-1"0,0 0 0,0 0 0,0 0 1,0 0-1,0 1 0,0-1 0,0 0 0,0 0 0,0 0 0,0 1 1,1-1-1,-1 0 0,0 0 0,0 0 0,0 0 0,0 1 0,0-1 0,0 0 1,0 0-1,0 0 0,0 0 0,1 0 0,-1 1 0,0-1 0,0 0 1,0 0-1,0 0 0,0 0 0,1 0 0,-1 0 0,0 0 0,0 0 0,0 0 1,0 0-1,1 1 0,-1-1 0,0 0 0,0 0 0,0 0 0,0 0 0,1 0 1,-1 0-1,0 0 0,0 0 0,0 0 0,0-1 0,1 1 0,-1 0 1,0 0-1,0 0 0,0 0 0,0 0 0,1 0 0,-1 0 0,15-10 2272,14-20-1546,36-40-331,-29 34-357,-1-2 1,-3-2-1,38-58 1,-79 137-689,-13 10 426,13-34-96,2 1 0,0 0 0,1 0 0,0 0 0,1 1-1,1 0 1,-2 28 0,5-44 2,1-1 0,0 1 0,0 0 0,0 0 0,0 0 0,0 0 0,1-1 0,-1 1 0,0 0 0,0 0 0,0 0 0,1 0 0,-1-1 0,0 1 0,1 0 0,-1 0 0,1-1 0,-1 1 0,1 0 0,-1-1 0,1 1 0,-1-1 0,1 1 0,0-1 0,-1 1 0,1-1 0,0 1 0,0-1 0,1 1 0,25-2-5026,4-10-1008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9001,'0'0'1569,"-14"65"-1024,14-42-321,0 1-64,0 5-128,9 2-32,5 4 0,-3 4-865,3 4-1409,0 6-993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4452,'0'0'8648,"80"-3"-8167,-36-9-321,7-2-96,10-1-801,4 0-1729,-1-2-1025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0:2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10378,'0'0'512,"11"52"-512,8-39 32,1-9-64,8-4-32,11-6-608,11-22-1026,1-10-1825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0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14382,'0'0'3619,"1"9"-3026,2 15 65,1 0 0,1 0 1,1 0-1,1 0 1,1-1-1,1 0 0,1-1 1,22 36-1,-28-50-1395,-4-7 536,0-1-1,1 1 0,-1-1 1,0 0-1,0 1 1,-1-1-1,1 0 1,0 1-1,0-1 1,0 0-1,0 1 1,0-1-1,0 1 0,0-1 1,-1 0-1,1 1 1,0-1-1,0 0 1,0 0-1,-1 1 1,1-1-1,0 0 1,0 1-1,-1-1 0,1 0 1,0 0-1,-1 0 1,1 1-1,0-1 1,-1 0-1,1 0 1,0 0-1,-1 0 1,1 0-1,-1 0 1,1 1-1,0-1 0,-1 0 1,1 0-1,0 0 1,-1 0-1,1 0 1,-1-1-1,1 1 1,-17 4-5960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0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11755,'0'0'6262,"11"-2"-4292,6-3-1276,0 0 0,-1-1 1,1 0-1,-1-2 0,17-9 1,87-60 1432,-27 18-1550,-55 37-524,40-26-1365,-71 37-1679,-7 11 2702,0-1 0,0 1 0,0-1 1,0 1-1,0-1 0,0 1 0,0-1 1,-1 1-1,1-1 0,0 1 1,0-1-1,-1 1 0,1 0 0,0-1 1,-1 1-1,1-1 0,0 1 0,-1 0 1,1-1-1,-1 1 0,1 0 1,-1-1-1,1 1 0,0 0 0,-1 0 1,1-1-1,-1 1 0,1 0 0,-1 0 1,1 0-1,-2 0 0,-15-5-7409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0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15567,'0'0'7847,"78"-70"-6181,-39 39-449,5-6-641,2 2-383,-2 2-97,0 4-96,-5 7-545,-5 6-1152,-9 3-1154,-7 4-2082,-3 4-3907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0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12107,'0'0'12300,"14"49"-11819,-7-19-257,0 1-160,8 2 0,-5-3-224,-1-5-609,5-3-576,-7-3-193,0-5-287,-7-5-674,0-4-2049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2:0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6246,'0'0'12727,"12"-8"-10512,4-4-1398,2 1 0,-1 1-1,2 0 1,-1 2 0,29-10 0,-27 12-565,1 1 0,0 1 0,1 0 0,27 0 0,-48 4-252,0 0 0,0 0 0,1 0 0,-1 0 0,0 0 0,0 0 0,0 0 0,0 1 1,1-1-1,-1 0 0,0 1 0,0-1 0,0 1 0,0-1 0,0 1 0,0 0 1,0-1-1,0 1 0,0 0 0,0 0 0,0 0 0,0-1 0,-1 1 0,1 0 0,0 0 1,0 2-1,0-1 16,0 1 0,-1-1 0,0 1 0,1-1 0,-1 1 0,0-1 0,0 1 0,0-1 0,-1 0 0,1 1 0,-1-1 0,0 4 0,-4 9 168,-1 0-1,0 0 1,-11 16-1,12-22-29,4-6-116,0-2-46,0 0 0,1 0 0,-1 0 0,0 0 0,1 0 0,-1 0 0,1 0 0,-1 0 0,1 0 0,0 0 1,-1 0-1,1 0 0,0 0 0,0 1 0,0-1 0,0 0 0,0 2 0,28-2-736,6-5 174,-18 1 356,-1 1 0,1 1 1,0 1-1,24 1 1,-39 0 202,1-1 1,-1 0 0,0 0 0,0 0-1,0 1 1,1-1 0,-1 1 0,0-1-1,0 1 1,0-1 0,0 1 0,0 0-1,0-1 1,0 1 0,0 0 0,0 0-1,0 0 1,0 0 0,0 0 0,-1 0-1,1 0 1,0 0 0,-1 0 0,1 0-1,-1 0 1,1 0 0,-1 1 0,0-1-1,1 0 1,-1 0 0,0 1 0,0-1-1,0 0 1,0 0 0,0 1-1,0-1 1,0 0 0,0 0 0,0 1-1,-1-1 1,1 0 0,0 0 0,-2 2 0,1 2 149,-1 0 1,-1 0 0,1 0-1,-1 0 1,0 0 0,0-1-1,0 1 1,-7 7 0,-4 1 428,-1-1 0,-1 0 1,1-1-1,-2-1 1,-23 12-1,29-17-449,1-1 0,-1 0 0,0-1 0,0 0 0,0 0 0,-1-2 0,1 1 0,0-1 0,-1-1 0,-15-1 0,24 1-281,0-1 0,-1 1 0,1-1 0,0 0 0,0 0 0,0 0 0,0-1 0,0 1 0,0-1 0,0 1 1,0-1-1,0 0 0,1 0 0,-6-5 0,1-15-10237,7 15 2407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4:5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3163 5958,'-8'5'-321,"-121"64"9242,126-68-8786,1 0 1,0 1-1,0 0 0,0-1 1,0 1-1,0 0 1,1 0-1,-1 0 1,0 0-1,1 0 0,0 0 1,-1 1-1,1-1 1,0 0-1,0 1 1,0-1-1,1 1 0,-2 4 908,6-9-937,-1 1-1,1-1 0,-1 0 0,0 0 0,0 0 1,1 0-1,-2 0 0,1-1 0,0 1 1,0-1-1,2-4 0,0 2 84,406-409 2899,-327 324-2898,985-997 814,23 117 240,-255 345-1303,-749 567 91,-141 65-14291,43-7 9519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4:5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174 345 8616,'-13'-2'635,"-14"-2"-38,-52-7 1602,31-4 3301,48 15-5433,-1 0 1,1 0-1,0 0 0,-1-1 0,1 1 0,0 0 0,-1 0 0,1-1 0,0 1 1,-1 0-1,1 0 0,0-1 0,-1 1 0,1 0 0,0-1 0,0 1 1,-1 0-1,1-1 0,0 1 0,0 0 0,0-1 0,0 1 0,0-1 1,0 1-1,-1 0 0,1-1 0,0 1 0,0-1 0,0 1 0,0-1 0,0 1 1,0 0-1,0-1 0,1 1 0,-1-1 0,0 1 0,0 0 0,0-1 1,0 1-1,0-1 0,1 1 0,-1 0 0,0-1 0,0 1 0,1 0 1,-1-1-1,0 1 0,1 0 0,-1 0 0,0-1 0,1 1 0,-1 0 1,0 0-1,1 0 0,-1-1 0,0 1 0,1 0 0,-1 0 0,1 0 0,25-14 178,-24 14-87,697-244 1170,-681 238-1289,5-1-39,-1 0 0,1 2 0,1 0 0,43-2 0,-65 7 4,-1 0 1,0 0 0,1 0 0,-1 1-1,0-1 1,1 0 0,-1 1 0,0-1-1,0 1 1,1-1 0,-1 1 0,0-1-1,0 1 1,0 0 0,0-1-1,0 1 1,0 0 0,0 0 0,0 0-1,0 0 1,0 0 0,0 0 0,0 2-1,1 0 28,-1 0 0,0 1 0,1-1-1,-1 1 1,-1-1 0,1 0 0,0 1 0,-1 6-1,0 3 85,-1 1-1,0-1 1,-1 0-1,-4 14 1,-14 34 13,-3-1 1,-3-1-1,-2-1 1,-36 55-1,13-22-82,26-44-176,-37 64-597,15-44-4409,25-41-3321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13 11627,'0'0'13079,"-12"-3"-12476,4 1-538,5 0-56,0 1 0,0 0-1,0 0 1,0 1 0,0-1 0,0 0 0,0 1 0,-1 0 0,1 0 0,0 0-1,0 0 1,0 0 0,0 1 0,-1-1 0,1 1 0,0 0 0,0 0 0,0 0-1,0 1 1,0-1 0,1 1 0,-1-1 0,-3 4 0,-12 10-17,1 1 0,-17 21 1,30-33-20,0 0 0,1 0 0,0 1 0,0 0 0,0-1 0,0 1 0,1 0 0,0 0 0,0 1 1,0-1-1,1 0 0,-1 1 0,1-1 0,1 1 0,-1 6 0,1-12 18,1 1-1,-1 0 1,1-1-1,-1 1 1,1-1 0,-1 0-1,1 1 1,-1-1-1,1 1 1,-1-1 0,1 0-1,0 1 1,-1-1-1,1 0 1,0 0 0,-1 1-1,1-1 1,0 0-1,-1 0 1,1 0 0,0 0-1,0 0 1,-1 0-1,1 0 1,0 0 0,-1 0-1,2-1 1,21-1-22,-13-2 3,1-1-1,-1 0 0,1 0 0,-2-1 0,1 0 1,-1-1-1,0 0 0,0 0 0,-1-1 0,0-1 0,0 1 1,-1-1-1,0 0 0,7-13 0,-13 21 878,-3 44-588,-5 100 2136,7-139-2315,0-1 1,0 0-1,-1 1 0,1-1 0,-1 0 0,0 1 0,1-1 0,-2 0 0,1 0 0,0 0 0,-1 0 0,1 0 0,-1 0 0,0 0 0,0-1 0,0 1 1,0 0-1,0-1 0,-1 0 0,1 1 0,-1-1 0,0 0 0,1-1 0,-1 1 0,0 0 0,0-1 0,0 1 0,0-1 0,-4 1 0,0 0-24,1-1 0,0 0 0,0 0 0,-1-1 0,1 1 0,0-2 0,-1 1 0,1 0 0,0-1 0,-1-1 0,1 1 0,0-1 0,0 0 0,-10-4 0,16 6-171,0-1 0,0 1 0,-1 0 0,1 0 0,0-1 0,0 1 0,-1 0 0,1-1 0,0 1 0,0 0 0,0-1 0,0 1 0,0 0 0,0-1 0,-1 1 0,1 0 0,0-1 0,0 1 0,0-1 0,0 1 0,0 0 0,0-1 0,0 1 0,0 0 0,0-1 0,1 1 0,-1 0 0,0-1 0,0 1 0,0 0 0,0-1 0,0 1 0,1 0 0,-1-1 0,0 1 0,0 0 0,1-1 0,-1 1 0,0 0 0,0 0 0,1-1 0,-1 1 0,0 0 0,1 0 0,-1 0 0,20-18-5643,-13 12 908,10-10-8802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0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10314,'0'0'7196,"-1"11"-6961,2 19-83,1 0 0,2 0 0,0 0 0,2 0 0,10 29-1,62 158 355,-17-49-306,-49-131-4,209 572 623,-113-336-540,56 120 840,170 224-281,-246-455-789,-32-53 45,6-3 0,94 126 0,136 105 90,-25-29-111,60 78 39,94 78 534,-95-172 1109,-163-153-1647,283 227-44,-310-268-64,215 116 0,419 166 6,-619-318-10,2-6-1,3-6 1,201 35 0,-224-67-292,-44-14-3716,-74-5-61,-8-3-2563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0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55 289 4676,'6'-38'7577,"-9"20"-4054,3 17-3401,0 1 0,-1 0-1,1-1 1,0 1 0,0 0-1,-1 0 1,1-1 0,0 1-1,-1 0 1,1 0-1,-1-1 1,1 1 0,0 0-1,-1 0 1,1 0 0,-1 0-1,1-1 1,0 1 0,-1 0-1,1 0 1,-1 0-1,1 0 1,-1 0 0,1 0-1,0 0 1,-1 0 0,1 0-1,-1 1 1,1-1 0,-1 0-1,1 0 1,0 0 0,-1 1-1,0 0-70,0-1-1,0 1 1,1 0 0,-1 0-1,1 0 1,-1 0 0,1 0-1,-1 0 1,1 0 0,0 0-1,-1 0 1,1 0 0,0 0-1,0 0 1,0 0 0,0 0-1,0 0 1,0 0 0,0 1-1,0-1 1,0 0 0,0 0-1,1 0 1,-1 0 0,0 0-1,1 0 1,-1 0 0,1 1-1,14 29-51,-14-29-7,0-1 1,1 1-1,-1 0 0,1-1 0,-1 1 0,1-1 0,-1 0 0,1 1 1,0-1-1,0 0 0,0 0 0,0 0 0,0 0 0,0-1 0,0 1 1,0 0-1,0-1 0,0 0 0,0 1 0,0-1 0,0 0 0,1 0 1,-1 0-1,0 0 0,0 0 0,0-1 0,0 1 0,0-1 0,0 1 1,0-1-1,0 0 0,3-2 0,-3 2 75,0-1 0,0 0 0,0 0 0,0 0 0,-1 0 0,1 0 0,-1 0 0,1 0 0,-1 0 0,0-1 0,0 1 0,0-1 0,0 1 0,-1 0 0,1-1 0,-1 0 0,1 1 0,-1-1 0,0 1 1,0-1-1,0 1 0,0-1 0,-1 0 0,1 1 0,0-1 0,-1 1 0,-1-3 0,2 3 1,-1 1 1,1-1 0,-1 1-1,0-1 1,0 1-1,1 0 1,-1-1 0,0 1-1,0 0 1,0 0 0,0 0-1,-1-1 1,1 1-1,0 0 1,0 1 0,-1-1-1,1 0 1,0 0-1,-1 0 1,1 1 0,-1-1-1,1 1 1,-1-1 0,1 1-1,-1 0 1,1 0-1,-1-1 1,1 1 0,-1 0-1,1 0 1,-1 0 0,0 1-1,1-1 1,-1 0-1,1 1 1,-1-1 0,-1 1-1,-1 0-60,0 1 0,0-1 0,0 1 0,1 0-1,-1 0 1,1 0 0,-1 0 0,1 0 0,0 1 0,-1 0-1,1 0 1,1 0 0,-4 3 0,1 2-30,1 0 0,0 0-1,0 0 1,1 1 0,0-1 0,0 1-1,1 0 1,0 0 0,1-1 0,0 1-1,0 16 1,1-25 17,0 0 0,0 1-1,0-1 1,0 0 0,0 1 0,0-1 0,0 0-1,0 1 1,0-1 0,0 0 0,0 1-1,0-1 1,0 0 0,0 1 0,0-1 0,0 0-1,0 1 1,0-1 0,1 0 0,-1 1 0,0-1-1,0 0 1,0 0 0,1 1 0,-1-1-1,0 0 1,0 0 0,1 1 0,-1-1 0,0 0-1,0 0 1,1 0 0,-1 1 0,0-1-1,1 0 1,-1 0 0,0 0 0,1 0 0,-1 0-1,0 0 1,1 0 0,-1 0 0,0 0 0,1 0-1,-1 0 1,0 0 0,1 0 0,-1 0-1,0 0 1,1 0 0,-1 0 0,0 0 0,1 0-1,-1-1 1,0 1 0,1 0 0,-1 0 0,0 0-1,0 0 1,1-1 0,-1 1 0,0 0-1,0 0 1,1-1 0,-1 1 0,18-20-67,-5-15 414,-2 0 0,13-66 1,-23 98-308,-17 179-206,14-209 265,-1 0-1,-2 1 0,-11-40 1,12 62-48,0 11-70,0 26-154,4 40-88,10-115 58,-9 31 240,1-2-17,-1 0 0,-1 0 1,0-1-1,-1 1 1,-1 0-1,-1 0 0,-11-36 1,2 38 79,4 26-152,2 30-136,6-24 163,-1 8 17,1-1-1,1 1 0,1-1 0,2 0 1,6 28-1,-10-49-79,1 0 0,-1 0 0,0 0 0,1 0 0,-1 0 0,0 0 0,1 0 1,-1 0-1,1 0 0,0 0 0,-1-1 0,1 1 0,-1 0 0,1 0 0,0-1 0,0 1 0,0 0 0,-1-1 1,1 1-1,0-1 0,0 1 0,2 0 0,-3-1-93,1-1 1,-1 1-1,1 0 0,0 0 1,-1-1-1,1 1 0,-1 0 1,1-1-1,0 1 0,-1-1 1,1 1-1,-1-1 0,1 1 1,-1-1-1,0 1 0,1-1 1,-1 1-1,0-1 0,1 1 1,-1-1-1,0 0 0,1 1 1,-1-1-1,0 0 0,0 1 1,0-1-1,0 0 0,0 1 1,0-1-1,0 0 0,0 1 1,0-2-1,1-24-5606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6:3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3561 0 3523,'0'0'4543,"-8"4"-4377,-68 21 1319,49-17-823,0 1 0,0 1-1,1 1 1,-30 18 0,-277 216-257,131-91-223,-118 79-4,-861 645-314,66 78 1663,958-809-528,157-147-1004,0 0 1,-1 0 0,1 0 0,0 0 0,-1 0 0,1 0 0,0 1-1,0-1 1,-1 0 0,1 0 0,0 0 0,0 1 0,-1-1 0,1 0-1,0 0 1,0 1 0,0-1 0,-1 0 0,1 0 0,0 1-1,0-1 1,0 0 0,0 1 0,0-1 0,-1 0 0,1 1 0,0-1-1,0 0 1,0 1 0,0-1 0,0 0 0,0 1 0,0-1-1,0 0 1,0 1 0,0-1 0,1 0 0,-1 0 0,0 1 0,0-1-1,0 0 1,0 1 0,0-1 0,1 1 0,17 0-997,-12-1 635,0-1 1,0 0-1,0 0 0,-1-1 0,1 0 1,6-2-1,-5-2-161,1 0 0,-1 0 0,0-1 0,0 0 0,-1 0 0,9-12 0,14-26-2323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6:3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1129 0 6566,'-14'5'198,"-8"3"-16,1 2 0,0 1 0,0 0 0,1 2 1,0 0-1,1 1 0,-24 25 0,-83 90 776,5 6 1,7 5-1,6 6 0,7 3 0,-126 247 1,196-334-915,-32 90 1,54-127-48,2 0-1,1 1 0,1-1 1,1 1-1,1 0 0,1 49 1,2-73-1,0 0 1,0 1-1,0-1 1,0 0 0,1 1-1,-1-1 1,1 0-1,0 0 1,0 1-1,-1-1 1,1 0 0,1 0-1,-1 0 1,0 0-1,0 0 1,1 0 0,-1-1-1,1 1 1,0 0-1,-1-1 1,1 1 0,0-1-1,3 2 1,-1-1-1,-1-1 0,1 0-1,0 0 1,0-1 0,0 1 0,0-1 0,0 0 0,0 1 0,0-2 0,0 1 0,0 0 0,6-3-1,8-2 25,0-1 0,0 0-1,-1-2 1,30-17-1,449-332-852,-425 301 454,72-59-1174,1-5-775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6:3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168 170 3812,'1'-10'-63,"-1"0"0,-1 0 0,0 0 0,0 0 0,-1 0 0,0 0 0,-7-16 0,7 22 257,0 0 1,-1-1-1,0 1 1,0 0-1,0 0 0,0 1 1,-1-1-1,1 1 0,-1 0 1,0-1-1,0 2 0,0-1 1,-1 0-1,1 1 0,-1 0 1,1 0-1,-9-2 0,3 0 1024,0 2 1,-1-1-1,1 2 0,-1-1 0,-17 1 0,28 1-781,28 17-362,67 49 34,145 87 380,106 66-59,-19 29-419,-324-246-9,513 417 174,-301-229 17,-5-4 598,-163-148-656,2-3 0,88 48-1,14-1-108,-2 6-1,-5 7 0,150 128 1,-179-117 100,-4 6 0,180 237 1,123 129 615,-12-15 85,-171-111-550,-160-233-111,115 146 0,-185-263-200,4 4-111,-1 0 0,1 0 0,0-1 0,1 1 0,-1-1 0,1 0 0,0-1 0,0 0 0,9 5 0,-15-9-30,1-1 1,-1 1 0,0-1-1,1 1 1,-1-1 0,0 1-1,0-1 1,1 0-1,-1 1 1,0-1 0,0 1-1,0-1 1,0 1 0,1-1-1,-1 0 1,0 1 0,0-1-1,0 1 1,0-1 0,-1 0-1,1 1 1,0-1-1,0 1 1,0-1 0,-1-1-1,1 1-96,-4-30-3017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6:37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145 235 8168,'14'-9'895,"-19"8"2879,-10 13 247,6 3-4095,8-14 104,0 1-1,1-1 1,-1 0-1,1 0 1,-1 1 0,1-1-1,0 0 1,-1 1 0,1-1-1,0 1 1,0-1 0,0 0-1,0 1 1,0-1-1,0 1 1,0-1 0,1 0-1,-1 1 1,0-1 0,1 0-1,-1 1 1,1-1 0,0 0-1,-1 0 1,1 1 0,0-1-1,0 0 1,0 0-1,-1 0 1,1 0 0,0 0-1,1 0 1,-1 0 0,0 0-1,0-1 1,2 2 0,-1-2-24,-1 0 0,1 0 0,0 0 0,0 0 1,0 0-1,0 0 0,-1 0 0,1-1 0,0 1 1,0-1-1,-1 0 0,1 1 0,0-1 0,0 0 1,-1 0-1,1 0 0,-1 0 0,1 0 1,-1 0-1,0 0 0,1-1 0,-1 1 0,0-1 1,0 1-1,0-1 0,0 1 0,2-3 0,0-3 125,1 0 0,-1 0 0,0-1 0,0 1 0,-1-1 0,0 1 0,0-1 0,1-12 0,-3 18-109,0-1-1,1 1 1,-1 0 0,0 0 0,0 0-1,-1 0 1,1-1 0,0 1-1,-1 0 1,1 0 0,-1 0-1,0 0 1,0 0 0,0 0-1,0 0 1,0 0 0,0 0-1,0 1 1,0-1 0,-1 0-1,1 1 1,-1-1 0,1 1-1,-1-1 1,0 1 0,0 0-1,1 0 1,-1 0 0,0 0 0,0 0-1,0 0 1,0 0 0,0 0-1,0 1 1,-3-1 0,-1 0-25,-1 1 0,1 0 0,0 0 0,-1 0 0,1 0 0,0 1 0,-1 0 0,1 1 0,0 0 0,0-1 0,0 2 0,0-1 0,0 1 0,-7 4 0,10-5-4,0 1 0,0-1-1,0 0 1,0 1 0,0-1-1,1 1 1,-1 0 0,1 0-1,0 0 1,-1 0 0,2 1-1,-1-1 1,0 0 0,1 1-1,-1-1 1,1 1 0,0 0-1,0-1 1,0 1 0,1 0-1,0 0 1,-1-1 0,1 1-1,0 0 1,1 6 0,0-9 5,0 1 1,-1-1 0,1 1 0,0-1-1,0 0 1,0 1 0,0-1 0,0 0-1,0 0 1,0 0 0,0 1 0,0-1-1,1 0 1,-1-1 0,0 1 0,1 0-1,-1 0 1,1 0 0,-1-1 0,1 1-1,-1-1 1,1 1 0,-1-1 0,1 0-1,0 0 1,-1 1 0,1-1 0,-1 0-1,1 0 1,0-1 0,-1 1 0,1 0-1,-1 0 1,1-1 0,-1 1 0,3-2-1,3 1 3,0-1-1,0 0 1,0 0-1,0 0 1,-1-1-1,13-7 1,-11 5 21,-1-1 0,-1 0 1,1 0-1,-1 0 0,0 0 0,0-1 0,-1 0 1,0 0-1,0-1 0,0 0 0,-1 1 0,-1-2 1,1 1-1,-1 0 0,-1-1 0,1 1 0,-1-1 1,1-12-1,-3 19 4,0 1-1,0 0 1,0 0 0,0 0 0,0-1-1,0 1 1,-1 0 0,1 0 0,0 0 0,-1 0-1,1 0 1,-1 0 0,1-1 0,-1 1 0,1 0-1,-1 0 1,0 0 0,0 1 0,1-1 0,-1 0-1,0 0 1,0 0 0,0 1 0,0-1-1,0 0 1,0 1 0,-1-2 0,-1 2 10,0-1 0,1 0 0,-1 1 0,0 0 0,0-1 0,0 1 0,1 1-1,-1-1 1,0 0 0,0 0 0,-3 2 0,-3 0-15,1 1-1,0 0 1,0 0-1,0 1 1,0-1-1,-13 11 1,11-7-8,1 1 0,0 0 0,0 1 0,0 0 0,1 0 0,1 1 0,0 0 0,0 0 0,1 1 0,0 0 0,1 0 0,0 0 0,-4 14-1,9-25-13,0 0 0,0 1 0,0-1 0,0 1 0,0-1 0,0 0 0,0 1 0,0-1 0,0 1 0,0-1 0,0 1 0,0-1 0,0 0 0,0 1 0,0-1 0,0 1 0,0-1 0,1 0 0,-1 1 0,0-1 0,0 0 0,1 1 0,-1-1 0,0 0 0,0 1 0,1-1 0,-1 0 0,0 1 0,1-1 0,-1 0 0,0 0 0,1 1 0,-1-1 0,1 0 0,-1 0 0,0 0 0,1 0 0,-1 0 0,1 1 0,-1-1 0,0 0 0,1 0 0,-1 0 0,1 0 0,-1 0 0,1 0 0,-1 0 0,0-1 0,1 1 0,-1 0 0,1 0 0,-1 0 0,0 0 0,1 0 0,-1-1 0,1 1 0,-1 0 0,0 0 0,1-1 0,-1 1 0,0 0 0,0 0 0,1-1 0,-1 1 0,1-1 0,25-17 30,-13 3 27,0 0-1,0-1 1,14-27-1,-22 35-39,0-1-1,-1 0 1,0 0 0,0 0 0,-1 0-1,0-1 1,-1 1 0,0-1-1,0-12 1,-12 31 251,1 13-217,0 1 0,2-1 0,1 1-1,0 0 1,2 0 0,1 1 0,0 0 0,2 24-1,1-48-48,0 1-1,0-1 1,0 0-1,0 0 0,0 1 1,0-1-1,0 0 1,0 0-1,0 1 0,0-1 1,0 0-1,1 0 0,-1 0 1,0 1-1,0-1 1,0 0-1,0 0 0,0 0 1,1 1-1,-1-1 1,0 0-1,0 0 0,0 0 1,1 0-1,-1 0 0,0 1 1,0-1-1,0 0 1,1 0-1,-1 0 0,0 0 1,0 0-1,1 0 0,-1 0 1,0 0-1,0 0 1,1 0-1,-1 0 0,0 0 1,0 0-1,1 0 1,-1 0-1,0 0 0,0 0 1,1 0-1,-1 0 0,0 0 1,0 0-1,0-1 1,1 1-1,-1 0 0,0 0 1,0 0-1,0 0 1,1 0-1,-1-1 0,0 1 1,0 0-1,0 0 0,0 0 1,0-1-1,1 1 1,-1 0-1,0 0 0,0 0 1,0-1-1,0 1 0,0 0 1,0-1-1,14-14 54,-5 0-19,0 0 0,-1 0 0,0-1 0,-2 0 0,0 0 0,-1-1 0,0 1 0,-1-1 0,-1 0 0,-1 0 0,0-1 1,-1 1-1,-3-29 0,2 46-34,0-1 1,0 1 0,0-1-1,0 1 1,0-1 0,0 1-1,0-1 1,0 1 0,0-1-1,0 1 1,0-1 0,-1 1-1,1-1 1,0 1 0,0 0-1,-1-1 1,1 1-1,0-1 1,-1 1 0,1 0-1,0-1 1,-1 1 0,1 0-1,0-1 1,-1 1 0,1 0-1,-1 0 1,1-1 0,0 1-1,-1 0 1,1 0 0,-1 0-1,1-1 1,-1 1 0,1 0-1,-1 0 1,1 0 0,-1 0-1,1 0 1,-1 0 0,1 0-1,-1 0 1,1 0 0,-1 0-1,1 1 1,-1-1 0,1 0-1,-1 0 1,1 0-1,-1 1 1,-19 17-70,13-5 45,1 2 0,0-1 0,1 1 0,1-1 0,0 1 0,1 1 0,0-1 0,1 0 0,1 1 0,1-1 0,0 1 0,4 22 0,-4-35-56,1-1 1,0 0 0,-1 0-1,1 0 1,0 0 0,0 0 0,0 0-1,1 0 1,-1 0 0,0 0-1,1-1 1,-1 1 0,1-1-1,0 1 1,-1-1 0,1 1-1,0-1 1,0 0 0,2 2-1,-1-2-213,-1 0-1,1-1 1,-1 1-1,1 0 1,0-1-1,-1 1 1,1-1-1,0 0 1,-1 0-1,1 0 0,0 0 1,-1-1-1,1 1 1,0-1-1,-1 1 1,4-2-1,35-22-6188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94 4036,'6'-8'7319,"-4"5"-6507,22-29 545,-23 30-1153,0 1-1,0-1 1,0 0-1,0 0 1,-1 1 0,1-1-1,0 0 1,-1 0-1,1 0 1,-1 0-1,1 0 1,-1 0-1,0 0 1,0 0 0,0 0-1,0 0 1,-1 0-1,1 0 1,-1-3-1,0 4-92,0 0 0,0 0 0,0 0 0,0 1 0,0-1 0,0 0 0,0 1 0,-1-1-1,1 0 1,0 1 0,0 0 0,-1-1 0,1 1 0,0 0 0,-1-1 0,1 1 0,0 0 0,-1 0-1,1 0 1,0 0 0,-1 0 0,1 1 0,0-1 0,-3 1 0,-33 10 351,20-2-399,1 1 0,1 0 0,-1 1 0,2 1 0,-1 0 0,-23 28 0,-67 94 1141,82-101-372,-38 72 0,55-93-751,1 0 1,0 1 0,1-1-1,0 1 1,1 0 0,1 0-1,0 0 1,0 0 0,1 0-1,1 15 1,1-25-78,-1 0 0,0-1 1,1 1-1,0-1 0,-1 1 0,1-1 0,0 1 0,0-1 0,1 0 1,-1 1-1,0-1 0,1 0 0,-1 0 0,1 0 0,0 0 1,0 0-1,0 0 0,0-1 0,0 1 0,2 1 0,1 0 20,0-1 0,0 0 0,0 0 0,0-1 0,0 1 0,0-1 0,0 0 0,1 0 0,8-1 0,-3 0 41,1 0 0,-1-1 1,1-1-1,-1 0 0,0 0 0,0-1 0,0-1 0,20-8 0,-21 6 14,-1 0 0,0 0 0,-1-1 0,0 0 0,0 0 0,0-1 0,-1 0 0,0 0 0,6-10 0,-10 13-20,1-1-1,-1 1 1,0-1-1,-1 0 0,0 0 1,0 0-1,0-1 0,0 1 1,-1 0-1,0-1 1,-1 1-1,1 0 0,-1-1 1,0 1-1,-1-1 1,-1-7-1,2 13-57,0 0-1,0 0 1,-1 0-1,1 1 1,0-1 0,-1 0-1,1 0 1,0 0 0,-1 0-1,1 1 1,-1-1-1,0 0 1,1 0 0,-1 1-1,1-1 1,-1 0 0,0 1-1,0-1 1,1 1-1,-1-1 1,0 1 0,0-1-1,0 1 1,0 0 0,1-1-1,-1 1 1,0 0-1,0 0 1,0-1 0,0 1-1,0 0 1,0 0 0,0 0-1,0 0 1,0 0-1,0 1 1,1-1 0,-1 0-1,0 0 1,0 0 0,0 1-1,0-1 1,0 1-1,0-1 1,1 0 0,-2 2-1,0-2-7,1 1-1,0 0 1,-1 0-1,1 0 1,0 0 0,0 0-1,0 0 1,0 0-1,-1 0 1,1 0-1,1 1 1,-1-1-1,0 0 1,0 1-1,0-1 1,1 0 0,-1 1-1,1-1 1,-1 1-1,1-1 1,-1 1-1,1-1 1,0 1-1,0 0 1,0-1-1,0 1 1,0-1-1,1 3 1,-1-3 2,1 0 1,-1 0-1,1-1 1,0 1-1,0 0 1,-1-1-1,1 1 0,0-1 1,0 1-1,0-1 1,0 0-1,0 1 1,0-1-1,-1 0 0,1 0 1,0 1-1,0-1 1,0 0-1,0 0 0,0 0 1,0 0-1,2 0 1,26-2 30,-25 2-16,6-2-1,0 0 1,-1-1 0,1 0-1,-1-1 1,1 1 0,-1-2-1,0 1 1,13-11 0,-12 9 0,1 0 0,-1 0 1,1 1-1,0 0 1,17-4-1,-26 9-15,-1 0 0,0 0 0,0 0-1,0 0 1,0 0 0,0 0 0,1 0 0,-1 0-1,0 1 1,0-1 0,0 0 0,0 1 0,0-1 0,0 1-1,0 0 1,0-1 0,0 1 0,0 0 0,0-1-1,-1 1 1,1 0 0,0 0 0,0 0 0,-1 0 0,1-1-1,0 1 1,-1 0 0,1 0 0,-1 1 0,1-1-1,-1 0 1,0 0 0,1 0 0,-1 0 0,0 0-1,0 0 1,0 0 0,0 1 0,0-1 0,0 2 0,-1 58-116,1-51 118,-6 45-29,3-28-979,1 52-1,1-78 809,1 0 0,0 1 0,0-1 1,0 1-1,1-1 0,-1 1 0,0-1 1,0 0-1,1 1 0,-1-1 0,1 1 1,-1-1-1,1 0 0,0 0 1,0 1-1,-1-1 0,1 0 0,0 0 1,0 0-1,0 0 0,0 0 0,0 0 1,0 0-1,0 0 0,1 0 0,-1 0 1,0-1-1,0 1 0,1 0 1,-1-1-1,1 1 0,-1-1 0,0 0 1,1 1-1,-1-1 0,1 0 0,-1 0 1,1 0-1,-1 0 0,0 0 0,1 0 1,2-1-1,25 0-5936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15054,'0'0'3716,"-35"79"-3012,20-42 225,8 3 353,0 2-674,4-4-480,3-2-64,0-5-288,0-5-385,0-3-159,0-7-417,0-4-257,0-10-1344,-7-2-1410,-8-7-1986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2 142 6951,'0'-12'5551,"0"7"-5141,0 1-105,-1 0 0,1-1 0,0 1-1,0 0 1,1 0 0,-1-1 0,1 1 0,0 0-1,0 0 1,0 0 0,1 0 0,-1 0-1,1 0 1,0 0 0,0 0 0,1 1 0,-1-1-1,1 1 1,-1 0 0,1 0 0,0 0 0,0 0-1,7-5 1,2 3 312,1 0 0,-1 1-1,1 0 1,-1 1 0,1 0 0,0 1-1,0 1 1,18-1 0,-11 2-224,1 1 0,-1 1 0,0 0 0,34 9 1,-45-8-368,-1 0 0,1 0-1,-1 0 1,0 1 0,0 1 0,0-1 0,-1 1 0,1 0 0,-1 1 0,0 0 0,6 7 0,-10-10-19,-1 0 0,1 1-1,-1 0 1,0-1 0,0 1 0,0 0-1,0 0 1,-1 0 0,0 1 0,1-1-1,-2 0 1,1 0 0,0 1 0,-1-1 0,0 0-1,0 1 1,0-1 0,0 1 0,-1-1-1,0 0 1,0 0 0,0 1 0,0-1-1,-4 7 1,-1 0 101,-1 1 1,0-1-1,0 0 1,-1-1-1,-1 0 0,-13 13 1,-30 38 449,49-56-559,0 0 1,0 0 0,1 0-1,-1 0 1,1 1 0,0-1 0,1 1-1,-1 0 1,1-1 0,1 1 0,-1 9-1,1-13-18,1 0-1,0 0 1,0 0-1,0 0 1,0 0-1,0 0 1,0 0-1,0 0 1,1 0-1,-1-1 1,1 1-1,-1 0 1,1-1-1,0 0 1,-1 1-1,1-1 1,0 0-1,0 0 1,0 0-1,0 0 1,0 0-1,0 0 1,0-1-1,1 1 0,1 0 1,61 12-2388,17-9-4763,-38-4 721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13 17264,'0'0'1927,"-11"-2"-85,2-1-1615,0 1 0,0 0-1,0 1 1,0 0 0,-1 0 0,1 1-1,0 0 1,-1 1 0,1 0 0,0 0-1,0 1 1,-1 0 0,1 1 0,1 0-1,-1 0 1,0 1 0,1 0 0,-13 8-1,14-7-153,1 1-1,0-1 1,0 1-1,0 1 0,1-1 1,0 1-1,-5 8 1,9-14-71,0 1 1,1 0 0,-1-1 0,0 1 0,1 0-1,-1-1 1,1 1 0,0 0 0,0-1 0,-1 1-1,1 0 1,0 0 0,0 0 0,1-1 0,-1 1-1,0 0 1,1 0 0,-1-1 0,1 1 0,-1 0-1,1-1 1,0 1 0,-1-1 0,1 1 0,0-1-1,0 1 1,0-1 0,0 1 0,1-1 0,-1 0-1,0 0 1,1 0 0,-1 0 0,0 0-1,1 0 1,0 0 0,-1 0 0,1 0 0,-1 0-1,4 0 1,21 10 17,1-1 0,35 7 0,-39-11-28,0 0 1,-1 2-1,0 0 0,31 17 1,-50-24-4,-1 0 1,0 1 0,1-1 0,-1 0-1,0 1 1,0 0 0,0-1 0,0 1 0,0 0-1,-1 0 1,1 0 0,0 0 0,-1 1-1,0-1 1,1 0 0,-1 1 0,0-1-1,0 0 1,0 1 0,-1-1 0,1 1 0,0 3-1,-1-2 38,-1-1 0,0 0 0,1 0 0,-1 0 0,-1 0 0,1 0 0,0 0 0,-1 0 0,1-1 0,-1 1 0,0 0 0,0-1 0,0 1 0,0-1 0,-4 4 0,-8 5 287,-1 0 0,0 0 1,0-1-1,-1-1 0,-20 8 1,9-5 473,-45 13 1,61-22-1276,1-1 0,-1 0 0,0 0 1,0-1-1,0 0 0,0-1 1,-18-2-1,19-3-4040,5-9-3379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13741,'0'0'5878,"9"-5"-2003,-3 2-3342,46-20 2435,-49 21-2815,1 1-1,-1 0 1,1 0 0,-1 0 0,1 0-1,-1 0 1,1 1 0,0 0 0,-1 0 0,1 0-1,0 0 1,-1 0 0,1 1 0,5 1-1,-8-2-147,-1 1 0,1 0 0,0 0 0,-1-1 0,1 1 0,-1 0 0,1 0 0,-1 0 0,1 0 0,-1 0 0,0-1 0,1 1 0,-1 0 0,0 0 0,0 0 0,0 0 0,0 0 0,0 0 0,0 0 0,0 0 0,0 0 0,0 0 0,0 0 0,0 0 0,-1 0 0,1 0 0,0 0 0,-1 0 0,1 0-1,-1-1 1,1 1 0,-1 0 0,0 1 0,-18 28 173,6-15-52,-1-1 0,0-1 0,0 0 0,-28 18 0,93-31-980,-20-7 358,-25 5 370,-1 1 0,1-1 0,0 1 0,0 1-1,-1-1 1,1 1 0,10 0 0,-16 1 116,0-1 0,1 0 0,-1 0 1,0 1-1,1-1 0,-1 0 0,0 1 1,0-1-1,1 0 0,-1 1 0,0-1 1,0 0-1,1 1 0,-1-1 0,0 0 1,0 1-1,0-1 0,0 1 0,0-1 0,0 0 1,0 1-1,0-1 0,0 1 0,0-1 1,0 1-1,0-1 0,0 0 0,0 1 1,0-1-1,0 1 0,0-1 0,0 0 1,0 1-1,-1-1 0,1 1 0,0-1 0,0 0 1,-1 1-1,-7 16 193,2-7 68,-1 0 0,-1-1 0,1 0 0,-14 12 0,17-18-297,1 0 1,-1 0-1,0 0 0,0 0 0,0 0 0,0-1 1,-1 0-1,1 0 0,-1 0 0,1-1 0,-1 1 1,0-1-1,-9 1 0,14-2-67,0 0-1,-1 0 1,1 0 0,0 0 0,-1 0-1,1 0 1,0 0 0,0 0-1,-1 0 1,1 0 0,0 0-1,-1 0 1,1 0 0,0 0-1,0-1 1,-1 1 0,1 0-1,0 0 1,0 0 0,-1 0-1,1-1 1,0 1 0,0 0 0,0 0-1,-1-1 1,1 1 0,0 0-1,0 0 1,0-1 0,0 1-1,0 0 1,0 0 0,-1-1-1,1 1 1,0 0 0,0-1-1,0 1 1,0 0 0,0-1-1,5-16-3590,15-13-3610,4 7-1099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5926,'0'0'11947,"51"-22"-9705,-12 13 0,11-1-512,5 3-385,3 3-352,6 0-577,-6 4-352,-1 0-64,-7 0-384,-8 5-993,-8 3-801,-20-1-481,-9-1-1024,-7-2-2019,-21 2-928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11050,'0'0'1314,"55"3"1504,-3-9 129,15-8-1313,9-4-161,4-3-352,-2 3-736,-11 3-321,-7 3-417,-16 2-1953,-15 3-3459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0 376 9033,'0'0'14461,"14"-7"-13313,16-12-652,-1-1 1,-1-2-1,40-39 1,-35 28-257,-2-2 0,-1-1 1,-2-1-1,39-69 0,-64 174-587,-2-52 433,0 1 0,0 0 1,2-1-1,0 1 0,1-1 0,10 27 0,-11-36-242,0 0-1,1 0 0,0 0 1,0 0-1,1-1 0,-1 0 1,8 7-1,-8-9-404,-1-1 0,1 0 0,0 0 0,0-1 0,1 1 0,-1-1 0,0 0 0,1 0 0,0 0 0,-1 0 0,1-1 0,7 1-1,8 0-8086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79 3587,'0'0'5622,"5"-8"-1784,-1 2-2991,15-26 1772,-13 2 4554,-8 29-7079,1 1-1,0 0 0,0-1 0,-1 1 0,1 0 0,0 0 1,-1 0-1,1 0 0,0 0 0,-1 0 0,1 0 0,0 0 0,0 0 1,-1 1-1,1-1 0,0 0 0,0 1 0,-1-1 0,-1 2 1,-2 2-101,-1 0 0,1 1 0,0-1 0,0 1 0,0 0 0,1 0 0,0 1 0,0-1 0,0 1 0,-3 7 1,1 0-13,0 0 1,0 0-1,-6 25 1,11-33-50,0-1 1,0 0-1,0 0 0,1 0 1,0 1-1,-1-1 1,2 0-1,-1 0 0,0 0 1,1 1-1,0-1 0,0 0 1,0 0-1,1 0 1,-1 0-1,1 0 0,0 0 1,0-1-1,0 1 0,0 0 1,1-1-1,0 0 0,4 5 1,4 1-124,0-1 0,1 0 1,0 0-1,1-1 0,20 8 1,-15-7 144,-15-6 24,13 5-98,0 1-1,-1 0 0,-1 1 0,18 14 1,-30-21 119,0 0 1,1 0-1,-1 0 1,-1 0 0,1 1-1,0-1 1,0 1-1,-1-1 1,0 1 0,1-1-1,-1 1 1,0 0 0,0-1-1,0 5 1,-1-5 25,0 0-1,0 0 1,0 1 0,0-1 0,-1 0 0,1 0 0,-1 0 0,0 0 0,0 0 0,0 0-1,0 0 1,0 0 0,0-1 0,0 1 0,0 0 0,-1-1 0,1 1 0,-1 0-1,1-1 1,-1 0 0,0 1 0,-2 0 0,-7 6 163,-2-1 0,1-1 0,-1 0 0,1-1 0,-1 0-1,-1-1 1,1 0 0,-1-1 0,0-1 0,1 0 0,-1-1 0,0-1 0,0 0 0,-16-2 0,28 2-253,0 0 0,0 0 0,0 0-1,-1-1 1,1 1 0,0-1 0,0 1 0,0-1 0,0 0 0,0 0 0,0 0 0,0 0 0,1 0 0,-1 0 0,0-1 0,1 1 0,-1-1 0,0 1 0,1-1 0,0 1 0,-1-1 0,1 0 0,0 0 0,0 0 0,0 1 0,0-1-1,0 0 1,0 0 0,1 0 0,-1-1 0,1 1 0,-1 0 0,1-2 0,0-3-685,0 0 0,0 0 0,1 0 1,0 0-1,0 0 0,1 1 0,-1-1 0,2 0 0,2-7 0,18-34-6718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13805,'0'0'8024,"-2"14"-7165,-7 53 180,2-15 129,-2 55-1,9-67-1013,8 64 0,-6-93-143,0 0 1,0 1-1,1-1 0,1-1 1,0 1-1,0-1 0,1 1 0,0-1 1,1-1-1,11 16 0,-17-25-2,0 0 0,0 0 0,0 0 0,0 0 1,0 1-1,0-1 0,1 0 0,-1 0 0,0 0 0,0 0 0,0 0 0,0 0 0,0 0 0,0 1 0,0-1 0,1 0 0,-1 0 0,0 0 0,0 0 0,0 0 0,0 0 0,0 0 0,0 0 0,1 0 0,-1 0 0,0 0 0,0 0 0,0 0 0,0 0 0,0 0 0,1 0 0,-1 0 0,0 0 0,0 0 0,0 0 0,0 0 0,0 0 0,1 0 0,-1 0 0,0 0 0,0 0 0,0-1 0,0 1 0,0 0 0,0 0 0,1 0 0,-1 0 1,0 0-1,0 0 0,0 0 0,0-1 0,0 1 0,3-12 481,-1-17 212,-2 27-675,0-39 247,1 17-252,0 0 0,-2 0 0,-1 0 0,-1 1 0,-11-44 0,18 95-595,-4-25 566,0 0 0,1 0 0,-1 1 1,1-1-1,-1 0 0,1 0 0,0 0 1,0 0-1,3 6 0,2-2 4,-1 1-1,1-1 0,0-1 1,1 1-1,0-1 1,0 0-1,0 0 1,0-1-1,1 0 1,0-1-1,0 0 1,0 0-1,1 0 1,-1-1-1,1 0 0,0-1 1,0 0-1,0 0 1,0-1-1,0 0 1,15-1-1,-18 0 16,0 0 0,0 0 0,0-1 0,0 1 0,0-1 0,0-1 0,-1 1 0,1-1 0,0 0 0,-1 0 1,1-1-1,-1 1 0,0-1 0,0-1 0,0 1 0,0-1 0,0 1 0,-1-1 0,0-1 0,0 1 0,0-1 0,0 1 0,-1-1 0,1 0 0,-1 0 0,-1-1 0,1 1 0,-1-1 0,0 1 0,0-1 0,0 0 0,-1 0 0,1-7 0,-2 10-2,2-30 92,-2 33-102,0-1 0,1 0 0,-1 0-1,0 0 1,0 0 0,0 0 0,-1 0 0,1 0-1,0 0 1,0 0 0,0 1 0,-1-1 0,1 0-1,0 0 1,-1 0 0,1 0 0,-1 1 0,1-1-1,-1 0 1,1 0 0,-1 1 0,0-1 0,1 1-1,-1-1 1,0 0 0,-1 0 0,1 2-16,0-1-1,0 1 1,0 0 0,-1-1-1,1 1 1,0 0 0,0 0-1,0 0 1,0 0 0,0 0-1,0 0 1,1 0 0,-1 0 0,0 0-1,0 0 1,1 1 0,-1-1-1,1 0 1,-1 0 0,1 1-1,-1-1 1,1 0 0,0 1-1,0-1 1,0 0 0,0 3 0,-6 39-67,5-39 85,0 5-7,0 0 0,1 0-1,0 0 1,0 0 0,1 0 0,2 12-1,-2-19 8,0 0 0,-1 0 0,1 0 0,0-1 0,0 1 0,0 0 0,0-1 0,1 1 0,-1-1 0,0 0 0,1 1 0,-1-1 0,1 0 0,-1 0 0,1 0 0,-1 0 0,1 0 0,0 0 0,0 0 0,0 0 0,-1-1 0,1 1 0,0-1 0,0 1 0,0-1 0,0 0 0,0 0 0,0 0 0,0 0 0,0 0 0,0 0 0,-1 0 0,1-1 0,0 1 0,2-2 0,1 1 12,0-1 0,0 1 0,-1-1 0,1-1 0,0 1 0,-1-1 0,0 0 0,0 0 0,0 0 0,0 0 0,0-1 0,0 0 0,-1 1 0,0-1 0,0-1 0,5-7 0,-2 2 9,0-1-1,-1 0 0,0 0 1,0-1-1,-1 1 1,2-13-1,-6 22-107,0 29-186,-1-8 204,1 0-1,4 30 1,-4-45 67,1 0 1,0 0-1,0 0 1,0 0-1,0 0 1,1-1-1,-1 1 1,1 0-1,0-1 1,0 1-1,1-1 0,-1 0 1,1 1-1,-1-1 1,1 0-1,0-1 1,6 6-1,-8-8-131,-1 1 1,1-1-1,0 1 0,0 0 0,0-1 0,0 0 0,-1 1 0,1-1 1,0 1-1,0-1 0,0 0 0,0 0 0,0 0 0,0 1 1,0-1-1,0 0 0,0 0 0,0 0 0,0 0 0,0-1 0,0 1 1,0 0-1,0 0 0,0-1 0,0 1 0,0 0 0,0-1 1,1 0-1,-1-1-482,0 1 1,0-1 0,0 1-1,0-1 1,0 1 0,0-1 0,-1 0-1,1 1 1,-1-1 0,1 0-1,-1 0 1,0 1 0,1-1-1,-1 0 1,0-3 0,0-25-11533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12396,'0'0'11467,"34"51"-12717,-15-36-1600,2-1-2788,-3 1-4483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69 12364,'0'0'5520,"-8"0"-4645,0 0-707,-2-1 112,-1 1 0,1 1 1,0 0-1,-1 0 0,-10 3 0,19-3-266,0-1 1,0 1-1,1-1 1,-1 1-1,0-1 1,1 1-1,-1 0 1,0 0 0,1 0-1,-1 0 1,1 0-1,0 0 1,-1 1-1,1-1 1,0 0-1,0 1 1,-1-1 0,1 0-1,0 1 1,0 0-1,1-1 1,-1 1-1,0 0 1,1-1-1,-1 1 1,1 0-1,-1-1 1,1 1 0,0 0-1,-1 0 1,1 0-1,0 0 1,0-1-1,1 1 1,-1 0-1,0 0 1,1 0-1,-1-1 1,1 1 0,1 3-1,0-1-11,1-1-1,0 1 0,1-1 1,-1 0-1,0 0 1,1 0-1,0 0 1,0 0-1,0-1 0,7 4 1,17 13-99,-17-8 109,0 1 0,-1 0 0,0 1 0,-1 0 0,0 0 0,-1 1 0,-1 0 0,0 0 0,-1 1 0,-1 0 1,0 0-1,-1 0 0,0 1 0,-1 0 0,-1-1 0,-1 1 0,0 0 0,-1 0 0,-4 30 0,3-40 250,-1 1-1,0-1 0,0 0 1,-1 0-1,0 0 1,0 0-1,-6 8 0,7-11-95,0 0 0,0-1 0,0 1 0,0-1 0,-1 0 0,1 0 0,0 0 0,-1 0 0,0 0-1,1 0 1,-1-1 0,0 1 0,0-1 0,0 0 0,0 0 0,0 0 0,-4 1 0,5-2-146,1 0-1,-1-1 1,1 1 0,-1 0 0,1-1 0,-1 1 0,1-1 0,0 1-1,-1-1 1,1 0 0,0 1 0,-1-1 0,1 0 0,0 0-1,0 0 1,-1 0 0,1 0 0,0 0 0,0 0 0,0-1 0,1 1-1,-1 0 1,0-1 0,0 1 0,1 0 0,-1-1 0,1 1-1,-2-3 1,-10-47-282,12 47 206,-3-9-74,1 0 1,1 0-1,0 0 0,0 0 1,2 1-1,0-1 1,0 0-1,1 0 0,0 0 1,1 1-1,1-1 0,0 1 1,1 0-1,0 0 1,1 1-1,0-1 0,1 1 1,0 1-1,0-1 0,15-14 1,4-2-321,41-32 1,2-3 170,-68 61 396,-3 28 711,1-23-736,1-1 0,0 0 0,-1 0 1,1 0-1,0 0 0,0 1 0,1-1 0,-1 0 0,2 5 0,-1-6-77,0-1 0,0 0 0,0 0 0,0 0 0,0 0-1,1 0 1,-1 0 0,0 0 0,0 0 0,1 0 0,-1-1 0,0 1-1,1 0 1,-1-1 0,1 1 0,-1-1 0,1 0 0,-1 1 0,1-1-1,-1 0 1,1 0 0,0 0 0,-1 0 0,1 0 0,1-1-1,3 1 9,0 0 0,1-1 0,-1 0 0,0-1-1,0 1 1,0-1 0,0 0 0,-1-1 0,1 1-1,-1-1 1,7-4 0,52-46 78,-38 30-46,-25 23-74,-1-1 0,1 1 1,-1 0-1,1-1 0,-1 1 1,1 0-1,-1 0 1,1 0-1,0-1 0,-1 1 1,1 0-1,-1 0 0,1 0 1,-1 0-1,1 0 1,0 0-1,-1 0 0,1 0 1,-1 0-1,1 0 0,-1 0 1,1 1-1,-1-1 1,1 0-1,-1 0 0,1 0 1,-1 1-1,1-1 0,-1 0 1,1 1-1,-1-1 0,1 0 1,-1 1-1,1-1 1,-1 1-1,0-1 0,1 1 1,-1-1-1,0 0 0,1 1 1,-1 0-1,17 33 99,-6-12 23,47 48 219,-42-52-305,-1 0 1,16 24-1,-27-36-44,0 1 0,-1-1 0,0 1 0,0 0 0,0 0-1,-1 0 1,0 1 0,-1-1 0,0 0 0,0 1 0,0 7-1,-1-12 12,-4 35 136,4-37-110,0 0 0,-1 0 0,1 0 0,0-1 0,-1 1 0,1 0 0,0 0-1,-1-1 1,1 1 0,-1 0 0,0-1 0,1 1 0,-1 0 0,1-1 0,-1 1 0,0-1 0,1 1 0,-1-1 0,0 1 0,0-1 0,1 0 0,-1 1 0,0-1 0,0 0 0,0 0 0,0 1 0,1-1 0,-1 0 0,0 0 0,0 0 0,0 0-1,0 0 1,0 0 0,1 0 0,-1 0 0,0-1 0,0 1 0,0 0 0,0 0 0,1-1 0,-1 1 0,-1-1 0,0-1 2,1 1 0,-1-1 0,0 1 0,1-1-1,-1 0 1,1 1 0,-1-1 0,1 0 0,0 0 0,0 0 0,0 0 0,0 0-1,0-1 1,1 1 0,-1 0 0,0 0 0,1 0 0,-1-4 0,-4-44-157,4 33 74,1 1-1,1 0 0,1 0 0,0 0 0,1 0 0,0 0 0,11-28 0,-3 21-21,0 0-1,1 1 0,1 0 1,21-26-1,-26 39 131,-6 7 0,0 0 0,0-1-1,0 1 1,0-1 0,0 1 0,-1-1-1,1 0 1,-1 0 0,0 1 0,1-1 0,0-5-1,-2 8 332,-12 21 52,11-18-392,0-1-1,0 0 0,1 0 0,-1 1 0,0-1 0,1 1 0,0-1 1,-1 1-1,1-1 0,0 1 0,0-1 0,1 0 0,-1 1 1,0-1-1,1 1 0,-1-1 0,1 1 0,0-1 0,0 0 1,0 0-1,0 1 0,0-1 0,0 0 0,1 0 0,-1 0 1,3 2-1,1-1-7,-1-1 0,1 0 0,0 0 0,0 0 1,0 0-1,0-1 0,0 0 0,0 0 0,0 0 0,0-1 1,0 0-1,6 0 0,10-1-55,1-1 0,-1-1-1,0 0 1,0-2 0,0 0 0,-1-2-1,24-10 1,48-14-285,-91 31 312,0-1 0,0 1-1,0-1 1,0 1-1,1-1 1,-1 1 0,0 0-1,0 0 1,0-1-1,0 1 1,0 0 0,0 0-1,0 0 1,1 0-1,-1 1 1,0-1 0,0 0-1,0 0 1,0 1-1,0-1 1,0 0-1,0 1 1,0-1 0,0 1-1,0 0 1,0-1-1,0 1 1,0 0 0,1 0-1,13 10-325,6-8-4728,-6-4-1339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115 361 6887,'5'-7'1802,"0"0"0,0 0 1,-1-1-1,6-14 1,-8 19-1453,-1 1 1,0-1-1,0 0 1,-1 1 0,1-1-1,-1 0 1,1 0-1,-1 0 1,0 1 0,0-1-1,0 0 1,0 0-1,-1 0 1,1 0 0,-1 1-1,1-1 1,-1 0-1,-2-4 1,2 6-269,0 0 1,0 0-1,-1 0 0,1 1 1,0-1-1,0 0 0,-1 0 1,1 1-1,-1-1 0,1 1 1,0-1-1,-1 1 0,1 0 1,-1-1-1,1 1 0,-1 0 1,1 0-1,-1 0 0,1 0 0,-1 0 1,1 1-1,-1-1 0,-2 1 1,0 0-47,0 0 0,0 0 0,0 0 0,0 1 0,0 0 0,0-1 0,-6 6-1,3-2-26,1 0 0,0 1 0,0 0 0,1 0 0,0 1 0,0 0 0,0 0 0,1 0 0,0 0-1,0 1 1,1-1 0,0 1 0,1 0 0,-3 11 0,5-18-6,0-1 0,0 1 0,0 0 0,0-1 0,0 1 0,0 0 0,1-1 0,-1 1 0,0 0 0,0-1 0,1 1 0,-1-1 0,0 1 0,1-1-1,-1 1 1,0 0 0,1-1 0,-1 1 0,1-1 0,-1 0 0,1 1 0,0-1 0,-1 1 0,1-1 0,-1 0 0,1 1 0,0-1 0,-1 0 0,1 0 0,-1 0 0,1 1 0,0-1 0,-1 0 0,1 0 0,0 0 0,-1 0 0,1 0 0,0 0 0,0 0 0,-1 0 0,1 0 0,0-1 0,-1 1 0,1 0 0,-1 0 0,1-1-1,0 1 1,0-1 0,36-14 268,-21 4-124,0-2-1,-1 1 1,-1-2-1,0 0 1,-1-1-1,-1 0 1,0-1-1,-1 0 1,0-1-1,-2 0 1,0 0-1,-1-1 0,0 0 1,-2-1-1,7-29 1,-13 39-148,-3 9-26,-2 7-41,-1 6 54,1 0 0,0 1 0,1 0 0,0 0 0,1 0 0,-2 23 0,4-30 21,1 0 0,-1 0 0,1 0 0,0-1 0,1 1 0,0 0 0,0 0 0,0-1 0,1 1 0,0 0 0,0-1 0,1 0 0,-1 1 0,1-1 0,1 0 0,4 6 0,-5-9 3,1 1 0,-1-1 0,1-1 0,-1 1 0,1-1 0,0 1-1,0-1 1,0 0 0,0-1 0,1 1 0,-1-1 0,0 1 0,1-1 0,-1-1 0,1 1-1,-1-1 1,1 1 0,0-1 0,-1-1 0,1 1 0,-1-1 0,1 1 0,7-4 0,-7 3 7,0-1 0,0 0 0,0 0-1,0-1 1,0 0 0,-1 1 0,1-2 0,-1 1 0,0 0 0,0-1 0,0 0 0,-1 0 0,1 0 0,-1 0 0,0 0 0,0-1 0,0 0 0,-1 1 0,4-11 0,-3 4-27,0 0 0,-1 0 1,0-1-1,0-22 1,-5 30-272,-5 11 157,-5 10 64,12-15 59,-1 1 1,1-1-1,0 0 0,0 0 0,0 1 0,1-1 0,-1 1 0,0-1 1,1 1-1,0-1 0,-1 1 0,1-1 0,0 1 0,1-1 0,-1 1 1,0-1-1,1 1 0,-1-1 0,1 1 0,0-1 0,-1 0 1,1 1-1,0-1 0,1 0 0,-1 0 0,0 0 0,1 0 0,-1 0 1,1 0-1,3 3 0,0-2 8,1 0 1,0 0 0,-1-1-1,1 0 1,0 0-1,0-1 1,0 0-1,1 0 1,-1 0-1,0-1 1,11 0-1,-6 0 3,0 0 0,0-1 0,0-1-1,0 1 1,-1-2 0,1 1 0,16-8-1,-24 9 3,-1 0-1,1 0 1,-1-1-1,0 1 1,1-1-1,-1 1 1,0-1-1,0 0 1,0 0-1,0 0 1,0 0-1,0 0 1,-1-1-1,1 1 0,-1 0 1,0-1-1,1 1 1,-1-1-1,0 1 1,-1-1-1,1 0 1,0 1-1,-1-1 1,1 0-1,-1 0 1,0 1-1,0-1 1,0 0-1,0 0 1,-1 0-1,1 1 1,-1-1-1,1 0 0,-1 1 1,-2-6-1,-1 0 93,0-1-1,-1 1 0,1 0 0,-2 0 0,1 1 0,-8-9 0,7 10-10,1 0-1,-1 0 1,2-1-1,-1 0 0,1 0 1,0 0-1,1-1 0,-5-13 1,8 20-87,0 0 1,0 0-1,0 0 1,1 0 0,-1-1-1,0 1 1,1 0-1,-1 0 1,1 0-1,0 0 1,-1 0-1,1 1 1,0-1-1,-1 0 1,1 0-1,0 0 1,0 0-1,0 1 1,0-1 0,0 0-1,0 1 1,0-1-1,0 1 1,0-1-1,0 1 1,0-1-1,0 1 1,0 0-1,0 0 1,0 0-1,0-1 1,0 1-1,1 0 1,-1 0 0,0 0-1,1 1 1,53-4-113,-48 3 98,-6 0-7,128-4-3353,-44-12-5773,-25-3-6965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13325,'8'0'3715,"-6"17"-1953,-2 15-193,0 8 97,4 12-673,-4 6-417,0 3-255,0 0-289,2-3 0,5-5 0,1-6-32,0-6-385,2-6-928,-3-8-609,4-8-672,-11-6-1474,0-5-1697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14478,'0'0'2626,"46"4"-576,-2-10-192,13-12-289,12-4-127,2-3-674,-1-1-415,-1 1-129,-8 2-192,-10 4-448,-14 1-673,-17 0-385,-10-1-1473,-10-2-2658,-12-4-4388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19 142 13325,'0'0'1665,"-2"10"-506,-5 38-447,2 1 0,2 0 0,2 1 0,8 73 0,0-97 993,-7-26-1659,1 0 1,-1 0-1,0 0 0,1 0 1,-1 0-1,0 0 0,1 0 0,-1 0 1,0 0-1,1 0 0,-1 0 1,0 0-1,1 0 0,-1 0 1,0 0-1,1 0 0,-1 0 0,0-1 1,0 1-1,1 0 0,-1 0 1,0 0-1,1 0 0,-1-1 0,0 1 1,0 0-1,1 0 0,-1-1 1,0 1-1,0 0 0,0 0 1,1-1-1,-1 1 0,0 0 0,0-1 1,0 1-1,0-1 0,4-5 212,-1 0 1,-1-1-1,1 1 0,-1-1 0,2-9 0,2-18 3,-1-1 1,-1 0-1,-2-38 0,-2 57-251,-1 0 1,-1 0-1,-1 0 0,0 0 0,-1 0 1,0 1-1,-2 0 0,1 0 1,-10-16-1,7 21-177,7 18-140,1-6 295,1 0-1,-1 0 1,1 0 0,-1 0 0,1 0 0,0 0 0,0 0-1,0 0 1,0-1 0,0 1 0,1 0 0,-1-1 0,0 1-1,2 1 1,0-1 14,0-1 1,0 1-1,0 0 0,1-1 0,-1 0 0,0 0 1,0 0-1,1 0 0,-1 0 0,1-1 0,-1 1 1,0-1-1,1 0 0,-1 0 0,1 0 0,-1-1 1,1 1-1,-1-1 0,0 0 0,1 0 0,-1 0 1,0 0-1,0 0 0,1-1 0,-1 0 0,0 1 1,-1-1-1,1 0 0,0-1 0,-1 1 0,1 0 1,3-5-1,2-2 36,0-1 0,-1 0 1,0-1-1,-1 0 0,0 0 1,-1 0-1,7-20 0,-12 72-219,1-20 149,-3 29 23,1-19 8,3 49-1,-2-73 3,1 0-1,0 0 1,1 0-1,0 0 1,0 0-1,0 0 0,1 0 1,0 0-1,0-1 1,1 0-1,0 1 1,5 5-1,-7-10 9,0 1-1,0-1 1,1 0-1,-1 0 0,1 0 1,0 0-1,0 0 1,0-1-1,0 1 1,0-1-1,0 0 1,0 0-1,0 0 0,0 0 1,0-1-1,1 1 1,-1-1-1,0 0 1,1 0-1,-1 0 0,0 0 1,0 0-1,1-1 1,-1 1-1,0-1 1,0 0-1,0 0 0,0 0 1,0-1-1,0 1 1,0-1-1,0 0 1,3-2-1,0 0 24,0 0 0,-1-1-1,1 0 1,-1 0 0,0 0 0,0 0-1,-1-1 1,0 0 0,0 0 0,0 0 0,0 0-1,-1-1 1,0 0 0,2-7 0,-3 4 4,0-1 0,0 1 0,-1-1 0,0 1 1,0-1-1,-2 0 0,1 0 0,-4-14 0,4 24-34,0 1 1,1-1-1,-1 1 0,-1 0 0,1-1 0,0 1 0,0-1 0,0 1 1,0 0-1,0-1 0,0 1 0,0-1 0,0 1 0,-1 0 0,1-1 0,0 1 1,0 0-1,-1-1 0,1 1 0,0 0 0,0-1 0,-1 1 0,1 0 0,0-1 1,-1 1-1,1 0 0,0 0 0,-1 0 0,1-1 0,-1 1 0,1 0 0,0 0 1,-1 0-1,1 0 0,-1 0 0,1 0 0,0 0 0,-1 0 0,1 0 1,-1 0-1,1 0 0,0 0 0,-1 0 0,1 0 0,-1 0 0,1 0 0,-1 0 1,1 0-1,0 1 0,-1-1 0,1 0 0,0 0 0,-1 0 0,1 1 0,0-1 1,-1 0-1,1 1 0,0-1 0,-1 0 0,1 1 0,0-1 0,0 0 0,0 1 1,-1-1-1,1 0 0,0 1 0,0 0 0,-13 27 83,9-14-35,1 0 0,0 0 0,1 0 0,1 0 0,0 27 0,1-38-48,1 0 0,-1 0 0,0 0 0,1-1 0,0 1 0,0 0 0,0 0 0,0-1 0,0 1 0,0 0 0,1-1 0,-1 1 0,1-1 0,0 0 0,0 1-1,0-1 1,0 0 0,0 0 0,0 0 0,0-1 0,1 1 0,-1 0 0,1-1 0,-1 0 0,1 1 0,0-1 0,-1 0 0,1 0 0,0 0 0,0-1 0,0 1-1,-1-1 1,1 0 0,4 0 0,5 1-168,60 0-496,-36-7-2137,-5-9-3765,-14 2-2041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17809,'0'0'8029,"-7"8"-7906,0 3-114,0-1 0,1 1 1,0 1-1,0-1 0,1 1 1,1 0-1,0 0 0,1 1 1,0-1-1,1 1 0,-2 17 1,4-24-44,0-1 1,0 1-1,0-1 1,0 1-1,1 0 1,0-1-1,0 1 1,0-1-1,1 0 1,0 1-1,0-1 1,0 0-1,1 0 0,-1 0 1,1 0-1,0-1 1,7 8-1,-8-9 7,1-1 0,-1 1-1,0-1 1,0 1 0,0 0-1,-1 0 1,1 0 0,-1 0-1,1 0 1,-1 0-1,0 0 1,0 0 0,0 1-1,-1-1 1,1 0 0,-1 1-1,0-1 1,0 0 0,0 1-1,0-1 1,-1 0-1,1 1 1,-2 2 0,1-3 75,-1-1-1,1 1 1,-1-1 0,0 1 0,0-1 0,0 0 0,0 0-1,-1 0 1,1 0 0,-1-1 0,1 1 0,-1-1 0,1 1 0,-1-1-1,0 0 1,1 0 0,-1 0 0,0 0 0,0-1 0,0 1-1,0-1 1,0 1 0,0-1 0,0 0 0,-4-1 0,3 1-24,0 0 0,0-1 1,1 0-1,-1 0 0,0 0 1,1 0-1,-1 0 1,1-1-1,-1 1 0,1-1 1,-1 0-1,1 0 0,0 0 1,0 0-1,0-1 0,1 0 1,-1 1-1,0-1 0,1 0 1,0 0-1,-1 0 0,1 0 1,1-1-1,-1 1 1,0-1-1,-1-3 0,2 3-35,-1-1-1,1 0 0,0 1 0,0-1 1,0 0-1,0 0 0,1 0 0,0 0 1,0 0-1,0 0 0,1 1 0,0-1 1,0 0-1,0 0 0,0 0 0,1 1 1,0-1-1,-1 1 0,2-1 0,3-5 1,5-3 14,1 1 0,1 0 0,0 1 0,0 0 0,1 1 0,1 0 0,25-12 0,31-22 597,-71 44-548,1 0 0,-1 0 1,0 0-1,1 0 0,-1-1 0,0 1 0,1 0 0,-1 0 0,0 0 0,0-1 0,1 1 0,-1 0 0,0-1 0,0 1 0,1 0 0,-1 0 0,0-1 1,0 1-1,0 0 0,1-1 0,-1 1 0,0-1 0,0 1 0,0 0 0,0-1 0,0 1 0,0 0 0,0-1 0,0 1 0,0 0 0,0-1 1,0 1-1,0-1 0,0 1 0,0 0 0,0-1 0,0 1 0,-1 0 0,1-1 0,0 1 0,0 0 0,0-1 0,0 1 0,-1 0 0,1-1 0,-23-9 127,-30 1-2945,22 10-4425,18 3-1371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1 101 352,'0'0'19955,"47"-38"-18834,-4 19 0,6 1-288,8 3-609,3 6-256,-3 8-897,-2 1-1249,-9 0-3171,-4 4-4900</inkml:trace>
  <inkml:trace contextRef="#ctx0" brushRef="#br0" timeOffset="1">537 373 13325,'-1'11'2322,"-2"39"165,3-47-2379,0-1-1,0 1 0,0-1 0,0 1 0,1-1 0,-1 1 0,1-1 1,0 0-1,-1 1 0,1-1 0,1 0 0,-1 1 0,0-1 0,0 0 0,1 0 1,-1 0-1,1 0 0,0 0 0,-1 0 0,1-1 0,0 1 0,0 0 0,0-1 1,0 0-1,1 1 0,-1-1 0,0 0 0,0 0 0,1 0 0,-1 0 0,1-1 1,-1 1-1,1-1 0,-1 0 0,1 1 0,-1-1 0,5 0 0,1 0-25,1 0 0,0-1 0,0 1 0,-1-2 0,1 1 0,-1-1 0,1-1 0,-1 1 0,11-6-1,-6 1-45,-1-2 0,0 1 0,-1-1-1,0-1 1,-1 0 0,1-1 0,7-11-1,34-32 1158,-52 54-1182,0 0 0,1 0 0,-1 0 0,1 0 0,-1 0 0,1 0 0,-1 0 0,1 1 0,-1-1 0,0 0 1,1 0-1,-1 0 0,1 1 0,-1-1 0,0 0 0,1 0 0,-1 1 0,0-1 0,1 0 0,-1 1 0,0-1 0,1 0 0,-1 1 0,0-1 0,0 0 0,1 1 0,-1-1 0,0 1 0,0-1 0,0 1 0,0-1 0,0 0 0,1 1 0,-1-1 0,0 1 0,0-1 0,0 1 0,0-1 0,0 1 0,0-1 0,-1 1 0,7 25 397,-6-24-339,1 8-190,0 0 340,1 0 0,0 0 0,0 0 0,6 14 0,-7-23-350,0 1 1,-1-1-1,1 1 0,0-1 1,0 1-1,-1-1 0,1 0 0,0 1 1,0-1-1,1 0 0,-1 0 0,0 0 1,0 0-1,0 0 0,1 0 1,-1 0-1,1 0 0,-1 0 0,1-1 1,-1 1-1,1 0 0,-1-1 1,1 0-1,-1 1 0,1-1 0,0 0 1,-1 0-1,1 0 0,-1 0 1,1 0-1,0 0 0,-1 0 0,1 0 1,0-1-1,1 0 0,18-9-5917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91 238 9353,'0'0'12641,"-8"-5"-11824,7 4-788,-1 0 0,0 0 0,1 0 0,-1 0 0,0 1 0,0-1 0,0 0 0,0 1 0,0-1 0,0 1 0,0 0 0,0 0 0,0-1 0,0 1 0,0 0 0,-3 1 0,3 0-23,0 1 0,0-1 0,0 1 0,0-1 0,0 1 0,0 0 0,0 0 0,1-1 1,-1 1-1,1 0 0,-1 1 0,1-1 0,0 0 0,0 0 0,0 1 0,0-1 0,0 0 0,0 3 1,-4 10-9,1 1 0,1-1 0,0 0 0,1 1 1,0 28-1,2-43 5,0 0 0,0 0 0,0 0 0,0 0 0,0 0 0,0 0 0,0 0 1,0 0-1,1 0 0,-1 0 0,0 0 0,1 0 0,-1 0 0,0 0 0,1 0 0,-1 0 0,1 0 0,0 0 0,-1-1 1,1 1-1,0 0 0,-1 0 0,1-1 0,0 1 0,0 0 0,-1-1 0,1 1 0,0-1 0,0 1 0,0-1 1,0 1-1,0-1 0,0 0 0,0 1 0,0-1 0,0 0 0,0 0 0,0 0 0,0 0 0,0 0 0,0 0 0,0 0 1,0 0-1,0 0 0,0 0 0,0-1 0,0 1 0,0 0 0,0-1 0,0 1 0,0-1 0,0 1 0,0-1 1,7-2 151,-1-1 1,-1 1-1,1-1 1,0-1-1,10-8 1,0-3 28,0-2 1,-1 0 0,-1 0 0,0-2 0,-2 0 0,0 0-1,-2-1 1,0-1 0,-1 0 0,-1 0 0,-1-1 0,-1 0-1,-1 0 1,-1-1 0,3-40 0,-9 64-187,1 0-1,0 1 1,0-1-1,0 0 1,0 0-1,-1 0 1,1 0 0,0 0-1,0 0 1,0 1-1,0-1 1,-1 0 0,1 0-1,0 0 1,0 0-1,0 0 1,-1 0 0,1 0-1,0 0 1,0 0-1,-1 0 1,1 0-1,0 0 1,0 0 0,0 0-1,-1 0 1,1 0-1,0 0 1,0 0 0,0 0-1,-1 0 1,1 0-1,0-1 1,0 1-1,0 0 1,-1 0 0,1 0-1,0 0 1,0 0-1,0 0 1,0-1 0,-1 1-1,1 0 1,0 0-1,0 0 1,0-1-1,0 1 1,0 0 0,0 0-1,0 0 1,0-1-1,0 1 1,0 0 0,-1-1-1,-10 21-115,3 2 150,1 0 0,1 1 0,1 0 0,1 0 0,1 0 0,2 1 0,0-1 0,1 1 0,5 36 0,-5-56-16,1 0 0,0 0 0,0 0 0,1 0 0,-1-1 0,1 1-1,0-1 1,0 1 0,0-1 0,0 1 0,1-1 0,-1 0 0,1 0-1,0 0 1,-1-1 0,2 1 0,-1 0 0,0-1 0,0 0-1,1 0 1,-1 0 0,1 0 0,0-1 0,-1 1 0,1-1 0,0 0-1,0 0 1,0 0 0,7 0 0,-4-1 50,0 0-1,0 0 1,0-1-1,0 0 1,0 0 0,0 0-1,0-1 1,-1 0-1,1 0 1,-1-1 0,1 0-1,-1 0 1,0-1-1,0 1 1,0-1 0,6-6-1,2-6-8,-1 0-1,-1-1 1,0 0-1,-2-1 0,0 0 1,11-28-1,-27 184-152,6-137-18,0 1-1,0-1 1,1 1-1,-1-1 1,0 1-1,0 0 1,1-1 0,-1 1-1,1-1 1,0 0-1,-1 1 1,1-1-1,0 1 1,0-1-1,0 0 1,0 0-1,0 0 1,0 1 0,0-1-1,0 0 1,0 0-1,1 0 1,-1-1-1,0 1 1,1 0-1,-1 0 1,0-1 0,1 1-1,-1-1 1,1 1-1,-1-1 1,4 1-1,-3-1-273,1 1-1,0-1 0,0 0 1,0 0-1,0-1 0,0 1 1,0-1-1,0 1 0,-1-1 1,1 0-1,0 0 0,0 0 1,-1 0-1,1 0 0,-1-1 1,1 1-1,3-4 0,14-15-7437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89 16207,'0'0'5750,"-2"9"-4752,-10 35 381,3 0 0,-8 89 0,16-106-1305,1-1 1,2 1 0,0 0 0,2 0 0,0-1 0,15 45-1,55 104-912,-71-172-939,-5-12 1322,-6-18 136,-24-39-228,-24-57 202,50 108 512,1 0 0,1 0 0,0-1 0,1 1 0,1-1 0,-1-18 0,3 32-91,1 0-1,-1-1 0,0 1 1,1 0-1,0 0 1,-1 0-1,1 0 0,0 0 1,0 0-1,0 0 1,1 0-1,-1 0 0,0 0 1,1 0-1,-1 1 1,1-1-1,0 0 1,-1 1-1,1 0 0,0-1 1,0 1-1,0 0 1,0 0-1,0 0 0,0 0 1,3-1-1,9-2-14,0-1-1,0 2 1,17-3-1,2 0-26,-21 2-39,0 1 1,1-1-1,-1-1 0,-1-1 1,1 1-1,-1-2 1,20-13-1,-26 15 1,1 0-1,-1-1 0,0 1 0,0-1 1,-1 0-1,0 0 0,0-1 1,0 1-1,-1-1 0,0 0 1,0 0-1,0 0 0,-1 0 1,2-14-1,1-14-102,-1-58 0,-7 78-154,-6 18-54,-7 23 37,6 7 487,2 1-1,1 0 1,1 1 0,2-1-1,2 1 1,1 0 0,2 0-1,1 0 1,2-1-1,1 1 1,2-1 0,11 35-1,-6-30-182,-3-6-13,2-1-1,1 0 0,21 38 0,-33-70-19,0-1 0,0 1 0,0 0 0,0 0 0,0 0 0,1-1 0,-1 1 0,0 0 0,0 0 0,0 0 1,0 0-1,0-1 0,1 1 0,-1 0 0,0 0 0,0 0 0,0 0 0,1 0 0,-1 0 0,0-1 0,0 1 0,0 0 0,1 0 0,-1 0 0,0 0 0,0 0 0,1 0 1,-1 0-1,0 0 0,0 0 0,0 0 0,1 0 0,-1 0 0,0 0 0,0 0 0,1 0 0,-1 0 0,0 0 0,0 1 0,0-1 0,1 0 0,-1 0 0,0 0 0,0 0 1,0 0-1,0 0 0,1 1 0,-1-1 0,0 0 0,0 0 0,0 0 0,0 0 0,0 1 0,1-1 0,-1 0 0,0 0 0,0 1 0,1-24-215,-1 21 206,0-52-511,-1 1 0,-4-1 0,-17-87 0,19 115 619,11 16 54,-5 10-115,0 0 1,0 0-1,0 0 1,0 1-1,0-1 1,0 1 0,0 0-1,0 0 1,0 0-1,3 2 1,20 5 141,-16-5-128,1-1 1,0-1-1,0 1 1,0-2-1,0 0 1,0 0-1,15-3 0,-23 3-14,0-1-1,0 1 0,0-1 1,0 0-1,-1 0 1,1 0-1,0-1 0,-1 1 1,1 0-1,0-1 0,-1 0 1,0 0-1,1 0 0,-1 0 1,0 0-1,0 0 0,0 0 1,0-1-1,-1 1 0,1-1 1,-1 1-1,1-1 0,-1 1 1,0-1-1,0 0 0,0 0 1,0 0-1,-1 0 0,1 0 1,-1 0-1,0-4 0,1 3-20,-1-1 0,-1 1 0,1 0 1,0 0-1,-1-1 0,0 1 0,0 0 0,0 0 0,-1 0 0,0 0 0,-3-7 0,4 10-30,0 0-1,0 0 1,0 0-1,0 0 1,0 0 0,0 0-1,0 0 1,-1 0 0,1 1-1,0-1 1,-1 0 0,1 1-1,0-1 1,-1 1-1,1 0 1,0-1 0,-1 1-1,1 0 1,-1 0 0,1 0-1,-1 0 1,1 0 0,-1 0-1,1 0 1,0 0-1,-1 1 1,1-1 0,-1 0-1,1 1 1,0 0 0,-1-1-1,1 1 1,0 0-1,0-1 1,-1 1 0,1 0-1,0 0 1,0 0 0,-1 1-1,-1 1 12,0-1 0,0 1 0,0 0 0,0 0 0,0 0 0,1 0 0,0 0-1,0 1 1,0-1 0,0 1 0,0 0 0,0-1 0,1 1 0,0 0 0,0 0 0,-1 7-1,2-9 8,-1 0-1,1 0 0,0 0 1,0 0-1,0 0 0,1 0 1,-1 0-1,0 0 0,1 0 1,-1 0-1,1 0 0,0 0 1,0 0-1,0 0 0,0 0 1,0-1-1,0 1 0,0 0 1,1-1-1,-1 1 0,0-1 1,1 1-1,-1-1 0,1 0 1,0 1-1,0-1 0,-1 0 1,1 0-1,0 0 0,0-1 1,0 1-1,0 0 0,2 0 1,18 4 10,1-1 0,-1-1 1,1-1-1,0-1 0,0-1 1,0-1-1,0-1 0,23-6 0,-39 6 39,1-1 0,-1 0 0,0 0 0,-1-1 0,1 1 0,-1-2 0,1 1 0,-1-1 0,0 0-1,-1 0 1,1 0 0,-1-1 0,7-10 0,-10 14-31,-1 0 1,1 0-1,-1-1 1,1 1-1,-1-1 1,0 1-1,0-1 0,0 0 1,0 1-1,0-1 1,-1 0-1,1 1 0,-1-1 1,0 0-1,0 0 1,0 0-1,0 1 1,0-1-1,-1 0 0,1 0 1,-1 1-1,1-1 1,-1 0-1,0 1 0,0-1 1,-1 0-1,1 1 1,0 0-1,-1-1 1,0 1-1,1 0 0,-1 0 1,0 0-1,0 0 1,0 0-1,0 0 0,-1 0 1,1 1-1,-3-3 1,-26-5-36,17 10-77,14-1 91,0 1 0,-1-1 0,1 0 0,0 0 0,0 1 0,0-1 0,0 0 0,-1 0 0,1 1 0,0-1 0,0 0 0,0 1 0,0-1 0,0 0 0,0 1 0,0-1 0,0 0 0,0 1 0,0-1 0,0 0 0,0 0 0,0 1 0,0-1 0,0 0 0,1 1 0,-1-1 0,0 0 0,0 1 0,0-1 0,0 0 0,0 0 0,1 1 0,-1-1 0,0 0 0,0 0 0,0 0 0,1 1 0,-1-1 0,1 0 0,1 2 5,0 0 0,0 0 0,0-1 0,1 1 0,-1-1 0,1 0 0,-1 0 0,1 0 0,0 0 1,-1 0-1,1 0 0,0-1 0,0 1 0,-1-1 0,6 0 0,47 0 40,-50 0-33,2-1-3,1-1 0,-1 0 0,0 0 0,0 0 0,0 0 0,0-1 0,0-1 0,-1 1 0,1-1 0,5-4 0,40-19-27,-51 26 19,0 1 0,-1 0 0,1 0 0,0 0 0,0 0 0,-1 0 0,1 0 0,0 0 0,0 0 0,-1 0 0,1 0 0,0 0 0,0 0 0,-1 0 0,1 1 0,0-1 0,-1 0 1,1 0-1,0 1 0,-1-1 0,1 1 0,0-1 0,-1 0 0,1 1 0,-1-1 0,1 1 0,-1 0 0,1-1 0,0 2 0,12 25 200,-12-24-134,0 0-1,0 0 1,0 0 0,0 0 0,1 0 0,-1-1 0,1 1 0,0 0 0,0-1-1,0 1 1,0-1 0,4 4 0,0-4 20,1 1 0,0-1 0,0 0 0,0 0 1,0-1-1,0 0 0,0 0 0,0-1 0,0 0 0,0 0 0,0-1 0,0 0 0,0 0 0,0 0 1,0-1-1,0 0 0,-1 0 0,10-5 0,53-28-712,-9-3-3359,-51 31 2703,-25 7-10315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15887,'17'-8'1121,"5"4"-1153,-5 2-288,12 2-3236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89 3523,'0'0'10725,"-3"-8"-8280,-12-24-534,15 31-1793,0 0 0,-1-1-1,1 1 1,0 0 0,0 0 0,0 0-1,0 0 1,0-1 0,0 1-1,0 0 1,1 0 0,-1 0-1,0 0 1,1 0 0,-1-1 0,1 1-1,-1 0 1,1 0 0,-1 0-1,1 0 1,0 0 0,-1 0 0,1 0-1,0 1 1,0-1 0,0 0-1,-1 0 1,1 1 0,0-1-1,0 0 1,0 1 0,0-1 0,1 1-1,-1-1 1,1 1 0,39-12 2248,-35 11-2226,-1 0 1,1 1-1,0-1 1,0 1-1,-1 0 1,1 1-1,0-1 0,-1 1 1,1 0-1,0 1 1,-1 0-1,1-1 1,-1 2-1,0-1 1,0 1-1,0-1 1,0 1-1,9 7 1,-10-5-136,0 0 0,0 1 0,0-1 0,0 1 0,-1-1 0,0 1 0,0 0 0,-1 0 0,1 1 0,-2-1 0,1 0 0,0 1 0,-1-1 0,0 1 0,-1-1 0,0 11 0,-1-1-52,0 0-1,-1 0 0,-1 0 1,-1 0-1,0-1 0,-1 0 0,-1 1 1,0-1-1,-1-1 0,-1 0 1,0 0-1,-1 0 0,-1-1 0,0 0 1,-18 17-1,87-56 149,134-68 298,-109 58-2815,-70 28 200,-9 3-703,-11 0-3899,-16 1-2156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4132,'0'0'14029,"50"-23"-12331,-13 12-417,-2 2-608,11-2-449,-1 4-320,-3-1-1314,-7 0-1664,-3-3-5222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13100,'0'0'8318,"0"9"-7737,-1 36 154,2 0-1,2 1 1,12 60-1,-1-9-223,-9-52-313,-2-9 11,1 1 1,3-1-1,0 0 0,14 35 0,-21-69-155,0 0-1,1 0 1,-1-1 0,1 1 0,0 0-1,-1-1 1,1 1 0,0-1-1,0 1 1,0-1 0,0 1 0,0-1-1,0 0 1,1 1 0,-1-1 0,0 0-1,1 0 1,-1 0 0,1 0-1,-1 0 1,1 0 0,-1 0 0,1-1-1,0 1 1,-1-1 0,4 2 0,-2-3 42,-1 0 1,0 0-1,1 1 1,-1-1 0,0 0-1,0-1 1,0 1-1,0 0 1,0-1-1,0 1 1,0-1 0,0 0-1,0 1 1,-1-1-1,1 0 1,1-3 0,8-11 225,0-1 1,-1 0-1,10-27 1,0-10-208,-2-1 0,-3 0 1,-2-1-1,9-92 0,-18 128-5006,-9 46-3532,-7-5 1489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6887,'0'0'4948,"0"8"-1830,0-2-2517,0-1 0,0 1 0,0 0-1,1-1 1,0 1 0,0-1 0,1 1 0,-1-1 0,1 1 0,0-1 0,1 0 0,-1 0 0,1 0-1,0 0 1,4 4 0,-1-1-420,1-1 0,0 0-1,0-1 1,1 0 0,-1 0-1,10 5 1,-14-9-557,1 0 0,-1-1 0,1 1 0,-1-1 0,1 1 1,0-1-1,0 0 0,-1-1 0,1 1 0,0 0 0,0-1 0,0 0 0,0 0 0,-1 0 0,1-1 0,0 1 1,0-1-1,5-1 0,-7 0-72,0 1 0,1-1 1,-1 0-1,0 0 0,1 0 1,-1 0-1,-1 0 0,1 0 1,0-1-1,0 1 1,-1-1-1,1 1 0,-1-1 1,0 1-1,0-1 0,0 0 1,0 0-1,1-3 0,8-55-1256,-10 59 1739,5-85 2504,-5 53 1705,-1 32-1287,0 14 590,1-9-3443,-2 13 401,1 0-1,0 0 1,2 0-1,0 0 1,5 25-1,-6-37-480,2-1 0,-1 1 0,0-1 1,1 1-1,-1-1 0,1 0 0,0 1 0,0-1 0,0 0 0,1 0 0,-1 0 0,1-1 0,-1 1 1,1-1-1,0 1 0,0-1 0,0 0 0,1 0 0,-1 0 0,0-1 0,1 1 0,-1-1 0,1 0 1,-1 0-1,1 0 0,0 0 0,-1 0 0,1-1 0,7 0 0,-7 1-8,1-1 0,-1-1 0,1 1 0,-1-1 0,1 1 0,-1-1 0,1 0 0,-1-1 0,0 1 0,0-1-1,0 0 1,0 0 0,0 0 0,0-1 0,0 1 0,-1-1 0,1 0 0,-1 0 0,1 0 0,-1 0 0,-1-1 0,1 1 0,0-1 0,-1 0-1,1 0 1,-1 0 0,2-5 0,0-2 15,0 0 0,-1 0-1,0 0 1,-1-1 0,0 1-1,-1-1 1,0 1 0,-1-1-1,-2-19 1,2 28-29,0 1-1,-1 0 1,1 0-1,0 0 1,-1 0-1,0 0 1,1 0-1,-1 0 1,0 0 0,0 0-1,-2-3 1,2 4-6,1 1 0,-1-1 0,1 1 0,-1 0 0,1-1 0,-1 1 0,1-1 0,-1 1 1,0 0-1,1 0 0,-1-1 0,0 1 0,1 0 0,-1 0 0,1 0 0,-1-1 0,0 1 0,1 0 1,-1 0-1,0 0 0,0 0 0,1 0 0,-1 1 0,0-1 0,-1 1-5,0 0 1,0 0-1,0 0 0,0 0 0,0 1 1,0-1-1,0 1 0,1-1 0,-1 1 0,1-1 1,-1 1-1,1 0 0,0 0 0,0 0 1,0 0-1,0 0 0,0 0 0,-1 4 0,-1 0 16,1 0-1,1 0 0,-1 0 0,1 0 0,0 0 1,0 0-1,1 0 0,0 1 0,0-1 1,0 0-1,3 11 0,-2-15 0,0 0 1,0 1-1,0-1 1,1 0-1,-1 1 0,1-1 1,-1 0-1,1 0 1,0 0-1,0 0 0,0 0 1,0-1-1,0 1 1,0-1-1,0 1 1,0-1-1,1 0 0,-1 0 1,1 0-1,-1 0 1,1 0-1,-1 0 0,1-1 1,0 1-1,-1-1 1,1 0-1,0 0 1,-1 0-1,4 0 0,10 0-30,0-1-1,0-1 0,-1 0 1,1-1-1,-1-1 0,0 0 1,19-8-1,-33 10 193,1 1-1,-1-1 1,0 1 0,0-1-1,0 1 1,0-1 0,0 0 0,0 1-1,0-1 1,-1 0 0,1 0-1,-1 0 1,1 0 0,-1 1 0,0-1-1,1 0 1,-1 0 0,0 0 0,0 0-1,-1-2 1,-1-44 794,-8 9-841,0-14-760,10 53 47,11 13-1351,-5-7 864,1 0 1,0 0-1,0-1 1,0 1 0,0-2-1,1 1 1,0-1 0,0 0-1,9 3 1,6-1-4559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5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35 185 6438,'0'-1'410,"-1"0"0,0 0-1,1 0 1,-1 0 0,0 0 0,0 1 0,0-1-1,0 0 1,0 1 0,1-1 0,-1 1-1,0-1 1,-1 1 0,1-1 0,0 1-1,0 0 1,0-1 0,0 1 0,0 0 0,0 0-1,0 0 1,0 0 0,-1 0 0,1 0-1,0 0 1,0 0 0,0 0 0,-2 1 0,2 1-139,0-1 1,1 1-1,-1-1 1,1 1-1,-1 0 1,1-1-1,0 1 1,-1 0 0,1-1-1,0 1 1,0 0-1,0-1 1,1 1-1,-1 0 1,0-1-1,1 3 1,22 73 2548,-13-52-2177,1-2 0,1 1 0,20 29 0,-24-41-492,1-1 0,0 0-1,0-1 1,1 0 0,0-1 0,1 0-1,0 0 1,12 7 0,-22-16-102,-1 1 1,1-1-1,0 1 1,-1-1-1,1 0 0,0 1 1,0-1-1,-1 0 1,1 1-1,0-1 1,0 0-1,0 0 1,-1 0-1,1 0 1,0 0-1,0 0 0,0 0 1,-1 0-1,1 0 1,0 0-1,0-1 1,0 1-1,-1 0 1,1 0-1,0-1 0,0 1 1,-1-1-1,1 1 1,1-1-1,-1-1 12,0 0-1,1 1 1,-1-1 0,0 0-1,0 0 1,0 0-1,-1 0 1,1 0-1,0 0 1,-1 0 0,1-3-1,2-65 285,-3 60-284,1-11-69,-1 0 0,-1 0 0,0 0 0,-2 0 1,-1 1-1,0-1 0,-2 1 0,0 0 1,-1 0-1,-15-28 0,15 40-205,6 14-370,12 15-399,-4-16 450,0-1 0,0 0-1,1 0 1,-1-1-1,1 0 1,0 0-1,0-1 1,0 0-1,1 0 1,7 0-1,89 2-9962,-84-4 7490,-18-1 2808,0 1-1,0 0 0,0-1 0,0 0 0,0 1 0,0-1 0,0 0 0,0-1 0,-1 1 0,1 0 0,3-3 0,4-3 1864,-1-1 0,-1 0 0,14-15 0,-7 6 1850,-3 5-1094,-4 5-1939,-1 0-1,0 0 0,0-1 0,-1 0 0,0 0 1,0 0-1,0-1 0,-2 0 0,6-12 0,-10 20-457,0 1 0,0-1-1,0 0 1,0 0 0,0 0-1,-1 0 1,1 0-1,0 1 1,-1-1 0,1 0-1,0 0 1,-1 1 0,1-1-1,-1 0 1,1 1 0,-1-1-1,1 0 1,-1 1-1,0-1 1,1 1 0,-1-1-1,0 1 1,1-1 0,-1 1-1,0-1 1,0 1 0,0 0-1,1-1 1,-1 1-1,0 0 1,0 0 0,0 0-1,0-1 1,1 1 0,-1 0-1,0 0 1,0 0 0,0 0-1,-1 1 1,-42 0 67,40 0-70,-4 0 12,1 1 0,-1 0 0,0 0 0,1 0 0,-1 1 0,1 0 0,0 1 1,0 0-1,1 0 0,-1 0 0,1 1 0,-1 0 0,2 0 0,-1 1 0,0 0 0,1 0 0,0 0 0,1 0 0,-1 1 0,1 0 0,0 0 0,1 0 0,0 0 0,0 0 0,1 1 1,-1-1-1,2 1 0,-3 12 0,4-18-24,0 0 0,1 0 0,-1 0 0,0 0 0,1-1 0,-1 1 0,1 0 0,-1 0 0,1 0 0,0 0 0,0 0 0,0-1 0,0 1 0,0 0 1,0-1-1,0 1 0,0-1 0,1 1 0,-1-1 0,1 0 0,-1 1 0,1-1 0,2 1 0,0 0 9,1 0 0,-1 0-1,1 0 1,0-1 0,0 0 0,0 0-1,0 0 1,0 0 0,6-1 0,0 0 4,1 0 0,-1-1 0,1-1 0,-1 0 0,1 0 0,-1-1 1,18-7-1,-14 1 8,0 0 0,-1-1 0,22-20 0,-24 19-8,0 1 1,1 0 0,24-13-1,-37 23-26,1 0-1,0 1 1,-1-1-1,1 0 0,0 1 1,-1-1-1,1 0 1,-1 1-1,1-1 0,-1 1 1,1-1-1,-1 1 1,1-1-1,-1 1 0,0-1 1,1 1-1,-1 0 1,0-1-1,1 1 0,-1 0 1,0-1-1,0 1 1,0 0-1,1-1 0,-1 1 1,0 0-1,0-1 1,0 1-1,0 0 0,0-1 1,0 1-1,0 0 1,-1-1-1,1 1 0,0 1 1,0 39-171,0-34 163,0 10-3,-1-11 79,1 1 0,0-1-1,0 1 1,1-1-1,0 1 1,0-1 0,3 10-1,-3-14-48,0 0-1,1 0 1,-1-1-1,1 1 1,-1 0 0,1 0-1,-1-1 1,1 1-1,0-1 1,0 1-1,0-1 1,0 0-1,0 0 1,0 0-1,0 0 1,0 0-1,0 0 1,1-1-1,-1 1 1,0-1-1,0 1 1,1-1-1,-1 0 1,0 0 0,4 0-1,4 0 19,1-1 0,-1 1 0,1-2 0,-1 1 0,1-2 0,-1 1 0,0-1 0,0-1-1,0 0 1,-1 0 0,15-9 0,3-5-314,-1-1-1,33-31 1,-28 23-663,-28 29 804,-5 10 9,-4 10-2,1-12-285,2 1-1,0-1 1,0 1-1,1-1 1,-2 17-1,3-23 64,1 0 0,0 0 0,0 0 0,0 0 0,0 0 0,0 0 0,1 0 0,0 0 0,0 0 0,0 0 0,0-1 0,1 1 0,-1 0 0,1 0 0,0-1 0,0 1 0,5 4 0,3 1-9186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3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8168,'0'0'2888,"-8"10"-2173,2-2-441,0 0 1,1 0-1,-1 0 0,2 1 1,0 0-1,0 0 0,0 0 1,1 1-1,0-1 0,1 1 1,0-1-1,0 15 0,-2 89 550,16 154-1,0-3-660,-33 306 88,18-534-56,-2 17 1298,-20 98 0,25-161-531,0 8-1321,0 0-1,1 0 0,-1 0 0,1 0 0,0 1 0,-1-1 0,1 0 0,0 1 1,0-1-1,0 1 0,1-1 0,-1 1 0,0-1 0,2-1 0,19-11-6676,-11 7 2445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5029,'0'0'16874,"-5"9"-15624,-4 16-679,0 0 1,2 0 0,1 1 0,-6 51 0,11-70-591,-4 35-72,-5 24-3582,0-48 484,9-17 2989,1-1 0,0 0 0,-1 1-1,1-1 1,0 0 0,-1 1-1,1-1 1,0 0 0,-1 0 0,1 1-1,-1-1 1,1 0 0,0 0 0,-1 0-1,1 0 1,-1 1 0,1-1 0,-1 0-1,1 0 1,-1 0 0,1 0-1,-1 0 1,1 0 0,0 0 0,-1 0-1,1 0 1,-1 0 0,1-1 0,-1 1-1,1 0 1,-1 0 0,1 0-1,0-1 1,-1 1 0,1 0 0,-1 0-1,1-1 1,0 1 0,-1 0 0,1-1-1,0 1 1,-1 0 0,1-1-1,0 1 1,-1-1 0,-8-15-4343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5:4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2001 10794,'0'0'1041,"-9"5"363,-5 2-921,8-5-281,0 1-1,0 0 1,1 0 0,-1 1 0,1 0 0,-7 5-1,12-9-172,0 0 0,-1 0 0,1 0 0,0 1 0,-1-1 0,1 0 0,0 0 0,-1 0 0,1 1 0,0-1 0,0 0 0,-1 0-1,1 1 1,0-1 0,0 0 0,0 1 0,-1-1 0,1 0 0,0 1 0,0-1 0,0 0 0,0 1 0,-1-1 0,1 0 0,0 1 0,0-1 0,0 0 0,0 1-1,0-1 1,0 0 0,0 1 0,0-1 0,0 1 0,0-1 0,1 0 0,-1 1 0,0-1 0,0 0 0,0 1 0,0-1 0,0 0 0,1 1 0,-1-1-1,0 0 1,0 0 0,0 1 0,1-1 0,-1 0 0,0 0 0,1 1 0,-1-1 0,0 0 0,0 0 0,1 1 0,-1-1 0,0 0 0,1 0 0,-1 0 0,0 0-1,1 0 1,-1 0 0,1 0 0,-1 0 0,0 0 0,1 0 0,0 0 0,26 3 710,-27-3-689,147-7 839,209-37-1,-120 10-444,67-5-448,346-33 510,304 80 495,-345 10-742,-404-18-214,857-4 630,-889-3-573,-1-8-1,197-43 1,-336 52-98,-23 5-14,1 0-1,0 0 1,-1-1 0,1-1 0,-1 0-1,1 0 1,-1 0 0,0-1-1,-1-1 1,1 1 0,-1-2 0,0 1-1,0-1 1,0 0 0,10-11-1,-7 3-5,-1 0 0,0 0 0,0-1 0,-2 0 0,0-1 0,-1 0 0,0 0 0,-1-1 0,-1 0 0,-1 0 0,3-18 0,-3 0-16,-2 0 0,-1 0 0,-1 0 0,-9-56 0,-32-140 204,10 65-88,23 115-266,-3 1 0,-2 1 0,-2 0 0,-2 0 0,-3 2 0,-1 0 0,-29-45 0,35 68 85,0 2-1,-1 0 1,-2 1-1,0 1 0,-1 0 1,-1 1-1,-1 2 1,-1 0-1,0 1 0,-1 1 1,0 1-1,-2 1 0,1 2 1,-50-17-1,2 9 173,0 4 0,-108-9 0,-151 9 788,238 12-718,-938-43 157,-140-4-641,513 39 329,1 35 148,601-19-244,-113 11 373,142-13-569,0 3-1,1 0 1,0 1 0,-26 12 0,45-15-3670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6:1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351 120 5637,'0'-8'1805,"0"-1"-1719,1 0 184,-1 1 1,-1-1-1,1 0 0,-2 1 1,1-1-1,-3-8 0,3 15-181,1 0-1,-1 0 1,0 0-1,0 1 1,0-1-1,0 0 1,0 0-1,-1 1 0,1-1 1,0 1-1,-1-1 1,1 1-1,-1 0 1,1-1-1,-1 1 0,0 0 1,0 0-1,1 0 1,-1 0-1,0 0 1,0 1-1,0-1 0,0 1 1,0-1-1,0 1 1,0-1-1,0 1 1,0 0-1,0 0 0,0 0 1,0 0-1,0 1 1,0-1-1,0 1 1,-2 0-1,2-1-26,1 1 1,-1 0-1,1 0 1,-1 0-1,1 0 0,0 0 1,-1 0-1,1 0 1,0 0-1,0 1 1,0-1-1,0 0 0,0 1 1,0-1-1,0 1 1,0-1-1,1 1 1,-1-1-1,1 1 0,-1 0 1,1-1-1,-1 3 1,-7 45 107,6-35-100,-175 846-107,173-845 34,-14 46 86,3 1-1,2 0 1,3 1 0,-2 95 0,12-152-88,1 0 0,0 0-1,0-1 1,0 1 0,1-1 0,-1 1 0,1-1-1,1 1 1,-1-1 0,1 0 0,0 0 0,0 0 0,1 0-1,-1-1 1,1 1 0,0-1 0,0 0 0,0 0 0,1-1-1,0 1 1,-1-1 0,1 0 0,0 0 0,1 0-1,-1-1 1,0 0 0,1 0 0,-1 0 0,1-1 0,0 0-1,-1 0 1,10 0 1687,24 8-1842,84 6-140,2-6-1,-1-5 1,199-19 0,387 5-456,-382 15 764,53-7-24,538 10 6,-609 2-8,0-13 0,560-79 0,-861 81 47,41-8 717,95-3 1,-143 8-708,0 0 0,-1 0 0,1 0 0,-1 0 1,0 0-1,0 0 0,-1 0 0,1 0 0,-1 0 1,0-9-1,0 6-1,32-244 49,-13 130-597,2-165-1,-5-182 426,-16 459 91,0 0 0,0-1 0,-1 1 0,-1 0 0,0 0 0,0 0 1,0 0-1,-1 0 0,-1 0 0,1 1 0,-2-1 0,-6-10 0,6 13-22,0 0 0,-1 0 0,0 0 0,0 1 0,0-1 0,-1 2 0,0-1 0,1 1 1,-2 0-1,1 0 0,0 1 0,-1 0 0,0 0 0,-12-2 0,-28-3-257,-1 2 0,0 3 0,0 1 0,-71 8 1,88-5 301,-294 20 211,-394 76 1,512-58-91,-408 71-28,417-83-103,-225 0-1,-210-52-504,411 7 476,-1 9-1,-326 30 0,527-18-18,-322 20 587,338-24-997,8-1-540,10-3-1538,9 2-1529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7:0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28 120 5669,'0'0'8713,"2"-10"-6252,5-43 619,-7 52-3000,0 1 1,0 0-1,0-1 1,0 1-1,0-1 1,0 1-1,0 0 1,0-1-1,0 1 1,0 0-1,0-1 1,0 1-1,0-1 1,0 1-1,-1 0 1,1-1-1,0 1 1,0 0-1,0 0 1,-1-1-1,1 1 1,0 0-1,-1-1 1,1 1-1,0 0 1,0 0-1,-1-1 1,1 1-1,0 0 1,-1 0-1,1 0 1,-1 0-1,1 0 1,0-1-1,-1 1 1,1 0-1,0 0 1,-1 0-1,1 0 1,-1 0-1,1 0 1,0 0-1,-1 0 1,1 0-1,0 0 1,-1 0-1,1 1 1,-1-1-1,1 0 1,-16 12 682,14-8-752,1-1 0,0 1 0,0-1 0,0 1 0,0 0 0,1-1-1,-1 1 1,1 0 0,0 0 0,0-1 0,0 1 0,1 0-1,-1-1 1,1 1 0,0 0 0,1 3 0,-1-5-9,0 0 0,0 0 1,0 0-1,1 0 0,-1 0 0,1-1 1,-1 1-1,1 0 0,0-1 1,-1 1-1,1-1 0,0 0 0,0 0 1,0 1-1,0-1 0,0 0 0,0-1 1,0 1-1,1 0 0,-1-1 0,0 1 1,0-1-1,1 1 0,-1-1 0,0 0 1,3 0-1,0-1 52,0 1-1,-1-1 1,1 0-1,-1 0 1,1-1-1,-1 1 1,0-1-1,0 0 1,0 0 0,0-1-1,0 1 1,4-4-1,-7 6-8,0-1 0,0 0-1,0 1 1,0-1 0,-1 0-1,1 0 1,0 0 0,0 1-1,0-1 1,-1 0 0,1 0 0,-1 0-1,1 0 1,-1-1 0,1 1-1,-1 0 1,1 0 0,-1 0-1,0 0 1,0 0 0,1-1-1,-1 1 1,0 0 0,0 0-1,0 0 1,0 0 0,-1-1 0,1 1-1,0 0 1,0 0 0,-1 0-1,1 0 1,-1 0 0,1 0-1,-1-1 1,1 1 0,-1 0-1,0 0 1,1 1 0,-1-1 0,0 0-1,0 0 1,0 0 0,0 0-1,1 1 1,-1-1 0,0 0-1,0 1 1,-2-1 0,1-1-44,-1 0 0,0 0 1,0 0-1,0 1 1,-1 0-1,1-1 0,0 1 1,-1 0-1,1 1 0,0-1 1,-1 0-1,1 1 1,-1 0-1,1 0 0,-1 0 1,1 0-1,0 1 0,-1-1 1,1 1-1,-1 0 0,1 0 1,0 0-1,-5 2 1,6-1-16,0-1 0,0 1 0,-1-1 1,1 1-1,0 0 0,1 0 0,-1 0 1,0 0-1,0 0 0,1 1 1,-1-1-1,1 0 0,0 1 0,0-1 1,0 1-1,0 0 0,0-1 0,0 1 1,1 0-1,0-1 0,-1 1 1,1 0-1,0-1 0,0 1 0,0 0 1,0 0-1,1-1 0,-1 1 0,2 4 1,-1-6 9,0 0 1,0 0-1,-1 0 1,1 0-1,0-1 0,0 1 1,0 0-1,0 0 1,0-1-1,0 1 1,0-1-1,0 1 1,0-1-1,0 1 1,0-1-1,0 0 1,0 0-1,0 1 1,0-1-1,0 0 1,1 0-1,-1 0 0,0 0 1,0 0-1,0 0 1,0 0-1,0-1 1,0 1-1,1 0 1,1-2-1,35-10 87,-32 8-45,0 1-1,0-1 1,0 0-1,-1-1 1,1 1 0,-1-1-1,0 0 1,-1 0 0,1-1-1,-1 0 1,0 1-1,0-1 1,-1-1 0,0 1-1,0 0 1,0-1 0,-1 0-1,0 1 1,0-1-1,1-12 1,-3 18-36,0 1 0,0-1 0,-1 0-1,1 0 1,0 1 0,0-1 0,-1 0 0,1 1-1,0-1 1,-1 0 0,1 1 0,-1-1 0,1 1-1,0-1 1,-1 0 0,0 1 0,1-1 0,-1 1-1,1-1 1,-1 1 0,0 0 0,1-1 0,-1 1 0,0 0-1,1-1 1,-1 1 0,0 0 0,1 0 0,-1 0-1,0 0 1,0-1 0,1 1 0,-1 0 0,0 0-1,1 0 1,-1 1 0,0-1 0,0 0 0,1 0 0,-1 0-1,0 0 1,0 1 0,1-1 0,-1 0 0,-1 1-1,-1 0-29,0 0-1,0 0 1,0 0-1,0 1 0,0-1 1,0 1-1,1 0 0,-1 0 1,-5 4-1,4 0 11,-1 0-1,1 0 0,0 1 0,0 0 1,1 0-1,0 0 0,0 0 1,1 0-1,0 1 0,0-1 1,0 1-1,1-1 0,0 1 1,1 0-1,0 9 0,0-16 16,0 0 0,0 0-1,0 0 1,1 0 0,-1 0-1,0 0 1,0 0 0,0-1-1,1 1 1,-1 0 0,1 0 0,-1 0-1,0 0 1,1-1 0,0 1-1,-1 0 1,1 0 0,-1-1-1,1 1 1,0 0 0,-1-1-1,1 1 1,0-1 0,0 1 0,0-1-1,-1 1 1,2-1 0,0 1 6,1-1 0,-1 1 0,0-1 0,0 0 0,0 0 0,1 0 0,-1 0 0,0 0 0,0-1 0,1 1 0,2-1 0,-1-1 37,1 1 0,-1-1 1,0 1-1,1-1 0,-1-1 1,0 1-1,0-1 0,0 1 0,0-1 1,-1 0-1,5-5 0,-10 11-37,0-1 1,0 0-1,0 0 0,-1-1 0,1 1 0,0 0 0,-1-1 0,1 1 0,-1-1 0,0 0 1,1 0-1,-1 0 0,0 0 0,0 0 0,0-1 0,1 1 0,-1-1 0,0 0 0,0 1 0,0-2 1,0 1-1,0 0 0,0 0 0,0-1 0,1 0 0,-1 1 0,0-1 0,0 0 0,1-1 1,-1 1-1,1 0 0,-1-1 0,1 1 0,-1-1 0,1 0 0,0 0 0,0 0 0,0 0 1,0 0-1,0 0 0,0-1 0,1 1 0,-1 0 0,1-1 0,-1 0 0,1 1 0,0-1 1,0 0-1,0 1 0,1-1 0,-1 0 0,1 0 0,-1 0 0,1 0 0,0 0 0,0 0 0,0 1 1,0-1-1,1 0 0,-1 0 0,1 0 0,0 0 0,0 1 0,0-1 0,0 0 0,2-3 1,-5 9-16,1-1 0,0 1 0,0-1 0,0 0 0,0 1 0,0 0 0,0-1 1,1 1-1,-1 0 0,1-1 0,0 1 0,0 0 0,0 4 0,0-6 7,0 0-1,0 0 1,1 0-1,-1 0 1,0 0-1,1 0 1,-1 0 0,1 0-1,-1 0 1,1 0-1,0 0 1,-1 0-1,1 0 1,0 0-1,0 0 1,-1-1-1,1 1 1,0 0-1,0-1 1,0 1-1,0-1 1,0 1-1,0-1 1,0 1-1,0-1 1,0 1 0,0-1-1,0 0 1,1 0-1,-1 0 1,0 1-1,0-1 1,2 0-1,4-1 8,0 0 0,0 1 0,-1-2-1,1 1 1,0-1 0,0 0 0,-1-1 0,1 0 0,-1 0-1,0 0 1,7-5 0,-10 6-5,0 0 0,0 0-1,0 0 1,0-1 0,0 1 0,-1-1-1,0 1 1,1-1 0,-1 0 0,0 0 0,0 0-1,0 0 1,-1 0 0,1-1 0,-1 1-1,0 0 1,0-1 0,0 1 0,0-1 0,-1 1-1,1-1 1,-1 1 0,0-1 0,0-5-1,0 8-10,-1 0-1,1 0 0,-1 0 0,1 0 0,-1 0 0,1 0 0,-1 0 1,0 0-1,0 1 0,1-1 0,-1 0 0,0 0 0,0 1 0,0-1 0,0 0 1,1 1-1,-1-1 0,0 1 0,0-1 0,0 1 0,-1-1 0,1 1 1,0 0-1,0 0 0,0-1 0,0 1 0,0 0 0,0 0 0,0 0 1,0 0-1,0 0 0,-1 1 0,1-1 0,0 0 0,0 0 0,0 1 0,0-1 1,0 1-1,0-1 0,-2 2 0,-2-1-100,0 1 1,0 0-1,0 0 0,0 1 1,0 0-1,1 0 0,-6 3 1,4 1-191,0-1 0,0 1 0,1 0 0,-1 1 0,1-1 0,-6 14 0,2 10-5226,8-24-2124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7:0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76 144 6182,'0'0'10826,"0"8"-10367,-1 27-165,-5-90 3110,-7 19-2721,12 35-602,0 0 1,1 0 0,-1 0 0,0 0-1,0 0 1,0 0 0,0 0 0,0 0-1,0 0 1,0 0 0,0 1-1,0-1 1,0 1 0,0-1 0,0 1-1,0-1 1,-1 1 0,1-1 0,0 1-1,0 0 1,-1 0 0,1 0-1,-2-1 1,2 2-78,0 0 1,0 0-1,0 0 0,0-1 0,0 1 1,0 0-1,0 0 0,0 0 0,0 0 0,0 1 1,1-1-1,-1 0 0,0 0 0,1 0 1,-1 1-1,1-1 0,-1 0 0,1 1 0,0-1 1,-1 0-1,1 1 0,0-1 0,0 0 1,0 1-1,0-1 0,0 1 0,0-1 0,1 0 1,-1 3-1,8 44-168,-7-46 158,-1 0 0,1 0-1,-1 0 1,1 0 0,0 0 0,0-1 0,0 1 0,0 0 0,0 0 0,0-1-1,1 1 1,-1-1 0,0 1 0,1-1 0,-1 1 0,1-1 0,0 0-1,-1 0 1,1 0 0,0 0 0,0 0 0,0 0 0,-1 0 0,1-1 0,0 1-1,0-1 1,0 1 0,0-1 0,0 0 0,0 0 0,0 0 0,1 0 0,-1 0-1,0 0 1,0 0 0,3-2 0,-1 1 6,-1-1 0,1-1 0,-1 1 1,0 0-1,0-1 0,0 1 0,0-1 0,0 0 0,0 0 0,-1 0 1,0-1-1,1 1 0,-1 0 0,0-1 0,-1 0 0,1 1 0,2-7 1,-1-1 44,-1 1 0,1-1 0,-1 1 0,-1-1 0,0-14 0,0 23-25,-1 0 0,0-1 0,0 1 1,0 0-1,-1 0 0,1 0 0,0 0 0,-1 0 0,0 0 0,1 0 1,-1 0-1,0 0 0,0 1 0,0-1 0,0 0 0,0 0 1,0 1-1,0-1 0,-1 0 0,1 1 0,-1 0 0,1-1 0,-1 1 1,0 0-1,1 0 0,-1-1 0,0 1 0,0 1 0,0-1 1,0 0-1,0 0 0,0 1 0,-3-1 0,2 0-27,-1 0 0,1 1 0,0 0 0,-1 0 0,1 0-1,0 0 1,-1 0 0,1 1 0,0 0 0,-1-1 0,1 1 0,0 0 0,0 0-1,0 1 1,0-1 0,0 1 0,0 0 0,0-1 0,1 1 0,-1 1 0,0-1 0,1 0-1,0 0 1,-1 1 0,1 0 0,-3 5 0,1 0-22,1-1 0,0 2 0,1-1 1,-1 0-1,2 0 0,-1 1 0,1-1 0,0 1 1,1 13-1,0-21 19,0 1 0,0-1 1,0 0-1,0 1 0,0-1 0,0 0 1,0 1-1,0-1 0,0 0 0,0 1 1,1-1-1,-1 0 0,1 1 1,-1-1-1,1 0 0,-1 0 0,1 0 1,0 1-1,0-1 0,-1 0 0,1 0 1,0 0-1,0 0 0,0 0 0,0 0 1,2 1-1,-2-3 9,0 1 0,1 0 0,-1-1 0,0 1 0,0-1-1,0 1 1,1-1 0,-1 0 0,0 1 0,0-1 0,0 0 0,0 0 0,0 0 0,0 0-1,-1 0 1,1 0 0,0 0 0,0 0 0,-1 0 0,1 0 0,0 0 0,-1 0 0,1-1 0,-1 1-1,0 0 1,1 0 0,-1-2 0,4-8 42,0 1 1,0-1-1,-1 0 0,-1 1 0,0-1 1,0 0-1,-1-1 0,-1 1 0,0 0 1,-2-19-1,2 29-38,0 1 1,0-1-1,0 1 1,0-1-1,0 1 1,0-1-1,0 1 1,0-1-1,0 1 1,0-1-1,0 1 1,0 0-1,-1-1 1,1 1-1,0-1 1,0 1-1,0-1 1,-1 1-1,1 0 1,0-1-1,-1 1 1,1 0-1,0-1 1,-1 1-1,1 0 1,0-1-1,-1 1 1,1 0-1,-1 0 1,1-1-1,0 1 1,-1 0-1,1 0 1,-1 0-1,1 0 1,-1 0-1,1-1 1,-1 1-1,1 0 1,-1 0-1,1 0 1,0 0-1,-1 0 1,1 1-1,-1-1 1,1 0-1,-1 0 1,1 0-1,-1 0 1,1 0-1,-1 1 1,1-1-1,0 0 1,-1 0-1,1 1 1,-1-1-1,0 1-13,-1 1 1,1-1-1,0 1 1,0-1-1,0 1 0,0-1 1,0 1-1,0 0 0,0-1 1,0 1-1,0 0 0,1 0 1,-1 2-1,-2 13 5,1-1 0,1 1 1,0-1-1,1 1 0,1-1 0,1 1 0,0-1 1,1 1-1,6 16 0,-9-32-1,0 0 0,0-1 1,0 1-1,1 0 0,-1-1 0,0 1 1,0 0-1,1-1 0,-1 1 0,0-1 0,1 1 1,-1-1-1,1 1 0,-1-1 0,1 1 1,-1-1-1,1 1 0,-1-1 0,1 1 1,-1-1-1,1 0 0,0 1 0,-1-1 1,1 0-1,0 0 0,-1 0 0,1 1 1,-1-1-1,1 0 0,0 0 0,1 0 0,12-17 40,-1-32 277,-12 37-248,0-1 1,-2 0-1,0 0 1,-3-20-1,3 29-56,0 0-1,0 0 1,0 0 0,-1 1-1,1-1 1,-1 0 0,0 1-1,0-1 1,0 1-1,0-1 1,-1 1 0,1 0-1,-1 0 1,0 0 0,0 0-1,0 1 1,0-1-1,-6-2 1,9 5-14,0-1-1,-1 1 1,1 0-1,-1 0 1,1 0-1,0 0 1,-1-1-1,1 1 1,-1 0-1,1 0 1,-1 0 0,1 0-1,0 0 1,-1 0-1,1 0 1,-1 0-1,1 0 1,-1 0-1,1 0 1,-1 1-1,1-1 1,0 0-1,-1 0 1,1 0 0,-1 1-1,1-1 1,0 0-1,-1 0 1,1 1-1,0-1 1,-1 0-1,1 0 1,0 1-1,0-1 1,-1 1-1,-5 21-145,7 31 36,-1-49 106,1 11-37,1-1-1,1 0 1,0 0-1,1-1 1,0 1-1,8 16 1,-9-23-682,1-1 0,-1 1 0,1-1 0,1 0 1,-1 0-1,1-1 0,0 1 0,8 6 0,5-1-5980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8:0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19088 624 1826,'0'0'4687,"-8"-7"-4693,3 2 12,1 1 0,-1 0 0,0 0-1,-1 1 1,1-1 0,-1 1 0,0 1-1,1-1 1,-1 1 0,0 0 0,-1 0-1,-10-2 1,-2 0 213,1-1 0,0 0 1,0-2-1,-27-13 0,28 12-323,0 0 1,-1 1 0,1 1-1,-2 1 1,-20-4-1,-82 1 302,0 5-1,-125 13 1,200-7-86,-402 34 235,-737 157 0,-410 234-2328,548-95 3180,13 42-673,-130 103-802,19 47 322,-3052 1769 547,3325-1766-657,-288 169-518,1091-658 578,-812 475 104,26 40-111,850-550 9,-599 429-89,19 27 99,46 11-4,393-330 61,-195 241-1,280-302 74,-81 140 0,119-177-125,1 0 0,3 2-1,1 0 1,3 1 0,-15 68 0,24-87-56,2 0-1,1 0 1,1 0 0,1 0 0,2 0 0,0 0 0,2 0 0,1 0 0,1 0 0,2-1 0,0 0 0,2 0-1,19 41 1,-8-33-179,1-1-1,2 0 0,0-2 1,3-1-1,0-1 0,2-2 1,1 0-1,1-2 1,1-1-1,1-1 0,2-2 1,0-2-1,69 30 0,-35-24 166,1-3 0,2-3-1,0-2 1,0-4 0,1-3 0,118 1-1,73-14 513,349-48 0,255-96 397,167-98 745,-9-46-628,-644 180-674,2561-918 496,-774 64-688,-40-89-100,831-662-3,-2527 1416 257,-14-19 0,-14-17 0,-15-17 0,-16-18 0,-17-15 0,394-553 0,-472 522-215,-205 292-50,82-192 1,-131 259 48,-3-1 0,-2-2 1,-3 0-1,-3 0 0,-2-2 0,-3 1 0,-1-122 1,-9 146-1,-1-1 1,-2 1 0,-2 0 0,-1 1-1,-2 0 1,-2 0 0,-1 1-1,-2 0 1,-1 1 0,-2 1 0,-1 1-1,-2 0 1,-1 2 0,-29-32 0,24 34 87,-1 2 0,-1 1 0,-1 2 0,-2 1 0,0 1 0,-1 1-1,-1 3 1,-1 0 0,-1 2 0,0 2 0,-1 1 0,-43-8 0,20 9-302,-1 3-1,0 3 1,-1 2-1,0 3 1,1 3-1,-1 3 0,-60 12 1,-327 98-3543,214-41 423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8:2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4324,'20'0'-256,"-3"0"128,-1 0-1057,-1 0-1025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8:2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4374 322 993,'0'0'5835,"-9"-7"-1992,7 3-3755,-1 0 0,0 0-1,0 0 1,0 0-1,-1 0 1,1 1-1,-1 0 1,0 0-1,0 0 1,0 0 0,0 0-1,0 1 1,-1 0-1,1 0 1,-1 0-1,1 0 1,-1 1-1,-9-2 1,-11-2 191,0 1 0,-35-1 0,40 4-196,-224-16-26,-1060-98 239,1025 70-443,125 18-28,-177-9 0,-190 33-931,307 4 1123,143 0-5,-1 4 0,0 2 0,1 4 0,-130 37 0,157-34-2,0 2 1,2 2 0,0 1-1,0 3 1,2 1-1,1 2 1,1 2-1,-56 50 1,70-52-17,0 0-1,2 2 1,0 1-1,-19 34 1,32-47-6,1 0 1,0 1-1,1 0 0,1 1 1,1-1-1,0 1 0,1 1 1,1-1-1,0 0 0,0 19 1,4-27 19,0 0 0,1-1 0,0 1 0,1 0 0,-1-1 0,2 1 0,-1-1 0,1 0 0,0 0 0,1 0 0,0-1 0,0 0 0,1 0 0,9 11 0,13 9 90,60 47 1,-85-71-96,46 31 43,1-1 0,2-3 1,1-2-1,2-2 0,0-3 0,102 29 0,360 54-33,-499-103-13,213 28 70,244 1-1,237-32-10,-652 0-59,1368-84 43,-1413 83-39,291-43 8,-251 33 57,-2-2 0,0-3 1,80-35-1,-119 45-4,0-1-1,0-1 1,-1-1-1,0 0 0,0 0 1,-1-1-1,0-1 1,12-15-1,-17 18 37,-1 0 0,-1-1 0,1 0-1,-1 0 1,-1-1 0,0 1 0,0-1 0,-1 0-1,0 0 1,-1 0 0,0 0 0,0-1 0,0-13-1,-2 7-5,-1 0 0,0 0 0,-1 0-1,-1 0 1,0 1 0,-2-1 0,1 1-1,-2 0 1,0 0 0,-1 0 0,-1 1-1,-1 0 1,0 1 0,0-1 0,-14-13-1,-3-4-63,-1 2 0,-2 0 0,-1 2 0,-1 1-1,-60-38 1,43 36-1019,-1 2-1,-2 2 1,-87-29 0,107 42-790,11 3-998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8:3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4633 221 5157,'-241'-35'848,"-265"-6"0,402 35-959,-183-8-1390,-125-9-663,137-3 3918,-744-50 2741,420 97-4483,477-9 130,0 5 0,-221 62 0,306-68-57,1 2 0,1 2 0,0 2 0,1 0 0,0 3 0,-44 33 0,53-32-82,0 1-1,2 1 0,1 1 1,1 1-1,1 1 0,1 0 1,-30 57-1,27-40-1,2 2 0,-25 84 0,38-105-15,2-1-1,1 1 1,1-1 0,1 1-1,1 0 1,1 0-1,5 42 1,-1-51 28,0 0 1,1 0 0,1 0 0,0-1 0,1 0-1,0 0 1,1 0 0,1-1 0,0-1-1,1 1 1,0-1 0,1-1 0,19 16 0,2-1 38,1-1 1,1-2 0,73 37-1,-30-26-118,1-4 0,1-3-1,2-3 1,0-4-1,166 19 1,424-13-407,-308-35 736,-1-15 0,-1-16 0,459-112 1,-717 128-117,-1-5 0,-2-5 0,103-49 1,-164 64-52,0-1 1,-2-3-1,0-1 1,-2-1-1,-1-3 1,-1 0-1,-1-2 1,-1-1-1,-2-2 1,30-44-1,-33 37-65,-3 0 0,0-2 0,16-45-1,-31 65-26,0-1 0,-2 0 0,0 0-1,-2 0 1,0-1 0,-2 0 0,0-43 0,-3 59 32,-1 1 1,1-1 0,-1 0-1,-1 1 1,1-1-1,-1 1 1,-1 0 0,1 0-1,-1 0 1,-1 1-1,1-1 1,-1 1 0,0 0-1,0 0 1,-1 1-1,0 0 1,0 0 0,0 0-1,0 0 1,-1 1-1,0 0 1,0 1 0,-10-5-1,-13-4-39,0 1 0,-1 2 0,1 1-1,-46-6 1,-24 4-1081,-175 3 0,197 7-66,-52 0-1931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1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91 3235,'0'0'1057,"1"-9"-197,4-37 77,-2 11 4363,-9 75-3594,-59 320-1358,7-51 169,-59 698-401,94-761-29,18-202 22,-4 64 113,9-104-232,1-1 1,0 1 0,0-1-1,0 0 1,0 0 0,0 1-1,0-1 1,1 0-1,0 0 1,-1 0 0,1-1-1,0 1 1,1 0 0,-1-1-1,0 1 1,1-1-1,5 4 1,57 36-65,-43-29-78,88 52-296,171 73 0,-198-105 660,1-4-1,173 36 0,368 5 338,4-62-500,-25-51-52,-317 16 107,339-34-1,-301 28-61,147 16 972,-469 16-990,-1 0 1,0 0-1,0 0 0,1 0 1,-1 0-1,0-1 0,0 1 1,0-1-1,-1 1 0,1-1 0,0 0 1,0 0-1,-1 0 0,1 0 1,-1 0-1,0 0 0,2-2 1,22-42 112,-25 44-136,61-132 57,55-183 0,18-152 108,-59 195-127,20-98 2,-76 275-16,11-186-1,-27 241-6,-1 17-6,-1 1 0,-1-1 0,-1 0 0,-5-26-1,5 46-2,0-1-1,-1 0 0,1 0 1,-1 1-1,-1-1 0,1 1 0,-1 0 1,0-1-1,0 1 0,0 1 0,-1-1 1,1 0-1,-1 1 0,-1 0 0,1-1 1,0 2-1,-1-1 0,0 1 0,0-1 1,0 1-1,0 0 0,-7-2 0,-49-14 135,-2 3-1,0 3 1,-1 2-1,-81-3 1,63 6 52,-664-33 697,-3 45-1246,421 0 174,-707 15 168,-279 0-201,1272-19-2333,11-5-1944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4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5317,'0'0'6006,"13"6"-5275,3 1-305,0-1 1,1-1-1,0-1 0,0 0 1,1-1-1,28 2 0,538 7 1934,-410-6-1445,233-22 1,-323 8 136,0 3-1,87 7 1,-156 2-910,-22 2-1364,-25 2-5375,8-8-839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6246,'7'-14'2386,"0"-1"-1440,1-1 0,1 2 0,1-1 0,12-14 0,-17 23-454,1 0 1,-1 0 0,1 1-1,1-1 1,-1 1 0,1 1-1,0-1 1,0 1 0,0 1-1,1-1 1,-1 1 0,1 0-1,9-1 1,-14 3-400,0 0-1,-1 0 1,1 1-1,0-1 1,0 1-1,0 0 1,0 0-1,0 0 1,-1 0-1,1 1 1,0-1-1,0 1 1,0 0-1,-1 0 1,1 0-1,0 0 1,-1 0-1,1 0 1,3 3-1,-5-2-29,1 0 0,-1 0-1,1 0 1,-1 1 0,0-1 0,0 0-1,0 1 1,0-1 0,0 1-1,-1-1 1,1 1 0,-1 0-1,0-1 1,1 1 0,-1-1 0,-1 1-1,1 0 1,0-1 0,0 1-1,-1-1 1,-1 5 0,-2 6 76,-1 0 0,0 0 0,-1 0 1,0-1-1,-1 0 0,-1 0 0,0-1 0,-9 11 1,8-12-60,1 1 0,1-1 0,-1 2 1,2-1-1,0 1 0,0 0 1,1 0-1,-7 24 0,12-35-78,1 0 0,-1 0 0,0 0 0,1 0 0,-1 0 0,1 0 0,-1 0 0,1-1 0,-1 1 0,1 0 0,-1 0 0,1 0 0,0-1 0,0 1 0,-1 0 0,1-1 0,0 1 0,0-1 0,0 1 0,0-1 0,0 1 0,0-1 0,0 1 0,0-1 0,0 0 0,0 0 1,0 0-1,0 1 0,0-1 0,0 0 0,0 0 0,0 0 0,0 0 0,0-1 0,0 1 0,2-1 0,44-4 254,-30 0-256,-1-2-1,0 0 1,0-1-1,-1 0 1,0-1-1,-1-1 1,0 0-1,0-1 1,-1-1-1,17-19 1,-28 28 29,0-1 0,0 1 1,0-1-1,0 0 1,0 0-1,-1 0 0,0 0 1,1-9-1,-1 12-10,-1 0 0,0 1 1,1-1-1,-1 0 0,0 0 0,0 0 0,0 0 0,0 0 1,0 0-1,0 0 0,0 0 0,0 0 0,0 0 1,-1 0-1,1 0 0,0 0 0,-1 0 0,1 0 0,0 0 1,-1 0-1,1 0 0,-1 0 0,0 1 0,1-1 0,-1 0 1,0 0-1,1 1 0,-1-1 0,0 0 0,0 1 1,0-1-1,1 1 0,-1-1 0,0 1 0,0-1 0,0 1 1,0 0-1,0-1 0,0 1 0,0 0 0,0 0 1,-1 0-1,1 1-18,0 0 1,0 0 0,0 0-1,0 0 1,0 0-1,0 0 1,1 1-1,-1-1 1,0 0 0,1 0-1,-1 1 1,1-1-1,0 1 1,-1-1 0,1 0-1,0 1 1,0-1-1,0 1 1,0-1-1,0 1 1,0-1 0,0 0-1,1 3 1,5 35 317,-1-65 817,-5 12-4042,-2 4-3363,-1 3-821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5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2050,'37'21'2414,"-16"-9"-963,0 1 1,36 28 0,231 190 107,-49-75-1367,-89-63 566,125 105 866,-75-52-435,-46-27-1032,-5 6 0,137 149-1,-236-218-799,76 109 1,-81-101 158,71 77 0,117 105-1069,-189-202 2128,2-3 0,2-2 1,83 53-1,251 175-177,-272-185 197,127 121-1090,-47-36 205,-158-142 88,16 15 470,1-3 0,2-2 0,59 30 0,-11-10 571,157 117-1,-179-117-999,-70-49-17,-4-4-72,-1 0 1,1 0-1,-1-1 0,1 1 0,-1 0 1,1-1-1,0 0 0,0 1 0,0-1 1,4 1-1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5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22 9737,'0'0'1143,"-7"2"90,-1-1-826,6-1-266,-1 1 1,0-1-1,1 0 0,-1 1 0,0 0 0,1 0 0,-1 0 0,1 0 0,-1 0 1,1 0-1,0 0 0,-3 3 0,52-3 2651,745-18-1111,-641 19-1679,226-10-20,-344-1 587,-35 5-156,-18 1-177,-93 8-215,0 4 0,-190 42 0,38-5-31,137-29 12,-281 50 1,483-76-462,863-131 96,-937 140 363,27-3-40,9 0 23,43-11 0,-73 11 137,-7 1 3,-17-1 115,-29 1 92,-21 4-90,-1 3 0,-73 16 0,-135 40-4215,193-41-287,20-6-3003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0:0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144 324 4740,'0'0'8072,"0"0"-8038,1 0 0,-1 0 0,0-1 1,0 1-1,1 0 0,-1-1 0,1 1 0,-1 0 0,0 0 0,1 0 0,-1-1 0,0 1 0,1 0 0,-1 0 1,1 0-1,-1 0 0,1 0 0,-1 0 0,0 0 0,1 0 0,-1 0 0,1 0 0,-1 0 0,1 0 1,-1 0-1,0 0 0,1 0 0,-1 0 0,1 1 0,0-1 0,0 2 20,1 0-1,-1 0 1,0 0 0,0 0-1,0 1 1,0-1 0,0 0-1,0 0 1,0 1 0,-1-1-1,1 1 1,-1-1 0,0 0-1,1 1 1,-1 3 0,-1 49 309,1-35-288,-7 128 310,-25 147 0,18-188-215,-24 365-22,12-113-93,2 340 1381,1-209-1069,23-489-366,-4 156 207,4-155-199,1 0 0,0 0 0,0 0-1,0 0 1,0 0 0,0-1 0,0 1 0,1 0-1,-1-1 1,0 1 0,1-1 0,0 1-1,-1-1 1,1 0 0,0 1 0,-1-1 0,1 0-1,2 1 1,41 21 59,-40-21-73,6 2 5,0-1 1,0 0-1,0-1 1,0 0-1,1 0 1,-1-1-1,21-1 1,83-10 60,-109 9-62,908-39-238,-721 38 307,733 28-63,-477 3-5,506-33 0,393-22 1453,-1347 26-1438,1-1 0,0 1 0,0-1 0,-1 0 0,1 1 0,-1-1 0,1 0 0,-1 0 0,1 0 1,-1 0-1,1 0 0,-1 0 0,0 0 0,0-1 0,1 1 0,-1-1 0,0 1 0,0 0 1,1-4-1,18-36 2,-15 31 5,16-32-2,-3-1-1,-1 0 1,-2-1-1,-1-1 1,7-50 0,70-346 59,-15 97 18,-62 258-87,-3 0 1,-2-93 0,-9 100 82,-4 0 1,-3 1-1,-4-1 0,-3 2 1,-31-101-1,20 103-15,-16-45-66,-41-204 0,75 285-14,4 9 9,-2 0 1,-2 0-1,0 1 1,-2 0-1,-21-48 0,29 75-10,0 0 0,-1 0 0,1 0-1,0 1 1,-1-1 0,0 0-1,1 0 1,-1 1 0,0-1 0,0 1-1,0 0 1,-3-3 0,4 4-29,2 0-80,1 0 101,-1 1 22,-32-1 175,-14-3-180,1-2 0,0-2-1,-55-15 1,14 2 25,-888-120-367,-100 87 342,323 21-50,43 3-131,0 49 286,625-13-28,-320 36 208,391-41-406,6-2-17,0 0 1,0 1-1,0 0 0,1 0 0,-1 0 1,0 0-1,1 1 0,-1-1 0,1 1 1,-1 0-1,1 1 0,0-1 0,0 1 1,0 0-1,0 0 0,-4 4 1,8 1-3959,5-7-3330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0:2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8776,'0'0'3347,"0"0"-3519,-1 0 175,1 0 1,0 0-1,-1 0 0,1 0 1,0 0-1,0 0 1,-1 0-1,1 0 1,0 0-1,-1 1 0,1-1 1,0 0-1,-1 0 1,1 0-1,0 0 0,0 0 1,-1 0-1,1 1 1,0-1-1,0 0 1,-1 0-1,1 1 0,0-1 1,0 0-1,0 0 1,0 0-1,-1 1 1,1-1-1,0 0 0,0 1 1,0-1-1,0 0 1,0 0-1,0 1 0,0-1 1,-1 0-1,1 1 1,0 6 94,-1 0 0,1 0 0,0 0 0,0 0 0,1 0 0,-1 0 0,4 11 0,1 14 52,20 408 83,9 80 698,-29-473-733,48 461 590,-40 2-514,-18-440-245,-26 128 1,-35 68 843,38-162 319,27-103-1165,1 0-1,-1 1 0,1-1 1,-1 1-1,1 0 0,-1-1 0,1 1 1,0-1-1,-1 1 0,1 0 1,0-1-1,0 1 0,1 0 1,-1-1-1,0 1 0,0-1 1,1 1-1,-1 0 0,1-1 0,-1 1 1,1-1-1,0 1 0,-1-1 1,1 0-1,0 1 0,0-1 1,0 0-1,0 0 0,0 1 1,1-1-1,-1 0 0,0 0 0,2 1 1,3 0 19,0-1 1,0 0 0,0 0 0,0 0-1,0-1 1,0 0 0,11-1-1,10 0 37,52 1 35,548 15-797,163 15 1015,-532-24-293,763-7 80,-121-2 427,-766 6-524,410-7 295,-382-15-8,47-2 986,-202 20-1282,0 0-1,0 0 1,0 0-1,0-1 1,-1 0-1,1-1 1,0 1 0,-1-1-1,0-1 1,0 1-1,0-1 1,0 0-1,0 0 1,-1-1-1,1 1 1,-1-1-1,-1 0 1,1-1-1,-1 1 1,0-1 0,0 0-1,0 0 1,3-8-1,7-16-66,-2-1 0,0 0 0,11-54 0,-15 55-35,27-130 78,-6-1 0,10-224 0,-7-245 70,-27 512-83,-3-125-461,-2 236 453,-1 1 1,0-1-1,0 0 0,-1 1 0,1-1 0,-1 1 1,-1-1-1,1 1 0,-1 0 0,0 0 1,-1 0-1,1 0 0,-1 1 0,-1-1 0,1 1 1,0 0-1,-1 1 0,0-1 0,0 1 0,-1 0 1,1 0-1,-1 0 0,-10-4 0,-11-5 23,-1 2 0,-1 2 0,1 0 1,-35-5-1,18 3 77,-99-25 42,-532-111 71,-1247-99 375,1297 196-556,91 11 19,266-1 543,19 2-64,214 34-425,-43 1-1,69 3-208,1 1-1,-1 0 0,1 0 0,-1 1 0,1 0 1,0 1-1,-1 0 0,1 0 0,-12 7 0,19-8-198,2-8-9625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1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627 1 9577,'0'0'6102,"-1"8"-5942,-39 188 3569,5-29-2194,13-1-1206,8 2 0,8 177 0,5-209-275,-27 206-1,-170 1087 871,144-1053-842,-155 550 1,206-917-98,-1 3-20,1 0 1,0-1 0,1 1 0,-1 22-1,35-71-10775,-13 13 3710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2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10602,'0'0'2787,"11"-1"-2878,247-27-78,-35 1-164,509-8 946,4 30 2226,-99 2-1812,938 1 1266,-60 2-1789,-255-46 1189,-952 32-1747,-247 12 39,-23 2-877,0-2 0,57-11 1,-94 13 793,14-5-1743,-9-2-2306,-5-1-780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2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12139,'0'0'4303,"10"-5"-3817,1 1-324,1 1 0,-1 0 1,1 0-1,-1 1 0,1 1 0,0 0 0,0 0 1,0 2-1,-1-1 0,1 1 0,0 1 0,15 4 1,52 10 352,-39-9-373,-1 1 1,0 3-1,-1 0 1,71 34 0,-107-45-125,1 1 0,-1 1 1,0-1-1,1 0 1,-1 0-1,0 1 0,0 0 1,0-1-1,0 1 1,0 0-1,0 0 0,-1 0 1,1 0-1,0 0 1,-1 0-1,0 1 0,0-1 1,1 0-1,-1 1 1,-1-1-1,1 1 0,0-1 1,0 1-1,-1-1 1,0 1-1,1 0 0,-1-1 1,0 1-1,0 0 1,-1-1-1,1 1 0,0-1 1,-1 1-1,0 0 1,1-1-1,-1 1 0,0-1 1,-1 0-1,1 1 1,0-1-1,0 0 0,-1 0 1,-3 4-1,-6 8 203,-1-1 0,-1-1 0,1 0 0,-2-1 0,-17 12 0,-217 132 1162,77-61-3359,164-92-1301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2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1 568 12908,'0'0'3855,"12"-12"-2633,377-402 3545,-365 384-4678,-2-1 0,24-41 0,-46 71-91,0 1 0,1-1 0,-1 1 0,0-1 0,1 1-1,-1-1 1,0 1 0,1-1 0,-1 1 0,1 0 0,-1-1 0,1 1 0,-1 0 0,1-1 0,-1 1-1,1 0 1,-1-1 0,1 1 0,-1 0 0,1 0 0,0 0 0,-1 0 0,1-1 0,-1 1-1,1 0 1,0 0 0,-1 0 0,1 0 0,-1 1 0,1-1 0,0 0 0,-1 0 0,1 0-1,-1 0 1,1 0 0,-1 1 0,1-1 0,0 0 0,-1 1 0,1-1 0,-1 0 0,1 1-1,-1-1 1,0 1 0,1-1 0,-1 0 0,1 1 0,-1-1 0,0 1 0,1-1 0,-1 1 0,0-1-1,0 1 1,1 0 0,-1-1 0,0 1 0,24 42-163,-19-32 151,43 73 53,-5-11-107,-3 2 0,37 98 0,-71-153-461,15 35-1460,0-25-3586,-8-22-2385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2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8584,'0'0'6022,"20"54"-3684,-9-26-672,-3 2-577,8 1-225,2-3-63,2-5-480,3-6-161,1-7-64,5-5 32,1-5-352,-2-5-929,2-15-1154,-3-4-2145,-4-5-1345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2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13485,'0'0'4676,"-50"58"-2626,33-23-641,1 3-255,-4 3 95,4 3-160,2-2-513,7 2-416,0-1-128,4 3-32,3-1-1217,-6-5-1537,1-6-3300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17392,'0'0'8782,"-1"9"-8648,-4 19 209,-1-1 1,-1 1 0,-13 31 0,9-29 84,1 0-1,2 1 1,-5 31-1,13-61-423,0-1-1,0 1 1,0-1 0,0 1-1,0-1 1,0 1 0,0-1-1,0 1 1,0-1 0,0 1-1,0 0 1,0-1 0,0 1-1,0-1 1,0 1 0,1-1-1,-1 1 1,0-1 0,0 0-1,1 1 1,-1-1 0,0 1-1,1-1 1,-1 1 0,0-1-1,1 0 1,-1 1 0,1-1-1,-1 0 1,1 0 0,-1 1-1,1-1 1,20-2 224,19-18 101,-26 9-328,0-2-1,17-19 1,18-17-686,-53 91 92,-10-9 706,11-27-180,0 0 0,1-1 0,-1 2 1,1-1-1,0 0 0,1 0 0,-2 9 1,4-14-318,-1-1 0,1 1 0,-1-1 0,0 0 0,1 1 0,-1-1 1,1 0-1,-1 0 0,1 1 0,-1-1 0,1 0 0,0 0 0,-1 0 1,1 0-1,-1 1 0,1-1 0,-1 0 0,1 0 0,-1 0 1,1 0-1,0 0 0,-1-1 0,1 1 0,-1 0 0,1 0 0,-1 0 1,1 0-1,-1-1 0,1 1 0,0-1 0,14-7-13175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2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 10666,'0'0'10549,"-8"1"-10101,0 1-347,0 1 0,1 0 0,-1 0 0,1 1 0,-1 0-1,1 0 1,0 0 0,1 1 0,-1 0 0,1 1 0,0-1 0,-6 8 0,-17 20 234,-26 39 1,29-37-333,-103 142-270,115-166-2602,12-29-3668,5-12 1337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2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14798,'0'0'5990,"11"70"-4357,12-39-255,9 1 255,3 0-768,7-2-609,4-5-192,0-1-64,-1-6-1505,-1-4-1890,-7-6-2851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2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5093,'0'0'11355,"2"-5"-10795,-2 4-528,0 0-1,0 1 0,1-1 1,-1 0-1,0 1 1,0-1-1,1 0 0,-1 1 1,1-1-1,-1 0 1,0 1-1,1-1 1,-1 1-1,1-1 0,-1 1 1,1-1-1,0 1 1,-1 0-1,1-1 1,-1 1-1,1-1 0,0 1 1,-1 0-1,1 0 1,0-1-1,0 1 1,-1 0-1,1 0 0,0 0 1,-1 0-1,1 0 1,0 0-1,0 0 1,-1 0-1,1 0 0,1 0 1,27 22 1181,-19-13-1112,428 374 3289,-312-261-2500,94 79-696,318 264 1388,-55-42-885,-200-171-411,-6-6 58,-205-188-255,572 422 206,-330-269 38,-132-85-259,217 112 0,-256-173 142,29 17 209,-170-81-344,0 0 0,-1 1 1,1 0-1,0-1 1,-1 1-1,1 0 0,-1 0 1,0-1-1,0 1 1,0 0-1,0 0 0,0 1 1,0-1-1,1 3 1,12 22 15,40 28-97,-39-41 0,0 0 0,19 24 0,29 60 9,-46-69-4,1-1-1,1 0 1,1-1 0,37 36-1,-44-53-3874,-10-11 119,-6-6-244,-3-1-5657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2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64 131 4644,'-1'-8'753,"1"4"-384,-1-11 807,0 0 0,-1 1 0,0 0 1,-1-1-1,-9-23 0,12 38-1102,0 0-1,0-1 1,0 1 0,0-1-1,-1 1 1,1 0 0,0-1 0,0 1-1,0 0 1,0-1 0,-1 1-1,1 0 1,0-1 0,0 1 0,-1 0-1,1-1 1,0 1 0,-1 0-1,1 0 1,0-1 0,-1 1 0,1 0-1,0 0 1,-1 0 0,1 0-1,-1-1 1,1 1 0,0 0 0,-1 0-1,1 0 1,-1 0 0,1 0-1,0 0 1,-1 0 0,1 0 0,-1 0-1,-10 14 952,0 20-555,6 16-25,2 0 0,3 0 0,10 88 0,40 152 878,-38-226-731,13 34-303,4-1 1,58 131-1,9 27 300,-75-197-367,2 0 0,3-1 0,59 94-1,124 142 990,-116-173-476,5-4 0,141 129 0,-128-137-241,-73-68-438,2-2 0,1-1 0,2-2 0,69 42 0,44 9-10,5-7 0,187 63 1,576 142 81,-687-217-96,95 21 10,-255-78 49,79 2-1,49 5-1408,-200-16 819,22 3-2851,-9-3-4993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3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2066 7143,'0'0'9214,"6"-4"-8323,28-20-133,-1-2 0,-1-2 0,49-56-1,-19 21-376,1524-1388-1150,-1427 1321 761,105-98 971,-248 207-384,-16 20-563,0 1-1,0 0 0,0 0 0,0-1 0,0 1 0,-1 0 0,1 0 0,0-1 0,0 1 1,0 0-1,0 0 0,0 0 0,0-1 0,0 1 0,0 0 0,-1 0 0,1 0 0,0-1 1,0 1-1,0 0 0,0 0 0,-1 0 0,1 0 0,0 0 0,0-1 0,0 1 0,-1 0 1,1 0-1,0 0 0,0 0 0,0 0 0,-1 0 0,1 0 0,0 0 0,0 0 0,-1 0 1,1 0-1,0 0 0,0 0 0,-1 0 0,1 0 0,0 0 0,0 0 0,-1 0 0,1 0 1,0 0-1,-48 13-734,24-5-3727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3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12364,'0'0'955,"5"-8"-458,-2 2-318,1 0 0,1 0 0,-1 0 0,1 1 1,0-1-1,0 1 0,1 1 0,-1-1 0,1 1 0,0 0 1,1 0-1,-1 1 0,0-1 0,1 1 0,11-3 0,26-8 174,1 1-1,0 2 0,1 2 1,0 3-1,0 1 0,79 2 1,-123 3-307,0 0 0,0 1 0,0-1 1,0 0-1,0 1 0,0-1 0,0 1 0,0 0 1,0 0-1,0 0 0,0 0 0,0 0 0,-1 0 1,1 0-1,-1 1 0,1-1 0,-1 0 0,1 1 0,-1 0 1,2 1-1,-1 1 44,0-1 0,0 1 0,-1 0 0,1 0 1,-1 1-1,0-1 0,0 0 0,0 0 0,0 6 0,0 6 133,-1 0-1,-1 0 1,0 0-1,-5 19 1,-7 16 116,-3 0 1,-2-2 0,-25 50-1,0 2-229,10-14-896,14-30-3991,10-35-2467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3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5061,'0'0'12689,"-7"11"-12192,2-4-370,1 0 1,-1 1 0,1 0-1,1 0 1,0 0 0,0 0 0,0 1-1,1-1 1,0 1 0,1-1-1,0 1 1,0 11 0,3 35 338,3 0 1,2 0-1,2-1 1,26 83-1,89 206 640,-101-285-978,173 338 1534,-78-174-655,6-15-370,-53-97-537,-37-53-17,3-3 1,2-1 0,2-2-1,2-2 1,93 82 0,-99-104-6,58 31 1,28 19 426,-8 1-52,205 104 1,-154-93 96,-97-54-503,84 29 0,8 3-13,-69-20-492,33 15-3750,-120-59 3413,5 1-294,-4-3-3694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3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81 8680,'-8'3'671,"-5"-1"11867,24-2-10639,-8 0-1737,0 0 2,0 0-1,0 0 1,0 0-1,0 0 1,0 0-1,0-1 0,0 0 1,0 1-1,3-3 1,-5 3-138,0-1 1,0 0 0,-1 0 0,1 0 0,0 0-1,-1 0 1,1 0 0,0 0 0,-1 0-1,1 0 1,-1 0 0,0 0 0,1 0-1,-1 0 1,0-1 0,0 1 0,0 0 0,0 0-1,0 0 1,0 0 0,0-1 0,0 1-1,0 0 1,0 0 0,-1 0 0,1 0-1,0 0 1,-2-2 0,1 1 13,0 0 0,0 0 1,0 0-1,0 0 0,-1 1 0,1-1 1,-1 0-1,1 1 0,-1-1 0,1 1 0,-1 0 1,0-1-1,0 1 0,0 0 0,0 0 1,0 0-1,0 1 0,0-1 0,0 0 0,0 1 1,0-1-1,0 1 0,-1 0 0,1 0 1,0-1-1,0 1 0,0 1 0,-1-1 1,-3 1-1,2-1-35,0 0 0,-1 1 1,1 0-1,0-1 0,0 1 1,-1 1-1,1-1 0,0 1 1,0-1-1,0 1 0,1 0 1,-1 1-1,0-1 0,-3 4 0,5-3-6,0 0 0,0 0 0,0 1 0,0-1 0,0 1 0,1 0 0,-1-1 0,1 1 0,0 0 0,1 0-1,-1 0 1,0 0 0,1 0 0,0-1 0,0 1 0,0 0 0,1 0 0,-1 0 0,2 6 0,-1-8 4,0 1 0,0-1 0,0 1 1,0-1-1,0 1 0,1-1 0,-1 0 0,1 0 1,-1 0-1,1 0 0,0 0 0,0 0 1,0 0-1,0 0 0,0-1 0,0 1 0,0-1 1,1 0-1,-1 1 0,1-1 0,-1 0 0,1-1 1,-1 1-1,1 0 0,-1-1 0,1 1 1,0-1-1,-1 0 0,4 0 0,-4 0 10,-1 0-1,1 0 1,0 0-1,0-1 0,0 1 1,-1-1-1,1 0 1,0 1-1,-1-1 1,1 0-1,0 0 0,-1 0 1,1 0-1,-1 0 1,0 0-1,1 0 1,-1-1-1,0 1 0,2-3 1,0-1 47,0 1 1,0-1-1,-1 0 0,1 0 1,-1 0-1,2-10 1,-2 6 63,0-1 1,0 0 0,-1 0 0,0 0 0,-1 0 0,0 0 0,-2-14 0,2 23-122,0 1 1,-1-1-1,1 0 0,0 1 0,0-1 0,0 1 1,-1-1-1,1 0 0,0 1 0,0-1 1,-1 1-1,1-1 0,-1 1 0,1-1 0,0 1 1,-1-1-1,1 1 0,-1-1 0,1 1 1,-1-1-1,0 1 0,1 0 0,-1-1 0,1 1 1,-1 0-1,0 0 0,1-1 0,-1 1 0,0 0 1,1 0-1,-1 0 0,1 0 0,-1 0 1,0 0-1,1 0 0,-1 0 0,0 0 0,1 0 1,-1 0-1,0 0 0,1 1 0,-1-1 1,0 0-1,1 0 0,-1 1 0,1-1 0,-1 0 1,1 1-1,-1-1 0,0 1 0,1-1 1,0 1-1,-1-1 0,1 1 0,-1-1 0,1 1 1,0-1-1,-1 1 0,1-1 0,0 1 0,-1 0 1,1-1-1,0 1 0,0-1 0,0 1 1,-1 0-1,1 0 0,0 9-56,0 1 0,0-1 0,1 0 0,0 0 0,0 0 0,6 17 0,-5-21 47,-1-1 1,1 0-1,0 0 0,0-1 0,1 1 0,-1 0 0,1-1 0,0 1 0,1-1 0,-1 0 0,1 0 1,-1-1-1,1 1 0,8 5 0,-11-8 5,-1-1 1,1 1-1,-1-1 0,1 0 1,0 1-1,0-1 1,-1 0-1,1 1 0,0-1 1,0 0-1,-1 0 0,1 0 1,0 0-1,0 0 1,0 0-1,-1 0 0,1 0 1,0 0-1,0 0 0,-1 0 1,1 0-1,0 0 1,0-1-1,-1 1 0,1 0 1,0-1-1,0 1 0,-1 0 1,1-1-1,1 0 1,-1-1 11,0 1 1,0-1-1,0 0 0,0 1 1,0-1-1,-1 0 1,1 0-1,0 0 1,-1 0-1,0 0 1,1 0-1,-1-2 1,1-3 26,-1-1 0,0 1 0,0-1 0,-1 1 0,-3-15 0,3 18-72,0 1 1,-1 0-1,1-1 1,-1 1 0,0 0-1,0 0 1,0 0 0,0 0-1,-1 0 1,1 0-1,-1 1 1,0-1 0,0 1-1,0 0 1,0-1 0,0 2-1,0-1 1,0 0-1,-1 1 1,1-1 0,-1 1-1,1 0 1,-1 0 0,1 0-1,-8 0 1,9 1-10,-1 0 1,1 0 0,-1 0-1,1 1 1,-1-1 0,1 1-1,-1 0 1,1-1 0,-1 1-1,1 0 1,0 1 0,-1-1-1,1 0 1,0 1 0,0-1-1,0 1 1,0-1 0,0 1-1,0 0 1,1 0 0,-1 0-1,1 0 1,-1 0-1,1 0 1,0 1 0,-1-1-1,1 0 1,0 1 0,1-1-1,-1 1 1,0-1 0,1 1-1,-1-1 1,1 1 0,0-1-1,0 1 1,0 3 0,0-4 29,0 0 0,0 1 0,0-1 0,0 1 0,0-1 1,1 1-1,-1-1 0,1 1 0,0-1 0,-1 0 0,1 1 1,0-1-1,1 0 0,-1 0 0,0 1 0,0-1 1,4 3-1,-4-4 7,0 0 1,1-1 0,-1 1 0,1 0-1,-1-1 1,1 1 0,-1-1-1,1 1 1,0-1 0,-1 0-1,1 0 1,0 0 0,-1 1 0,1-2-1,-1 1 1,1 0 0,0 0-1,-1 0 1,1-1 0,-1 1 0,1-1-1,0 1 1,-1-1 0,1 0-1,-1 0 1,0 1 0,1-1-1,-1 0 1,2-1 0,5-4-532,1-1-1,-1 0 1,0 0 0,13-16 0,7-16-5980,-18 20-1059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3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11211,'0'0'12588,"1"10"-11590,2 24-665,1 0 1,2 0 0,15 50-1,-5-46-474,13 35-841,-28-69 251,0 1 0,0-1 0,-1 1 0,1 0 0,-1-1 0,0 1-1,0-1 1,-2 7 0,-4 0-3764,-6-3-1430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3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6822,'0'0'16347,"11"0"-15002,10 1-949,19 0-208,-1-1 1,0-1-1,0-3 1,0-1-1,45-12 1,-81 16-499,0 1 0,-1-1 1,1 0-1,0-1 0,-1 1 1,0 0-1,1-1 0,-1 0 1,0 1-1,1-1 1,-1 0-1,0 0 0,3-4 1,-4 3-336,0 1 0,0 0 0,0 0 0,0 0 0,-1 0 0,1-1 0,-1 1 0,1 0 0,-1-1 0,0-4 0,0-13-6022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53 769,'0'0'13394,"-9"5"-10570,-26 16-844,35-21-1894,0 0 0,-1 0-1,1 0 1,0 0-1,0 0 1,0 0 0,-1 0-1,1 0 1,0 0 0,0 0-1,0 0 1,-1 0-1,1 1 1,0-1 0,0 0-1,0 0 1,-1 0-1,1 0 1,0 0 0,0 1-1,0-1 1,0 0 0,0 0-1,0 0 1,0 1-1,-1-1 1,1 0 0,0 0-1,0 0 1,0 1 0,0-1-1,0 0 1,0 0-1,0 1 1,0-1 0,0 0-1,0 0 1,0 0 0,0 1-1,0-1 1,0 0-1,0 0 1,0 0 0,0 1-1,1-1 1,11 3 1281,15-3-192,-20-2-1007,-1-1-1,0 1 1,0-1-1,0 0 1,0-1-1,10-7 1,-14 9-136,1 0-1,-1 0 1,0 0 0,1 0 0,-1 0 0,0 0 0,-1-1-1,1 1 1,0-1 0,-1 1 0,1-1 0,-1 0 0,0 1-1,0-1 1,0 0 0,0 0 0,1-4 0,-3 6-43,1 1 0,-1-1 1,1 0-1,0 0 0,-1 1 1,0-1-1,1 0 0,-1 1 1,1-1-1,-1 1 0,0-1 1,1 0-1,-1 1 0,0-1 1,0 1-1,1 0 0,-1-1 1,0 1-1,0 0 0,0-1 1,0 1-1,1 0 0,-1 0 1,0 0-1,0 0 0,0 0 1,0 0-1,0 0 0,0 0 1,1 0-1,-1 0 0,0 0 1,-1 1-1,-31 6-384,28-4 381,1 0 0,0 1 0,0-1 0,1 1 0,-1 0 0,1 0 0,-1 0 0,1 0 0,1 0 0,-1 1 0,0-1 0,1 1 0,0 0-1,0 0 1,1 0 0,-1 0 0,1 0 0,0 0 0,0 0 0,1 0 0,0 0 0,0 0 0,1 9 0,0-13 13,0 0 0,0 0 0,0 0 0,0 0 0,0 0 0,1 0 0,-1 0 0,0-1-1,1 1 1,-1 0 0,1-1 0,-1 1 0,1-1 0,-1 0 0,1 1 0,-1-1 0,1 0 0,-1 0 0,1 0-1,-1 0 1,1 0 0,-1 0 0,1 0 0,-1-1 0,3 0 0,41-9 104,-33 5-93,-1 0 0,1-1 0,-1 0 0,0-1-1,-1 0 1,0-1 0,0 0 0,-1-1 0,1 1 0,-2-2 0,0 1-1,11-17 1,-28 44-193,3-6 222,1-1 0,-1 1 1,2 0-1,0 0 1,0 0-1,1 1 0,1-1 1,-2 16-1,4-27-67,0 0 0,0 0 0,0 0 0,1 0-1,-1 0 1,0 0 0,0 0 0,1-1 0,-1 1 0,0 0 0,1 0 0,-1 0 0,1 0 0,-1-1-1,1 1 1,0 0 0,-1-1 0,1 1 0,0 0 0,-1-1 0,1 1 0,0-1 0,0 1-1,-1-1 1,1 1 0,0-1 0,0 0 0,0 1 0,0-1 0,0 0 0,0 0 0,0 0-1,-1 1 1,1-1 0,0 0 0,0 0 0,0 0 0,0-1 0,0 1 0,0 0 0,0 0-1,0 0 1,0-1 0,1 1 0,1-1-456,1 0 0,0 0-1,0-1 1,-1 1 0,1-1 0,-1 1 0,1-1-1,-1 0 1,6-5 0,9-16-5127,-2-2-3218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11115,'0'0'9192,"44"-1"-7590,-1-2-385,8-2-544,4-2-353,4-2-192,-5 1-64,-2 1-1057,-4-1-1089,-13-1-1281,-7-1-3812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38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15727,'0'0'5872,"-2"9"-4996,-7 23-439,-3-1 0,0 0 1,-2-1-1,-31 51 1,-12 26 193,56-105-689,3-4-156,5-11-96,1-1 0,-2 0-1,0 0 1,0 0 0,-2 0 0,6-30 0,-4 13-374,-3 0 0,1-44 0,-22 119 1624,14-27-572,0 0 0,1 0 0,1 0 0,1 1 0,1-1 0,2 31 0,-1-42-324,0 1 0,0-1 0,0 0-1,1 1 1,-1-1 0,2 0 0,-1 0 0,1-1-1,0 1 1,0 0 0,0-1 0,1 0-1,0 0 1,0 0 0,0 0 0,0 0-1,1-1 1,0 0 0,0 0 0,0 0-1,9 4 1,-13-7-15,-1-1-1,0 0 1,1 1-1,-1-1 0,0 0 1,1 0-1,-1 0 1,1 1-1,-1-1 1,1 0-1,-1 0 1,0 0-1,1 0 0,-1 0 1,1 0-1,-1 0 1,1 0-1,-1 0 1,1 0-1,-1 0 0,1 0 1,-1 0-1,0 0 1,1 0-1,-1 0 1,1 0-1,-1-1 1,1 1-1,-1 0 0,0 0 1,1-1-1,-1 1 1,1 0-1,-1-1 1,-1-15 334,-17-20-408,-17-8-1265,21 25 1042,0 0 0,-1 1 0,-1 1 0,-1 0 0,0 1 0,-1 1 0,-28-17 0,32 26 563,20 13 199,23 15 24,-10-13-381,-1-1 0,1-1 0,1 0-1,-1-2 1,40 7 0,-13-7-45,69 1-1,-113-6-125,2 0-250,-1 0 1,0 0-1,1 0 1,-1 0-1,0-1 0,0 1 1,1-1-1,-1 0 1,0 0-1,0 0 1,0 0-1,0 0 1,5-4-1,12-15-7259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4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5125,'0'0'8402,"9"-9"-5828,28-26-359,-36 34-2022,0 0 0,0 0 1,0 1-1,0-1 0,0 0 0,0 1 0,0-1 0,0 0 1,0 1-1,0-1 0,0 1 0,0 0 0,0-1 0,0 1 1,1 0-1,-1-1 0,0 1 0,2 0 0,-2 1-123,0-1 0,-1 0 1,1 0-1,0 1 0,-1-1 0,1 1 0,0-1 0,-1 1 0,1-1 0,-1 1 0,1-1 0,-1 1 0,1-1 0,-1 1 0,1 0 0,-1-1 0,0 1 0,1 0 0,-1 0 1,0-1-1,1 2 0,5 45 541,-5-37-33,49 254-1268,-42-231-521,-5-14-1544,-5-15-4878,-2-3 106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4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160 364 14862,'0'0'6374,"62"0"-4901,-25 0-223,-2-1-546,4-5-447,4 0-161,-13-1-64,-4 1-32,-4-1-737,-14 1-480,-2-3-449,-6-1-832,-6-3-1986,-8-2-2435</inkml:trace>
  <inkml:trace contextRef="#ctx0" brushRef="#br0" timeOffset="1">0 1 14221,'0'0'3844,"54"0"-2242,-12 0 223,8 0-640,1 0-800,2 0-321,5 0-384,-6 2-1474,-12-1-1697,-6-1-4005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09:4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14734,'0'0'1778,"-9"9"-49,-42 52 13,47-55-1621,0 0 0,0 0 0,1 1 0,0-1-1,0 1 1,1-1 0,0 1 0,0 0 0,0 0 0,1 0 0,-1 9 0,2-14-111,0 1 0,0-1 0,0 1 0,0-1 0,0 1 0,1-1 1,-1 1-1,1-1 0,0 1 0,0-1 0,0 1 0,0-1 0,0 0 1,0 0-1,0 1 0,1-1 0,-1 0 0,1 0 0,0 0 0,2 1 1,-2-1 3,1-1 0,0 0-1,-1 0 1,1 0 0,0 0 0,0-1 0,0 1 0,0-1 0,0 1 0,0-1 0,0 0 0,0 0 0,0-1 0,0 1 0,0-1 0,0 1 0,5-3 0,-4 1 19,1 1 0,0-2 0,-1 1 0,0 0 0,1-1 0,-1 0 0,0 0 0,0 0 0,-1-1 0,1 1 0,-1-1 0,0 0 0,1 0-1,-2 0 1,1 0 0,0-1 0,-1 1 0,0-1 0,0 1 0,2-10 0,-3 11 10,0 0 0,0 0 0,0 0 0,-1 0 0,1 0 0,-1 0 0,0 0 0,0-1-1,0 1 1,-1 0 0,1 0 0,-1 0 0,1 0 0,-1 0 0,0 0 0,0 0 0,0 0 0,-1 0 0,1 0 0,-1 1-1,1-1 1,-1 1 0,0-1 0,0 1 0,0-1 0,-1 1 0,1 0 0,0 0 0,-1 0 0,1 0 0,-1 1 0,0-1-1,-5-2 1,1 2-124,0 0-1,0 0 0,0 1 0,0-1 0,-12 1 0,-4 2-4140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0:3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4951 1884 128,'0'0'13298,"5"-9"-12390,17-26 1280,33-40 1,-42 57-2092,-1 0 0,0 0-1,-1-2 1,-1 1 0,-1-1 0,-1-1-1,-1 1 1,-1-1 0,5-26 0,-4 2 13,-2 0 0,-1 0 1,-5-68-1,-1 97-49,-1 0 0,0 0-1,-1 1 1,-1-1-1,0 1 1,-1 0-1,-1 1 1,0-1 0,-1 1-1,-17-22 1,-7-6 305,-72-72 0,-21-5-302,-261-188 0,304 252-81,-2 4-1,-2 4 1,-125-49 0,81 48-1,-248-57-1,98 56-80,-493-23 0,249 71-190,416 9 263,0 5-1,-193 49 1,211-36 2,1 4 1,1 3 0,-114 63 0,151-67 33,2 2 0,1 3 0,1 1 1,2 2-1,2 3 0,-63 73 0,38-26 112,-86 147 0,-33 108 552,171-310-805,1 2 0,1-1 0,3 2 0,0 0 0,2 0-1,-7 67 1,24-185-7930,-7 46 3273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0:3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10410,'0'0'4602,"-4"10"-3716,-2 14-517,2 1 0,0 0 0,1 0 0,1 0 0,2 1 0,3 39 0,5 8-64,20 82-1,-25-140-273,1-1 1,0 1-1,1-1 0,1 0 1,0 0-1,11 18 0,-15-29 24,1 1 0,-1-1-1,0 0 1,1 0 0,0 0-1,0 0 1,0 0 0,0-1-1,0 1 1,1-1 0,-1 0-1,1 0 1,-1 0 0,1-1-1,0 1 1,0-1 0,0 0-1,0 0 1,0 0-1,0 0 1,0-1 0,0 1-1,0-1 1,0 0 0,0-1-1,0 1 1,0-1 0,6-1-1,2-2 87,-1 0 0,0-1 0,-1 0 0,1-1 0,-1 0 0,0-1 0,-1 0-1,13-12 1,71-76 230,-56 55-323,19-21-107,94-89-1527,-124 128-759,0 2 0,38-23 0,-6 10-3773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0:3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4484,'0'0'10816,"8"9"-9567,0 2-1055,-1 0 1,0 0-1,0 0 0,-1 1 1,-1 0-1,0 0 0,-1 0 1,0 1-1,3 19 0,13 165 377,0-6-410,-20-187-150,1 1 0,0-1 0,1 0 0,-1 1 0,1-1 0,0 0 0,0 0 0,0 0 1,0 0-1,1-1 0,5 7 0,-7-8 0,1-1 0,-1 1 1,1-1-1,0 0 0,0 0 0,0 0 1,0 0-1,0 0 0,0 0 0,0-1 1,0 1-1,0 0 0,0-1 0,0 0 1,0 1-1,0-1 0,0 0 0,0 0 1,1 0-1,-1-1 0,0 1 0,0 0 1,0-1-1,0 0 0,0 1 0,0-1 1,2-1-1,13-8 87,-1 0 1,0-1-1,-1-1 0,0 0 1,-1-1-1,0-1 0,19-26 1,-10 15-64,288-363-667,-237 291-279,-67 87 414,18-22-284,-10 24-4731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1:1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41 8200,'-9'7'85,"-1"1"-19,0 0-1,1 1 0,0 0 1,1 0-1,0 1 1,0 0-1,1 1 0,0-1 1,1 2-1,0-1 1,-6 18-1,0 23 101,2 0 0,2 1 0,3 0 0,2 98 0,2-83-121,5 605 100,15-468-145,-16-184 0,1-1 0,1 0 0,1 0 0,1 0 0,1 0 0,1-1 0,18 31 0,-21-42 12,1-1 0,-1 0 0,1-1 0,1 1 0,-1-1 0,1-1 0,0 0 0,0 0 0,0 0 0,1-1 0,0 0 1,0-1-1,0 0 0,0 0 0,0-1 0,1 0 0,-1 0 0,14-1 0,12 1 61,-1-2 1,1-2-1,59-10 1,149-39 159,43-6-119,-141 42-88,1 6 1,149 11-1,290 44 20,-99-4-49,1589-17 41,-1076-65-14,488-8 5,426 105 199,97 0 1119,-1747-63-1151,-1-11 0,365-71-1,-562 76-27,-1-3 0,112-43 1,-156 50-143,-1-1 0,0-1 0,0-1 0,-1-1 0,0 0 0,-1-2 0,-1 0 0,0 0 0,-1-2 0,-1 0 1,0 0-1,18-30 0,-1-6-13,-2-2 1,40-109-1,-60 136-40,0-1-1,-3-1 0,0 0 1,-2 0-1,0 0 0,-3 0 1,0 0-1,-4-34 1,1 50 83,-1 1 1,0 0 0,0 1 0,-1-1 0,-1 0-1,0 1 1,-8-14 0,-54-72 1269,48 74-959,2-1 1,1 0 0,-17-35 0,29 49-358,0 0 1,-1 1 0,-1 0 0,1 0-1,-2 0 1,1 1 0,-1 0 0,0 0-1,-1 0 1,-16-12 0,11 12-12,1 1 0,-1 1 1,-1 0-1,1 1 0,-1 0 0,0 1 0,-23-4 1,-115-14 50,-184-3-1,113 12-41,-1147-60 24,-4 42-354,903 22 8,-1085-48-813,-10 0 1208,1038 46-96,-1775-7 201,1407 65-404,3 34 319,353-29 742,441-44-618,-206 25 89,292-28-565,23-4-9326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1:26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19161 464 3523,'0'0'3123,"-10"-5"-3075,-12-3 171,0 0 0,0 2 0,-1 1 0,0 0 0,-43-2 0,-242-18 107,-49-1 672,-443 31 2884,227 2-3456,-715-39-255,-2 0-593,-224 60-146,388-2 292,751-21 284,-3054 53 294,1398-28 703,1899-29-969,-1262-44 1307,8-87-2649,-416-15 2657,1670 138-1276,7-1-35,-214 13 0,305-2-16,0 2 0,1 1 0,0 2 0,-52 19 0,74-23-18,1 1-1,-1 0 1,1 0 0,0 1 0,1 0-1,-1 1 1,1 0 0,0 1 0,1 0 0,0 0-1,0 1 1,1 0 0,0 0 0,1 0-1,0 1 1,0 0 0,-5 15 0,-90 301-15,70-217 12,-21 119 129,46-188-82,2-1 0,2 1 0,5 74-1,-2-103-59,1 1 0,1 0 0,0-1 0,1 0 0,0 0 0,1 0 0,0 0 0,0-1 0,1 1 0,1-2 0,-1 1 0,2-1 0,-1 0 0,1 0 0,1-1 0,0 0 0,0 0 0,0-1 0,1 0 0,18 9 0,-6-5-23,0-1 1,1-1 0,1-1-1,-1-1 1,1-1 0,1-1-1,-1-1 1,48 2 0,103-11 52,258-39 0,-126 8-12,903-19-340,-717 43 247,2788-44 16,-1730 130 141,-326-8-69,-165-43 2,-18 0 11,1245 67-5,-637-50 15,2-50-26,703-99 0,-2283 104 58,21 0 292,130-25 0,-222 30-314,-1 0 0,1 0-1,0 0 1,-1 0-1,1 0 1,0 0 0,-1 0-1,1 0 1,-1-1-1,1 1 1,0 0 0,-1 0-1,1-1 1,-1 1-1,1 0 1,-1-1-1,1 1 1,-1 0 0,1-1-1,-1 1 1,1-1-1,-1 1 1,0-1 0,1 1-1,-1-1 1,0 1-1,1-1 1,-1 1 0,0-1-1,0 1 1,1-1-1,-1 0 1,0 1 0,0-1-1,0 1 1,0-1-1,0 0 1,0 1-1,0-1 1,0 0 0,0 1-1,0-1 1,0 1-1,0-1 1,0 0 0,-1 1-1,1-1 1,0 1-1,0-1 1,-1 1 0,1-1-1,0 0 1,-1 1-1,1-1 1,-1 1 0,1 0-1,-1-1 1,-31-30 760,25 26-929,-21-22 133,1-1-1,2-1 1,0-2-1,2 0 1,2-1-1,0-2 1,-16-39-1,0-10 137,-49-169-1,53 116-29,-23-225 0,47 289-99,6 52 13,0 0 0,0 1 0,-2 0 0,0 0 0,-10-21 0,13 36-16,0-1 0,0 1 0,-1 0 0,1 0 0,-1 0 0,0 0 0,0 0 0,0 1 0,-1-1 0,0 1 0,1 0 0,-1 0 0,0 0 0,0 0 0,-1 1 0,1 0 0,0 0 0,-1 0 0,0 0 0,1 1 0,-1 0 0,0-1 0,0 2 0,1-1 0,-10 0 0,13 1-90,0 1 0,0-1-1,0 0 1,0 0 0,-1 0-1,1 1 1,0-1 0,0 1-1,0-1 1,0 1 0,0-1-1,0 1 1,0-1 0,0 1-1,0 0 1,0 0 0,0-1-1,1 1 1,-1 0 0,0 0-1,1 0 1,-1 0 0,0 0-1,1 0 1,-1 0 0,1 0-1,-1 0 1,1 0 0,0 0-1,-1 0 1,1 1 0,0-1-1,0 0 1,0 1 0,1 4-3843,8-5-1612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12908,'0'0'10955,"46"10"-24248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1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96 233 7815,'0'0'5777,"-7"3"-4763,5-3-992,0 1 78,-1 0 0,1 0 1,-1 0-1,1 0 0,-1 0 1,1 0-1,0 1 0,0-1 0,-1 1 1,1 0-1,0 0 0,0-1 1,0 1-1,1 0 0,-1 1 1,1-1-1,-1 0 0,1 0 1,-1 1-1,1-1 0,0 1 0,0-1 1,0 1-1,1-1 0,-1 1 1,1 0-1,-1-1 0,1 5 1,7-12 294,2-7-251,-2-3-37,0-1 0,-1 0 1,-1-1-1,-1 1 1,0-1-1,-1 0 0,-1 0 1,0-20-1,-6 29 401,-5 14-289,-8 15-113,10-7-105,0 0 1,2 0 0,-1 1-1,2 0 1,0 0-1,1 1 1,0-1 0,1 1-1,1 17 1,1-31-7,-1-1 1,1 0 0,0 0-1,0 0 1,0 0-1,0 0 1,1 0 0,-1 0-1,0 0 1,0 0-1,0 0 1,1 0 0,-1 0-1,1 0 1,-1 0-1,1 0 1,-1-1 0,1 1-1,-1 0 1,1 0-1,0 0 1,-1-1-1,1 1 1,0 0 0,0 0-1,0-1 1,0 1-1,-1-1 1,1 1 0,0-1-1,0 1 1,0-1-1,0 0 1,0 1 0,0-1-1,0 0 1,0 0-1,0 0 1,0 0 0,2 0-1,0 0 10,0-1 0,-1 1 0,1-1 0,-1 0 0,1 0 0,-1 0 0,0 0 0,1 0 0,-1-1 0,0 1 0,0-1 0,0 1 0,0-1 0,0 0 0,0 0 0,2-2 0,1-3 13,0 0 0,-1-1 0,0 0 0,0 1 0,-1-1 0,0-1 0,0 1 0,-1 0 0,0-1 0,-1 1 0,1-1 0,-2 1 0,1-1 0,-1 0 0,-1-10 0,1 18-14,0 0-1,0 1 1,0-1-1,0 0 1,0 0 0,-1 1-1,1-1 1,0 0 0,0 0-1,0 1 1,-1-1-1,1 0 1,0 1 0,-1-1-1,1 0 1,-1 1 0,1-1-1,-1 0 1,1 1-1,-1-1 1,1 1 0,-1-1-1,1 1 1,-1-1 0,0 1-1,1 0 1,-1-1-1,0 1 1,1 0 0,-1-1-1,0 1 1,1 0 0,-1 0-1,0 0 1,0 0-1,1 0 1,-1 0 0,0 0-1,0 0 1,1 0 0,-1 0-1,0 0 1,0 0-1,1 0 1,-1 0 0,0 1-1,-1 0 1,-1 0 1,1 0-1,-1 0 1,0 1-1,1 0 1,-1-1-1,1 1 1,0 0 0,-1 0-1,1 0 1,-3 5-1,-1 2-10,1 0 0,1 0 0,0 0-1,0 1 1,0-1 0,2 1 0,-1 0-1,1 0 1,0 0 0,1 1 0,0 18-1,2-29 5,-1 1-1,0-1 0,0 1 0,1-1 0,-1 1 0,0-1 1,0 1-1,1-1 0,-1 1 0,1-1 0,-1 1 0,0-1 1,1 1-1,-1-1 0,1 0 0,-1 1 0,1-1 0,-1 0 1,1 1-1,0-1 0,-1 0 0,1 0 0,-1 0 0,1 1 1,-1-1-1,1 0 0,0 0 0,-1 0 0,1 0 0,-1 0 1,1 0-1,0 0 0,-1 0 0,1 0 0,-1 0 0,1-1 1,0 1-1,-1 0 0,1 0 0,-1-1 0,1 1 0,-1 0 1,1-1-1,0 1 0,29-16 77,-20 6-48,0-1 0,0-1-1,-1 1 1,-1-2 0,0 1 0,0-1 0,9-24-1,-13 27-10,0 0 0,0-1 0,-1 0 0,-1 1 0,0-1-1,0 0 1,-1 0 0,0 0 0,-1 0 0,-1 0 0,-1-12-1,2 21-8,-1 0 0,1 1-1,0-1 1,-1 1 0,0-1-1,1 1 1,-1-1 0,0 1-1,0-1 1,1 1 0,-1-1-1,0 1 1,0 0-1,-1 0 1,1 0 0,0-1-1,0 1 1,-1 0 0,1 1-1,0-1 1,-1 0 0,1 0-1,-1 0 1,1 1 0,-1-1-1,1 1 1,-1-1-1,0 1 1,1 0 0,-1 0-1,0-1 1,1 1 0,-1 0-1,1 1 1,-1-1 0,0 0-1,1 0 1,-1 1 0,0-1-1,1 1 1,-1-1-1,-1 2 1,-4 0-2,1 1 0,-1 0 0,1 0 0,0 0 0,0 1-1,0 0 1,1 0 0,-10 10 0,8-8-20,0 1 1,1 0-1,0 1 1,1-1-1,0 1 0,0 0 1,0 1-1,1-1 0,0 1 1,1 0-1,0 0 0,0 0 1,-1 12-1,4-20 0,1 0 0,-1 0 0,1 0 0,-1 0 0,1 0 0,0 0 0,-1 1 0,1-1 0,0-1 0,0 1 1,0 0-1,0 0 0,0 0 0,0 0 0,0-1 0,0 1 0,0 0 0,0-1 0,0 1 0,0-1 0,0 1 0,1-1 0,-1 0 0,0 1 0,0-1 0,1 0 0,-1 0 0,0 0 0,0 0 0,1 0 0,-1 0 0,0 0 0,0-1 0,3 1 0,48-9-823,-9-11-1118,-4-7-3496,-21 9 173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2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35 4708,'0'0'7133,"-7"-2"-6728,7 2-370,-25-3 185,15 7-7,16 9 195,-5-12-377,0 0 1,0 0-1,0 0 1,1 0-1,-1-1 1,0 1-1,0 0 1,1-1-1,-1 1 0,0-1 1,1 0-1,-1 1 1,1-1-1,-1 0 1,0 0-1,1 0 1,-1 0-1,1 0 1,-1 0-1,1 0 1,-1 0-1,0 0 1,1-1-1,-1 1 0,0-1 1,1 1-1,-1-1 1,0 0-1,1 1 1,-1-1-1,0 0 1,2-1-1,-1 0 45,0 1 0,0-1 0,0 0 0,0 1 0,0-1 0,-1 0 0,1 0 0,-1 0 0,1 0 0,-1-1 0,0 1 0,0 0 0,0 0 0,0-1 0,0 1 0,0-1 0,-1 1 0,1-3 0,-1 4-59,0 1 0,0 0 0,0 0 1,0 0-1,0-1 0,0 1 0,0 0 0,0 0 0,0 0 0,0-1 0,0 1 0,0 0 0,-1 0 1,1 0-1,0 0 0,0-1 0,0 1 0,0 0 0,0 0 0,0 0 0,-1 0 0,1 0 0,0-1 1,0 1-1,0 0 0,-1 0 0,1 0 0,0 0 0,0 0 0,0 0 0,0 0 0,-1 0 1,1 0-1,0 0 0,0 0 0,-1 0 0,1 0 0,0 0 0,0 0 0,0 0 0,-1 0 0,1 0 1,0 0-1,0 0 0,-15 6 149,-10 9-184,21-11 21,0-1-1,0 1 1,0 0-1,0 0 1,1 0-1,-1 1 1,1-1-1,0 1 1,1 0-1,-1 0 1,1 0-1,0 0 1,0 0-1,0 1 1,1-1-1,-1 8 1,3-13-3,1 1 0,-1-1 0,1 1 0,-1-1 0,1 0 0,-1 0 0,1 0 0,-1 0 0,1 0 0,0 0 0,-1 0 0,1 0 0,-1-1 0,1 1 0,-1 0 0,3-2 0,41-28 95,-6 3-83,-42 49-311,-20 17 324,20-35-132,-1 1 0,1 0 0,0 0 0,0 0 0,1 0 0,0 0-1,-1 0 1,2 0 0,-1 1 0,1-1 0,-2 8 0,3-13 23,0 0 1,0 0-1,0 0 0,0 1 1,0-1-1,0 0 0,0 0 1,0 0-1,0 0 0,0 1 1,0-1-1,0 0 0,0 0 1,1 0-1,-1 0 0,0 0 1,0 0-1,0 1 0,0-1 1,0 0-1,0 0 0,0 0 1,0 0-1,0 0 0,1 0 1,-1 0-1,0 1 0,0-1 1,0 0-1,0 0 0,0 0 1,0 0-1,1 0 0,-1 0 1,0 0-1,0 0 0,0 0 1,0 0-1,1 0 0,-1 0 1,0 0-1,0 0 0,0 0 1,0 0-1,0 0 0,1 0 1,-1 0-1,0 0 0,0 0 1,0 0-1,0 0 0,0 0 1,1 0-1,-1-1 0,0 1 1,0 0-1,0 0 0,0 0 1,0 0-1,0 0 0,10-5-4320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3:3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67 162 9865,'0'0'8643,"3"-7"-8008,5-18-327,-3 10 82,0 0 0,-1 0 0,-1 0 0,3-23 1,-6 38-360,0 0 1,0-1 0,0 1-1,0-1 1,0 1 0,0-1-1,0 1 1,0 0 0,0-1-1,0 1 1,0-1 0,0 1-1,0 0 1,-1-1 0,1 1-1,0-1 1,0 1 0,0 0 0,-1-1-1,1 1 1,0 0 0,0-1-1,-1 1 1,1 0 0,0 0-1,-1-1 1,1 1 0,0 0-1,-1 0 1,1-1 0,0 1-1,-1 0 1,1 0 0,-1 0-1,0 0 1,-17 5 389,-13 19-135,26-18-246,0 0 1,0 1 0,1-1 0,0 1 0,1 0-1,0 0 1,0 0 0,0 1 0,1-1 0,0 1-1,0-1 1,1 1 0,-1 9 0,2-17-41,0 1 1,0-1-1,0 1 0,0-1 1,0 1-1,0 0 1,1-1-1,-1 1 0,0-1 1,0 1-1,0-1 1,1 1-1,-1-1 0,0 1 1,0-1-1,1 0 1,-1 1-1,0-1 0,1 1 1,-1-1-1,1 0 1,-1 1-1,0-1 0,1 0 1,-1 1-1,1-1 1,-1 0-1,1 0 0,-1 1 1,1-1-1,0 0 1,22-1 113,20-17 149,-40 15-211,1 0 0,0 0 0,-1 0 0,0 0 0,0-1 0,0 0 0,0 1-1,-1-1 1,1 0 0,-1 0 0,0 0 0,0-1 0,0 1 0,-1 0 0,0-1 0,0 1 0,0-1 0,0 0 0,0 1 0,-1-1 0,0 1 0,0-6 0,0 10-38,0-1 0,0 1 0,0-1 0,0 1 0,0-1 0,0 1 0,0 0 0,0-1 0,0 1 0,-1-1 0,1 1-1,0-1 1,0 1 0,0-1 0,0 1 0,-1 0 0,1-1 0,0 1 0,0 0 0,-1-1 0,1 1 0,0 0 0,-1-1 0,1 1 0,0 0-1,-1-1 1,1 1 0,-1 0 0,1 0 0,0-1 0,-1 1 0,1 0 0,-1 0 0,1 0 0,-1 0 0,-19 5 135,-15 20-26,22-2 41,13-22-163,0-1-1,0 0 1,0 0 0,0 1 0,0-1 0,0 0-1,0 1 1,0-1 0,0 0 0,0 1 0,1-1 0,-1 0-1,0 0 1,0 1 0,0-1 0,0 0 0,0 0-1,1 1 1,-1-1 0,0 0 0,0 0 0,0 1 0,1-1-1,-1 0 1,0 0 0,0 0 0,1 0 0,-1 1-1,0-1 1,1 0 0,-1 0 0,0 0 0,0 0 0,1 0-1,-1 0 1,0 0 0,1 0 0,-1 0 0,1 0-1,1 0 8,1-1 0,0 1-1,-1-1 1,1 0-1,0 0 1,-1 0-1,1 0 1,-1 0 0,1 0-1,-1-1 1,0 1-1,0-1 1,1 0-1,2-3 1,0 1 16,-1 0 1,1-1-1,-1 0 1,0 0-1,-1 0 0,1 0 1,-1 0-1,0-1 1,-1 1-1,1-1 1,-1 0-1,0 0 0,2-10 1,-26 49-41,16-23 3,1 0 0,0 1 0,1 0 0,0-1 0,0 1 0,1 1 0,1-1 0,0 0 1,1 1-1,0-1 0,0 13 0,1-24 11,1 1 0,-1 0 1,0 0-1,1-1 0,-1 1 0,1 0 1,-1-1-1,1 1 0,-1 0 0,1-1 1,-1 1-1,1-1 0,0 1 0,-1-1 1,1 1-1,0-1 0,-1 1 0,1-1 1,0 0-1,0 0 0,-1 1 1,1-1-1,0 0 0,0 0 0,0 0 1,-1 1-1,1-1 0,0 0 0,0 0 1,0 0-1,-1-1 0,1 1 0,0 0 1,0 0-1,0 0 0,-1-1 0,1 1 1,0 0-1,0-1 0,0 1 0,1-1-28,0 1-1,0-1 0,0 0 0,0 1 1,0-1-1,-1 0 0,1 0 1,0 0-1,0 0 0,-1-1 0,1 1 1,-1 0-1,1-1 0,-1 1 0,0-1 1,1 1-1,0-3 0,0 1-3883,-1 9 1810,-2 20-568,0-5-2811,1-5-4233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4:06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8485 4644,'640'-243'1280,"-511"188"-1182,250-136 873,-108 49-325,-263 138-643,352-176 432,-264 126 163,145-109 0,499-491 886,-659 577-1452,169-170-5,-11-10-1,222-312 1,-326 376 394,121-233 0,70-230 429,-138 207-854,-10 24-385,-120 302 388,103-161 0,-81 170 7,5 2 0,5 5 0,115-108 1,345-249-21,186-38-55,28 41-292,-613 372 273,748-420 600,35 72 220,-881 415-770,107-27 1,-137 45-764,0 1 0,27-1 1,-18 3-2035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4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3003 4712 4036,'0'0'7393,"2"5"-6207,-2-4-1308,3 22 2198,-3-23-2018,0 1 1,0-1-1,0 0 0,0 1 0,0-1 0,0 1 0,0-1 0,0 0 0,0 1 1,0-1-1,0 0 0,-1 1 0,1-1 0,0 1 0,0-1 0,0 0 0,-1 1 1,1-1-1,0 0 0,0 0 0,-1 1 0,1-1 0,0 0 0,-1 0 0,1 1 1,0-1-1,-1 0 0,1 0 0,0 1 0,-1-1 0,1 0 0,0 0 0,-1 0 1,1 0-1,-1 0 0,1 0 0,0 0 0,-1 0 0,1 0 0,-1 0 0,1 0 1,0 0-1,-1 0 0,1 0 0,0 0 0,-1 0 0,1 0 0,-1 0 0,1-1 1,0 1-1,-1 0 0,1 0 0,0 0 0,-1-1 0,1 1 0,0 0 0,-1 0 1,1-1-1,0 1 0,0 0 0,-1-1 0,1 1 0,0-1 0,-6-5 167,1 0 0,1 0-1,-1 0 1,1-1 0,0 1-1,0-1 1,1 0 0,-5-14-1,-6-10 71,-214-413 1307,176 351-1401,-4 4 0,-95-116 0,66 82 203,-92-175 0,57 89-139,-271-530-196,46 142-73,200 365 14,-121-177-14,156 248 18,-202-251-25,98 140 44,142 174 53,-104-135 757,172 228-919,3 3 6,0 0 0,0 1 0,-1-1 0,1 0 0,-1 1 0,1-1 0,-1 1 0,0-1 0,1 1 0,-1 0 0,0-1 0,0 1 0,0 0 0,0 0 0,-3-1 0,4 11-8669,1-4 1537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4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96 8840,'-9'-8'1089,"0"0"0,1 0 0,0-1 0,1-1 1,0 1-1,0-1 0,1 0 0,-6-13 0,15 81 811,110 342-499,-79-302-1060,4-2 0,51 93 0,-36-92-241,93 124 0,-105-168 52,2-1-1,2-3 0,81 69 1,-115-109-57,1-1 1,-1 1-1,2-2 1,-1 0 0,1 0-1,0-1 1,0-1-1,1 0 1,-1-1-1,1 0 1,0-1 0,1-1-1,-1 0 1,0-1-1,0 0 1,1-1-1,-1-1 1,0 0-1,17-4 1,-4-10 342,-5 4-1353,-10 7-3952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4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22 7015,'0'0'5050,"-7"-3"-3507,5 2-1596,-23-12 1808,20 8-496,21 9-355,4 5-574,-1 0 0,0 1 1,0 1-1,17 14 0,19 10-214,27 13-43,167 107-27,-219-132 36,0 1-1,-2 2 1,0 0-1,-2 2 1,39 54-1,-39-48 319,60 60-1,-59-67-108,-1 1 0,35 51 0,-53-67-192,-2-1-1,0 1 1,0 0 0,-1 0-1,0 1 1,-1 0 0,-1-1-1,0 2 1,0-1 0,-2 0-1,1 20 1,-2 19-782,-8-66-8766,5-5 1938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4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55 11627,'0'0'7372,"-7"8"-6678,2 0-592,1-1 0,0 1 0,0 0 1,1 0-1,-1 1 0,2-1 0,-3 13 0,4-18-72,0 1 1,0 0-1,1 0 0,0 0 1,-1 0-1,1 0 1,1 0-1,-1 0 0,1 0 1,-1 0-1,1 0 1,0 0-1,1 0 1,-1 0-1,0 0 0,1-1 1,0 1-1,0-1 1,0 1-1,1-1 1,-1 0-1,5 5 0,-6-7-12,0 0 0,0-1-1,0 1 1,0 0 0,0 0-1,0-1 1,0 1 0,0 0-1,1-1 1,-1 1 0,0-1-1,0 0 1,0 1 0,1-1-1,-1 0 1,0 0 0,1 1 0,-1-1-1,0 0 1,0 0 0,1-1-1,-1 1 1,0 0 0,1 0-1,1-1 1,-1 0 36,0-1 0,-1 1-1,1-1 1,0 1 0,0-1 0,-1 1 0,1-1 0,-1 0-1,1 0 1,-1 0 0,0 0 0,1 0 0,0-2 0,1-5 214,1 0 1,-1 0-1,0 0 0,-1-1 1,2-17-1,-3 22-122,-1 1-1,0-1 1,0 1-1,-1-1 1,1 1-1,-1-1 1,0 1-1,0-1 1,0 1-1,0 0 0,-4-7 1,4 10-111,-1-1 0,1 0 1,0 1-1,-1-1 0,0 1 1,1 0-1,-1-1 0,0 1 0,1 0 1,-1 0-1,0 0 0,0 0 1,0 0-1,0 1 0,0-1 0,0 1 1,0-1-1,0 1 0,0 0 0,-1-1 1,1 1-1,0 0 0,0 0 1,0 1-1,0-1 0,0 0 0,-3 2 1,1-1-42,1 1 1,0-1 0,-1 1 0,1 0-1,0 0 1,0 0 0,1 0-1,-1 1 1,0-1 0,1 1 0,-1-1-1,1 1 1,0 0 0,0 0 0,0 0-1,0 0 1,1 1 0,-1-1-1,1 0 1,0 1 0,0-1 0,-1 5-1,-2 7-25,1-1 0,0 1 0,-2 30 0,5-40 14,0 1-1,0-1 0,1 0 1,-1 0-1,1 1 1,0-1-1,1 0 0,3 9 1,-5-13 11,1 0 1,-1 0 0,1 0-1,-1-1 1,1 1-1,-1 0 1,1-1-1,0 1 1,-1 0-1,1-1 1,0 1-1,0-1 1,-1 1-1,1-1 1,0 1 0,0-1-1,0 1 1,0-1-1,0 0 1,0 0-1,1 1 1,0-1 5,0-1 1,0 1-1,0 0 0,0-1 1,0 1-1,0-1 1,-1 0-1,1 0 0,0 1 1,0-1-1,0 0 1,-1-1-1,1 1 0,2-2 1,2-2 36,0-1 1,0 0 0,-1 0-1,0 0 1,0-1 0,0 1-1,-1-1 1,0 0 0,0-1-1,0 1 1,-1-1 0,-1 1-1,1-1 1,-1 0 0,0 0-1,-1 0 1,1-13 0,-3 20-23,1 0 0,0 1 1,-1-1-1,1 0 0,0 1 0,-1-1 1,1 0-1,-1 1 0,1-1 1,-1 1-1,0-1 0,1 1 0,-1-1 1,0 1-1,1-1 0,-1 1 0,0 0 1,1 0-1,-1-1 0,0 1 1,0 0-1,1 0 0,-1 0 0,0-1 1,0 1-1,1 0 0,-1 0 1,0 0-1,0 0 0,1 1 0,-1-1 1,0 0-1,0 0 0,1 0 0,-1 1 1,0-1-1,-1 1 0,-1-1-15,0 1 1,-1 0-1,1 0 0,0 0 0,0 0 0,0 1 0,0-1 1,-5 4-1,3 1-26,0 0 0,1 0 0,-1 1 0,1 0 0,0 0 0,1 0 0,0 0 0,0 0 0,0 0 0,1 1 0,0 0 0,0-1 0,1 1 0,0 11 0,0-19 18,1 1 1,0-1-1,0 1 0,0-1 1,0 1-1,0-1 0,0 1 0,0-1 1,0 1-1,0-1 0,0 1 1,1-1-1,-1 1 0,0-1 1,0 1-1,0-1 0,1 1 0,-1-1 1,0 1-1,0-1 0,1 0 1,-1 1-1,0-1 0,1 1 1,-1-1-1,1 0 0,-1 1 1,0-1-1,1 0 0,-1 0 0,1 1 1,-1-1-1,1 0 0,-1 0 1,1 1-1,19-9-30,14-23 113,-25 18-46,0-1 1,-1 1 0,8-22-1,-13 30-11,-1 0 1,0 0-1,-1 0 0,0 0 0,1 0 1,-1-1-1,-1 1 0,1 0 0,-1-1 0,0 1 1,0 0-1,-1-1 0,-2-10 0,3 15-11,-1 0-1,1 0 1,-1 0-1,0 0 0,1 0 1,-1 0-1,0 0 1,0 0-1,1 0 1,-1 1-1,0-1 0,0 0 1,0 1-1,0-1 1,0 0-1,0 1 0,0-1 1,-1 1-1,1-1 1,0 1-1,0 0 0,0 0 1,0-1-1,0 1 1,-1 0-1,1 0 0,0 0 1,0 0-1,0 0 1,-1 0-1,1 1 0,0-1 1,0 0-1,0 1 1,-2 0-1,-1 0-12,1 0 0,-1 1 0,1-1 0,0 1 0,-1 0 1,1-1-1,0 2 0,0-1 0,0 0 0,-3 4 0,0 3-18,1-1 0,0 1 1,0 0-1,1 0 0,0 0 1,0 1-1,1-1 0,1 1 0,-1 0 1,2 0-1,-1 0 0,2 0 1,-1 0-1,1 0 0,1 0 0,-1 0 1,4 11-1,-4-20 19,1 0 0,-1 0 1,1 0-1,-1 1 0,1-1 1,0 0-1,-1 0 0,1 0 1,0 0-1,0-1 0,0 1 0,0 0 1,0 0-1,0 0 0,0-1 1,0 1-1,0 0 0,0-1 0,1 1 1,-1-1-1,0 0 0,0 1 1,0-1-1,1 0 0,-1 0 1,0 1-1,0-1 0,1 0 0,-1 0 1,0-1-1,1 1 0,-1 0 1,0 0-1,3-1 0,0 0 7,0-1 0,0 1 0,0-1 0,-1 0 0,1 0 1,0 0-1,-1 0 0,1-1 0,3-3 0,7-9 23,0 0 0,-1 0 0,-1-1 0,14-25 0,-21 33 2,-1 0 0,0 1 0,-1-1-1,1-1 1,-2 1 0,1 0 0,-1-1 0,0 1 0,-1-1 0,0 0 0,0 0 0,-2-14 0,1 21-20,-1 0 1,0 1-1,0-1 0,0 0 1,0 0-1,0 1 0,0-1 1,0 1-1,-1-1 0,1 1 1,-1-1-1,1 1 0,-1 0 1,1 0-1,-1-1 0,0 1 1,1 0-1,-1 1 0,0-1 1,0 0-1,0 0 0,0 1 1,0-1-1,0 1 1,0 0-1,0 0 0,0-1 1,0 1-1,0 0 0,1 1 1,-1-1-1,0 0 0,-3 1 1,-1 0-14,0-1 0,0 1 0,0 1 1,0-1-1,0 1 0,0 0 0,0 0 1,1 0-1,-9 6 0,6-1-26,1 1 1,1 0-1,-1 0 0,1 0 0,1 1 1,0 0-1,0 0 0,0 1 0,1-1 1,1 1-1,0 0 0,0-1 0,1 2 1,0-1-1,0 0 0,1 0 1,1 12-1,0-20-83,0-1 0,0 0 0,0 0 0,0 0 0,0 0 0,1 0 0,-1 0 0,0 0 0,1 0 0,-1 0 0,0 0 0,1 0 0,-1 0 0,1 0 0,0-1 0,-1 1 0,1 0 0,0 0 0,-1 0 0,1-1 0,0 1 1,0 0-1,0-1 0,-1 1 0,1-1 0,0 1 0,0-1 0,0 1 0,0-1 0,0 0 0,0 1 0,2-1 0,0 1-581,1-1 1,-1 0 0,1 0-1,-1 0 1,1 0 0,-1 0-1,1-1 1,5-1 0,14-9-6010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0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42 141 4837,'0'0'2733,"4"-8"-1260,0 0-918,13-30 1516,-11 10 6759,-20 60-7580,9-17-1144,1 0 0,1 0 0,0 0 0,2 1 0,-1-1 1,2 1-1,0-1 0,3 28 0,-2-42-103,-1 0 1,1 1-1,0-1 0,0 0 0,-1 0 1,1 0-1,0 0 0,0 0 0,0 0 0,0 0 1,0 0-1,0 0 0,1 0 0,-1-1 1,0 1-1,0 0 0,1-1 0,-1 1 1,0-1-1,1 1 0,-1-1 0,0 0 0,1 1 1,-1-1-1,0 0 0,1 0 0,-1 0 1,1 0-1,-1 0 0,0-1 0,1 1 1,-1 0-1,3-1 0,0 0 16,-1 0 0,1 0 0,0 0 1,0-1-1,-1 1 0,1-1 0,0 0 0,-1 0 0,0 0 0,6-5 0,-2-1 2,-1 0 0,0-1 0,0 0 0,-1 0 0,0 0 0,0-1 0,3-10 0,-6 14 8,0 0-1,0 0 0,-1 0 1,1 0-1,-1 0 1,-1-1-1,1 1 1,-1 0-1,-1 0 1,1-1-1,-1 1 0,0 0 1,-2-9-1,2 13-16,0 0-1,0 1 0,0-1 0,0 0 1,0 1-1,0-1 0,0 0 1,-1 1-1,1-1 0,-1 1 1,1 0-1,-1-1 0,1 1 0,-1 0 1,0 0-1,0 0 0,0 0 1,1 0-1,-1 1 0,0-1 0,0 1 1,0-1-1,0 1 0,0-1 1,0 1-1,0 0 0,0 0 0,0 0 1,0 0-1,0 1 0,0-1 1,0 0-1,0 1 0,0-1 0,0 1 1,-3 1-1,-1 0 15,1 0 0,-1 1 0,1-1 1,0 1-1,0 0 0,0 1 0,1-1 0,-1 1 0,1 0 0,0 0 1,-6 7-1,4-2 0,1 0 1,1 0 0,0 0-1,-4 13 1,6-18-17,1 0 1,0 0-1,0 1 0,0-1 0,1 0 1,0 1-1,-1-1 0,2 0 1,-1 1-1,0-1 0,1 1 0,1 4 1,-2-8-11,1 0 0,0 0 0,0 0 0,-1 0 0,1 0 1,0 0-1,0 0 0,0 0 0,0-1 0,0 1 1,0 0-1,0 0 0,1-1 0,-1 1 0,0-1 0,0 1 1,0-1-1,1 0 0,-1 1 0,0-1 0,0 0 0,1 0 1,-1 0-1,0 0 0,1 0 0,-1 0 0,0 0 1,0 0-1,3-1 0,1 0 5,0 0 1,0 0-1,0-1 0,0 0 1,0 0-1,6-4 0,0-1 8,0-1 0,-1 0 0,0 0-1,-1-1 1,1-1 0,11-15 0,-17 20-1,-1 0 0,1 0 0,-1 0 0,0 0 0,-1-1 0,1 1 0,-1-1 0,0 1 0,0-1 0,-1 0 0,0 0 0,0 0 0,0 0 0,-1 0 0,1 1 0,-2-11 0,0 14-2,0 0-1,0 0 1,0 0 0,-1 0-1,1 0 1,0 0 0,-1 0 0,1 1-1,-1-1 1,0 1 0,1-1-1,-1 1 1,0-1 0,0 1 0,0 0-1,0 0 1,0 0 0,0 0-1,-1 0 1,1 0 0,0 1 0,0-1-1,0 1 1,-1 0 0,1-1-1,0 1 1,-1 0 0,1 0 0,-5 1-1,0-1-1,0 1 0,-1 0 0,1 0 0,0 0 0,0 1 0,0 0 0,0 0 0,-9 5 0,9-3 24,1 1 0,0 0 0,0 0 0,1 0 0,-1 1 0,1 0 0,0 0 0,1 0 0,0 1 0,0-1 0,0 1 0,0 0 0,1 0 0,1 1 0,-1-1 0,1 1 0,0-1 0,1 1 0,0 0 1,-1 13-1,2-20-35,0 0 1,0-1 0,0 1 0,1 0-1,-1 0 1,0-1 0,0 1 0,0 0-1,1 0 1,-1-1 0,0 1 0,1 0 0,-1 0-1,1-1 1,-1 1 0,1-1 0,-1 1-1,1 0 1,-1-1 0,1 1 0,-1-1-1,1 1 1,0-1 0,-1 1 0,1-1 0,0 0-1,0 1 1,-1-1 0,1 0 0,1 1-1,28-4-9,-21 1 30,0-2-1,0 1 0,0-1 1,11-7-1,-6 1-27,0 0-1,24-23 1,-35 29 1,0 1-1,0-1 1,0 1 0,0-1-1,0 0 1,-1 0-1,1 0 1,-1-1-1,0 1 1,-1-1 0,1 1-1,-1-1 1,0 1-1,0-1 1,1-6-1,-3 9 12,1 1 0,0 0 0,-1 0 0,1 0 0,-1 0 0,1 0 0,-1 0 0,0-1 0,1 1 0,-1 1 0,0-1 0,0 0 0,0 0 0,0 0 0,0 0 0,0 1 0,0-1 0,0 0 0,0 1 0,0-1 0,0 1 0,0-1 0,0 1 0,0-1 0,-1 1 0,1 0 0,0 0 0,0 0 0,-1-1 0,1 1 0,0 0 0,0 1 0,0-1 0,-1 0 0,1 0 0,0 0 0,0 1 0,-2 0 0,-2-1-7,-1 1-1,1 0 0,0 0 1,0 1-1,0 0 0,0-1 1,0 2-1,-5 2 0,5-2 0,2 0 0,-1 1 0,0-1 0,1 1 0,0-1 0,-1 1 0,1 0 0,1 0 1,-1 1-1,1-1 0,-1 1 0,-2 8 0,1 20-8341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0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5 232 5029,'-2'9'741,"1"0"1,0 1 0,1-1 0,0 1-1,0-1 1,1 1 0,3 15-1,-3-22-674,0-1-1,1 1 0,-1-1 0,0 1 0,1-1 1,0 1-1,0-1 0,0 0 0,0 0 0,0 0 0,0 0 1,0 0-1,0 0 0,1-1 0,-1 1 0,1-1 0,0 1 1,-1-1-1,1 0 0,0 0 0,-1 0 0,1-1 0,0 1 1,0-1-1,0 1 0,0-1 0,0 0 0,4 0 1,4-1 168,0 0 1,0-1 0,0 0-1,0 0 1,0-1 0,0-1-1,-1 0 1,1 0 0,-1-1-1,0 0 1,-1-1 0,1 0-1,-1-1 1,9-8 0,-4 3 63,0 0-1,-2-1 1,1 0 0,-2-1 0,0 0 0,0-1-1,16-32 1,-24 40-43,0 1 0,-1-1 1,1 0-1,-1 0 0,-1 0 0,1 0 0,-1 0 0,-1 0 1,1 0-1,-1-1 0,-1-11 0,0 16-177,0 0 1,0 0-1,0 0 0,0 0 1,0 0-1,-1 0 0,0 0 1,1 0-1,-1 1 0,0-1 1,0 0-1,0 1 0,-1 0 1,1-1-1,0 1 0,-1 0 1,0 1-1,1-1 0,-1 0 0,0 1 1,0-1-1,0 1 0,0 0 1,0 0-1,0 0 0,-7-1 1,3 1-56,-1 0 0,0 0 0,0 1 1,1 0-1,-1 0 0,0 1 0,0 0 0,1 0 1,-1 1-1,1 0 0,-1 1 0,1-1 0,0 1 1,0 1-1,0-1 0,0 1 0,-11 8 0,14-8-33,1-1-1,-1 0 0,0 1 1,1 0-1,0 0 0,0 0 1,0 0-1,0 1 0,1-1 1,-1 1-1,1-1 0,1 1 0,-1 0 1,0 0-1,1 0 0,0 0 1,0 0-1,1 0 0,-1 0 1,1 0-1,0 0 0,1 0 1,-1 0-1,1 0 0,0 0 1,0 0-1,1 0 0,2 6 1,-2-7-61,0 1 0,1-1 1,0 0-1,0-1 0,0 1 1,0 0-1,0-1 0,1 0 1,0 0-1,-1 0 0,1 0 1,0 0-1,1-1 0,-1 0 1,0 0-1,1 0 1,-1 0-1,1-1 0,-1 0 1,8 2-1,46 4-3035,-6-9-4782,-26-3-3291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9449,'0'0'10228,"0"11"-8984,-20 173 3320,21-184-4561,-1 1-1,0-1 0,0 0 1,1 1-1,-1-1 0,0 0 1,0 0-1,1 1 0,-1-1 0,1 0 1,-1 0-1,0 1 0,1-1 1,-1 0-1,0 0 0,1 0 1,-1 0-1,1 1 0,-1-1 0,1 0 1,-1 0-1,0 0 0,1 0 1,-1 0-1,1 0 0,-1 0 1,0 0-1,1 0 0,-1-1 1,1 1-1,-1 0 0,1 0 0,-1 0 1,0 0-1,1-1 0,-1 1 1,0 0-1,1 0 0,0-1 1,17-7 177,3-7-399,-1 0-1,28-28 1,15-12-41,-63 55 259,0-1 1,1 1 0,-1 0 0,0 0 0,0-1 0,0 1-1,1 0 1,-1-1 0,0 1 0,0 0 0,1 0 0,-1 0-1,0-1 1,1 1 0,-1 0 0,0 0 0,1 0 0,-1 0 0,0 0-1,1-1 1,-1 1 0,0 0 0,1 0 0,-1 0 0,0 0-1,1 0 1,-1 0 0,0 0 0,1 0 0,-1 0 0,0 0 0,1 1-1,-1-1 1,0 0 0,1 0 0,-1 0 0,0 0 0,1 0-1,-1 1 1,0-1 0,1 0 0,-1 0 0,0 0 0,1 1-1,-3 19 201,-13 24 115,11-36-434,1-2-81,1 0 1,-1 0-1,1 1 0,0-1 1,0 0-1,0 8 1,9-18-6837,6-13 811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3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3023 4292,'0'0'9097,"0"-8"-8574,1-4-463,1 0 0,0 1 0,1-1 0,0 1 0,1 0 0,0 0 0,1 0 0,0 1 0,11-17 1,71-99 369,-71 105-415,604-767 1,64 53 0,-535 602 339,6 6-1,298-186 1,379-152 1055,-618 351-1316,-198 106-383,58-28 812,-68 34-1145,1 0 0,-1 0 1,1 1-1,-1-1 0,13 1 0,-18-3-4230,-1-3 576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2:3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70 8168,'0'0'6571,"-8"2"-5610,2 0-779,-1 0 0,0 0-1,1 1 1,-1 0 0,-8 6-1,13-7-102,0-1-1,0 1 1,-1-1-1,1 1 1,0 0-1,1 0 1,-1 0-1,0 0 1,0 1-1,1-1 1,0 0-1,-1 1 1,1-1-1,0 1 1,0-1-1,0 1 1,0-1-1,1 1 1,-1 0-1,0 5 1,2-8-69,0 1 0,-1-1 0,1 1 0,-1-1 0,1 1 0,0-1 0,-1 1 0,1-1 1,0 0-1,0 1 0,-1-1 0,1 0 0,0 1 0,0-1 0,0 0 0,-1 0 0,1 0 0,0 0 0,0 0 0,0 0 0,-1 0 1,1 0-1,0 0 0,0 0 0,1-1 0,23-2 395,-21 2-364,0-1 0,0 1 1,0-1-1,0 0 0,-1 0 0,1 0 0,-1-1 1,0 1-1,0-1 0,1 0 0,-2 1 0,1-1 0,0-1 1,-1 1-1,1 0 0,-1-1 0,0 1 0,0-1 1,0 0-1,-1 0 0,1 1 0,-1-1 0,0 0 0,0 0 1,0 0-1,-1-1 0,1-5 0,-2 8-12,0 1 0,1-1-1,-1 0 1,0 1 0,0 0-1,0-1 1,-1 1 0,1 0-1,0-1 1,0 1 0,-1 0-1,1 0 1,-1 0 0,1 0-1,-1 0 1,1 1 0,-1-1-1,1 0 1,-1 1 0,0-1-1,0 1 1,1-1 0,-1 1-1,0 0 1,1 0 0,-1 0-1,0 0 1,0 0 0,1 0-1,-1 0 1,-2 1 0,-2 0-9,0-1-1,1 1 1,-1 0 0,0 0 0,1 0 0,-1 1-1,1 0 1,0 0 0,-6 3 0,9-3 1,0-1-1,0 1 1,0-1 0,0 1 0,0 0 0,0 0-1,1 0 1,-1 0 0,1 0 0,-1 0 0,1 1-1,0-1 1,0 0 0,0 1 0,0-1-1,0 1 1,1-1 0,-1 1 0,1-1 0,-1 4-1,1-4-12,1-1-1,-1 1 1,1-1-1,-1 1 1,1 0-1,0-1 1,-1 0-1,1 1 1,0-1-1,0 1 1,0-1-1,0 0 1,0 0-1,0 1 1,0-1-1,1 0 1,-1 0-1,0 0 0,1 0 1,-1-1-1,0 1 1,1 0-1,-1 0 1,1-1-1,-1 1 1,1-1-1,0 0 1,-1 1-1,1-1 1,-1 0-1,1 0 1,2 0-1,4 1 19,0 0 0,0-1 0,1 0 0,-1 0 0,0-1 0,9-1 0,-16 1-10,1 1 0,0-1 0,-1 1 0,1-1 0,-1 0 0,1 0 0,-1 0 0,1 0 0,-1 0 0,1 0 0,-1 0 0,0 0 0,0-1 0,0 1 0,0 0 0,1-1 0,-2 1 0,1-1 0,0 1 0,0-1 0,0 1 0,-1-1 0,1 0 0,-1 1 0,1-1 0,-1 0 0,0 1 0,0-1 0,0 0 0,0 0 0,0 1 0,0-1 0,-1-3 0,1 4 3,0 0 1,-1-1-1,0 1 0,1 0 0,-1 0 0,0 0 1,1 0-1,-1 0 0,0 0 0,0 0 0,0 0 1,0 1-1,0-1 0,0 0 0,0 1 0,0-1 1,0 0-1,0 1 0,0-1 0,-1 1 0,1-1 1,0 1-1,0 0 0,0 0 0,-1 0 0,1-1 1,0 1-1,0 0 0,-2 1 0,-45-1 50,39 0-79,10 0 5,-1 0-1,0 1 0,1-1 0,-1 0 1,1 0-1,-1 1 0,0-1 0,1 0 0,-1 1 1,0-1-1,1 0 0,-1 1 0,0-1 0,0 0 1,1 1-1,-1-1 0,0 1 0,0-1 0,0 1 1,1-1-1,-1 0 0,0 1 0,0-1 1,0 1-1,0-1 0,0 1 0,0-1 0,0 1 1,0-1-1,0 1 0,0-1 0,0 0 0,0 1 1,0-1-1,-1 1 0,1-1 0,0 1 0,0-1 1,0 1-1,-1-1 0,1 0 0,0 1 0,0-1 1,-1 0-1,1 1 0,0-1 0,-1 0 1,1 1-1,-1-1 0,1 0 0,0 0 0,-1 1 1,1-1-1,-1 0 0,1 0 0,0 0 0,-1 0 1,0 1-1,7 0 15,1-1-1,-1 1 1,0-1 0,1 0-1,-1 0 1,0-1 0,1 0-1,-1 0 1,0-1 0,12-4-1,-15 5 12,0 0 0,-1-1-1,1 1 1,-1-1 0,0 0 0,1 1-1,-1-1 1,0-1 0,0 1 0,0 0-1,0 0 1,-1-1 0,1 1 0,-1-1-1,1 1 1,-1-1 0,0 0 0,0 1-1,0-1 1,0 0 0,-1 0-1,1 0 1,-1 0 0,1 0 0,-1-5-1,-1 7-17,1 0 0,-1 1-1,0-1 1,1 1-1,-1-1 1,0 1-1,1 0 1,-1-1-1,0 1 1,1-1 0,-1 1-1,0 0 1,0 0-1,1-1 1,-1 1-1,0 0 1,0 0-1,0 0 1,1 0 0,-1 0-1,0 0 1,0 0-1,0 0 1,1 0-1,-1 1 1,0-1-1,0 0 1,1 0 0,-2 1-1,1-1-57,0 0 1,-1 1-1,1-1 0,0 0 1,0 1-1,0-1 0,0 1 1,-1-1-1,1 1 0,0-1 1,0 1-1,0 0 0,0-1 1,0 1-1,0 0 0,1 0 1,-1 0-1,0 0 0,0 0 1,1 0-1,-1 0 0,0 0 0,1 0 1,-2 2-1,2 18-4469,0-14 1107,0 7-7104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1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13164,'0'0'-320,"-23"50"-993,23-40 352,0-2-96,7-7-288,1-1-1218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1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12396,'0'0'608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1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15919,'0'0'128,"17"24"-8264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2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20948,'-7'0'-865,"0"0"1177,1 0-652,0-1-1,0 2 1,1-1-1,-1 1 1,0-1-1,-7 3 0,11-2 329,1-1-1,0 1 0,0-1 0,0 1 0,-1 0 0,1 0 0,0-1 0,0 1 0,0 0 0,0 0 0,0 0 0,0 0 1,1 0-1,-1 0 0,0 0 0,0 0 0,1 0 0,-1 1 0,1-1 0,-1 0 0,1 0 0,-1 1 0,1-1 0,0 0 1,0 1-1,-1-1 0,1 0 0,0 1 0,0-1 0,0 0 0,1 1 0,-1-1 0,0 0 0,0 0 0,1 1 0,-1-1 1,2 2-1,3 10 194,-4-9 683,-10-4 97,-3 0-576,11 0-354,0 1 1,1-1-1,-1 0 0,1 0 1,-1 0-1,1 0 0,-1 0 1,1 0-1,-1 0 0,0 0 1,1 0-1,-1 0 0,1 0 1,-1 0-1,1 0 0,-1-1 1,1 1-1,-1 0 0,1 0 1,-1-1-1,1 1 0,-1 0 1,1-1-1,-1 1 0,1 0 1,0-1-1,-1 1 0,1-1 1,-1 1-1,1 0 0,0-1 1,0 1-1,-1-1 0,1 1 1,0-1-1,0 1 0,-1-1 1,1 0-1,0 1 0,0-1 1,0 1-1,0-1 0,0 1 1,0-1-1,0 1 0,0-1 1,0 0-1,0 1 0,0-1 1,0 1-1,1-1 0,-1 1 1,0-1-1,1-10 82,14 9-244,-9 0 135,-11 6 58,4-1-59,0-3-1,1 1 1,0-1 0,-1 1-1,1-1 1,0 0-1,-1 1 1,1-1 0,-1 1-1,1-1 1,-1 0-1,1 1 1,-1-1 0,1 0-1,-1 0 1,1 1-1,-1-1 1,1 0 0,-1 0-1,0 0 1,1 0-1,-1 0 1,1 1 0,-1-1-1,0 0 1,1 0-1,-1-1 1,1 1 0,-1 0-1,1 0 1,-1 0-1,0 0 1,1 0 0,-1-1-1,0 1-28,15 8-156,-21-5-1261,7-3 1328,0 0 1,0 1-1,-1-1 0,1 0 1,0 0-1,0 0 0,0 1 1,-1-1-1,1 0 1,0 0-1,0 0 0,0 0 1,-1 0-1,1 0 0,0 1 1,0-1-1,-1 0 1,1 0-1,0 0 0,0 0 1,-1 0-1,1 0 0,0 0 1,0 0-1,-1 0 1,1 0-1,0 0 0,0 0 1,-1 0-1,1 0 0,0-1 1,0 1-1,0 0 1,-1 0-1,1 0 0,0 0 1,0 0-1,-1 0 0,1-1 1,0 1-1,0 0 1,0 0-1,0 0 0,-1 0 1,1-1-1,0 1 0,0 0 1,0 0-1,0-1 1,0 1-1,0 0 0,0 0 1,-1 0-1,1-1 0,0 1 1,0 0-1,0 0 1,0-1-1,0 1 0,0 0 1,0 0-1,0-1 1,0 1-1,1 0 0,-3-7-6632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2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9513,'0'0'1356,"1"-8"43,3-13-543,3-14 1614,-5 11 2046,-1 42-4071,1-1 0,6 27 0,2 16-403,-1 249 182,-8-282 72,0-45 709,1-45-325,0-232-638,-17 384-426,13-71 345,-3 32 75,1 71 0,4-107-107,1 0 0,1 0 0,0 0-1,1 0 1,1-1 0,0 1 0,0-1 0,1 0 0,14 24 0,-13-30-1635,-4-21-9395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2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 4837,'0'0'1697,"-7"0"-896,-35 0 1003,26-2 2906,12 1-4780,11 1-1388,0-1 1059,18 1-1357,-25 0 1731,0 1 0,0-1-1,0 0 1,-1 0 0,1 0 0,0 0-1,0 0 1,0 1 0,0-1 0,0 0-1,0 0 1,0 0 0,0 1-1,0-1 1,0 0 0,-1 0 0,1 0-1,0 1 1,0-1 0,0 0 0,0 0-1,0 0 1,1 1 0,-1-1 0,0 0-1,0 0 1,0 0 0,0 1-1,0-1 1,0 0 0,0 0 0,0 0-1,0 0 1,0 1 0,0-1 0,1 0-1,-1 0 1,0 0 0,0 0 0,0 0-1,0 1 1,0-1 0,1 0 0,-1 0-1,0 0 1,0 0 0,0 0-1,1 0 1,-1 0 0,0 0 0,0 0-1,0 0 1,1 0 0,-1 0 0,0 0-1,0 0 1,0 0 0,1 0 0,-1 0-1,0 0 1,0 0 0,0 0 0,1 0-1,-1 0 1,0 0 0,-5 3-2548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2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18689 45 9129,'0'0'3341,"-9"0"-2460,-6 0-716,5 0 506,1 0 0,-1 0 0,1-1 0,-1 0 0,1 0 0,0-1 0,0-1 0,-11-3 0,8 0-650,0 1 1,0 1 0,0 0 0,0 1 0,-1 0 0,1 1 0,-19-1 0,-97 3-68,59 2 93,-400-4-42,-1016 21-1105,-1843 90-149,1100-46 1553,953-9-432,-544 14-43,-783-74 417,906 0-663,1254 7-159,-349 15 464,-468-7-176,955-9 487,-69-4 685,279-9-592,85 11-281,0 0-1,1 0 0,-1-1 0,1-1 1,0 1-1,0-2 0,0 1 0,-10-8 1,12 3-198,12 6-312,-4 4 438,-1-1 1,0 0-1,1 0 1,-1 1-1,1-1 1,-1 1 0,0-1-1,1 1 1,-1 0-1,0-1 1,0 1-1,0 0 1,0 0-1,1 0 1,-1 0 0,1 2-1,14 25-40,-1 2-1,-2 0 1,-1 1 0,-1 0-1,-2 1 1,8 51 0,7 18 63,31 96 127,58 233 155,-89-314-865,17 208 1,-28 191-154,4 56 1431,23 266-418,-60-1-548,-40-152 329,-38 645 617,80-852-611,-23 1169 140,75-1147 325,-34-494-470,2 12 92,0 0 0,1-1 0,0 1 0,8 20-1,-9-33-103,0 1-1,0-1 0,0 0 1,0-1-1,1 1 1,-1 0-1,1-1 0,0 1 1,0-1-1,0 0 0,1 0 1,-1 0-1,1 0 0,0-1 1,0 1-1,0-1 0,0 0 1,0 0-1,0-1 0,0 1 1,5 0-1,103 22 442,95 25-697,123 55-1450,340 93 1648,36-47 106,7-32 0,782 29 0,-533-84 26,642 32-48,-402-76 40,1-32 12,-574 4-79,1946-108 19,-480 15 48,-338-16-379,-1101 52 752,1175-134 1901,-1758 190-2178,97-13 96,175 0-1,-340 22-254,0 1-1,0 1 0,0-1 0,0 1 1,1 0-1,-1 0 0,0 0 0,-1 1 1,1 0-1,0 0 0,8 4 0,-10-4-224,-1 0 0,0 0 0,0 1 0,0-1 0,0 0 0,0 1 0,0-1 0,-1 1-1,1 0 1,-1-1 0,0 1 0,1 0 0,-1 0 0,-1 0 0,1 0 0,0 0 0,-1 0 0,1 0 0,-1 0-1,0 6 1,0 1-4191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30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13 157 5541,'0'0'950,"0"-11"6,0-1-633,2-55 1693,-1 62-1496,-1-1 0,1 0 0,0 1 1,1-1-1,0 1 0,-1-1 0,2 1 0,-1 0 1,1 0-1,4-7 0,-7 12 78,0 15 363,-18 260 1822,0-39-1632,17 7-836,2-240-1549,2-8-15,1-11-1088,-3-11-2884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17072,'0'0'3993,"0"8"-2781,-4 31-304,-2-1 0,-2 0 0,-12 38-1,-10 46-780,29-119-305,1 1 0,-1-1 0,1 1 0,-1-1-1,1 0 1,0 1 0,0-1 0,0 1 0,1-1-1,-1 1 1,3 5 0,11 4-4851,12-9-3525,-11-4 1923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3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 9993,'0'0'9124,"-4"7"-8372,-63 105 612,-269 407 91,321-505-4297,14-35-2900,5-13 639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3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12908,'0'0'5632,"8"0"-4313,-2 0-1076,0 1 1,-1 0-1,1 0 0,0 1 1,-1-1-1,1 1 0,-1 1 1,1-1-1,6 5 0,53 37 1349,95 95-881,-56-45-3605,-102-93 2516,13 10-1669,-5-11-4887,-9-3 966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3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12075,'0'0'8296,"88"-38"-6630,-20 27-385,8 1-224,9-1-480,5 6-289,-5 3-160,-7 2-96,-11 4-32,-10 11-1025,-13 2-961,-16-4-1217,-8-10-4324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3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12684,'0'0'512,"-16"71"-95,13-28 288,3 4-161,0-1-256,14-8-224,-2-8-64,11-12-96,0-6-32,6-12 160,-1 0-160,6-18-769,-4-9-288,-5-6-1185,-8-8-1986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3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10314,'0'0'1890,"-18"57"-1090,10-20 97,4 6-192,1 6-193,3 4-95,0 6-1,0 3-160,0-1-160,0-3-32,-2-7-31,2-7-1,-4-12-129,2-8-511,-3-11-1378,-4-12-897,2-1-1569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3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13100,'0'0'5702,"53"-22"-5126,-5 14-31,12-1-385,6 1-160,6 4 64,-3 2-32,4 2-64,-8 0-737,-11 0-1537,-7 0-1954,-17 0-2626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4:4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19053 613 6662,'-14'0'5,"-967"-30"626,764 8 66,-445-24 597,-318 81-816,415-8 42,-718 35 585,94-2-1068,-459 55 359,-59 20 1136,548-121-1383,956-16-117,-157-10 163,-493-81 0,169 18-198,-161-28 198,506 21 31,-39-8-89,65 44-12,-392-7 1,30 47 202,36 1-213,-885-9-61,1523 14-55,-40 1-24,-1 2-1,1 2 0,-1 2 0,2 1 0,-1 2 0,1 2 0,-53 23 1,41-10-14,1 1 0,1 3 0,1 3 1,-79 66-1,76-54 6,2 2 0,3 2 0,-42 55 0,69-77-53,2 2 0,0 0 0,2 1-1,1 0 1,1 1 0,2 1 0,1 0 0,-9 42 0,6 1-318,3 0 0,3 0 0,4 138 1,8-155 363,2 0 0,3-1 1,2 0-1,2 0 1,34 87-1,-33-115 3,0 0-1,2-1 1,1 0 0,1-1-1,1-2 1,1 0 0,2 0-1,0-2 1,42 32 0,26 12-156,132 74 0,-195-125 189,81 45-4,4-6 0,1-4 0,3-6 0,166 41 0,498 57-16,-146-92 50,5-37 23,-111-3-23,1546 21 417,-1127-68-350,-59 1 97,-381 35-142,897-29 70,223-105-17,-513 37-53,868-144 53,615-116 97,78-68-198,-2384 364 14,-3-13 0,428-171 1,-617 204-32,180-107 0,-238 123 21,-2-2-1,-1-1 0,-1-2 0,-1-2 1,-2-1-1,52-67 0,-74 84 73,-1-1 1,-1 0-1,0-1 1,-1 0-1,-1-1 1,-1 0-1,-1 0 1,0 0-1,3-31 0,-7 37 11,-1 1 0,-1-1-1,0 1 1,-1-1 0,-1 1 0,0-1-1,0 1 1,-2 0 0,1 0-1,-2 0 1,0 0 0,0 1-1,-1 0 1,-1 0 0,-12-18-1,3 10 43,0 1 0,-2 1 0,0 1 0,-1 0 0,-1 1 0,-38-24 0,22 20-82,0 2 0,-2 1-1,-61-19 1,-13 8-226,-223-28-1,316 54 175,-1186-114-200,838 102-773,-476 43-1,564-3-2341,139-13-513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2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4166 496 5285,'0'-2'166,"0"1"0,-1-1 0,1 1 0,-1-1 0,0 1 0,1-1 0,-1 1 0,0 0 0,0-1 0,0 1 0,0 0 0,0 0 0,0 0 0,0 0 0,0 0 0,-2-2 0,1 2-88,1 0-1,-1 0 1,1 0-1,0-1 1,0 1-1,-1 0 1,1-1-1,0 1 1,0-1-1,0 1 1,1-1-1,-1 1 1,0-1-1,1 0 1,-1 1-1,1-1 1,-1-2-1,0 2-89,1 0 0,0 1 0,-1-1-1,1 0 1,-1 1 0,0-1 0,1 1-1,-1-1 1,0 1 0,0-1 0,0 1 0,0-1-1,0 1 1,0 0 0,-1 0 0,1 0-1,0-1 1,-1 1 0,1 0 0,0 1-1,-3-2 1,-42-20 643,5 2 518,21 8-930,-1 1 1,-1 0-1,1 2 0,-1 1 0,-36-9 1,8 1 135,-192-43 138,14 4 445,99 21-172,-243-30 1,219 41-528,-86-4 127,-280 4-1,448 22-270,1 3 0,-1 3 0,-132 27-1,92-4-20,0 4-1,2 6 1,-156 76-1,210-86-40,2 4-1,1 1 1,2 3 0,1 1-1,2 3 1,1 2-1,3 2 1,-49 62 0,51-52-28,-108 151 76,119-159-58,3 1 0,-37 86-1,41-75-18,1 2 0,4 0 0,2 1-1,3 1 1,2 0 0,3 1 0,3 0-1,3 0 1,7 85 0,15 17 92,60 244 0,-71-378-43,1-1-1,1-1 1,1 0 0,2 0-1,1-1 1,1-1 0,1 0-1,32 36 1,-22-34-38,1-2-1,1-1 1,1-1 0,1-1-1,1-2 1,53 27 0,58 19 20,189 61 0,-281-110-36,114 37-18,1-7 0,3-8-1,2-7 1,266 20 0,-298-49 2,0-5 1,0-7-1,0-5 1,161-37-1,-192 24-18,-2-5 0,-2-4 0,-1-5 0,-1-5-1,170-101 1,-213 109 37,-3-3 0,80-70 0,-110 85-11,-2-2 0,-1 0 0,-1-2-1,-1 0 1,-1-2 0,28-56 0,-21 24 25,-3 0 0,-3-2 1,-2 0-1,17-114 0,-25 92-5,-4-1-1,-4 0 0,-10-102 0,-3 99 90,-41-165 0,-49-85 135,58 205-147,11 39 299,-45-98-1,55 150-272,-2 0-1,-2 1 1,-1 1-1,-41-47 0,53 73-125,0 1-1,-2 0 1,0 1-1,0 1 1,-1 1-1,-1 0 1,0 1-1,-30-13 1,-54-12-2143,-9 9-3996,40 12-1867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5:2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249 113 2530,'-10'0'86,"-75"1"1214,-68-1 5664,210 10-6100,54-13-344,0-4-1,122-25 0,-97 11-406,277-40 843,-635 94-784,-269 28 243,479-60-415,-28 2-13,34-3-6,21-3-13,116-18 39,301-38-697,-357 52 473,-57 6 71,-49 3-36,-344 62 360,177-24-1845,135-32-1221,8-6-2974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5:2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2242,'0'0'3828,"13"-2"-3914,434-92 1562,-225 42-1073,383-89 1722,-701 156-961,-611 127-684,527-108-426,159-30-49,-6 2-7,-1-2 0,-39 2 1,76-14-186,30-12 154,-1 3 0,77-24 0,91-13 4,-165 44 29,457-85-230,-483 93 221,-19 2 156,-27 3 233,-72 20 106,-199 73 0,240-74-412,-239 92 13,116-42-2672,123-50-319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10698,'0'0'10789,"-9"10"-10261,-4 4-320,0 2-1,-15 22 0,24-33-127,1 1 1,0-1-1,0 1 0,0-1 0,1 1 1,0 0-1,0 0 0,1 0 1,-1 0-1,1 0 0,1 0 0,-1 0 1,1 1-1,0 8 0,1-14-66,0 1-1,-1-1 1,1 0-1,0 0 1,-1 0-1,1 0 1,0 0-1,0 0 1,0 0-1,0 0 1,0 0-1,0 0 0,0-1 1,0 1-1,0 0 1,1-1-1,-1 1 1,0-1-1,0 1 1,1-1-1,-1 1 1,0-1-1,1 0 1,-1 0-1,0 0 1,1 0-1,-1 0 1,2 0-1,41-3 167,-27-3-540,1 0-1,-1-1 0,0-1 0,0 0 0,-1-1 0,0-1 0,14-12 0,4-1 521,-34 23-135,0 0 1,0-1 0,0 1 0,1 0 0,-1 0 0,0-1 0,0 1 0,1 0 0,-1 0 0,0 0-1,1-1 1,-1 1 0,0 0 0,1 0 0,-1 0 0,0 0 0,1 0 0,-1 0 0,1 0 0,-1-1-1,0 1 1,1 0 0,-1 0 0,0 0 0,1 1 0,-1-1 0,0 0 0,1 0 0,-1 0 0,0 0-1,1 0 1,-1 0 0,1 0 0,-1 1 0,0-1 0,0 0 0,1 0 0,-1 0 0,0 1-1,1-1 1,-1 0 0,0 0 0,0 1 0,0-1 0,1 0 0,-1 1 0,0-1 0,0 0 0,0 1-1,1-1 1,-1 0 0,0 1 0,0-1 0,0 0 0,0 1 0,0-1 0,0 1 0,0-1 0,0 1 0,-2 32 870,1-2-501,5-29-614,-1-1 1,0 0-1,1-1 1,-1 1-1,1-1 1,0 1-1,-1-1 1,1 0-1,-1 0 1,1-1-1,-1 1 1,1-1-1,5-1 1,16-8-2884,4-5-1974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5:4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81 5381,'-7'0'219,"-23"1"1499,1 0 0,-1-2 0,0-2 0,-38-7-1,113 17-850,0-3 0,1-1-1,65-4 1,-34 0-458,580-27 73,4-1-446,-641 31-332,17-1-322,-18-6-2782,-19 5 3253,0 0 0,1 0 0,-1-1 0,0 1 0,0 0 0,1-1 0,-1 1 0,0 0-1,0 0 1,0-1 0,1 1 0,-1 0 0,0-1 0,0 1 0,0-1 0,0 1-1,0 0 1,0-1 0,0 1 0,0 0 0,0-1 0,0 1 0,0 0 0,0-1 0,0 1-1,0-1 1,0 1 0,0 0 0,0-1 0,0 1 0,0 0 0,0-1 0,-1 1-1,-6-10-4443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5:4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23 8520,'0'0'5563,"10"-5"-4779,2 1-616,0 1 0,1 0 0,-1 0 0,1 1 0,-1 1 0,1 0 0,-1 1 0,1 0 0,0 1 0,17 3-1,19 3-54,81 14 145,-113-17-239,1 1 1,-1 1-1,-1 0 0,1 1 0,17 10 0,-32-16-5,-1 0 1,1 0-1,0 0 0,-1 0 0,1 0 1,0 0-1,-1 1 0,0-1 0,1 1 1,-1-1-1,0 1 0,0-1 0,0 1 1,0 0-1,0-1 0,1 4 0,-2-4 13,0 1 0,0-1-1,0 0 1,0 0 0,0 0-1,0 1 1,0-1 0,0 0 0,-1 0-1,1 0 1,-1 0 0,1 0-1,-1 0 1,1 0 0,-1 0-1,1 0 1,-1 0 0,0 0 0,0 0-1,-1 1 1,-4 4 154,-2 0 1,1-1-1,-1 0 0,1-1 0,-14 6 1,18-8-162,-135 61 857,61-29-1296,2 3 1,-131 86-1,163-92-3104,10-5-1564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6:1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4676,'0'0'8334,"36"24"-5884,114 37-1286,-112-46-973,-1-1 1,2-2-1,77 13 1,-15-3 665,-68-14-384,1-1 0,54 4 1,-81-10-392,0 0 1,-1 0 0,1 1 0,-1 0 0,0 1-1,12 5 1,32 10 341,35-8-311,-62-9-95,-1 1 0,0 0-1,1 2 1,-1 1 0,0 1-1,-1 1 1,0 0 0,35 19-1,-6 0 155,0-2-1,81 27 1,8 3-137,-100-39-26,0-2-1,63 11 1,45 16-3,-80-16-3,-4 1 9,2-3-1,112 22 1,-72-23 4,171 57 0,-117-34-20,-90-26-8,116 45 1,-116-34 11,330 160 16,-230-97 3,314 123-1,103 31-23,-248-118 55,-157-65-25,113 25 19,-5-3-61,-202-49 17,-2 3 0,123 79 0,386 202 47,-361-201-30,-189-96-18,398 221-29,-361-193 37,-2 4 1,-2 3 0,84 84 0,213 182 34,-127-119-20,-19-23 12,-24-19-4,14 43-8,-119-108-2,182 159 11,-114-108-3,-9 21 35,-110-114 170,88 80 0,-66-74-152,-1 3 0,-4 3 0,-3 2 0,-3 4-1,55 88 1,178 258 213,-256-372-290,179 250 67,78 85 174,-90-125-117,-58-59 22,-9-14-102,38 52 39,-145-192-68,-3 1 1,-1 2 0,27 75-1,274 637 314,-249-596-297,11 7-15,155 226 1,-202-335 41,-2 2 0,-3 1 0,-3 2 0,33 94 0,-58-138-368,4 11 172,-10-22-3856,-1 1-3639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3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16400,'0'0'3731,"14"-1"-2594,28-4-300,1-2 1,-1-1-1,0-3 0,43-16 1,-42 12-985,-1 2 1,2 2-1,0 1 1,87-6-1,-123 16-423,17 2-1223,-24-2 1604,-1 0-1,1 0 0,-1 0 0,1 0 0,0 0 0,-1 1 0,1-1 0,-1 0 0,1 0 0,-1 1 0,1-1 0,-1 0 1,1 1-1,-1-1 0,1 1 0,-1-1 0,1 1 0,-1-1 0,0 1 0,1-1 0,-1 1 0,0-1 0,1 1 0,-1-1 0,0 1 1,0 0-1,0-1 0,1 1 0,-1-1 0,0 1 0,0 1 0,-3 2-4614,-10-2-620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3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62 15599,'0'0'3929,"3"-8"-3155,-3 5-741,1 0-1,0 1 1,-1-1 0,1 1 0,0-1 0,0 1-1,1-1 1,-1 1 0,0 0 0,1-1 0,0 1-1,-1 0 1,1 0 0,0 0 0,0 0 0,0 1-1,0-1 1,1 0 0,-1 1 0,0 0 0,1-1-1,-1 1 1,0 0 0,1 0 0,0 0 0,-1 1-1,1-1 1,0 1 0,-1-1 0,1 1-1,0 0 1,-1 0 0,1 0 0,4 1 0,-6-1-24,0 1 0,0 0 1,-1-1-1,1 1 1,0 0-1,-1 0 1,1-1-1,0 1 0,-1 0 1,1 0-1,-1 0 1,0 0-1,1 0 0,-1 0 1,0 0-1,1 0 1,-1 0-1,0 0 0,0 0 1,0 0-1,0 0 1,0 0-1,0 0 1,0 0-1,0 0 0,-1 1 1,-5 29 366,0-14-78,-2-1 1,0 0-1,-1 0 1,-20 26 0,-53 58 625,51-65-720,6-5-18,9-14-40,0 1 0,2 1 1,0 0-1,1 1 0,1 1 0,1 0 0,-14 33 1,24-51-154,1-1 0,-1 0 1,1 0-1,0 1 1,-1-1-1,1 0 0,0 1 1,0-1-1,0 0 1,0 0-1,0 1 1,0-1-1,0 0 0,0 1 1,0-1-1,1 0 1,-1 1-1,1-1 0,-1 0 1,1 0-1,-1 1 1,1-1-1,0 0 0,-1 0 1,1 0-1,0 0 1,0 0-1,0 0 0,0 0 1,0 0-1,0 0 1,0-1-1,0 1 0,0 0 1,0-1-1,1 1 1,-1-1-1,0 1 1,0-1-1,1 1 0,1-1 1,6 2-32,0-2 0,0 1 0,0-1 0,0 0 0,10-2 0,-5 0 62,25-2-351,0-3-1,71-21 1,11-12-3101,-109 36 2884,53-20-4800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3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14958,'0'0'8744,"-10"2"-8514,3 0-230,0 0-1,0 0 1,0 1 0,0 0-1,1 0 1,-1 1 0,1-1-1,0 2 1,0-1 0,0 0 0,1 1-1,0 0 1,-1 1 0,2-1-1,-1 1 1,-6 11 0,-6 6 15,-24 46 0,38-62-35,0-1 0,0 0 0,1 1 0,0-1-1,0 1 1,0 0 0,1-1 0,0 1 0,0 0 0,1 0 0,-1 0 0,2 0 0,1 11 0,-1-16-39,0 0 1,0 0 0,0 0-1,0 0 1,1 0 0,-1 0-1,1-1 1,-1 1 0,1-1-1,-1 1 1,1-1 0,0 0-1,0 1 1,0-1 0,0 0-1,0 0 1,0 0 0,0-1-1,0 1 1,0 0 0,1-1-1,-1 1 1,0-1 0,0 0-1,3 0 1,67 1-450,-50-2 413,74-4-173,-56 2 42,47 2 0,-85 1 211,-1 0-1,1 0 1,-1 0 0,1 1 0,-1-1 0,1 0 0,-1 1 0,1-1 0,-1 0-1,0 1 1,1 0 0,-1-1 0,0 1 0,1 0 0,-1 0 0,0 0-1,0 0 1,0 0 0,1 0 0,-1 0 0,0 0 0,-1 0 0,1 0 0,0 1-1,0-1 1,0 0 0,-1 1 0,1-1 0,-1 1 0,1-1 0,-1 0 0,1 1-1,-1-1 1,0 1 0,0-1 0,0 1 0,0-1 0,0 1 0,0 2-1,-1 1 70,0 0 0,0 0-1,0 0 1,-1 0-1,0 0 1,1-1-1,-2 1 1,1 0-1,-1-1 1,1 0 0,-5 5-1,-11 12 335,-2 0 0,0-1 0,-1-1 0,-1-1 0,-1-1 0,-1-2 0,0 0-1,-33 15 1,53-28-390,0 0 0,0-1 0,0 1 0,-1-1 0,1 0 0,-1 0 0,-5 0-1,10-1-64,-1 0-1,0-1 0,0 1 0,0 0 0,0 0 0,0 0 0,1-1 0,-1 1 0,0 0 0,0-1 0,1 1 1,-1-1-1,0 1 0,0-1 0,1 1 0,-1-1 0,0 1 0,1-1 0,-1 0 0,1 1 0,-1-1 0,1 0 1,-1 0-1,1 1 0,-1-1 0,1 0 0,0 0 0,0 0 0,-1 1 0,1-1 0,0 0 0,0 0 1,0 0-1,0 0 0,0 0 0,0 1 0,0-1 0,0 0 0,0-1 0,1-11-1483,-1 0-1,2-1 1,0 1 0,5-17-1,11-27-5532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3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16560,'0'0'2333,"5"10"-1143,8 23-561,0 2-1,-3 0 1,-1 0 0,7 53 0,9 160-338,-24-235-267,8 100 772,-9-249 1008,-14 1-3058,16 140 1189,1-1 0,-1 0 0,1 0 1,0 0-1,1 0 0,-1 0 0,5 3 1,-3-2 37,2 2 63,0-1 0,1 0 0,-1 0-1,1-1 1,0 0 0,0 0 0,1-1 0,0 0 0,-1 0 0,1-1-1,0-1 1,1 1 0,-1-1 0,0-1 0,1 0 0,-1 0 0,1-1-1,-1 0 1,1 0 0,-1-1 0,12-3 0,-14 3-9,-1-1-1,1 0 1,-1 0 0,0-1-1,0 1 1,0-1 0,0 0 0,0-1-1,-1 0 1,0 0 0,1 0 0,-2 0-1,1-1 1,0 0 0,-1 0 0,0 0-1,0 0 1,0-1 0,-1 0-1,0 1 1,0-1 0,0-1 0,-1 1-1,0 0 1,0 0 0,0-1 0,-1 1-1,0-1 1,-1 0 0,1-10 0,-9 30-406,-2 15 357,9-22 35,-1 0-1,1 0 1,1 1-1,-1-1 1,1 1-1,0-1 1,0 1-1,2 5 1,-1-10-9,-1 0 0,1 0 0,0 0 0,-1 0-1,1 0 1,0 0 0,0-1 0,0 1 0,1 0 0,-1-1 0,0 1 0,1-1 0,-1 1-1,1-1 1,-1 0 0,1 1 0,0-1 0,-1 0 0,1 0 0,0 0 0,0 0 0,0-1-1,0 1 1,0-1 0,0 1 0,0-1 0,0 1 0,0-1 0,2 0 0,1 0 15,0 1 1,0-1 0,0-1 0,1 1-1,-1-1 1,0 0 0,0 0 0,0 0-1,-1-1 1,1 0 0,0 0-1,0 0 1,-1-1 0,1 1 0,-1-1-1,0 0 1,0 0 0,0 0 0,0-1-1,4-4 1,4-8-5,-1 1 0,0-2 0,18-34 0,-21 36-57,-8 14 30,0 1 1,0-1-1,0 1 0,0-1 0,0 1 1,1 0-1,-1-1 0,0 1 0,0-1 0,0 1 1,1 0-1,-1-1 0,0 1 0,1 0 1,-1-1-1,0 1 0,1 0 0,-1 0 1,0-1-1,1 1 0,-1 0 0,0 0 0,1-1 1,-1 1-1,1 0 0,-1 0 0,0 0 1,1 0-1,-1 0 0,1 0 0,-1 0 1,1 0-1,-1 0 0,1 0 0,-1 0 1,0 0-1,1 0 0,-1 0 0,1 0 0,-1 0 1,1 0-1,-1 1 0,0-1 0,1 0 1,-1 0-1,1 0 0,-1 1 0,0-1 1,1 0-1,-1 1 0,0-1 0,1 0 0,-1 1 1,0-1-1,0 0 0,1 1 0,-1-1 1,0 0-1,0 1 0,0-1 0,0 1 1,1-1-1,-1 0 0,0 1 0,0-1 0,0 1 1,0 0-1,15 46 24,-7-22-3,-5-20-21,-1 0 1,1-1 0,0 1 0,0-1-1,1 0 1,-1 0 0,1 0 0,0 0-1,0 0 1,0-1 0,1 0 0,-1 0-1,7 3 1,-7-4-594,1 0 1,0 0-1,-1 0 0,1-1 1,0 0-1,0 0 0,0 0 0,8 0 1,-2-4-4372,-5-9-3165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3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17008,'0'0'2146,"17"46"-2082,6-33-96,4-3-2114,5 1-3812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3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32 15118,'0'0'5392,"-9"6"-3662,-58 43-86,67-49-1700,0 0 0,0 1 1,0-1-1,0 1 0,0-1 0,0 1 0,0-1 1,0 0-1,0 1 0,0-1 0,0 1 0,0-1 1,0 1-1,0-1 0,0 0 0,0 1 0,0-1 1,1 1-1,-1-1 0,0 0 0,0 1 0,0-1 1,1 1-1,-1-1 0,0 0 0,1 1 1,-1-1-1,0 0 0,1 0 0,-1 1 0,0-1 1,1 0-1,0 1 0,16 12-137,-13-10-2,10 10 120,0 1-1,0 0 1,-2 1-1,0 0 1,0 0-1,-2 2 1,16 29-1,-21-33 130,0-1-1,0 1 0,-1 0 1,-1 0-1,0 1 1,-1-1-1,-1 1 1,0-1-1,-1 1 1,0-1-1,-1 1 0,-2 13 1,1-20 213,0-1 1,0 1 0,-1 0-1,0-1 1,0 0 0,0 1-1,-1-1 1,0 0-1,0-1 1,0 1 0,-7 5-1,10-10-222,0 1 1,-1-1-1,1 0 0,0 0 0,0 0 0,-1 0 0,1 0 0,-1 0 0,1 0 0,-1 0 0,0-1 1,1 1-1,-1-1 0,0 1 0,1-1 0,-1 1 0,0-1 0,1 0 0,-1 0 0,0 0 0,0 0 1,1 0-1,-1-1 0,0 1 0,1 0 0,-1-1 0,0 1 0,1-1 0,-1 1 0,0-1 0,1 0 1,-1 0-1,1 0 0,0 0 0,-1 0 0,1 0 0,0 0 0,-1 0 0,1-1 0,0 1 0,0 0 1,0-1-1,0 1 0,0-1 0,0 1 0,1-1 0,-1 1 0,0-1 0,0-1 0,-5-9-258,1 0 0,0-1 0,0 1 0,1-1-1,1 0 1,0 0 0,1 0 0,0-1 0,1 1 0,1-24-1,1 30 142,0 1-1,0-1 0,0 0 1,1 0-1,0 0 0,0 1 0,1-1 1,-1 1-1,1 0 0,1 0 0,-1 0 1,1 0-1,0 0 0,1 1 0,-1 0 1,1 0-1,0 0 0,1 0 1,-1 1-1,1 0 0,11-7 0,91-36-1027,-77 35 719,-1-1-1,-1-1 0,46-29 1,-69 39 499,0 1 0,1 0 0,-1 0 0,1 1 0,0 0 0,0 0 0,0 1 0,0-1 0,0 2 0,9-1 0,-5 0-42,0 0-1,-1-1 1,21-6 0,11-13-19,-36 16-160,1 1 1,0 1 0,0-1-1,0 1 1,0 0 0,0 1-1,0-1 1,15-1 0,-21 4 94,-1 1 1,1-1-1,0 1 1,-1-1-1,1 1 1,0-1-1,-1 1 1,1-1-1,-1 1 1,1 0-1,-1-1 1,1 1 0,-1 0-1,0 0 1,1-1-1,-1 1 1,0 0-1,0 0 1,1-1-1,-1 1 1,0 0-1,0 0 1,0 0-1,0-1 1,0 2 0,3 33-202,-2-20-253,14 153-7763,-19-56 7807,3-102 770,-2 1 0,1 0 0,-1-1 0,-7 17 0,9-24-91,-1 0 0,1 0 0,0 0 1,0-1-1,-1 1 0,0 0 0,0-1 0,1 1 0,-1-1 0,-1 0 1,1 0-1,0 0 0,0 0 0,-1 0 0,1 0 0,-1 0 0,0-1 1,1 0-1,-1 1 0,-6 1 0,8-4-145,-1 1 0,1 0 0,-1-1 0,1 1 0,0-1 0,-1 1 0,1-1 0,0 0 0,-1 0 0,1 1 0,0-1 0,0 0 0,0 0 0,-1 0 0,1 0 0,0 0 0,1-1 0,-1 1 0,0 0 0,0 0 0,0-1 0,1 1 0,-1 0 0,1-1 0,-1 1 0,1-1 0,-1-2 0,-11-43 508,12 44-567,-2-4-12,1-1 1,0 1-1,1-1 0,-1 1 0,1-1 0,1 0 1,0 1-1,0-1 0,0 1 0,1-1 1,0 1-1,0 0 0,6-12 0,-3 11 7,0 2-1,0-1 1,1 0-1,0 1 1,0 0-1,0 1 1,1-1-1,-1 1 1,1 0-1,1 1 1,-1 0-1,10-5 1,67-33-4147,-43 16-3096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3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178 177 11627,'0'-2'295,"0"1"0,1-1 0,-2 1 0,1-1 0,0 0 0,0 1 0,0-1 0,-1 1 0,1-1-1,-1 1 1,1-1 0,-1 1 0,1-1 0,-1 1 0,0 0 0,0-1 0,0 1 0,0 0 0,0 0 0,-1-2 0,0 3-156,1-1 0,0 0 0,0 1 1,-1 0-1,1-1 0,0 1 0,-1 0 0,1-1 1,0 1-1,-1 0 0,1 0 0,0 0 1,-1 0-1,1 0 0,-1 1 0,1-1 0,0 0 1,-2 1-1,-3 1-84,1 1 0,-1-1 0,1 1 0,0 0 0,0 0 1,0 1-1,0-1 0,1 1 0,-7 7 0,1 2 3,1 0-1,0 1 0,1-1 0,0 1 1,2 1-1,-1 0 0,2 0 1,0 0-1,1 0 0,0 1 1,1 0-1,1 0 0,0 0 0,2 29 1,0-43-48,0-1 0,1 1 0,-1 0 0,0-1 0,1 1 0,0 0 0,-1-1 1,1 1-1,0 0 0,0-1 0,0 1 0,0-1 0,0 0 0,0 1 0,0-1 0,0 0 1,1 1-1,-1-1 0,0 0 0,1 0 0,-1 0 0,3 1 0,-1-1 19,0 0-1,0-1 0,0 1 1,1 0-1,-1-1 0,0 0 0,0 0 1,1 0-1,-1 0 0,0 0 1,5-2-1,2 0 121,0-1 1,0-1-1,0 1 0,-1-2 1,1 1-1,14-11 0,1-3 19,-1-2 1,-1-1-1,-1-1 0,0-1 0,-2 0 0,24-37 0,-33 43-133,0 0-1,-2 0 1,0-1-1,-1 0 1,-1-1-1,-1 0 1,0 0-1,-1 0 1,-2-1-1,0 1 1,1-23-1,-20 94-482,11-31 435,1 0 1,2 0 0,0 1 0,1-1-1,1 1 1,3 23 0,-2-39 11,-1-1 0,2 0 0,-1 0 0,0 0 0,1 0 0,0 0 0,0-1 0,1 1 0,-1 0 0,1-1 0,0 0 0,0 1 0,1-1 0,-1-1-1,1 1 1,0 0 0,0-1 0,0 0 0,0 0 0,1 0 0,-1 0 0,1-1 0,-1 1 0,1-1 0,0-1 0,0 1 0,0-1 0,0 1 0,0-2 0,11 2 0,-7-1 20,0-1-1,0 0 0,0 0 1,0 0-1,0-2 0,0 1 1,0-1-1,0 0 0,9-4 1,-13 4 16,-1 0 0,1 0 0,-1-1 0,0 1 0,0-1 0,0 0 0,-1 0 0,1 0 0,-1-1 0,1 1 0,-1-1 0,0 0 0,0 0 0,-1 0 0,1 0 0,-1 0 0,0-1 0,3-7 0,-2-6 293,-8 14 163,4 5-458,0 0-1,0 0 0,0 0 0,0 0 0,0 1 0,0-1 1,1 0-1,-1 0 0,0 1 0,1-1 0,-1 1 0,1-1 1,0 1-1,-1-1 0,1 0 0,0 1 0,0-1 0,0 1 1,0 1-1,-1 4-34,1 0 0,0 0 0,1 0 0,-1 0 1,1-1-1,0 1 0,1 0 0,0-1 0,0 1 1,3 6-1,-3-10 0,0 0 1,0-1 0,0 1 0,0 0 0,0-1-1,1 1 1,-1-1 0,1 0 0,0 0 0,0 0-1,0 0 1,0-1 0,0 1 0,0-1-1,0 1 1,0-1 0,1 0 0,-1 0 0,0-1-1,1 1 1,-1-1 0,5 1 0,-5-1-8,1 0 0,-1 1 1,0-1-1,1 0 0,-1-1 0,1 1 1,-1 0-1,0-1 0,1 0 1,-1 0-1,0 0 0,0 0 0,0-1 1,0 1-1,0-1 0,0 1 0,0-1 1,0 0-1,-1 0 0,1-1 1,2-2-1,-2 1 16,-1 0 0,1-1-1,-1 0 1,0 1 0,0-1 0,0 0 0,-1 0 0,0 0-1,0 0 1,0 0 0,0-1 0,-1 1 0,0-8 0,-1 4 28,-1 0 0,0-1 0,0 1 1,-1 0-1,0 0 0,-1 0 1,0 1-1,0-1 0,-1 1 0,0 0 1,0 0-1,-1 1 0,0-1 1,-13-11-1,6 4 17,13 15-52,0-1-1,-1 1 0,1 0 0,0 0 0,0 0 0,0 0 0,-1-1 1,1 1-1,0 0 0,0 0 0,0-1 0,0 1 0,-1 0 1,1 0-1,0-1 0,0 1 0,0 0 0,0 0 0,0-1 0,0 1 1,0 0-1,0-1 0,0 1 0,0 0 0,0-1 0,0 1 0,0 0 1,0 0-1,0-1 0,0 1 0,0 0 0,0-1 0,0 1 0,0 0 1,0 0-1,1-1 0,-1 1 0,0 0 0,14-3-154,33 11-842,-30-5 63,9 0-1904,0-2 0,38-1-1,10-7-7421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197 157 7335,'0'0'12994,"0"-9"-11238,1-27-630,-1 36-1083,0-1-1,0 0 0,0 1 1,0-1-1,0 0 1,-1 1-1,1-1 0,0 0 1,0 1-1,-1-1 0,1 0 1,0 1-1,-1-1 1,1 1-1,0-1 0,-1 1 1,1-1-1,-1 1 1,1-1-1,-1 1 0,1-1 1,-1 1-1,0-1 0,1 1 1,-1 0-1,1-1 1,-1 1-1,0 0 0,1 0 1,-1-1-1,0 1 1,1 0-1,-1 0 0,0 0 1,1 0-1,-3 0 0,-24 2 156,25-1-127,-7 1 54,1 1 0,-1 1-1,1-1 1,0 1 0,0 1 0,0-1 0,1 1 0,-1 1 0,-12 12 0,14-13 10,1 0 0,0 0 0,0 1 0,0 0 0,1 0 1,-1 0-1,1 0 0,1 1 0,-1 0 0,1 0 0,0 0 0,-2 10 0,5-16-129,-1 1 0,1-1 0,0 0 0,0 0-1,0 0 1,0 0 0,0 0 0,0 0 0,1 0 0,-1 1 0,0-1-1,0 0 1,1 0 0,-1 0 0,1 0 0,-1 0 0,1 0 0,-1 0-1,1 0 1,0 0 0,-1-1 0,1 1 0,0 0 0,0 0 0,-1 0-1,1-1 1,0 1 0,1 0 0,1 0 10,0 0 1,-1 0-1,1 0 0,0 0 0,0-1 1,0 1-1,0-1 0,0 0 0,0 0 1,5-1-1,2 0 27,0-1 1,0 0-1,0-1 0,-1 0 0,18-8 1,-9 1-100,-1 0 0,0-2 1,-1 0-1,-1-1 0,26-28 0,-33 33 67,-1-1-1,0 0 0,-1 0 0,0 0 0,0-1 0,-1 0 0,0 0 0,-1-1 0,0 1 1,-1-1-1,0 0 0,1-12 0,-4 22 3,0 1 0,1-1 0,-1 1 0,0-1-1,0 1 1,0-1 0,0 1 0,0-1 0,0 1 0,0-1 0,0 1 0,0-1 0,0 1 0,0-1 0,0 1 0,0-1-1,0 1 1,-1-1 0,1 1 0,0-1 0,0 1 0,0-1 0,-1 1 0,1-1 0,0 1 0,-1 0 0,1-1 0,0 1-1,-1 0 1,1-1 0,-1 1 0,1 0 0,-1-1 0,0 1 0,-17 7 64,-15 26-174,26-24 116,1 1 0,0 0-1,1 1 1,-9 21-1,13-28-288,-1 1 0,1 0 1,0 0-1,0 0 0,0 0 0,0 0 0,1 0 0,0 0 0,0 0 0,1 0 0,-1-1 0,1 1 0,0 0 0,2 6 1,9 3-4296,8-8-3602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11435,'0'0'10548,"6"13"-9944,13 39 221,-1 1 0,19 111 1,13 43-783,-48-197-172,-3-7-1265,-18-18-9825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13453,'0'0'7847,"65"-35"-6117,-26 14-97,3-3-608,12-2-576,-1 1-225,2 0-96,-1 6-96,-1 3-64,2 8-737,-10 8-1217,-8 0-1185,-9 4-2882,-16 7-6407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15086,'0'0'7805,"2"10"-7335,4 11-404,1-1 0,0 0 0,1-1 0,2 1 0,0-2 0,1 1 0,18 22 0,-29-41-43,-1 0-1,1-1 0,0 1 0,0-1 1,0 1-1,0 0 0,0-1 1,0 1-1,0-1 0,0 1 0,0 0 1,0-1-1,0 1 0,1 0 1,-1-1-1,0 1 0,0 0 0,0-1 1,0 1-1,1-1 0,-1 1 1,0 0-1,0 0 0,1-1 0,-1 1 1,0 0-1,0-1 0,1 1 1,-1 0-1,0 0 0,1 0 0,-1-1 1,0 1-1,1 0 0,-1 0 1,0 0-1,1 0 0,-1 0 0,1 0 1,-1 0-1,0-1 0,1 1 1,-1 0-1,0 0 0,1 0 0,-1 1 1,1-1-1,-1 0 0,0 0 0,1 0 1,-1 0-1,0 0 0,1 0 1,-1 0-1,1 1 0,-1-1 0,0 0 1,0 0-1,1 1 0,-1-1 1,0 0-1,1 0 0,-1 1 0,0-1 1,0 0-1,1 1 0,-1-1 1,0 1-1,0-42 824,0 31-870,-20-148-1028,43 164-1270,0 1 567,1-1 0,1-1 0,-1-1 0,0-2 0,1 0 0,-1-1 0,44-5 0,-63 3 1476,0 0 0,0 0 0,0 0 0,0-1 0,0 1 0,-1-1 1,1 0-1,5-4 0,1-2 4579,-4 0 7678,-10 12-11753,1 0 0,0 0 1,1 0-1,-1 1 1,1-1-1,0 0 0,0 1 1,0-1-1,0 1 0,1 0 1,0-1-1,0 1 0,1 4 1,-1-7-189,1 0 0,-1 0 0,1 0 0,0 0 0,0 0 0,0 0 0,0 0 0,0 0 0,0 0 0,0-1 0,1 1 0,-1 0 0,1-1 0,-1 1 0,1-1 0,-1 0 0,1 1 0,0-1 0,0 0 0,0 0 0,0 0 0,0 0 0,0-1 0,0 1 0,0 0 0,0-1 0,0 0 0,0 1 0,0-1 0,3 0 0,4 0-7,1 1-1,0-2 1,0 0-1,-1 0 0,1-1 1,-1 0-1,1 0 0,-1-1 1,0 0-1,0-1 0,0 0 1,-1-1-1,1 1 1,-1-2-1,8-5 0,35-20-974,-43 28 227,0 1 0,0 0 0,0 0 0,0 0 0,1 1-1,-1 1 1,0-1 0,1 1 0,-1 1 0,9 0 0,40 0-7398,-24-7 1769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9033,'0'0'14173,"-7"3"-14050,-11 9-121,17-12-4,1 1 0,0-1-1,0 0 1,-1 1 0,1-1 0,0 1 0,0-1 0,0 1-1,-1-1 1,1 0 0,0 1 0,0-1 0,0 1 0,0-1-1,0 1 1,0-1 0,0 1 0,0-1 0,0 1 0,0-1 0,1 0-1,-1 1 1,0-1 0,0 1 0,0-1 0,0 1 0,1 0-1,2 2-51,0 0 0,1 0-1,-1-1 1,1 1-1,-1-1 1,1 0 0,0 0-1,0 0 1,0 0 0,6 1-1,14 6-378,38 14-1042,-60-22 1454,1 1 0,0-1 0,-1 0 1,1 1-1,-1 0 0,0-1 0,1 1 0,-1 0 0,0 0 0,0 0 0,0 1 0,0-1 0,-1 0 0,1 1 0,-1-1 1,3 6-1,-4-6 125,0 0 1,0 0 0,-1 0-1,1 0 1,0 0 0,-1 0-1,1 0 1,-1 0 0,0 0 0,0 0-1,0-1 1,0 1 0,0 0-1,0 0 1,0-1 0,0 1-1,-1-1 1,1 1 0,-1-1-1,1 0 1,-1 1 0,0-1 0,1 0-1,-1 0 1,0 0 0,0 0-1,0-1 1,-2 2 0,-56 19 2069,25-16-2738,13-8-4904,9-4-4446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14798,'0'0'3721,"-1"10"-3075,1 6-460,1 1 0,0-1 1,1 1-1,0-1 0,7 20 1,30 94 1651,-27-91-1431,7 20 453,-2 2-350,3-1 1,2-1-1,3-2 0,40 69 0,-53-111-413,-12-25 308,-16-30 17,-111-158-3043,58 95 1254,68 103 1354,1 0-1,0 0 1,0-1 0,0 1 0,0 0-1,0 0 1,0 0 0,0-1-1,0 1 1,0 0 0,0 0 0,0 0-1,0-1 1,0 1 0,0 0-1,0 0 1,0 0 0,0 0 0,0-1-1,0 1 1,0 0 0,0 0 0,0 0-1,0-1 1,0 1 0,0 0-1,0 0 1,0 0 0,1 0 0,-1-1-1,0 1 1,0 0 0,0 0-1,0 0 1,0 0 0,1 0 0,-1 0-1,0-1 1,0 1 0,0 0-1,0 0 1,1 0 0,-1 0 0,0 0-1,0 0 1,0 0 0,1 0-1,-1 0 1,0 0 0,19-2-262,24 5-161,-39-3 268,117 4-7503,-82-4 3139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34 9897,'0'0'10576,"-8"-6"-9300,-27-19-695,34 24-560,-1 1 0,1-1-1,-1 1 1,0 0-1,1 0 1,-1-1 0,1 1-1,-1 0 1,0 0 0,1 1-1,-1-1 1,1 0-1,-1 1 1,0-1 0,1 1-1,-1-1 1,1 1-1,0-1 1,-1 1 0,1 0-1,-1 0 1,1 0-1,0 0 1,0 0 0,-1 0-1,1 0 1,0 0-1,0 1 1,0-1 0,0 0-1,1 1 1,-1-1-1,0 0 1,-1 4 0,-1 1 44,0 0 1,0 1-1,0-1 1,1 1-1,0 0 1,-1 7-1,2-12-58,1 0 0,-1 0 0,1 0 0,0 0-1,0 0 1,0-1 0,0 1 0,0 0 0,0 0 0,0 0 0,1 0-1,-1 0 1,1 0 0,-1 0 0,1 0 0,0-1 0,0 1 0,0 0-1,0 0 1,0-1 0,0 1 0,0-1 0,1 1 0,-1-1-1,0 0 1,1 1 0,-1-1 0,1 0 0,0 0 0,-1 0 0,1 0-1,3 1 1,2 0 22,0-1-1,0 0 0,0 0 0,0-1 1,0 0-1,1 0 0,-1-1 0,9-1 1,1-2 20,-1 0 0,26-10 1,-31 9-131,1 1 0,-1 1 1,1 0-1,-1 0 1,1 1-1,0 0 1,18 1-1,-27 1 72,-1 1 0,0-1 0,1 1 0,-1 0 0,0 0 0,0 0 0,1 0 0,-1 1 0,0-1 0,0 0 0,0 1 0,-1-1 0,1 1-1,0 0 1,-1 0 0,1 0 0,-1 0 0,3 3 0,-3-3 17,0 0 0,1 0 0,0 1 0,-1-1 0,1 0 0,0-1 0,0 1 0,0 0 0,0 0 0,0-1 0,1 1-1,-1-1 1,0 0 0,1 0 0,-1 0 0,1 0 0,-1 0 0,1 0 0,0-1 0,4 1 0,3-2-40,0 0-1,0-1 1,-1 0 0,1-1-1,-1 0 1,1-1 0,-1 0-1,0 0 1,0-1-1,14-9 1,37-19-6782,-36 24 937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74 439 3716,'0'0'16399,"-10"-4"-15620,5 1-706,3 1-50,-1 1 0,0 0 0,1 0 1,-1-1-1,0 2 0,0-1 0,1 0 0,-1 0 1,-4 1-1,6 0-14,-1 0 0,1 0 0,0 1 0,0-1 1,0 1-1,-1-1 0,1 1 0,0-1 0,0 1 1,0 0-1,0 0 0,0-1 0,0 1 0,0 0 0,1 0 1,-1 0-1,0 0 0,0 0 0,1 0 0,-1 0 0,0 0 1,1 1-1,-1-1 0,1 0 0,0 0 0,-1 0 0,1 1 1,0-1-1,0 0 0,0 0 0,0 2 0,-1 0 27,0 0 0,0 0 0,1 0 0,0 0-1,-1 0 1,1 0 0,0 0 0,1 0 0,-1 0-1,0 0 1,1 0 0,0 0 0,-1 0 0,1 0-1,1 0 1,-1-1 0,0 1 0,1 0 0,-1-1-1,1 1 1,0 0 0,0-1 0,0 0 0,4 4 0,-3-4-21,1 0 0,0 0 0,-1 0 0,1-1 0,0 0 0,0 1 0,0-2 0,-1 1 0,1 0 0,0-1 0,0 0 0,0 1 0,0-2 0,1 1 0,-2 0 0,1-1 0,0 0 0,0 0 0,4-1 0,-3 0-17,-1 0 1,0 0-1,1 0 0,-1-1 1,0 0-1,0 1 0,0-1 0,0-1 1,-1 1-1,1-1 0,-1 1 1,0-1-1,0 0 0,0 0 0,-1 0 1,1-1-1,-1 1 0,2-6 0,11-39-1688,-10 2-3687,-19 80 6931,14-31-1490,-1 0 0,1 0 0,0 0 1,0 0-1,0 0 0,0 0 0,0 0 1,0 0-1,0 0 0,1 0 0,-1 0 1,1 0-1,-1 0 0,1 0 0,0 0 1,0 0-1,0-1 0,0 1 0,0 0 1,0-1-1,0 1 0,1-1 0,-1 1 1,1-1-1,-1 1 0,1-1 1,-1 0-1,1 0 0,0 0 0,-1 0 1,1 0-1,0 0 0,0 0 0,0-1 1,0 1-1,0-1 0,0 1 0,0-1 1,0 0-1,0 0 0,0 0 0,0 0 1,0 0-1,0 0 0,0 0 0,0-1 1,0 1-1,0-1 0,0 1 0,-1-1 1,1 0-1,0 0 0,3-1 1,1-2-1,1-1 0,-1 1 0,0-1 0,-1 0 0,1 0 0,-1-1 0,0 1 0,0-1 0,-1 0 0,1-1 0,-1 1 0,-1-1 0,1 0 0,-1 0 0,4-14 0,0-2-38,0-1-1,-2 0 0,4-40 1,-5 29-748,-2 1 0,-2-1 0,-6-55 0,-1 73 820,-2 15 336,8 3-390,-1 0 0,1 1 0,0-1 0,0 0-1,0 0 1,0 1 0,0-1 0,0 1-1,0-1 1,0 1 0,1-1 0,-1 1 0,0-1-1,1 1 1,-1 2 0,-3 18 123,1 0 1,2 0-1,0 0 1,1 0-1,1 0 0,1 1 1,1-1-1,1-1 1,1 1-1,0 0 0,2-1 1,1 0-1,18 36 1,-19-44-97,-2-2 43,0-1 1,0 1-1,1-1 0,1 0 0,0 0 1,0-1-1,1 0 0,11 10 0,-19-18-63,0-1 0,1 0-1,-1 0 1,0 0 0,0 0-1,1 1 1,-1-1 0,0 0-1,0 0 1,1 0 0,-1 0-1,0 0 1,0 0 0,1 0-1,-1 0 1,0 0 0,0 0-1,1 0 1,-1 0 0,0 0 0,0 0-1,1 0 1,-1 0 0,0 0-1,1 0 1,-1 0 0,0 0-1,0 0 1,1 0 0,-1-1-1,0 1 1,0 0 0,0 0-1,1 0 1,-1 0 0,0-1-1,0 1 1,1 0 0,3-15 1146,-3-22-250,-1 31-840,0-7-42,1 4-82,-1 0 0,0 1-1,0-1 1,-1 0 0,0 0 0,0 0 0,-1 0-1,0 1 1,0-1 0,-1 1 0,-1 0 0,1 0-1,-6-9 1,4 15-447,5 11 284,7 13 87,-3-16 89,1 0-1,1-1 1,-1 0 0,1 0-1,0 0 1,0 0-1,0-1 1,0 0-1,1 0 1,14 5-1,-16-7 19,1 0 0,-1 0 0,1 0 0,0-1 0,-1 0 0,1 0 0,0-1 0,0 1 0,0-1 0,0-1 0,-1 1 0,1-1 0,0 0 0,10-3 0,-12 1-21,1 0 1,-1-1 0,0 1 0,0-1 0,-1 0-1,1 0 1,-1-1 0,0 1 0,0-1 0,0 1 0,-1-1-1,0 0 1,0 0 0,0 0 0,0 0 0,-1-1-1,0 1 1,1-9 0,-2 13-202,0 15-390,0-12 579,0 9 24,0 1 0,0-1 0,2 0 0,-1 1-1,6 20 1,-6-30-9,0 1 0,1 0-1,-1-1 1,0 0 0,1 1 0,-1-1-1,1 0 1,0 0 0,0 0-1,0 0 1,0 0 0,0 0-1,0 0 1,0-1 0,1 1 0,-1-1-1,1 0 1,-1 1 0,1-1-1,-1 0 1,1-1 0,0 1 0,-1 0-1,1-1 1,0 1 0,0-1-1,-1 0 1,1 0 0,0 0 0,3-1-1,-4 1-362,0-1 0,0 0 0,0 0 0,1 1 0,-1-1 0,0-1 0,0 1 0,-1 0 1,1 0-1,0-1 0,0 1 0,-1-1 0,1 1 0,-1-1 0,1 0 0,-1 0 0,0 0 0,1 0 0,-1 0 0,0 0 0,0 0 0,-1 0 0,1 0 0,0 0 0,-1 0 0,1-3 0,6-26-8922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16496,'0'0'3459,"29"56"-5637,-19-47-7207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14382,'0'0'9491,"-10"1"-9405,7-1-93,-1 0 1,1 0-1,-1 0 1,1 1-1,0 0 1,-1 0 0,1 0-1,0 0 1,0 0-1,-1 0 1,1 1-1,0 0 1,0-1 0,1 1-1,-6 5 1,5-4 2,0 1-1,0 0 1,0 0 0,1 0 0,-1 1 0,1-1 0,0 1 0,1-1 0,-1 1 0,1 0 0,0-1 0,0 1 0,-1 7 0,2-9-6,-1 0 0,1 1 1,0-1-1,0 0 0,0 0 1,0 0-1,1 1 0,-1-1 1,1 0-1,0 0 0,0 0 1,0 0-1,0 0 0,1 0 1,-1 0-1,1-1 0,-1 1 1,1 0-1,0-1 1,0 1-1,4 2 0,-4-3 17,1 0-1,0-1 0,-1 0 1,1 0-1,0 0 0,-1 0 1,1 0-1,0 0 0,0-1 1,0 1-1,0-1 1,0 0-1,0 0 0,-1 0 1,1 0-1,0 0 0,0-1 1,0 1-1,0-1 0,0 0 1,-1 0-1,1 0 0,0 0 1,4-3-1,-1 0 26,0 0 0,0 0-1,0 0 1,-1-1 0,1 0-1,-1 0 1,0-1 0,-1 1 0,8-13-1,31-62 224,-35 63-149,-7 17-113,-1 0 0,0-1 0,0 1 0,0 0 0,0 0 0,0 0 0,1 0-1,-1 0 1,0 0 0,0 0 0,0 0 0,0 0 0,1 0 0,-1 0 0,0 0 0,0 0 0,0 0 0,1 0 0,-1 0 0,0 0 0,0 0-1,0 0 1,0 0 0,1 0 0,-1 0 0,0 0 0,0 0 0,0 0 0,1 0 0,-1 0 0,0 0 0,0 0 0,0 0 0,0 1-1,0-1 1,1 0 0,-1 0 0,0 0 0,0 0 0,0 0 0,0 1 0,0-1 0,0 0 0,0 0 0,0 0 0,1 0 0,-1 1-1,0-1 1,0 0 0,0 0 0,0 0 0,0 0 0,0 1 0,0-1 0,0 0 0,0 0 0,0 0 0,0 1 0,0-1 0,0 0-1,0 0 1,-1 0 0,1 0 0,0 1 0,0-1 0,0 0 0,8 28-34,8 22 113,-13-47-41,-1 0 0,1-1 0,0 1 1,-1 0-1,1-1 0,0 0 0,0 0 0,1 0 0,-1 0 0,0 0 0,1-1 1,-1 1-1,1-1 0,0 0 0,-1 0 0,1 0 0,0-1 0,0 1 0,-1-1 1,1 0-1,0 0 0,0 0 0,-1 0 0,1-1 0,0 0 0,0 0 0,-1 0 1,1 0-1,-1 0 0,4-2 0,8-3-752,0-1-1,-1 0 1,0-1 0,-1-1-1,22-17 1,-16 8-4110,-4 2-3108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15855,'0'0'3988,"-8"2"-3054,-26 9-384,33-11-511,0 1 1,0-1-1,0 1 0,0 0 1,0-1-1,0 1 0,0 0 1,0 0-1,0 0 0,0 0 1,1 0-1,-1 0 1,0 0-1,1 0 0,-1 0 1,1 0-1,-1 0 0,1 0 1,-1 0-1,1 0 0,0 1 1,-1-1-1,1 0 1,0 0-1,0 0 0,0 1 1,0-1-1,0 0 0,0 0 1,0 1-1,1-1 0,-1 0 1,1 2-1,0 0-27,-1-1-1,1 0 1,0 1-1,0-1 1,0 0-1,1 1 1,-1-1 0,1 0-1,-1 0 1,1 0-1,0 0 1,-1-1-1,4 3 1,6 2-36,1-1-1,-1-1 1,1 0-1,0-1 1,19 3-1,-20-4-168,-1 0 0,1 1 0,-1-1 0,0 2-1,0 0 1,0 0 0,12 7 0,-22-10 210,1-1 1,0 0 0,-1 1-1,1-1 1,-1 0 0,1 1 0,-1-1-1,1 1 1,-1-1 0,1 0-1,-1 1 1,0-1 0,1 1 0,-1 0-1,1-1 1,-1 1 0,0-1-1,0 1 1,1 0 0,-1-1-1,0 1 1,0-1 0,0 1 0,0 0-1,0-1 1,0 1 0,0 0-1,0-1 1,0 1 0,0 0-1,0-1 1,0 1 0,0 0 0,-20 15 1116,-36 3 855,52-19-1908,-41 10 909,15-8-3133,30-9-4893,1-4-876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9289,'0'0'2338,"0"-8"118,-1-22-25,1 14 2556,1 44-3250,5 48-942,28 128-1,-22-147-771,-7-26-133,-2-10-196,1 1 0,2-1 1,-1 0-1,14 28 0,-19-89-6108,1 20 3150,-1-13-1621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14798,'0'0'4660,"-8"12"-2834,-7 10-1030,1-5-244,1 2-1,1-1 1,1 2-1,1-1 1,-12 31-1,22-49-551,0 0-1,0-1 1,0 1-1,1 0 1,-1-1-1,0 1 1,0-1-1,1 1 1,-1-1-1,0 1 1,1 0-1,-1-1 1,0 1-1,1-1 1,-1 0 0,1 1-1,-1-1 1,1 1-1,-1-1 1,1 0-1,-1 1 1,1-1-1,-1 0 1,1 1-1,0-1 1,-1 0-1,1 0 1,-1 0-1,1 1 1,0-1-1,-1 0 1,1 0-1,0 0 1,-1 0-1,1 0 1,0 0-1,-1 0 1,1-1-1,-1 1 1,1 0-1,0 0 1,-1 0-1,2-1 1,36-5-151,-34 5 110,28-6-843,0 2 1,1 1-1,63 0 1,-95 4 865,0 0-1,1 0 1,-1 0 0,0 0-1,0 0 1,1 0 0,-1 0 0,0 1-1,0-1 1,1 1 0,-1-1 0,0 1-1,0-1 1,0 1 0,0 0 0,0-1-1,0 1 1,0 0 0,0 0-1,1 1 1,-1-1 38,-1 0-1,0-1 0,0 1 0,1 0 1,-1 0-1,0 0 0,0 0 1,0 0-1,0 0 0,0 0 1,0 0-1,-1 0 0,1-1 0,0 1 1,0 0-1,-1 0 0,1 0 1,0 0-1,-1 0 0,0 1 1,-2 2 216,0 1 0,0-1 0,-1 0 0,1 0 0,-1 0 1,0 0-1,-8 4 0,-3 2 593,-1-1 0,-1-1 1,-30 11-1,38-16-759,-1 0 1,1-1-1,0 0 0,-1 0 1,0-1-1,1 0 1,-1-1-1,-17-2 0,26 2-198,0 0 0,1 0-1,-1-1 1,1 1 0,-1 0-1,1 0 1,-1-1 0,1 1-1,-1 0 1,1-1 0,0 1-1,-1-1 1,1 1-1,0-1 1,-1 1 0,1-1-1,0 1 1,-1-1 0,1 1-1,0-1 1,0 1 0,-1-1-1,1 1 1,0-1 0,0 1-1,0-1 1,0 0 0,0 1-1,0-1 1,0 1 0,0-1-1,0 1 1,0-1 0,0 0-1,0 1 1,0-1-1,1 1 1,-1-1 0,0 1-1,1-2 1,11-20-7272,8 6 310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18097,'0'0'2328,"-6"9"-1736,1 3-274,0 0 1,1 1-1,0-1 0,1 1 0,0 0 1,1 0-1,1 0 0,0 0 0,1 1 1,0-1-1,1 0 0,4 24 0,1-3-100,2 1-1,1-2 0,1 0 0,2 0 0,20 39 0,-32-71-198,1 0-1,-1 0 1,1-1-1,-1 1 1,1 0-1,-1 0 1,1-1 0,0 1-1,-1 0 1,1-1-1,0 1 1,-1-1-1,1 1 1,0-1 0,0 1-1,-1-1 1,1 1-1,0-1 1,0 0-1,0 1 1,0-1-1,0 0 1,0 0 0,-1 0-1,1 0 1,0 0-1,0 0 1,0 0-1,1 0 1,0-1 68,0 0 0,0 0 0,0 0 0,0 0 0,0 0 0,0 0 0,-1-1 0,1 1 0,0 0 0,-1-1 0,3-3 0,30-50 1109,-18 19-1077,-2-1 0,-2-1 0,13-62 0,15-51-418,-26 132-1431,-14 19 1584,1 0 1,-1-1-1,0 1 0,0 0 0,1 0 0,-1 0 1,0-1-1,1 1 0,-1 0 0,0 0 0,0 0 0,1 0 1,-1 0-1,0 0 0,1 0 0,-1 0 0,0 0 1,1 0-1,-1 0 0,0 0 0,1 0 0,-1 0 1,0 0-1,1 0 0,-1 0 0,0 0 0,1 0 1,-1 1-1,0-1 0,0 0 0,1 0 0,-1 0 0,0 0 1,0 1-1,1-1 0,-1 0 0,0 0 0,0 1 1,0-1-1,1 0 0,-1 0 0,0 1 0,0-1 1,0 0-1,0 1 0,0-1 0,1 0 0,-1 1 0,0-1 1,0 0-1,0 0 0,0 1 0,0-1 0,0 0 1,0 1-1,0-1 0,0 0 0,0 1 0,0-1 1,0 0-1,-1 1 0,1-1 0,0 1 0,0 12-6948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14029,'0'0'1911,"0"9"310,0 25-262,0-32-1896,1 0 1,-1-1-1,0 1 0,1 0 0,-1-1 0,1 1 0,0-1 0,-1 1 0,1-1 0,0 1 0,0-1 1,0 1-1,0-1 0,0 0 0,0 0 0,0 1 0,1-1 0,-1 0 0,0 0 0,1 0 0,-1 0 0,1-1 1,-1 1-1,1 0 0,-1-1 0,1 1 0,-1-1 0,1 1 0,0-1 0,-1 1 0,3-1 0,54 1-66,-51-1 64,-2-1-362,0 0 1,0 0-1,0 0 1,-1-1-1,1 1 1,0-1-1,-1 0 1,1-1-1,-1 1 1,0-1-1,0 0 1,0 0-1,0 0 1,0 0-1,-1-1 1,1 0-1,-1 1 0,0-1 1,0-1-1,0 1 1,-1 0-1,0-1 1,1 1-1,1-8 1,1-1-345,0-1 0,-1 1 0,-1-1 0,2-14 0,-1-20 2473,-8 34 2244,-5 21-2265,-6 19-853,12-19-736,0 0 0,1-1 0,0 1 0,1 0 0,-1 0 0,1 0 0,1 1 0,-1-1 0,1 0 0,1 0 0,-1 0 0,1 0 0,3 11 0,-3-15-173,0 0-1,0 0 1,0 0 0,1 0-1,-1 0 1,1 0 0,0 0-1,0 0 1,0-1 0,0 1-1,1-1 1,-1 1 0,0-1-1,1 0 1,0 0 0,-1 0-1,1 0 1,0-1 0,0 1-1,0-1 1,0 0 0,1 0-1,-1 0 1,0 0 0,0 0-1,1-1 1,-1 1 0,0-1-1,1 0 1,3 0 0,-4-1-3,-1 1 0,1 0 0,0-1 1,-1 1-1,1-1 0,-1 0 1,1 0-1,-1 0 0,1 0 1,-1 0-1,0-1 0,1 1 1,-1-1-1,0 1 0,0-1 0,0 0 1,3-3-1,-1 0 2,-1-1 1,1 1-1,-1-1 0,0 0 0,0 1 1,0-1-1,1-7 0,1-4 4,-1 0 0,-1 0 0,-1 0 0,1-29 1,-3 46-48,0 0 0,1-1 0,-1 1 0,0 0 0,0 0 0,0-1 0,0 1 0,0 0 0,0 0 1,0-1-1,0 1 0,0 0 0,0 0 0,0-1 0,0 1 0,0 0 0,0 0 0,0-1 1,0 1-1,0 0 0,0 0 0,-1-1 0,1 1 0,0 0 0,0 0 0,0-1 0,0 1 1,0 0-1,-1 0 0,1 0 0,0 0 0,0-1 0,0 1 0,-1 0 0,1 0 0,0 0 0,0 0 1,-1 0-1,1-1 0,0 1 0,0 0 0,-1 0 0,1 0 0,0 0 0,-11 10-60,-7 20 42,15-23 73,0 0 1,0 1 0,0 0-1,1-1 1,1 1 0,-1 0-1,1 0 1,1 0 0,0 0-1,0 0 1,0 0 0,2 9-1,-1-14-48,-1 0 0,1 0 0,0 0 0,0 0 0,0 0 0,0 0 0,1 0 0,0 0 0,-1 0 0,1-1 0,0 1-1,0-1 1,0 1 0,0-1 0,1 0 0,-1 0 0,1 0 0,-1 0 0,1 0 0,0-1 0,-1 1 0,1-1 0,0 1 0,0-1 0,0 0 0,0 0 0,1-1-1,-1 1 1,0-1 0,0 1 0,0-1 0,5 0 0,-5-1 16,0 1 0,0-1 0,-1 0 0,1 0-1,0 0 1,0 0 0,-1-1 0,1 1 0,-1-1 0,1 1 0,-1-1-1,0 0 1,0 0 0,3-3 0,32-38 22,-26 29-17,14-19-27,-20 24-3,1 0 1,0 1 0,1 0 0,0 1-1,0-1 1,1 1 0,10-7 0,-16 12-13,-1 1 0,1 1 0,-1-1 0,1 0 0,-1 0 1,1 1-1,0-1 0,-1 1 0,1-1 0,0 1 1,0 0-1,-1-1 0,1 1 0,0 0 0,0 0 0,-1 0 1,1 1-1,0-1 0,0 0 0,-1 1 0,1-1 1,0 1-1,2 0 0,-2 1 5,0-1 0,0 1-1,0 0 1,-1 0 0,1 0 0,0 0 0,-1 0-1,1 1 1,-1-1 0,1 0 0,-1 1 0,0-1 0,1 5-1,1 5 19,0 1 0,0 0-1,-2-1 1,1 26 0,-7 54 385,5-92-155,-4-23 1661,-6-11-1482,3 11-467,1 0-1,0-1 0,2 1 0,-2-31 1,10 52-2,-1 1 0,1 0 0,-1-1 0,1 1 1,0 1-1,0-1 0,-1 0 0,1 1 0,4 0 1,2-1-41,38-6-315,93 1-1,-139 6 401,-1 0-1,1 0 1,0 0-1,-1 0 1,1 0 0,-1 0-1,1 1 1,-1-1-1,0 0 1,1 1 0,-1-1-1,1 1 1,-1 0 0,0-1-1,1 1 1,-1 0-1,0 0 1,0 0 0,1 0-1,-1 0 1,0 0-1,0 0 1,0 0 0,0 0-1,-1 1 1,1-1-1,0 0 1,0 1 0,-1-1-1,1 2 1,1 4 16,-1 0 1,0 0-1,-1 0 0,0 0 1,-1 13-1,0-13 10,1 1 0,0-1-1,0 1 1,1-1 0,0 1 0,1 8-1,-1-14-19,0-1 0,0 1 0,0 0 0,0 0-1,0 0 1,0-1 0,0 1 0,0 0 0,1-1 0,-1 1-1,1-1 1,-1 0 0,1 1 0,0-1 0,-1 0 0,1 0-1,0 0 1,0 0 0,0 0 0,0-1 0,-1 1-1,1 0 1,0-1 0,0 0 0,1 1 0,-1-1 0,2 0-1,1 0 22,-1 0-1,1-1 0,-1 1 0,1-1 0,-1 0 0,1 0 0,-1 0 1,0-1-1,1 0 0,-1 0 0,0 0 0,0 0 0,0-1 0,-1 1 1,1-1-1,-1 0 0,1 0 0,-1 0 0,0-1 0,0 1 0,0-1 1,-1 0-1,4-5 0,3-5-31,-2-1 0,0 0 0,0 0 1,-1 0-1,4-21 0,-6 22-36,2 0 62,14 17-1,-12-1-32,0-1 56,1 1 1,0-1-1,0 0 1,0-1-1,0 0 1,0-1-1,0 0 1,0 0-1,-1-1 1,1 0-1,0 0 1,13-6-1,-17 5 8,1 1-1,-1-1 1,0 0-1,0 0 1,0 0-1,0-1 1,0 1-1,-1-1 1,0 0-1,0-1 1,0 1-1,0-1 1,-1 0-1,1 0 0,-1 0 1,0 0-1,-1 0 1,0-1-1,1 1 1,0-7-1,-2 10-46,-1 1 1,1 0-1,-1-1 0,1 1 0,-1-1 0,0 1 0,0 0 1,0-1-1,0 1 0,0-1 0,0 1 0,0-1 1,0 1-1,0 0 0,-1-1 0,1 1 0,0-1 0,-1 1 1,1 0-1,-1 0 0,0-1 0,1 1 0,-1 0 0,0 0 1,0 0-1,0-1 0,0 1 0,0 0 0,0 0 0,0 1 1,0-1-1,0 0 0,-1 0 0,1 0 0,0 1 1,0-1-1,-1 1 0,1-1 0,-1 1 0,1-1 0,0 1 1,-1 0-1,1 0 0,-1 0 0,1 0 0,0 0 0,-1 0 1,1 0-1,-1 0 0,1 0 0,-1 1 0,-1 0 0,-2 0-25,-1 0 0,1 0 0,0 1 0,0-1 0,0 2 0,0-1 0,0 0 0,0 1 0,1 0 0,-1 0 0,1 0 0,0 1 0,-5 4 0,6-4 42,-1 1 0,1-1 0,0 1 0,0-1 0,1 1 0,0 0 0,0 0 0,0 0-1,0 0 1,1 1 0,-1-1 0,1 0 0,1 1 0,-1-1 0,1 0 0,0 1 0,0-1 0,1 1 0,-1-1 0,1 1 0,1-1 0,-1 0 0,1 0 0,-1 0 0,1 0 0,1 0 0,-1 0 0,1 0 0,0-1 0,0 1 0,0-1 0,1 0 0,-1 0 0,1 0 0,0 0 0,0-1 0,1 1 0,-1-1 0,1 0 0,0 0 0,-1-1 0,1 0 0,9 4 0,0-2-158,1 1-1,-1-2 1,1 0 0,0-1-1,19 1 1,-21-3-1090,-1 0 1,0-1-1,24-4 0,10-12-5826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19731,'0'0'-64,"-9"63"160,5-23 0,4 5-64,6 5 0,15 0 0,7-1-577,2 0-1729,2-5-2498,-2-2-7592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7:4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17713,'0'0'4260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8:2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151 138 7111,'-8'0'694,"-48"-5"862,-25-2 5258,81 7-6820,-1 0 0,1 0 1,0 0-1,-1 0 0,1 1 0,0-1 0,-1 0 0,1 0 0,0 1 0,0-1 0,-1 0 0,1 0 0,0 1 0,0-1 1,0 0-1,-1 1 0,1-1 0,0 0 0,0 1 0,0-1 0,0 0 0,0 1 0,0-1 0,0 0 0,-1 1 1,1-1-1,0 0 0,0 1 0,0-1 0,0 0 0,1 1 0,-1-1 0,0 0 0,0 1 0,0-1 0,0 0 0,0 1 1,0-1-1,0 0 0,1 1 0,-1-1 0,0 0 0,0 1 0,1-1 0,-1 0 0,0 0 0,0 1 0,1-1 0,-1 0 1,0 0-1,0 0 0,1 1 0,-1-1 0,1 0 0,16 19-245,-7-14 252,-1-1 0,1 0 0,0-1 1,0 0-1,1 0 0,-1-1 0,0 0 0,13 0 0,91-2 565,-63-1-181,243 2 214,727-17-414,464 6-99,760 31 384,-653-58 220,-82 1-254,-1482 36-460,705-16 818,-4-42-822,-615 37-3100,-71 7-1405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8:4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120 114 5221,'0'0'2071,"-4"-7"-1217,2 2-813,0 1 37,1 1 0,-1-1-1,1 1 1,-1-1 0,0 1 0,0 0 0,-1 0-1,1 0 1,-1 0 0,1 0 0,-1 0-1,0 1 1,0-1 0,0 1 0,0 0-1,-1 0 1,1 0 0,-1 0 0,-4-1 0,141 7 288,-1-6 1,134-19-1,15 0 574,12 17 458,-724 39-1317,148-6 9,-165-15 28,577-13-162,256-8-163,-192-10 202,169-6-17,-368 23-114,0 1-1,0 0 1,0 1 0,0 0-1,1 0 1,-9 3-1,-21 8-616,-42 1-2397,-14 0-3261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0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136 143 5477,'-27'1'362,"7"-1"1403,0 1-1,0 0 1,-21 6 0,40-7-1708,1 0 1,0 0 0,0 0 0,-1 0 0,1 0 0,0 0 0,0 0 0,-1 0 0,1 0 0,0 0 0,0 0 0,-1 0 0,1 0 0,0 0 0,0 0 0,0 0 0,-1 0 0,1 0 0,0 0 0,0 1 0,-1-1 0,1 0 0,0 0-1,0 0 1,0 0 0,0 1 0,-1-1 0,1 0 0,0 0 0,0 0 0,0 1 0,0-1 0,0 0 0,0 0 0,-1 0 0,1 1 0,0-1 0,0 0 0,0 0 0,0 1 0,0-1 0,0 0 0,0 0 0,0 1 0,0-1 0,0 0-1,13 7 978,19 2-272,37-2-16,0-3 1,90-7-1,138-27-277,-86-2 37,154-14 22,-354 45-523,36-1-7,-46 2 3,0 0 0,0 0 0,0 0 0,0 0 0,0 0 0,0 0 0,0 0 0,-1 0 0,1 0 0,0 0 0,0 1 0,0-1 0,0 0 0,0 1 0,0-1 1,-1 1-1,1-1 0,0 1 0,0-1 0,-1 1 0,1-1 0,0 1 0,-1 0 0,1-1 0,0 1 0,-1 0 0,1-1 0,-1 1 0,0 0 0,1 0 0,-1 0 0,1 0 0,-1-1 0,0 1 0,0 0 0,1 1 0,-2 0 11,0-1 0,0 1 0,0-1 1,0 1-1,0-1 0,0 1 0,-1-1 1,1 0-1,0 0 0,-1 1 0,1-1 1,-1 0-1,1 0 0,-1-1 0,1 1 1,-1 0-1,0 0 0,1-1 0,-1 1 1,-3 0-1,-42 10 107,47-11-118,-93 11 45,1-4 0,-2-4-1,-94-9 1,24-6 56,95 4-114,0 4 0,-129 8-1,158 3-10,38-7 8,0 1-1,0-1 0,0 1 1,0 0-1,0 0 0,0 0 0,0 0 1,0 0-1,1 0 0,-1 0 0,0 0 1,1 1-1,-1-1 0,1 1 1,-1-1-1,-1 3 0,4-3 0,-1 0 0,0-1 0,0 1 0,1-1 0,-1 1 1,0 0-1,1-1 0,-1 1 0,1-1 0,-1 1 0,1-1 0,-1 1 0,1-1 0,-1 1 0,1-1 0,-1 0 0,1 1 0,-1-1 0,1 0 1,0 1-1,-1-1 0,1 0 0,0 0 0,-1 0 0,1 0 0,0 1 0,-1-1 0,1 0 0,0 0 0,-1 0 0,1 0 0,1-1 0,27 4-52,-28-3 61,116 4-387,-1-6 0,1-5 1,-1-5-1,175-41 0,-270 48 316,67-18 7,-80 20 80,0 0 0,0 0 1,0 0-1,-1-1 1,0 0-1,0-1 1,0 0-1,6-5 0,-12 9-4,-1 1 0,0 0 1,1 0-1,-1 0 0,0-1 0,1 1 0,-1 0 0,0 0 0,1-1 0,-1 1 0,0 0 0,0-1 0,1 1 0,-1 0 0,0-1 0,0 1 0,0 0 0,0-1 0,1 1 1,-1 0-1,0-1 0,0 1 0,0-1 0,0 1 0,0 0 0,0-1 0,0 1 0,0-1 0,0 1 0,0 0 0,0-1 0,0 1 0,0-1 0,-1 1 0,1 0 0,0-1 1,0 1-1,0-1 0,0 1 0,-1 0 0,1-1 0,0 1 0,0 0 0,-1 0 0,1-1 0,0 1 0,-1 0 0,1 0 0,0-1 0,-1 1 0,1 0 0,0 0 0,-1 0 1,1-1-1,0 1 0,-1 0 0,1 0 0,-1 0 0,1 0 0,0 0 0,-1 0 0,-30-4 168,29 4-168,-83 0 145,1 3 1,0 3 0,-107 23 0,52 3-1756,-152 55 1,261-77-1723,-45 9 0,38-14-2989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8:4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4644,'0'0'2872,"2"-7"-2829,4-24-11,-5 30 27,0 0 0,0 0 0,0 0 0,0 0 1,0 0-1,0 0 0,0 0 0,0 1 0,0-1 0,1 0 0,-1 1 0,0-1 0,1 1 0,-1-1 0,0 1 0,1 0 1,-1-1-1,0 1 0,1 0 0,-1 0 0,0 0 0,1 0 0,-1 0 0,1 0 0,-1 1 0,0-1 0,1 0 0,1 1 0,1 0-5,330-3 2740,444-18-2353,1187-57 574,-1844 74-1035,251-16-179,-503 19 87,45-2 74,-697 44 8,322-10 130,-927-22-20,992-16-539,391 6 407,3 0 29,1 0 0,-1 0 0,0 0 0,0 0 0,0 0 0,0 0 0,1 0 0,-1 0 0,0 1-1,0-1 1,1 1 0,-1-1 0,0 1 0,0 0 0,1 0 0,-1 0 0,1 0 0,-1 0 0,-1 2 0,3-2-24,1-1 1,0 1-1,0 0 0,0 0 1,0 0-1,0-1 0,0 1 0,0-1 1,0 1-1,0 0 0,0-1 1,0 0-1,1 1 0,-1-1 0,0 0 1,0 0-1,0 1 0,1-1 1,1 0-1,-1 0-7,55 7 78,1-2-1,102-6 0,-83-1-39,815-47 149,-490 20 33,1823-48 266,-2198 76-501,-41-1-42,-46-1-61,-608 42 58,4 51 191,74 14-3756,471-85 1010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8:4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8872,'0'0'9439,"-6"8"-9338,-325 430 315,280-360-405,50-100-7225,0-3 4728,1-8-1144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8:4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8392,'0'0'8066,"10"0"-7623,-8 0-395,2-1 19,0 1 0,0 0 0,0 0 0,0 0 0,-1 1 0,1 0 0,0-1 0,0 1 0,-1 0 0,1 1 0,-1-1 0,1 1 0,-1-1 1,1 1-1,-1 0 0,0 0 0,4 3 0,52 45 592,84 53-1,0-13-3401,-115-74-353,-4-6-1313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77 12556,'0'0'3171,"7"-2"75,-2 1-2813,52-17 3526,-54 17-3807,-1 0 1,0 0 0,1 0 0,-1 0 0,0 0 0,0-1 0,0 1 0,0-1-1,0 1 1,0-1 0,0 0 0,-1 1 0,1-1 0,-1 0 0,1 0 0,-1 0-1,0 0 1,0-1 0,0 1 0,0 0 0,0 0 0,0-1 0,0-3 0,-1 5-122,-1 0 1,0 1 0,0-1-1,1 0 1,-1 0 0,0 1 0,0-1-1,0 0 1,0 1 0,0-1 0,0 1-1,0 0 1,0-1 0,0 1-1,0 0 1,0-1 0,0 1 0,0 0-1,-1 0 1,1 0 0,0 0-1,0 0 1,0 0 0,0 0 0,-2 1-1,-32 1 426,23 1-478,-1 1 0,1 1 0,1 0 0,-1 0 0,1 2 0,-1-1 0,2 1 0,-1 1 0,1 0 0,0 0 0,1 1 0,0 0 0,-12 16 0,19-24 16,1 1 0,0-1-1,-1 1 1,1-1 0,0 1-1,0-1 1,0 1 0,0 0-1,0-1 1,1 1 0,-1 0 0,0 0-1,1 0 1,-1-1 0,1 1-1,0 0 1,0 0 0,0 0-1,-1 0 1,2 0 0,-1 0-1,1 3 1,0-4-40,0 1 1,0-1-1,0 1 0,0-1 0,1 0 0,-1 0 1,0 1-1,1-1 0,-1 0 0,1 0 1,0 0-1,-1-1 0,1 1 0,0 0 0,-1 0 1,1-1-1,0 1 0,3-1 0,10 3-1290,1-2 0,0 0-1,0-1 1,16-2-1,9-2-5070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8:5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9865,'0'0'6849,"3"9"-6662,5 45 308,-6-36-302,0-1-1,1 0 1,8 24 0,-11-40-188,1 0 1,-1 1-1,1-1 1,-1 0-1,1 1 1,0-1-1,0 0 0,-1 0 1,1 0-1,0 0 1,0 0-1,0 0 1,0 0-1,0 0 1,0 0-1,1 0 1,-1 0-1,0-1 1,0 1-1,1-1 1,-1 1-1,0-1 1,1 1-1,1 0 1,0-1-16,-1-1-1,1 1 1,0 0 0,-1-1-1,0 1 1,1-1 0,-1 0-1,1 0 1,-1 0 0,0 0 0,0 0-1,4-4 1,7-4-470,-2-1 0,1-1 0,15-19-1,-22 25-9,6-8-101,0 0 1,0 0-1,-1-1 1,-1 0-1,0-1 1,-1 0-1,8-20 0,-31 76 5123,10-30-4262,1 1-1,0-1 1,0 1 0,1 0-1,0 0 1,1 0 0,-1 23-1,3-34-270,1 0-1,-1 1 0,0-1 1,0 0-1,1 1 0,-1-1 1,1 0-1,-1 1 0,1-1 1,-1 0-1,1 0 0,0 0 0,0 1 1,-1-1-1,1 0 0,0 0 1,0 0-1,0 0 0,0 0 1,0-1-1,1 1 0,-1 0 0,0 0 1,0-1-1,0 1 0,1-1 1,1 1-1,1 0-346,-1 0 0,1 0 0,-1-1 0,1 1-1,-1-1 1,1 0 0,0 0 0,-1-1 0,7 0 0,13-8-4494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0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66 9321,'0'-60'7241,"0"54"-5698,0 9-489,0 33-1171,-18 345 800,18-380-861,0 1 0,0-1 0,0 1 0,0-1 0,0 1-1,0-1 1,0 1 0,-1-1 0,1 1 0,0-1 0,-1 1-1,1-1 1,-1 0 0,0 1 0,1-1 0,-1 0 0,-2 3-1,-7-27-5554,4 7 5331,-1-1-642,-22-53-1355,26 65 2654,0-1-1,0 1 1,-1-1 0,1 1-1,-1 0 1,0 0-1,-1 1 1,1-1 0,-7-4-1,11 9-159,-1-1-1,0 1 1,1-1-1,-1 1 1,0 0-1,1-1 1,-1 1-1,0 0 0,1-1 1,-1 1-1,0 0 1,0 0-1,1 0 1,-1 0-1,0 0 1,0 0-1,1 0 1,-1 0-1,0 0 1,0 0-1,1 0 1,-1 0-1,0 0 0,0 1 1,1-1-1,-1 0 1,0 0-1,1 1 1,-1-1-1,0 1 1,1-1-1,-1 0 1,0 1-1,1-1 1,-1 1-1,1 0 0,-1-1 1,1 1-1,-1-1 1,1 1-1,0 0 1,-1-1-1,1 1 1,0 0-1,-1 0 1,1-1-1,0 1 1,0 0-1,0 0 1,0-1-1,0 1 0,0 1 1,-4 44 1114,4-43-1077,-1 11 77,2-1 0,0 1 0,0 0 0,1 0 0,1 0 0,1-1 0,0 0 0,6 15 0,-8-23-123,0-1 0,1-1 0,-1 1 1,1 0-1,-1-1 0,1 1 0,0-1 1,1 0-1,-1 0 0,0 0 0,1 0 1,0 0-1,-1-1 0,1 0 0,0 0 1,0 0-1,1 0 0,-1-1 0,0 1 1,1-1-1,-1 0 0,0 0 0,1-1 0,-1 0 1,1 1-1,-1-1 0,1-1 0,-1 1 1,7-2-1,0 0 74,0-1-1,-1 0 1,1-1 0,-1 0 0,0-1-1,0 0 1,17-12 0,64-54 1,-73 55-164,-2 3-809,-1-1 1,0 0 0,16-21-1,-5-4-4644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1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4708,'2'-10'4458,"1"-9"-3627,14-58 3185,-15 70-3516,0-1 1,1 1 0,0-1-1,0 1 1,1 0 0,0 0 0,0 0-1,6-6 1,-10 13-471,0-1 1,0 1-1,1-1 1,-1 0-1,0 1 1,1-1-1,-1 1 1,1-1-1,-1 1 1,1-1-1,-1 1 1,1-1-1,-1 1 1,1 0-1,-1-1 1,1 1-1,0 0 1,-1-1-1,1 1 1,-1 0-1,1 0 1,0 0-1,-1-1 1,1 1-1,0 0 1,-1 0-1,1 0 0,0 0 1,-1 0-1,1 0 1,0 0-1,-1 1 1,1-1-1,0 0 1,-1 0-1,1 0 1,0 1-1,-1-1 1,1 0-1,-1 1 1,1-1-1,0 0 1,-1 1-1,1-1 1,-1 1-1,1-1 1,-1 1-1,0-1 1,1 1-1,-1-1 1,1 1-1,-1-1 1,0 1-1,0 0 1,1-1-1,-1 1 1,0 0-1,9 42 658,-8 29-534,-3 1 0,-3-2 0,-16 77 0,5-31 62,16-110 214,-4 16-2446,-1-20-723,-5-11-1098,0-10-1512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1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10474,'0'0'3683,"-1"12"-3229,0 6-85,1 1-1,1-1 0,0 1 1,2-1-1,0 0 0,1 0 1,7 20-1,-5-21 32,1 0 0,1-1 0,1 0 0,0 0 1,16 20-1,-22-33-307,-1 1 0,1-1 1,0 0-1,1 0 1,-1 0-1,0 0 0,1-1 1,0 1-1,-1-1 1,1 0-1,0 0 0,0 0 1,0-1-1,1 1 0,-1-1 1,0 0-1,1 0 1,-1-1-1,0 1 0,1-1 1,-1 0-1,0 0 0,1-1 1,-1 1-1,1-1 1,-1 0-1,0 0 0,6-2 1,0-2 55,0 0-1,0-1 1,-1 0 0,0-1 0,0 0-1,0 0 1,12-14 0,51-64-22,-70 81-126,54-76-1789,-29 20-4351,-17 18-1879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8:5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22 9225,'0'0'800,"-8"0"-73,-23 3-66,30-3-642,1 1 0,-1-1 0,0 0 0,1 0 0,-1 1-1,1-1 1,-1 0 0,1 0 0,-1 1 0,0-1-1,1 1 1,-1-1 0,1 1 0,0-1 0,-1 1-1,1-1 1,-1 1 0,1-1 0,0 1 0,-1-1 0,1 1-1,0-1 1,-1 1 0,1 0 0,0-1 0,0 1-1,0 0 1,0-1 0,0 1 0,0 0 0,0-1-1,0 1 1,0 0 0,0-1 0,0 1 0,0-1 0,0 1-1,1 0 1,6 22 11,-1-11 56,1-1 1,-1 0-1,2 0 1,0-1-1,0 0 1,1 0-1,0-1 0,0 0 1,1-1-1,1 0 1,21 13-1,-17-13-32,2-1 0,-1 0-1,1-1 1,0-1 0,0-1 0,0 0 0,34 2-1,-4-6 180,0-1-1,1-3 0,-2-1 1,1-3-1,75-22 0,50-20 111,250-60 516,-351 96-710,0 3 1,1 4-1,0 2 0,73 6 1,-107 3-143,-1 1 1,0 2 0,0 2 0,56 20 0,135 71 18,-75-31 133,149 77 273,-300-145-437,-1 0 0,0 0 0,1-1 0,-1 1-1,1 0 1,-1-1 0,1 1 0,-1-1 0,1 0 0,0 1-1,-1-1 1,1 0 0,-1 0 0,1 0 0,0 0-1,1 0 1,-3-1-189,1 0-1,0 1 1,-1-1-1,1 0 0,-1 1 1,1-1-1,-1 0 1,0 0-1,1 0 0,-1 1 1,0-1-1,0 0 1,1 0-1,-1 0 1,0 0-1,0 0 0,0 1 1,0-1-1,0 0 1,0 0-1,0 0 0,-1 0 1,1 0-1,0 1 1,0-1-1,-1 0 1,1 0-1,0 0 0,-1-1 1,-5-10-3613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8:58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10698,'0'0'1484,"11"-2"-357,26-5-496,0-3 1,61-23 0,-59 18-175,0 2-1,76-15 1,-101 26-413,-1 0 1,0 2-1,1-1 1,-1 2-1,0 0 0,1 0 1,-1 2-1,0-1 0,0 2 1,0-1-1,0 2 0,-1 0 1,14 7-1,-8-2 83,0 0 0,1-2 0,1 0-1,-1-1 1,1-1 0,0-1 0,0-1 0,1-1 0,0 0 0,-1-2-1,1 0 1,0-1 0,-1-2 0,1 0 0,0-1 0,30-8 0,207-86 631,-177 63-742,150-43 0,-213 74-37,-1-1 1,1 2 0,21 0 0,0 4-4346,-26-1-214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8:5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10570,'0'0'7047,"-5"13"-6962,-29 88 733,31-86-550,-1-1 0,2 1 1,0-1-1,0 1 0,1 0 1,2 20-1,-1-33-256,1-1-1,-1 0 1,0 0 0,1 1 0,-1-1-1,1 0 1,-1 0 0,1 1-1,0-1 1,-1 0 0,1 0-1,0 0 1,0 0 0,0 0 0,0 0-1,0 0 1,0 0 0,0-1-1,0 1 1,0 0 0,0-1 0,1 1-1,-1 0 1,0-1 0,0 0-1,1 1 1,-1-1 0,0 0 0,1 1-1,-1-1 1,0 0 0,1 0-1,-1 0 1,0 0 0,1 0-1,-1-1 1,0 1 0,0 0 0,3-1-1,2-1 60,0 1-1,-1-1 0,1 0 0,0 0 1,-1-1-1,0 1 0,10-7 0,1-4 15,0 0 0,-1-1 0,-1-1 0,0 0 0,0-1 0,-2 0-1,0-1 1,-1 0 0,13-29 0,-48 127 140,22-72-195,0 0-1,1 0 1,0 0-1,0 0 1,1 0 0,0 0-1,1 0 1,2 14-1,-1-20-18,-1-1-1,1 0 1,-1 0 0,1 0-1,0 0 1,0-1-1,0 1 1,0 0 0,0-1-1,0 0 1,0 1-1,1-1 1,-1 0-1,0 0 1,1 0 0,-1 0-1,1 0 1,-1-1-1,1 1 1,0-1 0,-1 0-1,1 0 1,-1 0-1,1 0 1,0 0 0,2-1-1,9 1 53,-1-2 1,0 1-1,24-7 0,-23 2-35,1 0 0,-1 0-1,16-11 1,-21 10-21,1 2-1,0-1 1,0 1 0,1 1 0,-1 0 0,1 1 0,12-3 0,-22 6-10,-1 0 0,1 1 0,0-1 1,0 1-1,0-1 0,-1 1 0,1-1 0,0 1 1,-1-1-1,1 1 0,0 0 0,-1-1 0,1 1 1,-1 0-1,1-1 0,-1 1 0,1 0 0,-1 0 1,0-1-1,1 1 0,-1 0 0,0 0 0,0 0 1,1 0-1,-1 0 0,0 0 0,0-1 0,0 1 0,0 0 1,0 0-1,-1 2 0,2 42 316,-1-26-216,0-18-88,0 1 1,0-1-1,0 1 0,1 0 1,-1-1-1,0 1 0,1-1 1,0 1-1,-1-1 0,1 0 1,0 1-1,-1-1 0,1 1 0,0-1 1,0 0-1,0 0 0,0 1 1,0-1-1,1 0 0,-1 0 1,0 0-1,0 0 0,3 1 1,-1-1 15,0-1 0,0 1 1,-1 0-1,1-1 0,0 0 1,0 1-1,0-1 0,0 0 1,0-1-1,0 1 0,0-1 1,3 0-1,5-2 48,0-1-1,0 0 0,-1 0 1,1-1-1,13-9 1,20-20 24,-35 26-98,0 0 0,1 1 0,0 0 0,0 0 0,1 1 0,12-5 1,-22 12-8,0 0 1,0 0 0,-1 0-1,1 0 1,0 0 0,-1 0-1,1 0 1,-1 0 0,1 0-1,-1 0 1,0 0 0,1 0 0,-1 0-1,0 1 1,0-1 0,0 0-1,0 0 1,0 0 0,0 0-1,0 1 1,0-1 0,-1 2-1,5 24 91,-1-26-132,-1 0 1,1 1-1,0-1 1,0 0-1,-1 0 0,1 0 1,0-1-1,0 1 0,0-1 1,0 0-1,0 1 0,0-1 1,-1-1-1,1 1 0,0 0 1,0-1-1,0 1 1,0-1-1,0 0 0,3-1 1,5-2-1491,0-1 1,-1 1 0,19-12-1,0-6-4082,-2-2-1757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0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12684,'0'0'3427,"-10"5"-950,2-1-2064,-5 2 319,0 0 0,1 0 0,0 2-1,0-1 1,1 1 0,-15 14 0,26-21-730,1-1 0,-1 0 0,0 1 1,0-1-1,1 1 0,-1-1 0,0 0 0,0 1 0,1-1 0,-1 0 0,0 1 0,1-1 0,-1 0 1,1 1-1,-1-1 0,0 0 0,1 0 0,-1 0 0,1 1 0,-1-1 0,1 0 0,-1 0 0,1 0 0,-1 0 1,0 0-1,1 0 0,-1 0 0,1 0 0,-1 0 0,1 0 0,-1 0 0,1 0 0,0 0 0,26 2 37,-22-1-79,16 1-417,-1 1 0,0 1 0,28 10 0,-42-12 433,-1 0 0,0-1-1,0 2 1,0-1 0,-1 1-1,1-1 1,-1 1-1,1 0 1,-1 1 0,0-1-1,0 1 1,0 0 0,-1 0-1,0 0 1,1 0 0,-1 1-1,-1-1 1,4 7-1,-5-8 122,-1 0-1,0-1 1,1 1-1,-1 0 0,0 0 1,-1-1-1,1 1 0,0 0 1,-1 0-1,1-1 1,-1 1-1,0-1 0,0 1 1,0 0-1,0-1 0,-1 0 1,1 1-1,-1-1 1,1 0-1,-1 0 0,0 0 1,0 0-1,0 0 0,0 0 1,0 0-1,0-1 1,0 1-1,-5 2 0,1 0 113,0-1 0,0 0 0,-1 0 0,1 0 0,-1 0 0,0-1 0,1 0 0,-1-1-1,0 0 1,-8 1 0,14-2-232,1 0-1,-1 0 0,1 0 1,-1 0-1,0 0 0,1 0 1,-1 0-1,1 0 1,-1 0-1,1 0 0,-1 0 1,1 0-1,-1-1 0,0 1 1,1 0-1,-1 0 0,1-1 1,0 1-1,-1 0 1,1-1-1,-1 1 0,1-1 1,-1 1-1,1 0 0,0-1 1,-1 1-1,1-1 1,0 1-1,0-1 0,-1 1 1,1-1-1,0 0 0,4-21-2233,22-15-3674,-17 28 3225,1 2 1,0-1-1,1 2 1,16-10-1,-2 6 736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0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65 3299,'0'0'17622,"-5"4"-17408,2-2-161,1 0 0,-1 0 1,1 0-1,-1 1 1,1-1-1,0 1 0,0-1 1,0 1-1,0 0 0,0 0 1,1 0-1,-1 0 1,1 0-1,0 0 0,0 0 1,0 1-1,0-1 1,1 0-1,-1 1 0,1-1 1,0 0-1,0 1 0,0-1 1,0 1-1,1 3 1,0-6-41,0 0 1,0 0 0,0 0-1,1 0 1,-1 0 0,0 0 0,0 0-1,0 0 1,1 0 0,-1-1-1,0 1 1,1 0 0,-1-1 0,1 1-1,-1-1 1,1 0 0,-1 1-1,1-1 1,-1 0 0,1 0-1,-1 0 1,4 0 0,36-2 192,-40 2-199,10-2-69,1-1 0,-2 0 0,1-1 0,0 0 0,-1 0-1,1-1 1,-1 0 0,17-13 0,-20 14 8,-1-1 0,0 0-1,0 0 1,0 0 0,-1-1 0,0 0-1,0 0 1,0 0 0,-1-1 0,0 1-1,0-1 1,0 0 0,4-13 0,-8 19 56,0 1 0,1-1 0,-1 1 1,0-1-1,0 0 0,0 1 1,1-1-1,-1 1 0,0-1 1,0 0-1,0 1 0,0-1 0,0 0 1,0 1-1,0-1 0,0 0 1,0 1-1,-1-1 0,1 1 1,0-1-1,0 0 0,0 1 0,-1-1 1,1 1-1,0-1 0,-1 1 1,0-1-1,-12 7 93,-14 25 93,23-25-106,0 1 1,0-1 0,1 1-1,0 0 1,0 0 0,1 1 0,0-1-1,0 0 1,-1 15 0,2-20-85,1 0 0,0 0 0,0 1 0,0-1 0,0 0 0,1 0 0,-1 0 0,0 0 0,1 0 0,0 0 0,-1 1 0,1-1 0,0-1 0,0 1 0,0 0 0,0 0 0,1 0 0,-1 0 1,0-1-1,1 1 0,-1-1 0,1 1 0,0-1 0,-1 1 0,1-1 0,0 0 0,0 0 0,0 0 0,0 0 0,0 0 0,0 0 0,0-1 0,0 1 0,0-1 0,0 1 0,0-1 0,3 0 0,0 1-413,1 0 0,-1-1 0,0 0 0,1 0 0,-1-1 0,1 1 0,-1-1 0,0 0 0,1-1 0,-1 1 0,0-1 0,0 0 0,0-1 0,0 1 0,-1-1 0,1 0 0,-1 0 0,6-4 0,14-17-4410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0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14221,'0'0'1826,"-9"11"11,-1 2-1319,0 0 1,1 1 0,0-1-1,1 2 1,1-1 0,0 1 0,1 0-1,1 1 1,0-1 0,1 1-1,-2 21 1,5-33-507,1-1 0,-1 0 0,1 0 0,0 0 0,1 1 0,-1-1 0,0 0-1,1 0 1,0 0 0,0 0 0,0 0 0,0 0 0,0 0 0,0 0 0,1 0 0,3 5 0,-2-6-28,0 0 1,0-1 0,0 1-1,0-1 1,1 1 0,-1-1-1,0 0 1,1 0 0,-1-1-1,1 1 1,-1-1 0,1 1-1,-1-1 1,1 0 0,4-1-1,57-4-1059,-50 2 835,0 1 0,-1 1 0,1 1 1,0 0-1,27 4 0,-41-3 239,-1-1-1,1 0 1,0 1-1,0-1 1,0 1 0,0-1-1,-1 1 1,1 0-1,0-1 1,-1 1 0,1 0-1,0 0 1,-1-1-1,1 1 1,-1 0 0,1 0-1,-1 0 1,0-1-1,1 1 1,-1 0 0,0 0-1,0 0 1,1 0-1,-1 0 1,0 0 0,0 0-1,0 0 1,0 0-1,0 0 1,0 0 0,0 0-1,-1 0 1,1-1-1,0 1 1,0 0 0,-1 0-1,1 0 1,-1 0-1,1 0 1,-2 1 0,-19 36 773,0-18-167,17-17-411,0 1 1,0-1-1,0 1 0,0 0 0,1 0 0,-1 0 0,1 0 0,0 1 0,1-1 0,-1 1 0,1 0 1,-3 5-1,10-9-113,1 1 1,-1-1 0,0 0-1,0-1 1,0 1 0,0-1-1,1 0 1,-1-1 0,9-1-1,2-1-15,1-1 0,-1-1 0,19-9-1,-28 11-475,0 0 0,1-1 0,-1 1 0,-1-2 0,1 1 0,-1-1 0,1 0 0,8-10 0,-14 13 29,0 1-1,0-1 1,0 1 0,0 0-1,0-1 1,-1 0 0,1 1-1,-1-1 1,1 1 0,-1-1-1,0 1 1,0-1 0,1 0-1,-1 1 1,-1-3-1,1-9-5570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8456,'0'0'14697,"-9"0"-14196,0 0-466,0 1 0,0 0 0,1 1 0,-1-1 0,1 2 0,-1-1-1,1 1 1,0 1 0,0-1 0,0 1 0,0 1 0,1-1 0,0 1-1,0 1 1,0-1 0,-8 10 0,12-12-53,1-1 1,-1 1 0,1-1-1,0 1 1,0-1-1,0 1 1,0 0-1,1 0 1,-1 0-1,0 4 1,1-7 10,1 1 1,0-1-1,0 1 1,0-1-1,0 1 1,0-1-1,0 1 1,0-1 0,0 1-1,0 0 1,1-1-1,-1 1 1,0-1-1,0 1 1,0-1-1,1 1 1,-1-1-1,0 1 1,0-1-1,1 0 1,-1 1-1,0-1 1,1 1 0,-1-1-1,1 1 1,23 5-147,147-12-2185,-170 6 2346,0 0 1,0-1-1,0 1 0,0 0 1,0 0-1,0 0 0,0 0 0,0 0 1,0 0-1,0 1 0,0-1 0,0 0 1,0 0-1,0 1 0,0-1 0,0 1 1,0-1-1,0 1 0,0-1 0,0 1 1,0-1-1,0 1 0,0 0 0,-1 0 1,1-1-1,0 1 0,0 0 0,-1 0 1,1 0-1,-1 0 0,1 0 0,-1 0 1,1 0-1,-1 0 0,0 0 0,1 0 1,-1 0-1,0 0 0,0 0 0,0 0 1,1 0-1,-1 0 0,0 0 0,-1 2 1,0 0 166,1 0 0,-1 0-1,0 0 1,-1-1 0,1 1 0,-1 0 0,1-1 0,-1 1 0,0-1 0,0 1 0,0-1-1,0 0 1,0 0 0,-4 3 0,-2 1-99,1-2 0,-1 1 1,0-1-1,0 0 0,-1-1 0,1 1 0,-1-2 0,0 1 1,0-1-1,0-1 0,0 0 0,0 0 0,0-1 0,-14 0 0,22 0-288,-1-1 0,1 1 0,0 0 0,0 0 0,0-1 0,-1 1 0,1-1 0,0 1 0,0-1 0,0 1 0,0-1 0,0 0 0,0 1 0,0-1-1,0 0 1,0 0 0,0 0 0,1 0 0,-1 1 0,0-1 0,0-1 0,0 0 0,-4-18-7402,4 1-4595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0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12588,'0'0'7591,"74"0"-6374,-24 0-512,10 0-257,2-2-320,0 1-63,-6-1-674,1-2-2274,-7-2-4516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0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5221,'0'0'11995,"9"3"-10842,7 3-753,0-2 0,0 0 0,0-1 0,0 0 0,1-2 0,24 1 0,114-12 723,-25 2-188,-101 6-756,-21 1-89,1 0 0,1 1 0,-1 0-1,0 1 1,0-1 0,0 2 0,-1-1 0,15 5 0,-23-6 188,6 1-3922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0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8968,'0'0'2280,"9"8"-1180,-3-2-850,1 0 0,1 0 0,-1-1 0,1 0 0,-1 0 1,2-1-1,-1 0 0,0 0 0,1-1 0,-1 0 0,1-1 0,0 1 1,10 0-1,33 1 173,1-2 1,0-2-1,82-11 0,158-41-219,-42 6-89,-156 34-131,2 3 0,146 6 0,-224 5 52,-1 0 0,1 1 0,-1 1 0,0 1 0,0 0-1,-1 2 1,1 0 0,-1 1 0,0 0 0,23 17 0,-11-4 374,-2 2 0,-1 0 0,-1 2 0,35 44 0,-59-68-419,0 0 0,-1 0-1,1 0 1,0 0 0,0 0-1,0 0 1,-1 0 0,1 0-1,0 0 1,1 0 0,-1 0-1,0-1 1,0 1 0,0 0-1,0-1 1,0 1 0,1-1-1,-1 1 1,0-1 0,1 0-1,-1 1 1,0-1 0,0 0-1,3 0 1,-2-1-381,-1 0 0,0 0 0,1 0 0,-1-1 0,0 1 0,0 0 0,0-1-1,0 1 1,0 0 0,0-1 0,0 1 0,-1-1 0,1 1 0,0-1 0,-1 0 0,1 1 0,-1-1 0,1-3 0,4-17-9951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0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12620,'0'0'1601,"9"-2"-949,154-57 1930,-94 31-2456,78-19 1,-126 41 119,1 2 0,0 0 0,-1 1 0,1 2 0,0 0 1,0 1-1,0 1 0,26 5 0,-28-1-207,-1 0-1,-1 1 1,1 1 0,-1 1-1,26 15 1,78 61 86,-115-79-98,5 3 36,0 0-1,1-1 1,0 0 0,0-1-1,0-1 1,1 0 0,-1 0-1,1-2 1,25 5-1,-16-6 149,0-1-1,0-1 0,-1-1 0,1-1 0,34-7 1,11-10 458,0-2 1,125-59 0,-166 68-648,180-75 3047,-183 70-4856,-12 2-3024,-3-2-4035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2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0 545,'0'0'10201,"-3"9"-7900,-18 45-1468,2 1 0,2 1-1,4 1 1,-9 65 0,11 30 747,11-151-1546,0 0-1,0-1 1,0 1 0,0 0-1,0-1 1,0 1 0,1 0-1,-1-1 1,0 1 0,0-1 0,0 1-1,1 0 1,-1-1 0,0 1-1,1-1 1,-1 1 0,1 0-1,-1-1 1,0 1 0,1-1-1,-1 0 1,1 1 0,-1-1-1,1 1 1,0-1 0,-1 0-1,1 1 1,-1-1 0,1 0-1,0 0 1,-1 1 0,1-1-1,-1 0 1,1 0 0,0 0-1,-1 0 1,1 0 0,0 0-1,-1 0 1,1 0 0,0 0-1,-1 0 1,1 0 0,0 0-1,-1-1 1,1 1 0,0 0-1,-1 0 1,1-1 0,-1 1-1,1 0 1,0-1 0,-1 1-1,1-1 1,-1 1 0,1-1-1,37-25 1310,29-40-1010,-4-3 0,97-138 0,-127 164-846,-31 40 13,0 1-535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2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14414,'0'0'1633,"-5"50"-416,5-31 225,5-1-834,17-1-255,1-4-97,3-5-160,8-3-32,1-5-1473,-3 0-1634,4-9-2114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2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13389,'0'0'640,"-9"4"230,2 1-589,-1 0-1,1 0 1,0 0-1,0 1 0,1 0 1,-1 1-1,1-1 1,1 1-1,-1 0 0,1 1 1,1-1-1,-1 1 1,1 0-1,1 0 1,-1 0-1,1 1 0,1-1 1,-3 11-1,4-15-196,0 0 0,1 1 0,-1-1 0,1 1 0,0-1 0,0 0 0,0 1-1,1-1 1,-1 1 0,1-1 0,0 0 0,0 1 0,3 5 0,-2-7-35,0-1 1,0 0-1,0 0 1,0-1-1,0 1 0,0 0 1,0-1-1,0 1 1,1-1-1,-1 0 1,1 1-1,-1-1 0,1-1 1,-1 1-1,1 0 1,0 0-1,-1-1 1,1 0-1,0 1 0,0-1 1,-1 0-1,6-1 1,-4 0 38,1 1 1,-1-2 0,1 1-1,-1 0 1,1-1 0,-1 0-1,0 0 1,0 0 0,0 0 0,0-1-1,0 0 1,0 1 0,-1-1-1,0-1 1,1 1 0,-1 0-1,0-1 1,0 0 0,-1 0-1,1 0 1,-1 0 0,0 0-1,0 0 1,0 0 0,-1-1 0,0 1-1,1-1 1,-1 1 0,-1-1-1,1-6 1,0 8-112,0-1 1,-1 1-1,1-1 0,-1 1 1,0-1-1,0 1 0,0-1 1,-1 0-1,1 1 0,-1 0 1,0-1-1,0 1 0,0-1 1,0 1-1,-1 0 0,1 0 1,-1 0-1,0-1 0,0 2 1,0-1-1,0 0 1,0 0-1,-1 1 0,1-1 1,-1 1-1,0 0 0,0 0 1,0 0-1,0 0 0,0 0 1,0 1-1,0-1 0,-1 1 1,1 0-1,0 0 0,-1 0 1,1 0-1,-1 1 0,1-1 1,-7 1-1,10 0-64,-1 0-1,1 0 1,0 0 0,-1-1 0,1 1-1,-1 0 1,1 0 0,0 0-1,-1 0 1,1 0 0,-1 0-1,1 0 1,0 0 0,-1 1-1,1-1 1,-1 0 0,1 0 0,0 0-1,-1 0 1,1 0 0,0 1-1,-1-1 1,1 0 0,0 0-1,-1 0 1,1 1 0,0-1-1,-1 0 1,1 1 0,0-1 0,0 0-1,-1 1 1,1-1 0,0 0-1,0 1 1,0-1 0,0 0-1,-1 1 1,1-1 0,0 1 0,0-1-1,0 0 1,0 1 0,0-1-1,0 1 1,0-1 0,0 0-1,0 1 1,0-1 0,0 1-1,1 0 1,-1-1-183,1 1-1,-1 0 1,1 0 0,-1 0-1,1 0 1,0 0 0,0-1-1,-1 1 1,1 0-1,0-1 1,0 1 0,0 0-1,0-1 1,0 1 0,0-1-1,0 0 1,0 1-1,0-1 1,0 0 0,1 1-1,47 0-6556,-21-1 1755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2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1057,'0'0'19982,"-7"4"-19395,5-3-551,-1 1-7,0-1 0,1 0 1,-1 1-1,1 0 0,-1 0 0,1-1 0,0 1 0,0 1 0,-1-1 0,2 0 0,-1 0 0,0 1 0,0-1 1,1 1-1,-1 0 0,1-1 0,0 1 0,0 0 0,0 0 0,0 0 0,0 0 0,1 0 0,-1 0 1,1 0-1,0 0 0,0 3 0,1-5-33,-1 0 1,1 1-1,0-1 1,0 0 0,0 0-1,0 0 1,0-1-1,0 1 1,0 0-1,0 0 1,0 0-1,0-1 1,1 1-1,-1-1 1,0 1-1,0-1 1,1 1-1,-1-1 1,0 0-1,1 1 1,-1-1-1,0 0 1,3 0 0,41 4-624,-36-4 387,14 2-278,-9-2 273,0 1-1,1 0 0,-1 1 1,0 1-1,0 0 1,-1 1-1,24 9 0,-36-12 245,0-1-1,0 1 1,0-1-1,0 1 1,0 0-1,0 0 1,0 0-1,0-1 1,0 1-1,0 0 1,0 0-1,-1 0 1,1 0-1,0 0 1,-1 0-1,1 1 1,-1-1-1,1 0 1,-1 0-1,0 0 1,1 1-1,-1-1 1,0 0 0,0 0-1,0 3 1,0-1 75,-1-1 1,0 1-1,0-1 1,0 1 0,0-1-1,0 0 1,0 1-1,-1-1 1,1 0 0,-1 0-1,-3 4 1,-6 5 467,0-1 0,-1-1 1,-17 12-1,24-18-423,-5 4 31,1 0-1,-1-1 1,-1 0 0,1 0 0,-1-2 0,0 1 0,0-1 0,0-1 0,-1 0 0,1 0 0,-14 0 0,24-3-224,0 0 1,0 0 0,0-1-1,0 1 1,1-1 0,-1 1-1,0 0 1,0-1 0,0 0-1,0 1 1,0-1-1,0 0 1,1 1 0,-1-1-1,0 0 1,1 0 0,-1 1-1,0-1 1,1 0 0,-1 0-1,1 0 1,0 0 0,-1 0-1,1 0 1,0 0 0,-1 0-1,1 0 1,0 0 0,0 0-1,0 0 1,0 0 0,0 0-1,0 0 1,0 0 0,0 0-1,0 0 1,1 0-1,-1 0 1,1-1 0,9-45-3218,7 3-1321,4-9-2456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2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15022,'0'0'3048,"-2"12"-1894,-16 192 2604,15 123-2413,5-293-1185,-1-30-229,-1-22-273,-2-8-417,-1 1 0,-1-1 0,-1 1 0,-14-38 0,10 33 593,9 30 170,0-1-1,0 1 1,1 0-1,-1-1 0,0 1 1,0 0-1,0 0 1,0-1-1,0 1 1,0 0-1,0 0 1,0-1-1,0 1 1,1 0-1,-1 0 1,0-1-1,0 1 1,0 0-1,1 0 1,-1 0-1,0-1 1,0 1-1,0 0 1,1 0-1,-1 0 1,0 0-1,0 0 1,1-1-1,-1 1 1,0 0-1,1 0 1,-1 0-1,0 0 1,0 0-1,1 0 1,-1 0-1,0 0 1,1 0-1,-1 0 1,0 0-1,0 0 1,1 0-1,-1 0 1,0 0-1,0 1 1,1-1-1,-1 0 1,0 0-1,0 0 1,1 0-1,-1 0 1,0 1-1,24 6 138,-17-4 8,17 3 156,0-2-1,0 0 0,42 2 1,-57-6-241,1 0 0,-1 0 0,0-1 0,0 0 0,1 0 0,-1-1 0,0 0 0,0-1 0,-1 0 0,1 0 0,-1-1 0,15-9 0,-22 13-24,1-1 0,-1 0 1,0 0-1,1 0 0,-1 0 0,0 0 0,0 0 0,0-1 0,0 1 1,0 0-1,0-1 0,0 1 0,0 0 0,-1-1 0,1 1 0,0-1 1,-1 0-1,1 1 0,-1-1 0,0 1 0,1-1 0,-1 0 0,0 1 1,0-1-1,0 1 0,0-1 0,0 0 0,-1 1 0,1-1 0,0 0 1,-2-2-1,1 2-21,0 1 0,0 0 0,-1 0 1,1-1-1,-1 1 0,1 0 0,-1 0 0,1 0 1,-1 0-1,1 1 0,-1-1 0,0 0 0,1 1 1,-1-1-1,0 1 0,0-1 0,1 1 1,-1 0-1,0 0 0,0 0 0,0 0 0,1 0 1,-1 0-1,0 0 0,0 1 0,0-1 0,1 1 1,-4 0-1,0 2 68,0 0 0,-1 0 0,1 0 1,0 1-1,1-1 0,-1 1 0,1 1 0,-1-1 1,1 0-1,1 1 0,-1 0 0,-5 9 0,6-10 44,1 0-1,-1 0 1,1 0 0,0 1-1,0-1 1,0 1-1,1-1 1,0 1-1,0-1 1,0 1-1,0 0 1,0 0-1,1-1 1,0 1-1,0 0 1,2 8-1,-1-11-111,0-1 0,1 0 0,-1 1 0,0-1-1,1 0 1,-1 0 0,1 0 0,-1 0 0,1-1 0,0 1-1,-1 0 1,1-1 0,0 1 0,-1-1 0,1 1 0,0-1-1,0 0 1,-1 0 0,1 1 0,0-1 0,0-1 0,2 1-1,43-4 179,-32 0-171,0 0 0,-1-2-1,1 0 1,-1 0 0,21-14-1,-25 13-39,1 1 0,0 0-1,0 0 1,1 1 0,0 1-1,0 0 1,0 0 0,0 2-1,20-3 1,-29 5 20,0 1 1,0 0-1,-1 0 0,1 0 1,0 0-1,0 1 1,-1-1-1,1 1 0,-1-1 1,1 1-1,-1 0 0,0 0 1,0 0-1,0 0 1,0 1-1,0-1 0,0 0 1,1 4-1,0-2 20,0 0-1,0 0 1,1-1 0,-1 1 0,1-1-1,-1 0 1,1 0 0,4 2-1,-2-2-14,0-1 0,0 0 0,0 0 0,0-1 0,0 0 0,0 0 0,0 0-1,1 0 1,-1-1 0,0 0 0,0-1 0,0 0 0,12-2 0,0-2-225,1-2 1,-1 0-1,18-10 1,12-5-490,-48 21 709,1 1 0,0 0 0,-1-1 0,1 1 0,-1 0 0,1-1 0,0 1 0,-1 0 0,1 0 0,0-1 0,0 1 0,-1 0 0,1 0 0,0 0 0,-1 0 0,1 0 0,0 0 0,0 0 0,-1 0 0,1 0 0,0 0 0,-1 1 0,1-1 1,0 0-1,-1 0 0,1 1 0,0-1 0,-1 0 0,1 1 0,0-1 0,-1 1 0,1-1 0,-1 1 0,1-1 0,-1 1 0,1-1 0,-1 1 0,0-1 0,1 1 0,-1 0 0,1-1 0,-1 1 0,0 0 0,0-1 0,1 1 0,-1 0 0,0-1 0,0 1 0,0 1 0,-3 44 423,-1-21-1458,4-25 853,0 0 0,0 1 0,0-1 1,0 0-1,0 0 0,0 0 0,0 1 0,0-1 0,0 0 0,0 0 0,0 0 0,0 1 0,0-1 0,1 0 0,-1 0 0,0 0 0,0 1 0,0-1 0,0 0 0,0 0 1,0 0-1,0 0 0,1 1 0,-1-1 0,0 0 0,0 0 0,0 0 0,0 0 0,0 0 0,1 1 0,-1-1 0,0 0 0,0 0 0,0 0 0,1 0 0,-1 0 0,0 0 1,0 0-1,0 0 0,1 0 0,-1 0 0,0 0 0,0 0 0,1 0 0,-1 0 0,0 0 0,0 0 0,0 0 0,1 0 0,0 0-604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4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11147,'0'0'-3588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5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39 16111,'0'0'10490,"0"-7"-10506,1 6 17,-1 0-1,0 0 1,0-1-1,1 1 0,-1 0 1,0 0-1,-1-1 1,1 1-1,0 0 1,0 0-1,0-1 1,-1 1-1,1 0 1,0 0-1,-1 0 1,0-1-1,1 1 0,-1 0 1,1 0-1,-1 0 1,0 0-1,0 0 1,-1-1-1,0 1 1,0 1 0,1-1 0,-1 1 0,0 0 0,1 0 1,-1 0-1,0 0 0,1 0 0,-1 0 0,0 1 0,1-1 0,-1 0 0,0 1 0,1-1 0,-1 1 0,1 0 0,-1 0 0,1-1 0,-1 1 0,1 0 0,-1 0 0,1 0 0,0 1 0,-2 0 1,-9 8-12,-1 0 1,1 0 0,-12 16-1,21-24 21,1 0 0,0 1 0,0-1 0,0 1 0,0 0 0,0-1 0,1 1 0,-1 0-1,1 0 1,0 0 0,0 0 0,0 0 0,0 0 0,0 1 0,1-1 0,-1 0 0,1 0 0,0 1-1,0-1 1,0 0 0,0 0 0,2 6 0,-1-7-8,0-1 1,0 0-1,1 1 0,-1-1 1,0 0-1,1 0 0,-1 0 0,1 0 1,-1 0-1,1 0 0,-1-1 1,1 1-1,0 0 0,-1-1 0,1 0 1,0 1-1,0-1 0,-1 0 1,1 0-1,3 0 0,45 0-385,-38-1 33,-2 1-322,-1-1 0,0 0 0,1-1 0,-1 0 0,15-5 0,-18 4-502,-1 1 1,1-1-1,-1 0 1,0 0-1,10-7 1,0-5-5773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4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9001,'0'0'4329,"6"1"-4158,123 7 321,91 4-354,357-22 684,-576 10-651,15 0-4068,-8-3-59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4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8200,'0'0'6235,"13"0"-5840,585-16 2210,-574 16-2705,-3 0-1350,-8-1-2301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4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9897,'0'0'3364,"51"2"-3300,-12 0 64,12 2-32,10-4-64,11 3 0,8-3 0,12 0 0,-2 0-32,2 0 64,0 0-1089,-11 0-833,-3 0-1313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19:4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9513,'0'0'3006,"8"0"-2510,63 0-22,170 0 2,248-31-1,-476 29-558,59-8-575,76 0 1,-143 10-1084,-4-2-1424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3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12043,'1103'-34'977,"2183"-61"-571,-2587 96-212,1211-11 1582,107-4-1544,3 40-39,-946-10-159,1284 35 2582,-2236-47-2538,296 16 52,-390-15-21,-17-1-261,-18 2-835,-14-4-1223,-6-2-2467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3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11531,'0'0'8290,"1"12"-8151,2 35 174,-2 0-1,-2-1 0,-10 61 0,9-95-130,-2 8 426,0 0 1,0 33 0,4-52-594,0 0 1,0 0-1,0 0 0,0-1 1,0 1-1,0 0 1,0 0-1,0-1 1,0 1-1,0 0 1,0 0-1,1-1 1,-1 1-1,0 0 0,1-1 1,-1 1-1,0 0 1,1-1-1,-1 1 1,1-1-1,-1 1 1,1 0-1,-1-1 1,1 1-1,0-1 1,-1 1-1,1-1 0,0 0 1,-1 1-1,1-1 1,0 0-1,-1 1 1,1-1-1,0 0 1,0 0-1,-1 0 1,1 0-1,0 0 0,0 1 1,-1-1-1,1 0 1,0-1-1,0 1 1,-1 0-1,1 0 1,0 0-1,0 0 1,-1-1-1,1 1 0,0 0 1,-1-1-1,1 1 1,1-1-1,38-23 475,-20 7-476,0 0 0,-1-1 0,-1-1 0,0 0 0,-2-2 0,0 0 0,-2-1 0,0 0 1,-2-1-1,0-1 0,-1 0 0,-2 0 0,8-29 0,-20 80-154,2 0 0,3 38-1,-1-9 146,-1-52 0,0 1 0,0 0 0,1 0 0,0 0 0,0-1-1,0 1 1,0 0 0,1-1 0,0 1 0,0-1 0,0 1 0,0-1 0,1 0 0,-1 0 0,1 0 0,0-1 0,1 1 0,3 3 0,-5-5 5,1 0 0,-1-1 0,1 1 0,0-1-1,-1 0 1,1 0 0,0 0 0,0 0 0,0-1 0,0 1 0,0-1 0,0 1-1,0-1 1,0 0 0,-1 0 0,1-1 0,0 1 0,0-1 0,0 1 0,0-1-1,0 0 1,0 0 0,-1 0 0,1 0 0,0-1 0,-1 1 0,1-1-1,-1 1 1,1-1 0,2-3 0,2 0 13,-1-1 0,0-1 0,0 1 0,0-1 0,-1 0 0,0 0 1,0 0-1,-1-1 0,0 0 0,0 1 0,4-16 0,-3 7-39,-1 0 0,-1-1 0,0 1 0,-2-1 0,1-21 1,-10 83-154,6-37 221,0-1 0,0 0 1,1 0-1,0 1 0,1-1 0,0 13 1,0-18-41,0-1 1,1 1-1,-1 0 1,1-1-1,0 1 1,0-1 0,-1 1-1,1-1 1,0 1-1,0-1 1,0 1-1,1-1 1,-1 0 0,0 0-1,0 0 1,1 0-1,-1 0 1,1 0 0,-1 0-1,1 0 1,-1 0-1,1 0 1,-1-1-1,1 1 1,0-1 0,-1 1-1,1-1 1,0 0-1,-1 0 1,1 1-1,0-1 1,0-1 0,2 1-1,1 0 8,1-1 0,-1 0 0,1 0 1,-1 0-1,1 0 0,-1-1 0,0 0 0,0 0 0,1-1 0,-2 1 0,1-1 0,0 0 0,-1-1 0,1 1 1,-1-1-1,0 1 0,0-1 0,0-1 0,-1 1 0,1 0 0,4-10 0,3-4 22,0-2 0,-1 0 0,-1 0 0,7-25-1,-17 53-68,0 0-1,0-1 1,1 1-1,0 0 1,2 11-1,0 8 177,-3-20-51,1 1-1,1-1 1,-1 1-1,1-1 0,0 1 1,1-1-1,0 1 0,0-1 1,5 9-1,-6-14-74,1 1-1,0-1 0,0 1 1,0-1-1,0 0 1,0 0-1,0 0 1,1 0-1,-1-1 1,1 1-1,-1-1 1,1 1-1,0-1 1,-1 0-1,1 0 0,0 0 1,0 0-1,0 0 1,0-1-1,0 0 1,0 1-1,0-1 1,0 0-1,0 0 1,0-1-1,3 0 1,-1 0-2,-1 0 0,1 0 0,-1-1 0,0 0 0,1 0 1,-1 0-1,0-1 0,0 1 0,-1-1 0,1 0 1,-1 0-1,1 0 0,-1-1 0,0 1 0,0-1 0,0 0 1,0 0-1,1-4 0,6-9 25,-1 1-1,14-37 1,-22 52-188,0-2-428,-2 5 324,-2 12 387,-1 0 0,2 0 1,-2 20-1,4-30-396,0 1 0,0-1 0,0 1 0,1-1 0,-1 0 0,1 1 0,0-1 0,3 6 0,-3-8-55,-1-1-1,1 1 1,0-1 0,0 1-1,0-1 1,0 1-1,1-1 1,-1 0-1,0 0 1,0 0-1,1 0 1,-1 0-1,1 0 1,-1 0-1,1 0 1,-1 0 0,1-1-1,-1 1 1,1-1-1,0 1 1,-1-1-1,4 1 1,19-1-6086,2-4-3645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3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77 194 15375,'0'0'3347,"-7"13"-2669,-4 8-301,1 0-1,0 0 1,2 1 0,-9 40 0,10-24-71,3 0-1,1 0 1,4 71 0,-1-108-304,0 1 1,0-1-1,0 0 1,0 0 0,0 0-1,0 0 1,0 1-1,0-1 1,1 0 0,-1 0-1,0 0 1,1 0-1,-1 1 1,1-1 0,-1 0-1,1 0 1,-1 0-1,1 0 1,0 0 0,0 0-1,-1-1 1,1 1-1,1 1 1,-1-2 12,0 0 1,0-1-1,0 1 1,0-1-1,0 1 0,0-1 1,0 1-1,0-1 0,0 0 1,-1 1-1,1-1 1,0 0-1,0 0 0,-1 0 1,1 1-1,0-1 0,-1 0 1,1 0-1,0-2 1,29-59 449,-30 60-473,37-103 37,30-137-1,-32 102-661,-34 136 615,0 1 1,0-1 0,1 1 0,-1 0 0,1-1 0,-1 1 0,1 0 0,4-5 0,-6 8 14,0 0 0,0-1 0,0 1 0,1 0 0,-1 0 0,0 0 1,0 0-1,0 0 0,0 0 0,0-1 0,1 1 0,-1 0 0,0 0 0,0 0 0,0 0 0,1 0 0,-1 0 0,0 0 0,0 0 0,0 0 0,1 0 0,-1 0 0,0 0 0,0 0 0,0 0 0,1 0 0,-1 0 0,0 0 0,0 0 0,0 0 0,0 0 0,1 0 1,-1 0-1,0 1 0,0-1 0,0 0 0,0 0 0,1 0 0,-1 0 0,0 0 0,0 0 0,0 1 0,0-1 0,0 0 0,4 20-15,-4 22 265,-1-31-198,1 0 0,0 1-1,1-1 1,0 0 0,4 19-1,-3-27-67,-1 0-1,0 0 0,1 1 0,-1-1 0,1-1 1,0 1-1,0 0 0,0 0 0,1-1 0,-1 1 1,1-1-1,-1 0 0,1 0 0,0 0 0,-1 0 1,1 0-1,0 0 0,0-1 0,1 1 0,-1-1 1,0 0-1,0 0 0,5 0 0,45 10-1553,-39-10 1438,1 2-1,0 0 0,-1 1 1,0 0-1,0 1 0,0 0 0,15 9 1,-28-13 174,1 0 0,0 0 1,-1 0-1,1 0 0,-1 1 1,1-1-1,-1 0 0,0 0 1,1 1-1,-1-1 0,0 1 1,0-1-1,0 1 0,0 0 1,0-1-1,-1 1 0,1 0 1,0 0-1,-1 0 0,1-1 1,-1 1-1,0 0 0,0 0 1,1 3-1,-2-1 142,0-1 0,0 0-1,0 0 1,-1 0 0,1 0-1,0 0 1,-1-1 0,0 1-1,0 0 1,0-1 0,0 1-1,0-1 1,-4 3 0,-5 5 773,-2-1 1,1 0-1,-1-1 1,-26 13-1,28-16-575,0-1 1,0 0-1,-19 3 1,-4-5-1366,4-10-3507,12-6-1241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3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60 13645,'0'0'1916,"-11"-1"86,6 0-1850,0 1 0,1-1 0,-1 1-1,0 0 1,0 1 0,0-1 0,0 1 0,1 0-1,-1 0 1,0 0 0,1 1 0,-1-1 0,1 1-1,-1 0 1,1 1 0,0-1 0,0 1 0,0 0-1,0 0 1,1 0 0,-1 0 0,-5 8 0,3-3 6,0 1 1,1 0-1,0 0 1,0 1 0,1 0-1,0-1 1,1 1 0,-4 19-1,7-26-141,-1-1-1,0 1 1,1 0-1,0-1 1,-1 1-1,1 0 1,0-1-1,0 1 1,1-1-1,-1 1 1,0 0-1,1-1 1,0 1-1,0-1 1,-1 1-1,1-1 1,1 1-1,-1-1 1,0 0-1,1 0 1,-1 1-1,1-1 1,-1 0-1,1 0 1,0-1-1,0 1 1,0 0-1,0-1 0,0 1 1,1-1-1,-1 1 1,0-1-1,1 0 1,-1 0-1,1 0 1,-1 0-1,1-1 1,-1 1-1,5 0 1,3-1 97,0 0-1,0-1 1,0 0-1,0 0 1,0-1 0,0 0-1,-1-1 1,1 0-1,-1-1 1,1 0 0,-1 0-1,-1-1 1,1 0-1,0 0 1,-1-1 0,0 0-1,-1-1 1,12-12-1,-9 8-64,0 0 1,0 0-1,-1-1 0,-1 0 0,0-1 0,0 0 0,-1 0 0,-1 0 1,-1-1-1,0 0 0,0-1 0,2-15 0,-8 27-223,-2 8 57,-10 24 8,-10 42 103,22-65 6,0 3 38,-1 0 0,1 0 1,1 0-1,-1 0 0,3 15 0,-2-22-22,0 0 0,1 0 0,0 0 0,-1 0 0,1 0 0,0 0 0,0-1 0,0 1 1,0 0-1,0 0 0,0-1 0,1 1 0,-1-1 0,1 1 0,-1-1 0,1 0 0,-1 1 0,1-1 0,0 0 0,-1 0 0,1 0 0,0 0 0,0 0 0,0-1 0,0 1 0,0-1 0,0 1 0,0-1 0,0 0 0,3 1 1,4-1 66,1 0 1,-1-1 0,1 0 0,-1 0-1,0-1 1,0-1 0,1 1 0,-1-1-1,-1-1 1,1 0 0,0 0 0,-1 0-1,0-1 1,0-1 0,-1 1 0,1-1-1,12-13 1,-10 9-54,0 0-1,-1-1 1,-1 0 0,0 0-1,0-1 1,-1 0-1,0-1 1,-1 1 0,-1-1-1,0 0 1,5-22 0,-22 82-454,8-34 464,1 0 0,0 0 0,0 1 0,0 15-1,3-27-30,0-1 0,0 0 0,0 0 0,0 0-1,1 0 1,-1 0 0,0 1 0,0-1 0,1 0-1,-1 0 1,1 0 0,-1 0 0,1 0 0,-1 0-1,1 0 1,0 0 0,-1 0 0,1-1 0,0 1-1,0 0 1,0 0 0,0 0 0,-1-1 0,1 1-1,0-1 1,2 2 0,0-1 15,0-1-1,-1 1 1,1 0-1,0-1 1,0 1 0,0-1-1,0 0 1,0 0 0,0 0-1,4-1 1,1-1 31,1 1 1,-1-2-1,1 1 1,-1-1-1,0 0 1,13-8 0,-9 2-24,0-1 0,0-1 0,-1 1 1,0-2-1,-1 0 0,-1 0 1,10-16-1,7-9 62,-43 85-508,11-26 374,3-17-41,1 0-1,0 1 1,1 0 0,-1-1-1,1 1 1,0 0-1,1 0 1,-1 0 0,2 11-1,-1-16-111,1 1-1,-1-1 1,1 0-1,-1 1 1,1-1-1,-1 0 1,1 0-1,0 0 1,0 0-1,0 0 1,0 0-1,0 0 1,0 0 0,0 0-1,0 0 1,0 0-1,2 1 1,0-1-512,1 0 0,-1 1 0,0-1 1,1-1-1,-1 1 0,1 0 0,0-1 1,-1 0-1,5 0 0,21 0-4815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39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107 223 14414,'0'0'4286,"-9"10"-3031,8-8-1268,-18 20 1049,-23 38-1,37-53-822,1 0 0,0 1 0,0-1 0,1 1 0,-1 0-1,2 1 1,-1-1 0,1 0 0,1 1 0,-1-1-1,1 12 1,1-18-207,1-1-1,-1 0 0,1 0 1,-1 0-1,1 0 0,-1 1 1,1-1-1,0 0 1,-1 0-1,1 0 0,0 0 1,0-1-1,0 1 0,0 0 1,0 0-1,0 0 0,0-1 1,0 1-1,0 0 1,0-1-1,1 1 0,-1-1 1,0 0-1,0 1 0,0-1 1,1 0-1,-1 0 0,0 1 1,0-1-1,1 0 1,-1 0-1,0-1 0,0 1 1,1 0-1,-1 0 0,2-1 1,3 0 24,-1 0 1,0 0-1,0 0 1,1 0 0,-1-1-1,0 0 1,8-4-1,0-5 1,-1 1 1,0-1-1,-1-1 0,0 0 0,-1-1 0,0 0 0,-1 0 0,0-1 1,-1 0-1,9-23 0,-7 13-40,-2-1 0,0 0 0,-1 0 0,-2 0 0,4-47 0,-8 67-47,-1 0 0,0-1 1,0 1-1,0 0 1,-1 0-1,0-1 0,0 1 1,0 0-1,-3-8 1,3 12 49,1 0 1,-1 0 0,1 0-1,-1 0 1,0 1-1,1-1 1,-1 0 0,0 0-1,0 1 1,1-1-1,-1 1 1,0-1 0,0 0-1,0 1 1,0 0-1,0-1 1,0 1 0,0-1-1,0 1 1,-2 0-1,1 0 5,-1 0-1,0 0 1,1 0-1,-1 1 1,1-1-1,-1 1 1,1 0-1,-1 0 1,1 0-1,0 0 1,-1 0-1,-1 2 1,-7 4 170,1 0 0,0 0-1,0 1 1,1 1 0,0 0 0,1 0 0,0 1-1,-11 15 1,17-20-117,-1-1 0,1 0 1,0 0-1,0 1 0,1-1 0,-1 1 0,1-1 0,0 1 0,0 0 0,1-1 0,-1 8 0,1-9-62,1 0-1,-1 0 0,1 0 1,0 0-1,0 0 1,0 0-1,0-1 0,0 1 1,1 0-1,-1-1 1,1 1-1,0-1 1,0 1-1,-1-1 0,2 0 1,-1 0-1,0 1 1,0-2-1,5 4 0,66 38-2024,-55-34 1344,-1 0 0,0 2 0,0 0 0,23 21 0,-36-28 515,0 1 1,0-1 0,-1 1 0,1 0 0,-1 0-1,0 0 1,0 0 0,-1 0 0,1 1-1,-1-1 1,-1 1 0,1-1 0,-1 1 0,0 0-1,0 0 1,0 0 0,-1 0 0,0 0-1,-1 11 1,-3-5-3337,-2-5-2612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15214,'0'0'6241,"-2"12"-5664,-13 93 734,7-63-979,1 1 1,3 0-1,1 0 1,4 48-1,-1-88-337,0 0 0,1 0 0,-1 0 0,1 0 1,0 0-1,0 0 0,0 0 0,0 0 0,0 0 0,0 0 0,1 0 1,0 0-1,-1-1 0,1 1 0,0-1 0,0 1 0,0-1 0,1 0 0,-1 0 1,1 0-1,-1 0 0,1 0 0,-1-1 0,1 1 0,0-1 0,0 1 0,0-1 1,0 0-1,0 0 0,0-1 0,0 1 0,0-1 0,0 1 0,1-1 0,-1 0 1,0 0-1,4-1 0,8 0-316,1-2-1,-1 0 1,0-1 0,-1 0-1,1-1 1,15-8 0,-30 13 315,1-1 1,0 1 0,-1-1 0,1 1-1,0 0 1,-1-1 0,1 1-1,0 0 1,-1 0 0,1-1-1,0 1 1,0 0 0,-1 0 0,1 0-1,0 0 1,0 0 0,-1 0-1,1 0 1,0 0 0,-1 0-1,1 1 1,0-1 0,1 0 0,-6 14 327,-21 17 641,17-23-732,-1 0-1,-1 0 1,0-1-1,0 0 1,0-1-1,-1 0 1,0 0 0,0-1-1,0-1 1,-1 0-1,0-1 1,0 0-1,0 0 1,0-1-1,-14 0 1,25-2-315,0 0 0,0 0 0,0 0 0,0-1-1,0 1 1,-1 0 0,1 0 0,0-1 0,0 1 0,0-1 0,0 1 0,0-1 0,0 1 0,0-1-1,0 0 1,0 1 0,0-1 0,1 0 0,-1 0 0,0 0 0,0 0 0,1 0 0,-1 1 0,0-1-1,1 0 1,-1-1 0,1 1 0,-1 0 0,1 0 0,0 0 0,-1 0 0,1 0 0,0 0 0,0 0-1,0-1 1,0 1 0,0 0 0,0 0 0,0 0 0,0 0 0,0 0 0,1-2 0,0-2-967,0 1 1,0-1 0,1 1-1,-1-1 1,1 1-1,0 0 1,0 0 0,0 0-1,5-6 1,16-14-8981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0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14382,'-5'12'2765,"-16"43"147,-34 98 3301,47-129-5826,2 0 1,1 0-1,1 0 0,-2 38 0,6-61-391,0 0-1,0-1 1,0 1 0,-1 0-1,1 0 1,0-1 0,0 1-1,1 0 1,-1 0-1,0-1 1,0 1 0,0 0-1,0 0 1,1-1 0,-1 1-1,0 0 1,1 0 0,-1-1-1,0 1 1,1-1-1,-1 1 1,1 0 0,-1-1-1,1 1 1,-1-1 0,1 1-1,0-1 1,-1 1 0,2 0-1,0-1-32,-1 0 0,0 0-1,0-1 1,1 1 0,-1 0 0,0-1-1,1 1 1,-1 0 0,0-1 0,0 0-1,0 1 1,1-1 0,-1 0 0,0 1-1,1-2 1,36-36-1420,-37 38 1442,18-25-845,19-22 54,-36 44 789,0 1 1,1 0 0,-1-1-1,1 1 1,0 0-1,0 0 1,0 1 0,0-1-1,0 1 1,0-1 0,1 1-1,-1 0 1,5-1-1,-7 3 20,0 0-1,0-1 0,0 1 1,-1 0-1,1 0 0,0 0 0,-1 1 1,1-1-1,-1 0 0,1 0 0,-1 0 1,1 0-1,-1 0 0,0 1 0,0-1 1,1 0-1,-1 0 0,0 0 0,0 1 1,0-1-1,0 0 0,-1 0 0,1 2 1,-3 35 594,0-29-429,-1 0 0,0-1 0,0 0 0,-1 0 0,0 0 0,0 0 0,-1-1 0,0 0 0,0 0 0,-1 0 0,0-1 0,0 0 0,0-1 0,-9 6-1,14-10-359,35-4-80,56-25-155,-44 4-3083,-42 22 2465,0 0 1,0 0 0,0-1 0,0 0 0,-1 1-1,1-1 1,-1 0 0,4-7 0,-1-5-6579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 13453,'12'-2'3176,"14"-3"497,53-3 0,-78 8-3629,-1 0 1,1 0 0,0 0 0,-1 0 0,1 0-1,0 0 1,-1 0 0,1 0 0,0 1 0,0-1-1,-1 0 1,1 0 0,0 1 0,-1-1 0,1 0-1,-1 1 1,1-1 0,0 0 0,-1 1 0,1-1-1,-1 1 1,1-1 0,-1 1 0,1-1 0,-1 1-1,1 0 1,-1-1 0,0 1 0,1-1 0,-1 1-1,0 0 1,0-1 0,1 1 0,-1 0 0,0 0-1,0-1 1,0 1 0,0 0 0,0-1 0,0 1-1,0 0 1,0 0 0,0-1 0,0 1 0,0 0-1,-1-1 1,1 1 0,0 0 0,0-1 0,-1 1-1,1 0 1,0-1 0,-1 1 0,1-1 0,-1 1-1,0 0 1,-25 36 920,4-17-268,-36 27 0,43-37-594,1 0-1,0 1 1,1 1-1,0 1 1,0-1 0,1 2-1,-18 28 1,29-41-104,0 0-1,1 0 0,-1 0 1,1 0-1,-1 0 1,1 0-1,-1 0 0,1 0 1,0 0-1,0 0 1,0 0-1,-1 0 0,1 0 1,0 0-1,0 0 1,0 0-1,0 1 1,1-1-1,-1 0 0,0 0 1,0 0-1,1 0 1,-1 0-1,1 0 0,-1 0 1,1 1-1,1-1 8,-1 0-1,1 1 0,-1-1 1,1 0-1,-1 0 0,1-1 1,0 1-1,-1 0 0,1 0 0,0-1 1,0 1-1,-1-1 0,1 0 1,2 1-1,10-1 44,0 1 0,0-2 0,18-2-1,-26 2-45,16-2-198,-1-1-1,41-14 1,-50 14-1275,-1 0 1,0-1-1,19-12 0,-19 5-3345,-10-1-2573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14606,'0'0'5093,"51"0"-3748,-12-3-737,7-1-543,4 0-1,0 3-1089,-4-3-3075,-4 0-3267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136 159 8680,'0'0'7191,"-9"-1"-4335,2-1-2376,-1 1 0,1 0 0,0 0 1,-1 1-1,1 0 0,0 0 0,-14 3 0,18-2-387,0 0-1,1 0 0,-1 0 1,0 0-1,1 0 1,-1 1-1,0-1 1,1 1-1,0 0 0,-1 0 1,1 0-1,0 0 1,0 0-1,0 0 1,0 0-1,0 1 0,1-1 1,-1 1-1,1-1 1,0 1-1,-1 0 1,1 0-1,0-1 0,1 1 1,-1 0-1,0 4 1,0-5-91,1 1 1,-1-1-1,1 0 1,0 1 0,0-1-1,0 1 1,0-1-1,0 0 1,1 1-1,-1-1 1,1 0 0,-1 0-1,1 1 1,0-1-1,0 0 1,0 0-1,0 0 1,0 0 0,0 0-1,1 0 1,-1 0-1,1 0 1,-1 0-1,1-1 1,2 3 0,4 1-224,0-1 1,0 0 0,0 0 0,0-1 0,15 4 0,-17-6-174,-1 1 0,1-1 0,-1 1 1,1 0-1,-1 0 0,0 1 0,1-1 1,-1 1-1,-1 0 0,1 1 1,0-1-1,-1 1 0,0 0 0,0 0 1,7 8-1,-8-4 305,0 0 0,-1 0 0,0 1 0,0-1 0,0 0 0,-1 1 0,-1-1-1,0 1 1,0-1 0,0 1 0,-3 11 0,0-2 439,-1 0-1,-1 0 0,0 0 1,-10 19-1,5-13 944,-2-1-1,-1 0 1,-1-1 0,-1-1 0,-26 30 0,41-50-1274,-1-1 0,1 1 0,0-1 0,-1 1 0,1-1 0,0 1 0,-1-1 0,1 1 0,0-1 0,-1 1 0,1-1 0,-1 1 0,1-1 0,-1 0 0,1 1 0,-1-1 0,1 0 0,-1 1 0,0-1 0,1 0 0,-1 0 0,1 0 0,-1 0 0,0 1 0,1-1 0,-1 0 0,1 0 0,-1 0 0,0 0 0,1 0 0,-1 0 0,0-1 0,1 1 0,-1 0 0,1 0 0,-1 0 0,0-1 0,-3-24-24,15-39-883,6 24 217,1 1 0,1 1 0,41-60 0,88-96 1027,-11 16 482,-134 173-803,0 0 0,0 0 0,0 0 0,-1 0 1,1-1-1,-1 1 0,0-1 0,1-6 0,-3 12-22,0-1 0,0 1 0,0-1 0,0 1 0,0-1 0,0 1 1,0-1-1,0 1 0,0-1 0,0 1 0,0-1 0,0 1 0,-1-1 0,1 1 1,0-1-1,0 1 0,0-1 0,-1 1 0,1-1 0,0 1 0,-1 0 0,1-1 1,0 1-1,-1-1 0,1 1 0,0 0 0,-1 0 0,1-1 0,-1 1 1,1 0-1,-1-1 0,1 1 0,-1 0 0,-1 0 7,-1 0 1,1 0-1,0 0 0,0 1 0,0-1 1,-1 1-1,1-1 0,0 1 0,0 0 1,0 0-1,0 0 0,-3 2 0,-12 7 174,1 2 0,1 0-1,0 0 1,1 2 0,0 0 0,1 0-1,1 1 1,0 1 0,1 0-1,1 0 1,0 1 0,1 0-1,-10 28 1,18-40-175,-1 0-1,1 0 0,0 0 1,0 0-1,0 1 1,1-1-1,0 0 1,0 0-1,0 0 1,0 0-1,1 1 0,0-1 1,0 0-1,0 0 1,1 0-1,0 0 1,0-1-1,4 8 0,-3-8-10,0-1 0,0 1-1,0-1 1,1 1-1,0-1 1,0 0 0,0-1-1,0 1 1,0-1-1,0 0 1,1 0-1,-1 0 1,1 0 0,-1-1-1,1 1 1,0-1-1,0-1 1,-1 1-1,10-1 1,1 1-273,0-1 0,1-1 0,-1 0 0,0-1 0,19-5 0,37-20-6847,-37 9-185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18449,'0'0'6567,"-5"47"-4966,5-32-736,2 0-545,8-3-192,1 2-96,1-6-96,-3-1-2114,-4-7-3747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15503,'0'0'2199,"3"11"187,-1-7-2238,2 11 807,2 0 0,0 0-1,17 28 1,-20-38-878,0 0 1,0-1-1,1 0 0,-1 0 0,1 0 1,0 0-1,0-1 0,1 1 0,-1-1 1,1 0-1,-1 0 0,1-1 0,0 1 1,0-1-1,0 0 0,0 0 0,1-1 1,7 2-1,-1-2-293,0-1 0,0 0 1,0-1-1,0 0 0,0-1 1,0 0-1,0-1 0,-1 0 0,1-1 1,-1 0-1,0-1 0,0 0 0,0-1 1,-1 0-1,0-1 0,0 0 1,11-11-1,-11 9-1074,-1-1 1,1 0-1,-2 0 1,1-1-1,-1 0 1,-1-1-1,0 1 0,-1-2 1,7-18-1,-9 11-1492,-4 14 2043,-3 10 2509,-54 157 8746,-18 46-4360,63-178-5221,2 2-1,-8 39 1,14-51-1749,1 1 1,0 30-1,0-16-6137,1-20-229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115 208 15791,'0'0'2343,"-3"-9"-239,-12-27-209,15 35-1845,-1 0-1,1 0 1,0 0 0,-1 0-1,1 1 1,-1-1 0,0 0-1,1 0 1,-1 0 0,0 0 0,1 1-1,-1-1 1,0 0 0,0 1-1,0-1 1,0 0 0,0 1-1,0-1 1,1 1 0,-1 0-1,0-1 1,0 1 0,0 0 0,-1-1-1,1 1 1,0 0 0,0 0-1,0 0 1,0 0 0,0 0-1,0 0 1,0 0 0,0 1-1,0-1 1,0 0 0,0 0 0,0 1-1,0-1 1,0 1 0,0-1-1,0 1 1,0-1 0,0 1-1,1 0 1,-1-1 0,0 1-1,0 0 1,1-1 0,-1 1 0,-1 2-1,-2 2-54,-1 0 0,1 0 0,-1 1 0,2 0 0,-6 9 0,5-7-5,1 0 1,0 0 0,0 1 0,0-1 0,1 1-1,0 0 1,1 0 0,0 0 0,1 0-1,0 13 1,0-21 8,0 0 0,0 0 0,1 0 1,-1 0-1,0-1 0,1 1 0,-1 0 0,0 0 0,1 0 0,-1-1 0,1 1 0,-1 0 0,1-1 0,-1 1 0,1 0 0,0-1 1,-1 1-1,1-1 0,0 1 0,-1-1 0,1 1 0,0-1 0,0 0 0,0 1 0,-1-1 0,2 1 0,28-2 101,-20-1-37,-1-1 0,0 0 0,0-1 0,10-5 0,2-3-22,0-2 0,-1 0 0,-1-2 0,0 0 1,28-31-1,-38 37-22,-1 0 1,0-1 0,0 0-1,-1 0 1,-1-1-1,0 0 1,0 0 0,-1 0-1,-1 0 1,0-1-1,-1 0 1,3-16 0,-9 12-9,-6 18-114,-13 22-51,12-5 220,1 0-1,0 0 0,2 1 1,0 1-1,1-1 1,0 1-1,2 0 0,1 0 1,0 0-1,1 1 1,2 21-1,-1-39-51,1-1-1,0 1 1,1 0-1,-1 0 1,0 0 0,1 0-1,-1 0 1,1-1 0,0 1-1,0 0 1,0 0-1,1-1 1,-1 1 0,0-1-1,1 1 1,0-1 0,-1 0-1,1 0 1,0 1 0,0-1-1,1 0 1,-1-1-1,0 1 1,0 0 0,1-1-1,-1 1 1,1-1 0,0 0-1,-1 0 1,1 0 0,0 0-1,0 0 1,0-1-1,-1 1 1,1-1 0,0 0-1,0 1 1,0-1 0,0-1-1,0 1 1,3-1 0,2 0 11,-1 0 1,1-1-1,-1 0 1,0-1 0,1 1-1,-1-1 1,-1 0-1,1-1 1,0 0 0,-1 0-1,0 0 1,0-1-1,0 0 1,0 0 0,5-7-1,-4 3-3,-1 0-1,0-1 0,-1 1 1,0-1-1,-1 0 0,0-1 1,0 1-1,-1-1 0,0 1 1,-1-1-1,1-19 0,-20 55-373,13-16 359,0 0 0,1 0-1,1 1 1,0-1 0,0 1 0,1-1 0,0 1-1,0-1 1,1 1 0,2 15 0,-1-23-1,0 0 0,0 0 0,1 0-1,-1 0 1,1 0 0,-1-1 0,1 1 0,0-1 0,0 1 0,0-1 0,0 1 0,0-1 0,0 0-1,0 0 1,0 0 0,0 0 0,0-1 0,0 1 0,1-1 0,-1 1 0,0-1 0,1 0 0,-1 0 0,0 0-1,1 0 1,-1 0 0,0 0 0,4-1 0,5 0-3,-1 0-1,0-1 1,0 0-1,0-1 1,12-4 0,13-13-395,-28 16 326,0-1 0,0 1 0,0 1 0,1-1 0,-1 1 0,13-3 0,-19 6 58,0 1 0,0 0 0,0-1 0,0 1 1,0 0-1,0 0 0,0 0 0,0 0 1,0 0-1,-1 0 0,1 0 0,0 0 1,-1 0-1,1 0 0,-1 0 0,1 1 1,-1-1-1,0 0 0,1 0 0,-1 1 1,0-1-1,0 0 0,0 0 0,0 1 0,0-1 1,0 0-1,-1 2 0,2 0 30,-1 0 0,0-1 1,0 1-1,1 0 0,0-1 0,-1 1 0,1-1 0,0 1 0,0-1 0,1 1 0,1 3 1,-3-6 18,1 0 0,-1 1 1,0-1-1,1 0 1,-1 0-1,0 1 0,1-1 1,-1 0-1,1 0 1,-1 0-1,0 1 0,1-1 1,-1 0-1,1 0 1,-1 0-1,1 0 0,-1 0 1,1 0-1,-1 0 1,0 0-1,1 0 0,-1 0 1,1 0-1,-1 0 0,1 0 1,-1-1-1,0 1 1,1 0-1,-1 0 0,1 0 1,-1-1-1,0 1 1,1 0-1,-1 0 0,0-1 1,1 1-1,-1 0 1,1-1-1,9-22 506,-1-27-472,-8-2-1070,-1 30-3385,0 22 4233,0-1 1,0 1-1,0 0 1,0 0-1,0 0 1,0-1-1,0 1 1,0 0-1,0 0 1,0 0-1,1 0 1,-1-1-1,0 1 1,0 0-1,0 0 1,0 0-1,0 0 1,0 0 0,0-1-1,1 1 1,-1 0-1,0 0 1,0 0-1,0 0 1,0 0-1,1 0 1,-1 0-1,0 0 1,0 0-1,0-1 1,0 1-1,1 0 1,-1 0-1,0 0 1,0 0-1,0 0 1,1 0-1,-1 0 1,0 0 0,0 0-1,0 0 1,0 1-1,1-1 1,-1 0-1,0 0 1,0 0-1,3 0-1104,11 0-5198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121 261 14830,'0'0'1602,"-11"0"277,6-1-1622,-1 1 0,0 0 0,0 0 0,0 0 0,0 1 0,0 0 0,0 1 1,-10 3-1,13-4-105,0 1 1,0 0-1,0-1 1,0 1-1,1 1 1,-1-1-1,1 0 1,-1 1-1,1-1 1,0 1-1,0 0 1,0-1-1,0 1 1,1 0-1,-1 0 1,1 0-1,0 1 1,-1-1-1,2 0 1,-1 0 0,-1 5-1,2-6-96,-1 0-1,1 0 1,0 1 0,0-1-1,-1 0 1,1 0 0,0 0-1,1 0 1,-1 0-1,0 0 1,1 1 0,-1-1-1,1 0 1,0 0 0,-1 0-1,1 0 1,0 0 0,0-1-1,0 1 1,1 0 0,-1 0-1,2 1 1,0-1-26,-1 0 1,1 0 0,0-1-1,0 1 1,0-1-1,0 1 1,0-1 0,0 0-1,0 0 1,0-1-1,0 1 1,0-1 0,5 1-1,1-1-4,0 0 0,0-1-1,-1 0 1,1 0 0,0 0 0,-1-2-1,1 1 1,-1-1 0,0 0 0,13-7-1,-7 0-91,0 0-1,-1-1 0,-1-1 0,0 0 1,0-1-1,-2 0 0,1-1 0,-2 0 1,1 0-1,-2-1 0,0 0 0,-1-1 1,-1 1-1,0-2 0,-1 1 1,-1 0-1,0-1 0,-1 0 0,-1 0 1,-1 0-1,-1-24 0,1 40 52,-1 0 0,0 0 1,0 0-1,-1 0 0,1 0 0,0 0 0,0 0 0,0 0 0,-1 0 1,1 0-1,0 0 0,-1 0 0,1 0 0,-1 0 0,1 0 0,-1 0 1,0 0-1,1 0 0,-1 0 0,0 1 0,0-1 0,1 0 0,-1 1 1,0-1-1,0 0 0,0 1 0,0-1 0,0 1 0,0-1 0,0 1 0,0 0 1,0-1-1,0 1 0,0 0 0,0 0 0,0 0 0,0 0 0,0-1 1,-1 2-1,1-1 0,0 0 0,0 0 0,0 0 0,0 0 0,0 1 1,0-1-1,0 0 0,0 1 0,0-1 0,0 1 0,0-1 0,0 1 1,0 0-1,0 0 0,-7 3 45,1 1 1,-1 0-1,1 0 0,0 0 1,-8 9-1,8-8 94,1 1 1,-1 0-1,1 1 0,0-1 1,1 1-1,0 0 1,0 0-1,1 1 0,0 0 1,0-1-1,1 1 1,0 1-1,1-1 0,-1 0 1,2 1-1,0-1 0,0 1 1,0-1-1,2 11 1,0-17-142,0 0 0,0 0 1,1 0-1,-1-1 0,1 1 0,-1 0 1,1-1-1,0 1 0,0-1 1,0 0-1,0 0 0,1 0 1,-1 0-1,1 0 0,-1 0 1,1 0-1,-1-1 0,1 0 0,0 1 1,0-1-1,0 0 0,3 1 1,10 3-2434,1-1 0,27 4 0,-42-8 1952,29 5-6511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86 431 13068,'0'0'3582,"-1"-8"-726,-5-26-1019,6 33-1785,0 0 0,0 0 0,0 1 1,-1-1-1,1 0 0,0 0 0,-1 1 0,1-1 1,-1 0-1,1 0 0,-1 1 0,1-1 0,-1 0 0,1 1 1,-1-1-1,0 1 0,1-1 0,-1 1 0,0-1 1,0 1-1,1 0 0,-1-1 0,0 1 0,0 0 1,1-1-1,-1 1 0,0 0 0,0 0 0,0 0 0,0 0 1,1 0-1,-1 0 0,0 0 0,0 0 0,0 0 1,0 0-1,1 0 0,-1 0 0,0 1 0,0-1 1,0 0-1,1 1 0,-1-1 0,-1 1 0,0 0-10,-1 1-1,0-1 1,0 1 0,1 0-1,-1 0 1,1 0-1,0 0 1,-5 5-1,5-3 6,-1-1-1,1 1 1,0 0-1,0 0 1,0 0-1,0 0 1,1 1-1,-1-1 1,1 0-1,0 1 1,1-1-1,-1 1 1,1-1-1,0 1 0,0-1 1,0 1-1,1-1 1,-1 1-1,1-1 1,0 0-1,0 1 1,1-1-1,3 8 1,3 0-60,0 0 0,1-1 0,1 0 0,0 0-1,0-1 1,13 9 0,39 44-541,-58-59 496,0 1-1,-1-1 0,0 1 0,0 0 1,-1 0-1,1 0 0,-1 1 0,0-1 1,0 1-1,-1-1 0,0 1 1,1 6-1,-2-4 63,0 0 0,-1 0 0,0 0 0,0 0 0,-1 0 0,0-1 0,-1 1-1,1 0 1,-1-1 0,-1 0 0,-6 11 0,8-14 135,-1 0-1,1 0 1,-1 0 0,-1 0-1,1 0 1,0-1-1,-1 1 1,0-1-1,0 0 1,0 0-1,0-1 1,0 1 0,0-1-1,-1 0 1,1 0-1,-1 0 1,0 0-1,0-1 1,-8 1 0,13-2-115,-1 0 0,0 0 0,0 0 1,0-1-1,0 1 0,0 0 1,0-1-1,1 1 0,-1-1 1,0 1-1,0-1 0,1 1 1,-1-1-1,0 1 0,1-1 0,-1 0 1,0 1-1,1-1 0,-1 0 1,1 0-1,-1 1 0,1-1 1,-1 0-1,1 0 0,0 0 1,0 0-1,-1 0 0,1 0 1,0 1-1,0-1 0,0 0 0,0 0 1,0 0-1,0-1 0,-1-43-184,2 32 19,0-11-586,1 0 0,2-1 0,0 1 0,2 0 0,0 1-1,2 0 1,18-40 0,-10 29 1011,2 2-1,1 1 1,1 0 0,38-43 0,-58 74-253,0 0 0,1 0 0,-1 0 0,0-1 0,0 1 0,0 0 0,0 0 0,0 0 0,0 0 0,0-1 0,0 1 0,0 0 1,1 0-1,-1 0 0,0 0 0,0 0 0,0-1 0,0 1 0,0 0 0,1 0 0,-1 0 0,0 0 0,0 0 0,0 0 0,0 0 1,1 0-1,-1 0 0,0 0 0,0-1 0,0 1 0,1 0 0,-1 0 0,0 0 0,0 0 0,0 0 0,1 0 0,-1 1 0,0-1 1,0 0-1,0 0 0,1 0 0,-1 0 0,0 0 0,0 0 0,0 0 0,0 0 0,1 0 0,-1 0 0,0 1 0,0-1 0,0 0 1,0 0-1,0 0 0,1 0 0,-1 0 0,0 1 0,1 17 598,-8 35-561,5-42 186,0-3-190,1-2-28,0 0 1,0 0-1,1 0 1,0 0 0,0 0-1,0 0 1,1 7 0,0-12-32,0 1 1,-1-1 0,1 1 0,0-1 0,0 1 0,0-1 0,0 0 0,0 1-1,0-1 1,0 0 0,0 0 0,0 0 0,1 0 0,-1 0 0,0 0 0,1 0-1,-1 0 1,1-1 0,-1 1 0,1 0 0,-1-1 0,1 1 0,0-1 0,-1 0-1,1 1 1,-1-1 0,1 0 0,0 0 0,-1 0 0,1 0 0,2-1 0,3 0-1,1 0 0,0 0 1,0-1-1,-1-1 0,1 1 1,-1-1-1,0 0 0,1-1 1,-2 1-1,1-2 0,0 1 1,-1-1-1,0 0 0,0 0 1,0 0-1,0-1 0,8-12 1,6-8 15,-1-1 0,28-55 1,-30 49-19,-2 1 0,16-52 0,-26 68-5,-1 0 0,-1 0 1,0-1-1,-1 1 0,-1-1 0,-1 1 0,-2-28 0,2 43-4,0-1 0,0 1 0,0-1 0,-1 1 0,1 0 0,0-1 0,-1 1 0,1 0 0,-1-1 0,1 1 0,-1 0 0,0 0 0,0-1 0,1 1 0,-1 0 0,0 0 0,0 0 0,0 0 0,-2-1 0,3 2-2,-1-1 0,0 1-1,0 0 1,0 0 0,0 0 0,0-1-1,0 1 1,0 0 0,0 0-1,0 0 1,0 1 0,0-1 0,0 0-1,0 0 1,0 0 0,0 1-1,1-1 1,-1 0 0,0 1 0,-2 0-1,0 2-7,-1-1-1,0 1 1,1 0-1,0 0 1,-1 0-1,1 1 1,1-1-1,-1 1 1,-4 7-1,-1 7 132,0 1-1,2 1 0,0-1 0,1 1 1,-3 34-1,-2 105 1622,9-135-1430,-1 19-123,3 0-1,1 0 0,2 0 1,1 0-1,16 55 1,-18-86-477,0 0 0,0 1 1,-1-1-1,0 19 1,-2-30-1079,-7-6-4010,-2-11 2527,7 12 1301,-10-18-4708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15054,'0'0'10346,"64"22"-9962,-41-22-159,4-9-33,1-3-160,-5 2-32,4-3-385,-6-2-3330,-7 1-5318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34 266 12812,'0'0'7613,"-6"7"-7202,2 1-321,0-1 0,1 1 0,0 0 1,0 0-1,0 0 0,1 0 0,0 1 0,-1 15 1,3-19-13,-1 0 1,1 0-1,0 0 0,1 0 1,-1 0-1,1-1 1,0 1-1,0 0 1,0 0-1,0-1 1,1 1-1,0 0 1,0-1-1,1 0 0,-1 1 1,1-1-1,0 0 1,0 0-1,5 5 1,-5-7-21,0 0 1,0 0-1,0-1 1,0 1 0,0-1-1,0 0 1,0 0 0,0 0-1,0 0 1,1-1-1,-1 1 1,0-1 0,0 0-1,1 0 1,-1 0-1,0 0 1,1 0 0,-1-1-1,0 0 1,1 1-1,-1-1 1,0 0 0,4-2-1,1-1 51,1 0 0,-1-1-1,0 0 1,0 0 0,0 0-1,12-13 1,-9 6-225,-1 0-1,0-1 1,-1 0-1,0 0 1,-1-1-1,-1 0 1,0-1-1,-1 0 1,0 0-1,3-17 1,-26 112-166,16-73 272,0 0 1,0 0-1,1 1 0,0-1 0,0 0 1,1 1-1,0-1 0,0 0 1,4 10-1,-4-15 11,0 0 1,0 0-1,0 0 1,1 0-1,-1 0 1,1 0-1,-1-1 1,1 1-1,0 0 1,0-1 0,0 1-1,-1-1 1,2 0-1,-1 1 1,0-1-1,0 0 1,0 0-1,0-1 1,1 1-1,-1 0 1,0-1-1,1 1 1,-1-1-1,0 0 1,1 0-1,-1 0 1,1 0-1,-1 0 1,0-1-1,1 1 1,-1-1-1,0 1 1,1-1-1,-1 0 1,4-1 0,2-1 5,-1-1 1,1 1 0,-1-1 0,0 0 0,0-1 0,0 1 0,0-1-1,-1-1 1,6-6 0,-5 4-34,0-1 0,-1 0 0,0-1 0,-1 0-1,0 0 1,0 0 0,-1 0 0,0-1 0,-1 1-1,-1-1 1,1 0 0,-2 0 0,1 0 0,-1 0-1,-1 0 1,0-1 0,-1 1 0,0 0 0,-1 0 0,-3-14-1,4 24-35,1-1-1,-1 0 0,1 1 1,-1-1-1,0 1 0,0-1 1,1 1-1,-1-1 0,0 1 1,0-1-1,-1 1 1,1 0-1,0 0 0,0 0 1,-1-1-1,-1 0 0,2 1 37,0 1-1,0 0 0,0 0 1,0 0-1,0-1 1,0 1-1,0 0 0,0 0 1,0 0-1,0 0 1,0 1-1,0-1 0,0 0 1,0 0-1,0 1 0,0-1 1,0 0-1,0 1 1,0-1-1,1 1 0,-2 0 1,-1 1 13,0 0 1,1 1-1,-1-1 1,1 1-1,-1 0 1,1-1-1,0 1 1,0 0-1,0 0 1,1 1-1,-1-1 1,1 0-1,-2 7 1,1-5 76,1 1 0,-1 0 0,2-1 0,-1 1 0,1 0-1,-1 0 1,2 0 0,-1 0 0,1-1 0,-1 1 0,2 0 0,-1 0 0,4 9 0,-3-12-52,0 1-1,1-1 0,-1 1 0,1-1 1,0 0-1,0 0 0,0 0 0,0 0 1,0-1-1,1 1 0,-1-1 1,1 0-1,0 0 0,0 0 0,-1-1 1,1 1-1,0-1 0,0 0 0,7 1 1,4 0-564,0 0-1,0-1 1,19-1 0,15 1-2994,-48-1 3508,0 0 0,0 0 0,0 1 0,1-1 0,-1 0 0,0 1 0,0-1-1,0 1 1,0-1 0,0 1 0,0 0 0,0-1 0,0 1 0,0 0 0,0 0 0,0 0 0,0 0 0,0 0 0,-1 0 0,1 0 0,0 0 0,-1 0 0,1 0 0,0 2-1,8 35 988,1 0 797,-10-37-1727,1 0 0,0 0-1,-1-1 1,1 1 0,0 0-1,0-1 1,0 1 0,-1-1-1,1 1 1,0-1 0,0 1-1,0-1 1,0 0 0,0 1-1,0-1 1,0 0 0,0 0-1,0 0 1,0 0 0,0 0-1,0 0 1,0 0 0,0 0-1,0 0 1,0 0 0,0 0-1,0-1 1,0 1 0,-1 0 0,1-1-1,0 1 1,0-1 0,0 1-1,1-2 1,3-1 38,0 0 0,-1 0 0,1-1 0,-1 1 1,0-1-1,0 0 0,-1-1 0,1 1 0,-1-1 0,4-5 1,29-56-58,-28 48-53,1-1-305,-1 0 0,-1 0-1,0 0 1,-2-1-1,4-27 1,-1-54-5606,-8 52-202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0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11627,'0'0'11371,"73"0"-11179,-40 6-128,5 0-448,-3 2-1090,-1 0-1921,-3 2-3267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8392,'0'0'2674,"-3"11"-490,-4 20-1352,2-1-1,1 1 1,2 0 0,1 0-1,1 0 1,1 0 0,2 0 0,1 0-1,13 46 1,-6-48-758,-7-20-66,-1-1-1,0 1 0,0 0 0,-1-1 0,3 19 1,-36-51-644,9-1 617,2-2-1,-21-34 1,35 53 151,1-1 0,0-1 0,1 1 0,0-1 0,0 0 0,1 0 1,0 0-1,1 0 0,0 0 0,1-1 0,0-13 0,1 23-71,0 0 0,1 1-1,-1-1 1,1 0 0,-1 0 0,0 0-1,1 1 1,0-1 0,-1 0 0,1 0 0,-1 1-1,1-1 1,0 0 0,-1 1 0,1-1-1,0 1 1,0-1 0,0 1 0,-1-1 0,1 1-1,0 0 1,0-1 0,0 1 0,0 0-1,0 0 1,0 0 0,0-1 0,0 1 0,1 0-1,36 0 92,-28 0-72,10-1-331,34 2 484,-24 8-4806,-40-7-6018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14894,'0'0'4036,"71"-13"-2851,-20 9 449,9 2-802,4 2-671,-2 0-97,-13 10-1506,-10 3-3811,-10 4-8744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7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23 204 14350,'0'0'5114,"-4"8"-5023,0 2-76,1-1 0,0 1 0,0 0 0,1 0 0,1 0 0,0 0 0,0 0 0,0 0 0,3 21 0,-1-24 60,0 0 0,0 0 0,0 0 0,1 0 0,0 0 0,0 0 0,1-1 0,0 1 0,0-1 0,1 1 0,-1-1 0,1 0 0,1-1 0,-1 1 0,1-1 0,9 9 0,-11-12 49,0 0 0,0 0 0,0 0 1,0-1-1,0 1 0,1-1 0,-1 0 1,1 1-1,-1-2 0,1 1 0,-1 0 0,1-1 1,-1 1-1,1-1 0,-1 0 0,1-1 0,-1 1 1,6-1-1,-2-1 45,-1-1 1,1 1-1,-1-1 0,0 0 1,0 0-1,0-1 0,0 0 1,-1 0-1,7-5 1,3-6 2,-1 0 0,0-1 0,-1 0 1,-1-1-1,15-25 0,-18 27-162,-1 0 0,-1-1-1,0 1 1,-1-1-1,0 0 1,-2-1 0,0 1-1,0-1 1,0-23-1,-5 38-643,-3 7 466,-3 9 106,2 5 50,2 0 1,0 0 0,0 1 0,2-1 0,1 0-1,0 1 1,1-1 0,1 1 0,6 21-1,-8-39 34,1 0 0,-1 0-1,1 0 1,0 0 0,0 0-1,-1-1 1,1 1-1,0 0 1,1 0 0,-1-1-1,0 1 1,0-1-1,1 1 1,-1-1 0,1 0-1,-1 1 1,1-1-1,0 0 1,-1 0 0,1 0-1,0 0 1,0 0 0,0-1-1,0 1 1,0 0-1,0-1 1,0 0 0,0 1-1,0-1 1,0 0-1,0 0 1,0 0 0,0 0-1,4-1 1,-2 0 84,1-1-1,-1 1 1,0-1 0,1 0 0,-1 0-1,0-1 1,0 1 0,0-1 0,0 0-1,-1 0 1,1 0 0,-1-1 0,6-6-1,-2-1-36,0 0 0,-1-1-1,-1 1 1,0-1 0,0 0 0,-1 0-1,-1-1 1,0 1 0,0-1 0,-2 1-1,1-1 1,-2 0 0,1 0 0,-2 0-1,-2-17 1,-11 1-259,14 28 162,0 1-1,-1-1 1,1 0 0,-1 0-1,1 1 1,-1-1 0,1 0-1,-1 0 1,1 1-1,-1-1 1,0 1 0,1-1-1,-1 1 1,0-1 0,0 1-1,0-1 1,1 1-1,-1 0 1,0-1 0,0 1-1,0 0 1,0 0-1,1 0 1,-1-1 0,0 1-1,0 0 1,0 0 0,0 0-1,0 0 1,0 1-1,1-1 1,-2 0 0,1 1 17,0 0 0,0 0 0,1 0 1,-1 0-1,1 0 0,-1 1 0,1-1 0,-1 0 1,1 0-1,0 0 0,-1 1 0,1-1 1,0 0-1,0 0 0,0 1 0,0-1 1,0 0-1,0 0 0,0 1 0,1-1 1,-1 0-1,0 0 0,1 0 0,-1 1 1,1-1-1,0 1 0,15 31-56,-11-28 72,1 0 0,-1 0 0,1-1 0,0 0 1,0 0-1,0-1 0,1 0 0,-1 0 0,1 0 0,0-1 0,-1 0 1,1 0-1,0-1 0,0 0 0,1 0 0,-1 0 0,0-1 1,0 0-1,0-1 0,0 0 0,0 0 0,0 0 0,13-5 0,-15 5 7,1 0-1,0-1 1,0 0-1,-1-1 0,1 1 1,-1-1-1,1 0 1,-1-1-1,0 1 1,-1-1-1,1 0 0,0 0 1,-1 0-1,0-1 1,0 0-1,-1 1 0,1-1 1,-1-1-1,0 1 1,0 0-1,-1-1 1,1 1-1,-1-1 0,0 0 1,-1 0-1,0 0 1,2-12-1,-3 17-12,0-1 1,0 1-1,0-1 0,0 0 1,-1 1-1,1-1 1,0 1-1,-1-1 0,1 1 1,-1-1-1,1 1 0,-1-1 1,0 1-1,1 0 1,-1-1-1,0 1 0,0 0 1,0-1-1,0 1 0,0 0 1,-1 0-1,1 0 1,0 0-1,0 0 0,-1 0 1,1 1-1,-1-1 0,1 0 1,0 1-1,-1-1 1,1 1-1,-1-1 0,0 1 1,1 0-1,-1-1 0,1 1 1,-1 0-1,1 0 1,-1 0-1,0 0 0,-1 1 1,-1-1-15,1 1 1,-1 0-1,1-1 1,-1 1-1,1 1 0,-1-1 1,1 0-1,0 1 1,0 0-1,-1 0 1,1 0-1,0 0 1,1 0-1,-1 0 0,0 1 1,1-1-1,-4 6 1,2-1 13,0 0 0,0 0 1,1 1-1,0 0 0,0 0 1,-3 15-1,6-22 5,-1 1-1,1 0 1,0 0 0,0-1 0,0 1-1,0 0 1,0 0 0,0 0-1,0-1 1,0 1 0,1 0-1,-1 0 1,1 0 0,-1-1-1,1 1 1,0 0 0,-1-1-1,1 1 1,0-1 0,0 1 0,0-1-1,0 1 1,1-1 0,-1 0-1,0 1 1,1-1 0,-1 0-1,0 0 1,1 0 0,-1 0-1,1 0 1,0 0 0,-1-1 0,1 1-1,2 0 1,12 2-21,0-2 0,0 0 0,0 0 0,0-2 0,0 0 0,0-1 0,0 0 0,20-7 0,-16 5-286,1 0-1,-1 1 0,1 1 1,24 1-1,-44 1 312,1 0-1,-1 0 1,0 0 0,0 0-1,1 0 1,-1 1 0,0-1 0,0 0-1,1 1 1,-1-1 0,0 1-1,0-1 1,0 1 0,0 0 0,0-1-1,0 1 1,0 0 0,0 0-1,0 0 1,0 0 0,0 0 0,-1 0-1,1 0 1,0 0 0,-1 0-1,1 0 1,-1 0 0,1 0 0,-1 0-1,1 1 1,-1-1 0,0 0-1,1 0 1,-1 0 0,0 3 0,0-4 1187,-2-2-1062,1 0 0,-1 0-1,1-1 1,0 1 0,0-1-1,0 1 1,0-1 0,0 1-1,0-1 1,1 0 0,-1-3-1,-2-4-26,-15-31-56,12 30-465,0 0 0,1-1 0,0 0 0,1 0-1,1 0 1,-3-16 0,6 27 269,0 1 1,1-1 0,-1 0-1,0 1 1,0-1-1,1 0 1,-1 1-1,0-1 1,1 1-1,-1-1 1,0 1 0,1-1-1,-1 0 1,1 1-1,-1-1 1,1 1-1,-1 0 1,1-1-1,-1 1 1,1-1 0,0 1-1,-1 0 1,1 0-1,-1-1 1,1 1-1,0 0 1,-1 0-1,1 0 1,0 0 0,0-1-1,-1 1 1,1 0-1,0 0 1,0 1-1,33-1-2033,-23 0 870,28 0-3090,6 0-1927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128 182 15855,'-9'0'1447,"4"0"-1259,1 0 0,-1 0 0,0 0 0,0 1 0,1-1 0,-1 1 0,0 0 0,1 1 1,-1-1-1,1 1 0,0 0 0,-1 0 0,1 0 0,0 0 0,0 1 0,0 0 0,1 0 0,-1 0 0,1 0 1,-1 0-1,1 1 0,0 0 0,1-1 0,-1 1 0,0 0 0,1 0 0,0 1 0,0-1 0,-2 6 0,3-7-154,1-1 0,-1 1 0,0 0 0,1 0 0,-1 0-1,1-1 1,0 1 0,0 0 0,0 0 0,0 0 0,0 0-1,1 0 1,0 0 0,-1-1 0,1 1 0,0 0 0,0 0-1,0-1 1,1 1 0,-1-1 0,1 1 0,2 3 0,-1-4-15,-1-1 0,1 1 1,-1-1-1,1 0 1,0 0-1,-1 0 0,1 0 1,0 0-1,0 0 1,0-1-1,0 1 0,0-1 1,0 0-1,-1 0 1,1 0-1,0 0 0,0-1 1,0 1-1,0-1 1,0 0-1,0 0 0,-1 1 1,5-3-1,1-2 19,1 1-1,-1-1 0,0 0 0,0-1 1,-1 0-1,1 0 0,-1-1 1,-1 1-1,1-2 0,-1 1 1,7-12-1,1-1-22,-2-1 0,0 0 0,12-33-1,-24 54-14,7-16-171,-1 0 0,0-1 1,-2 1-1,1-1 0,2-32 0,-11 50-165,-4 13 355,-6 19 197,6-12-125,2 0 1,0 1-1,1 0 0,2 0 1,0 1-1,1-1 0,2 1 1,2 35-1,-1-55-145,-1-1 1,1 1-1,0-1 0,0 1 1,0-1-1,1 1 0,-1-1 1,0 0-1,1 1 0,0-1 1,-1 0-1,1 0 0,0 0 1,0 0-1,0-1 0,0 1 1,1 0-1,-1-1 0,0 0 1,1 1-1,-1-1 0,1 0 0,2 1 1,-1-1-494,-1-1 1,0 1-1,1 0 0,-1-1 1,1 0-1,-1 0 1,0 0-1,1 0 0,-1-1 1,0 1-1,7-3 1,12-8-6165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8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17649,'0'0'7313,"-4"9"-6192,-10 28-619,14-36-490,-1-1 0,1 1-1,0 0 1,0 0 0,0 0-1,0-1 1,0 1 0,0 0 0,0 0-1,1 0 1,-1-1 0,0 1 0,0 0-1,0 0 1,1-1 0,-1 1-1,1 0 1,-1-1 0,0 1 0,1 0-1,-1-1 1,1 1 0,-1 0-1,1-1 1,0 1 0,-1-1 0,1 1-1,0-1 1,-1 1 0,1-1 0,0 0-1,-1 1 1,1-1 0,0 0-1,0 0 1,0 1 0,-1-1 0,1 0-1,0 0 1,0 0 0,0 0-1,-1 0 1,1 0 0,0 0 0,1 0-1,0 0 11,0 0 0,0 0 0,0 0 0,0 0 0,0-1 1,1 1-1,-1 0 0,0-1 0,0 1 0,-1-1 0,1 0 0,0 0 0,0 0 0,0 0 0,2-1 0,-4 1-19,1 0 1,0 0 0,-1 0 0,1 0-1,-1 0 1,1 0 0,-1 0 0,0 0 0,1 0-1,-1 0 1,0 0 0,0 0 0,1 0-1,-1 0 1,0 0 0,0 0 0,-1-1-1,1 1 1,0 0 0,0 0 0,0 0-1,-1 0 1,1 0 0,0 0 0,-1 0 0,1 0-1,-1 0 1,1 0 0,-1 0 0,0 0-1,1 1 1,-1-1 0,0 0 0,0 0-1,1 1 1,-1-1 0,0 0 0,0 1 0,0-1-1,0 0 1,-2 0 0,2 1-31,0-1 0,-1 1 0,1-1 0,-1 1 0,1 0 0,-1 0 0,1 0 0,-1-1 0,1 1 0,-1 1 0,0-1 0,1 0 0,-1 0 0,1 0 0,-1 1 0,1-1 0,0 1 0,-1-1 0,1 1 0,-1 0 0,1 0 0,0-1 0,0 1 0,-1 0 0,1 0 0,0 0 0,0 0 0,0 0 0,-2 3 0,0 2 14,-1 1 0,1-1-1,0 1 1,0 0 0,1 0-1,0 0 1,0 1 0,-1 11-1,2-17 23,1 0 0,0-1 0,0 1 0,-1 0 0,1 0 0,0-1 0,0 1 0,1 0 0,-1-1-1,0 1 1,1 0 0,-1-1 0,1 1 0,-1 0 0,1-1 0,0 1 0,-1-1 0,1 1 0,0-1 0,0 1 0,0-1-1,0 0 1,0 1 0,1-1 0,-1 0 0,0 0 0,1 0 0,-1 0 0,1 0 0,-1 0 0,1 0 0,-1-1 0,1 1 0,-1 0-1,1-1 1,0 0 0,-1 1 0,1-1 0,0 0 0,2 1 0,7-3 10,0 1-1,-1-1 1,1 0 0,-1-1 0,0-1-1,1 0 1,-2 0 0,1 0 0,0-1 0,-1-1-1,0 0 1,0 0 0,9-9 0,-7 6-401,1 1 1,-1 0-1,1 1 1,1 0-1,-1 1 1,27-9-1,-38 15 349,-1 0-1,1 0 1,-1-1-1,1 1 0,0 0 1,-1 0-1,1 0 1,-1 0-1,1 0 0,-1 0 1,1 0-1,0 0 1,-1 0-1,1 0 0,-1 1 1,1-1-1,-1 0 1,1 0-1,-1 0 0,1 1 1,-1-1-1,1 0 1,-1 1-1,1-1 0,-1 0 1,1 1-1,-1-1 1,1 1-1,-1-1 0,0 1 1,1-1-1,-1 1 1,1 0-1,0 24 271,-17 33 1763,14-52-1744,1-5-203,0 1 0,1-1-1,-1 0 1,1 1 0,-1-1 0,1 1 0,-1-1-1,1 1 1,0-1 0,0 1 0,0-1-1,0 1 1,0-1 0,0 1 0,0-1 0,0 1-1,1-1 1,-1 1 0,0-1 0,1 1 0,-1-1-1,1 1 1,1 1 0,0-2-46,-1-1 0,1 0 0,0 1 0,-1-1 0,1 0 0,-1 0 0,1 0 0,0 0 0,-1-1 0,1 1 0,-1 0 0,1-1 1,0 1-1,-1-1 0,1 0 0,-1 1 0,0-1 0,1 0 0,-1 0 0,1 0 0,-1 0 0,0 0 0,2-2 0,13-10-599,0-1-1,23-26 1,22-19-6413,-61 59 6973,0 0-1,0 0 0,0 0 0,0-1 1,0 1-1,0 0 0,0 0 0,0 0 1,1 0-1,-1 0 0,0 0 0,0-1 1,0 1-1,0 0 0,0 0 0,0 0 1,1 0-1,-1 0 0,0 0 0,0 0 1,0 0-1,0 0 0,0 0 0,1 0 1,-1 0-1,0 0 0,0 0 0,0 0 0,0 0 1,1 0-1,-1 0 0,0 0 0,0 0 1,0 0-1,0 0 0,1 0 0,-1 0 1,0 0-1,0 0 0,0 0 0,0 0 1,0 0-1,1 0 0,-1 0 0,0 1 1,0-1-1,0 0 0,0 0 0,0 0 1,0 0-1,0 0 0,1 1 0,-1-1 1,0 0-1,0 0 0,0 0 0,0 0 1,0 0-1,0 1 0,0-1 0,0 0 1,0 0-1,-1 15 453,1-1-3528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4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12139,'0'0'12556,"-8"68"-12299,4-43-225,4 0-1089,0 0-1890,0-3-2498,0-5-4453</inkml:trace>
  <inkml:trace contextRef="#ctx0" brushRef="#br0" timeOffset="1">41 435 17328,'0'0'3620,"-23"55"-1410,17-44-769,6-1-1281,0-5-544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0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0 12396,'0'0'-16,"-11"4"309,4-2-269,1 0-1,0 0 1,-1 1 0,1 0-1,0 0 1,1 1-1,-1-1 1,0 1-1,1 0 1,0 1-1,0-1 1,0 1-1,1 0 1,0 1 0,0-1-1,-7 12 1,4 2 15,0 1-1,2 0 1,0 1 0,1-1 0,1 1 0,1 0 0,1-1 0,1 1-1,2 23 1,-2 45 21,-69 430 288,44-367-39,2-15 209,-10 53-48,-14 350-1,45-461-594,0-31-34,7 77 0,-4-121 146,0 1 0,0-1 0,1 0 1,-1 0-1,1 0 0,0 0 0,0 0 0,0 0 0,1 0 0,-1-1 1,1 1-1,0-1 0,0 1 0,0-1 0,1 0 0,-1-1 0,1 1 0,-1 0 1,1-1-1,0 0 0,0 0 0,0 0 0,0 0 0,1-1 0,-1 0 1,0 0-1,8 1 0,13 2 15,0-1 0,1-1 0,43-2 0,-38-1-45,54-1 75,0-4 0,0-4 0,83-21 0,-19 4-37,153-10 1,154 15 45,138-24 127,-106 5-149,-262 28-11,695-13-139,-482 63 129,-45-3 31,149-4-5,498 16 21,-14-56 176,-250-1-84,231 43-110,-496-36-46,-429 1 38,-57 1 2,-17 1 100,-1 0 0,1 1 0,0 0 0,0 0 0,9 2 0,-6-30 33,-10 22-132,15-31 24,31-47 0,-36 65-30,0 0 1,-1-1-1,-1 0 1,-1-1-1,0 1 1,-2-2-1,0 1 1,6-41-1,-8-208 188,-6 169-162,-1 56-21,-3 1 0,-15-69-1,10 69 4,3 0 0,-4-72-1,13 18 2,-4-106 228,2 200-254,0-1 1,0 1-1,-1-1 0,0 1 0,1-1 1,-1 1-1,-1-1 0,1 1 1,-1 0-1,1 0 0,-1 0 0,0 0 1,-1 0-1,1 0 0,-1 0 1,0 1-1,0-1 0,0 1 0,0 0 1,0 0-1,-1 0 0,1 0 0,-1 1 1,0-1-1,0 1 0,0 0 1,0 0-1,0 1 0,-1-1 0,1 1 1,0 0-1,-1 0 0,1 0 1,-1 0-1,1 1 0,-7 0 0,-2-1 31,0-1 0,0 0 0,1 0 0,-1-2 0,-14-5 0,-32-8-103,-105-5-267,-215-2 0,167 14 364,-1200-103-126,659 61-297,481 36 414,-901-2-686,386 16 77,-461-5 716,262 6 636,396-27-590,145 4-202,85 9 13,-381-8 501,719 23-511,-77 3 173,88-2-248,1 0 0,0 1 0,0 0 0,0 1 0,0 0 0,0 1 0,-11 5 0,21-9-63,-8 5-543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1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 62 8200,'0'0'160,"-9"-6"5,-5-1-89,1 1 379,0-1 0,0 0-1,1-1 1,-14-12-1,30 89 545,-2 176-785,-5 276 426,-4-397-440,-44 224 0,27-257-91,-5-1-1,-3-1 1,-48 92 0,16-37 807,59-133-824,1 0 1,0 1 0,0-1 0,-2 19-1,6-28-88,-1 0-1,1 1 1,0-1-1,0 0 0,-1 0 1,2 0-1,-1 0 1,0 0-1,0 0 1,1 1-1,-1-1 0,1 0 1,-1 0-1,1 0 1,0 0-1,0 0 1,0-1-1,0 1 0,0 0 1,1 0-1,-1-1 1,0 1-1,1 0 0,-1-1 1,1 1-1,0-1 1,-1 0-1,1 0 1,0 0-1,0 0 0,0 0 1,4 2-1,14 1 67,2-1-1,-1-1 0,0-1 0,0 0 1,1-2-1,-1 0 0,29-7 0,41 0 103,-34 6-171,1 3 0,-1 3 0,1 2 1,69 17-1,2 2-8,0-6 0,2-5 1,160-5-1,482-3 25,314-2-4,-129-62 19,-658 33-71,282-25 45,160-13-13,3 35 63,-263 31 71,453-5-58,-151-61 58,-783 62 16,-1 1 0,1-1-1,0 0 1,-1 0 0,1 0 0,0 1 0,-1-1 0,1 0 0,-1 0-1,0 0 1,1 0 0,-1 0 0,0 0 0,1 0 0,-1 0-1,0 0 1,0 0 0,0 0 0,0 0 0,0 0 0,0 0 0,0 0-1,-1-1 1,0-39-731,0 25 685,20-538-1038,-13 451 1046,3 1 0,45-189-1,-42 233-128,-3 14-59,-2 0 0,2-79 0,-9 120 50,-1 0 0,0 0 0,0 0 0,0 0 0,-1 0 0,1 0 0,-1 0 0,1 0 0,-1 0 0,0 1 0,0-1 0,0 1 0,0-1 0,-1 1 0,1 0-1,-1 0 1,1 0 0,-1 0 0,0 0 0,0 1 0,-4-3 0,-71-29 424,67 29-404,-53-14-60,0 2 0,-1 3 0,-76-4-1,30 3-418,-1152-133-566,961 116 934,-986-46 157,-3 69-338,904 8 30,-1410 62 493,1672-55-195,-985 33 971,732-53-349,372 14-1043,18-1-9391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2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9470 423 6854,'0'0'4816,"-8"-3"-4437,-6-2 5,-1 2 1,1 0-1,-1 0 0,0 1 1,-25 1-1,8-1-427,0-2 231,1-1 0,-1-2-1,-42-16 1,38 12 12,-1 1 0,-38-5 0,-258-7 241,150 14-204,-285-3 238,-185-16-443,-732-106 32,1232 123-46,-1372-79 733,520 63-73,873 33-681,-250 46 1,177-19 1,-1349 202 60,1387-213 269,-300 5 1,451-29-281,1-1 1,0-1-1,-1 0 0,1-1 1,-27-11-1,-38-8 62,78 22-114,-1 0-1,0 1 0,1 0 1,-1 0-1,0 0 1,1 0-1,-1 0 1,0 0-1,1 1 1,-1-1-1,0 1 0,1 0 1,-1 0-1,1 0 1,-1 0-1,1 0 1,-1 0-1,1 1 1,0-1-1,0 1 0,0 0 1,0-1-1,-4 5 1,2 0-3,0 0 0,1 1 0,-1-1 0,1 1 0,0 0 0,1 0 0,-4 13 0,1 8-6,1 0 0,-1 49 1,2-15-4,-18 436 17,-3 43-7,12-427 0,-1 5 12,3 232-1,11-343-11,-1 0 0,1 0-1,0-1 1,1 1 0,0 0 0,0-1-1,1 0 1,0 1 0,0-1-1,0 0 1,1-1 0,0 1 0,1-1-1,-1 1 1,1-1 0,0 0-1,1-1 1,-1 0 0,1 1 0,1-2-1,-1 1 1,0-1 0,1 0-1,0 0 1,0-1 0,0 0 0,0 0-1,1-1 1,-1 1 0,1-2 0,-1 1-1,1-1 1,10 0 0,44-2 21,1-2 1,-1-3-1,-1-3 1,67-19-1,112-14-2,542 21-396,-520 24 313,1626 53 70,82-43 48,-1050-21-27,1299 4-26,-2137 2 4,-1-2 1,0-5-1,-1-3 0,0-3 1,-1-4-1,-1-3 1,-1-4-1,90-43 0,-145 57 38,-1-2-1,-1 0 0,0-1 0,-1-1 0,0-1 1,-1 0-1,-1-1 0,-1-1 0,-1-1 0,0 0 0,-2-1 1,0-1-1,-2 0 0,0 0 0,8-26 0,9-39 48,-3-1 0,24-161 0,-26 117-114,-7 31 63,-4-1 0,-5 0 0,-4 0 1,-12-116-1,5 142-4,-7-66 347,9 127-284,-1-1 1,-1 1-1,0-1 0,-1 1 1,-1 1-1,-12-25 0,16 35-82,0 1 0,-1-1-1,1 1 1,0 0 0,-1 0-1,0 0 1,0 0 0,1 0-1,-2 1 1,1-1 0,0 1-1,-1 0 1,1 0 0,-1 0 0,1 0-1,-1 1 1,0-1 0,0 1-1,1 0 1,-1 0 0,0 1-1,0-1 1,0 1 0,0 0-1,0 0 1,0 0 0,-5 1-1,-7 2-28,-1 2 0,0 0-1,1 1 1,0 0-1,-18 11 1,-28 9 89,3-8-56,-2-3 1,0-2-1,0-3 1,-1-3 0,-66-1-1,-315-26 9,70-1-475,354 21 165,-94-5-3435,59-5-1531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3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116 233 12075,'0'0'198,"-10"2"-86,7-2-106,0 0 0,-1 0 0,1 1 1,0 0-1,0 0 0,0 0 0,0 0 0,0 0 0,0 0 0,0 1 0,0-1 1,0 1-1,1 0 0,-1 0 0,1 0 0,-1 0 0,1 0 0,0 1 0,0-1 1,0 1-1,0 0 0,0-1 0,0 1 0,1 0 0,-1 0 0,1 0 0,0 0 1,0 0-1,0 0 0,1 0 0,-1 1 0,1-1 0,-1 4 0,-2 49-6,2 1 0,3-1 0,16 97-1,2 58-126,-48 305 88,1-172 292,21-237-61,1-30 235,3-1 0,8 88 0,-5-155-406,1-1 1,0 1-1,0-1 0,0 1 1,1-1-1,0 0 1,1 0-1,0-1 0,0 1 1,0-1-1,1 0 0,0 0 1,1 0-1,0 0 0,0-1 1,0 0-1,0-1 0,1 1 1,0-1-1,1 0 0,-1-1 1,1 0-1,-1 0 0,1-1 1,0 0-1,1 0 0,10 2 1,19 3 91,1-2-1,1-2 1,-1-2 0,67-3-1,-64 0-34,312-14-54,-42 0-129,586-31 49,258-3 22,733 14 349,-1545 25-279,1042-63 88,-1094 47 381,282-35-434,-533 52 130,-1-1-1,0-1 0,-1-3 0,0-1 0,63-35 1,6-3-79,-49 26-118,-1-3 0,-1-2 0,80-61 0,-89 54 8,-2-2-1,-2-1 0,-2-3 0,-2-2 1,-2-1-1,-2-2 0,-3-1 0,52-107 1,151-291 14,-229 437-26,11-21-12,0-1 0,23-68 0,-35 85 43,-2 0-1,0 0 1,-1 0 0,-1 0 0,0 0-1,-2 0 1,0-1 0,-3-29 0,2 43-23,0 1 0,0-1 0,0 1 0,0 0 0,0-1 0,0 1 0,-1 0 0,0 0 0,0 0 0,0 0 0,0 0 1,0 0-1,0 1 0,-1-1 0,1 1 0,-1-1 0,0 1 0,0 0 0,0 0 0,0 0 0,0 1 0,0-1 0,0 1 0,-1-1 0,1 1 1,-6-1-1,-8-1-8,1 1 1,-1 0-1,0 1 0,-25 3 1,10-1 30,-54-1 6,-636-6 104,-1-34-74,589 28-65,-1123-99-13,-3 45-7,-121 93-187,4 82 154,1069-80-1897,305-28 1496,2-1 387,1 0-1,0 0 1,0 1-1,-1-1 1,1 0-1,0 0 1,-1 0-1,1 0 1,0 0-1,-1 0 0,1 0 1,0 1-1,0-1 1,-1 0-1,1 0 1,0 0-1,-1 0 1,1 0-1,0 0 1,-1-1-1,1 1 1,0 0-1,-1 0 1,1 0-1,0 0 0,0 0 1,-1 0-1,1 0 1,0-1-1,-1 1 1,1 0-1,0 0 1,0 0-1,-1-1 1,1 1-1,0 0 1,0 0-1,0-1 1,0 1-1,-1 0 0,1 0 1,0-1-1,0 1 1,0 0-1,0-1 1,0 1-1,0 0 1,0-1-1,-1 1 1,1 0-1,0 0 1,0-1-1,0 1 1,0 0-1,1-1 0,6-21-4466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0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10025,'0'0'14889,"-2"8"-13949,-8 29-390,9-36-539,1 0 0,0-1 0,0 1 1,0 0-1,0 0 0,0 0 0,1 0 0,-1-1 1,0 1-1,0 0 0,0 0 0,1 0 1,-1-1-1,0 1 0,1 0 0,-1 0 1,1-1-1,-1 1 0,1 0 0,-1-1 0,1 1 1,0 0-1,-1-1 0,1 1 0,0-1 1,-1 1-1,1-1 0,0 1 0,0-1 0,-1 0 1,1 1-1,0-1 0,0 0 0,0 0 1,-1 0-1,1 1 0,1-1 0,33 2-289,-31-2 172,28-1-836,52-10 0,-53 6 595,54-3 0,-84 8 357,-1 0 1,0 0 0,1 0-1,-1 0 1,0 1-1,1-1 1,-1 0-1,0 0 1,1 0-1,-1 0 1,0 0 0,1 0-1,-1 0 1,0 1-1,0-1 1,1 0-1,-1 0 1,0 1-1,1-1 1,-1 0 0,0 0-1,0 1 1,0-1-1,1 0 1,-1 0-1,0 1 1,0-1-1,0 0 1,0 1-1,1-1 1,-1 0 0,0 1-1,0 0-1,0-1 0,0 1 0,0-1 0,1 1 1,-1-1-1,0 1 0,0-1 0,1 0 0,-1 1 0,0-1 0,0 1 0,1-1 0,-1 0 0,1 1 0,-1-1 0,0 0 0,1 1 0,-1-1 0,1 0 1,-1 0-1,0 1 0,1-1 0,-1 0 0,1 0 0,-1 0 0,1 0 0,-1 0 0,1 0 0,-1 0 0,1 0 0,-1 0 0,1 0 0,0 0 1,3 0-87,1-1 1,-1 1 0,0 0 0,1 1 0,-1-1 0,0 1 0,1-1 0,-1 1 0,0 1-1,0-1 1,0 0 0,0 1 0,0 0 0,0 0 0,0 0 0,0 1 0,-1-1 0,1 1-1,-1 0 1,0 0 0,0 0 0,0 0 0,0 1 0,-1-1 0,1 1 0,-1-1 0,0 1-1,0 0 1,0 0 0,0 0 0,-1 0 0,0 0 0,0 1 0,1 3 0,3 19 131,-1 0 0,-1 0-1,-1 1 1,-2-1 0,0 0 0,-7 40 0,5-57 183,0 0-1,0 0 0,-1 0 1,-1-1-1,1 1 1,-2-1-1,1 0 1,-10 15-1,12-22-147,0 1 0,0-1 0,0 1 0,0-1 0,-1 1-1,1-1 1,0 0 0,-1 0 0,0 0 0,1-1 0,-1 1 0,0 0-1,0-1 1,0 0 0,0 0 0,0 0 0,0 0 0,0 0 0,-1-1-1,1 1 1,0-1 0,0 0 0,0 0 0,-1 0 0,1 0 0,0-1 0,0 1-1,0-1 1,-1 0 0,1 0 0,-4-2 0,4 1-64,-1 0 0,1-1 0,0 1 0,-1-1 0,1 0 0,1 0-1,-1 0 1,0-1 0,1 1 0,0-1 0,-1 1 0,1-1 0,1 0 0,-1 0 0,0 0 0,1 0 0,0 0 0,-1-5 0,0-2-234,0 0 1,0 0-1,1 0 0,0-1 1,2-18-1,0 21 109,1-1 0,0 1 0,1-1 0,0 1 0,1 0 0,-1 0-1,2 1 1,-1-1 0,1 1 0,1 0 0,-1 0 0,1 1 0,1-1 0,-1 1 0,1 1 0,1-1 0,-1 1 0,1 1 0,14-9-1,-1 2-540,0 0 0,34-11-1,44-11-4691,-48 19-3546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4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16239,'0'0'209,"11"7"-1635,15 10 1097,-2 2 0,0 0 0,-1 1-1,-1 2 1,32 39 0,-38-36 407,-1 1 0,-1 0-1,-1 2 1,-1-1 0,-2 1 0,-1 1 0,-1 0 0,7 55-1,-9-29 102,-2 1 0,-3-1-1,-12 106 1,2-101 178,-3 0 1,-3-2 0,-3 1-1,-1-2 1,-4-1 0,-42 79-1,49-109 27,-1-2 0,0 0 0,-2-1 0,-1-1 0,-39 34 0,-32 17-1522,0-8-5414,65-47 3157,6-7 144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4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14029,'0'0'2979,"-53"8"-2595,44-5 257,9 1 0,0 2-257,9 0-384,5 3-32,10 1-384,1-1-1282,-7-4-2978,-7-5-3076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4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 6342,'0'0'16303,"-58"-6"-16239,47 6-64,11 1-896,0 5-1507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4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22966,'0'0'1505,"36"41"-20787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4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12300,'0'0'6918,"11"41"-16271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4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1 12524,'-8'6'-502,"-10"10"582,1 2 0,1 0 0,0 0 0,2 2 0,0 0 0,1 0 0,1 1 0,-11 25 0,-70 199-167,75-192 143,-85 311 101,87-288 389,4 1-1,-4 143 0,16-204-437,0 0-1,1 0 0,1 0 0,0-1 0,1 1 0,1-1 0,9 25 0,-10-34-149,0-1-1,0 0 1,0 0-1,0 0 0,1 0 1,0 0-1,0-1 1,0 0-1,1 1 0,-1-2 1,1 1-1,0 0 1,0-1-1,0 0 0,1 0 1,-1-1-1,1 1 1,-1-1-1,1-1 0,0 1 1,0-1-1,0 0 1,8 1-1,-7-1-413,0 0 0,1-1-1,-1 0 1,0 0 0,1-1 0,-1 0 0,0 0 0,11-3 0,14-15-4301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5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26 16816,'0'0'1217,"-48"0"-865,32 1 385,14 1 32,10-2-1282,13-1-1473,-4-10-1249,3-5-1345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5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9865,'0'0'8809,"-33"61"-8777,33-41 0,0-2-32,19-10-609,4-8-1793,4-5-2563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2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17296,'0'0'2531,"51"-15"-3332,-32 15-4324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2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89 7239,'-10'0'656,"-114"-4"4117,63 1-201,46 2-2559,17 1-494,742-25-1234,-645 20-421,-250 7 608,-85 4-314,-210 18 2314,473-26-2474,-1-1 0,38-9 1,10-1-128,565-40-821,-986 92 2020,190-17-2397,0-7-4358,80-13-3016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1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41 16207,'-2'10'625,"-11"65"1425,3 0 0,0 106 0,28-220-112,-7 4-1832,0 0 0,-3 0 0,-1 0 0,-2-1 0,-1 0 0,-1-53 0,-6 133-48,1-31-45,1 0 0,0 1 1,1-1-1,1 0 1,0 0-1,3 16 1,-3-26-8,0 0 0,0 0 0,1 0 1,-1 0-1,1 0 0,-1 0 0,1 0 1,0-1-1,0 1 0,0-1 1,1 1-1,-1-1 0,0 0 0,1 0 1,0 0-1,-1 0 0,1-1 0,0 1 1,0 0-1,0-1 0,0 0 0,0 0 1,0 0-1,0 0 0,1-1 0,-1 1 1,0-1-1,0 0 0,1 1 0,-1-2 1,4 1-1,0-1 13,1 0 1,-1-1-1,0 0 1,1 0-1,-1-1 1,0 1-1,0-2 0,0 1 1,-1-1-1,1 0 1,-1 0-1,0-1 1,0 0-1,-1 0 0,1 0 1,-1-1-1,6-7 1,-1 0 8,0 0-1,0-1 1,-1-1 0,-1 1 0,0-2 0,10-28-1,-13 4 137,-10 31-25,-9 24-100,-1 9-24,2 1 0,1 0 0,1 1-1,2 0 1,0 0 0,2 1 0,0 0 0,-3 41 0,9-65-93,1 0 1,0 0 0,0-1 0,0 1 0,0 0 0,0 0 0,1 0-1,-1-1 1,1 1 0,0 0 0,-1-1 0,1 1 0,0-1 0,1 1 0,-1-1-1,0 1 1,1-1 0,-1 0 0,1 0 0,0 1 0,0-1 0,2 2-1,-1-3-455,0 1 1,0-1-1,0 0 0,0 0 0,0 0 0,0-1 0,1 1 0,-1-1 0,0 0 0,0 1 0,0-1 0,1-1 0,-1 1 0,0 0 0,0-1 0,0 0 0,0 0 0,0 1 0,5-4 0,25-13-10223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0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2816 347 9673,'-8'-9'1100,"-13"-12"-783,-1 1 1,-2 0 0,0 2-1,-1 1 1,-50-26 0,10 11-469,-1 2 0,-1 4 0,-2 2 0,0 3 1,-1 4-1,-1 2 0,-111-8 0,12 14 570,0 7 0,-188 23 1,270-10-251,-1 4 1,2 3-1,0 4 0,2 4 1,-148 67-1,198-76-220,2 1-1,0 1 0,1 2 0,1 1 1,1 2-1,1 1 0,1 1 1,2 2-1,0 0 0,2 2 0,1 0 1,2 2-1,1 0 0,1 2 1,-27 66-1,17-18 28,3 1 0,3 0 1,4 2-1,4 1 0,4 0 1,3 0-1,5 1 0,8 109 0,0-155 25,2 0-1,1 0 0,3-1 0,1-1 0,1 0 0,3 0 1,1-2-1,41 66 0,-29-60 1,2-2-1,2-1 1,1-1-1,3-2 1,1-1-1,65 47 1,-45-44-1,2-2 1,2-2-1,1-4 1,1-2-1,1-3 1,2-3-1,0-2 1,2-4-1,0-3 1,122 10-1,-100-21 228,1-4 0,-1-5 0,1-3 0,-2-4 0,0-4 0,-1-4 0,0-4 0,-3-3 0,148-71 0,-138 48-39,-1-4 0,-3-4 0,-3-3 1,-3-5-1,-2-4 0,-4-3 1,-3-3-1,-4-4 0,-3-3 1,-3-3-1,-5-2 0,72-138 1,-108 178-191,-2-2 0,-2 0 0,-3-1 0,-2-1 0,-2-1 0,13-90 0,-26 119-23,-1 0 0,-1 0 1,-1 0-1,-1 0 1,-1 0-1,-1 1 1,-10-31-1,8 36-56,-2 1 0,1 0 1,-2 1-1,-1 0 0,0 1 0,-1-1 1,0 2-1,-1 0 0,-1 0 0,-20-17 1,9 12-191,-1 1 0,-1 2 1,0 0-1,-2 2 1,1 1-1,-2 1 1,-52-16-1,4 8-1713,-145-20-1,135 29-1902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0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7271,'28'-14'8886,"10"-7"-4185,109-62-3852,-62 36 9,192-122-671,-256 150-2074,-22 19 1726,1-1 0,0 0 0,-1 1-1,1-1 1,0 1 0,-1-1 0,1 1 0,0-1-1,-1 1 1,1 0 0,-1-1 0,1 1-1,-1-1 1,1 1 0,-1 0 0,1-1 0,-1 1-1,1 0 1,-1 0 0,0-1 0,1 1 0,-1 0-1,1 0 1,-1 0 0,0 0 0,1 0 0,-1 0-1,0 0 1,1 0 0,-1 0 0,1 0 0,-1 0-1,0 0 1,1 0 0,-1 1 0,1-1-1,-2 0 1,-29 0-5770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12011,'0'0'6470,"3"8"-5679,0-2-749,-1 1 0,0-1 1,0 1-1,0 0 0,-1-1 1,0 1-1,-1 0 1,1 0-1,-1 0 0,0 0 1,-1-1-1,0 1 0,0 0 1,0 0-1,-5 11 1,-6 3 20,0-2 1,-2 1-1,0-2 1,-1 0-1,-21 20 1,16-18 288,1 1-1,2 0 1,-17 26 0,33-46-347,1-1 0,-1 1 1,0 0-1,1-1 0,-1 1 0,1 0 1,-1-1-1,1 1 0,-1 0 0,1 0 0,0 0 1,-1 0-1,1-1 0,0 1 0,-1 0 1,1 0-1,0 0 0,0 0 0,0 0 1,0 0-1,0-1 0,0 1 0,0 0 0,0 0 1,1 0-1,-1 0 0,0 0 0,0 0 1,1-1-1,-1 1 0,0 0 0,1 0 1,-1 0-1,1-1 0,-1 1 0,1 0 0,-1-1 1,1 1-1,0 0 0,-1-1 0,1 1 1,0-1-1,0 1 0,-1-1 0,1 1 1,0-1-1,0 0 0,1 1 0,4 1 4,1-1-1,0-1 0,-1 1 0,1-1 1,10-1-1,-3 1 124,41-4 94,0-2-1,0-2 1,66-20 0,-18 4-200,-62 16-150,94-21-1890,-46 5-4358,-10-2-5564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 13229,'0'0'2557,"-9"1"-1367,0 2-1116,0 0 0,0 1 0,0 0 0,0 0 0,1 1 0,-1 0-1,1 1 1,0-1 0,1 2 0,0-1 0,0 1 0,-8 10 0,-19 20 674,2 2-1,-33 52 1,56-76-527,0-1 0,1 1 0,1 1 1,0-1-1,1 1 0,1 0 0,0 1 1,2-1-1,-1 1 0,0 25 0,4-40-215,0 1-1,0-1 1,1 0-1,-1 1 1,1-1-1,-1 0 1,1 1 0,0-1-1,0 0 1,0 0-1,0 0 1,0 0-1,0 0 1,1 0-1,-1 0 1,1 0-1,-1 0 1,1-1-1,0 1 1,-1 0-1,1-1 1,0 0-1,0 1 1,0-1-1,0 0 1,0 0-1,1 0 1,-1 0-1,0-1 1,0 1-1,1-1 1,-1 1-1,0-1 1,1 0-1,-1 0 1,4 0 0,3 0 98,0 0 0,0 0 0,0-1 1,0-1-1,-1 0 0,1 0 0,0 0 1,13-7-1,-8 2 25,0-1 0,-1-1 0,0 0-1,0-1 1,-1 0 0,0-1 0,17-20 0,-24 25-45,1-1 1,-1 0-1,0 0 1,-1-1-1,0 1 0,0-1 1,0 0-1,-1 0 0,0 0 1,-1 0-1,0-1 0,0 1 1,-1-1-1,0 1 0,0-13 1,-1 19-82,0 1 1,-1 0-1,1 0 0,0-1 1,0 1-1,-1 0 1,1 0-1,-1 0 0,1 0 1,-1 0-1,0 0 1,1 0-1,-1 0 0,0 0 1,0 0-1,0 0 1,1 0-1,-1 0 0,0 0 1,0 1-1,0-1 1,0 0-1,-1 1 0,1-1 1,0 1-1,0-1 1,0 1-1,0 0 0,-1-1 1,1 1-1,0 0 1,0 0-1,0 0 0,-1 0 1,1 0-1,0 0 1,0 0-1,-1 0 0,1 0 1,0 1-1,0-1 1,0 0-1,-1 1 0,1-1 1,-1 2-1,-5 0-22,1 0 0,0 1 1,0 0-1,0 0 0,0 0 0,0 1 0,-5 4 0,6-4 27,0 1 1,1 0-1,-1 0 0,1 0 1,0 0-1,0 1 0,1 0 1,-1-1-1,1 2 0,0-1 1,1 0-1,0 0 0,0 1 1,0-1-1,-1 10 1,3-15-10,0 0 1,1 0 0,-1-1 0,0 1 0,0 0 0,1-1 0,-1 1 0,0 0 0,1-1 0,-1 1 0,0 0 0,1-1 0,-1 1 0,1-1-1,-1 1 1,1-1 0,-1 1 0,1-1 0,0 1 0,-1-1 0,1 0 0,0 1 0,-1-1 0,1 0 0,0 1 0,-1-1 0,2 0 0,31 5-2,30-11 22,-35-1-18,-1-1 1,-1-2 0,1-1 0,46-27-1,-23 13-138,-50 24 129,1 1 0,-1 0 1,0 0-1,1-1 1,-1 1-1,0 0 0,1 0 1,-1-1-1,0 1 0,1 0 1,-1 0-1,0 0 1,1 0-1,-1 0 0,1 0 1,-1 0-1,0 0 0,1 0 1,-1 0-1,1 0 0,-1 0 1,0 0-1,1 0 1,-1 0-1,1 0 0,-1 0 1,0 0-1,1 1 0,-1-1 1,0 0-1,1 0 0,-1 0 1,0 1-1,1-1 1,-2 16-157,-14 21 96,14-35 86,-9 16-5,6-12-46,1 0 0,-1 0 0,1 0 0,1 0 0,-1 1 0,1-1 1,0 1-1,0 0 0,1-1 0,0 1 0,-1 12 0,2-19-83,1 1-1,-1-1 1,0 0-1,1 1 1,-1-1-1,1 1 1,-1-1 0,0 0-1,1 1 1,-1-1-1,1 0 1,-1 0-1,1 1 1,-1-1-1,1 0 1,-1 0-1,1 0 1,-1 0-1,1 0 1,-1 0-1,1 0 1,-1 1-1,1-1 1,-1-1 0,1 1-1,-1 0 1,1 0-1,0 0 1,-1 0-1,1 0 1,-1 0-1,1-1 1,-1 1-1,0 0 1,1 0-1,-1-1 1,1 1-1,0-1 1,19-11-2871,3-11-917,3-8-1510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12204,'0'0'6224,"-3"8"-4457,-28 90 1442,27-86-3080,2 1 1,0-1-1,0 0 1,1 1-1,1-1 0,0 1 1,2 13-1,5-9-145,2-16 152,-8-2-112,1 0-1,-1 0 1,0-1-1,0 1 1,0 0-1,0 0 1,0-1-1,0 1 1,0-1-1,0 1 1,-1-1 0,1 1-1,0-1 1,-1 1-1,1-4 1,4-26-62,-1 0 1,-1-48-1,19 93-378,-15-10 408,0-1-1,0 0 1,0 0-1,1 0 1,-1-1-1,1 0 1,-1 0-1,1-1 1,0 0-1,0 0 1,-1-1-1,1 0 1,15-2-1,-7 0 35,-1-1 0,1 0 0,-1-1 0,0-1 0,27-11 0,-38 14-6,1 0-1,-1 0 1,-1 0-1,1 0 0,0-1 1,-1 0-1,1 1 0,-1-1 1,0-1-1,0 1 0,0 0 1,0-1-1,0 1 0,-1-1 1,3-4-1,-24 14-3,14-1 85,0-1 0,1 1 1,0 0-1,0 0 0,0 0 0,0 1 0,1 0 0,0-1 0,0 1 0,0 0 1,1 0-1,0 1 0,0-1 0,1 0 0,-1 1 0,2-1 0,-2 12 0,3-17-88,-1 0 0,0 0 0,1 0 0,-1 0 0,1 0 0,-1 0 0,1 0 0,0 0 0,-1 0 0,1-1 0,0 1 0,-1 0 0,1 0 0,0-1 0,0 1 0,0-1 0,-1 1 0,1 0 0,0-1 0,0 0 0,0 1 0,0-1 0,2 1 0,33 1 153,-26-3-129,1 0 0,0-1 0,-1-1 0,13-4-1,1-4-12,46-17-410,-67 27 205,0 0 0,0 0 0,1 0 0,-1 1 0,0-1 1,1 1-1,-1 0 0,1 0 0,-1 0 0,0 0 0,1 1 0,-1-1 0,0 1 0,1 0 0,-1 0 0,0 0 0,6 4 0,-7-4-361,0 0-1,1 0 1,-1 0 0,1 0 0,-1 0-1,1 0 1,-1-1 0,1 1-1,0-1 1,-1 0 0,1 0-1,0 0 1,3 0 0,3-1-1801,7 1-2322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10698,'0'0'7511,"9"-2"-5327,29-8-855,-37 10-1251,0-1-1,1 1 1,-1 0 0,0 0 0,1 0-1,-1 0 1,0 0 0,0 0 0,1 1 0,-1-1-1,0 0 1,0 1 0,1-1 0,-1 1-1,0-1 1,0 1 0,0-1 0,0 1-1,1 0 1,-1 0 0,0 0 0,-1-1 0,1 1-1,0 0 1,0 0 0,0 0 0,0 0-1,-1 1 1,1-1 0,0 0 0,-1 0-1,1 0 1,-1 0 0,0 1 0,1-1 0,-1 0-1,0 0 1,0 1 0,1-1 0,-1 0-1,0 1 1,-1-1 0,1 3 0,0 3 183,0 0-1,0 0 1,-1 0 0,0 0 0,-1 0 0,-2 10 0,-14 15 779,15-28-989,0 0 0,0 0 0,0 1 0,1-1 0,-1 1 0,1-1 0,0 1 0,1 0 1,-1-1-1,1 1 0,0 0 0,0 0 0,1 0 0,-1 0 0,1 5 0,1-9-50,-1 0-1,1 0 0,-1 0 1,1 0-1,0 0 0,0-1 0,-1 1 1,1 0-1,0-1 0,0 1 1,0 0-1,0-1 0,0 1 1,0-1-1,0 0 0,0 1 1,0-1-1,0 0 0,0 1 1,0-1-1,0 0 0,0 0 1,2 0-1,31 0 155,-24 0-104,9 0-152,0-1 1,0-1-1,34-8 1,-44 7-692,1 0 1,-1 0-1,0-1 0,0 0 1,11-8-1,-7 0-3489,-6-1-2163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2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18 11659,'0'0'6374,"-49"-10"-2594,54 7-2627,13 2-64,10 1-224,6-1-353,5-1-320,0 2-128,8 0-32,-6 0-800,0 0-1667,-4 0-1504,-7 0-2403,-3-1-5894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12011,'0'0'5937,"-7"10"-3877,7-10-2048,-6 7 375,1 0 0,0 1 0,0 0 0,1 0 0,0 0 0,0 0 0,1 1 0,0-1 0,0 1-1,1 0 1,-1 12 0,3 32 441,2-1 0,12 67-1,-6-58-758,1 66 0,-9-93 38,0-32 48,0-5 352,-2-100 566,-1 46-1951,3-1 0,2 1 0,19-107 0,-20 159 861,1 0 0,-1 1-1,1 0 1,0-1 0,0 1 0,1 0 0,0 0 0,-1 0 0,1 0 0,0 0 0,1 1 0,-1 0 0,1-1 0,-1 1 0,1 0 0,0 1 0,0-1 0,0 1 0,1 0 0,-1 0 0,0 0 0,1 0 0,-1 1 0,1-1 0,0 1 0,-1 1 0,1-1 0,0 1 0,0-1 0,0 1 0,-1 1 0,1-1 0,0 1 0,0 0 0,-1 0 0,7 2 0,-9-3 20,0 1 0,0-1 1,0 1-1,0 0 0,0 0 1,0 0-1,0 0 0,0 0 0,0 0 1,0 0-1,-1 0 0,1 1 1,0-1-1,-1 1 0,1-1 1,-1 1-1,0 0 0,1 0 1,-1-1-1,0 1 0,0 0 1,0 0-1,0 0 0,-1 0 0,1 0 1,0 0-1,-1 1 0,0-1 1,1 0-1,-1 0 0,0 0 1,0 0-1,0 0 0,0 1 1,-1 3-1,0-2 66,-1 1 0,1-1 0,-1 1 0,0-1 0,0 0 0,-1 0 0,1 0 0,-1 0-1,0 0 1,0-1 0,0 1 0,0-1 0,-1 0 0,1 0 0,-5 3 0,-6 4 186,0-2-1,0 0 1,-26 10-1,2-11-2163,39-12-3897,12-15 27,6 3-840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13229,'0'0'6283,"2"9"-4511,5 154 678,-5-151-2623,2-16-20,1-20 63,-5 4-798,-2-1 1,0 1-1,-8-34 1,11 53 746,0 1 1,1-1-1,-1 0 1,0 1 0,0-1-1,0 1 1,0-1-1,1 1 1,-1-1-1,0 1 1,1 0-1,-1 0 1,0 0 0,0 0-1,1 0 1,-1 0-1,0 0 1,1 0-1,-1 0 1,2 1-1,33 1-2846,18 3-2488,-25-4 2195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26 6374,'0'0'9753,"-11"2"-8594,4-1-899,-1 1-1,2 0 1,-1 1 0,0 0 0,0 0 0,1 0-1,0 1 1,-11 7 0,14-9-100,0 1 0,0-1 0,1 1 0,-1 0 0,1 0 0,0 0 0,0 0 0,0 0-1,0 0 1,0 1 0,1-1 0,-1 1 0,1-1 0,0 1 0,0-1 0,1 1 0,-1 0 0,1-1 0,-1 1 0,1 0-1,0 0 1,1-1 0,0 6 0,0-7-136,-1 0 0,1 0-1,1 0 1,-1 0 0,0 0-1,0 0 1,1 0 0,-1-1-1,1 1 1,0 0 0,-1-1-1,1 1 1,0-1-1,0 0 1,0 0 0,0 1-1,0-1 1,0 0 0,1-1-1,-1 1 1,0 0 0,0-1-1,0 1 1,1-1 0,-1 0-1,0 1 1,1-1 0,-1 0-1,0-1 1,1 1 0,3-1-1,0 1 4,0 0-1,0-1 0,-1 0 1,1 0-1,0 0 0,0-1 1,0 0-1,-1 0 0,1-1 1,-1 1-1,7-5 0,-8 2 19,0 1 0,0-1 0,0 0 0,-1 0 0,0 0-1,0 0 1,0 0 0,-1-1 0,0 1 0,0-1 0,0 0 0,-1 0 0,0 1-1,0-1 1,0-7 0,0 10-88,-1 0 1,-1 0-1,1 1 0,0-1 0,-1 0 0,1 0 0,-1 0 0,0 1 0,0-1 1,0 0-1,0 1 0,0-1 0,-1 1 0,-2-4 0,3 5-187,-1-1 0,0 0 0,0 1 0,0-1 0,0 1-1,0 0 1,-1-1 0,1 1 0,0 0 0,0 0 0,-1 1 0,1-1 0,-1 0-1,1 1 1,-1-1 0,1 1 0,-1 0 0,-3 0 0,-3 0-4922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1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56 9129,'0'0'10938,"-9"0"-8456,-29 3-1024,36-2-1387,0-1 0,0 1 0,0 0 0,0 0 1,0 0-1,0 0 0,1 1 0,-1-1 0,0 0 0,1 1 1,-1-1-1,1 1 0,0-1 0,-1 1 0,1 0 1,0 0-1,0-1 0,0 1 0,0 0 0,0 0 0,1 0 1,-1 0-1,1 0 0,-2 4 0,-2 46 365,3-51-428,1 0 0,0-1-1,0 1 1,0 0 0,0 0 0,0 0-1,0 0 1,0 0 0,0 0 0,0 0-1,1 0 1,-1-1 0,0 1 0,1 0-1,-1 0 1,0 0 0,1 0 0,-1-1-1,1 1 1,-1 0 0,1-1 0,0 1-1,-1 0 1,1-1 0,0 1 0,-1 0-1,1-1 1,0 1 0,0-1 0,-1 0-1,1 1 1,0-1 0,0 1 0,0-1-1,0 0 1,0 0 0,-1 0 0,1 1-1,0-1 1,0 0 0,0 0 0,0 0-1,0 0 1,0 0 0,0-1 0,0 1-1,-1 0 1,1 0 0,0-1 0,0 1-1,0 0 1,0-1 0,-1 1 0,1-1-1,1 0 1,5-3 38,-1 1 0,1-1 0,-1 0 0,0 0 0,9-10 0,-5 3-14,-1 0 0,-1 0 0,0 0 0,11-23 0,-10 25 251,-4 18 82,-3 21-30,-2-14-274,-1-7-28,0-1 1,1 1-1,0 0 1,1-1 0,0 1-1,0-1 1,1 0 0,0 1-1,1-1 1,-1 0-1,5 9 1,-6-17-26,0 1 0,-1 0 0,1-1 0,0 1 1,-1-1-1,1 1 0,0 0 0,-1-1 0,1 0 0,0 1 0,0-1 0,0 1 1,0-1-1,-1 0 0,1 0 0,0 1 0,0-1 0,0 0 0,0 0 0,0 0 0,0 0 1,0 0-1,0 0 0,-1 0 0,1-1 0,0 1 0,0 0 0,0 0 0,0-1 1,0 1-1,0 0 0,-1-1 0,1 1 0,0-1 0,0 1 0,-1-1 0,1 1 1,0-1-1,-1 0 0,1 1 0,0-1 0,-1 0 0,1 0 0,-1 1 0,0-1 0,1 0 1,0-1-1,20-40 413,-18 27-394,0-1 0,-2 1 0,0-29-1,-1 44-149,36 7-2199,-32-7 1972,1 0-1,-1-1 1,0 0-1,0 0 1,1 0 0,-1 0-1,0 0 1,0-1-1,0 0 1,0 0-1,-1 0 1,1 0-1,0-1 1,-1 0-1,0 1 1,1-1 0,-1 0-1,0-1 1,-1 1-1,4-5 1,-1 3 275,0-1 0,0 1-1,1 0 1,0 0 0,10-7 0,-15 12 208,-1-1 1,1 1-1,0 0 0,-1-1 1,1 1-1,0 0 0,-1-1 1,1 1-1,0 0 0,-1 0 1,1 0-1,0-1 0,-1 1 1,1 0-1,0 0 0,-1 0 1,1 0-1,0 0 0,-1 1 1,1-1-1,0 0 0,0 0 0,-1 0 1,1 0-1,0 1 0,-1-1 1,1 0-1,-1 1 0,1-1 1,0 0-1,-1 1 0,1-1 1,-1 1-1,1 0 0,0 1 50,0 0 0,0 0 0,0 0 0,0 0-1,0 1 1,-1-1 0,1 0 0,-1 0 0,1 1-1,-1 3 1,0 2 23,0 0 0,0 0-1,-1 0 1,0 0 0,-4 14 0,-5-4 75,8-15-265,0-1 0,0 1-1,0 0 1,1 0 0,-1 0 0,1 0 0,0 0-1,0 1 1,0-1 0,0 0 0,0 1-1,1-1 1,-1 0 0,1 1 0,0 3-1,45-6 44,41-8-368,-32-9-4971,-54 16 5112,5-3-2378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146 157 7175,'0'0'2199,"4"-8"113,0 1-1226,-1 0 0,0 0 0,0 0 0,0-1 0,3-13 0,-6 20-874,0-1 1,0 1-1,0 0 1,0 0-1,0 0 1,0 0-1,0-1 1,0 1-1,0 0 1,-1 0-1,1 0 0,0 0 1,-1 0-1,1-1 1,-1 1-1,1 0 1,-1 0-1,1 0 1,-1 0-1,0 0 1,-1-1-1,1 2-130,-1-1 0,0 0 0,0 0 0,0 1 0,1-1 0,-1 1 0,0-1 0,0 1 0,0 0 0,0 0 0,0 0 0,0 0 0,0 0 0,0 0 0,0 0 0,0 1 0,0-1 0,-2 2 0,-2 0-58,-1 1-1,1 0 1,0 0 0,0 1 0,0-1-1,0 1 1,1 1 0,-1-1-1,1 1 1,0 0 0,1 0 0,-1 0-1,1 1 1,-7 11 0,6-9-22,0 0 1,0 1 0,1 0-1,1-1 1,-1 2-1,1-1 1,1 0-1,-1 1 1,2-1 0,-2 11-1,3-19-2,0 0 1,0 1-1,0-1 0,0 0 0,0 0 1,1 1-1,-1-1 0,0 0 0,1 0 1,-1 1-1,1-1 0,-1 0 0,1 0 0,-1 0 1,1 0-1,0 0 0,-1 0 0,1 0 1,0 0-1,0 0 0,0 0 0,0 0 1,0-1-1,0 1 0,0 0 0,0 0 1,2 0-1,0 0 8,0 0 0,0-1 1,0 1-1,0-1 0,1 0 1,-1 0-1,0 0 0,0 0 0,0-1 1,0 1-1,4-2 0,2 0 21,1-1-1,-1 0 0,0-1 1,0 0-1,0-1 0,13-9 0,-6 1 2,-1-1 0,-1-1 0,0 0 0,-1-1 0,0 0 0,-2-1 0,0-1 0,-1 0 0,0 0 0,-2-1 0,0 0 0,6-25 0,-37 78-432,-11 30 340,26-44 83,2-1 0,-7 28 0,12-41-5,0-1 0,0 0 0,0 0 0,1 1 1,0-1-1,0 0 0,1 1 0,-1-1 0,1 0 0,0 0 0,0 1 0,1-1 0,-1 0 0,6 9 0,-6-12-9,1 0 1,-1 0-1,1 0 1,0 0-1,0 0 1,0-1-1,0 1 1,0-1-1,1 1 1,-1-1-1,0 0 1,1 0-1,-1 0 1,0 0-1,1 0 1,-1 0-1,1-1 1,0 1-1,-1-1 0,1 0 1,-1 0-1,1 0 1,0 0-1,-1 0 1,1 0-1,0-1 1,-1 1-1,1-1 1,-1 0-1,3-1 1,2 0 18,0-1 1,0 0-1,0-1 1,-1 1-1,0-1 1,1-1-1,-2 1 0,1-1 1,7-8-1,1-4 17,-1-1-1,0 0 1,13-29-1,-2 4 7,-29 53-66,0 0-1,1 1 0,0 0 1,-4 18-1,6-24 83,1 1-1,0 0 1,0 0 0,0-1 0,1 1-1,0 0 1,0 0 0,1 0 0,-1 0-1,1-1 1,3 9 0,-3-12-51,0 0 0,0 0 1,1 0-1,0 0 0,-1 0 0,1-1 0,0 1 1,0 0-1,0-1 0,0 1 0,0-1 0,0 0 1,0 1-1,0-1 0,0 0 0,1-1 0,-1 1 1,1 0-1,-1-1 0,0 1 0,1-1 0,-1 1 1,1-1-1,-1 0 0,1 0 0,-1-1 0,1 1 1,-1 0-1,1-1 0,2 0 0,1 0 12,1-1 0,-1 0 0,0 0 0,0 0 0,0-1 0,0 0 0,0 0 0,0 0 0,-1-1 0,7-5 0,-3-2-11,-1-1-1,-1 0 1,1 0 0,5-15-1,-4 9-194,-7 17 1,-3 6-74,-1 3 248,1 0 0,-1 0 0,2 0-1,-1 0 1,1 0 0,0 0 0,1 0 0,1 9 0,-2-15-89,1-1 0,-1 1 0,1-1-1,0 1 1,-1-1 0,1 1 0,0-1 0,0 1 0,0-1-1,0 1 1,0-1 0,0 0 0,1 0 0,-1 0 0,0 1-1,0-1 1,4 1 0,-3-1-224,1 0 1,-1-1-1,1 1 1,-1-1-1,1 1 0,-1-1 1,1 0-1,-1 0 1,1 0-1,0-1 0,-1 1 1,1-1-1,-1 1 1,1-1-1,3-1 0,14-10-3632,-5-8-1746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10954,'0'0'12118,"-5"8"-11189,-2 3-660,1-1-1,1 1 1,0 1-1,0-1 0,1 1 1,0 0-1,1 0 0,1 0 1,0 0-1,-1 20 1,3 31-256,7 67 0,-3-125-327,3-12 24,3-12-136,13-63-2725,-17 58 1439,1 0 0,1 0 0,15-34 0,-21 99 3874,-7-12-1609,3-19-389,0 1 0,1 0-1,0 0 1,1 0-1,2 19 1,-2-28-210,0 0 0,1 0 0,0 0 0,-1 1-1,1-1 1,0 0 0,0 0 0,0 0 0,0 0 0,1-1 0,-1 1 0,0 0 0,1 0 0,0-1 0,-1 1 0,1-1-1,0 1 1,0-1 0,-1 0 0,1 0 0,0 0 0,0 0 0,0 0 0,1 0 0,-1 0 0,0-1 0,0 1 0,0-1 0,0 1-1,1-1 1,-1 0 0,0 0 0,3 0 0,0 0-151,0-1 1,0 1-1,0-1 0,-1 1 0,1-1 1,0-1-1,-1 1 0,1-1 1,-1 1-1,1-1 0,-1-1 0,5-2 1,-2 0-790,-1 0 0,0 0 0,0-1 0,-1 1 0,0-1 0,9-13-1,6-14-5232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7303,'0'0'13122,"-7"13"-12193,-1 2-625,1 1 0,0-1 0,1 1 1,0 1-1,2-1 0,0 1 1,-2 18-1,2 11-76,3 1-1,5 53 1,-3-100-221,-1 0 1,0 0-1,0 0 0,0 0 0,0-1 1,0 1-1,0 0 0,0 0 0,1 0 1,-1 0-1,0 0 0,0 0 0,0 0 1,0 0-1,0 0 0,0 0 0,0 0 1,1 0-1,-1 0 0,0 1 0,0-1 1,0 0-1,0 0 0,0 0 0,0 0 1,0 0-1,1 0 0,-1 0 0,0 0 1,0 0-1,0 0 0,0 0 0,0 0 1,0 0-1,0 1 0,0-1 0,0 0 1,0 0-1,0 0 0,0 0 0,0 0 1,1 0-1,-1 1 0,5-24 128,4-31-92,-10-2-363,1 16-281,0 35 311,2 15 65,-1-6 226,0 0 1,1 0-1,-1 0 1,1 0-1,0 0 1,0 0-1,1-1 1,-1 1-1,1-1 1,-1 0-1,1 0 1,0 1-1,0-2 1,1 1-1,-1 0 0,0-1 1,1 0-1,0 1 1,-1-1-1,1-1 1,0 1-1,0-1 1,5 2-1,-4-1 12,0 0 0,1-1-1,-1 1 1,0-1-1,1-1 1,-1 1-1,1-1 1,-1 1-1,1-2 1,-1 1-1,1-1 1,-1 1-1,1-2 1,-1 1 0,0 0-1,1-1 1,6-4-1,3-7 39,4-3-354,-15 18 273,-6 11 243,-10 17 480,-7 22 132,18-50-794,1 0 1,-1 1-1,1-1 0,0 1 1,-1-1-1,1 0 0,0 1 1,1-1-1,-1 1 0,0-1 1,1 0-1,-1 1 1,1-1-1,0 0 0,0 1 1,0-1-1,0 0 0,2 3 1,-3-4-58,1 0 0,0 0-1,0 0 1,0 0 0,-1 0 0,1 0 0,0 0 0,0-1 0,1 1 0,-1 0 0,0-1-1,0 1 1,0 0 0,0-1 0,0 0 0,1 1 0,-1-1 0,0 0 0,0 1 0,1-1-1,-1 0 1,0 0 0,1 0 0,-1 0 0,0 0 0,0-1 0,1 1 0,-1 0 0,0 0-1,0-1 1,1 1 0,-1-1 0,0 1 0,0-1 0,0 0 0,0 1 0,0-1 0,0 0-1,0 0 1,0 0 0,0 0 0,0 1 0,1-3 0,2-1-847,-1 0 0,1-1 0,-1 1 0,0-1 0,0 0 0,0 0 0,-1 0 0,3-9 0,2-17-7247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14157,'0'0'7495,"60"5"-7398,-40-3-258,3-1-1600,-2 4-2275,-3-1-1665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5285,'0'0'10586,"-2"10"-8792,-5 16-611,-2 1 0,-17 33 1,24-56-1139,0 0 1,1 0 0,-1 0 0,1 0-1,0 0 1,0 0 0,0 0 0,1 0-1,-1 0 1,1 1 0,0-1 0,0 0-1,1 0 1,-1 1 0,1-1-1,2 6 1,-2-7-29,1-1 0,-1 0-1,1 1 1,0-1 0,-1 0-1,1 0 1,0 0 0,0-1-1,0 1 1,1 0 0,-1-1-1,0 1 1,1-1 0,-1 0-1,1 0 1,-1 0 0,1 0-1,0 0 1,-1 0 0,1-1-1,0 1 1,-1-1 0,1 0 0,0 0-1,0 0 1,2 0 0,2-1-15,-1 0 0,1-1 0,-1 0 0,1 0 0,-1 0 0,0 0 0,0-1 0,0 0 1,0-1-1,0 1 0,-1-1 0,0 0 0,1 0 0,-2-1 0,1 1 0,0-1 0,-1 0 1,6-10-1,-4 7-3,0 0 0,-1 0 1,0-1-1,0 0 0,-1 0 1,0-1-1,-1 1 0,0-1 1,0 0-1,-1 1 0,1-19 1,-2 28 0,-1 0 1,0-1 0,0 1 0,0-1-1,0 1 1,0-1 0,0 1 0,0 0-1,-1-1 1,1 1 0,0-1 0,0 1-1,0 0 1,0-1 0,0 1-1,-1 0 1,1-1 0,0 1 0,0 0-1,0-1 1,-1 1 0,1 0 0,0-1-1,-1 1 1,1 0 0,0-1 0,-1 1-1,1 0 1,0 0 0,-1 0 0,1-1-1,0 1 1,-1 0 0,1 0 0,-1 0-1,1 0 1,0 0 0,-1 0 0,1 0-1,-1 0 1,1 0 0,-1 0 0,1 0-1,0 0 1,-1 0 0,1 0-1,-1 0 1,1 0 0,0 0 0,-1 1-1,1-1 1,0 0 0,-1 0 0,1 0-1,-1 1 1,1-1 0,0 0 0,0 0-1,-1 1 1,1-1 0,0 0 0,-1 1-1,-20 21 183,18-16-25,1 0 0,0 0 0,0 0 1,0 0-1,0 1 0,1-1 0,0 1 0,1-1 0,0 1 0,0 9 0,0-14-128,1 1 0,-1-1 0,1 0 0,-1 0-1,1 0 1,0 1 0,0-1 0,0 0 0,0 0-1,0-1 1,1 1 0,-1 0 0,1 0 0,-1 0-1,1-1 1,-1 1 0,1-1 0,0 1 0,0-1-1,0 0 1,0 0 0,0 0 0,0 0 0,0 0-1,0 0 1,0 0 0,0-1 0,1 1 0,-1-1-1,0 0 1,0 1 0,4-1 0,2-1-35,0 1-1,0-2 1,0 1 0,1-1 0,-2 0 0,1-1 0,0 1 0,0-2 0,-1 1-1,0-1 1,1 0 0,-2-1 0,1 1 0,0-1 0,-1-1 0,0 1-1,0-1 1,-1 0 0,1-1 0,-1 1 0,-1-1 0,1 0 0,-1 0 0,0 0-1,4-12 1,-8 18 27,-15 32 373,12-23-331,0-1 0,1 1 0,0 0 0,0 0 0,1 0 1,0 0-1,0 0 0,1 0 0,1 9 0,-1-15-199,0 0 0,0-1 0,0 1 0,1 0 0,-1-1 0,1 1 0,-1-1 0,1 1 0,-1 0 0,1-1 0,0 1 1,0-1-1,0 0 0,0 1 0,0-1 0,0 0 0,0 0 0,1 1 0,2 1 0,-2-3-249,0 1 0,0-1 1,0 1-1,0-1 0,0 0 0,1 0 1,-1 0-1,0 0 0,0 0 0,0-1 1,0 1-1,1 0 0,-1-1 1,0 0-1,0 0 0,0 1 0,0-1 1,0 0-1,-1-1 0,4-1 0,16-13-6208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51 16432,'0'0'1868,"-2"9"-453,-7 25 39,1 0 1,2 0 0,-2 56-1,10 108-1256,1-225-777,-1 0 0,-1-1-1,-1 1 1,-2 0 0,-7-45 0,9 71 607,0 1 1,0 0-1,0-1 1,0 1-1,0 0 1,0 0-1,0-1 1,0 1-1,1 0 1,-1-1-1,0 1 1,0 0-1,0 0 1,0-1-1,1 1 1,-1 0-1,0 0 1,0 0-1,1-1 1,-1 1-1,0 0 1,0 0-1,1 0 1,-1 0-1,0 0 1,1-1-1,-1 1 1,0 0-1,0 0 1,1 0-1,-1 0 1,0 0-1,1 0 0,-1 0 1,0 0-1,1 0 1,-1 0-1,0 0 1,1 0-1,-1 0 1,0 0-1,0 1 1,1-1-1,-1 0 1,0 0-1,1 0 1,-1 0-1,0 0 1,0 1-1,1-1 1,-1 0-1,0 1 1,20 7-49,-18-7 94,9 4-130,1-1 0,-1 0 0,1 0-1,0-1 1,1-1 0,23 2 0,37-3-2984,-69-1 2926,0 0 0,-1-1 0,1 1 1,-1-1-1,1 0 0,-1 0 0,1-1 0,-1 1 0,0-1 0,1 1 0,3-4 0,-6 4 168,1 0 0,-1 0 0,0 1 0,0-1-1,0 0 1,0 0 0,0-1 0,0 1 0,-1 0 0,1 0 0,0 0 0,0 0-1,-1-1 1,1 1 0,-1 0 0,1-1 0,-1 1 0,0 0 0,1-1-1,-1 1 1,0-1 0,0 1 0,0 0 0,0-1 0,0 1 0,0-1 0,0 1-1,-1 0 1,1-1 0,0 1 0,-1 0 0,1-1 0,-2-1 0,1 3 25,0-1 0,0 0 0,1 0 0,-1 1 0,0-1 1,-1 1-1,1-1 0,0 1 0,0-1 0,0 1 0,0 0 0,0-1 1,0 1-1,-1 0 0,1 0 0,0 0 0,0 0 0,0 0 0,-1 0 1,1 0-1,0 0 0,0 0 0,0 1 0,-2 0 0,-28 9 708,27-6-678,-1-1 0,1 1 1,0-1-1,1 1 0,-1 0 0,1 1 1,-1-1-1,1 1 0,1-1 0,-1 1 1,1 0-1,-1 0 0,2 0 0,-1 0 0,0 0 1,1 1-1,0-1 0,0 0 0,1 1 1,-1-1-1,1 1 0,0-1 0,1 0 1,-1 1-1,3 10 0,-2-15-115,0 1 0,0-1 0,1 1-1,-1 0 1,0-1 0,1 0 0,-1 1 0,1-1 0,-1 0 0,1 0 0,-1 0-1,1 0 1,0 0 0,0 0 0,-1 0 0,1-1 0,0 1 0,0 0-1,0-1 1,0 0 0,0 1 0,0-1 0,0 0 0,-1 0 0,1 0-1,0 0 1,0-1 0,0 1 0,0 0 0,0-1 0,2 0 0,3-1-188,-1 0 0,1 0 1,-1-1-1,0 1 0,0-1 1,0-1-1,10-6 0,2-6-121,-1-1 0,-1-1-1,-1 0 1,0-1-1,-2-1 1,0 0 0,-1 0-1,-1-1 1,-1-1-1,-1 0 1,12-42-1,-21 64 375,0 0-1,0 0 0,0 0 0,0 0 0,-1 0 0,1 0 0,0 0 0,0 0 0,0 0 0,0 0 0,0 0 0,0 0 0,0 0 0,0 0 0,0 0 0,0 0 0,-1 0 0,1 0 0,0 0 0,0 0 0,0 0 0,0 0 1,0 0-1,0 0 0,0 0 0,0 0 0,0 0 0,0 0 0,0 0 0,0 0 0,0 0 0,0 0 0,-1-1 0,1 1 0,0 0 0,0 0 0,0 0 0,0 0 0,0 0 0,-11 15 674,-10 23 42,17-27-598,1 1 0,0 0 1,1 0-1,0 0 0,1 0 0,0 0 0,1 0 1,1 16-1,0-24-171,-1 0 1,1 1-1,0-1 0,0 0 1,0 0-1,1 0 1,0 0-1,-1 0 1,1 0-1,1 0 1,4 6-1,-5-8 0,-1-1 0,1 1 0,0-1 0,0 1 0,0-1 0,0 0 0,1 0 0,-1 0 0,0 0 0,0 0 1,1 0-1,-1-1 0,1 1 0,-1-1 0,0 0 0,1 1 0,-1-1 0,1 0 0,-1 0 0,0-1 0,1 1 0,3-1 0,0-1-18,-1 0 1,0-1-1,0 1 0,0-1 1,0 0-1,-1 0 0,1-1 0,-1 1 1,0-1-1,0 0 0,0 0 0,0 0 1,4-7-1,39-65-417,-37 59 295,-2 0 0,0-1 1,-1 1-1,-1-2 0,-1 1 1,0-1-1,-2 0 0,3-23 1,-21 78 764,9-13-529,1 0 0,1 0 1,1 0-1,0 0 1,2 0-1,1 1 1,1-1-1,1 0 0,1 0 1,1 0-1,1 0 1,11 31-1,-16-54-58,-1-6-392,-1-1-1,1 1 1,-2-1 0,1 1-1,-1 0 1,0 0 0,0 0 0,-7-10-1,-5-9-1001,8 12 364,5 10 920,0 1 0,1-1 0,0 0 0,-1 1 0,1-1 0,0 0 0,0 0 0,0 0 0,1 0 0,-1-6 0,41 8 2037,-36 1-2055,24-3 36,-27 3-160,-1 0 1,1-1 0,0 1 0,-1 0 0,1-1 0,0 1-1,-1-1 1,1 1 0,-1-1 0,1 1 0,0-1 0,-1 1-1,1-1 1,-1 1 0,0-1 0,1 0 0,-1 1-1,1-1 1,-1 0 0,0 1 0,1-2 0,0-10-6567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11050,'0'0'8937,"81"0"-7464,-37 4-320,8 1-704,-1 1-321,-3-3-1313,-6-3-4485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222 120 10442,'0'0'4975,"2"-9"-2471,4-28-935,-6 37-1518,-1-1 0,1 0 0,0 0 0,-1 0 0,1 1 0,-1-1 0,1 0 0,-1 1 0,1-1 0,-1 0 0,1 1 0,-1-1 0,0 0 0,1 1 0,-1-1 0,0 1 0,1-1 0,-1 1 0,0 0 0,0-1 0,0 1 0,1 0 0,-1-1 0,0 1-1,0 0 1,0 0 0,0 0 0,1 0 0,-1 0 0,0 0 0,0 0 0,0 0 0,0 0 0,-1 1 0,-30 3 632,20 2-606,0 0-1,0 0 1,1 1 0,0 1 0,0 0 0,1 0-1,0 1 1,0 0 0,1 1 0,1 0 0,-1 1 0,2-1-1,-1 2 1,2-1 0,-1 1 0,1 0 0,-6 19-1,12-29-73,-1-1 0,1 0-1,0 1 1,-1-1-1,1 1 1,0-1-1,0 0 1,0 1 0,0-1-1,0 1 1,0-1-1,1 0 1,-1 1-1,0-1 1,1 0 0,-1 1-1,1-1 1,-1 0-1,1 1 1,0-1-1,0 0 1,-1 0-1,1 0 1,0 0 0,0 0-1,0 0 1,0 0-1,0 0 1,0 0-1,0 0 1,1-1 0,-1 1-1,0 0 1,0-1-1,1 1 1,-1-1-1,0 1 1,1-1 0,-1 0-1,0 1 1,1-1-1,-1 0 1,1 0-1,-1 0 1,0 0 0,1 0-1,-1 0 1,0-1-1,3 0 1,6 0 34,0-1 0,0 0 1,0-1-1,0 0 0,16-8 1,-2-2-9,0 0 1,-1-2-1,0 0 1,-1-2-1,22-21 1,-30 24 1,-1 0 0,0-1 1,-1 0-1,0-1 0,-1 0 1,-1-1-1,-1 0 0,8-18 1,-28 61-178,-4 12 81,-11 42 0,23-69 145,0 1-1,1-1 0,0 1 1,1 0-1,1 0 0,-1-1 1,2 1-1,0 0 0,2 12 1,-2-21-66,0 0 0,0-1 0,0 1 0,1 0 1,-1-1-1,0 1 0,1-1 0,0 0 1,0 0-1,0 1 0,0-1 0,0 0 0,0 0 1,0-1-1,1 1 0,-1 0 0,1-1 0,-1 1 1,1-1-1,-1 0 0,1 0 0,0 0 0,0 0 1,0-1-1,-1 1 0,1-1 0,0 1 1,0-1-1,0 0 0,0 0 0,0-1 0,0 1 1,0 0-1,5-2 0,-2 0 4,1 1 0,-1-1 0,1 0 0,-1 0 0,0 0 1,1-1-1,-2 0 0,1-1 0,0 1 0,0-1 0,-1 0 0,0 0 0,0-1 0,6-6 0,-7 5 4,1-2 0,-1 1 0,-1 0 0,1-1 0,-1 1 0,0-1 0,-1 0 0,0 0 0,0 0 0,-1 0 0,0-1 0,0 1 0,-1 0 0,0-1 0,-1 1 0,-2-16 0,3 23-25,-1 0 0,1 0 0,0-1 0,-1 1 0,1 0 0,-1 0 0,1 0 0,-1 1 0,1-1 0,-1 0 0,0 0 0,0 0 0,1 0-1,-1 0 1,0 1 0,0-1 0,0 0 0,0 1 0,0-1 0,0 1 0,0-1 0,0 1 0,0-1 0,0 1 0,0 0 0,0 0 0,0-1 0,0 1 0,0 0 0,0 0 0,-1 0 0,1 0 0,0 0 0,0 0 0,0 0 0,0 1 0,0-1-1,0 0 1,0 1 0,0-1 0,0 1 0,0-1 0,0 1 0,-2 0 0,-2 2 10,0 0-1,1 1 0,-1-1 1,1 1-1,0 0 1,0 0-1,-5 6 1,8-9-4,-50 75 1196,48-71-1113,0 1 0,0-1 0,1 1 0,0 0 1,0 0-1,0 0 0,1 0 0,0 0 0,0 0 0,1 1 1,0-1-1,0 9 0,1-13-160,-1 0-1,1-1 1,0 1 0,0 0 0,0 0-1,0-1 1,1 1 0,-1 0 0,0-1-1,1 0 1,-1 1 0,1-1 0,-1 0-1,1 1 1,0-1 0,-1 0 0,1 0-1,0 0 1,0-1 0,0 1 0,0 0 0,0-1-1,0 1 1,0-1 0,0 0 0,3 1-1,56 1-3803,-34-7-1001,-2-9-2958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15 14253,'0'0'5051,"-11"-3"-3551,8 2-1443,-3-2 78,0 1 0,0 1 0,0-1 0,0 1 0,0 0 0,0 1-1,-1-1 1,1 1 0,0 0 0,0 1 0,-1 0 0,1 0 0,0 0-1,0 0 1,-10 5 0,9-3 17,-60 36 831,63-37-941,1 1 0,-1 0 0,1-1-1,0 1 1,0 0 0,0 1 0,0-1-1,0 0 1,1 1 0,-1 0 0,1-1-1,0 1 1,0 0 0,-2 7 0,4-10-44,0 0 0,0 0 0,0 0 0,0 0 0,1 0 0,-1 0 1,0 0-1,1-1 0,-1 1 0,1 0 0,-1 0 0,0 0 0,1-1 0,0 1 0,-1 0 1,1 0-1,-1-1 0,1 1 0,0-1 0,0 1 0,-1-1 0,1 1 0,0-1 0,0 1 1,0-1-1,-1 1 0,1-1 0,0 0 0,0 0 0,0 1 0,0-1 0,0 0 1,0 0-1,1 0 0,44 4-210,-33-4 95,32 3-65,-29-3 106,1 1 0,-1 1 0,0 0 0,0 1 0,0 0 0,0 2 0,15 5 0,-30-9 86,0-1 1,0 0-1,-1 0 1,1 1 0,0-1-1,0 1 1,-1-1-1,1 1 1,0-1-1,0 1 1,-1-1 0,1 1-1,-1-1 1,1 1-1,0 0 1,-1 0-1,1-1 1,-1 1 0,0 0-1,1 0 1,-1-1-1,1 1 1,-1 0-1,0 0 1,0 0 0,0 0-1,1-1 1,-1 3-1,-1-2 34,1 1 0,-1-1 0,0 0 1,1 0-1,-1 1 0,0-1 0,0 0 0,0 0 0,0 0 0,0 0 0,0 0 0,0 0 0,-1 0 0,1 0 0,-2 0 0,-48 22 1272,38-19-1234,0-1 0,0 0-1,0-1 1,0-1 0,-1 0-1,1 0 1,0-1 0,-1-1-1,-12-2 1,25 2-227,-1 1 0,1-1 0,0 1 0,0-1 0,0 1 0,0-1 0,0 0 0,1 1 0,-1-1 0,0 0 0,0 0 0,0 0 0,0 0 0,1 1 0,-1-1 0,1 0 0,-1 0 0,0 0 0,1-1 0,0 1-1,-1 0 1,1 0 0,0 0 0,-1 0 0,1 0 0,0 0 0,0-2 0,0 0-566,0 0-1,0 1 0,0-1 0,1 0 0,-1 1 1,1-1-1,0 0 0,-1 1 0,1-1 0,1 1 1,-1 0-1,2-4 0,17-18-7333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15407,'0'0'8386,"-7"13"-7356,3-6-941,-49 104 2290,47-96-2191,0 1-1,1-1 0,1 1 1,0 0-1,1 0 1,-1 23-1,4-32-176,0 0-1,0 0 1,1 1-1,0-1 1,0 0 0,0 0-1,4 10 1,-4-15-5,0 0 0,1-1 0,-1 1 0,0 0 0,0-1 0,1 1 0,-1-1 0,1 0 0,0 1 0,-1-1 0,1 0 0,0 0 0,-1 0 0,1 0 0,0-1 0,0 1 0,0 0 0,0-1 0,0 1 0,0-1 0,0 0 0,0 1 0,0-1 0,0 0 1,0 0-1,0 0 0,0-1 0,0 1 0,0 0 0,0-1 0,3-1 0,3 0 22,-1-1 0,0 0 0,0 0 0,-1 0 0,1-1-1,-1 0 1,0-1 0,0 1 0,0-1 0,10-11 0,51-65 28,-54 63-24,6-6-168,-5 4-234,1 0 1,1 1-1,1 1 0,0 1 0,27-21 0,-43 37 751,-16 6-21341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1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126 317 3107,'0'0'15407,"54"-5"-14895,-24 5-192,2 0-224,-4 0-576,-3 0-3428,-4 0-6021</inkml:trace>
  <inkml:trace contextRef="#ctx0" brushRef="#br0" timeOffset="1">1 19 11979,'0'0'12172,"72"-5"-12108,-34 5-1698,4-3-3298,-1-8-10795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13485,'0'0'5765,"5"8"-3747,-3-5-1902,0 0-1,0 0 1,0 0-1,0 0 1,1 0-1,0 0 1,-1-1-1,1 1 1,0-1-1,0 1 1,0-1-1,0 0 1,1-1-1,-1 1 1,0 0-1,1-1 1,-1 0-1,1 0 1,0 0-1,-1 0 1,8 0-1,110 6-4058,-106-7 1612,0-1 0,0 0 0,0-1 0,-1-1 1,1 0-1,14-5 0,-9-5 3381,-20 13-662,1-1-1,-1 1 0,1-1 0,-1 0 0,1 1 0,-1-1 0,0 0 0,1 1 0,-1-1 0,0 0 0,1 1 0,-1-1 0,0 0 0,0 0 0,0 1 0,0-1 0,0 0 1,0 0-1,0 1 0,0-1 0,0 0 0,0 0 0,0 0 0,0 1 0,0-1 0,-1-1 0,0 1 230,0 0 0,1 0-1,-1-1 1,0 1 0,0 0 0,0 0 0,0 0-1,0 0 1,0 1 0,0-1 0,-1 0 0,1 0-1,0 1 1,0-1 0,-3 0 0,-17-3-601,16 4 136,1 1 0,-1-1 0,0 1 1,0 0-1,0 0 0,0 0 0,1 1 1,-1 0-1,0 0 0,-5 3 1,8-4-108,0 1 1,0-1 0,0 0-1,1 1 1,-1-1 0,1 1 0,-1-1-1,1 1 1,0 0 0,-1 0-1,1 0 1,0-1 0,0 1 0,0 0-1,0 0 1,1 1 0,-1-1 0,0 0-1,1 0 1,0 0 0,-1 0-1,1 0 1,0 1 0,0-1 0,0 0-1,1 4 1,0-5-44,0 0 0,-1 1-1,1-1 1,0 0 0,0 0 0,1 0 0,-1 0 0,0 0-1,0 0 1,0 0 0,1 0 0,-1 0 0,0 0-1,1-1 1,-1 1 0,1-1 0,-1 1 0,1-1-1,-1 1 1,1-1 0,-1 0 0,1 0 0,-1 0-1,1 0 1,0 0 0,-1 0 0,3-1 0,46-6-96,-37 2-215,0-2-1,-1 0 1,0 0-1,-1-1 1,0-1-1,15-13 1,25-19-3146,-50 60 2254,-13 22 1195,8-28-48,0 0 1,1-1 0,1 1 0,0 1-1,0 13 1,2-26-83,0 0 0,0 0 0,0-1 0,1 1 0,-1 0-1,0 0 1,1 0 0,-1 0 0,0 0 0,1-1 0,-1 1 0,1 0 0,-1 0 0,1-1-1,-1 1 1,1 0 0,0-1 0,-1 1 0,1 0 0,0-1 0,0 1 0,-1-1-1,1 1 1,0-1 0,0 0 0,0 1 0,0-1 0,0 0 0,-1 0 0,1 1 0,0-1-1,0 0 1,0 0 0,0 0 0,0 0 0,0 0 0,0 0 0,0 0 0,1-1-1,1 1-394,0-1 1,1 1-1,-1-1 0,0 0 0,0 0 0,0 0 0,1 0 0,-1 0 0,0-1 0,3-2 0,12-12-3393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1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73 3523,'0'0'13346,"-7"9"-12091,-7 9-553,0 0 1,2 1 0,0 0-1,1 1 1,1 1-1,1-1 1,1 2 0,1-1-1,1 1 1,0 0 0,2 0-1,-3 41 1,7-63-699,0 0 0,0 1 0,0-1 0,0 0 0,0 0 0,0 1 1,0-1-1,0 0 0,0 1 0,0-1 0,0 0 0,0 1 0,0-1 0,0 0 0,0 1 0,0-1 1,0 0-1,0 0 0,1 1 0,-1-1 0,0 0 0,0 1 0,0-1 0,1 0 0,-1 0 0,0 0 1,0 1-1,1-1 0,-1 0 0,0 0 0,0 0 0,1 0 0,-1 1 0,0-1 0,1 0 1,-1 0-1,13-6 66,8-15-287,-1-14-863,-2-1 0,18-51-1,-25 58 568,0 1 0,2-1-1,2 2 1,0 0 0,20-26-1,-33 51 561,-1 1 0,0-1-1,1 0 1,-1 1-1,1 0 1,-1-1-1,1 1 1,0 0-1,0 0 1,0 0-1,-1 0 1,1 0 0,3-1-1,-4 2 4,0 0 0,0 0-1,-1 0 1,1 0 0,0 0 0,0 0-1,-1 0 1,1 0 0,0 0 0,0 0 0,-1 1-1,1-1 1,0 0 0,0 1 0,-1-1-1,1 0 1,0 1 0,-1-1 0,1 1-1,-1-1 1,1 1 0,0-1 0,-1 1 0,1 0-1,0 1 2,0 0 0,0 0-1,0 0 1,0 0 0,-1 0-1,1 0 1,-1 1 0,0-1-1,1 0 1,-1 0 0,0 0 0,0 0-1,-1 1 1,1-1 0,0 0-1,-1 0 1,1 0 0,-1 0-1,0 0 1,1 0 0,-1 0-1,0 0 1,-2 3 0,-3 4 194,-1 0 1,0-1-1,0 0 1,-1 0-1,0 0 1,-13 9-1,16-13-259,-1 0-1,0 0 0,1-1 1,-1 0-1,0 0 0,-1 0 1,1-1-1,0 1 1,-1-2-1,0 1 0,-10 1 1,15-3-355,2 0 202,0 0-1,-1 0 0,1 0 0,0 0 1,-1 0-1,1 0 0,0 0 0,-1 0 1,1 0-1,0 0 0,0 0 0,-1 0 1,1 0-1,0 0 0,-1 0 0,1 0 1,0-1-1,0 1 0,-1 0 1,1 0-1,0 0 0,0 0 0,-1-1 1,1 1-1,0 0 0,0 0 0,-1 0 1,1-1-1,0 1 0,0 0 0,0 0 1,0-1-1,0 1 0,-1 0 0,1-1 1,0 1-1,0 0 0,-1-13-8117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2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10794,'0'0'13421,"-5"56"-13005,1-29-191,-1-3-129,5 0-64,0-5 0,0-5-353,0-8-992,14-6-897,0-1-1057,2-19-2274,2-9-3204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2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23 13132,'0'0'4527,"-2"11"-3288,2-9-1210,-19 117 3034,-4 174 0,20-292-2884,-3-9-159,-3-10-166,-7-22-97,8 23 51,1-1 1,1 0-1,1 0 0,0 0 0,1 0 1,-2-25-1,7 42 186,-1 0-1,0 1 1,1-1 0,-1 0 0,0 1-1,1-1 1,-1 1 0,1-1 0,-1 0-1,0 1 1,1-1 0,-1 1 0,1 0-1,0-1 1,-1 1 0,1-1 0,-1 1-1,1 0 1,0-1 0,-1 1 0,1 0-1,0 0 1,-1 0 0,1-1 0,0 1-1,-1 0 1,1 0 0,0 0 0,0 0-1,-1 0 1,1 0 0,0 0 0,-1 1-1,1-1 1,0 0 0,-1 0 0,1 0-1,1 1 1,30 8-76,-11 0-196,108 39-3478,-108-42 1954,0-1 1,0-1-1,0-1 1,32 1 0,-47-4 1347,4 0 73,1 1-1,-1-2 1,0 0 0,1 0 0,13-4 0,-21 4 663,-1 0 0,1 0-1,-1 0 1,0 0 0,1-1 0,-1 1 0,0-1-1,0 1 1,0-1 0,0 0 0,0 0 0,0 0 0,0 0-1,-1 0 1,1 0 0,-1 0 0,1 0 0,-1-1 0,0 1-1,0-1 1,0 1 0,0-1 0,-1 1 0,1-1 0,-1 0-1,1-3 1,-1 5-165,0 0-1,0 1 1,1-1-1,-1 0 1,0 0-1,0 0 0,0 0 1,0 0-1,-1 0 1,1 0-1,0 0 1,0 0-1,0 1 1,-1-1-1,1 0 1,-1 0-1,1 0 1,0 0-1,-1 1 1,1-1-1,-1 0 0,0 1 1,1-1-1,-1 0 1,0 1-1,1-1 1,-1 0-1,0 1 1,0-1-1,0 0 1,-2 1 5,1-1 1,-1 1 0,1-1 0,-1 1 0,1 0 0,-1 0-1,1 0 1,0 0 0,-1 1 0,1-1 0,-4 1 0,-2 1 79,1 1 1,-1-1-1,1 1 1,-1 1-1,1-1 1,-10 8-1,-24 31 1020,39-40-1124,0 1 1,0 0-1,1 0 0,-1 0 1,1 0-1,-1 0 0,1 0 1,0 0-1,0 0 0,1 0 1,-1 0-1,1 1 0,-1-1 1,1 0-1,0 0 0,0 4 1,1-6-86,0 0 1,0 0 0,0 0-1,0 0 1,0 0 0,0 0-1,0 0 1,0 0 0,0 0-1,0-1 1,1 1 0,-1 0-1,0-1 1,0 1 0,1-1-1,-1 0 1,0 1 0,1-1-1,-1 0 1,0 0 0,1 0-1,-1 0 1,0 0 0,1 0-1,-1 0 1,0 0 0,1 0-1,-1-1 1,0 1 0,1-1-1,1 0 1,44-14 56,-32 4-425,-1 0 0,0-1 0,0 0 0,12-15 0,1-1-1698,-27 70 1674,0-39 441,0 1 0,0 0 0,0-1-1,0 1 1,1-1 0,0 0 0,-1 1 0,1-1-1,0 1 1,1-1 0,-1 0 0,1 0-1,-1 0 1,1 0 0,0 0 0,0 0 0,0 0-1,5 4 1,-3-4 5,-1-1 1,1-1-1,-1 1 0,1 0 0,0-1 1,0 0-1,0 0 0,-1 0 0,1 0 0,0-1 1,0 1-1,0-1 0,0 0 0,0 0 1,0-1-1,8-1 0,-3 0-5,-1 0 0,1-1 0,-1-1 0,0 1 0,0-1 0,0 0 0,0-1 0,-1 0 0,0 0 0,0-1 0,7-6 0,-1 0-58,-1-1 0,-1 0 0,0-1 0,16-26 0,-20 27-64,-1 0 0,0 0 0,-2 0 0,1 0 0,-1-1 0,-1 0 0,-1 0 0,0 0 0,0 0 0,-2 0 0,0-1 0,-2-20 0,2 34 58,0 0 0,-1 1 0,1-1 0,0 0 0,0 0 0,-1 0 0,1 1 0,0-1 0,-1 0-1,1 0 1,-1 1 0,1-1 0,-1 0 0,1 1 0,-1-1 0,0 1 0,1-1 0,-1 0 0,0 1 0,1-1 0,-1 1 0,0 0 0,0-1-1,1 1 1,-1 0 0,0-1 0,0 1 0,0 0 0,1 0 0,-1 0 0,0 0 0,0 0 0,0 0 0,0 0 0,0 0 0,1 0 0,-1 0 0,0 0-1,0 0 1,0 1 0,0-1 0,1 0 0,-1 1 0,0-1 0,0 0 0,1 1 0,-1-1 0,0 1 0,1-1 0,-1 1 0,0 0 0,0 0 0,-4 3 35,-1 0 0,1 0 1,1 1-1,-1-1 0,-6 8 1,-2 7 283,1 1 1,0 0-1,-15 39 0,23-48-104,0 0 0,1 1 1,0-1-1,1 1 0,0 0 0,1-1 0,0 1 0,1 0 0,2 15 0,-1-23-253,0-1 0,0 1 0,0-1 0,1 0 0,-1 1 0,1-1 0,0 0 0,0 0 0,0 0 0,0 0 0,1-1 0,-1 1 0,1-1 0,-1 1-1,1-1 1,0 0 0,0 0 0,0 0 0,0 0 0,1-1 0,-1 1 0,0-1 0,1 0 0,-1 0 0,1 0 0,-1 0 0,1-1 0,4 1 0,52 1-3686,-8-13-3393,-15-6 559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0:2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10 14029,'0'0'7154,"-10"-3"-5398,0 1-1456,1 1 1,-1-1-1,1 1 1,-1 1-1,1 0 0,-16 2 1,23-2-263,-1 0 1,1 1 0,-1-1-1,0 1 1,1-1 0,-1 1-1,1 0 1,-1 0-1,1 0 1,-1 1 0,1-1-1,0 0 1,0 1 0,0 0-1,0-1 1,0 1 0,0 0-1,0 0 1,0 0 0,1 0-1,-1 1 1,1-1-1,0 0 1,-1 1 0,1-1-1,0 0 1,0 1 0,1 0-1,-1-1 1,0 1 0,1-1-1,0 1 1,-1 5 0,2-6-104,0-1 0,-1 1 1,1 0-1,0-1 1,0 1-1,0 0 0,0-1 1,0 1-1,0-1 0,0 0 1,1 1-1,-1-1 1,0 0-1,1 0 0,-1 0 1,1 0-1,0 0 1,-1 0-1,1 0 0,0 0 1,-1-1-1,1 1 0,0-1 1,0 1-1,2 0 1,57 11-1236,-52-11 996,28 4-315,-20-4 441,-1 1 0,1 1-1,-1 1 1,27 9 0,-42-13 214,0 1 0,-1-1 1,1 0-1,-1 0 0,1 0 0,0 1 1,-1-1-1,1 0 0,-1 1 0,1-1 1,-1 1-1,1-1 0,-1 0 1,1 1-1,-1-1 0,1 1 0,-1-1 1,0 1-1,1 0 0,-1-1 0,0 1 1,1-1-1,-1 1 0,0 0 1,0-1-1,1 1 0,-1-1 0,0 1 1,0 1-1,-14 11 1000,-28 2-203,17-9-791,0-2 1,0 0-1,-37-1 0,41-3-1851,0-1 0,-31-6 0,-10-10-6978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1:5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1048 268 9385,'-4'-8'-70,"-1"-4"113,-19-45 635,57 189 557,10 51-788,-21-19-477,-7 1-1,-7 1 1,-25 319 0,-124 490 1409,52-436-406,53-233-169,32-229-574,2-1 1,10 78-1,-8-142-214,2 0 1,0-1-1,0 1 0,1-1 1,0 1-1,1-1 0,1 0 1,-1 0-1,2-1 1,-1 1-1,2-1 0,-1-1 1,1 1-1,1-1 0,0 0 1,0-1-1,0 1 0,1-2 1,1 1-1,-1-1 1,1-1-1,0 0 0,1 0 1,-1-1-1,1 0 0,0-1 1,0-1-1,1 1 0,-1-2 1,15 3-1,67 4 246,179-4 1,-31-3-211,-114 7-77,-32-1-20,0-4-1,95-9 1,-175 4 59,-1-2-1,0 0 1,0 0-1,0-1 0,0-1 1,-1 0-1,0-1 1,0-1-1,0 0 0,18-13 1,-15 7 32,-1-1 1,0 0-1,-1-1 1,0 0-1,-1-2 0,18-28 1,-6-2 51,-2-1-1,-3 0 1,-1-2 0,23-97-1,-16 27-91,-6-2 0,7-173 0,-23-247-205,-18 326 79,-65-336 0,23 209-638,27-118 488,14 145 977,14 298-622,-1-19 74,-2 1 1,-2-1-1,-10-35 1,14 63-142,-1 0-1,-1 0 1,1 0 0,-1 0 0,-1 0 0,0 1-1,0 0 1,0 0 0,-1 1 0,0-1 0,-1 1-1,0 0 1,0 1 0,0 0 0,-1 0 0,-14-8-1,1 4-19,-1 1-1,0 1 0,-1 2 1,0 0-1,0 1 1,-37-3-1,-149 2 63,136 6-11,-830 39 2538,697-14-2997,1 9-1,-269 80 1,414-98-2163,13-11-1933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2:1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723 308 3587,'-9'-3'626,"1"0"0,-1 1 0,0 0 0,0 0 0,0 1 0,0 0 0,-16 0 0,25 42-503,19 124-316,-19-10 336,13 420 825,79 366 286,-27-524-807,-39-289-379,-6 2 0,5 175 1,-26-230 50,3 83 301,-3-156-425,1 0 0,0 0 0,0 0 0,0 0 0,0-1 0,1 1 0,-1 0 0,0 0 0,1 0 0,-1-1 0,1 1 0,-1 0 0,1-1 0,0 1 0,0 0 0,0-1 0,0 1 0,0-1 0,0 1 0,0-1 0,1 0 0,-1 1 0,0-1 0,1 0 0,-1 0 0,1 0 0,-1 0 0,1 0 1,0 0-1,-1-1 0,1 1 0,3 0 0,2-1 59,-1 0 0,1-1 0,-1 0 0,0-1 0,1 1 0,-1-1 0,11-5 0,-10 4 23,0 0-1,0 1 0,1 0 0,-1 0 1,12-1-1,-11 4-66,0 0 0,0 0 0,-1 1 1,1 0-1,0 0 0,-1 1 0,1 0 0,8 4 1,62 40 60,-30-18-10,21 8-60,2-4 0,1-2-1,1-4 1,2-3 0,0-3 0,141 20-1,869 40 128,-721-60-118,-191-7 1,302-15 0,212-20 74,-663 21-73,-4-1 2,0-1 0,0-1 1,0 0-1,-1-2 1,0 0-1,0-2 0,0 0 1,-1-1-1,0 0 1,0-2-1,-1 0 1,0-1-1,-1-1 0,-1 0 1,1-1-1,-2-1 1,0 0-1,-1-1 0,20-29 1,140-293 80,-80 142-41,-52 107-66,-4-1 0,-3-2 0,-5-1 0,-4-1-1,-4-2 1,13-134 0,21-382 27,4-46 2,-45 531 4,-6-1 1,-10-143-1,1 255 8,-1-1 1,-1 1-1,0 1 1,-1-1-1,0 0 1,-1 1-1,-1 0 1,0 0-1,-1 0 1,-11-15-1,14 22-10,-2 0-1,1 1 0,-1-1 0,0 1 0,0 0 1,-1 1-1,1-1 0,-1 1 0,-1 1 0,1 0 1,-1 0-1,1 0 0,-1 1 0,0 0 1,-1 0-1,1 1 0,0 0 0,-1 0 0,-11 0 1,-36 2 60,-98 12 0,-11 0 3,87-14-73,0-3 0,-126-26-1,-150-55 46,191 43-30,-178-24 0,140 47-93,-297 10 1,-204 51-162,227-9 159,-516-25 224,521-12-103,410 6-771,-1 3 1,1 3-1,1 2 0,-1 2 1,2 4-1,-91 33 0,104-31-3480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2:2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374 370 4965,'0'0'3133,"-9"0"-2401,-69-2 746,77 3-1472,1 0-1,-1 1 0,0-1 0,1 0 0,-1 1 1,1-1-1,-1 0 0,1 1 0,0-1 0,-1 1 1,1-1-1,0 1 0,0-1 0,0 2 0,0 1 3,-45 262 28,10-71 693,-11 222 1,45-249-71,36 275 0,-20-282-548,-12 284 0,-68 158 46,13-302 402,-28 198 660,75-457-1239,1 0 0,3 1 0,5 55 0,-4-96 17,0-1-1,1 1 1,-1-1 0,0 1 0,1 0 0,-1-1-1,1 1 1,-1-1 0,1 0 0,0 1 0,0-1 0,-1 1-1,1-1 1,0 0 0,0 0 0,0 1 0,0-1-1,1 0 1,-1 0 0,0 0 0,0 0 0,1-1-1,-1 1 1,1 0 0,-1 0 0,0-1 0,1 1-1,-1-1 1,1 1 0,0-1 0,-1 0 0,1 1 0,-1-1-1,1 0 1,-1 0 0,3 0 0,6-2 21,1 1 1,-1-1-1,0-1 1,18-6-1,10-2 88,-13 11-96,1 1-1,-1 0 1,0 2 0,0 1-1,-1 1 1,1 1 0,34 14-1,40 8-38,414 60 34,-303-57 17,22-6 36,287-4 0,-11-4-41,-357-5-8,1-8 0,259-25 0,-69-12 38,-55 7-3,-258 23-41,0-1 1,-1-2 0,33-10 0,-51 13 1,0-2 0,0 1 0,0-1 0,-1-1 0,0 1 0,0-2 0,0 1 0,-1-1 0,0 0-1,0-1 1,11-14 0,9-19 4,-1-1-1,-2-1 1,27-64 0,46-147 44,-78 199-50,34-105 4,-8-3-1,-6-2 1,30-286 0,-25 54-18,14-155 6,-40 343 4,14-260-5,-32 380 5,-4 0 0,-4 0 0,-23-113 0,16 134-17,-21-90-100,30 143 103,0-1 0,-1 1 0,-1 0 0,-1 1 0,0-1 0,0 1 0,-17-19 0,18 26-16,0 0 0,0 1 0,-1 0 0,0 1 0,0 0 0,0 0 1,-1 1-1,0 0 0,0 0 0,0 1 0,-11-2 0,-17-4 69,-57-5 0,60 10-58,-214-16 193,-308 12-1,372 10-138,-203 3-30,-486-8 19,284-38 47,-184-5 25,677 47-146,47 0-137,-88-8 0,136 7 72,0 0 1,1 0-1,-1-1 1,0 1-1,0 0 1,1-1-1,-1 1 1,0-1-1,1 1 1,-1-1-1,1 1 1,-1-1-1,0 0 1,1 1-1,-1-1 0,1 1 1,0-1-1,-1 0 1,1 0-1,0 1 1,-1-1-1,1 0 1,0 0-1,0 1 1,-1-1-1,1 0 1,0 0-1,0 0 1,0 1-1,0-1 1,0 0-1,0 0 0,0 0 1,1 1-1,-1-1 1,0 0-1,0 0 1,0 1-1,1-1 1,0-1-1,-1 0-373,6-22-3627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2:3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35 5285,'0'0'3721,"5"8"-3235,-2-2-438,0 1 1,0-1 0,-1 1-1,0 0 1,0-1 0,0 1 0,-1 0-1,0 0 1,0 0 0,-1 1-1,0-1 1,0 0 0,-1 0 0,0 0-1,-2 7 1,-4 37 1,-21 140 592,-5 253 1,48 46-259,-6-292-112,-20 149 326,4-224-43,4-81-391,3 0-1,1 0 0,2 0 0,2-1 0,2 1 1,17 58-1,-15-70-11,1 0 1,2-2 0,24 46-1,-33-68-108,1 1 0,0-1 1,0 0-1,1-1 0,0 1 0,0-1 0,0 1 0,1-2 0,-1 1 0,1-1 0,0 1 0,1-2 0,-1 1 0,1-1 0,-1 0 0,1 0 1,0-1-1,0 0 0,0 0 0,1 0 0,8 0 0,20-3 61,0-2 0,0-2 0,-1-1 0,0-1 0,49-17 0,22-5-94,-22 11 22,1 5 1,1 3 0,0 3 0,0 5 0,118 10-1,-115 4 128,-89-11 565,-10-15-609,8 12-111,0 1 0,1-1 1,-1 0-1,1 1 0,0-1 1,-1 0-1,1 0 0,0 0 1,0 0-1,-1-4 0,-3-23 5,2 0-1,1-1 0,2 1 0,2-31 1,1-11 1,-1-12-16,4 1 0,4 0 0,3 0-1,28-95 1,4-23 4,-27 112 0,33-99 0,-27 118 11,17-85-1,-36 128-7,-1 1 0,-1-1-1,-1 0 1,-1 0 0,-2 0-1,-1 1 1,-4-28 0,-3 22 4,-22-59 0,22 69-1,1-1 0,1 0-1,1 0 1,0 0-1,-3-46 1,8 31-21,0-15 32,-1 1 1,-20-102-1,21 145-19,-1 1-1,-1 0 0,1-1 1,-1 1-1,-1 0 0,1 1 1,-1-1-1,-1 0 0,1 1 1,-1 0-1,0 0 0,0 1 1,-1-1-1,1 1 0,-1 0 1,0 1-1,-12-8 0,5 6-2,1 1 0,-2 0-1,1 0 1,0 2 0,-1-1-1,0 2 1,0 0-1,-27-1 1,-23 2 2,-448 1-90,108 6 157,374-9-59,-53-14 0,59 11-93,0 1 0,-1 1 0,-30-2 0,49 7-1644,8 0-492,12 0-1352,17-4-2131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2:5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313 488 12075,'-2'-1'50,"1"1"0,-1 0 0,0 0-1,1 0 1,-1 1 0,0-1 0,1 0-1,-1 0 1,0 1 0,1-1 0,-1 1-1,1 0 1,-1-1 0,1 1 0,-1 0-1,1 0 1,-1 0 0,1 0 0,0 0-1,-1 0 1,1 1 0,0-1 0,-1 2-1,0 1-74,0 0-1,1 0 1,0 0-1,0 0 0,0 1 1,0-1-1,1 7 1,-3 9 44,-39 271 56,-25 155 208,-50 296 1311,95-538-1145,6 341 1,16-538-415,1 1-1,0-1 1,0 0-1,0 1 0,1-1 1,0 0-1,0 0 1,0 0-1,1 0 1,0 0-1,1-1 1,0 1-1,0-1 1,8 10-1,-4-8-16,1-1 0,-1 0-1,1-1 1,0 0 0,0-1-1,1 1 1,0-2 0,0 1-1,15 3 1,350 102 130,-281-85-189,113 26-1114,282 30 0,222-16 1288,-98-11 181,764 52 188,878-31-113,-1494-65-63,-2-64-107,185-90-161,-535 78-31,-388 63-11,36-6 120,80-22 0,-136 30-76,0 0 0,1 1-1,-1-1 1,0 0 0,0 0 0,0 0-1,0 0 1,0 0 0,0 0-1,0 0 1,0 0 0,0 0-1,-1 0 1,1-1 0,0 1-1,-1 0 1,1-1 0,-1 1-1,1 0 1,-1-1 0,0 1-1,0-1 1,1 1 0,-1-3 0,-1-43 630,0 28-849,8-198-209,-2 125 67,-3 0 1,-4 1 0,-18-120-1,-48-109 508,-29-192 227,28 105-141,31 199-987,34 183 660,-2 0 0,0 1 0,-1 0 0,-2 0 0,-20-39 0,20 48 38,0 0 0,-1 1 0,-1 0 0,0 1 0,-1 0 0,0 1-1,-1 0 1,-1 1 0,-18-12 0,-8-2 28,-1 3 0,-1 1 0,-1 2-1,-46-13 1,-187-42 158,168 48-165,-242-59-153,-615-68-1,-421 69 162,445 34-60,827 43 29,-1119-58-12,1 98-41,406 62 122,-221 18 771,1039-112-889,0-1 25,0 0-1,-1 1 1,1 0 0,0 1-1,0 0 1,-1 0-1,-8 4 1,15-4-200,0-1 0,1 0-1,-1 1 1,0-1 0,1 1 0,0-1-1,-1 1 1,1 0 0,0 0 0,0-1 0,0 1-1,0 0 1,0 0 0,0 0 0,0 0-1,1 0 1,-1 1 0,1-1 0,-1 0 0,1 0-1,0 0 1,0 0 0,0 0 0,0 1 0,1-1-1,-1 0 1,0 0 0,1 0 0,-1 0-1,1 0 1,0 0 0,1 3 0,13 25-5538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12940,'0'0'5029,"0"50"-3652,0-29-544,0 4 64,0-5-353,0-2-383,5-2-129,1-3 32,-1-4-32,-1-4-32,1-5-417,4 0-640,-2 0-897,2 0-1889,-2-11-930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1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12748,'0'0'4463,"10"-5"-2258,15-9-1495,-1 0 1,-1-2-1,0-1 1,34-35-1,-20 16-396,60-79 0,-96 113 33,-8 21 320,-47 107-43,48-109-656,1 1 0,0 0 0,1 0 0,1 0 0,-1 26 0,4-44-42,0 1 0,0 0 0,0-1 0,0 1 0,0-1 0,0 1 0,0-1 0,0 1 0,0-1 0,0 1 0,1-1-1,-1 0 1,0 1 0,0-1 0,1 1 0,-1-1 0,0 1 0,1-1 0,-1 0 0,0 1 0,1-1 0,-1 1 0,0-1 0,1 0-1,-1 0 1,1 1 0,-1-1 0,1 0 0,-1 0 0,1 1 0,-1-1 0,1 0 0,22-3-2224,18-18-3006,-8-7-115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3:0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489 276 9033,'0'0'672,"4"0"-629,-2 0-5,-1 0 0,1 1 0,-1-1 0,1 1 0,-1-1 0,1 1 0,-1 0 0,0 0 0,1-1 0,-1 1 0,0 0 0,0 0 1,1 0-1,-1 1 0,0-1 0,0 0 0,0 0 0,0 0 0,0 1 0,-1-1 0,1 1 0,0-1 0,-1 1 0,1-1 0,-1 1 0,1-1 0,-1 1 0,0-1 0,1 1 0,-1-1 0,0 1 0,0 0 0,0 2 1,-2 70 533,0-56-479,-18 178 493,-3 66-254,-28 512 122,26-599 398,9 2 1,6 208-1,10-377-821,1 0-1,-1 0 1,2 0-1,-1-1 1,1 1-1,0 0 1,1-1-1,0 1 1,0-1 0,1 1-1,-1-1 1,2-1-1,-1 1 1,1 0-1,8 8 1,-6-9 14,1 1-1,0-2 1,1 1 0,-1-1-1,1 0 1,0-1 0,0 0-1,1 0 1,-1-1 0,1 0-1,19 2 1,499 45 280,-403-44-367,1429 59-567,-22 24 764,-1054-56-129,-332-31-52,186-22 0,-209 6 125,-1-6 1,153-46 0,-270 64-46,1-1 1,-1 0 0,0 0 0,0 0-1,-1 0 1,1-1 0,-1 0 0,1 0-1,-1 0 1,0-1 0,-1 0 0,1 1-1,-1-1 1,0 0 0,3-7 0,7-16-35,17-49 0,-18 45 35,117-408 30,-59 179-100,34-70-55,104-420-42,-193 651 149,-10 59-50,2 0 1,22-77 0,-24 105-33,0 0 0,-2-1-1,1 0 1,1-17 0,-5 28 42,0 0 0,0-1 1,0 1-1,0 0 0,0 0 1,0 0-1,-1 0 0,0 0 1,1 0-1,-1 0 0,0 0 0,-1 0 1,1 0-1,0 0 0,-1 0 1,0 0-1,1 1 0,-1-1 1,0 1-1,0 0 0,-1-1 0,1 1 1,0 0-1,-5-3 0,-9-3 3,0 0 0,-1 1 0,0 0 0,0 1 0,-25-4 0,-95-11 15,45 9 8,-712-83 73,-458 52-5,-173 20 5,583 85-96,290-12 0,280-35 8,5-2 14,-299 53 1,545-57 153,18-1-643,13-8 407,0 0 0,0 1 1,0-1-1,0 0 0,0 1 1,0-1-1,0 0 0,0 0 1,0 1-1,0-1 0,0 0 1,0 1-1,0-1 0,1 0 1,-1 0-1,0 1 0,0-1 1,0 0-1,0 0 0,0 1 1,1-1-1,-1 0 0,0 0 1,0 1-1,0-1 0,1 0 1,-1 0-1,0 0 0,0 0 1,1 1-1,-1-1 0,0 0 1,0 0-1,1 0 0,-1 0 1,0 0-1,1 0 0,-1 0 1,0 0-1,0 0 0,1 0 1,9 3-1148,0 0 1,0-1-1,0-1 1,13 1-1,19-1-5519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3:0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1344 114 6342,'-5'-7'2279,"0"-1"-2224,0 0 0,0 0 0,-1 1 0,-1 0 0,1 1 0,-1-1 0,0 1 0,0 0 0,-1 1 0,0 0-1,0 0 1,0 0 0,0 1 0,-1 0 0,0 1 0,0 0 0,0 1 0,0-1 0,0 2 0,-16-2 0,11 4-183,1 0 1,0 1 0,0 1 0,0 0 0,1 1 0,-1 0 0,1 1 0,-1 0-1,2 1 1,-1 0 0,-11 9 0,-18 14-260,-58 54 1,88-73 373,-95 86 297,5 5 0,4 5 0,5 3-1,5 5 1,-91 154 0,148-215-87,3 2 0,2 1 0,3 0 0,2 2 0,3 1 0,2 0 0,3 0 0,3 2 0,2-1 0,1 69 0,6-44-53,3 0 0,4 0 0,4-1-1,31 118 1,-30-161-140,1-1 0,2 0 0,2-1 0,1-1 0,2 0 0,2-2 1,1 0-1,2-2 0,1-1 0,57 57 0,-51-63 2,1 0 0,1-2 0,1-2 0,2-1 0,0-1 0,48 18 0,-56-28 5,0-1 0,1-2-1,0 0 1,0-2 0,1-2-1,0 0 1,0-2 0,0-2 0,37-3-1,-50 0 89,1-1 0,0-1 0,-1-1 0,0 0 0,0-2 0,-1 0 0,0 0 0,0-2 0,-1 0-1,0-1 1,-1-1 0,0 0 0,18-20 0,6-10 159,-2-1 1,-3-2-1,38-62 1,-12 6-168,-5-2 0,-4-3 1,-5-2-1,-4-2 1,-5-1-1,-6-2 0,35-229 1,-58 263-113,-3 0 0,-3-1 0,-4 0 0,-3 1 0,-3 0 0,-26-102 0,24 139 6,-3 0 0,-1 0 0,-2 2 0,-2-1 0,-2 2 0,-1 1 0,-2 1 0,-1 0 0,-3 2 0,0 1 0,-2 1 0,-67-57 0,79 77-21,0 1-1,-1 0 1,-1 2 0,0 0-1,0 1 1,-21-6-1,32 12-21,0 1-1,-1 0 0,1 0 0,0 1 0,-1 1 0,1-1 0,-1 1 1,-8 1-1,13 0-15,-1 0 0,1 0-1,0 0 1,0 0 0,0 1 0,0 0 0,0 0 0,0 0 0,0 0 0,1 0-1,-1 1 1,1 0 0,-1 0 0,1 0 0,0 0 0,-3 5 0,0-1-168,1 1 1,0 1-1,1-1 1,0 1-1,0 0 1,1 0-1,0 0 1,-3 16-1,3 1-934,0-1 0,1 29 0,2 33-4338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3:0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1646 143 8776,'-23'-17'-85,"-1"1"0,-1 1 0,-1 2 0,0 0 0,0 2 0,-55-16 0,38 17 215,1 2 0,-1 2 0,-86 0 1,98 5-126,-1 1 1,1 2 0,0 1 0,0 1 0,0 2 0,1 1 0,-1 1 0,2 2-1,-42 18 1,25-2 14,2 2 0,0 2-1,2 2 1,2 1 0,1 2-1,1 2 1,-53 68 0,38-35 21,4 2-1,3 2 1,-68 147 0,82-144 120,3 1-1,4 2 1,3 0 0,4 2 0,3 0 0,4 0 0,3 2 0,4-1 0,4 0 0,17 136 0,-8-162-121,3 0 0,2 0 1,3-1-1,2-1 0,2-1 1,54 96-1,-50-110-12,1-1-1,2-1 1,2-2-1,2-1 1,0-1-1,3-1 1,0-3-1,2 0 1,49 28-1,-39-31 51,2-1-1,1-3 1,1-2-1,1-3 1,1-1 0,0-3-1,1-2 1,0-3-1,1-2 1,63 0 0,-59-6 51,0-4 0,-1-2 0,0-3 1,0-2-1,-1-2 0,-1-4 0,0-1 1,-1-3-1,75-39 0,-53 16 98,-2-4 1,-2-3-1,-2-4 0,-3-2 1,-2-3-1,101-118 0,-108 105-140,-3-3 0,-4-2 0,-3-2 0,-3-2 0,-4-3 0,40-111 0,-65 146-232,-3 1 0,-1-2 0,-3 1 0,-2-2 0,-2 1 0,0-82 0,-7 110 107,0 0-1,-2-1 1,0 1-1,-2 0 0,0 0 1,-1 1-1,-2 0 1,0 0-1,-1 0 1,-1 1-1,-1 1 1,0 0-1,-2 0 0,0 1 1,-1 1-1,-1 0 1,-20-18-1,9 15 81,0 1-1,-2 1 1,0 2-1,-1 1 0,-1 1 1,0 1-1,-1 1 1,0 2-1,-51-9 1,-2 5 85,0 4 0,-127 0 0,97 12-131,0 4 1,0 6-1,1 4 0,1 5 1,-178 59-1,259-70-833,-50 25 0,14 8-3452,29-13-3478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3:1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551 274 12780,'-21'6'1477,"10"-4"-1152,1 2 0,-1-1 0,1 1 1,-18 10-1,24-11-332,0 0 1,0 1-1,0-1 1,1 1-1,0-1 1,0 1-1,0 0 1,0 0 0,0 0-1,1 1 1,0-1-1,0 1 1,0-1-1,-2 7 1,-13 57-216,3 0 1,-8 92 0,-1 6-562,-36 123-370,-140 414 0,182-653 1224,-30 99 735,42-130-635,1 0 1,1 1-1,1-1 1,1 1-1,1 32 1,1-49-170,-1 0 1,1 0 0,0 0 0,0 0 0,0 0-1,0-1 1,0 1 0,1 0 0,-1-1 0,1 1-1,0-1 1,-1 1 0,1-1 0,0 0 0,1 0-1,-1 0 1,0 0 0,0 0 0,1 0 0,-1-1-1,1 1 1,0-1 0,-1 0 0,1 1 0,0-1-1,0-1 1,0 1 0,0 0 0,0-1 0,3 1-1,11 1 2,-1-1 0,1 0 1,0-1-1,18-3 0,-28 2 17,207-35 356,2 0-279,356 24-58,-373 13-128,226-1-98,1277 5 137,-815 19 168,130 0 45,529-91 97,-1170 40-150,867-39 1177,-1234 66-987,1 0 0,0 0 0,0-1 0,0 0 0,18-6 0,-24 5-206,1 0 0,-1-1 1,0 1-1,0-1 0,-1 0 1,1 0-1,0 0 0,-1-1 0,0 1 1,0-1-1,0 0 0,0 0 0,-1 0 1,3-5-1,43-74-634,-5-3-1,50-134 1,-74 163 352,-3 0 0,-2-2 1,-3 0-1,-2 0 0,1-72 0,-12 16 369,-5-1-1,-32-169 1,26 194-140,-16-80 10,24 153-38,0 1 1,-1 0-1,0 0 0,-2 0 0,0 0 1,-1 1-1,-12-16 0,11 20-32,0 1-1,-1 0 1,-1 1-1,0 0 1,0 1-1,-1 1 0,0-1 1,-1 2-1,0 0 1,0 1-1,0 0 1,-23-5-1,-20-3-60,-112-13-1,135 22 133,-658-47 608,-4 44 78,399 6-751,-511-6 20,-1101-1-32,1407 11 71,-1254 42 360,1331-7 64,58-5-4716,341-31-58,6-2-3091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0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67 4676,'0'0'6289,"-12"0"-5344,13 1-876,-1-1 0,1 1 1,-1-1-1,1 1 0,-1 0 0,1-1 0,-1 1 1,1 0-1,-1 0 0,0-1 0,1 1 0,-1 0 1,0 0-1,0-1 0,0 1 0,1 0 0,-1 0 1,0 0-1,0-1 0,0 2 0,0 2 1001,0-18-604,-1 7-422,-2 9 23,-3 15 104,8 0-14,-2-16-155,1-1 0,-1 0 0,1 0 0,-1 1 0,1-1 0,-1 0 0,1 0 0,-1 0 0,1 1 0,-1-1 0,1 0 0,0 0 0,-1 0 0,1 0 0,-1 0 0,1 0 0,-1 0 0,1 0 0,0 0 0,-1-1 0,1 1 0,-1 0 0,1 0 0,-1 0 0,1-1 0,-1 1 0,1 0 0,-1 0 0,1-1 0,-1 1 1,1-1-1,-1 1 0,1-1 0,2-1 27,-1-1 0,0 1 0,0-1 0,0 1 0,0-1 0,0 0 0,0 0 1,-1 1-1,0-1 0,1-1 0,-1 1 0,0 0 0,0 0 0,-1 0 0,1 0 0,-1-1 1,1 1-1,-1 0 0,0-1 0,0 1 0,-1-6 0,0 9-18,1-1-1,0 1 1,-1-1-1,1 1 1,-1-1-1,1 1 0,0-1 1,-1 1-1,1 0 1,-1-1-1,1 1 1,-1 0-1,0-1 1,1 1-1,-1 0 1,1 0-1,-1-1 1,0 1-1,1 0 0,-1 0 1,1 0-1,-1 0 1,0 0-1,1 0 1,-1 0-1,0 0 1,1 0-1,-1 0 1,1 0-1,-1 0 1,0 0-1,1 1 0,-1-1 1,1 0-1,-1 0 1,1 1-1,-1-1 1,0 0-1,1 1 1,-1-1-1,1 0 1,0 1-1,-1 0 1,-23 18-71,21-16 56,1 1 1,-1 0 0,1 0 0,-1 0 0,1 1 0,1-1 0,-1 0 0,0 1 0,1-1-1,0 1 1,-1 8 0,2-13-4,1 1-1,-1-1 1,1 0-1,-1 0 1,1 0-1,-1 0 1,0 0-1,1 0 1,-1 0-1,1 0 1,-1 0-1,1 0 0,-1 0 1,1 0-1,-1 0 1,1 0-1,-1 0 1,1 0-1,-1 0 1,1-1-1,-1 1 1,0 0-1,1 0 1,-1-1-1,1 1 1,-1 0-1,0 0 1,1-1-1,-1 1 1,0 0-1,1-1 1,-1 1-1,0-1 1,1 1-1,12-13 20,-9 8 21,1 1-1,-1-1 1,0 0-1,0 0 0,-1-1 1,0 1-1,0-1 1,0 0-1,-1 0 0,0 0 1,0 0-1,0 0 1,1-11-1,-15 40-250,5-13-12,3 1-878,-1 0 1,2 0 0,-1 0 0,-2 22 0,5-19-3148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4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487 292 5381,'-1'-9'1399,"0"3"-1215,-1-6 439,-1 0 1,1 0 0,-2 1-1,0-1 1,-10-21 0,12 31-581,1 0 0,0-1 0,-1 1 0,1 0-1,-1 0 1,0 0 0,0 0 0,0 0 0,0 1 0,0-1 0,0 1 0,-1-1 0,1 1 0,0 0 0,-1-1 0,1 1 0,-1 1-1,1-1 1,-1 0 0,0 0 0,1 1 0,-1 0 0,0-1 0,1 1 0,-1 0 0,0 0 0,1 1 0,-1-1 0,0 1 0,1-1 0,-1 1-1,1 0 1,-1 0 0,1 0 0,-1 0 0,1 0 0,-4 3 0,-3 2-22,0 0 1,0 1-1,1 0 1,0 1-1,0-1 1,1 1-1,0 1 1,0 0-1,-7 13 1,-47 93 30,23-30 52,4 2-1,5 1 1,3 2 0,-18 111 0,23-56-292,-4 287 1,26-381 110,2 0-1,2-1 1,2 1 0,3-1 0,31 94-1,-30-115-298,1 0-1,1-1 0,1 0 1,2-1-1,1-1 0,1 0 1,1-1-1,1-2 0,1 0 1,45 38-1,-51-50 207,0-1 1,0 0-1,1-2 0,1 1 0,-1-2 1,1-1-1,1 0 0,-1-1 0,30 5 1,-31-8 300,1 0 0,-1-1 1,0-1-1,1 0 1,-1-2-1,1 0 0,-1 0 1,0-2-1,0 0 0,0-1 1,-1 0-1,0-1 1,0-1-1,0-1 0,-1 0 1,0 0-1,16-14 0,1-6 359,-2-1-1,-1-2 0,-1 0 0,-2-2 1,-2-1-1,0-1 0,-3-1 1,31-72-1,-20 30-42,-5-2 0,-3-1 1,19-117-1,-23 58-402,-6-1 1,-6 0-1,-12-152 0,1 236-63,-3 1 0,-2-1 0,-2 1-1,-22-61 1,25 92-135,-2 1 0,0 0 0,-1 1 0,-1 0 0,-2 1 0,0 0 0,-1 1 0,-1 1 0,-1 0 0,-1 1 0,-27-23 0,29 32-182,1 1-1,-1 0 0,-1 1 1,1 0-1,-1 2 1,-1 0-1,1 1 0,-1 0 1,0 2-1,0 0 1,0 1-1,0 1 0,-1 0 1,-19 3-1,-37 2-3977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227 240 3235,'0'0'897,"-9"0"459,4 1-1164,-35-2 592,38 1-686,0 0 1,0 0 0,0-1 0,0 1 0,0-1 0,0 1-1,0-1 1,0 0 0,1 0 0,-1 0 0,0 0-1,0 0 1,1 0 0,-1 0 0,1-1 0,-1 1 0,1 0-1,-1-1 1,-1-2 0,0 0 215,1 1 0,-1-1 1,0 1-1,-1 0 0,1 0 1,-1 0-1,-4-3 0,-1-1 1202,9 3 38,2 4-1449,0 0-1,-1 0 1,1-1 0,0 1-1,-1-1 1,1 1 0,-1-1-1,1 1 1,-1-1 0,1 0-1,-1 0 1,1 0 0,-1 0-1,0 0 1,0 0 0,1 0-1,-1 0 1,0 0 0,0-1-1,0 1 1,0 0 0,0-1 0,-1 1-1,1-1 1,0 1 0,-1-1-1,1 1 1,-1-1 0,1 1-1,-1-1 1,0 0 0,1 1-1,-1-1 1,0 0 0,0 1-1,0-1 1,-1 0 0,1 1-1,0-1 1,-1 1 0,1-1-1,-1 0 1,1 1 0,-2-2-1,1 0 32,0 0-1,0 0 1,0 0-1,-1 0 0,1 1 1,-1-1-1,0 1 0,0-1 1,0 1-1,0-1 1,0 1-1,-1 0 0,1 0 1,-1 0-1,1 1 0,-1-1 1,0 1-1,1-1 1,-1 1-1,0 0 0,0 0 1,0 0-1,-5-1 0,6 2-122,-1 0-1,1 1 0,-1-1 0,1 0 0,-1 1 0,1-1 0,-1 1 1,1 0-1,0 0 0,-1 0 0,1 0 0,-2 2 0,3-3-19,0 1 0,0 0 0,1-1 0,-1 1 0,0 0 0,1-1 0,-1 1 0,0 0 0,1 0 0,-1 0 0,1 0 0,-1-1 0,1 1 0,0 0-1,-1 0 1,1 0 0,0 0 0,0 0 0,0 0 0,0 0 0,-1 0 0,1 0 0,0 0 0,1 0 0,-1 0 0,0 0 0,0 0 0,0 0 0,1 0 0,-1 0 0,0 0 0,1 0 0,-1-1-1,1 1 1,0 2 0,2-2 12,-1 1 0,0-1-1,1 1 1,-1-1-1,1 0 1,0 0-1,-1 0 1,1 0 0,0-1-1,0 1 1,0-1-1,-1 1 1,1-1-1,0 0 1,0 0 0,0-1-1,5 0 1,2 1 73,-10-2-44,1 1 1,-1-1 0,1 0-1,-1 1 1,0-1 0,0 1-1,0-1 1,0 0 0,0 1 0,0-1-1,0 0 1,0 1 0,-1-1-1,1 0 1,-1 1 0,1-1-1,-1 1 1,1-1 0,-3-2 0,-1 2-38,1 1 0,-1-1 0,0 1 0,1 0 0,-1 0 0,0 1 0,0-1 0,0 1 0,0 0 0,-6 0 0,10 0-6,0 0 0,0 0 0,0 0 0,-1 1 0,1-1 0,0 0 0,0 0 0,0 1-1,0-1 1,-1 0 0,1 0 0,0 0 0,0 1 0,0-1 0,0 0 0,0 0-1,0 1 1,0-1 0,0 0 0,0 0 0,0 1 0,0-1 0,0 0 0,0 1-1,0-1 1,0 0 0,0 0 0,0 1 0,0-1 0,0 0 0,1 0 0,-1 0-1,0 1 1,0-1 0,0 0 0,0 0 0,0 1 0,1-1 0,-1 0 0,0 0 0,0 0-1,0 0 1,1 1 0,-1-1 0,0 0 0,0 0 0,0 0 0,1 0 0,-1 0-1,0 0 1,0 0 0,1 0 0,12 12-111,-8-10 147,0 0 1,1-1-1,-1 0 0,1 0 0,0 0 0,-1-1 0,1 0 1,-1 0-1,1 0 0,9-2 0,-15 2 7,0-1-1,1 1 1,-1 0-1,1-1 1,-1 1-1,1-1 1,-1 1-1,0-1 0,0 1 1,1-1-1,-1 0 1,0 1-1,0-1 1,1 1-1,-1-1 1,0 1-1,0-1 1,0 0-1,0 1 1,0-1-1,0 0 1,0 1-1,0-1 1,0 1-1,0-1 1,0 0-1,0 1 1,-1-1-1,1 1 0,0-1 1,0 1-1,-1-1 1,1 1-1,0-1 1,-1 1-1,1-1 1,0 1-1,-2-2 1,-14-16 545,12 16-585,1 0 1,-1 0-1,0 1 1,1-1-1,-1 1 1,0 0-1,0 0 1,0 0-1,0 1 0,0-1 1,0 1-1,-5 0 1,8 0-8,-1 1 1,1-1-1,0 0 1,-1 0-1,1 1 0,0-1 1,-1 1-1,1-1 1,0 1-1,0-1 1,0 1-1,-1 0 0,1 0 1,0 0-1,0-1 1,0 1-1,0 0 0,0 0 1,0 0-1,1 1 1,-1-1-1,0 0 1,1 0-1,-1 0 0,0 1 1,1-1-1,-1 0 1,1 0-1,0 1 0,-1-1 1,1 0-1,0 1 1,0-1-1,0 1 1,0-1-1,0 0 0,1 3 1,-1-2 3,1 0 1,0 0 0,0 0-1,1 0 1,-1-1 0,0 1-1,1 0 1,-1-1 0,1 1-1,-1-1 1,1 1 0,0-1 0,0 0-1,-1 0 1,1 0 0,0 0-1,0 0 1,0 0 0,0 0-1,0-1 1,0 1 0,1-1-1,-1 1 1,0-1 0,0 0-1,0 0 1,3 0 0,2 1 13,-1 0 0,1-1 0,0 0 0,0 0 0,0-1 0,0 0 0,12-3 1,-17 3 8,0 0 0,0 0 0,0-1 0,0 1 0,0-1 0,0 0 1,-1 1-1,1-1 0,0 0 0,-1 0 0,0 0 0,1 0 0,-1 0 1,0 0-1,0-1 0,0 1 0,0 0 0,-1 0 0,1-1 0,0 1 0,-1-1 1,0 1-1,0 0 0,0-1 0,0 1 0,0-1 0,0 1 0,0-1 1,-1 1-1,1 0 0,-1-1 0,0 1 0,0 0 0,0-1 0,0 1 1,0 0-1,0 0 0,0 0 0,-1 0 0,1 0 0,-1 0 0,1 0 0,-1 1 1,0-1-1,0 1 0,0-1 0,0 1 0,0-1 0,0 1 0,0 0 1,-1 0-1,1 0 0,-3-1 0,0 2-38,-1-1 0,1 1-1,0 0 1,0 0 0,-1 0 0,1 1 0,0 0-1,0 0 1,0 0 0,0 1 0,0-1-1,0 1 1,-8 5 0,11-6 12,0 0 0,0 1 0,0-1 0,0 1 0,0-1-1,0 1 1,0 0 0,1 0 0,-1 0 0,1 0 0,0 0 0,-1 0 0,1 0 0,0 1 0,0-1-1,0 0 1,1 1 0,-1-1 0,0 1 0,1-1 0,0 0 0,-1 1 0,1-1 0,0 1 0,0-1 0,1 1-1,-1-1 1,0 1 0,1-1 0,-1 1 0,3 3 0,-1-3 8,0-1 0,0 1 0,0-1 0,0 0 0,1 0-1,-1 0 1,1 0 0,-1 0 0,1 0 0,0-1 0,0 1 0,0-1 0,0 0 0,0 0 0,0 0 0,0 0-1,0 0 1,0-1 0,0 1 0,0-1 0,6 0 0,-5 1 13,0-1-1,0 0 1,0 1 0,0-2 0,0 1-1,0 0 1,0-1 0,0 1 0,0-1-1,0 0 1,0-1 0,0 1 0,-1-1-1,1 1 1,-1-1 0,6-4 0,-7 5 2,-1 0 0,0-1 0,0 1 0,1 0 0,-1-1 0,0 1 0,0-1 0,0 1 0,-1-1 0,1 0 0,0 1 0,-1-1 0,1 0 0,-1 1 0,1-1 0,-1 0 0,0 0 0,0 0 0,0 1 0,0-1 0,0 0 0,0 0 0,0 1 0,0-1 0,-1 0 0,1 0 0,-1 1 0,1-1 0,-1 0 0,0 1 0,0-1 0,0 1 0,0-1 0,0 1 0,0-1 0,0 1 0,0-1 0,0 1 0,-1 0 0,1 0 0,-1 0 0,1 0 0,-1 0 0,1 0 0,-1 0 0,1 0 0,-3 0 0,-5-3-20,1 1 0,-1 0 1,0 1-1,0 0 1,-1 0-1,1 1 0,-14 0 1,18 1-15,0 1 0,0 0 0,1 0 0,-1 0 0,0 0 0,1 1 0,-1 0 0,-7 3 0,11-4 8,0-1 0,0 1 0,0 0 1,0-1-1,0 1 0,0 0 0,0-1 1,0 1-1,0 0 0,0 0 0,0 0 1,0 0-1,1 0 0,-1 0 1,0 0-1,1 0 0,-1 0 0,1 0 1,-1 1-1,1-1 0,-1 0 0,1 0 1,0 0-1,0 1 0,0-1 0,0 0 1,0 0-1,0 1 0,0-1 0,0 0 1,0 0-1,0 1 0,1-1 0,-1 0 1,0 0-1,1 0 0,-1 0 1,1 1-1,-1-1 0,2 2 0,1-1 16,0 0-1,0 1 0,0-1 0,0 0 1,0 0-1,1-1 0,-1 1 0,0-1 0,1 1 1,-1-1-1,1 0 0,0-1 0,-1 1 1,1 0-1,0-1 0,7 0 0,62-3 76,-71 3-66,0 0-1,0 0 0,-1 0 1,1 0-1,0-1 0,0 1 0,-1-1 1,1 1-1,0-1 0,-1 1 0,1-1 1,-1 0-1,1 0 0,-1 0 0,1 0 1,-1 0-1,0 0 0,1 0 1,-1 0-1,0-1 0,0 1 0,0 0 1,0-1-1,0 1 0,0-1 0,0 1 1,0-1-1,-1 1 0,1-1 1,0 0-1,-1 1 0,0-1 0,1 0 1,-1 0-1,0 1 0,0-4 0,0 2 5,-1 0 0,0 1 0,1-1 0,-1 1 0,0-1 0,-1 1 0,1-1 0,0 1 0,-1 0 0,1-1 0,-1 1 0,0 0 0,1 0 0,-1 0 0,0 0 0,0 1 0,-1-1 0,1 0 0,0 1 0,-1 0 0,1-1 0,0 1-1,-4-1 1,-1 0-20,-1 0 0,1 0 0,-1 0-1,0 1 1,0 0 0,0 1-1,-9 0 1,16 0-3,-1 0-1,0 0 0,0 0 1,1 0-1,-1 0 1,0 1-1,0-1 1,1 1-1,-1-1 0,0 1 1,1-1-1,-1 1 1,1 0-1,-1 0 0,1 0 1,-1 0-1,1 0 1,0 0-1,-1 0 1,1 1-1,0-1 0,0 0 1,0 1-1,0-1 1,0 1-1,0-1 1,0 1-1,0-1 0,1 1 1,-1 0-1,1-1 1,-1 1-1,1 0 1,0 0-1,-1 2 0,1-2-1,0 0 0,1 0-1,-1 0 1,0 0 0,1 0-1,-1 0 1,1-1 0,-1 1-1,1 0 1,0 0 0,0-1-1,0 1 1,0 0 0,0-1-1,0 1 1,0-1 0,1 0-1,-1 1 1,0-1 0,1 0-1,-1 0 1,1 1 0,0-1-1,-1-1 1,1 1 0,0 0-1,2 1 1,0-1 14,1 0 0,-1 0 0,0 0 0,0-1 0,1 1 0,-1-1 0,0 0 0,1 0 0,-1-1 1,0 1-1,0-1 0,6-1 0,-7 0 9,0 0 1,0 0-1,0 1 0,0-2 1,0 1-1,0 0 0,-1-1 1,1 1-1,-1-1 1,1 0-1,-1 0 0,0 0 1,0 0-1,-1 0 1,1 0-1,-1 0 0,1-1 1,-1 1-1,0 0 0,0-1 1,0 1-1,-1-1 1,1 0-1,-1-5 0,0 8-26,0 0 0,0 0 0,-1 1 0,1-1 0,0 0-1,0 0 1,-1 1 0,1-1 0,0 0 0,-1 1 0,1-1-1,-1 0 1,1 1 0,-1-1 0,1 0 0,-1 1 0,1-1-1,-1 1 1,0-1 0,1 1 0,-1 0 0,0-1 0,0 1 0,1 0-1,-1-1 1,0 1 0,1 0 0,-1 0 0,0 0 0,0-1-1,0 1 1,1 0 0,-1 0 0,0 0 0,0 0 0,0 0-1,1 1 1,-1-1 0,0 0 0,0 0 0,1 0 0,-1 1-1,0-1 1,0 0 0,1 1 0,-1-1 0,0 1 0,-3 1-156,0-1-1,1 0 1,-1 1 0,0 0 0,1 0 0,0 0 0,-1 0 0,1 1 0,-3 2-1,3 0-114,-1 0 0,2 0 0,-1 0 0,0 1 0,1-1 0,0 1-1,0-1 1,1 1 0,-3 11 0,4 29-5442,6-23-594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31:0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9353,'0'0'112,"9"-4"-85,-7 3-31,10-4 108,0 0-1,0 1 1,0 0 0,0 1-1,0 0 1,1 1-1,0 0 1,23 1 0,-15 4 232,0 2 1,37 12 0,-36-10-108,0 0 0,33 4 0,24-6-13,0-3-1,83-10 1,-100 3-164,-1 2 0,1 3 0,0 3 0,101 17 1,6 19 415,2-7 0,188 10 0,-127-30-378,307 54 1,-310-20-67,553 94 64,-335-93 10,265 43 71,-189-2 180,196 39 258,-128 22-354,-259-60-245,-58-13 88,295 126 1,237 171 95,-576-257-134,448 253 332,-281-126-103,286 190 3,-383-231-149,415 312 59,120 286-125,-728-676 86,-5 4 0,-6 5 1,-6 4-1,95 195 0,232 617 597,-339-752-702,103 245-18,31-13 2,-14-55-51,-159-287 24,-4 3-1,34 130 0,-2 90-6,50 176 698,-110-470-689,4 17 93,-11-33-135,2-1-224,-1 1 106,1-1 1,-1 0-1,1 1 0,-1-1 1,1 0-1,-1 0 0,1 0 1,-1 0-1,0 0 0,1 0 1,-1-1-1,0 1 0,0 0 1,0-1-1,0 1 1,0-1-1,0 1 0,0-3 1,18-35-2956,-16 32 1998,9-23-2843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2157 4260,'-6'8'2968,"-11"11"-1177,7-10-777,1 1 0,0 1 0,0-1 0,2 1-1,-10 16 1,17-28-979,1 1 0,-1 0 0,0 0 0,0 0 0,0 0 0,0 0-1,0-1 1,1 1 0,-1 0 0,0 0 0,0 0 0,0 0 0,0 0 0,1 0 0,-1 0-1,0 0 1,0 0 0,0 0 0,0 0 0,1 0 0,-1 0 0,0 0 0,0 0 0,0 0-1,1 0 1,-1 0 0,0 0 0,0 0 0,0 0 0,0 0 0,1 0 0,-1 0 0,0 0-1,0 0 1,0 0 0,0 0 0,1 0 0,-1 0 0,0 1 0,0-1 0,0 0-1,0 0 1,0 0 0,1 0 0,-1 0 0,0 1 0,0-1 0,0 0 0,0 0 0,0 0-1,0 0 1,0 1 0,0-1 0,0 0 0,0 0 0,0 0 0,0 1 0,0-1 0,0 0-1,0 0 1,0 0 0,0 1 0,16-12 522,22-31 498,-2-2 0,50-78 0,-55 75-766,99-144-159,323-436-9,315-281 34,-696 827-136,-28 34-7,58-80-1,-96 114-53,-8 9-80,-20 12-334,-27 25-1118,-5 5-4480,31-25 1319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28 123 12332,'0'0'7618,"-6"-8"-6551,-1 1-919,6 6-112,-1-1 1,1 0 0,-1 1-1,1-1 1,0 0 0,0 0-1,-1 1 1,1-1 0,1 0-1,-3-4 1,4 5-13,-1 0 0,0 0 1,0 0-1,1 0 0,-1 0 0,1 0 0,-1 0 0,1 0 1,-1 0-1,1 0 0,0 0 0,-1 0 0,1 1 0,0-1 1,0 0-1,-1 0 0,1 1 0,0-1 0,0 1 0,0-1 0,0 1 1,0-1-1,0 1 0,0 0 0,0-1 0,0 1 0,0 0 1,0 0-1,0-1 0,0 1 0,1 0 0,57-17 349,1 2-1,0 3 0,119-8 1,-176 20-369,0 0 0,-1 0 0,1 0 0,-1 1 0,1-1 0,0 1 0,-1-1 0,1 1 0,-1 0 0,0 0 0,1 0 0,-1 0 0,0 1 0,1-1 0,-1 1 0,0-1 0,0 1 0,0 0 0,0-1 0,2 4 0,-2-1 31,0 0 0,0 0 1,0-1-1,0 1 0,-1 1 0,0-1 0,0 0 1,0 0-1,0 0 0,-1 0 0,1 8 0,-2 3 105,0 1 0,-1-1-1,0 1 1,-2-1-1,1 0 1,-7 15 0,-52 113 412,-12 40-744,66-158-2900,1 1 0,-6 51 0,13-52-7285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1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12011,'0'0'10875,"-9"3"-10923,3 0 37,1 0 1,0 0-1,0 0 1,0 1 0,0-1-1,0 1 1,1 0 0,-1 1-1,-5 7 1,8-9 15,-1 0 0,1 0 0,0 0 0,1 0 0,-1 1 0,0-1 0,1 1-1,0-1 1,0 1 0,0-1 0,0 1 0,1 0 0,-1-1 0,1 1 0,0 0 0,0-1 0,0 1 0,1 0 0,-1-1 0,1 1 0,1 4 0,-1-7 7,0 0 1,0 1-1,0-1 1,0 0-1,0 0 1,0 0-1,0 0 0,0 0 1,1 0-1,-1 0 1,0-1-1,1 1 0,-1 0 1,0-1-1,1 1 1,-1-1-1,1 0 1,-1 1-1,1-1 0,-1 0 1,1 0-1,-1 0 1,1 0-1,-1 0 1,1 0-1,-1 0 0,1 0 1,2-1-1,0 0 39,1 0 0,0 0 0,0 0 0,0 0 1,-1-1-1,1 0 0,5-3 0,-7 3-16,0 0 0,-1 0 0,1 0 0,-1 0 1,1-1-1,-1 1 0,0-1 0,0 1 0,0-1 0,0 0 1,-1 0-1,1 0 0,-1 0 0,1 0 0,-1 0 0,1-6 1,-18 23 134,10 1 136,1 1-1,0 0 1,1 0-1,1 0 1,0 0-1,1 1 1,1-1-1,2 33 1,-1-48-238,0-1 0,-1 1 0,1 0 0,0 0 0,0 0 1,0-1-1,-1 1 0,1 0 0,0 0 0,-1-1 0,1 1 0,0 0 1,-1 0-1,1-1 0,-1 1 0,1-1 0,-1 1 0,0 0 0,1-1 1,-1 1-1,0-1 0,1 1 0,-1-1 0,0 0 0,1 1 1,-1-1-1,0 0 0,0 1 0,-1-1 0,-33 3 677,-31-16-491,55 10-295,7 2-94,1 0 0,-1-1-1,0 1 1,0 0 0,1-1-1,-1 0 1,1 0 0,-1 0 0,-3-4-1,16 5-6725,12-3 3830,-18 4 1451,17-5-5253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4773,'0'0'15321,"-4"15"-14948,-12 37-9,-39 143 853,47-162-910,2-1-1,2 2 0,1-1 0,1 38 1,2-68-274,0-1 0,0 1 1,0 0-1,1-1 0,-1 1 1,1-1-1,-1 1 0,1 0 1,0-1-1,0 0 0,0 1 0,1-1 1,-1 0-1,0 1 0,1-1 1,0 0-1,-1 0 0,1 0 1,0 0-1,0 0 0,0-1 1,4 3-1,-2-2 19,0 0 0,0-1-1,1 0 1,-1 0 0,0 0 0,1-1 0,-1 1-1,1-1 1,-1 0 0,1 0 0,-1 0 0,7-2-1,9-3 116,0 0 0,1-1 0,-2-1 0,30-15 0,131-57 138,-85 40-2445,-2-4-5810,-46 18-5589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205 621 4420,'-14'3'2616,"-23"3"-1640,1 0 907,1 0 0,-35 13 0,58-10 395,22-2-1113,25 0-102,13-6-205,1-2 1,75-13 0,96-28-372,-149 26-315,1064-272 469,-478 111-498,-643 174-143,370-88 34,-273 70 11,166-10-1,-217 30-503,-60 1 421,0 0 1,-1 1-1,1-1 0,0 0 0,0 0 1,0 0-1,0 0 0,-1 0 0,1 1 0,0-1 1,0 0-1,0 0 0,0 0 0,0 0 1,0 1-1,0-1 0,0 0 0,0 0 1,-1 0-1,1 1 0,0-1 0,0 0 1,0 0-1,0 0 0,0 1 0,0-1 1,0 0-1,0 0 0,0 0 0,0 0 1,1 1-1,-1-1 0,0 0 0,0 0 1,0 0-1,0 1 0,0-1 0,0 0 1,0 0-1,0 0 0,0 0 0,1 1 1,-1-1-1,0 0 0,0 0 0,0 0 1,0 0-1,1 0 0,-1 0 0,0 1 1,0-1-1,0 0 0,1 0 1,-21 8-1171,-17-4-1696,-10-3-2002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489 62 7495,'8'-6'1388,"-6"5"-1344,6-6 529,0 1 1,1 0-1,0 0 0,0 1 0,1 0 0,0 1 1,0 0-1,0 0 0,21-4 0,-31 8-566,1 0 0,-1 0 1,1 0-1,-1 0 0,1 0 0,-1 1 0,1-1 0,-1 0 0,0 0 0,1 0 1,-1 1-1,1-1 0,-1 0 0,1 0 0,-1 1 0,1-1 0,-1 0 1,0 1-1,1-1 0,-1 0 0,0 1 0,1-1 0,-1 1 0,0-1 0,0 1 1,1-1-1,-1 0 0,0 1 0,0-1 0,0 1 0,0-1 0,0 1 0,1-1 1,-1 1-1,0-1 0,0 1 0,0-1 0,0 1 0,0 0 0,-1-1 0,1 1 1,0 0-1,-7 24 177,-2-8-91,-1 0 0,-1-2 0,0 1 0,-2-1 0,1-1 0,-20 17 0,-94 74 799,115-97-753,-154 111 1602,-26 20 116,191-139-1855,-20 20 333,20-20-332,-1 0 0,1 0 1,0 1-1,-1-1 0,1 0 0,0 0 1,-1 0-1,1 1 0,0-1 0,0 0 0,-1 0 1,1 1-1,0-1 0,0 0 0,0 1 1,0-1-1,-1 0 0,1 1 0,0-1 1,0 0-1,0 1 0,0-1 0,0 0 0,0 1 1,0-1-1,0 0 0,0 1 0,0-1 1,0 0-1,0 1 0,0-1 0,0 1 0,0-1 1,0 0-1,0 1 0,0-1 0,0 0 1,1 1-1,-1-1 0,0 0 0,0 0 0,0 1 1,1-1-1,-1 0 0,0 1 0,0-1 1,1 0-1,-1 0 0,0 0 0,1 1 0,-1-1 1,0 0-1,1 0 0,-1 0 0,0 0 1,1 0-1,-1 1 0,0-1 0,1 0 0,-1 0 1,0 0-1,1 0 0,-1 0 0,0 0 1,1 0-1,41-1 156,-1-2 0,0-1 0,0-2 0,59-17 0,6 0-121,233-29-1210,-164 27-3892,-50 5-2409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18674,'0'0'1569,"0"73"-1313,0-41-160,5 4-63,6-1 31,1 0-449,4 2-544,-2-1-640,-5-4-1730,-9-3-801,0-4-801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33 351 7143,'-7'-19'928,"1"1"1,0-1 0,2-1-1,-5-35 1,9 49-639,0 0 0,0 0-1,0 0 1,1 0 0,0 0 0,0 0 0,0 0 0,1 0 0,0 0-1,0 1 1,1-1 0,-1 1 0,1-1 0,1 1 0,-1 0 0,0 0-1,1 0 1,0 1 0,0-1 0,7-4 0,4-2 219,0 0 0,1 1-1,1 0 1,-1 1 0,2 1 0,23-7 0,-23 9-418,0 0 1,1 2 0,-1 0-1,1 2 1,0 0 0,0 1-1,0 0 1,0 2-1,0 0 1,32 7 0,-48-8-93,0 1 1,0 0 0,1-1-1,-1 1 1,0 1 0,0-1-1,0 0 1,0 1 0,0-1 0,-1 1-1,1 0 1,0 0 0,-1 0-1,1 0 1,-1 1 0,0-1-1,0 1 1,0-1 0,0 1-1,0 0 1,0 0 0,-1-1 0,1 1-1,-1 0 1,0 1 0,0-1-1,0 0 1,0 0 0,-1 0-1,1 1 1,-1-1 0,0 0-1,0 0 1,0 1 0,-1 5 0,-1 1 35,-1 1 1,0-1 0,-1 1 0,0-1 0,-1 0-1,0 0 1,0-1 0,-1 1 0,-9 10 0,-59 60 465,22-25-292,50-53-210,1-1 1,0 0-1,0 0 0,0 1 1,0-1-1,0 0 1,1 1-1,-1-1 1,0 1-1,1-1 1,-1 1-1,1 0 1,-1 2-1,1-4-3,0 1 0,0-1 0,0 1 0,0-1 1,0 0-1,0 1 0,1-1 0,-1 1 0,0-1 0,0 1 0,1-1 0,-1 1 0,0-1 0,1 0 0,-1 1 0,0-1 1,1 0-1,-1 1 0,0-1 0,1 0 0,-1 1 0,1-1 0,-1 0 0,1 0 0,-1 0 0,1 1 0,-1-1 0,1 0 0,47 2-313,-28-3 232,-1 2-52,0 0-1,0 2 1,0 0-1,0 1 1,-1 1-1,29 10 1,-42-12 97,1 0 1,-1 0-1,1 0 1,-1 0-1,0 1 0,0 0 1,0 0-1,-1 0 1,1 1-1,5 7 1,-8-8 37,0-1 0,0 1 0,0 0 0,-1 0 1,0 0-1,1-1 0,-1 1 0,-1 0 0,1 1 0,0-1 1,-1 0-1,0 0 0,0 0 0,0 0 0,-1 0 0,1 0 1,-3 7-1,1-5 148,0 0 0,-1 0 0,0 0 0,0-1 0,-1 1 0,0-1 0,0 0 0,0 0 0,0 0 0,-1-1 0,1 1 0,-1-1 0,-1 0 0,-9 6 0,-3 1 445,-1-1 0,-1 0 0,-23 7-1,29-11-513,-1-1 0,1-1 0,-1-1 0,0 0 0,0-1 0,-1 0-1,1-1 1,0-1 0,-20-2 0,33 2-240,-1-1 0,1 0 1,0 0-1,0 0 0,0 0 0,0 0 0,-1 0 0,2 0 1,-1 0-1,0-1 0,0 1 0,0-1 0,1 0 0,-1 1 1,1-1-1,-1 0 0,1 0 0,0 0 0,-1 0 0,1 0 1,0 0-1,0 0 0,1-1 0,-1 1 0,0 0 0,1 0 1,-1-1-1,1-4 0,-1 1-813,1 0 1,0-1-1,0 1 1,1 0-1,0-1 1,0 1-1,0 0 0,1 0 1,3-11-1,17-17-6609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13805,'0'0'5808,"8"3"-4687,-5-2-1050,0 0-1,0 0 1,0 0-1,0 0 1,0-1-1,0 1 1,0-1-1,0 0 1,0 0-1,0 0 1,0-1-1,0 1 1,6-2-1,-5 0 2,1 0 0,-1-1 0,0 0 0,1 0 0,-1 0 0,0 0-1,-1 0 1,1-1 0,0 0 0,3-5 0,1 0-45,0-1 0,-1 1 0,0-2 0,-1 1 0,0-1 0,0 0 0,-2 0 0,1 0 0,-1-1 0,-1 0 0,0 0 0,0 0 0,-1 0 0,-1 0 0,0 0 0,-2-19 0,1 30-25,0 0 1,0 1-1,0-1 1,0 0-1,0 0 1,0 0-1,-1 0 0,1 0 1,0 0-1,-1 1 1,1-1-1,0 0 0,-1 0 1,1 0-1,-1 1 1,0-1-1,1 0 0,-1 1 1,1-1-1,-1 0 1,0 1-1,0-1 0,1 1 1,-1-1-1,0 1 1,0-1-1,0 1 0,1 0 1,-1-1-1,0 1 1,0 0-1,0 0 0,0 0 1,0 0-1,0 0 1,0 0-1,0 0 1,-1 0-1,0 0 4,0 1-1,0-1 1,0 1 0,0-1 0,0 1 0,1 0-1,-1 0 1,0 0 0,0 0 0,0 0 0,1 1-1,-1-1 1,1 0 0,-1 1 0,1-1-1,-2 3 1,-2 5 111,0 0 0,0 1-1,1-1 1,1 1 0,0 0-1,0 0 1,1 0 0,0 1-1,1-1 1,0 0 0,0 1 0,2 17-1,-1-22-88,0 0 1,1 0-1,0 0 0,0 0 0,0 0 1,1-1-1,-1 1 0,1-1 0,1 1 0,-1-1 1,1 0-1,0 1 0,0-1 0,0-1 0,1 1 1,0 0-1,0-1 0,0 0 0,0 0 0,1 0 1,-1 0-1,1-1 0,8 5 0,-8-6-21,0 0-1,1 0 0,-1-1 1,0 0-1,1 0 1,-1 0-1,1 0 0,-1-1 1,1 0-1,-1 0 1,1 0-1,-1-1 0,1 0 1,-1 0-1,0 0 0,1-1 1,-1 1-1,0-1 1,5-3-1,-2 0 20,-1 0 0,0 0 1,0-1-1,-1 0 0,0 0 0,0 0 1,0-1-1,-1 0 0,0 0 0,6-12 1,-2 2-73,-1 0 0,0-1 0,-2 0 0,0 0-1,-1 0 1,-1-1 0,3-19 0,-7 54 112,0 1 0,2-1 0,0 0 0,1 0 0,9 31 0,-10-42-214,-1-1 0,1 1 1,0-1-1,0 0 0,1 1 1,-1-1-1,1 0 1,0-1-1,0 1 0,0 0 1,0-1-1,1 0 0,-1 1 1,1-1-1,0-1 0,0 1 1,0-1-1,0 1 1,1-1-1,-1 0 0,1-1 1,-1 1-1,1-1 0,-1 0 1,6 1-1,-8-2-119,-1 0-1,0 1 1,0-1-1,1 0 1,-1 0-1,0 0 1,0 0-1,0 0 1,0 0-1,0 0 0,0 0 1,0-1-1,0 1 1,0 0-1,0-1 1,1 1-1,-1 0 1,-1-1-1,1 0 1,0 1-1,0-1 0,0 1 1,0-1-1,0 0 1,1-1-1,5-17-5770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8648,'0'0'11371,"-37"53"-9738,37-27-319,0 1-962,17-2-256,12-3-32,4-2-865,6-4-1665,0-3-2018,-2-4-3556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72 318 13581,'0'0'2391,"-8"9"-250,1-1-1681,1 0 0,0 1 0,0-1 0,0 1 0,1 0 0,1 1 0,-1-1 0,1 1 1,1 0-1,0 0 0,0 0 0,1 0 0,1 1 0,-1-1 0,2 1 0,0 11 0,0-19-449,1 0 1,-1 0-1,1 0 1,0-1-1,0 1 1,0 0-1,1-1 1,-1 1-1,1-1 1,-1 1-1,1-1 1,0 0-1,0 1 1,0-1-1,0 0 1,0 0-1,0-1 1,1 1-1,-1 0 1,1-1-1,-1 1 1,1-1-1,-1 0 1,1 0-1,0 0 1,0 0-1,-1 0 1,1-1-1,0 1 1,0-1-1,0 0 0,0 0 1,4 0-1,-1 0 4,0 0 0,0-1-1,1 1 1,-1-1 0,0 0-1,0-1 1,0 1-1,-1-1 1,1-1 0,0 1-1,-1-1 1,1 0 0,-1 0-1,0 0 1,7-6-1,-3-3-17,0 1-1,-1-1 0,-1 0 0,0-1 0,0 1 0,-1-2 0,-1 1 0,0 0 0,-1-1 0,0 0 0,-1 0 0,2-24 1,-2-9-279,-1-1 0,-6-67 0,4 110 215,-8-57-712,8 58 748,-1 1 0,0-1 0,0 1 1,0-1-1,0 1 0,-1 0 0,1 0 0,-1 0 1,0 0-1,0 0 0,0 0 0,0 0 0,-1 0 1,-4-3-1,7 5 42,-1 1 0,0-1 0,0 1 0,0-1 0,0 1 0,0 0 0,0-1 0,0 1 0,0 0 1,0 0-1,0 0 0,0-1 0,0 1 0,0 0 0,0 1 0,0-1 0,0 0 0,0 0 0,0 0 0,0 1 0,0-1 1,0 0-1,0 1 0,0-1 0,0 1 0,0-1 0,0 1 0,0-1 0,0 1 0,1 0 0,-1-1 0,0 1 0,1 0 1,-1 0-1,0 0 0,1 0 0,-1-1 0,1 1 0,-1 0 0,1 0 0,-1 0 0,1 0 0,0 0 0,0 0 0,-1 2 1,-13 54 686,12-49-582,-1 10 93,1 0 0,0-1 0,1 1 0,1 0 0,0 0 0,2 0-1,0 0 1,1-1 0,1 1 0,0-1 0,1 0 0,1 0 0,1 0 0,12 21 0,-10-23-462,1 0 0,0-1 0,2-1 0,-1 1 0,1-2-1,1 0 1,0 0 0,1-1 0,20 12 0,-3-7-3361,-9-10-2808,-4-5-8157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1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9 289 4388,'0'0'7645,"-2"8"-5569,-5 23-330,7-31-1663,0 1-1,0 0 1,1-1 0,-1 1-1,0 0 1,0-1 0,0 1 0,1 0-1,-1-1 1,0 1 0,1 0-1,-1-1 1,0 1 0,1-1-1,-1 1 1,1-1 0,-1 1-1,1-1 1,-1 1 0,1-1-1,-1 1 1,1-1 0,-1 0-1,1 1 1,0-1 0,-1 0 0,1 1-1,0-1 1,-1 0 0,1 0-1,0 0 1,-1 0 0,2 0-1,25 3 1248,-23-3-949,9 0-100,1-2 0,-1 1 0,1-2 1,-1 0-1,0 0 0,0-1 0,0-1 1,0 0-1,-1-1 0,0 0 1,0-1-1,0 0 0,-1-1 0,0 0 1,11-12-1,-11 11-184,-1-1 0,0 0 0,-1-1 0,0 0 1,0 0-1,-2-1 0,1 0 0,-1 0 0,-1-1 0,0 0 1,-1 0-1,0-1 0,-1 1 0,3-25 0,-6 36-89,-1 0-1,0 1 0,1-1 0,-1 0 1,0 0-1,0 0 0,0 0 1,-1 0-1,1 0 0,0 0 0,-1 0 1,0 0-1,1 1 0,-1-1 0,0 0 1,0 0-1,0 1 0,0-1 1,0 0-1,0 1 0,0-1 0,0 1 1,-1-1-1,1 1 0,-1 0 1,1 0-1,-1 0 0,1 0 0,-1 0 1,0 0-1,0 0 0,1 0 1,-1 0-1,0 1 0,0-1 0,0 1 1,0 0-1,0-1 0,0 1 1,0 0-1,1 0 0,-1 0 0,0 0 1,0 0-1,0 1 0,0-1 1,-2 1-1,-4 1-10,1-1 0,-1 1 1,0 1-1,1-1 1,0 1-1,0 0 0,0 1 1,0 0-1,0 0 0,-9 8 1,5-1 4,1 1 1,1 0 0,0 0-1,0 1 1,1 0 0,1 1-1,-11 28 1,14-32 15,0 1 0,1 0 1,1 0-1,-1 0 0,2 1 0,-1-1 1,2 0-1,0 1 0,0-1 0,1 1 1,3 15-1,-3-23-19,1 0 0,0 1 0,0-1 0,0 0 0,0 0 1,1 0-1,0-1 0,0 1 0,0-1 0,0 1 0,0-1 0,1 0 1,-1 0-1,1 0 0,0-1 0,0 1 0,0-1 0,0 0 0,0 0 0,1 0 1,-1-1-1,1 0 0,-1 0 0,7 1 0,8 1-188,-1 0 0,1-2 0,0-1 0,30-2 1,-29 0-846,0-1 0,-1-1 0,1-1 0,-1-1 0,26-11 0,24-16-6167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71 13036,'0'0'4479,"-11"-5"-2050,-38-17-838,47 21-1554,0 0 1,0 1-1,-1-1 0,1 1 0,0-1 0,-1 1 1,1 0-1,0 0 0,-1 0 0,1 0 1,-1 0-1,1 1 0,0-1 0,-1 1 1,1-1-1,0 1 0,0 0 0,0 0 0,-1 0 1,1 0-1,0 0 0,0 1 0,0-1 1,1 1-1,-1-1 0,0 1 0,0-1 1,1 1-1,-1 0 0,1 0 0,0 0 0,-1 0 1,1 0-1,0 0 0,0 0 0,0 1 1,1-1-1,-2 4 0,-1 5 109,0 0 0,0 0 0,1 1 0,0-1 0,1 22 0,0-33-147,1 1 0,0-1 1,0 1-1,0 0 0,0-1 1,0 1-1,0-1 1,0 1-1,0 0 0,1-1 1,-1 1-1,0-1 1,0 1-1,0 0 0,1-1 1,-1 1-1,0-1 0,1 1 1,-1-1-1,0 1 1,1-1-1,-1 1 0,0-1 1,1 0-1,-1 1 0,1-1 1,-1 1-1,1-1 1,-1 0-1,1 1 0,0-1 1,-1 0-1,1 0 0,-1 0 1,1 1-1,-1-1 1,1 0-1,0 0 0,-1 0 1,1 0-1,-1 0 0,1 0 1,0 0-1,-1 0 1,1 0-1,-1 0 0,1-1 1,0 1-1,-1 0 1,1 0-1,-1 0 0,1-1 1,-1 1-1,1 0 0,-1-1 1,1 1-1,0-1 1,30-23 20,-24 15-22,-1-1 1,0 0 0,0 0 0,0-1-1,-2 1 1,1-1 0,-1 0 0,-1 0-1,0-1 1,-1 1 0,0-1 0,1-21 0,-3 33-112,-6 38-127,1-18-675,2-36-7448,3 2 1850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1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 18930,'0'0'6780,"8"-2"-5723,26-5-283,-33 7-742,-1 1 0,1-1 0,0 0 0,0 1 0,0-1 0,-1 0 1,1 1-1,0-1 0,0 1 0,-1 0 0,1-1 0,0 1 0,-1 0 0,1-1 1,-1 1-1,1 0 0,-1-1 0,1 1 0,-1 0 0,0 0 0,1 0 0,-1-1 0,0 1 1,0 0-1,1 0 0,-1 0 0,0 0 0,0 0 0,0 0 0,0-1 0,0 1 1,0 0-1,0 0 0,-1 0 0,1 0 0,-1 1 0,-5 34 872,0-25-637,0 0-1,-1-1 1,-10 14-1,-7 10 94,24-34-365,0 1 0,0-1 0,0 0 0,0 1 0,0-1 0,0 1 1,1-1-1,-1 0 0,0 1 0,0-1 0,0 0 0,1 1 0,-1-1 1,0 0-1,1 1 0,-1-1 0,0 0 0,1 0 0,-1 1 0,0-1 0,1 0 1,-1 0-1,0 0 0,1 1 0,-1-1 0,1 0 0,-1 0 0,0 0 0,1 0 1,-1 0-1,1 0 0,-1 0 0,0 0 0,1 0 0,-1 0 0,1 0 0,-1 0 1,1 0-1,-1 0 0,0 0 0,1 0 0,-1-1 0,1 1 0,-1 0 1,1-1-1,26-1-145,6-5-529,-25 4 470,0 1 0,0 0-1,0 1 1,1 0 0,-1 0 0,1 1-1,-1 0 1,16 2 0,-23-2 212,0 1 0,0 0 0,0 0 0,-1 0 1,1 0-1,0 0 0,-1 0 0,1 0 0,0 0 0,-1 0 1,1 0-1,-1 0 0,0 1 0,1-1 0,-1 0 1,0 0-1,0 0 0,0 1 0,0-1 0,0 0 0,0 0 1,0 0-1,0 1 0,0 0 0,-5 32 798,1-25-527,-1 0 0,0 0 0,0 0-1,0-1 1,-1 0 0,-1 0-1,-10 10 1,14-15-183,0 0 0,-1 0-1,1 0 1,-1-1 0,0 1-1,0-1 1,0 0 0,-8 3 0,10-5-104,1 1 0,-1-1 1,0 0-1,0 1 0,0-1 1,0 0-1,0 0 0,0 0 1,0-1-1,0 1 0,1 0 1,-1-1-1,0 1 1,0-1-1,0 0 0,0 0 1,1 1-1,-1-1 0,0 0 1,1 0-1,-2-2 0,1 1-313,0 1 0,1-1 0,-1 0-1,1 0 1,0 0 0,0 0-1,0 0 1,0 0 0,0 0 0,0 0-1,0 0 1,0-1 0,1 1 0,-1-4-1,1 3-369,-1 0 0,1 1-1,0-1 1,1 0-1,-1 1 1,0-1 0,1 0-1,-1 1 1,1-1 0,0 1-1,0-1 1,0 1 0,2-4-1,11-11-6013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58 17168,'0'0'2744,"-8"-8"-1185,-28-26-657,35 33-860,-1-1-1,1 1 0,-1-1 1,0 1-1,0 0 0,0 0 1,0 0-1,0 0 1,0 0-1,0 0 0,0 1 1,0-1-1,0 1 0,-1-1 1,1 1-1,0 0 1,0 0-1,0 0 0,-1 0 1,1 0-1,0 0 0,0 1 1,0-1-1,0 1 1,-1-1-1,1 1 0,0 0 1,0 0-1,0 0 0,0 0 1,0 0-1,1 0 1,-1 1-1,0-1 0,1 1 1,-1-1-1,-2 3 0,-3 6-15,0-1 0,0 1 0,0 0 0,1 1 0,-5 13 0,6-15 72,-8 21 104,0 1-1,2 0 1,2 0 0,0 1 0,3 0 0,0 1-1,2 0 1,2 0 0,1 42 0,1-66-194,1-1 1,0 1 0,1-1-1,0 1 1,0-1 0,0 0-1,1 1 1,1-1 0,-1-1-1,1 1 1,1 0 0,7 10-1,-7-13-9,-1 0 0,1 0-1,0 0 1,1-1 0,-1 0 0,1 0-1,-1-1 1,1 1 0,0-1 0,0 0-1,1-1 1,-1 0 0,0 0-1,1 0 1,0-1 0,10 2 0,-3-2 19,0-1 0,1 0 0,-1-1 0,0-1 0,1 0 0,-1-1 0,0 0 0,14-6 0,-22 7-1,1 0 0,-1-1 0,1 0 0,-1 0 0,0-1 0,0 0 0,-1 0 0,1 0 0,-1-1 0,0 0 0,0 0 0,0 0 0,-1 0 0,1-1 0,-2 0 0,1 0 0,0 0 0,3-9 0,-6 13 40,-1 0 0,1 0 0,0 0-1,-1 0 1,1 0 0,-1 0 0,0 0-1,0 0 1,1 0 0,-2-1 0,1 1 0,0 0-1,0 0 1,-1 0 0,1 0 0,-1 0-1,1 0 1,-1 0 0,0 0 0,0 0-1,0 1 1,0-1 0,0 0 0,0 0-1,-2-1 1,0 0-11,0 1 0,0 0 0,-1 0 0,1 0 0,0 0 0,-1 1 0,1-1 0,-1 1 0,0 0-1,1 0 1,-1 0 0,-7 0 0,2 0-49,0 1 0,0 0-1,1 0 1,-1 1 0,0 0 0,1 0-1,-1 1 1,1 0 0,-1 1 0,1 0 0,-15 7-1,21-9-4,0 0-1,0 0 0,0 1 0,1-1 1,-1 0-1,1 1 0,-1-1 1,1 1-1,-1 0 0,1-1 0,0 1 1,0 0-1,0 0 0,0 0 1,0 0-1,0 0 0,0 0 0,0 2 1,19-6-238,-7-3 197,-1-1 0,-1 0 0,1-1 0,-1 0-1,0-1 1,-1 0 0,11-12 0,53-69-665,-64 78 545,4-4 14,0 0 86,0-1-1,-1-1 1,10-20 0,-22 75-24,3-19 229,-3 16 214,3 0 0,1 1 0,1-1 0,12 42 1,-16-75-344,1 0 1,-1 0 0,1-1 0,0 1-1,0 0 1,0 0 0,0 0 0,0-1-1,0 1 1,0 0 0,0-1 0,1 1-1,-1-1 1,0 0 0,3 2 0,-3-2-42,0-1 1,0 0 0,0 1-1,0-1 1,0 0 0,0 0-1,0 1 1,0-1 0,0 0-1,0 0 1,0 0 0,0 0 0,0-1-1,0 1 1,0 0 0,0 0-1,0 0 1,0-1 0,0 1-1,0-1 1,1 0 0,2-1-239,-1-1 0,0 1 0,1-1 1,-1 0-1,0 0 0,0 0 0,-1-1 0,1 1 1,-1-1-1,1 1 0,2-9 0,0 1-1180,-1-1-1,0-1 0,-1 1 0,-1 0 1,0-1-1,-1 1 0,0-22 1,-1-12-5921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52 12748,'0'0'3641,"0"9"-2029,0 17-758,-1-2-140,1 0 1,1 0 0,1 1-1,1-1 1,1-1 0,12 40-1,-13-55-688,-3-5-10,1 0 1,0 0-1,0 0 1,0 0-1,1 0 0,-1 0 1,1 0-1,-1 0 1,1-1-1,0 1 0,0-1 1,0 1-1,1-1 1,-1 0-1,5 4 1,-6-6 239,-5-20 502,-8-15-767,-1 0 0,-27-48 0,90 77 127,-36 6-59,0-2 1,0 0 0,-1-1 0,1 0-1,-1-1 1,1 0 0,21-11 0,-31 12-45,1 0 1,-1 0 0,0 0-1,0-1 1,0 1 0,-1-1-1,1 0 1,-1 0 0,0-1-1,0 1 1,0-1 0,-1 1-1,1-1 1,-1 0 0,0 0-1,-1 0 1,1 0 0,-1 0-1,0 0 1,0-1 0,-1 1-1,1 0 1,-1-9 0,-4-4 8,4 18-24,0 0 0,-1-1 0,1 1 0,0 0 0,0 0 1,0-1-1,0 1 0,-1 0 0,1 0 0,0 0 0,0-1 0,-1 1 1,1 0-1,0 0 0,0 0 0,-1 0 0,1-1 0,0 1 0,0 0 1,-1 0-1,1 0 0,0 0 0,-1 0 0,1 0 0,0 0 0,0 0 1,-1 0-1,1 0 0,0 0 0,-1 0 0,1 0 0,0 0 0,-1 0 1,1 0-1,0 0 0,0 0 0,-1 0 0,1 0 0,0 1 0,0-1 0,-1 0 1,1 0-1,0 0 0,0 0 0,-1 1 0,1-1 0,0 0 0,0 0 1,0 1-1,-1-1 0,1 0 0,0 0 0,0 1 0,0-1 0,0 0 1,-1 1-1,-1 3-2246,-3 7-8603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10410,'0'0'10068,"9"2"-8536,3-2-1259,0 1 1,0-2-1,0 0 0,0 0 1,0-1-1,0-1 0,-1 0 0,1 0 1,-1-1-1,0-1 0,0 0 0,11-7 1,-10 6-205,-1 0 0,-1-1 0,1 0 1,-1-1-1,0 0 0,-1-1 0,0 0 0,0 0 1,-1-1-1,0 0 0,-1-1 0,7-13 0,-12 21-23,0 0 0,-1 0-1,0-1 1,1 1 0,-1-1-1,-1 1 1,1-1 0,0 1-1,-1-1 1,0 1-1,0-1 1,0 0 0,0 1-1,-1-1 1,1 1 0,-1-1-1,0 0 1,0 1 0,0 0-1,0-1 1,-4-5 0,3 7-37,0 0 0,0 0 0,0 0 0,-1 0 0,1 0 0,-1 0 0,1 1 0,-1-1 0,0 1 0,1 0 0,-1 0 0,0 0 1,0 0-1,0 0 0,0 1 0,0-1 0,0 1 0,0 0 0,0 0 0,0 0 0,0 0 0,0 1 0,0-1 0,0 1 0,0-1 0,-4 3 1,2-1-13,0 0 0,0 1 1,0-1-1,1 1 0,-1 1 1,1-1-1,-1 0 0,1 1 1,0 0-1,0 0 0,1 0 1,-1 1-1,1-1 0,0 1 1,0 0-1,0 0 0,1 0 1,0 0-1,-3 9 0,0 1 42,1 0-1,0 0 0,0 0 0,2 1 0,-1 28 1,2-39-37,1-1 1,0 1 0,1-1-1,-1 1 1,1-1 0,0 1-1,0-1 1,0 0 0,0 1-1,1-1 1,0 0 0,0 0-1,4 6 1,-4-7-3,1-1 1,0 0-1,-1 0 0,1 0 0,0 0 1,0 0-1,0-1 0,0 1 1,0-1-1,1 0 0,-1 0 0,0 0 1,1 0-1,-1-1 0,1 1 1,-1-1-1,0 0 0,7 0 0,-5-1 0,-1 1 0,1 0 0,0-1 0,-1 0-1,1 0 1,-1-1 0,1 1 0,-1-1-1,0 0 1,0 0 0,0 0 0,0-1 0,0 1-1,0-1 1,-1 0 0,1 0 0,3-5-1,5-6-1,0-1 0,-2 0-1,12-21 1,-14 22-1,0 0 1,1 0-1,1 1 1,16-18-1,-23 28 2,1 0 1,-1 0-1,1 1 1,0-1-1,0 1 1,-1 0-1,2 0 1,-1 0-1,0 0 1,0 1-1,0 0 1,1 0-1,-1 0 1,1 0-1,-1 1 1,1-1-1,-1 1 1,0 0-1,1 1 1,6 0-1,-7 1-4,-1-1-1,1 1 1,-1 0 0,1 0 0,-1 0-1,0 0 1,0 1 0,0-1-1,0 1 1,-1 0 0,1 0 0,-1 0-1,0 0 1,1 0 0,-1 1 0,-1-1-1,1 1 1,0-1 0,-1 1-1,1 4 1,19 67 331,-19-69 133,-2-9 234,-1-8-656,-1 0 1,0 0 0,-1 0 0,0 0-1,-1 1 1,0-1 0,-6-10-1,-44-75-2,30 57-8,34 41-319,1-1 0,0 0 0,-1 0 0,1-1 0,20-2 0,-22 2-907,-1-1 0,0 0 1,0-1-1,1 1 0,-1-2 1,9-2-1,1-7-7006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107 669 5669,'3'-14'2044,"1"-1"138,0-1 0,-2 1-1,0-1 1,-1 0 0,-1-19 0,0 34-2095,-1 0 0,1 0 0,-1 1 0,1-1 0,-1 0 1,1 0-1,-1 1 0,1-1 0,-1 0 0,0 1 0,1-1 1,-1 1-1,0-1 0,0 1 0,1-1 0,-1 1 0,0-1 0,0 1 1,0 0-1,0-1 0,1 1 0,-1 0 0,0 0 0,0 0 1,0 0-1,0 0 0,0 0 0,0 0 0,0 0 0,0 0 0,1 0 1,-1 0-1,0 0 0,0 1 0,0-1 0,0 0 0,0 1 1,1-1-1,-3 2 0,-34 15 628,33-13-678,-1 1 0,1 0-1,0 1 1,0-1 0,0 1 0,1-1 0,0 1 0,0 0-1,1 0 1,-1 1 0,-1 8 0,1 0 85,0 0-1,1 0 1,0 28 0,2-41-119,0-1 0,0 0 1,0 0-1,0 0 0,0 0 0,0 0 0,0 1 1,0-1-1,1 0 0,-1 0 0,0 0 0,1 0 1,-1 0-1,1 0 0,-1 0 0,1 0 1,-1 0-1,1 0 0,0 0 0,0 0 0,-1 0 1,1-1-1,0 1 0,0 0 0,0 0 1,0-1-1,0 1 0,0-1 0,0 1 0,0-1 1,0 1-1,0-1 0,0 1 0,0-1 1,0 0-1,0 0 0,1 0 0,-1 0 0,0 0 1,0 0-1,0 0 0,2 0 0,1-1 8,-1 1 0,1-1 1,-1 0-1,0 0 0,1-1 0,-1 1 0,0-1 0,0 1 0,0-1 0,0 0 0,0 0 0,0-1 0,2-2 0,6-8 46,-1-1 0,-1 0-1,0 0 1,-1-1 0,0 0 0,-1-1-1,-1 0 1,0 0 0,-2 0-1,0-1 1,0 1 0,0-20-1,-5 67-384,-1-12 422,1-1 1,1 1 0,1 0-1,4 26 1,-4-43-224,-1 0 1,0 1-1,1-1 1,0 1-1,-1-1 1,1 0-1,0 1 1,0-1-1,0 0 1,1 0-1,-1 0 1,0 0-1,1 0 1,-1 0-1,1 0 0,0 0 1,0-1-1,-1 1 1,1-1-1,0 1 1,1-1-1,-1 0 1,0 0-1,0 1 1,0-2-1,1 1 1,-1 0-1,0 0 1,1-1-1,-1 1 1,1-1-1,-1 0 1,1 0-1,-1 0 1,1 0-1,-1 0 0,0 0 1,1-1-1,-1 1 1,5-2-1,-2 0-343,0-1-1,1 1 1,-1-1-1,0 0 1,0 0-1,0-1 1,-1 1-1,1-1 1,-1 0-1,0 0 0,0-1 1,0 1-1,-1-1 1,7-9-1,-2-1-1044,0-1-1,0 1 0,9-32 0,-12 29 939,-1-1-1,-1 1 1,1-28-1,-3 25 1937,-1 0-1,-5-38 0,-1 39 1357,-2 26 46,0 34-544,4 20-873,2-47-1059,0-1 0,1 0 0,1 1-1,0-1 1,0 1 0,1-1 0,1 1-1,0-1 1,1 0 0,4 13 0,-6-23-268,-1 0 0,1-1-1,0 0 1,-1 1 0,1-1 0,0 1 0,0-1 0,0 0 0,0 1 0,0-1 0,0 0 0,1 0 0,-1 0 0,0 0-1,1 0 1,-1 0 0,1 0 0,-1-1 0,1 1 0,-1 0 0,1-1 0,-1 1 0,1-1 0,-1 0 0,1 1 0,0-1 0,-1 0-1,1 0 1,0 0 0,-1 0 0,1 0 0,0 0 0,-1-1 0,1 1 0,-1-1 0,1 1 0,-1-1 0,1 1 0,-1-1-1,1 0 1,-1 0 0,1 0 0,-1 0 0,0 0 0,1 0 0,-1 0 0,0 0 0,0 0 0,2-3 0,4-4 63,1 0 1,-1-1 0,-1 0 0,0 0-1,0 0 1,4-12 0,-1-2 7,-1 0-1,-1 0 1,-2 0 0,0-1 0,-1 0-1,-2 0 1,0-1 0,-3-40-1,-3 16 80,-2 0 0,-3 0 0,-17-58 0,22 99-171,1 10 14,-2 24 33,2 41 28,3-34 263,2 1 1,1-1-1,1 0 1,2 0 0,16 49-1,-16-65-443,1 1 0,1-1 0,0 0 0,1-1 0,1 0-1,1 0 1,0-1 0,1-1 0,0 0 0,1 0 0,20 15 0,-31-28-207,6 5-1715,-3-7-2983,-4-4-3568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10442,'0'3'424,"0"0"0,0-1 0,0 1 0,1 0-1,-1-1 1,1 1 0,-1-1 0,1 1 0,0-1 0,0 1 0,0-1 0,1 0 0,-1 0 0,0 1 0,1-1 0,0 0 0,-1 0 0,4 3-1,-2-3-141,1 0-1,-1 0 0,0 0 0,0 0 1,1-1-1,-1 1 0,1-1 0,0 0 0,-1 0 1,1 0-1,7 0 0,-4-1-106,0 0 1,-1 0-1,1 0 1,0-1-1,-1 0 1,1 0-1,-1-1 1,1 0-1,-1 0 1,0 0-1,0-1 1,0 0-1,0 0 1,11-8-1,-11 4-88,1 0 0,-1 0 1,0-1-1,-1 0 0,0 0 0,0 0 0,0-1 0,-1 0 0,-1 0 0,0 0 0,0 0 1,0 0-1,-1-1 0,-1 1 0,1-1 0,-2 1 0,1-1 0,-1 0 0,-1 1 0,0-1 1,-2-9-1,3 16-76,-1 1-1,0-1 1,0 1 0,0 0 0,0-1 0,0 1 0,0 0 0,0 0-1,-1 0 1,1 0 0,-1 0 0,0 0 0,1 0 0,-1 0 0,0 1-1,0-1 1,0 1 0,0-1 0,0 1 0,-1 0 0,1 0 0,0 0 0,0 0-1,-1 0 1,-4 0 0,5 0-13,0 1 1,0 0-1,0 1 1,0-1-1,0 0 0,0 0 1,0 1-1,0 0 0,0-1 1,0 1-1,0 0 0,0 0 1,0 0-1,1 0 0,-1 0 1,0 0-1,1 0 0,-1 1 1,1-1-1,-1 0 0,1 1 1,0 0-1,0-1 0,-1 1 1,1 0-1,0-1 0,1 1 1,-1 0-1,0 0 1,0 0-1,0 3 0,-2 6-12,1 1 0,0 0 0,1 0 0,0 0 0,1 0 0,0-1 0,1 1 0,0 0 0,1 0 0,0 0-1,5 14 1,-6-22 9,0 0 0,0 0 0,1 0-1,-1 0 1,1-1 0,0 1 0,0-1-1,1 1 1,-1-1 0,1 0 0,-1 0-1,1 0 1,0 0 0,0 0 0,0 0-1,1-1 1,-1 0 0,0 0 0,1 0 0,0 0-1,-1 0 1,1-1 0,0 1 0,0-1-1,0 0 1,0 0 0,0-1 0,0 1-1,0-1 1,0 0 0,0 0 0,0 0-1,1 0 1,-1-1 0,7-2 0,-2 0 16,0 0 0,0-1 0,-1 0 0,1 0 0,-1-1 0,0 0 0,-1 0 0,1-1 0,-1 0 0,0 0 0,10-13 1,5-8 27,34-56 1,-8 11 57,-48 72-99,0 0-1,1-1 1,-1 1 0,0 0-1,0 0 1,0-1 0,1 1-1,-1 0 1,0 0-1,0-1 1,1 1 0,-1 0-1,0 0 1,0 0-1,1-1 1,-1 1 0,0 0-1,1 0 1,-1 0 0,0 0-1,1 0 1,-1 0-1,0-1 1,1 1 0,-1 0-1,0 0 1,1 0 0,-1 0-1,0 0 1,1 0-1,-1 1 1,0-1 0,1 0-1,-1 0 1,1 0-1,7 13 7,1 30 133,-7-32-85,-1-4-36,2 6 59,0 1 0,1-1 0,0 0 1,12 24-1,-15-36-58,-1 0 1,1 1-1,0-1 1,0 0-1,0 1 0,0-1 1,0 0-1,0 0 1,1 0-1,-1 0 1,0 0-1,1 0 0,-1 0 1,0 0-1,1-1 1,-1 1-1,1 0 1,-1-1-1,1 1 0,2 0 1,-1-2 9,-1 1 0,0-1 1,1 0-1,-1 1 0,0-1 0,0 0 1,1 0-1,-1 0 0,0-1 0,0 1 1,0-1-1,0 1 0,-1-1 1,1 1-1,0-1 0,-1 0 0,1 0 1,2-3-1,10-15 83,-1 0-1,20-42 1,-4 6-60,-29 56-57,0-1 0,0 1 0,0-1 0,1 1 0,-1 0-1,0-1 1,0 1 0,0-1 0,1 1 0,-1 0 0,0-1 0,1 1 0,-1 0 0,0-1 0,1 1 0,-1 0 0,1 0 0,-1-1 0,0 1 0,1 0 0,-1 0 0,1 0 0,-1-1-1,0 1 1,1 0 0,-1 0 0,1 0 0,-1 0 0,1 0 0,-1 0 0,1 0 0,0 0 0,9 13 19,4 34-662,-11-37-294,-2-4 64,5 9-5057,-1-14-1334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77 9737,'0'0'2824,"1"-10"-101,2-2-1771,3-33 2644,-6 44-3472,-1 0 0,1 1 0,0-1 0,-1 1 0,1-1 0,-1 1 0,1-1 0,-1 1-1,1-1 1,-1 1 0,0-1 0,1 1 0,-1-1 0,1 1 0,-1 0 0,0 0 0,1-1 0,-1 1 0,0 0 0,0 0 0,1 0 0,-1 0-1,0-1 1,1 1 0,-1 0 0,0 0 0,0 1 0,1-1 0,-1 0 0,0 0 0,1 0 0,-1 0 0,0 1 0,1-1 0,-1 0 0,0 1-1,0-1 1,-29 11 532,-28 33-284,54-40-375,0-1-1,0 1 0,1 0 0,-1 0 1,1 1-1,0-1 0,0 1 0,0 0 1,0-1-1,-3 11 0,12-13-67,1-1-1,-1 0 1,0 0-1,1 0 1,-1-1-1,1 0 1,9-1-1,-12 1 52,13-1 37,-2 0-38,0 1-1,0 0 0,0 1 0,0 1 1,29 7-1,-40-8 29,0 1 0,0 0 0,-1-1 0,1 1 0,-1 1 0,1-1 0,-1 0 0,0 1 1,0 0-1,0 0 0,0 0 0,0 0 0,0 0 0,-1 1 0,0-1 0,0 1 0,0-1 0,0 1 0,0 0 0,-1 0 0,0 0 1,1 0-1,-1 0 0,-1 0 0,1 0 0,-1 0 0,1 5 0,-1-4 88,0-1-1,-1 1 1,1-1 0,-1 1-1,0-1 1,0 1 0,0-1-1,0 0 1,-1 1 0,0-1-1,0 0 1,0 0 0,0 0 0,-1 0-1,0 0 1,1-1 0,-1 1-1,-1-1 1,1 0 0,0 0-1,-1 0 1,-5 3 0,4-2-59,0-1 1,-1 0-1,1-1 0,-1 1 1,1-1-1,-1 0 1,0 0-1,0-1 1,0 0-1,0 0 1,0 0-1,0-1 1,0 0-1,0 0 0,0 0 1,-10-3-1,15 3-153,-1-1 0,1 1-1,-1-1 1,1 0 0,-1 0-1,1 1 1,-1-1 0,1 0-1,0 0 1,-1-1 0,1 1-1,0 0 1,0 0-1,0 0 1,0-1 0,0 1-1,0-1 1,0 1 0,1-1-1,-1 1 1,0-1 0,1 1-1,-1-1 1,1 1 0,0-1-1,-1 0 1,1 1 0,0-1-1,0 0 1,0 1 0,0-1-1,0 0 1,1 1 0,-1-1-1,0 0 1,1 1 0,1-4-1,0-3-1049,0 0-1,1 0 1,0 1 0,1-1-1,0 1 1,5-8 0,10-13-4028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7207,'0'0'11547,"0"9"-10053,0 0-1132,0 0 0,1-1 0,0 1 0,1-1 0,0 1 0,4 10-1,-6-17-317,1 0-1,0 0 0,0 0 0,0 0 0,0-1 0,0 1 1,0 0-1,0-1 0,0 1 0,1-1 0,-1 1 0,1-1 1,-1 1-1,1-1 0,-1 0 0,1 0 0,0 0 0,0 0 1,0 0-1,-1 0 0,1-1 0,0 1 0,0-1 0,0 1 1,0-1-1,0 1 0,0-1 0,0 0 0,0 0 0,0 0 1,0 0-1,0-1 0,0 1 0,0-1 0,0 1 0,0-1 1,0 1-1,0-1 0,0 0 0,2-1 0,1-1 34,1 0 0,-1 0 0,1-1 0,-1 1 0,0-1 0,0-1 0,-1 1 0,1-1 0,-1 1 0,4-7 0,35-59 229,-3 5-167,-39 64-130,-1 0-1,0 1 1,0-1 0,1 0-1,-1 1 1,1-1 0,-1 1-1,1-1 1,-1 0 0,1 1-1,-1-1 1,1 1 0,-1-1-1,1 1 1,0-1 0,-1 1-1,1 0 1,0-1 0,-1 1-1,1 0 1,0 0 0,0-1-1,-1 1 1,1 0 0,0 0-1,0 0 1,-1 0 0,1 0-1,0 0 1,0 0 0,0 0-1,-1 0 1,1 0 0,0 0-1,0 1 1,-1-1 0,1 0-1,0 0 1,-1 1 0,1-1-1,0 1 1,-1-1 0,1 1-1,0-1 1,-1 1 0,1-1-1,-1 1 1,1-1 0,0 2-1,21 46 614,-20-43-562,-1 0-1,1 0 1,0 0 0,0 0-1,1-1 1,-1 1 0,6 5-1,-8-10-38,1 1 0,0-1-1,-1 0 1,1 1 0,0-1 0,0 0-1,0 0 1,-1 0 0,1 0-1,0 1 1,0-1 0,0 0 0,0 0-1,-1 0 1,1-1 0,0 1-1,0 0 1,0 0 0,-1 0 0,1-1-1,0 1 1,0 0 0,-1-1-1,1 1 1,0 0 0,0-1 0,-1 1-1,1-1 1,0 1 0,-1-1-1,1 0 1,-1 1 0,1-1 0,-1 1-1,1-1 1,-1 0 0,1-1-1,18-32 296,-16 29-282,-3 4-76,8-15 139,0 0-1,1 0 0,13-15 1,11 1-2520,-29 28 1393,0 0 1,0 0 0,0 0-1,0 0 1,0 1-1,0 0 1,1 0 0,5-1-1,-4 1-4927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15407,'0'0'7559,"58"5"-13517,-45-5-4676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152 381 13613,'-9'-1'2824,"9"0"-2769,-12-1 819,1 1 0,-1-1 0,1 2 0,-23 1 0,31-1-823,1 0 0,-1 0 1,0 1-1,1-1 0,-1 1 1,0 0-1,1 0 0,-1 0 1,1 0-1,-1 0 0,1 1 1,0-1-1,-1 1 1,1-1-1,0 1 0,0 0 1,0 0-1,0 0 0,1 0 1,-1 0-1,0 0 0,1 1 1,-1-1-1,1 0 0,0 1 1,0-1-1,0 1 0,0 0 1,0-1-1,0 6 0,1-4 5,-1 0 1,1 1-1,0-1 0,0 1 0,0-1 0,1 1 1,0-1-1,0 1 0,0-1 0,0 0 0,1 0 1,-1 0-1,1 0 0,0 0 0,0 0 1,4 5-1,-4-7-18,0 0 0,0 0 0,0-1 0,0 1 0,0 0 0,1-1 0,-1 0 0,0 1 0,1-1 1,-1 0-1,1 0 0,-1 0 0,1-1 0,0 1 0,-1-1 0,1 1 0,0-1 0,-1 0 0,1 0 0,0 0 0,0 0 1,-1-1-1,1 1 0,0-1 0,-1 1 0,1-1 0,-1 0 0,1 0 0,2-2 0,5-2 73,-1 0 1,-1-1-1,1 0 0,-1 0 0,0-1 0,0 0 1,-1 0-1,11-14 0,50-75 440,-63 89-539,13-22 86,-1-1 0,20-46-1,-31 62-10,-1 0-1,-1-1 0,0 1 0,-1-1 0,0 0 0,-1 0 0,-1 1 0,-1-19 0,0 30-79,0 0 1,-1 0-1,1 0 1,-1 1-1,1-1 0,-1 0 1,0 1-1,0-1 1,0 0-1,0 1 0,-1 0 1,1-1-1,-1 1 1,1 0-1,-1-1 0,0 1 1,0 0-1,0 0 1,0 1-1,0-1 0,-1 0 1,1 1-1,0-1 1,-1 1-1,1 0 0,-1 0 1,-4-2-1,5 3-12,0 0 0,0 0 0,-1-1 0,1 2 0,0-1 0,-1 0 0,1 0 0,0 1 0,0-1 0,-1 1 0,1 0 0,0 0 0,0-1 0,0 1 0,0 1 0,0-1 0,0 0 0,0 0 0,1 1 0,-1-1 0,0 1 0,1 0 0,-1-1 0,1 1 0,-1 0 0,1 0 0,0 0 0,0 0 0,0 0 0,0 0 0,0 0 0,0 0 0,0 5 0,-3 9 12,0 1 0,2 1-1,0-1 1,1 0-1,1 0 1,0 1-1,1-1 1,1 0 0,1 0-1,0 0 1,2 0-1,10 27 1,-12-36-73,1-1 0,0 0 0,1 0 0,0 0 0,0-1 0,0 1 0,1-1 0,0 0 1,0-1-1,0 0 0,1 0 0,-1 0 0,1-1 0,12 6 0,-10-6-925,0-1 0,1 0 1,-1-1-1,1 0 0,-1 0 0,1-1 1,13 0-1,17-1-7663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13677,'0'0'4143,"1"13"-2868,8 43-122,3 0 0,25 72 0,52 118 394,-80-224-1358,-2-4-64,-3-4 75,2 0 0,0 0 0,0 0 1,14 19-1,-20-33-181,0 0 0,0 0 0,0 0-1,0 0 1,0 0 0,0-1 0,0 1 0,0 0 0,0 0 0,0 0-1,0 0 1,0-1 0,0 1 0,0 0 0,0 0 0,0 0 0,0 0-1,0-1 1,0 1 0,0 0 0,0 0 0,0 0 0,0 0 0,0-1-1,0 1 1,0 0 0,0 0 0,1 0 0,-1 0 0,0 0 0,0-1-1,0 1 1,0 0 0,0 0 0,0 0 0,1 0 0,-1 0 0,0 0-1,0 0 1,0 0 0,0 0 0,1 0 0,-1 0 0,0 0 0,0-1-1,0 1 1,0 0 0,1 0 0,-1 0 0,0 0 0,0 1 0,0-1-1,0 0 1,1 0 0,-1 0 0,0 0 0,0 0 0,0 0 0,0 0-1,1 0 1,-1 0 0,0-91 613,-4 0 0,-22-126 0,-3-69-2389,28 283 1726,1-1-1,-1 1 1,1 0-1,0 0 1,1-1 0,-1 1-1,0 0 1,1 0 0,0-1-1,0 1 1,0 0 0,0 0-1,0 0 1,1 0-1,-1 0 1,1 0 0,0 1-1,4-6 1,-3 6-8,1 0-1,0 0 1,0 0-1,0 1 1,0-1-1,0 1 1,0 0 0,0 0-1,0 0 1,0 1-1,1-1 1,-1 1 0,8 1-1,-7-1 5,-1 0 1,1 0-1,-1 0 0,1 1 1,-1 0-1,1 0 0,-1 0 1,1 0-1,-1 1 0,0-1 0,0 1 1,0 0-1,0 1 0,0-1 1,0 1-1,-1 0 0,1 0 0,3 4 1,-4-4 36,-1 1 1,0-1-1,0 1 1,-1-1-1,1 1 1,-1 0 0,0 0-1,0 0 1,0-1-1,0 1 1,-1 0-1,1 0 1,-1 0-1,0 0 1,0 0 0,-1 0-1,1 0 1,-1 0-1,0 0 1,0 0-1,-3 7 1,-1 0 191,0-1 0,0 0 1,-2 0-1,1 0 0,-1-1 0,0 0 0,-1 0 1,0-1-1,-18 15 0,18-16-109,-1 0 1,1-1-1,-1 0 1,0-1-1,-1 0 1,1 0 0,-1-1-1,0-1 1,0 1-1,0-2 1,-13 3-1,22-5-156,0 1 0,0-1 0,0 0-1,0 1 1,0-1 0,0 0 0,0 0 0,0 0-1,0 0 1,0 0 0,0 0 0,-1 0 0,1-1 0,0 1-1,0 0 1,0 0 0,0-1 0,0 1 0,0-1-1,0 1 1,0-1 0,0 1 0,0-1 0,0 0 0,1 1-1,-1-1 1,0 0 0,0 0 0,1 0 0,-1 0-1,0 1 1,1-1 0,-1 0 0,1 0 0,-1 0 0,1 0-1,-1 0 1,1 0 0,0-1 0,0 1 0,-1 0-1,1 0 1,0 0 0,0 0 0,0 0 0,0 0-1,0 0 1,1 0 0,-1 0 0,0-1 0,1 0 0,0-3-688,1 0 0,0 1 0,0-1 0,0 1 0,1 0 1,-1-1-1,1 1 0,0 0 0,0 1 0,5-6 0,18-11-4435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1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80 12492,'0'0'14248,"-2"6"-14355,0-1 107,-1 0 0,1 0-1,0 0 1,1 1-1,-1-1 1,1 1 0,0-1-1,1 1 1,-1 0 0,1-1-1,0 1 1,1 0 0,-1-1-1,1 1 1,0-1 0,1 1-1,-1-1 1,1 1 0,0-1-1,0 0 1,1 0 0,-1 0-1,1 0 1,0 0 0,1-1-1,-1 1 1,1-1 0,0 0-1,0 0 1,5 3 0,14 9 52,18 15-520,-40-30 457,1 1 0,-1-1 0,0 1 0,1 0 0,-1-1 1,0 1-1,0 0 0,-1 0 0,1 0 0,0 0 0,0 0 0,-1-1 0,0 1 0,1 1 0,-1-1 0,0 0 0,0 0 0,0 0 0,0 0 0,0 0 0,-1 3 0,0-3 80,0 1 1,-1-1-1,1 0 0,-1 0 1,1 0-1,-1 0 0,0 0 1,0-1-1,0 1 0,0 0 1,0-1-1,0 0 0,0 1 1,-1-1-1,1 0 0,0 0 1,-1 0-1,1 0 0,-4 0 1,-50 10 1047,48-10-996,-1-1 0,1 0-1,0 0 1,0-1 0,-1 0 0,1 0 0,0-1 0,-9-3 0,15 4-125,0 0-1,0 0 1,-1 0-1,2 0 0,-1 0 1,0 0-1,0-1 1,0 1-1,1-1 1,-1 1-1,0-1 0,1 0 1,0 0-1,-1 0 1,1 0-1,0 0 1,0 0-1,0 0 0,0 0 1,0 0-1,1 0 1,-1 0-1,1-1 1,-1 1-1,1 0 1,0 0-1,0-1 0,0 1 1,0 0-1,0-1 1,0 1-1,1 0 1,-1 0-1,2-3 0,-1 0-5,1 1 0,0 0 0,0 0-1,0 0 1,1 0 0,-1 0-1,1 0 1,0 1 0,0-1-1,0 1 1,0 0 0,1 0 0,6-5-1,59-33-135,-40 26 122,1-2 40,-20 12 44,1-1-1,-1 1 1,0-2 0,0 0 0,0 0 0,-1 0 0,-1-1 0,12-13 0,-19 19 52,0 1 0,0-1 1,0 0-1,0 1 0,0-1 1,-1 0-1,1 0 0,0 0 1,-1 0-1,0 1 0,1-1 1,-1 0-1,0 0 0,0 0 0,0 0 1,0 0-1,0 0 0,-1 0 1,1 0-1,-1 1 0,1-1 1,-1 0-1,-1-2 0,0 0-46,0 1 1,0 0-1,0 0 0,-1 0 0,0 0 0,0 0 1,1 0-1,-2 1 0,1 0 0,0-1 0,-4-1 0,2 1-220,0 0 0,0 1 0,-1-1 0,1 1 0,0 1 0,-1-1 0,1 1 0,-1-1 0,0 2 0,1-1-1,-1 1 1,0-1 0,1 2 0,-1-1 0,0 0 0,-6 3 0,9-1-398,0 1 1,0-1-1,1 1 1,0 0-1,-1-1 1,1 1-1,0 0 1,0 1-1,1-1 1,-1 0-1,1 0 1,-1 1-1,1-1 1,0 1-1,-1 6 1,-1 12-6881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9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151 155 12236,'0'0'6176,"-9"-1"-4815,3-1-1211,-47-6 1614,50 8-1690,1 0 0,-1 0 0,1 0 0,-1 0-1,1 0 1,-1 1 0,1-1 0,-1 1 0,1 0 0,-1 0 0,1 0-1,0 0 1,0 0 0,-1 0 0,1 1 0,0-1 0,0 1-1,0 0 1,0-1 0,-3 5 0,1 1 136,0 0 0,0 1 1,1-1-1,0 1 0,0-1 0,0 1 1,1 0-1,0 0 0,1 1 0,0-1 1,0 0-1,1 10 0,0-17-201,0 0 0,0-1 0,0 1-1,0 0 1,0-1 0,0 1 0,1 0-1,-1-1 1,0 1 0,0 0 0,1-1 0,-1 1-1,0 0 1,1-1 0,-1 1 0,0-1-1,1 1 1,-1-1 0,1 1 0,-1-1-1,1 1 1,-1-1 0,1 1 0,-1-1 0,1 0-1,0 1 1,-1-1 0,1 0 0,0 0-1,-1 1 1,1-1 0,0 0 0,-1 0 0,1 0-1,0 0 1,-1 0 0,1 0 0,0 0-1,-1 0 1,1 0 0,0 0 0,-1 0-1,1 0 1,0 0 0,-1-1 0,1 1 0,0 0-1,0-1 1,34-16 111,23-40-12,1-1-313,-55 54 171,2 0 0,-1 0 0,0 0 0,1 1 0,-1 0 0,1 0 0,0 1 0,0-1-1,11-1 1,-15 3 67,0 1 0,0 0 0,0 0 0,0 0 0,0 0 0,0 0 0,0 0 0,0 1 0,0-1 0,0 1-1,0-1 1,0 1 0,0 0 0,0 0 0,0 0 0,-1 0 0,1 0 0,0 0 0,-1 1 0,1-1 0,0 0 0,-1 1 0,0-1-1,1 1 1,-1 0 0,0-1 0,0 1 0,0 0 0,0 0 0,0-1 0,0 1 0,0 0 0,-1 0 0,1 0 0,-1 3 742,-3-35 981,-5 11-1695,0 0 0,-14-23 1,-1 0-262,23 41 96,0 1-1,0 0 1,0-1 0,0 1-1,0-1 1,0 1 0,0-1 0,0 1-1,0 0 1,0-1 0,0 1-1,0-1 1,0 1 0,0 0 0,0-1-1,0 1 1,0-1 0,1 1-1,-1 0 1,0-1 0,0 1 0,1 0-1,-1-1 1,0 1 0,0 0-1,1-1 1,-1 1 0,0 0 0,1 0-1,-1-1 1,0 1 0,1 0-1,-1 0 1,0 0 0,1-1 0,-1 1-1,1 0 1,-1 0 0,0 0-1,1 0 1,-1 0 0,1 0 0,-1 0-1,1 0 1,-1 0 0,0 0-1,1 0 1,-1 0 0,1 0 0,-1 0-1,0 0 1,1 1 0,36 1-3672,-22 0 1356,17-2-1734,1 0-1712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2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34 13485,'-8'4'2028,"4"-2"-1785,-1 1 1,1-1-1,0 1 0,0 0 0,0 0 0,1 1 0,-1-1 0,1 1 0,-1-1 1,1 1-1,0 0 0,1 1 0,-1-1 0,1 0 0,0 1 0,0-1 0,0 1 0,0 0 1,1-1-1,0 1 0,0 0 0,0 0 0,1 5 0,-1-4-57,1 0-1,0 0 1,0 0-1,1 0 1,-1 0-1,1 0 1,1 0-1,3 10 1,-4-14-157,0-1 1,0 1-1,0-1 1,0 1-1,1-1 1,-1 0-1,1 1 1,-1-1-1,1 0 1,-1 0-1,1 0 1,0 0-1,-1 0 1,1-1-1,0 1 1,0 0-1,0-1 1,0 1-1,-1-1 1,1 0-1,0 1 1,0-1-1,0 0 1,0 0-1,0-1 1,0 1-1,0 0 1,0 0-1,0-1 1,3-1-1,-1 1 38,1-1 0,0 0 0,-1 0 0,1 0 0,-1 0-1,0-1 1,0 0 0,0 0 0,0 0 0,-1 0 0,1 0 0,-1-1 0,0 0 0,1 0 0,-2 0 0,1 0-1,0 0 1,-1 0 0,0-1 0,0 1 0,2-10 0,1 0-5,-1-1 1,-1 0 0,0 0-1,-1-1 1,0-25-1,-2 19-159,1 31 53,3 72 89,-3-77-49,0 0-1,1 0 1,-1 1-1,1-1 1,0 0 0,0 0-1,0 0 1,1-1 0,0 1-1,-1 0 1,1-1-1,0 0 1,1 0 0,-1 0-1,0 0 1,1 0-1,0-1 1,0 1 0,-1-1-1,1 0 1,7 2 0,-6-2-404,0-1 0,0 0 0,1 0 0,-1 0 0,0-1 0,1 0 0,-1 0 0,0 0 0,0 0 0,1-1 0,7-2 1,20-12-4686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7111,'0'0'13266,"6"11"-12300,61 140 1395,-42-88-2042,3-2-1,3-1 1,40 60-1,-44-93-266,-26-26-56,-1-1 1,1 1 0,-1-1 0,0 0-1,1 1 1,0-1 0,-1 0-1,1 1 1,-1-1 0,1 0 0,-1 0-1,1 0 1,0 0 0,-1 0 0,1 1-1,-1-1 1,1 0 0,0 0-1,-1 0 1,1 0 0,-1-1 0,1 1-1,0 0 1,-1 0 0,1 0-1,-1 0 1,1-1 0,-1 1 0,1 0-1,-1 0 1,1-1 0,-1 1 0,1-1-1,-1 1 1,1 0 0,-1-1-1,1 1 1,-1-1 0,0 1 0,1-1-1,-1 1 1,0-1 0,1 1-1,-1-1 1,0 1 0,0-1 0,1 0-1,-1 1 1,0-1 0,0 1-1,0-1 1,0 0 0,0 1 0,0-1-1,0 1 1,0-1 0,0 0 0,2-27-434,0 0 1,-2 0 0,-1 1 0,-2-1 0,0 1-1,-2-1 1,-1 1 0,-13-37 0,-15-28-2000,-46-89 0,50 117 1918,126 272 6449,-74-166-5462,1 0 0,1-2 0,3-1 0,1-1-1,44 45 1,-52-68-1494,-19-15 922,-1 0-1,0 0 1,1 0 0,-1 0 0,0 0-1,1 0 1,-1 0 0,1 0 0,-1 0-1,0 0 1,1 0 0,-1 0 0,1 0 0,-1 0-1,0 0 1,1 0 0,-1-1 0,0 1-1,1 0 1,-1 0 0,0 0 0,1-1-1,-1 1 1,0 0 0,1 0 0,-1-1 0,0 1-1,0 0 1,1-1 0,-1 1 0,0 0-1,0-1 1,0 1 0,0 0 0,1-1-1,-1 1 1,0 0 0,0-1 0,0 1-1,0-1 1,0 1 0,0 0 0,0-1 0,0 1-1,0-1 1,0 1 0,0 0 0,0-1-1,0 1 1,0 0 0,-1-1 0,1 0-1,0-22-4823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0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1 693 14798,'0'0'3315,"10"7"-1681,-5-3-1405,1 0 1,0 0-1,1 0 1,-1-1 0,1 1-1,-1-2 1,1 1-1,8 1 1,-11-3-177,-1-1 0,1 1 0,-1-1-1,1 0 1,0 0 0,-1-1 0,1 1 0,0-1 0,-1 0 0,1 0 0,-1 0 0,1 0 0,-1 0 0,0-1 0,1 0-1,-1 1 1,0-1 0,0 0 0,0-1 0,-1 1 0,1 0 0,3-5 0,1-2 14,0-1 0,-1 0 1,0 0-1,-1-1 0,0 1 0,0-1 1,-1 0-1,-1 0 0,0 0 0,-1-1 1,0 1-1,0-1 0,-1 1 0,-1-1 1,0 0-1,0 1 0,-2-1 1,1 0-1,-6-18 0,7 29-46,0-1 0,0 1-1,-1 0 1,1-1 0,0 1-1,-1 0 1,1 0 0,-1-1 0,1 1-1,-1 0 1,0 0 0,1 0 0,-1 0-1,0-1 1,0 1 0,0 0-1,-1-1 1,-4 20 210,4 46-97,2-60-141,0 22 22,1-1 0,8 43-1,-8-60 8,1 1 0,0-1 0,1 0 1,0 0-1,0 0 0,1 0 0,0-1 0,0 0 0,1 1 0,0-2 0,0 1 0,7 6 0,-10-11-10,0 0-1,0 0 0,0-1 1,0 1-1,0-1 1,0 1-1,1-1 0,-1 0 1,1 0-1,-1 0 0,1 0 1,-1-1-1,1 1 0,-1-1 1,1 1-1,0-1 1,-1 0-1,1 0 0,5-1 1,-4 0 7,1 0 1,-1 0 0,0-1 0,0 0 0,0 0-1,0 0 1,0-1 0,0 1 0,0-1 0,5-5 0,2-3 26,-1 0 1,0-1 0,-1 0 0,0-1 0,13-26-1,-10 13-16,-2-1-1,0 0 0,-2-1 0,-1 0 0,-1 0 0,2-32 1,-5 8 152,-1-1 1,-8-76 0,5 115-169,-1 0-1,0 0 1,-1 0-1,-1 0 1,0 1 0,0-1-1,-2 1 1,1 0-1,-2 1 1,-9-16 0,15 26-18,0 1 0,0-1 1,1 1-1,-1-1 0,0 1 1,0 0-1,-1 0 0,1-1 1,0 1-1,0 0 0,-1 0 1,1 0-1,0 0 0,-1 0 1,1 0-1,-1 1 0,1-1 1,-1 0-1,0 1 0,1-1 1,-1 1-1,1 0 0,-1-1 1,0 1-1,1 0 0,-1 0 1,0 0-1,0 0 0,1 0 1,-1 1-1,0-1 0,1 0 1,-1 1-1,1-1 0,-1 1 1,0 0-1,1 0 0,-1-1 1,1 1-1,0 0 0,-1 0 1,1 0-1,0 0 0,-1 1 1,1-1-1,-1 2 0,-4 4-17,2-1-1,-1 1 0,1 0 0,0 1 0,0-1 1,1 1-1,0 0 0,-3 9 0,-1 11 82,1 0-1,1 1 0,2 0 1,0 0-1,2 0 1,2 0-1,3 34 0,-2-52-21,1 1 0,0 0 0,0 0 0,1-1 0,0 0 0,1 0 0,1 0 0,11 17 0,-12-21-32,0-1 0,1 1 1,0-1-1,1 0 0,-1-1 0,1 0 0,0 0 0,0 0 0,0-1 0,1 0 0,0 0 0,0-1 0,12 4 0,1-2-277,-1-1-1,1-1 0,0 0 1,30-1-1,-5-6-3047,-5-6-3583,-6-4-6652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6598,'1'9'119,"0"0"0,1 0 0,0-1-1,0 1 1,1-1 0,0 1 0,0-1 0,1 0-1,0-1 1,5 9 0,2 0 781,0 0 0,1-1-1,22 22 1,-33-35-827,0 0 0,1-1 0,-1 1 0,1-1-1,0 1 1,-1-1 0,1 1 0,0-1 0,0 0 0,0 0 0,0 0-1,0 0 1,0 0 0,0-1 0,0 1 0,1 0 0,-1-1-1,0 0 1,0 1 0,0-1 0,1 0 0,2-1 0,-3 0 73,0 0-1,0 0 1,-1 0 0,1 0 0,0-1 0,-1 1 0,1-1-1,-1 1 1,0-1 0,1 1 0,-1-1 0,0 0 0,0 0-1,0 1 1,0-1 0,0 0 0,-1 0 0,2-4 0,2-10 455,-1-1 0,0 1 0,-2-1 0,1-24 1,-2 22-256,0-36 914,0 52-1191,0 0 0,-1 0 0,1 1 0,-1-1 0,1 0 0,-1 0 0,0 0 0,0 1 1,0-1-1,-1 0 0,1 1 0,-1-1 0,1 1 0,-3-3 0,3 10-49,1-1 0,0 1 0,0 0 0,0 0 0,1-1 0,-1 1 0,2 5 0,2 3 60,0 1 0,1-1 0,1 0 1,0 0-1,0-1 0,1 0 0,17 22 0,-23-33-55,0 0 0,0 0 0,0 0 1,0 0-1,0 0 0,0 0 0,0-1 0,1 1 1,-1 0-1,0-1 0,0 1 0,1-1 0,-1 1 0,0-1 1,1 1-1,-1-1 0,1 0 0,-1 0 0,0 0 1,1 0-1,-1 0 0,1 0 0,-1 0 0,0 0 0,3-1 1,-2 0 14,0-1 1,0 1-1,0 0 0,0-1 1,0 0-1,-1 1 1,1-1-1,0 0 1,-1 0-1,0 0 1,1 0-1,-1 0 1,2-4-1,3-9 98,0 0 0,-1-1 0,4-23 0,-7 29-160,1-5 109,-1 7-120,-1 1 0,1-1 0,0 0 1,1 1-1,5-12 0,-7 18 21,-1 0 1,1 1-1,-1-1 1,1 0-1,0 0 0,-1 0 1,1 1-1,0-1 0,0 0 1,-1 1-1,1-1 0,0 1 1,0-1-1,0 1 0,0-1 1,0 1-1,0 0 0,0-1 1,2 1-1,-2 0 0,1 0 0,0 0-1,-1 1 1,1-1 0,-1 0 0,1 1 0,0 0 0,-1-1-1,1 1 1,-1 0 0,0 0 0,1 0 0,-1 0-1,0 0 1,1 0 0,0 2 0,18 19 53,19 21 11,-38-42-48,0 0 0,1 0 0,-1 0 1,0 0-1,0 0 0,1 0 0,-1 0 1,1 0-1,-1 0 0,1-1 0,-1 1 1,1-1-1,-1 1 0,1-1 0,-1 1 0,1-1 1,0 0-1,-1 0 0,1 0 0,0 0 1,-1 0-1,1 0 0,0 0 0,-1-1 1,3 0-1,-2 0 9,0-1 0,0 0-1,0 0 1,0 0 0,0 1 0,-1-2 0,1 1 0,-1 0-1,1 0 1,-1 0 0,0-1 0,0 1 0,0-1 0,1-2-1,10-44 71,-5 22-81,-7 25-5,0 0 0,0 1-1,1-1 1,-1 0-1,1 1 1,-1-1-1,1 0 1,0 1 0,-1-1-1,1 1 1,0 0-1,0-1 1,0 1-1,0-1 1,1 1-1,-1 0 1,0 0 0,0 0-1,1 0 1,-1 0-1,1 0 1,-1 0-1,1 0 1,-1 1 0,1-1-1,-1 0 1,1 1-1,0-1 1,-1 1-1,1 0 1,0 0-1,3-1 1,-2 2-4,1 1 0,-1-1 0,0 0 0,1 1 0,-1 0 0,0 0 0,0 0 0,0 0 0,0 0 0,0 1 0,0-1 0,-1 1 0,1-1 0,1 5 0,-2-5-57,18 18-2563,-20-20 2544,0 1 1,1-1 0,-1 0-1,0 1 1,1-1 0,-1 0-1,1 1 1,-1-1-1,0 0 1,1 0 0,-1 0-1,1 1 1,-1-1 0,1 0-1,-1 0 1,1 0-1,-1 0 1,1 0 0,-1 0-1,1 0 1,-1 0 0,1 0-1,-1 0 1,1 0-1,-1 0 1,0 0 0,1-1-1,-1 1 1,1 0 0,-1 0-1,1 0 1,-1-1-1,1 1 1,-1 0 0,0 0-1,1-1 1,-1 1 0,0 0-1,1-1 1,-1 1-1,0-1 1,1 1 0,-1 0-1,0-1 1,0 1 0,1-1-1,-1 1 1,0-1-1,0 1 1,0-1 0,6-19-5262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33 211 11819,'-3'9'2232,"-4"17"-700,0 0 0,1 0 0,-3 51 0,9-76-1500,0 0 0,0 0 0,0 0 0,0 0 0,0 0 0,0 0 0,0 0 0,0 0 0,1 0 0,-1 0 0,0 0 0,1 0 0,-1 0 0,0 0 0,1 0 0,-1 0 0,1-1 0,0 1 0,0 1 0,0-1-26,0-1 0,-1 0 0,1 0 0,-1 0 1,1 0-1,0 0 0,-1 0 0,1 0 0,-1 0 0,1 0 0,0 0 0,-1 0 1,1 0-1,-1 0 0,1 0 0,0 0 0,-1-1 0,1 1 0,-1 0 0,1 0 1,-1-1-1,1 1 0,0-1 0,2-2 6,1 1 0,-1-1 1,0 0-1,0 0 0,-1 0 0,1-1 1,0 1-1,1-4 0,5-14 16,-1 1 0,-1-2 0,-1 1 0,-1-1 0,-1 1-1,-1-1 1,-1-1 0,0 1 0,-2 0 0,-1 0 0,0 0 0,-8-33 0,9 53-5,0 0-1,0-1 1,-1 1 0,0-1 0,1 1-1,-1 0 1,0-1 0,0 1 0,0 0-1,-1 0 1,1 0 0,0 0 0,-1 0-1,1 0 1,-1 0 0,0 0 0,0 1-1,1-1 1,-1 1 0,0-1 0,-1 1-1,-1-2 1,3 4-1,0-1 0,1 1 0,-1-1 0,0 1 0,1-1 0,-1 1 0,1-1 0,-1 1 0,1 0 0,-1-1 0,1 1 0,-1 0 0,1-1 0,0 1 0,-1 0 0,1 0 0,0-1 0,0 1 0,-1 0 0,1 0 0,0 0 0,0-1 0,0 1 0,0 0 0,0 0 0,0 0 0,1 1 0,-2 29 194,1-29-156,0 15 236,1 1 0,0 0 0,2-1 0,0 1 0,1-1 0,1 0 0,0 0 0,14 28 0,-17-40-253,1 0-1,0-1 1,0 1-1,0 0 1,0-1-1,1 0 1,-1 0-1,1 0 1,0 0 0,0-1-1,1 1 1,-1-1-1,1 0 1,0-1-1,0 1 1,-1-1-1,2 0 1,-1 0-1,0 0 1,0-1-1,1 1 1,-1-1-1,0-1 1,1 1-1,-1-1 1,1 0-1,-1 0 1,1-1-1,-1 1 1,1-1-1,-1-1 1,7-1-1,-5 0-348,1 0 0,-1 0 0,1 0 0,-1-1 0,13-9 0,13-15-3831,-8 5-2333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13132,'0'0'3476,"-1"12"-2595,0 3-483,1 0 0,0 1 1,1-1-1,1 1 0,1-1 1,0 0-1,7 22 1,4-3 320,0 1 1,2-2-1,2 0 1,28 40 0,-45-71-689,0 0-1,1 0 1,-1 0 0,1-1 0,-1 1 0,1 0 0,0 0 0,0-1 0,0 1 0,0-1 0,0 0 0,0 1 0,0-1 0,0 0-1,0 0 1,0 0 0,1-1 0,-1 1 0,0-1 0,1 1 0,-1-1 0,1 0 0,-1 1 0,3-2 0,-2 0-7,0 0 0,0 0 0,-1-1 1,1 1-1,-1-1 0,1 0 0,-1 0 0,0 0 1,0 0-1,1 0 0,-2 0 0,1-1 1,0 1-1,0-1 0,-1 1 0,1-1 0,-1 0 1,2-4-1,7-19 94,0-1 1,5-30-1,-8 27-95,17-41-1,-24 69-30,1 1 1,-1-1-1,1 0 0,0 1 1,0-1-1,0 1 0,-1-1 0,1 1 1,0-1-1,1 1 0,-1-1 1,0 1-1,0 0 0,1 0 0,-1-1 1,0 1-1,1 0 0,-1 0 1,1 1-1,0-1 0,-1 0 1,1 0-1,0 1 0,1-1 0,0 1 3,-1 0 0,0 1 0,0-1 0,0 1 0,0 0 0,0 0-1,0-1 1,0 1 0,0 1 0,0-1 0,0 0 0,0 0 0,0 1 0,-1-1-1,1 1 1,2 2 0,8 10 15,-1 1-1,-1 1 1,15 27 0,-19-33 12,65 125-812,-70-134 653,-1-1-1,0 1 1,0 0-1,1 0 1,-1-1-1,0 1 1,1 0-1,-1-1 1,1 1-1,-1 0 1,1-1-1,-1 1 1,1 0-1,-1-1 1,1 1-1,-1-1 1,1 0-1,0 1 1,0-1-1,-1 1 1,1-1-1,0 0 1,-1 1-1,1-1 1,0 0-1,0 0 1,0 0 0,-1 0-1,1 1 1,0-1-1,0 0 1,-1 0-1,1-1 1,0 1-1,0 0 1,1 0-1,-1-2-317,0 1-1,0-1 0,0 1 1,0-1-1,0 1 1,0-1-1,-1 0 1,1 1-1,0-1 0,-1 0 1,1 0-1,-1 0 1,0 1-1,1-3 1,2-30-5701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71 10730,'-1'11'2509,"-3"32"-547,-7 134 4335,10-177-6288,1 1 0,0-1 0,0 1 1,0 0-1,0-1 0,0 1 0,0 0 1,0-1-1,0 1 0,0 0 0,0-1 1,0 1-1,1-1 0,-1 1 0,0 0 0,0-1 1,0 1-1,1-1 0,-1 1 0,0-1 1,1 1-1,-1-1 0,1 1 0,-1-1 1,0 1-1,1-1 0,-1 1 0,1-1 1,-1 0-1,2 1 0,15-10 136,13-28 102,-20 18-207,-1-1 0,-1 0 0,-1 0 1,-1-1-1,-1 0 0,0 0 1,-2 0-1,-1-1 0,0 1 0,-2-25 1,0 45-31,0 0 0,0 0 0,0 0 0,0 0 1,0 0-1,0 0 0,0 0 0,0 0 0,0 0 1,-1 0-1,1 0 0,0 0 0,-1 0 0,1 0 0,-1 0 1,1 0-1,-1 1 0,1-1 0,-1 0 0,0-1 0,0 3 2,1-1-1,-1 0 1,1 0-1,-1 1 1,1-1-1,-1 0 0,1 1 1,-1-1-1,1 0 1,0 1-1,-1-1 0,1 1 1,0-1-1,-1 1 1,1-1-1,0 0 0,-1 1 1,1-1-1,0 1 1,0-1-1,0 1 1,0 0-1,-1-1 0,1 1 1,0-1-1,0 1 1,0-1-1,0 1 0,0-1 1,0 1-1,0-1 1,0 1-1,1 0 0,-1-1 1,0 1-1,0 17 120,-2 14 308,5 49 0,-3-72-324,2 0 0,-1 0 0,1 0 0,1-1 0,-1 1 0,2-1 0,-1 0 0,1 1 0,0-2 0,8 12 0,-11-17-125,0-1-1,0 1 0,0-1 0,0 1 1,0-1-1,1 0 0,-1 0 0,0 1 0,1-1 1,-1 0-1,1 0 0,0 0 0,-1 0 0,1-1 1,0 1-1,-1 0 0,1-1 0,0 1 0,0-1 1,0 0-1,-1 1 0,1-1 0,0 0 1,0 0-1,0 0 0,0 0 0,0-1 0,-1 1 1,1 0-1,0-1 0,0 1 0,0-1 0,-1 0 1,1 0-1,0 1 0,-1-1 0,1 0 1,-1 0-1,1-1 0,-1 1 0,1 0 0,-1 0 1,2-3-1,3-3-598,-1 1 1,1-1-1,-2 0 0,1 0 1,-1-1-1,0 1 0,0-1 1,3-12-1,2-17-4388,-4-3-1884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14061,'0'0'2424,"-2"8"-662,0 10-954,0 0 1,2 1 0,-1-1 0,2 1 0,1-1 0,4 23 0,-4-30-641,1 0 1,0 0-1,0 0 1,1 0-1,0-1 1,1 0-1,0 0 1,1 0-1,0 0 1,0-1-1,1 0 1,9 9-1,-14-16-161,0 0-1,0 0 1,0-1-1,0 1 0,0-1 1,1 0-1,-1 1 0,0-1 1,1 0-1,-1 0 1,1 0-1,-1-1 0,1 1 1,-1-1-1,1 1 1,-1-1-1,1 0 0,-1 0 1,1 0-1,0 0 1,-1 0-1,1-1 0,3 0 1,1-2-30,1-1 1,-1 0-1,0 0 1,0 0-1,13-11 1,-17 12-28,1-1 1,0 1-1,0 0 1,0 0-1,0 0 0,1 0 1,-1 1-1,1 0 1,-1 0-1,1 0 0,0 0 1,0 1-1,0 0 1,0 0-1,0 0 1,0 1-1,0 0 0,5 0 1,-8 1 66,0 0-1,0 1 1,-1-1 0,1 1-1,-1-1 1,0 1 0,1 0-1,-1-1 1,0 1 0,0 0-1,0 0 1,0 0 0,0 0 0,0 0-1,-1 0 1,1 0 0,-1 0-1,1 0 1,-1 0 0,0 1-1,0-1 1,0 0 0,0 0 0,0 3-1,-5 55 1104,4-55-1013,-1-1 0,0 1-1,-1-1 1,1 1-1,-1-1 1,1 0 0,-1 0-1,-1 0 1,1 0 0,0 0-1,-1-1 1,0 0 0,0 0-1,0 0 1,0 0 0,0 0-1,-9 3 1,9-4-254,1-1 0,0 0 1,-1 0-1,1 0 0,-1 0 0,1-1 1,-1 1-1,1-1 0,-1 0 0,0 0 1,-5-1-1,7 0-298,0 1-1,-1-1 1,1 0-1,0 0 1,-1 0 0,1 0-1,0 0 1,0 0 0,0-1-1,0 1 1,0-1-1,0 0 1,1 1 0,-1-1-1,0 0 1,1 0 0,-3-4-1,-6-14-6750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11659,'0'0'7303,"10"7"-5867,-5-2-1190,2-1 1,-1 0-1,0-1 1,1 0-1,0 0 0,-1 0 1,1-1-1,9 3 1,-13-5-135,1 1 0,-1-1 0,1 0 0,0 0 0,-1 0 0,1-1 0,-1 1 0,1-1 0,-1 0 0,1 0 0,-1 0 0,1 0 0,-1-1 0,0 1 0,0-1 0,0 0 0,0 0 0,0 0 0,0 0 0,0 0 0,-1-1 0,5-5 0,0 0 82,-1 0 0,-1 0-1,1-1 1,-1 0 0,7-18 0,-11 23-138,1-1-1,0 1 1,-1-1-1,0 0 1,0 0-1,-1 1 1,1-1-1,-1 0 1,0 0 0,0 0-1,0 0 1,-1 1-1,0-1 1,-2-7-1,3 11-49,0 1-1,0-1 1,0 0 0,-1 0-1,1 0 1,0 1-1,-1-1 1,1 0-1,0 0 1,-1 1-1,1-1 1,-1 0-1,1 1 1,-1-1-1,0 0 1,1 1 0,-1-1-1,0 1 1,1-1-1,-1 1 1,0-1-1,1 1 1,-1 0-1,0-1 1,0 1-1,0 0 1,1-1-1,-1 1 1,0 0 0,0 0-1,0 0 1,0 0-1,1 0 1,-1 0-1,0 0 1,0 0-1,0 0 1,0 0-1,1 1 1,-1-1-1,0 0 1,0 1 0,0-1-1,1 0 1,-1 1-1,0-1 1,0 1-1,1-1 1,-1 1-1,1-1 1,-2 2-1,-1 0-21,1 1-1,0 0 0,-1-1 0,1 1 0,0 0 0,0 0 0,1 0 0,-1 1 0,1-1 1,-1 0-1,0 6 0,-2 21-34,2 1 0,1 0 1,6 50-1,-5-75 46,1 0 0,1 1 0,-1-1-1,1 0 1,0 0 0,0-1 0,1 1 0,-1 0 0,1-1 0,1 1 0,6 8-1,-8-12 3,-1-1-1,0 1 0,1-1 0,-1 0 0,1 1 0,0-1 1,-1 0-1,1 0 0,0 0 0,-1 0 0,1-1 0,0 1 1,0 0-1,0-1 0,0 1 0,0-1 0,0 0 0,0 0 1,0 0-1,0 0 0,0 0 0,0 0 0,0 0 0,0 0 0,0-1 1,0 1-1,-1-1 0,1 0 0,0 1 0,0-1 0,0 0 1,-1 0-1,1 0 0,0 0 0,-1-1 0,1 1 0,-1 0 1,1-1-1,-1 1 0,2-3 0,8-8 3,0-1 0,-1 0 0,-1-1 0,0 0 0,-1-1 1,10-24-1,30-98-164,-48 136 158,1-1-1,-1 0 1,1 0-1,-1 0 1,1 0 0,0 1-1,0-1 1,0 0-1,0 1 1,0-1-1,0 0 1,1 1-1,-1-1 1,2-1-1,-2 3 6,0 0-1,-1 0 0,1 0 1,-1-1-1,1 1 0,0 0 1,-1 0-1,1 0 1,0 0-1,-1 0 0,1 0 1,-1 0-1,1 1 0,0-1 1,-1 0-1,1 0 0,-1 0 1,1 1-1,0-1 0,-1 0 1,1 1-1,-1-1 0,1 0 1,-1 1-1,1-1 0,-1 1 1,1-1-1,0 1 0,4 7 36,1 0-1,-1 0 1,0 0 0,5 15-1,4 2 395,-14-25-419,0 1 1,1-1-1,-1 0 1,1 1 0,-1-1-1,1 0 1,-1 0-1,1 1 1,-1-1 0,1 0-1,-1 0 1,1 0-1,-1 1 1,1-1 0,-1 0-1,1 0 1,-1 0-1,1 0 1,-1 0-1,1 0 1,0 0 0,-1 0-1,1 0 1,-1-1-1,1 1 1,-1 0 0,1 0-1,-1 0 1,1-1-1,-1 1 1,1 0 0,-1 0-1,1-1 1,-1 1-1,0 0 1,1-1 0,-1 1-1,1-1 1,-1 1-1,0 0 1,1-1-1,-1 1 1,0-1 0,0 1-1,1-1 1,-1 1-1,0-1 1,0 1 0,0-2-1,16-30 64,-14 28-50,4-10-24,0 0 0,1 0 0,1 0 1,13-16-1,-19 28-6,0 0 0,-1 0 0,1 0 0,0 0 0,0 0 1,0 1-1,0-1 0,1 1 0,-1-1 0,0 1 0,1 0 0,-1 0 0,1 0 1,4-1-1,-5 2 3,0 0 1,0 0-1,0 1 1,0-1-1,-1 1 1,1-1-1,0 1 1,0-1-1,0 1 1,-1 0-1,1 0 1,0 0-1,-1 0 1,1 0-1,-1 0 1,1 1-1,-1-1 1,0 0-1,1 1 1,-1-1-1,0 1 1,0 0-1,2 2 1,9 21 45,-10-21-45,-1 0 1,1 0-1,0 0 0,0 0 0,0 0 1,1-1-1,-1 1 0,1-1 0,0 1 1,4 3-1,-6-7-105,-1 0 0,0 0 0,1 0-1,-1 1 1,0-1 0,0 0 0,1 0 0,-1 0 0,0 0 0,0 0-1,1 0 1,-1 0 0,0 0 0,1 0 0,-1 0 0,0 0 0,0 0 0,1-1-1,-1 1 1,0 0 0,0 0 0,1 0 0,-1 0 0,0 0 0,0 0 0,1-1-1,-1 1 1,0 0 0,0 0 0,0 0 0,1-1 0,-1 1 0,0 0 0,0 0-1,0-1 1,0 1 0,1 0 0,-1 0 0,0-1 0,0 1 0,0 0 0,0 0-1,0-1 1,0 1 0,0 0 0,0-1 0,0 1 0,0 0 0,0 0 0,0-1-1,0 1 1,0 0 0,0 0 0,0-1 0,0 1 0,0 0 0,-1-1 0,1 1-1,0 0 1,0-1 0,0-1-975,0-19-8616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33 14990,'0'0'4522,"-1"9"-2216,-8 21-1765,-1-1 1,-1 0-1,-2 0 1,-1-2-1,-29 45 1,20-33-487,11-22-632,15-31-1286,17-33-1003,7-10-751,32-63-2044,-14 45 11437,-48 114-1825,-5-12-3032,0-1 1,-15 30 0,14-36-660,0 1 0,2 0 0,0 0 0,2 0-1,-4 25 1,9-45-286,0 0-1,-1 0 0,1 0 0,0 0 0,0 0 1,0 0-1,-1 0 0,1 0 0,0 0 1,1 0-1,-1 0 0,0 0 0,0 0 1,0 0-1,1 0 0,-1 0 0,0 0 1,1 0-1,-1 0 0,1 0 0,-1-1 1,1 1-1,-1 0 0,1 0 0,0 0 1,-1-1-1,1 1 0,0 0 0,0-1 1,0 1-1,-1 0 0,1-1 0,0 1 1,0-1-1,0 1 0,0-1 0,0 0 1,0 1-1,0-1 0,0 0 0,0 0 0,2 0 1,-1 0 19,-1 0 0,1-1 0,-1 1 0,1-1 0,-1 0 0,1 1 0,-1-1 0,0 0 0,1 0 0,-1 0 0,0 0 0,0 0 0,1 0 0,-1-1 0,0 1 0,0 0 0,0 0 1,0-1-1,-1 1 0,1-1 0,0 1 0,-1 0 0,1-1 0,-1 0 0,1 1 0,-1-1 0,1-2 0,0-109 626,24 119-912,43 11 331,-52-14-3,0 1 0,32 11 1,-33-7-132,23 10 1077,-36-18-1199,-1 1 0,0-1 1,0 0-1,1 0 0,-1 1 0,0-1 0,1 0 1,-1 0-1,0 0 0,1 0 0,-1 0 0,0-1 1,1 1-1,-1 0 0,0-1 0,0 1 0,1-1 0,-1 1 1,0-1-1,0 1 0,0-1 0,1 0 0,-1 0 1,0 1-1,1-3 0,3-3-4523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133 406 9673,'0'0'7869,"-8"-7"-5712,5 5-1997,-2-3 160,1 2 0,-1-1 0,0 0 0,0 1 0,-10-5 0,13 8-254,1-1-1,-1 0 1,0 1 0,1-1 0,-1 1 0,0 0-1,1 0 1,-1-1 0,0 1 0,0 0-1,1 0 1,-1 1 0,0-1 0,1 0 0,-1 0-1,0 1 1,1-1 0,-1 1 0,0 0-1,1-1 1,-1 1 0,1 0 0,-1 0 0,1 0-1,0 0 1,-1 0 0,1 0 0,0 1 0,0-1-1,0 0 1,-2 2 0,-2 7-6,1-1 0,0 1 0,0 0-1,0 0 1,2 0 0,-1 1 0,1-1 0,1 1 0,0-1 0,0 1-1,1-1 1,0 1 0,4 19 0,-4-29-60,0-1 1,0 1-1,0 0 1,0-1-1,0 1 0,0-1 1,0 1-1,0 0 0,0-1 1,1 1-1,-1-1 1,0 1-1,0-1 0,1 1 1,-1-1-1,0 1 1,1-1-1,-1 1 0,1-1 1,-1 1-1,0-1 0,1 1 1,-1-1-1,1 0 1,-1 1-1,1-1 0,0 0 1,-1 1-1,1-1 0,-1 0 1,1 0-1,-1 0 1,1 1-1,0-1 0,-1 0 1,1 0-1,0 0 0,-1 0 1,1 0-1,-1 0 1,1 0-1,0-1 0,-1 1 1,1 0-1,-1 0 0,1 0 1,0 0-1,-1-1 1,1 1-1,-1 0 0,1-1 1,-1 1-1,1 0 1,-1-1-1,1 1 0,-1-1 1,1 1-1,-1-1 0,0 1 1,1-1-1,29-31 105,-16 5-94,-2-1 0,0-1 0,-2 0 0,-1 0 1,8-49-1,-9 21-306,2-116 0,-11 201 408,2 1-1,1-1 1,1 0-1,1 0 1,2 0 0,0 0-1,2-1 1,1 0-1,2-1 1,16 32 0,-25-55-81,0 0 1,0 0 0,0 0 0,1 0 0,-1 0 0,1 0 0,0-1 0,0 1 0,0-1-1,0 0 1,0 0 0,0 0 0,1 0 0,5 2 0,-7-4-21,-1 1-1,1-1 1,0 0 0,0 0 0,0 0 0,0 0 0,0 0-1,-1 0 1,1-1 0,0 1 0,0 0 0,0-1-1,-1 0 1,1 1 0,0-1 0,0 0 0,-1 0-1,1 0 1,-1 0 0,1 0 0,-1 0 0,1 0 0,-1-1-1,0 1 1,0-1 0,1 1 0,-1-1 0,0 1-1,0-1 1,1-2 0,6-13 41,0 1-1,-2-1 1,0 0 0,0-1-1,-2 0 1,4-29-1,-3 5-658,-1-51 1,-3 110 610,0-1 0,1 0 0,0 1 0,2-1 0,8 24 0,-11-35 35,0-1-1,1 1 1,-1-1 0,1 0 0,0 1 0,1-1 0,-1 0 0,1-1 0,0 1 0,-1 0 0,2-1-1,-1 1 1,0-1 0,1 0 0,-1 0 0,1 0 0,0-1 0,0 1 0,0-1 0,0 0-1,0 0 1,1-1 0,8 3 0,-10-4-19,0 0 0,0-1 0,1 0-1,-1 1 1,0-1 0,-1 0 0,1 0 0,0-1-1,0 1 1,0-1 0,-1 1 0,1-1 0,-1 0-1,1 0 1,-1 0 0,0 0 0,0 0 0,1-1-1,-2 1 1,1-1 0,0 1 0,0-1 0,-1 0-1,0 0 1,1 1 0,0-7 0,5-9 38,-1 0 1,8-38-1,-13 52-57,2-13-12,-1 0-1,0 0 0,-1-1 0,-1 1 1,-3-25-1,-2 28-163,0 26-127,0 28-110,4-16 465,0-5 115,1 1 0,4 25 0,-4-42-146,1 1 0,-1 0 0,1-1 0,0 1 0,0-1 0,0 1 0,1-1 0,-1 0 0,1 1 0,0-1 0,0 0 0,0 0 0,0 0 0,0 0 0,1 0 0,-1-1 0,1 1 0,5 3 0,-5-5 0,-1 0 1,1 0-1,0-1 0,0 1 0,0-1 0,-1 1 1,1-1-1,0 0 0,0 0 0,0 0 0,0-1 1,0 1-1,0-1 0,-1 1 0,1-1 1,0 0-1,0 0 0,-1 0 0,1-1 0,-1 1 1,1-1-1,-1 1 0,1-1 0,-1 0 0,0 0 1,0 0-1,3-4 0,7-6 36,-1 0 0,-1-1 0,13-19 0,-16 22-395,0-1 0,-1 0 0,0-1 0,-1 0 0,6-19 0,-9 25-532,-1-1 0,0 1 0,0 0 0,-1 0 0,0-1 0,0 1 0,0 0 0,-3-9 0,-7-17-7395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3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17489,'0'0'3779,"35"49"-3747,-17-43-1313,-1-4-3460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40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29 9257,'0'0'7959,"-13"-5"-5354,-40-17-677,50 22-1831,0-1 1,-1 1-1,1 0 0,-1 0 1,1 0-1,0 0 1,-1 0-1,1 1 1,0 0-1,-1 0 1,1 0-1,0 0 1,0 0-1,0 0 1,0 1-1,0 0 1,0-1-1,0 1 1,0 0-1,1 0 0,-1 1 1,1-1-1,-5 5 1,-1 3-16,0 0 0,1 0 0,0 0 0,-9 20 0,11-19-65,0 1 0,1 0 0,0 1 1,1-1-1,1 1 0,0-1 0,0 1 0,1 23 1,1-35-19,0-1 0,0 1 0,0 0 0,0 0 0,0-1 1,0 1-1,1 0 0,-1 0 0,0-1 0,0 1 0,1 0 1,-1-1-1,1 1 0,-1 0 0,0-1 0,1 1 0,-1 0 1,1-1-1,-1 1 0,1-1 0,0 1 0,-1-1 0,1 1 1,0-1-1,-1 0 0,1 1 0,0-1 0,1 1 0,28 0-65,29-16-153,-29 4-35,10-5-333,43-10 1,-69 23 454,0 0 0,0 1 0,0 0 0,1 1 0,-1 1 0,0 0 1,17 3-1,-26-2 164,1 1 1,-1-1 0,0 1 0,0 0 0,0 0 0,0 1-1,0-1 1,-1 1 0,1 0 0,-1 1 0,1-1-1,-1 1 1,0 0 0,-1 0 0,1 0 0,-1 0-1,0 0 1,0 1 0,0 0 0,0 0 0,-1-1-1,0 1 1,0 1 0,0-1 0,-1 0 0,1 0-1,-1 1 1,0-1 0,-1 1 0,0 6 0,1-2 264,0 1 1,-2 0 0,1 0-1,-1 0 1,-1 0 0,0-1 0,-1 1-1,1-1 1,-2 1 0,0-1-1,0 0 1,-1 0 0,0-1 0,-9 13-1,6-12-103,-1-1 0,0 0 0,0-1 0,-1 0 0,0 0 0,0-1 0,-1 0 0,-21 9 0,25-13-219,-1 0 1,1 0-1,-1-1 0,0 0 0,0-1 1,0 0-1,0 0 0,0 0 1,0-1-1,0 0 0,0-1 1,0 0-1,1 0 0,-1-1 1,-8-2-1,13 3-145,-1 0 0,1-1 1,0 0-1,-1 1 0,1-1 0,0-1 1,0 1-1,1 0 0,-1-1 0,0 1 1,1-1-1,-1 0 0,1 1 0,0-1 1,0-1-1,0 1 0,0 0 0,1 0 1,-1-1-1,1 1 0,-1-5 0,-1-4-1401,2 1-1,-1-1 0,1 1 1,1-1-1,2-17 0,2-16-6430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4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18898,'0'0'480,"0"11"289,0-2-528,1 0-1,0 1 1,0-1 0,1 0-1,0-1 1,1 1 0,0 0-1,0-1 1,1 1-1,0-1 1,1 0 0,5 8-1,114 143 1987,-21-28 84,-97-125-1229,-14-21-750,-17-27-283,-35-29-109,53 63-35,0 1 0,0 0-1,-1 1 1,1 0 0,-1 0-1,-1 1 1,-12-7 0,24 16-3,0-1-1,0 0 1,1 1 0,-1-2 0,1 1 0,0 0 0,7 3 0,-3-3 76,0 0 1,0 0-1,0-1 1,0-1-1,1 1 1,-1-1-1,0-1 1,1 0 0,-1 0-1,0 0 1,1-1-1,-1 0 1,0-1-1,14-4 1,-16 3 21,0 0 0,0 0 1,0 0-1,0-1 1,0 0-1,-1 0 0,0 0 1,0-1-1,0 1 0,-1-1 1,1-1-1,-1 1 1,0 0-1,-1-1 0,1 0 1,-1 0-1,0 0 0,3-11 1,-2 3-4,0-1-1,-1 1 1,0-1 0,-1 0 0,-1 0 0,0 0-1,-1 0 1,-1 0 0,-4-26 0,1 54-935,3 17 862,5-9 144,0-1 0,1 0 0,11 27 1,-13-39 17,0 0 1,1 0 0,0 0 0,1 0 0,-1 0-1,1-1 1,1 0 0,0 0 0,0 0 0,8 7-1,-12-13-69,0 1 0,0-1-1,0 0 1,0 0 0,0 0-1,0 0 1,0 0 0,0 0-1,0 0 1,0-1 0,0 1-1,0-1 1,0 1 0,1-1-1,-1 0 1,0 0 0,0 0-1,1 0 1,-1-1-1,0 1 1,0-1 0,0 1-1,3-2 1,-2 1 1,0-2 1,0 1-1,0 0 1,0 0-1,0-1 0,0 0 1,-1 1-1,1-1 0,-1 0 1,0 0-1,1-1 0,1-3 1,3-8 19,-1 0 1,0 0 0,-1 0-1,-1-1 1,3-18 0,2-56 40,-9 84-133,0-1 0,0 1-1,-1 0 1,0 0 0,0 0 0,0 0 0,-1 0 0,1 0 0,-2 0-1,1 1 1,-1-1 0,-4-7 0,6 44-362,4-18 468,0 0 0,1 0 0,1 0 0,0 0 1,0-1-1,1 0 0,1 0 0,0 0 0,11 13 1,-14-21-32,-1 1 1,1-1 0,1 0 0,-1 0 0,0 0 0,1-1-1,0 0 1,0 0 0,0 0 0,10 4 0,-11-6-43,-1 0 0,0-1 0,1 1 1,-1-1-1,0 0 0,1 0 0,-1 0 1,0 0-1,1 0 0,-1-1 0,1 0 1,-1 1-1,0-1 0,0-1 0,0 1 1,1 0-1,-1-1 0,-1 1 0,7-5 1,-6 4-198,0 0 0,-1-1-1,1 1 1,-1-1 0,1 0 0,-1 1 0,0-1 0,0 0 0,3-5 0,-3 4-472,-1 0 0,1-1-1,-1 1 1,0 0-1,0-1 1,0 1 0,0-7-1,0-21-5896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4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20083,'0'0'4484,"49"40"-10570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4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77 422 9641,'0'0'7666,"-9"-3"-5995,9 3-1661,-3-2 96,1 1 1,0 0-1,-1 0 1,1 1 0,0-1-1,-1 0 1,1 1-1,-1-1 1,1 1-1,-1 0 1,1 0 0,-5 1-1,5 0-41,0 0-1,1 0 0,-1 0 1,1 1-1,-1-1 1,1 1-1,0-1 1,-1 1-1,1-1 0,0 1 1,0 0-1,0 0 1,1-1-1,-1 1 1,0 0-1,1 0 0,-1 0 1,1 0-1,-1 0 1,1 0-1,0 0 1,0 0-1,0 2 0,-4 19 34,2-1-1,0 0 1,1 1-1,1-1 1,1 1-1,1-1 0,5 23 1,-7-45-99,0 1-1,0 0 1,0 0 0,1 0 0,-1-1 0,0 1 0,0 0-1,0 0 1,1-1 0,-1 1 0,0 0 0,1 0 0,-1-1-1,1 1 1,-1 0 0,1-1 0,-1 1 0,1 0 0,-1-1-1,1 1 1,-1-1 0,1 1 0,0-1 0,-1 1 0,1-1-1,0 0 1,0 1 0,-1-1 0,1 0 0,0 0 0,0 1-1,-1-1 1,2 0 0,0-1-5,-1 0 0,1 0 0,-1 0 0,0 0 0,0 0 0,0-1 0,1 1 0,-1 0 0,0-1 0,0 1 0,-1-1 0,1 1 0,0-1 0,0-1 0,20-60-147,8-105-990,-29 168 1119,0-1 0,0 1 0,0-1 0,0 0 0,0 1-1,0-1 1,1 1 0,-1-1 0,0 1 0,0-1-1,1 1 1,-1-1 0,0 1 0,1-1 0,-1 1 0,0-1-1,1 1 1,-1-1 0,1 1 0,-1 0 0,1-1-1,-1 1 1,1 0 0,-1 0 0,1-1 0,-1 1-1,1 0 1,-1 0 0,1 0 0,0-1 0,-1 1 0,1 0-1,-1 0 1,1 0 0,0 0 0,-1 0 0,1 0-1,-1 0 1,1 1 0,0-1 0,-1 0 0,1 0 0,-1 0-1,1 0 1,-1 1 0,1-1 0,-1 0 0,1 1-1,-1-1 1,1 0 0,-1 1 0,1-1 0,-1 1-1,0-1 1,1 0 0,-1 1 0,0-1 0,1 1 0,-1 0-1,28 34 290,-26-31-216,44 67 870,-3 1-1,-4 3 0,-3 1 0,51 159 0,-85-229-895,0 1-1,0-1 0,-1 1 1,0-1-1,-1 1 0,1-1 1,-1 1-1,0-1 0,-3 13 1,3-17-10,-1-1 0,1 1 0,-1-1 0,1 0 0,-1 1 0,0-1 0,1 0 0,-1 1 0,0-1 0,0 0 0,0 0 0,0 0 0,0 0 0,0 0 0,0 0 0,-1 0 0,1 0 0,0-1 0,-2 2 0,0-1 1,0-1 0,0 1 0,1-1 0,-1 0 0,0 0 0,0 0 0,1 0 0,-1 0 0,0 0 0,0-1 0,1 1 0,-1-1 0,0 0 0,-3-2 0,0 0-40,-1 0 0,1-1 0,0 0 1,0 0-1,0-1 0,1 0 0,-1 0 0,1 0 0,1 0 0,-1-1 0,1 0 0,-1 0 0,2 0 0,-1-1 0,1 1 0,0-1 0,0 0 0,1 0 0,-3-12 0,-1-6-126,1-1-1,1 1 1,1-1 0,1-34-1,7-39 91,3 0 0,23-98-1,-28 173-106,0 0 0,-1-29 0,-4 45 75,-2 12 62,-2 8 9,4 1 48,0 0-1,1 1 1,0-1 0,1 0 0,0 1 0,3 15 0,-2-22 2,0-1 0,0 0 0,0 0 1,1 1-1,0-1 0,0 0 0,1-1 0,0 1 0,0 0 0,0-1 1,1 0-1,-1 1 0,1-1 0,0-1 0,6 6 0,-9-9-27,0 0 0,1 0 0,-1 0 0,0 0 1,1-1-1,-1 1 0,1 0 0,0 0 0,-1-1 0,1 1 0,0-1 0,-1 0 0,1 1 0,0-1 0,-1 0 0,1 0 0,0 0 0,0 0 0,-1 0 0,1-1 0,0 1 0,-1 0 0,4-2 0,-2 0 9,0 0-1,0 1 0,0-2 0,0 1 0,0 0 0,-1-1 0,1 1 0,-1-1 0,0 0 0,4-5 0,2-4 23,-2-1 0,0 0 0,0 0 1,6-24-1,-5 12-132,-1 1 0,-2-2 1,0 1-1,-2 0 0,-1-1 0,-1 1 1,-3-27-1,0 41-180,1 18 10,3 22 209,2-18 189,0 0 0,1 1 0,1-1 0,0-1 0,0 1 0,1-1 0,14 19 0,-18-27-88,0 0 0,0 1 0,0-1 0,0 0-1,1 0 1,-1 0 0,1-1 0,-1 1 0,1 0 0,-1-1-1,1 0 1,0 0 0,0 0 0,0 0 0,3 1-1,-3-2-26,-1 0 0,0-1 0,1 1 0,-1 0 0,0-1 0,1 0 0,-1 1 0,0-1-1,1 0 1,-1 0 0,0 0 0,0 0 0,0-1 0,0 1 0,0-1 0,0 1 0,-1-1-1,1 0 1,0 1 0,-1-1 0,1 0 0,0-3 0,9-11-36,-1-1 0,0 0 1,-2-1-1,12-32 0,-12 26-808,24-43 0,-32 66 818,0 1-1,1-1 1,-1 0 0,1 1-1,-1-1 1,1 1 0,-1-1-1,1 1 1,-1-1 0,1 1 0,-1-1-1,1 1 1,0-1 0,-1 1-1,1 0 1,0-1 0,-1 1-1,1 0 1,0 0 0,-1 0-1,1-1 1,0 1 0,0 0-1,-1 0 1,1 0 0,0 0-1,0 0 1,-1 0 0,1 0 0,0 1-1,-1-1 1,1 0 0,0 0-1,-1 0 1,1 1 0,0-1-1,-1 0 1,1 1 0,0-1-1,-1 1 1,1-1 0,-1 1-1,1-1 1,-1 1 0,1-1 0,-1 1-1,1-1 1,-1 1 0,1 0-1,-1 0 1,30 42 267,-20-27-139,-10-15-105,1 0-1,0 0 1,-1 0-1,1 0 1,0-1-1,-1 1 1,1 0-1,0 0 1,0 0-1,0-1 1,0 1 0,-1 0-1,1-1 1,0 1-1,0-1 1,0 1-1,1-1 1,-1 0-1,0 1 1,0-1-1,0 0 1,0 0 0,0 1-1,0-1 1,0 0-1,0 0 1,1 0-1,-1-1 1,0 1-1,0 0 1,0 0 0,0-1-1,0 1 1,0 0-1,0-1 1,0 1-1,0-1 1,0 1-1,0-1 1,0 0-1,0 1 1,0-1 0,0 0-1,-1 0 1,1 0-1,0 0 1,-1 1-1,1-1 1,0 0-1,-1 0 1,1 0-1,-1 0 1,1-2 0,5-9-208,0 0 0,-1 0 0,6-23 1,-5 14-414,-3 15 507,0 0 1,0 0-1,0 0 0,1 0 1,-1 0-1,8-6 0,-11 11 105,1 0-1,0 0 0,0 0 0,0 0 0,0 0 0,0 0 0,0 0 0,0 1 0,0-1 0,0 0 1,1 1-1,-1-1 0,0 1 0,0 0 0,1-1 0,-1 1 0,0 0 0,1 0 0,-1-1 0,0 1 0,0 0 1,1 0-1,-1 1 0,0-1 0,1 0 0,-1 0 0,0 1 0,0-1 0,1 0 0,-1 1 0,0-1 1,0 1-1,0 0 0,0-1 0,1 1 0,-1 0 0,0 0 0,0 0 0,1 2 0,108 125 548,-23-23 241,-67-84-496,-1 1 0,-2 0 0,0 2 1,-1 0-1,-1 1 0,-2 0 0,-1 1 0,0 1 1,-2 0-1,-1 0 0,-2 1 0,0 0 0,-2 0 1,4 58-1,-9-85-279,0 0 0,0 0 1,0 0-1,0 0 0,0 0 1,0 0-1,-1 0 1,1 0-1,0 0 0,0 0 1,-1 0-1,1 0 0,0-1 1,-1 1-1,1 0 0,-1 0 1,1 0-1,-1 0 0,0-1 1,1 1-1,-1 0 0,0-1 1,1 1-1,-1 0 1,0-1-1,0 1 0,1-1 1,-1 1-1,0-1 0,0 0 1,0 1-1,0-1 0,0 0 1,0 1-1,0-1 0,0 0 1,0 0-1,0 0 0,0 0 1,0 0-1,0 0 0,0 0 1,1 0-1,-1-1 1,-2 1-1,-1-1 30,0 0-1,-1-1 1,1 1 0,0-1-1,-1 0 1,1 0 0,0-1-1,-6-4 1,-13-13-97,0-1 0,2 0 0,1-2 0,0 0-1,2-2 1,-28-48 0,38 60-10,2 0-1,-1 0 1,1-1 0,1 0-1,1 0 1,0 0 0,1-1-1,0 0 1,1 1-1,1-1 1,0 0 0,1 0-1,1 0 1,0 1-1,1-1 1,4-15 0,0 15-533,1 0-1,0 0 1,1 1 0,1 0 0,0 0 0,13-12 0,5-10-2446,9-18-4036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4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13 164 12844,'-10'-11'4415,"8"19"-1267,10 24-1636,155 251 689,-110-199-2133,-49-78-56,-1 1 0,1-1 1,-1 1-1,0-1 0,0 1 0,-1 0 0,0 0 0,0 0 0,-1 0 1,1 8-1,-2-15-8,0 1 1,0-1 0,0 0 0,0 1-1,0-1 1,0 0 0,0 0 0,0 1-1,0-1 1,0 0 0,0 1 0,0-1-1,0 0 1,0 0 0,-1 1 0,1-1-1,0 0 1,0 0 0,0 1 0,0-1 0,0 0-1,-1 0 1,1 0 0,0 1 0,0-1-1,0 0 1,-1 0 0,1 0 0,0 0-1,0 1 1,-1-1 0,1 0 0,0 0-1,0 0 1,-1 0 0,1 0 0,0 0-1,-1 0 1,1 0 0,-1 0 0,-13-6 114,-13-16-6,10-2-108,0 0 1,2-1 0,1-1-1,1 0 1,-14-40-1,10 17-192,3-1 0,-10-62-1,23 105 179,-3-11-2,2 1 0,0-2 0,1 1 0,1-19 0,1 33 7,-1 0 0,0 1 1,1-1-1,0 0 0,0 0 1,0 1-1,0-1 0,0 0 1,1 1-1,0-1 0,0 1 1,0 0-1,0 0 0,0 0 0,0 0 1,1 0-1,0 0 0,-1 0 1,1 1-1,0 0 0,0-1 1,1 1-1,-1 0 0,0 0 1,6-2-1,6-1 0,-1 1 0,1 1-1,0-1 1,0 2 0,0 0-1,0 1 1,0 1 0,1 0 0,16 3-1,-30-3 5,0 1 0,1 0 0,-1 0 0,0 0 0,0 0-1,0 0 1,0 0 0,0 0 0,0 0 0,0 1 0,0-1 0,0 1-1,-1 0 1,1-1 0,-1 1 0,1 0 0,-1 0 0,0 0 0,1 0-1,-1 0 1,0 0 0,0 1 0,-1-1 0,1 0 0,0 0-1,-1 1 1,1-1 0,-1 0 0,0 1 0,0-1 0,0 3 0,0 1 53,0 1 1,-1-1 0,0 1 0,0-1 0,0 1 0,-1-1-1,0 0 1,0 0 0,-1 0 0,-3 6 0,-3 5 121,-1-1 1,0-1 0,-1 0-1,0 0 1,-2-1 0,1-1-1,-2 0 1,0-1 0,0 0-1,-21 12 1,34-23-192,-1 0 0,1 0 0,-1 0 0,0 0 0,0 0 0,1 0-1,-1-1 1,0 1 0,0-1 0,0 1 0,1-1 0,-1 0 0,0 1 0,0-1 0,0 0 0,0-1 0,0 1-1,0 0 1,-1-1 0,2 1-98,0-1-1,1 0 1,-1 0-1,0 1 1,1-1-1,-1 0 1,1 0-1,0 0 0,-1 1 1,1-1-1,-1 0 1,1 0-1,0 0 1,0 0-1,0 0 1,-1 0-1,1 0 1,0 0-1,0 0 1,0 0-1,1 0 1,-1 0-1,0 0 0,0 0 1,1-1-1,1-6-1203,0 0-1,1 1 1,0-1-1,0 1 1,1-1-1,0 1 1,5-8-1,19-19-9416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4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13773,'0'0'8333,"-2"10"-8055,-5 70 442,-27 172 994,27-236-5381,0-31-5387,2-9-2498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4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13869,'0'0'8488,"64"32"-7207,-39-23-320,3-4-640,4 1-225,-2-1-64,3 0-577,-4 0-1761,1 0-1986,-11-2-4901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4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6118,'0'0'12070,"7"6"-10890,14 12-567,-1 2 0,0 0 0,-2 2 0,0 0 0,15 26-1,76 137 1155,-86-143-1387,143 233 1122,-128-220-1501,2-3 0,88 88 0,-118-135-3497,-14-17 1381,-13-20-2043,-1-1-2905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14350,'0'0'10676,"-9"2"-10323,2-1-317,0 1 1,0 0-1,0 0 0,0 0 1,-8 5-1,13-6-46,-1 0 0,1 0 0,0 1 0,0-1 0,0 1 0,0-1 0,0 1 0,0 0 0,1 0 0,-1 0 0,1 0 0,-1 0 0,1 0 0,0 0 0,-1 0 0,1 0 0,0 1 0,1-1 0,-1 0 0,0 1 0,1-1 0,-1 1 0,1 4 0,0-6-48,1 0 0,-1-1 0,1 1 0,0 0 0,0-1 0,0 1 0,-1-1 0,1 1 1,0-1-1,0 1 0,0-1 0,0 1 0,0-1 0,0 0 0,0 1 0,0-1 0,0 0 0,0 0 0,0 0 0,0 0 0,0 0 0,0 0 0,0 0 0,2 0 0,32-1-497,-31 0 387,81-6-2139,-85 7 2390,1 0-1,-1 1 1,0-1-1,1 0 0,-1 1 1,0-1-1,0 0 0,1 1 1,-1-1-1,0 0 1,0 1-1,0-1 0,0 0 1,0 1-1,0-1 0,1 1 1,-1-1-1,0 0 0,0 1 1,0-1-1,0 1 1,0-1-1,0 0 0,0 1 1,-1-1-1,1 0 0,0 1 1,0-1-1,0 1 1,0-1-1,0 0 0,-1 1 1,1-1-1,0 0 0,0 1 1,-1-1-1,1 0 1,0 1-1,0-1 0,-1 0 1,-8 16 1525,1-7-1008,-1-1-1,1 1 0,-2-2 1,1 1-1,-15 7 0,20-12-709,-1-1 0,1 0 0,-1 0-1,0-1 1,0 1 0,1-1-1,-1 0 1,0 0 0,-7 0-1,11-1-81,1 0-1,-1 0 1,1 0-1,0 0 1,-1 0-1,1 0 0,-1-1 1,1 1-1,0 0 1,-1 0-1,1 0 0,0 0 1,-1-1-1,1 1 1,0 0-1,-1 0 0,1-1 1,0 1-1,-1 0 1,1 0-1,0-1 1,0 1-1,0 0 0,-1-1 1,1 1-1,0 0 1,0-1-1,0 1 0,0-1 1,-1 1-1,1 0 1,0-1-1,0 1 0,0 0 1,0-1-1,0 1 1,0-1-1,0 1 0,0 0 1,0-1-1,0 1 1,0-1-1,1 1 1,-1 0-1,0-1 0,0 0 1,0-3-1770,0-12-6349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43 459 8456,'0'0'7794,"-8"8"-6166,-24 23-629,32-31-972,0 0 0,-1 1 1,1-1-1,0 0 0,0 0 1,0 0-1,0 0 1,0 0-1,0 0 0,-1 0 1,1 0-1,0 1 0,0-1 1,0 0-1,0 0 1,0 0-1,0 0 0,0 0 1,0 1-1,0-1 0,0 0 1,0 0-1,0 0 1,0 0-1,0 0 0,0 1 1,0-1-1,0 0 0,0 0 1,0 0-1,0 0 1,0 1-1,0-1 0,0 0 1,0 0-1,0 0 1,0 0-1,0 0 0,0 1 1,0-1-1,0 0 0,0 0 1,1 0-1,-1 0 1,0 0-1,0 0 0,0 1 1,0-1-1,0 0 0,0 0 1,0 0-1,1 0 1,-1 0-1,0 0 0,14 2 627,14-5 267,-15-1-449,-1-1 0,0 0 1,0-1-1,-1 0 0,0-1 1,14-11-1,62-55 1050,-57 46-1092,377-310-174,-388 322-934,-25 21-1931,-30 23-2869,14-13 593,0-2-2434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5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10922,'0'0'7148,"8"7"-5477,8 9-992,-1 1 0,-1 1 0,0 0 0,-1 0 0,12 25-1,55 117 1176,-30-55-905,-38-80-686,-7-13-101,1 0 0,0 0 0,1-1 0,0 0 0,1 0 0,0-1 0,11 11 0,-19-21-152,1 0-1,-1 0 1,0 0 0,0 0 0,1 0-1,-1 0 1,0 0 0,1 0-1,-1 0 1,0-1 0,0 1-1,1 0 1,-1 0 0,0 0 0,0 0-1,1-1 1,-1 1 0,0 0-1,0 0 1,0 0 0,1-1 0,-1 1-1,0 0 1,0 0 0,0-1-1,0 1 1,0 0 0,0-1 0,1 1-1,-1 0 1,0 0 0,0-1-1,0 1 1,0 0 0,0-1 0,0 1-1,0 0 1,0 0 0,0-1-1,0 1 1,0 0 0,0-1-1,-1 1 1,1 0 0,0 0 0,0-1-1,0 1 1,0 0 0,0-1-1,-1 1 1,0-21 130,-7-6-108,-1 1 0,-1 0 0,-1 0 0,-21-34 0,-1-6-74,17 34-360,2-1-1,1-1 1,2 0 0,1-1 0,-10-69 0,20 101 391,0 0 0,0 1 1,0-1-1,0 0 0,1 0 1,0 0-1,-1 1 0,1-1 1,0 0-1,0 0 0,0 1 1,1-1-1,-1 1 0,0-1 1,1 1-1,0 0 1,0 0-1,0-1 0,0 1 1,0 0-1,0 1 0,0-1 1,0 0-1,1 1 0,-1-1 1,1 1-1,-1 0 0,1-1 1,0 1-1,-1 1 0,1-1 1,0 0-1,0 1 0,-1-1 1,1 1-1,4 0 0,5-1-3,0 0-1,-1 1 0,1 0 0,0 1 1,-1 1-1,1 0 0,20 6 0,-28-7 17,-1 0 0,1 0 0,-1 1 0,1-1 0,-1 1 0,0 0-1,0 0 1,0 0 0,0 0 0,0 0 0,-1 1 0,1-1 0,-1 1 0,1 0 0,-1 0-1,0 0 1,0 0 0,0 0 0,0 0 0,-1 1 0,2 4 0,-2-4 57,-1-1 0,0 1 1,1 0-1,-2 0 0,1-1 0,0 1 1,-1 0-1,0 0 0,0-1 1,0 1-1,0-1 0,0 1 1,-1-1-1,0 1 0,1-1 0,-1 0 1,0 0-1,-1 0 0,1 0 1,-4 4-1,-7 7 221,0-1 1,0-1-1,-2 0 1,-26 17-1,32-23-290,0-2 0,0 1 0,0-1 0,0-1 0,0 1 0,-1-2 0,0 1 0,1-1 0,-1-1 0,-14 1 0,23-2-65,0 1 0,0-1 0,1 0 0,-1 0 0,0 0 0,0 0 0,1 0 0,-1 0 0,0 0 0,0 0 0,1 0 0,-1 0 0,0 0 0,0 0 0,1-1 0,-1 1 0,0 0 0,1-1 0,-1 1 0,0 0 0,1-1 0,-1 1 0,0-1 0,1 1 0,-1-1 0,1 1 0,-1-1 0,1 1 0,-1-1 0,1 1 0,-1-1 0,1 0 0,0 1 0,-1-1 0,1 0 0,0 0 0,0 1 0,-1-1 0,1 0 0,0 0 0,0 1 0,0-1 0,0 0 0,0 0 0,0 1 0,0-1 0,0 0 0,0 0 0,0 1 0,1-1 0,-1 0 0,0 0 0,1 0 0,0-3-552,1 1-1,0 0 1,0 0-1,0 0 1,0 0-1,1 0 1,-1 0-1,1 0 1,5-4-1,17-10-4379,6 0-1965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5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17649,'0'0'8776,"41"52"-7815,-16-48-385,-2-1-351,0-3-161,-2 0-32,-2-4-224,1-8-737,-11-3-833,1-5-1569,-5-4-1089,-5-2-3075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5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2530,'0'0'11691,"4"54"-8744,-2-21-929,0-1 288,3 4-704,0-2-449,0-1-192,4-2-513,-3-2-352,2-3-32,-2-4-96,3-6-736,-2-2-994,0-7-1057,-2-2-1985,0-5-4421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5:5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15855,'0'0'4687,"5"11"-3230,8 17-641,2-1-1,0-1 1,24 29-1,70 82 1216,-40-52-1094,312 456-205,-330-465-2355,-16-28-3417,-26-38-944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5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82 2659,'0'0'2444,"-9"-5"-1899,-155-68 3357,162 72-3897,1 0-1,0 1 0,-1 0 0,1-1 1,-1 1-1,1 0 0,-1 0 0,1-1 1,0 1-1,-1 0 0,1 0 0,-1 1 1,1-1-1,-1 0 0,1 0 1,0 1-1,-1-1 0,1 1 0,-1-1 1,1 1-1,0 0 0,0-1 0,-1 1 1,0 1-1,-1 1-2,1 0 0,-1-1 0,1 1 0,0 0 0,0 0 0,0 1 0,0-1 0,1 0 0,-3 6 0,0 6 5,0 0 0,1 0 0,-3 25 0,3-13 5,2 0-1,0 0 0,2 1 1,1-1-1,1 0 1,1 0-1,2 0 1,1-1-1,0 0 1,2 0-1,1 0 0,1-1 1,24 38-1,-32-58-6,1 0 0,-1 0 0,1-1 0,0 1 0,0-1-1,1 0 1,-1 0 0,1 0 0,0-1 0,0 1 0,0-1 0,0-1-1,1 1 1,-1-1 0,1 0 0,0 0 0,-1 0 0,1-1 0,0 0-1,0 0 1,11 0 0,-6-2 7,-1 0-1,1-1 1,0 0-1,-1-1 1,0 0 0,1-1-1,-1 0 1,-1 0-1,1-1 1,-1 0-1,12-9 1,15-11 192,-1-2 1,-1-1-1,49-54 0,-65 62-26,-1-1 1,-1-1-1,-1 0 0,-1-1 0,-1-1 0,-1 0 0,11-31 0,-20 49-134,-1-1 1,0 0-1,0 0 0,-1 0 1,0-1-1,0 1 0,0 0 0,-1 0 1,0 0-1,-1-1 0,1 1 1,-1 0-1,-1 0 0,-2-9 1,2 11-22,-1 1 0,1 0 0,-1 1 0,0-1 0,0 0 0,0 1 0,0 0 0,-1-1 0,1 1 0,-1 1 0,0-1 0,0 0 0,0 1 0,0 0 0,0 0 0,0 0 0,-1 1 0,1-1 0,-1 1 0,1 0 0,-1 0 0,0 1 0,-4-1 0,-23-1-28,0 0 1,0 3-1,0 0 0,0 3 0,0 0 0,1 2 1,0 1-1,0 2 0,-53 22 0,61-17 123,6-4-4346,34-14 1414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5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39 2755,'0'0'4895,"3"-7"-3694,6-20 1079,-6 22 998,-7 25-1554,-49 293 118,37-194-1597,11-39-195,5-46-2940,-14-41-3634,1-5 2056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6:5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7783,'0'0'3321,"2"11"-1981,-1-2-1070,1-1 0,0 0 1,0 0-1,1-1 0,0 1 0,1 0 1,-1-1-1,2 0 0,-1 0 0,1 0 1,0 0-1,0-1 0,0 0 0,1 0 1,10 8-1,2 0-53,0 0 0,36 19 0,-46-29-192,1 0 1,1 0 0,-1 0-1,0-1 1,1-1-1,-1 0 1,1 0-1,19 1 1,-26-4-13,0 1 1,1-1 0,-1 0-1,0 0 1,0 0 0,0 0-1,0 0 1,0-1 0,0 1 0,0-1-1,0 0 1,-1 0 0,1 0-1,-1 0 1,1 0 0,-1-1-1,3-3 1,35-52 147,-27 38-184,49-79-1216,-24 30-4985,-20 34-1527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0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72 2466,'0'0'2349,"0"-7"-1628,0-35 1416,0 19 8367,0 61-10253,-6 24 1505,-4 73-1259,2 291 1110,6-314-1487,-10 149 715,5-175-214,4 90-1,-3 59 766,-5-77-1139,7-73-176,-20 107 1,-42 42 81,18-79 126,-122 432 4,145-496-279,-101 378 41,41 8-14,13 476-74,65-784 60,-5 275-50,21 74-111,-2-199 69,-5-171 66,-1 330-46,-15-330 55,13-148-125,1 1 0,-1-1 0,0 0 0,0 1 0,0-1 0,0 0 0,0 0 0,0 0 0,0 0 0,0 0 0,0 0 0,0 0 0,0 0 0,1 0 0,-1 0 0,0 0 0,0 0 0,0-1-1,0 1 1,0 0 0,0-1 0,0 1 0,1-1 0,-1 1 0,-1-2 0,0-2-689,1-1-1,-1 1 1,1-1 0,1 1-1,-1-1 1,0-8 0,-1-12-3816,-4-11-3794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0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8140 105 1345,'-1'3'10367,"-4"5"-5171,-24 44-3921,17-29-1036,-15 18 599,25-40-732,0 1 1,0 0-1,0-1 1,0 1-1,-1-1 1,1 1-1,-1-1 1,1 0-1,-1 0 1,1-1-1,-1 1 1,0 0-1,1-1 1,-1 1 0,0-1-1,-4 0 1,-314 12 1168,2 1-271,-175-39-1058,146 4 23,109 12 73,-546-13 6,165 8-28,131 0-13,-57-5-56,-111-1-25,-862-18 69,974-4 50,238 15-26,151 20 13,-275 20 0,409-10 4,1 1 21,-1-1 1,0-1-1,1-1 0,-1 0 1,0-2-1,-38-8 1,51 5-14,8 4-43,0 0 0,-1 0-1,1 1 1,0-1-1,0 1 1,-1-1 0,1 1-1,-1-1 1,1 1-1,0 0 1,-1-1-1,1 1 1,-1 0 0,-1 0-1,3 0-155,26 7-4524,-16-6 187,5-1-3521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111 176 15022,'0'0'9262,"-9"-1"-9192,6 1-67,-1-1 1,0 1-1,1 0 1,-1 0-1,0 1 1,1-1-1,-1 1 1,1-1-1,-1 1 1,1 0-1,-1 1 1,1-1-1,-1 0 1,1 1-1,0 0 1,0 0-1,0 0 1,0 0-1,0 0 1,0 1-1,1-1 1,-1 1-1,1 0 1,-1 0-1,1 0 1,0 0-1,0 0 1,1 0-1,-1 1 1,1-1-1,-2 6 1,2-7 56,0 0 0,0 0-1,0 0 1,0 0 0,0 0 0,1 0 0,-1 0 0,1 1-1,0-1 1,-1 0 0,1 0 0,0 1 0,0-1 0,1 0-1,-1 0 1,0 1 0,1-1 0,0 0 0,-1 0 0,1 0-1,2 4 1,-2-5-36,1 1-1,-1-1 0,1 0 0,0 0 1,-1 0-1,1 0 0,0 0 0,0-1 1,0 1-1,-1 0 0,1-1 0,0 1 1,0-1-1,0 0 0,0 0 0,0 0 0,0 0 1,0 0-1,3 0 0,5-2 4,0 0-1,0 0 0,-1 0 0,1-1 1,-1-1-1,0 0 0,0 0 0,13-8 1,-7 0-24,0 0 0,-1-1 0,0-1 1,-1 0-1,-1-1 0,12-17 0,-18 23 0,0 0 0,-1 0 0,0 0-1,-1 0 1,1-1 0,-2 0 0,0 0-1,0 0 1,0 0 0,-2 0 0,1-1 0,0-16-1,-2 27-4,0 0 0,0-1 0,0 1 0,0 0 0,0-1 0,0 1 0,-1 0 0,1-1 0,0 1 0,0 0 0,0-1 0,0 1 0,0 0 0,0-1 0,-1 1 0,1 0 0,0-1 0,0 1 0,0 0 0,-1 0 0,1-1 0,0 1 0,-1 0 0,1 0 0,0-1 0,0 1 0,-1 0 0,1 0 0,0 0 0,-1 0 0,1 0 0,0 0 0,-1-1 0,1 1 0,0 0 0,-1 0 0,1 0 0,0 0 0,-1 0 0,0 0 0,-17 8-14,-13 16 184,23-16-19,1 1 1,0 0-1,0 0 1,0 0-1,1 1 1,1 0-1,0 0 1,0 1-1,1-1 1,0 1-1,0 0 1,2 0-1,-3 13 0,6-23-148,-1 0 0,0-1 0,0 1 0,1 0 0,-1 0 0,1 0 0,-1-1 0,1 1 0,-1 0 0,1 0 0,-1-1 0,1 1 0,0 0 0,-1-1 0,1 1 0,0-1 0,-1 1 0,1-1 0,0 1-1,0-1 1,0 0 0,0 1 0,-1-1 0,1 0 0,0 0 0,0 1 0,0-1 0,0 0 0,0 0 0,0 0 0,-1 0 0,1 0 0,0 0 0,0-1 0,0 1 0,0 0 0,0 0 0,0 0 0,-1-1-1,3 0 1,37-12-1225,-22 2 106,-15 8 796,1 0 0,0 1 1,-1 0-1,1 0 1,0 0-1,0 0 0,0 0 1,0 1-1,6-2 1,-9 31 1185,-10 3-103,7-26-729,0 1 0,1-1 1,-1 1-1,1 0 1,1-1-1,-1 1 0,1 0 1,0 6-1,0-12-75,0 1 0,0-1 0,0 0-1,0 0 1,1 1 0,-1-1 0,0 0 0,0 1-1,0-1 1,1 0 0,-1 0 0,0 0 0,1 1-1,-1-1 1,0 0 0,0 0 0,1 0 0,-1 0-1,0 1 1,1-1 0,-1 0 0,0 0 0,1 0-1,-1 0 1,0 0 0,1 0 0,-1 0 0,0 0 0,1 0-1,-1 0 1,0 0 0,1 0 0,-1 0 0,0 0-1,1 0 1,-1 0 0,0-1 0,1 1 0,-1 0-1,0 0 1,0 0 0,1-1 0,-1 1 0,0 0-1,0 0 1,1-1 0,14-9-1621,-6 1-548,-1 0 0,0-1 0,-1 0 0,0 0 1,10-21-1,1-6-5155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1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493 56 4068,'0'0'5328,"3"-8"-4154,10-24-277,-13 32-713,0 0 0,0-1 0,1 1 0,-1-1 0,0 1 0,0 0-1,0-1 1,0 1 0,0-1 0,0 1 0,0 0 0,0-1 0,0 1 0,0-1 0,0 1 0,0 0 0,0-1 0,0 1 0,0-1 0,0 1 0,0 0 0,0-1 0,-1 1-1,1 0 1,0-1 0,0 1 0,0-1 0,-1 1 0,1 0 0,0 0 0,-1-1 0,1 1 0,0 0 0,0-1 0,-1 1 0,-18-2 1258,-14 11-1397,12 9 31,-34 42 1,38-39-25,-1-1 0,-27 22 0,-57 38 1518,79-63-1482,0 1 1,0 0-1,2 2 1,0 0-1,2 2 1,-27 36-1,35-45-36,3-2-584,8-11 289,0 1 0,1-1 0,-1 1 0,0-1 0,1 0 0,-1 1 0,1-1 1,-1 0-1,1 0 0,-1 1 0,1-1 0,-1 0 0,1 0 0,-1 0 0,1 1 0,-1-1 0,1 0 1,-1 0-1,1 0 0,-1 0 0,1 0 0,-1 0 0,1 0 0,-1 0 0,1 0 0,0 0 1,0-1-1,9 1-5325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1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1617 1 2659,'-29'26'9320,"11"-17"-8626,1 1-1,0 1 1,0 1-1,-22 20 0,-20 15 474,25-22-822,-42 41 1,45-37 25,-35 24 1,53-44-250,0-1 0,0 0 1,-1-1-1,-1 0 0,1-1 1,-21 5-1,-51 14 299,40-10 143,-56 9-1,-13 1-67,1 5-1,-113 46 1,107-34-525,88-31 8,-149 42 111,146-38 206,16-5-4345,9-7-2629,1-2-4869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1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8343 1 7911,'-5'3'654,"1"0"0,-1-1 0,0 1 0,0-1 0,0 0 0,0 0 0,-7 1 0,-20 8 232,-21 21 15,1 2 0,-64 55 0,19-13 80,-65 57-521,-13 10-173,-125 110 663,153-97-928,100-102-3,-84 75-1,74-78 11,3 1-1,1 4 1,3 1-1,3 2 0,-62 102 1,-10 21-28,65-105 85,3 2 1,4 3-1,-43 102 1,29-40 196,-124 214 0,-53 69 2,118-206-207,-209 302-7,278-446-35,-37 46 50,-6-4 1,-4-4-1,-5-5 0,-187 156 1,-352 197-3,394-294-67,-564 332 42,811-500-59,-649 389 22,102-58-12,8-19 22,213-106-54,-20 11 55,284-187 106,-78 29 0,90-41-42,2 1 1,0 4-1,-56 35 0,102-57-292,-11 8-2612,14-10 2740,0 0-1,0-1 1,0 1 0,0 0 0,0 0 0,0 0-1,1 0 1,-1-1 0,0 1 0,0 0 0,0 0-1,0 0 1,0 0 0,0-1 0,0 1 0,0 0-1,0 0 1,0 0 0,0-1 0,0 1 0,0 0-1,0 0 1,0 0 0,0-1 0,0 1 0,0 0-1,0 0 1,0 0 0,0-1 0,0 1 0,0 0-1,-1 0 1,1 0 0,0 0 0,0-1 0,0 1-1,0 0 1,0 0 0,0 0 0,-1 0 0,1 0-1,0 0 1,0-1 0,0 1 0,0 0 0,-1 0-1,1 0 1,0 0 0,0 0 0,0 0 0,-1 0-1,1 0 1,0 0 0,0 0 0,0 0 0,0 0-1,-1 0 1,1 0 0,0 0 0,0 0 0,0 0-1,-1 0 1,1 0 0,0 0 0,0 0 0,0 0-1,-1 0 1,1 1 0,7-23-5618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2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88 113 2338,'0'0'555,"-8"-5"59,-4-1-895,8 5 517,1 0-1,-1-1 1,0 0 0,0 0-1,1 0 1,-1 0-1,1-1 1,0 1 0,-1-1-1,1 0 1,0 0 0,1 0-1,-1 0 1,1 0 0,-1-1-1,1 1 1,0-1 0,0 0-1,0 1 1,1-1 0,-1 0-1,1 0 1,0 0 0,0 0-1,0-6 1,1 9-106,0 0 0,0 1 0,0-1 0,0 0 0,0 1 0,0-1 0,0 0 0,0 0 0,0 1 0,1-1 0,-1 0 0,0 1 0,0-1 0,1 0 0,-1 1 1,0-1-1,1 0 0,-1 1 0,1-1 0,-1 1 0,1-1 0,-1 1 0,1-1 0,-1 1 0,1-1 0,-1 1 0,1-1 0,1 0 0,22 5 1699,39 31-1217,-36-18-333,28 6 774,74 19 0,-49-17-804,8 3 260,-46-17-434,-1 2 1,0 2-1,-1 2 0,67 38 1,-84-42-73,0-1 0,1-1 0,1-1 0,0-1 0,0-1 1,29 4-1,2 3 17,-30-6 15,0 2 1,-1 1-1,0 0 0,33 23 0,30 16 67,6-8 499,146 47-1,-9 4 109,-159-60-457,126 39-1,-152-60-216,66 18-7,128 19 0,-161-34 96,-1 2 1,102 40 0,53 13-46,125 44 125,-139-40 388,-117-37-362,-2 3 1,120 71 0,-189-96-154,101 44-26,2-5 1,186 49-1,152 7-4,7-33-14,-258-44-38,492 132 36,-315-62-14,303 46-11,-68-16-1,-434-89-9,1-10 1,294 16-1,-480-51-319,0 1 180,1 0 0,-1-1 0,29-5 0,-41 5-52,1-1 0,-1 0 0,1 0-1,0 0 1,-1 0 0,0 0 0,1 0-1,-1-1 1,0 1 0,1-1 0,2-3 0,-4 4-80,0 0 1,0-1 0,0 1 0,0 0 0,0-1 0,-1 1-1,1-1 1,-1 0 0,1 1 0,-1-1 0,1 1 0,-1-1-1,0 0 1,0 1 0,0-1 0,0 0 0,0 1 0,0-1-1,0 1 1,-2-4 0,-6-21-5198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2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2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130 279 12300,'0'0'3710,"-8"6"-2376,-22 16-245,23-21 1733,10-12-2277,9-12-554,-8 16 272,-1 1-1,1-1 1,-1 0-1,0 0 1,-1 0-1,0 0 1,0-1-1,0 1 1,-1 0-1,0-1 0,0-14 1,-1 22-237,-1-1 1,1 1-1,0-1 0,0 1 1,-1-1-1,1 1 0,0-1 1,-1 1-1,1-1 0,-1 1 1,1 0-1,-1-1 0,1 1 1,0 0-1,-1-1 0,1 1 1,-1 0-1,0 0 0,1-1 1,-1 1-1,1 0 0,-1 0 1,1 0-1,-1 0 0,1 0 1,-1 0-1,0 0 0,1 0 1,-1 0-1,1 0 0,-1 0 1,1 0-1,-1 0 0,1 0 1,-1 0-1,0 1 0,1-1 1,-2 1-1,-22 9-76,21-5 29,0 0 0,0 0 1,1-1-1,0 2 0,0-1 1,0 0-1,0 0 0,1 0 1,0 1-1,0-1 0,1 1 1,-1-1-1,1 1 0,0-1 1,2 10-1,-2-14 12,0 0 0,0 0 0,1-1 1,-1 1-1,0 0 0,1-1 0,-1 1 0,0 0 0,1-1 1,-1 1-1,1 0 0,-1-1 0,1 1 0,-1-1 0,1 1 1,-1-1-1,1 1 0,0-1 0,-1 0 0,1 1 0,-1-1 1,1 0-1,0 1 0,0-1 0,-1 0 0,1 0 0,0 1 1,-1-1-1,1 0 0,0 0 0,0 0 0,-1 0 0,1 0 1,0 0-1,0 0 0,-1-1 0,1 1 0,0 0 0,0 0 1,-1 0-1,1-1 0,0 1 0,-1 0 0,1-1 0,0 1 1,0-1-1,33-21-19,-22 10 68,-1 0 1,0 0-1,-1-1 0,-1-1 1,0 0-1,-1 0 1,0 0-1,-1-1 1,-1-1-1,0 1 0,-1-1 1,-1 0-1,4-23 1,-8 38-26,0 0 1,1 0-1,-1-1 1,0 1 0,0 0-1,1 0 1,-1 0-1,0-1 1,-1 1-1,1 0 1,0 0 0,0 0-1,0-1 1,-1 1-1,1 0 1,0 0 0,-1 0-1,1 0 1,-1 0-1,0 0 1,1 0-1,-1 0 1,0 0 0,1 0-1,-1 0 1,0 0-1,0 0 1,0 1-1,0-1 1,0 0 0,0 1-1,0-1 1,0 0-1,0 1 1,0-1 0,0 1-1,-1 0 1,1-1-1,0 1 1,0 0-1,0 0 1,0 0 0,-1 0-1,1 0 1,0 0-1,0 0 1,0 0-1,-1 0 1,1 0 0,0 1-1,0-1 1,0 1-1,0-1 1,0 0 0,-1 1-1,0 1 1,-5 1-9,1 0 0,-1 0-1,1 1 1,0-1 0,0 1 0,1 1 0,-1-1 0,-7 9 0,3 2-38,-1 0 1,2 1-1,0 0 0,1 0 0,0 1 1,2 0-1,0 0 0,0 0 1,2 1-1,0 0 0,-2 34 1,6-52 22,0 1 0,0-1 0,0 0 0,0 1 1,0-1-1,0 0 0,0 0 0,1 1 0,-1-1 1,0 0-1,0 1 0,0-1 0,0 0 0,0 1 1,1-1-1,-1 0 0,0 0 0,0 1 0,0-1 1,1 0-1,-1 0 0,0 0 0,0 1 1,1-1-1,-1 0 0,0 0 0,0 0 0,1 0 1,-1 0-1,0 1 0,1-1 0,-1 0 0,0 0 1,1 0-1,-1 0 0,0 0 0,1 0 0,-1 0 1,0 0-1,1 0 0,-1 0 0,0 0 0,0 0 1,1 0-1,-1-1 0,0 1 0,1 0 0,-1 0 1,0 0-1,1 0 0,-1 0 0,0-1 1,1 1-1,16-11-57,-4-2 83,-1 0 0,-1-1-1,0-1 1,0 0 0,-2 0 0,0-1 0,8-19 0,27-45 116,-50 92-105,1 0-1,0 1 1,0 0-1,1 0 0,-3 17 1,3-14-34,-6 24-71,1 0 0,2 1 0,-2 57 0,26-171-47,-16 66 136,2-16 71,-2 0-1,0-1 0,-2-25 1,1 48-83,0 0 0,0 0 0,0 0 0,-1 0 0,1 1 0,0-1 0,0 0 0,-1 0 0,1 0 0,0 0 0,-1 0 0,1 0 0,-1 1 0,1-1 0,-1 0 0,1 0 0,-1 1 0,0-1 0,1 0 0,-1 1 0,0-1 1,0 0-1,0 1 0,1-1 0,-1 1 0,0 0 0,0-1 0,0 1 0,0 0 0,0-1 0,0 1 0,0 0 0,1 0 0,-1 0 0,0 0 0,0 0 0,0 0 0,0 0 0,0 0 0,0 0 0,0 0 0,0 1 0,0-1 0,0 0 0,0 1 0,0-1 0,1 0 0,-1 1 0,0-1 1,0 1-1,0-1 0,1 1 0,-1 0 0,0-1 0,1 1 0,-1 0 0,0 0 0,1-1 0,-1 1 0,1 0 0,0 0 0,-1 0 0,1 0 0,-1-1 0,1 1 0,0 2 0,-7 13-31,2 0-1,0 0 0,0 1 1,2-1-1,0 1 1,1 0-1,1 0 1,0 0-1,2 0 0,2 26 1,-3-42 23,0 0 1,0 0-1,0 0 1,0 0-1,0-1 0,0 1 1,0 0-1,0 0 1,1 0-1,-1 0 1,0 0-1,1 0 0,-1 0 1,0 0-1,1 0 1,-1 0-1,1 0 1,-1-1-1,1 1 1,0 0-1,-1 0 0,1-1 1,0 1-1,-1 0 1,1-1-1,0 1 1,0-1-1,0 1 0,0-1 1,0 1-1,-1-1 1,1 0-1,0 1 1,0-1-1,0 0 0,0 0 1,0 0-1,0 0 1,0 1-1,0-1 1,0-1-1,0 1 0,0 0 1,0 0-1,0 0 1,0 0-1,0-1 1,0 1-1,0 0 1,0-1-1,0 1 0,-1-1 1,1 1-1,0-1 1,1 0-1,3-3 10,-1 1 1,1-1-1,0 0 0,-1 0 0,0-1 1,0 1-1,6-10 0,-1 0 43,-1-1 0,-1 0 1,0 0-1,-1-1 0,0 0 0,-1 0 0,-1 0 0,-1-1 0,0 1 1,-2-1-1,1 0 0,-2 0 0,-2-28 0,1 43-39,1 1-1,0-1 0,-1 0 1,1 0-1,-1 0 1,0 0-1,1 1 0,-1-1 1,0 0-1,0 1 1,0-1-1,0 1 1,-1-1-1,1 1 0,0-1 1,-1 1-1,1 0 1,-1 0-1,1 0 0,-1-1 1,1 1-1,-1 1 1,0-1-1,1 0 1,-1 0-1,0 1 0,0-1 1,0 1-1,0-1 1,1 1-1,-1 0 0,-2 0 1,0 0-15,1 0 1,-1 0 0,1 1-1,-1-1 1,1 1-1,-1 0 1,1 0-1,0 0 1,0 1 0,-1-1-1,1 1 1,0 0-1,0-1 1,1 2-1,-1-1 1,-5 5 0,-7 12-35,0 2 1,1 0-1,1 1 1,2 0 0,0 1-1,1 0 1,1 0 0,1 1-1,1 0 1,1 1-1,-3 36 1,12-43-155,9-21-30,12-26 114,-2-8 142,-1-2 0,16-42 0,-29 61 15,-2 0 0,1 0 0,-2-1 0,-1 0 1,0 0-1,0-28 0,-5 49-42,1-1 0,0 1 0,-1 0 0,1 0 0,-1 0 0,1 0 0,-1 0 0,1 0 0,-1 0 0,1 0 1,-1 0-1,1 0 0,-1 0 0,1 0 0,-1 0 0,1 0 0,-1 0 0,1 1 0,-1-1 0,1 0 0,0 0 0,-1 1 0,1-1 0,-1 0 0,1 0 0,0 1 0,-1-1 0,-3 5-12,-1 0 0,1 1 0,1-1-1,-1 1 1,1 0 0,0 0 0,0 0-1,1 0 1,-2 6 0,-18 65-50,21-69 50,-11 35-21,6-25 0,1 1-1,1-1 1,0 1 0,0 21 0,24-89-269,-9 19 349,-2-2-1,-1 1 1,-1-1 0,-2 0 0,2-51 0,-7 82-49,0 1 0,1-1 0,-1 1 0,0-1 0,0 1 0,0-1 0,0 1 0,0-1 0,1 1 0,-1-1 0,0 0 1,0 1-1,-1-1 0,1 1 0,0-1 0,0 1 0,0-1 0,0 1 0,0-1 0,0 1 0,-1-1 0,1 1 0,0-1 0,0 1 0,-1 0 1,1-1-1,0 1 0,-1-1 0,1 1 0,0 0 0,-1-1 0,1 1 0,-1 0 0,1-1 0,-1 1 0,1 0 0,-1 0 0,1-1 0,-1 1 1,1 0-1,-1 0 0,1 0 0,-1 0 0,1 0 0,-1 0 0,1-1 0,-1 1 0,1 0 0,-1 1 0,1-1 0,-1 0 0,-1 1-13,1 0 0,-1 0 0,1 0-1,-1 0 1,1 0 0,0 0 0,-1 1-1,1-1 1,0 1 0,0-1 0,0 1-1,0-1 1,0 1 0,-1 2 0,-7 26-16,0 0 0,3 0 0,0 1-1,2 0 1,1 0 0,1 0 0,3 34 0,-1-64 24,0-1 0,0 0 0,0 1 0,0-1 0,1 0 0,-1 1-1,0-1 1,0 0 0,0 1 0,0-1 0,0 0 0,0 1 0,0-1 0,1 0-1,-1 1 1,0-1 0,0 0 0,0 1 0,1-1 0,-1 0 0,0 0-1,0 0 1,1 1 0,-1-1 0,0 0 0,1 0 0,-1 0 0,0 1 0,1-1-1,-1 0 1,0 0 0,1 0 0,-1 0 0,0 0 0,1 0 0,-1 0-1,0 0 1,1 0 0,-1 0 0,0 0 0,1 0 0,-1 0 0,0 0 0,1 0-1,-1 0 1,0 0 0,1 0 0,-1-1 0,0 1 0,1 0 0,-1 0-1,0 0 1,0-1 0,1 1 0,-1 0 0,0 0 0,0-1 0,1 1 0,-1 0-1,0 0 1,0-1 0,0 1 0,1 0 0,-1-1 0,0 1 0,18-20-12,-9 3-12,0 0 1,-1-1-1,0 0 0,-2-1 1,0 0-1,-1 0 0,-1 0 1,0-1-1,-2 1 0,1-22 1,-3 40-26,0 0 0,0 0 0,0 1 0,0-1 0,0 0 1,0 0-1,0 1 0,0-1 0,0 0 0,0 0 0,0 1 0,-1-1 0,1 0 0,0 1 1,0-1-1,-1 0 0,1 1 0,0-1 0,-1 0 0,1 1 0,-1-1 0,1 1 0,-1-1 1,1 0-1,-1 1 0,1 0 0,-1-1 0,0 1 0,1-1 0,-2 0 0,1 2-56,0-1 0,0 0-1,0 0 1,1 1-1,-1-1 1,0 1 0,0-1-1,0 1 1,1-1-1,-1 1 1,0-1-1,1 1 1,-1 0 0,0-1-1,1 1 1,-1 0-1,1-1 1,-1 1 0,1 0-1,-1 0 1,1 0-1,0 0 1,-1-1-1,1 1 1,0 1 0,-21 67-8123,7-25-443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2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91 139 8712,'0'0'7655,"-7"8"-7126,7-8-528,-2 3 53,-1 0-1,1 0 1,0 1 0,0-1 0,0 0 0,0 1 0,0 0 0,-1 4 0,3-7-35,0 0 0,0-1 1,0 1-1,0 0 1,0 0-1,0 0 1,0-1-1,0 1 0,0 0 1,0 0-1,1 0 1,-1-1-1,0 1 1,0 0-1,1 0 0,-1-1 1,1 1-1,-1 0 1,0-1-1,1 1 1,1 1-1,-1-1 16,1 0 0,0 0 0,0 0 0,0 0-1,0 0 1,0 0 0,0 0 0,0-1 0,0 1 0,0-1 0,0 0 0,4 1 0,-2-1 15,-1 0 0,0 1 0,1-2 0,-1 1 0,1 0 0,-1 0 0,0-1 0,1 0 0,-1 0 1,0 0-1,0 0 0,1 0 0,-1-1 0,0 1 0,0-1 0,-1 0 0,1 0 0,0 0 0,-1 0 0,1-1 1,-1 1-1,1-1 0,-1 1 0,0-1 0,0 0 0,0 0 0,-1 0 0,1 0 0,-1 0 0,1 0 0,-1 0 1,0 0-1,0-1 0,-1 1 0,1 0 0,-1-1 0,1 1 0,-1 0 0,0-1 0,-1 1 0,1-1 0,0 1 0,-1 0 1,0-1-1,0 1 0,-2-5 0,2 6 7,0 0 0,0-1 1,-1 1-1,1 0 0,-1 0 0,0 0 1,0 1-1,1-1 0,-1 0 0,0 1 1,0-1-1,-1 1 0,1 0 0,0-1 0,0 1 1,-1 0-1,1 0 0,-1 1 0,1-1 1,-1 0-1,1 1 0,-1 0 0,1-1 1,-1 1-1,1 0 0,-1 0 0,-4 1 1,2 0-38,-1-1 0,1 1 0,0 0 0,0 0 0,0 0 0,0 1 0,0-1 0,0 1 0,0 0 0,0 1 0,1 0 0,-7 4 0,6-1-28,0 0 1,0 0-1,1 0 0,0 1 1,0 0-1,1-1 0,0 1 1,0 1-1,-3 13 0,4-17 9,1 1 0,0 0 0,0-1-1,1 1 1,-1 0 0,1 0 0,0 0-1,0-1 1,1 1 0,-1 0 0,1 0-1,0 0 1,1-1 0,-1 1-1,1-1 1,3 7 0,-4-9-4,0 0-1,1-1 1,-1 1 0,1-1-1,-1 1 1,1-1 0,-1 1-1,1-1 1,0 0 0,0 0 0,-1 0-1,1 0 1,0 0 0,0-1-1,0 1 1,0 0 0,0-1-1,0 0 1,0 1 0,1-1 0,-1 0-1,0 0 1,0 0 0,0 0-1,0-1 1,0 1 0,0 0-1,0-1 1,0 1 0,0-1-1,0 0 1,0 0 0,0 0 0,2-1-1,3-2 9,0-1-1,-1 1 1,1-1-1,-1 0 0,0-1 1,0 1-1,8-11 1,-5 4 46,0 1 0,-1-1 0,0 0-1,-1 0 1,0-1 0,-1 0 0,-1-1 0,0 1 0,0-1 0,-2 0 0,1 0 0,1-24 0,-5 36-44,0 1 0,0 0 1,0 0-1,0-1 0,0 1 0,0 0 1,0 0-1,-1 0 0,1-1 0,0 1 1,-1 0-1,1 0 0,-1 0 0,1 0 1,-1 0-1,1 0 0,-1 0 1,0 0-1,0 0 0,1 0 0,-1 0 1,0 0-1,0 0 0,0 1 0,0-1 1,0 0-1,0 1 0,0-1 0,0 1 1,-1-1-1,1 1 0,0-1 0,0 1 1,0 0-1,0 0 0,-1-1 1,1 1-1,0 0 0,0 0 0,0 0 1,-1 0-1,1 1 0,0-1 0,0 0 1,0 0-1,-1 1 0,1-1 0,-2 2 1,-2-1-6,1 1-1,0-1 1,-1 1 0,1 0 0,0 1 0,0-1 0,0 1 0,1 0 0,-1 0 0,0 0 0,-5 6 0,3 2-13,0 0 0,0 1 1,1-1-1,0 1 0,1 0 1,1 0-1,0 1 0,0-1 1,1 1-1,1-1 0,0 25 1,21-67-129,-15 16 169,-1 0-1,0-1 1,-1 1-1,0-1 1,-1 0 0,-1 0-1,0 0 1,-2-16 0,1 30-25,0 0 0,0 0 0,0 0 1,0 0-1,0 0 0,-1 0 0,1 0 0,0 0 0,0 0 1,-1 0-1,1 0 0,-1 0 0,1 0 0,-1 0 1,1 0-1,-1 0 0,0 1 0,1-1 0,-3-1 0,3 2-3,-1-1 0,1 1 0,-1 0-1,0 0 1,1 0 0,-1 0 0,0 0-1,1 0 1,-1 0 0,0 0 0,1 0-1,-1 0 1,1 1 0,-1-1 0,0 0-1,1 0 1,-1 1 0,1-1 0,-1 0-1,0 0 1,1 1 0,-1-1 0,0 1-1,-1 1-4,-1 0-1,1 1 0,0-1 1,0 0-1,0 1 0,0 0 1,0-1-1,0 1 0,1 0 1,-1 0-1,0 3 0,-1 7-8,0-1 0,1 0-1,1 0 1,0 1 0,1-1 0,0 1-1,3 18 1,-3-28-27,0 1 1,1-1-1,0 0 0,-1 1 1,1-1-1,1 0 0,-1 1 1,0-1-1,1 0 0,-1 0 1,1 0-1,0 0 0,0-1 1,1 1-1,-1 0 0,0-1 1,1 1-1,-1-1 0,1 0 0,0 0 1,0 0-1,0 0 0,0-1 1,0 1-1,0-1 0,0 0 1,1 1-1,-1-1 0,0-1 1,7 2-1,-8-2-264,1 0 0,-1 0 0,1 0-1,0-1 1,-1 1 0,1 0 0,0-1 0,-1 0 0,1 0 0,-1 0 0,1 0-1,-1 0 1,0 0 0,1-1 0,-1 1 0,0-1 0,0 1 0,0-1 0,0 0-1,0 0 1,0 0 0,1-3 0,21-27-6866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2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97 5157,'-2'-1'70,"0"1"0,0-1 0,0 0 0,0 1 0,1-1 0,-1 0 0,0 0 0,1 0 0,-1-1 0,1 1 0,-1 0 0,1 0 1,0-1-1,0 1 0,-1-1 0,1 1 0,0-1 0,0 0 0,0 1 0,1-1 0,-1 0 0,0 0 0,1 0 0,-1 1 0,1-1 0,-1 0 0,1 0 0,0 0 0,0 0 0,0 0 0,0 0 0,0 0 1,0 0-1,1 0 0,-1 1 0,1-1 0,-1 0 0,1 0 0,0 0 0,1-2 0,-2 2 13,1 0 0,0 1 0,0-1 0,0 0-1,0 1 1,0-1 0,0 0 0,0 1 0,1-1 0,-1 1 0,0 0 0,1-1 0,-1 1 0,1 0 0,0 0-1,-1 0 1,1 0 0,0 0 0,0 0 0,0 0 0,-1 1 0,1-1 0,0 1 0,0-1 0,0 1 0,0 0 0,0 0-1,0 0 1,0 0 0,0 0 0,0 0 0,0 1 0,0-1 0,0 0 0,0 1 0,0 0 0,1 0 0,9 3 286,-1-1 0,-1 2 0,1 0 0,17 10 1,53 30 378,2-5 1,2-2 0,148 42-1,-49-12 1158,75 21-705,-205-76-848,-1 2-1,-1 2 0,0 3 1,-1 2-1,50 29 0,477 259 635,-577-310-986,146 65 42,252 74 0,-253-93-33,-70-26 160,1-3-1,98 9 1,-82-14 43,107 28-1,-60-2-148,239 33 0,-6-7 183,-81-10-82,15-2 671,-230-35-317,145 53-1,-218-68-398,0-1-1,-1 1 1,1 0-1,0 0 1,-1 0-1,1 1 0,-1-1 1,0 1-1,0 0 1,0 0-1,5 5 1,-1 16-2782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4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724 26 4452,'0'0'10752,"0"-7"-10202,-1-11-259,-1 20 28,-4 38 215,0-4-403,-7 69-225,5 2 0,10 192 0,2-100-1327,-8 64 1942,-51 359-1,-57 104 986,86-528-1515,-78 469-89,30-309-533,-108 577 426,69 10 651,105-354 478,33 0-526,-21-520-364,6 558 1851,-10-563-1533,1-53-338,-2-1-1,1 0 1,-2 0 0,1 1-1,-2-1 1,0 0 0,0 0-1,-8 18 1,11-30-55,0 1 0,0-1 1,0 0-1,0 1 0,-1-1 0,1 0 0,0 1 0,0-1 1,0 0-1,0 1 0,0-1 0,-1 0 0,1 1 1,0-1-1,0 0 0,0 0 0,-1 1 0,1-1 0,0 0 1,0 0-1,-1 1 0,1-1 0,0 0 0,-1 0 1,1 0-1,0 0 0,-1 1 0,1-1 0,0 0 0,-1 0 1,1 0-1,0 0 0,-1 0 0,1 0 0,0 0 1,-1 0-1,1 0 0,0 0 0,-1 0 0,1 0 0,-1 0 1,1 0-1,0 0 0,-1-1 0,1 1 0,0 0 1,0 0-1,-1 0 0,1 0 0,0-1 0,-1 1 0,1 0 1,0 0-1,-1-1 0,-8-19-3165,1-16-1737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27:4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8209 130 9513,'0'4'67,"0"0"0,-1-1 0,1 1 0,-1 0 0,0 0 0,0-1 0,-1 1 0,1 0 0,-1-1-1,0 1 1,0-1 0,0 0 0,0 0 0,0 0 0,-1 0 0,0 0 0,1 0 0,-1-1 0,0 1 0,0-1 0,-1 0 0,1 1 0,0-2 0,-1 1 0,1 0 0,-8 2 0,-10 3 445,-1-1 0,1-1 1,-39 4-1,20-3-269,-95 11 517,-266 1-1,107-11-137,-1053 14-222,494-62-370,491 20 95,-1292-96 206,1511 106-326,-245-20-5,-811-50 21,681 77 852,82 2 331,407 1-1041,1 1 1,-49 8-1,69-7-135,-1 1 1,0 0-1,1 1 1,0 0-1,-1 0 0,1 1 1,1 0-1,-1 0 1,0 1-1,1 0 1,0 0-1,-12 12 1,18-13-539,8-6-796,12-7-2366,9-15-994,5-8-2829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3107,'0'0'18775,"-3"9"-18001,-6 12-292,1 1 1,2 0-1,0 0 0,1 0 0,-2 33 1,7-54-481,0 1 0,0-1 0,0 0 0,0 0 0,0 0 0,0 0 0,0 0 0,0 0 0,1 0 0,-1 0 0,0 0 0,1 0 0,-1 0 0,1 0 0,-1 0 0,1 0 0,0-1 1,-1 1-1,1 0 0,0 0 0,0 0 0,-1-1 0,1 1 0,0 0 0,0-1 0,0 1 0,0-1 0,0 1 0,1 0 0,1-1-68,0 1 0,-1-1 0,1 0 0,0 0 0,0 0 0,0 0 0,0 0 0,-1-1 0,1 1 0,0-1 0,3-1 0,0 1-6,0-1 0,0-1 0,-1 1 0,1-1 0,0 0 0,-1 0 1,0-1-1,0 0 0,0 0 0,6-6 0,-12 12 138,1 0 0,-1 0 0,1 0 0,-1 0 0,1 0-1,0 0 1,-1 0 0,1 0 0,0 0 0,1 0 0,-1 0 0,0 0 0,0 0 0,1 0-1,-1 0 1,1 0 0,0 0 0,0 0 0,0 0 0,0 0 0,0-1 0,0 1 0,0 0-1,0-1 1,1 1 0,-1-1 0,0 1 0,1-1 0,0 1 0,-1-1 0,1 0 0,0 0-1,-1 0 1,5 1 0,-1-1-51,0-1 1,0 0-1,0 0 0,0 0 0,0-1 0,0 0 0,0 0 1,0 0-1,0-1 0,0 1 0,-1-1 0,7-3 0,49-38-550,-11 8 249,-49 56 387,-20 25 326,15-38-371,0 1-1,1-1 1,0 1 0,1 0-1,0 0 1,0 1-1,1-1 1,0 1 0,0-1-1,1 1 1,1 14-1,0-24-102,1 1-1,-1-1 0,1 0 0,-1 1 0,1-1 0,-1 0 0,1 1 1,-1-1-1,1 0 0,0 0 0,-1 0 0,1 1 0,-1-1 0,1 0 1,0 0-1,-1 0 0,1 0 0,0 0 0,-1 0 0,1 0 0,-1 0 0,1 0 1,0 0-1,-1-1 0,1 1 0,-1 0 0,1 0 0,1-1 0,16-5-1014,4-2-416,-12 14 988,-9-2 517,0 0 0,0 0 1,-1 0-1,0 0 0,0-1 0,0 1 0,-1 8 0,1-6-22,-2 6 155,0 1 0,-1-1 0,0 0 0,-5 12 0,4-13-3,0-1 0,1 1-1,0 0 1,1 0 0,-1 17 0,18-61-751,-4 15 355,36-107-279,22-46-218,-59 150 1059,1 2 0,0-1 0,2 2 0,0-1-1,30-31 1,-42 49-250,0-1-1,0 1 1,1 0 0,-1 0-1,0 0 1,1 0-1,-1 0 1,0 0-1,1 0 1,-1 0 0,1 0-1,0 1 1,-1-1-1,1 1 1,-1-1-1,1 1 1,0-1 0,2 1-1,-3 1-22,-1-1 0,1 1 0,0-1 0,0 1 1,-1 0-1,1 0 0,0-1 0,-1 1 0,1 0 0,0 0 0,-1 0 0,1 0 0,-1 0 0,0 0 0,1 0 1,-1 0-1,0 0 0,1 0 0,-1 0 0,0 0 0,0 0 0,0 0 0,0 0 0,0 0 0,0 0 0,0 0 1,-1 2-1,-8 93-253,10-96 154,0 1 1,-1 0-1,1-1 0,0 1 1,-1 0-1,1-1 1,0 1-1,-1-1 1,1 1-1,0-1 0,0 1 1,0-1-1,0 0 1,-1 1-1,1-1 1,0 0-1,0 0 0,0 1 1,0-1-1,0 0 1,0 0-1,0 0 1,0 0-1,0 0 0,1-1 1,34 1-83,-26 0 41,-8 0 84,0 0 1,0 0 0,0 0 0,0 0-1,0 1 1,-1-1 0,1 0 0,0 1-1,0 0 1,0-1 0,0 1 0,-1 0-1,1 0 1,0 0 0,-1 0 0,1 0-1,-1 0 1,2 2 0,-2-2 54,0 0-1,-1 0 1,1 0-1,-1 1 1,1-1 0,-1 0-1,0 0 1,1 0-1,-1 1 1,0-1 0,0 0-1,0 0 1,0 1-1,0-1 1,0 0 0,0 0-1,0 1 1,-1-1-1,1 0 1,-1 2 0,-1 2 241,-1 0 1,1 0 0,-1-1-1,0 1 1,0-1 0,0 0 0,-1 0-1,0 0 1,1 0 0,-1 0-1,-8 4 1,5-3-177,0-1 0,0 0 0,-1-1-1,0 0 1,1 0 0,-1 0 0,0-1-1,0 0 1,0-1 0,0 0 0,-1 0-1,1-1 1,0 0 0,0 0 0,-13-3 0,21 3-305,-1 0 0,0-1 1,0 1-1,0 0 1,1-1-1,-1 1 0,0-1 1,1 1-1,-1-1 1,0 0-1,1 1 1,-1-1-1,0 0 0,1 1 1,-1-1-1,1 0 1,0 0-1,-1 1 0,1-1 1,-1-1-1,0-12-7097,4 1-3917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31:0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38 7335,'0'0'1633,"-23"-38"-9832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31:1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222 105 7623,'0'0'865,"-57"0"-705,27-1-288,7-8-641,4-4 449,-1 3-32,6-2-289,0 0 289,-2 0 192,7-6-65,-10 1-1184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2:31:1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6652 75 8872,'-183'59'330,"-219"105"0,90-32-157,-566 246 276,272-61-441,13 26 0,17 26 0,-598 501 0,926-658 5,-395 440 1,474-451 11,9 8-1,-226 391 1,330-497 35,6 2 0,4 2 0,-51 179 0,75-199-22,4 1 1,4 0-1,3 2 0,4-1 1,7 111-1,3-159-27,1 0 0,3-1 0,1 1 0,1-1 0,3-1 0,1 0 0,2-1 0,2 0 0,1-1 0,35 52 0,-33-61-3,1-1-1,1 0 1,1-2-1,2-1 1,0-1-1,1-1 1,1-1-1,2-1 1,-1-2-1,2-1 1,1-1-1,63 23 1,-35-22 45,0-3-1,1-2 1,0-3 0,0-3 0,1-2 0,75-5-1,-17-8 112,-1-5-1,142-35 0,-67-2 14,-4-8 0,-1-8 0,240-123 0,-119 25-112,298-212 0,-223 102-83,-13-15-1,-13-17 0,503-556 1,-189 30 261,-551 655-237,-8-4 0,175-388 0,-238 445 42,-6-2 0,48-229 1,-76 264-76,-4-1 0,-4-1 0,-4 1 1,-14-168-1,3 215 120,-2 0 0,-1 0 0,-3 1 0,-2 0 0,-2 1 1,-1 1-1,-2 1 0,-3 0 0,-1 2 0,-2 1 0,-1 0 0,-2 3 0,-2 0 1,-1 2-1,-2 1 0,-1 2 0,-1 1 0,-2 2 0,-1 1 0,0 3 0,-2 1 1,-1 1-1,-1 3 0,-1 2 0,0 1 0,-72-14 0,42 17-130,0 3-1,-1 4 1,0 3 0,1 4-1,-1 2 1,0 4-1,1 3 1,-125 34 0,40 5-1590,2 7 1,-272 138 0,167-57-2618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46 13132,'1'-1'374,"0"-1"0,-1 1 0,1-1 0,-1 1 0,1-1 0,-1 1 0,0-1 0,0 1 0,0-1 0,0 1 0,0-1 0,0 1 0,0-1 0,0 1 0,0-1 0,-1 1 0,1-1 0,-1 1 0,1-1 0,-1 1 0,0-1 0,1 1-1,-1 0 1,0 0 0,0-1 0,0 1 0,-1-1 0,0 1-269,0 0 0,0 0-1,0 1 1,0-1-1,-1 1 1,1 0 0,0-1-1,0 1 1,0 0 0,-1 0-1,1 0 1,0 1-1,0-1 1,0 0 0,-1 1-1,1 0 1,0-1 0,0 1-1,0 0 1,-3 2-1,-8 4-94,0 0 0,1 1 1,0 1-1,0 0 0,1 0 0,0 2 0,1-1 0,-17 23 0,20-24 10,0 0 1,1 0-1,0 1 1,0 0 0,1 0-1,1 0 1,0 1-1,0 0 1,1 0-1,0 0 1,1 0 0,-1 13-1,3-22-17,0 0-1,0-1 1,0 1 0,0 0-1,0-1 1,1 1-1,-1 0 1,0-1 0,1 1-1,0 0 1,-1-1-1,1 1 1,0-1 0,0 1-1,-1-1 1,1 0-1,0 1 1,1-1 0,-1 0-1,0 1 1,0-1-1,0 0 1,1 0 0,-1 0-1,2 1 1,0-1 20,1 0 1,-1 0-1,1 0 1,-1-1-1,0 1 1,1-1-1,-1 0 1,1 0-1,-1 0 1,1 0-1,5-1 1,2-2 48,0 1 1,0-1-1,-1-1 0,1 0 1,-1-1-1,0 0 1,10-6-1,-12 6 40,-1-1 0,1 0 0,-1 0 0,0 0 1,0-1-1,-1 0 0,0 0 0,0-1 0,-1 0 0,0 0 0,0 0 0,0 0 0,-1-1 0,-1 0 1,0 0-1,0 0 0,0 0 0,-1 0 0,1-15 0,-3 23-131,0 0 0,-1 0-1,1 0 1,0-1 0,0 1-1,-1 0 1,1 0 0,0 0 0,-1 0-1,0 0 1,1 0 0,-1 0 0,1 0-1,-1 0 1,0 0 0,0 0 0,0 0-1,1 0 1,-1 0 0,0 0-1,0 1 1,0-1 0,0 0 0,0 1-1,-1-1 1,1 1 0,0-1 0,0 1-1,-2-1 1,-1 0-332,0 1 0,0-1 0,0 1 0,1-1 0,-1 1 0,0 0 0,0 1 0,-6 0 0,9-1 77,1 1-1,-1-1 1,0 1-1,0-1 1,0 1-1,1-1 1,-1 1-1,0 0 0,0-1 1,1 1-1,-1 0 1,1 0-1,-1-1 1,1 1-1,-1 0 1,1 0-1,-1 0 1,1 0-1,0 0 1,-1-1-1,1 1 1,0 0-1,0 0 1,-1 0-1,1 0 1,0 0-1,0 0 0,0 0 1,0 0-1,1 0 1,-1 0-1,0 0 1,1 1-1,-1 3-1110,0 11-3687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 10218,'0'0'16100,"-9"-3"-15918,8 3-178,-3-1-1,1 0 1,0 1 0,0-1-1,-1 1 1,1 0 0,0-1-1,-1 1 1,1 1 0,-6 0-1,8 0-5,-1-1 0,1 1 0,-1 0 0,1 0 0,-1 0 0,1 0 0,-1 0 0,1 1 0,0-1-1,0 0 1,0 1 0,0-1 0,0 1 0,0-1 0,0 1 0,0-1 0,0 1 0,1 0 0,-1-1-1,0 1 1,1 0 0,0-1 0,-1 1 0,1 0 0,0 0 0,0 3 0,0-4-6,0 1 0,-1 0 1,1 0-1,0 0 0,0 0 0,0 0 1,1 0-1,-1 0 0,0 0 1,1 0-1,-1-1 0,1 1 0,0 0 1,0 0-1,-1 0 0,1-1 1,0 1-1,1-1 0,-1 1 0,0-1 1,0 1-1,1-1 0,-1 1 1,0-1-1,1 0 0,0 0 0,-1 0 1,1 0-1,0 0 0,-1 0 1,1 0-1,3 0 0,7 2-172,0-1 0,0 0 0,-1-1-1,23 0 1,-26-2-32,0 1 0,0 1 0,0-1 0,1 1 0,-1 0 0,0 1 0,0 0 0,12 5-1,-19-7 261,0 1 0,0 0-1,0-1 1,0 1 0,0 0-1,0 0 1,-1 0 0,1 0-1,0 0 1,0 0-1,-1 0 1,1 0 0,-1 0-1,1 0 1,-1 1 0,1-1-1,-1 0 1,0 0-1,1 0 1,-1 1 0,0-1-1,0 0 1,0 0 0,0 1-1,0-1 1,0 0 0,0 0-1,-1 1 1,1-1-1,0 0 1,-1 0 0,1 0-1,-1 0 1,1 1 0,-1-1-1,1 0 1,-1 0-1,0 0 1,0 0 0,-1 1-1,-2 3 355,0 0 0,0 0 0,0-1 1,-1 0-1,0 1 0,-6 3 0,1-2 100,-1 0 0,1-1 0,-1 0 0,-13 3 0,19-6-517,0-1 0,0 0-1,0 0 1,0 0 0,0 0-1,0-1 1,0 0 0,-1 0-1,1 0 1,0-1 0,0 0 0,-5-1-1,9 1-170,0 1 0,0-1 1,0 0-1,0 0 0,0 1 0,0-1 0,0 0 0,0 0 0,0 0 0,1 0 0,-1 0 1,0 0-1,1 0 0,-1-1 0,1 1 0,-1 0 0,1 0 0,0 0 0,-1 0 0,1-1 0,0 1 1,0 0-1,0 0 0,0-1 0,0 1 0,0 0 0,0 0 0,0-1 0,1 1 0,-1 0 1,0 0-1,1 0 0,-1-1 0,1 1 0,-1 0 0,1 0 0,1-1 0,25-44-9571,0 16 1813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3:0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2132 256 3427,'-7'-9'764,"-20"-25"-811,3 3 904,-53-53 0,66 74-664,0 1 1,0 0 0,-1 1-1,-1 0 1,1 1 0,-1 1-1,0 0 1,-1 0-1,-16-4 1,2 4 161,1 1-1,-1 1 1,0 2-1,0 1 1,-40 3 0,-141 26 66,-15 1-573,207-28 121,-231 19 141,213-14 57,0 1-1,1 2 1,0 1-1,0 2 1,-33 16-1,22-4-112,2 1 0,1 2-1,1 2 1,2 2 0,1 2-1,1 1 1,2 2 0,2 1-1,1 1 1,-41 66 0,40-49-75,3 0 1,2 2-1,3 2 1,2 0 0,3 1-1,2 1 1,-17 121-1,13-2 53,1 333 0,24-475 7,1 0 0,2 0-1,1 0 1,2-1 0,2 0 0,1-1-1,2 0 1,2-1 0,1 0-1,1-2 1,2 0 0,1-1-1,2-1 1,1-1 0,51 49-1,-44-50-21,1-3 0,1 0 0,2-3-1,0 0 1,1-2 0,1-2 0,1-2-1,1-1 1,0-2 0,1-1 0,0-2-1,1-3 1,0 0 0,59 1 0,-44-9 2,1-2 0,0-3 1,-1-2-1,0-3 1,-1-2-1,0-3 0,-1-2 1,0-2-1,54-29 1,-7-4 5,-3-5-1,-2-4 1,135-113 0,-183 133 247,-1-2-1,-3-3 1,-2-1 0,-2-1-1,48-76 1,-42 46 177,-4-2 1,-3-1-1,34-101 0,-42 90-305,-3-1-1,-5-2 1,-4 0-1,-4-2 0,-4 1 1,-2-125-1,-10 193-151,-1 1 0,-1 0 0,-1 0-1,-2 0 1,-1 1 0,0 0 0,-2 0 0,-23-45 0,21 52 12,-1 1 0,-1-1 1,0 2-1,-1 0 0,-1 0 1,-1 2-1,0 0 0,-1 0 1,0 2-1,-1 0 0,-27-14 1,11 11-49,0 1 0,-1 1 1,-1 2-1,0 2 1,0 1-1,-1 2 0,0 1 1,-46 0-1,-39 5-1128,-141 16 1,216-11 586,-61-2-2538,1-12-2706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12908,'0'0'8360,"9"13"-19635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15182,'0'0'12113,"-2"10"-11408,-12 46-424,2 2 1,3-1 0,-2 63-1,11-119-211,5-10 186,-1-7-297,-1 0 0,0 0-1,-1 0 1,-1-1 0,-1-23 0,0 33-134,4 7 102,0 1 0,0-1 0,0 1 0,0 0 0,0 0 0,0 0 0,0 0 0,4 3 1,6 1 59,1-1 0,0 0 1,30 4-1,-38-7 21,1 0-1,-1-1 1,1 0-1,-1 0 1,1 0-1,-1-1 1,0-1-1,1 1 1,-1-1-1,8-3 1,-14 4 17,1 1 1,-1-1 0,1 0 0,-1 0-1,1 0 1,-1 0 0,0 0 0,0 0-1,1 0 1,-1 0 0,0-1 0,0 1-1,0 0 1,0-1 0,0 1 0,-1-1 0,1 1-1,0-1 1,-1 1 0,1-1 0,-1 0-1,0 1 1,1-1 0,-1 0 0,0 1-1,0-1 1,0 0 0,0 1 0,0-1-1,0 0 1,-1 1 0,1-1 0,0 1 0,-1-1-1,1 0 1,-2-1 0,2 2-31,-1 0 0,1 0 1,-1 0-1,0 1 0,1-1 1,-1 0-1,0 0 0,0 0 1,1 1-1,-1-1 0,0 0 1,0 1-1,0-1 0,0 1 1,0-1-1,0 1 0,0 0 1,0-1-1,0 1 0,0 0 1,0-1-1,0 1 0,0 0 1,0 0-1,0 0 0,0 0 1,0 0-1,0 0 0,0 0 0,0 1 1,0-1-1,0 0 0,0 1 1,0-1-1,0 0 0,0 1 1,0-1-1,0 1 0,0-1 1,0 1-1,0 0 0,1-1 1,-1 1-1,0 0 0,0 0 1,1 0-1,-1-1 0,1 1 1,-1 0-1,1 0 0,-2 2 1,-27 35 329,27-38-290,0 1 0,0-1-1,0 1 1,0 0 0,0 0-1,1 0 1,-1 0 0,0 0-1,0 0 1,1 0 0,-1 0-1,1 1 1,-1-1 0,1 1-1,0-1 1,-1 1 0,1 0-1,0 0 1,0-1 0,0 1-1,0 0 1,0 0 0,0 4-1,-19 59 127,13-39-129,6-26-24,0 1-1,1 0 1,-1 0 0,1 0-1,-1 0 1,1 0 0,0 0-1,-1 0 1,1 0-1,0 0 1,0 0 0,-1 0-1,1 1 1,0-1 0,0 0-1,0 0 1,0 0-1,1 0 1,-1 0 0,0 0-1,0 0 1,1 0 0,-1 0-1,0 0 1,1 0-1,-1 0 1,1 0 0,0 0-1,-1 0 1,2 1 0,0-2 9,0 0-1,0 0 1,1-1 0,-1 1 0,0-1 0,0 1 0,0-1 0,0 0 0,0 0 0,0 1 0,0-2 0,0 1 0,0 0-1,0 0 1,2-3 0,15-10-192,-1-1 1,21-21-1,25-21-593,-64 56 756,1 0-1,0 1 0,0-1 0,0 0 0,0 0 1,0 1-1,0-1 0,0 0 0,0 1 1,0-1-1,0 1 0,0 0 0,0-1 0,0 1 1,0 0-1,0-1 0,1 1 0,-1 0 0,0 0 1,0 0-1,0 0 0,0 0 0,1 0 1,-1 1-1,0-1 0,2 1 0,-2 0 26,0 0-1,0 0 0,-1 1 1,1-1-1,0 0 1,-1 1-1,1-1 0,-1 0 1,1 1-1,-1-1 1,0 1-1,1-1 0,-1 1 1,0-1-1,0 1 1,0-1-1,0 3 0,-2 13 185,0 0 0,-7 27-1,7-36-269,-2 16 118,4-24-41,0 0 0,0 1 0,0-1 0,0 0 0,0 0 0,0 0 0,0 0 0,0 0 0,0 0 0,0 0 0,0 1 0,0-1 0,0 0 0,0 0 0,1 0 0,-1 0 0,0 0 0,0 0 0,0 0 0,0 0 0,0 1 0,0-1 0,0 0 1,0 0-1,0 0 0,0 0 0,0 0 0,0 0 0,1 0 0,-1 0 0,0 0 0,0 0 0,0 0 0,0 0 0,0 0 0,0 0 0,0 0 0,0 0 0,1 1 0,-1-1 0,0 0 0,0 0 0,0 0 0,0 0 0,0-1 0,0 1 0,0 0 0,1 0 0,-1 0 0,0 0 0,0 0 0,0 0 0,0 0 0,0 0 0,0 0 0,0 0 0,0 0 0,1 0 0,-1 0 0,0 0 0,0 0 0,0 0 0,0-1 0,0 1 0,0 0 0,0 0 0,0 0 0,22-31 332,-11 14-675,-2 4 103,0 0 0,1 1 0,17-16 0,-24 25 210,1-1-1,0 1 0,0 0 0,0 0 1,0 1-1,0-1 0,1 1 0,-1 0 1,1 0-1,0 0 0,-1 1 0,1 0 1,0 0-1,8-1 0,-11 2 25,-1 0 0,0 1 0,1-1 0,-1 1 0,0-1 0,0 1 0,0 0 0,1 0 0,-1-1 0,0 1 0,0 0 0,0 0 0,0 0 0,0 0-1,-1 0 1,1 0 0,0 0 0,0 0 0,-1 1 0,1-1 0,-1 0 0,1 0 0,-1 1 0,1-1 0,-1 0 0,0 0 0,1 1 0,-1-1 0,0 0 0,0 1 0,0-1 0,0 3 0,-4 46 801,-16-11-34,14-34-615,13-26-286,0 5 113,-2 0-132,1 2-1,1-1 1,0 1 0,1 0-1,0 0 1,19-22 0,-26 36 159,0-1 0,0 0 0,0 1 1,0-1-1,0 1 0,0-1 0,0 1 1,0-1-1,0 1 0,0 0 0,0 0 1,1-1-1,-1 1 0,0 0 0,0 0 1,0 0-1,0 0 0,0 1 0,1-1 1,-1 0-1,0 0 0,0 1 0,0-1 1,0 0-1,2 2 0,32 18 219,-7-5-113,-25-14-78,1 0 1,0 0 0,0-1-1,0 1 1,-1-1 0,1 0-1,0 0 1,0-1 0,0 1-1,7-3 1,-10 3-19,0-1 1,1 1-1,-1-1 1,0 0-1,1 0 1,-1 1-1,0-1 1,0 0-1,0 0 1,0 0-1,0 0 1,0 0-1,0-1 1,0 1-1,0 0 1,0 0-1,0-1 1,-1 1-1,1 0 1,-1-1-1,1 1 1,-1-1-1,1 1 1,-1 0-1,0-1 1,0 1-1,0-1 0,0-2 1,0 4-19,0 0-1,0-1 1,-1 1-1,1 0 1,0-1-1,-1 1 1,1 0-1,0-1 1,-1 1-1,1 0 1,-1-1 0,1 1-1,0 0 1,-1 0-1,1 0 1,-1 0-1,1-1 1,-1 1-1,1 0 1,-1 0-1,1 0 1,-1 0 0,1 0-1,0 0 1,-1 0-1,1 0 1,-1 0-1,1 0 1,-1 0-1,1 1 1,-1-1 0,1 0-1,-1 0 1,1 0-1,0 1 1,-1-1-1,1 0 1,0 0-1,-1 1 1,1-1-1,-1 0 1,1 1 0,0-1-1,0 0 1,-1 1-1,-20 13-212,18-10 229,0 0-1,-1 0 0,2 1 1,-1-1-1,0 1 0,1 0 1,0 0-1,0 0 0,0 0 1,1 0-1,0 0 0,0 0 1,0 0-1,0 0 0,1 11 1,1-15-3,-1 0-1,1 0 1,0 0 0,-1 0 0,1 0-1,0 0 1,0 0 0,0-1 0,-1 1-1,1 0 1,0 0 0,0-1 0,0 1-1,0-1 1,0 1 0,1-1 0,-1 1-1,0-1 1,0 0 0,0 1 0,0-1-1,0 0 1,1 0 0,-1 0 0,0 0-1,0 0 1,0 0 0,0 0 0,1 0-1,-1-1 1,0 1 0,0 0 0,0-1-1,2 0 1,40-13 58,-22 1-329,0-1-1,-1-1 0,25-23 0,-28 22 273,-27 88 658,10-71-670,0 1 1,0-1-1,0 1 1,0 0 0,0-1-1,0 1 1,0-1-1,0 1 1,0 0-1,1-1 1,-1 1-1,1-1 1,-1 1 0,1-1-1,-1 1 1,1-1-1,0 0 1,0 1-1,0-1 1,0 0-1,0 1 1,0-1 0,2 1-1,-1-1-79,1 0 0,-1 0 0,1-1 0,-1 1 1,0-1-1,1 0 0,-1 0 0,1 0 0,-1 0 0,1 0 0,-1-1 0,1 1 0,-1-1 0,1 1 0,3-3 1,14-5-1218,0-1 0,-1-1 0,-1-1 0,1-1 0,-2-1 1,1 0-1,-2-1 0,26-28 0,-26 21 1778,-11 5 3204,-10 15 207,-13 14-2625,-12 32-3,29-43-1250,-1 1-1,1 0 0,0 0 0,0-1 1,0 1-1,0 0 0,1 0 0,-1 0 0,1 0 1,-1 1-1,1-1 0,0 0 0,0 0 0,2 6 1,-2-9-4,1 1 1,0 0 0,0 0 0,0-1 0,0 1 0,0 0-1,0-1 1,0 1 0,0-1 0,0 0 0,0 1-1,0-1 1,0 0 0,0 1 0,0-1 0,0 0-1,0 0 1,1 0 0,-1 0 0,0 0 0,0 0 0,0 0-1,0 0 1,2-1 0,29-7 118,-8-5-495,0-1-1,-1-1 1,-1-1 0,-1-1-1,24-25 1,-53 52 758,-1 1 0,2 1 0,-1-1 0,-10 25 0,16-32-311,0 1 0,0 0 0,0 1 0,1-1 0,-1 0 0,1 0 0,1 1 0,-1-1 0,1 0 0,0 1 0,0-1 0,0 0 0,1 1 0,0-1 0,2 10 0,-2-13-96,0 0 1,0-1 0,1 1-1,-1-1 1,0 1-1,0-1 1,1 1 0,-1-1-1,1 0 1,-1 0-1,1 0 1,0 0 0,-1 0-1,1 0 1,0 0 0,0 0-1,-1-1 1,1 1-1,0-1 1,0 0 0,0 1-1,0-1 1,0 0 0,0 0-1,0 0 1,2 0-1,-1 0-348,0-1-1,0 1 0,0 0 0,0-1 1,0 0-1,0 0 0,0 0 0,0 0 1,-1 0-1,1 0 0,0-1 0,-1 1 1,1-1-1,-1 0 0,5-3 0,11-23-7119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5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26 9865,'0'-1'319,"0"0"0,0 0-1,0 0 1,-1 0-1,1 1 1,0-1-1,0 0 1,-1 0 0,1 0-1,0 1 1,-1-1-1,1 0 1,-1 0 0,1 1-1,-1-1 1,1 0-1,-1 1 1,0-1 0,1 1-1,-1-1 1,0 0-1,0 1 1,-1-1-1,-25-6 2762,21 6-2939,0 1 1,0 0-1,0 1 0,0-1 1,1 1-1,-1 0 0,-8 3 1,6 1-104,1-1 0,-1 1 0,1 0 0,0 1 0,1 0 0,-1 0 0,1 1 0,0-1 0,1 1 0,0 0 0,-8 14 0,4-4 249,0 0-1,2 0 1,0 0 0,-7 28 0,12-39-213,1 0 0,0 1 0,0-1 1,0 0-1,1 0 0,0 1 0,0-1 1,1 0-1,2 13 0,-2-17-61,0 0-1,0 1 1,0-1 0,0 0-1,0 0 1,1 1 0,-1-1-1,1 0 1,-1 0-1,1-1 1,0 1 0,0 0-1,0 0 1,0-1 0,0 0-1,0 1 1,0-1 0,1 0-1,-1 0 1,0 0-1,1 0 1,-1 0 0,1-1-1,-1 1 1,1-1 0,3 1-1,4-1 38,0 0 0,0 0 1,0-1-1,0 0 0,0-1 0,0 0 0,-1-1 0,1 0 0,-1 0 0,0-1 0,0 0 0,0-1 0,0 0 0,-1 0 0,0-1 0,0 0 0,9-9 0,-11 10 37,0-1-1,-1 0 1,1 0-1,-1-1 0,0 1 1,-1-1-1,0 0 1,0-1-1,0 1 1,-1 0-1,0-1 1,0 0-1,-1 0 0,0 0 1,-1 0-1,1 0 1,-2 0-1,1 0 1,-1 0-1,0-1 1,-2-10-1,2 17-81,-1 0-1,1 0 1,-1 1 0,1-1-1,-1 0 1,0 0 0,1 1-1,-1-1 1,0 1 0,0-1-1,0 1 1,-1-1-1,1 1 1,0-1 0,0 1-1,-1 0 1,1 0 0,-1 0-1,1 0 1,-1 0 0,1 0-1,-1 0 1,0 0 0,1 0-1,-1 1 1,0-1 0,0 1-1,1-1 1,-1 1-1,0 0 1,0 0 0,0 0-1,0 0 1,1 0 0,-1 0-1,0 0 1,0 1 0,0-1-1,-2 1 1,-2 1-119,1 0-1,0-1 1,-1 2 0,1-1 0,0 1-1,0-1 1,0 1 0,0 1 0,1-1-1,-1 1 1,-5 6 0,5-4-139,1 0-1,0 0 1,1 0 0,0 1-1,0-1 1,-2 9-1,4-13-152,0 1 0,0 0 0,0 0-1,0 0 1,1 0 0,0 0 0,-1 0-1,1 0 1,0 0 0,1 0 0,-1 0-1,0 0 1,1 0 0,0 0 0,-1 0-1,1 0 1,2 3 0,15 8-5899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11563,'0'0'14141,"-9"11"-13276,4-6-810,-2 3-16,0 0-1,1 0 0,0 0 1,0 1-1,1 0 0,0 1 1,0-1-1,-5 17 1,-7 26 9,9-31-46,1 1 0,1 0 1,0 0-1,2 1 0,0-1 0,0 36 1,4-57-6,0-1 0,0 0 0,1 1 0,-1-1 1,0 1-1,0-1 0,0 1 0,0-1 0,1 0 1,-1 1-1,0-1 0,0 1 0,1-1 0,-1 0 1,0 1-1,0-1 0,1 0 0,-1 1 0,0-1 1,1 0-1,-1 0 0,1 1 0,-1-1 1,0 0-1,1 0 0,-1 0 0,1 1 0,-1-1 1,1 0-1,-1 0 0,1 0 0,-1 0 0,0 0 1,1 0-1,-1 0 0,1 0 0,-1 0 0,1 0 1,-1 0-1,1 0 0,-1-1 0,1 1 0,-1 0 1,0 0-1,1 0 0,-1 0 0,1-1 0,-1 1 1,0 0-1,1-1 0,-1 1 0,1-1 0,22-15 23,-6-1-64,0-1 0,-1-1 0,-2 0 0,1-1 0,-2-1-1,-1 0 1,-1 0 0,0-2 0,-2 1 0,10-33 0,-16 36 75,-3 19-878,-2 17-3507,2 7-5157,1-17 4723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6822,'0'0'5446,"-19"56"-2980,10-29-352,4 0-192,5-2-257,0-3-576,0-5-672,3-8-257,4-6-32,7-3 32,1 0-64,0-7-480,-4-6-1826,0-3-2627,1-4-4612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6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17168,'0'0'6182,"-4"53"-5189,4-19-288,-2 4-193,0 2-320,2 1-128,-3-6-32,3-2-32,0-9-96,0-5-448,0-7-257,3-9-768,-3-22-10379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8104,'0'0'9438,"8"2"-8328,34 8-453,38 10-1767,-72-19 383,-1 0-1,0 0 1,0-1 0,1 0 0,-1 0-1,0-1 1,1 0 0,12-3 0,-17 3 803,0 0 0,0-1-1,-1 0 1,1 1 0,0-1 0,0 0 0,-1-1 0,1 1 0,-1 0 0,0-1 0,0 1 0,0-1-1,0 0 1,0 1 0,0-1 0,2-6 0,-3 5 818,1 0-1,-1 0 1,0-1 0,0 1 0,0 0-1,0-1 1,-1-5 0,0 10-810,0 0 1,0-1 0,0 1 0,0 0-1,0-1 1,-1 1 0,1 0 0,0 0-1,0 0 1,-1-1 0,1 1 0,0 0-1,0 0 1,-1 0 0,1-1 0,0 1-1,0 0 1,-1 0 0,1 0-1,0 0 1,-1 0 0,1 0 0,0 0-1,-1 0 1,1 0 0,0 0 0,0 0-1,-1 0 1,1 0 0,0 0 0,-1 0-1,1 0 1,0 0 0,-1 0 0,1 0-1,0 0 1,0 0 0,-1 1 0,1-1-1,0 0 1,-1 0 0,1 0-1,0 0 1,0 1 0,0-1 0,-1 0-1,1 0 1,0 1 0,0-1 0,-16 11-121,7 1 150,1 0 0,0 0 0,0 1 0,-10 27 1,15-33-31,0 1 0,0-1 0,1 1 0,0 0 0,1-1 0,0 1 0,0 0 0,0 0 0,1 0 0,2 15 0,-1-22-84,0 0 1,0 1-1,0-1 0,0 0 1,0 0-1,0 0 1,0 0-1,1 0 0,-1 0 1,0 0-1,1-1 1,-1 1-1,1 0 1,-1-1-1,1 1 0,-1-1 1,1 1-1,-1-1 1,1 0-1,-1 0 0,1 0 1,0 0-1,-1 0 1,1 0-1,-1 0 0,1 0 1,-1-1-1,3 1 1,45-10 35,-43 7 45,0 1 1,0-1 0,1-1-1,-2 1 1,1-1 0,0 0-1,-1 0 1,0-1 0,0 1-1,7-9 1,-10 10-25,0-1 1,-1 1-1,1-1 0,0 1 1,-1-1-1,0 0 0,0 0 1,0 0-1,0 0 0,-1 0 0,1 0 1,-1 1-1,0-1 0,0 0 1,-1 0-1,1 0 0,-1 0 1,0 0-1,-2-5 0,1 1 3,-1 0 0,-1 0 0,1 1 0,-1 0 0,0 0 0,-1 0 0,0 0 0,0 1 0,0-1 0,-1 1 0,0 1 0,-10-9 0,15 14-1288,8 6-6225,24 3-469,-11-8 571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9545,'0'0'15166,"-8"8"-14909,-1 2-129,1 0 1,0 1-1,0 0 1,2 0-1,-1 1 1,1 0-1,1 0 1,0 0-1,1 1 1,0 0-1,1 0 1,0 0-1,0 14 1,2-20-105,0-4-13,1 1-1,-1 0 1,1-1 0,0 1 0,0 0 0,1-1-1,-1 1 1,2 6 0,-1-9-21,0 0-1,-1 0 1,1 0 0,0 0 0,0 0 0,0 0-1,0 0 1,1 0 0,-1-1 0,0 1 0,0 0-1,0-1 1,1 1 0,-1-1 0,0 1 0,1-1-1,-1 0 1,0 1 0,1-1 0,-1 0 0,0 0-1,1 0 1,-1 0 0,1 0 0,1-1 0,3 1-126,0-1 0,0 0-1,0-1 1,-1 1 0,1-1 0,-1-1 0,1 1 0,6-5 0,-7 4 62,0 1-1,-1-1 1,1 1-1,0 0 0,0 1 1,1-1-1,-1 1 1,0 0-1,1 0 1,8 0-1,-12 35 1991,-3-27-1654,0 1-1,0 0 0,-1-1 0,0 1 1,-1-1-1,0 0 0,0 1 0,0-1 1,-1-1-1,0 1 0,0 0 0,-1-1 1,0 0-1,0 0 0,-7 6 0,11-11-256,1-1-1,0 1 0,-1-1 0,1 1 0,-1-1 0,1 1 1,-1-1-1,0 0 0,1 1 0,-1-1 0,1 0 0,-1 1 0,0-1 1,1 0-1,-1 0 0,0 0 0,1 0 0,-1 0 0,1 0 1,-1 1-1,0-2 0,1 1 0,-1 0 0,0 0 0,1 0 1,-1 0-1,0 0 0,1 0 0,-1-1 0,0 1 0,1 0 1,-1 0-1,1-1 0,-1 1 0,1-1 0,-1 1 0,1 0 1,-1-1-1,1 1 0,-1-1 0,1 1 0,-1-1 0,1 1 1,0-1-1,-1 0 0,1 1 0,0-1 0,0 1 0,-1-1 1,1 0-1,0 1 0,0-1 0,0 0 0,0 1 0,0-1 1,0-1-1,-6-44-2755,6 40 1901,-1 2 274,0-36-5267,2 37 5051,-1 0 0,0 0 1,1 0-1,-1 0 0,1 1 1,0-1-1,0 0 1,0 0-1,0 1 0,0-1 1,4-3-1,8-6-4034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7559,'0'0'3924,"8"-2"138,-3 2-3677,-1-1-1,0 1 1,0-1-1,0 0 1,0-1 0,0 1-1,0-1 1,0 1-1,0-1 1,0 0-1,-1-1 1,1 1-1,-1-1 1,1 1-1,-1-1 1,0 0-1,0 0 1,-1-1-1,1 1 1,0 0-1,-1-1 1,0 0-1,0 1 1,0-1 0,0 0-1,-1 0 1,0 0-1,0 0 1,0-1-1,0 1 1,0 0-1,-1-5 1,0 9-352,0-1 1,0 1-1,0 0 1,0-1-1,-1 1 1,1 0 0,0-1-1,0 1 1,0 0-1,-1-1 1,1 1-1,0 0 1,-1-1-1,1 1 1,0 0-1,-1 0 1,1-1 0,0 1-1,-1 0 1,1 0-1,0 0 1,-1 0-1,1 0 1,-1-1-1,1 1 1,0 0-1,-1 0 1,1 0-1,-1 0 1,1 0 0,-1 0-1,1 0 1,0 0-1,-1 0 1,1 0-1,-1 1 1,1-1-1,0 0 1,-1 0-1,1 0 1,-1 1 0,-19 7-114,15-3 69,1 0 1,0 0-1,0 0 0,0 0 1,0 1-1,1 0 0,0-1 1,0 1-1,0 0 0,1 1 1,0-1-1,0 0 0,0 1 0,1-1 1,0 1-1,1-1 0,-1 1 1,1 0-1,0-1 0,2 12 1,-1-17 12,0 0 0,0 1 0,0-1 0,0 0 0,0 0 0,0 0 0,0 0 0,1 0 0,-1 0 0,0 0 0,0-1-1,1 1 1,-1 0 0,1-1 0,-1 1 0,0-1 0,1 1 0,-1-1 0,1 0 0,-1 0 0,1 0 0,-1 1 0,1-1 0,-1-1 0,1 1 0,-1 0 0,1 0 0,1-1 0,42-12-1,-5-11-398,-33 19 388,1 0 1,0 0-1,0 0 0,0 1 0,1 0 1,0 1-1,-1 0 0,1 0 1,0 1-1,1 0 0,11-1 1,-20 3 82,2-45 2233,-22-14-3525,44 60-1926,-7 4 1570,-8-2-590,0-1 1,0 0-1,20 1 1,5-2-9977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11819,'0'0'10277,"9"1"-9076,-5-1-1068,-1 0 0,1 0 0,0 0 1,0-1-1,0 1 0,0-1 0,0 0 1,-1 0-1,1-1 0,0 1 0,-1-1 1,6-3-1,1-2 181,0 0 1,-1-1-1,15-15 0,-5 3-182,69-76 567,-81 86-615,1 0 0,-2 0 0,1 0-1,-2-1 1,1 0 0,-1 0 0,-1-1 0,4-15 0,-34 70-458,17-18 283,-2 0-18,1 1 0,1 0 0,2 1 0,0 0 0,2 0 0,-2 31 0,7-57 6,0-1 0,0 1 0,0 0 0,0-1 0,0 1 0,0-1 0,0 1 0,0 0 0,0-1 0,0 1 0,1 0 0,-1-1 0,0 1 0,0-1 0,1 1 0,-1-1 0,0 1 0,1-1 0,-1 1 0,1-1 0,-1 1 0,1-1 0,-1 1 0,1-1 0,-1 0 0,1 1 0,-1-1 0,1 0 0,-1 1 0,1-1 0,0 0 0,-1 0 0,1 0 0,-1 1 0,1-1 0,0 0 0,-1 0 0,1 0 0,0 0 0,0 0 0,2-1-535,-1 1 1,1 0 0,-1-1 0,0 0 0,0 1 0,1-1 0,-1 0-1,0 0 1,0-1 0,4-1 0,14-15-6992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51 8552,'0'0'9038,"-1"-8"-6705,1 5-2120,0-1 1,-1 1-1,0-1 1,0 1-1,0 0 1,0-1-1,0 1 0,-3-4 1,4 7-177,0-1 0,-1 1 0,1-1 0,-1 0 0,1 1 0,-1-1 0,1 1 0,-1-1 0,1 1 0,-1 0 0,1-1 0,-1 1 0,0-1 0,1 1 0,-1 0 0,0 0 0,1-1 0,-1 1 0,0 0 0,0 0 0,1 0 0,-2 0-1,1 0-22,-1 0 0,1 1-1,-1-1 1,0 1 0,1 0-1,0-1 1,-1 1-1,1 0 1,-1 0 0,1 0-1,0 0 1,0 0 0,0 0-1,-1 0 1,0 2-1,-2 1 157,0 1 1,0 0-1,1 0 0,0 0 0,0 0 0,0 0 0,0 1 0,1-1 0,0 1 1,0 0-1,0 0 0,1-1 0,0 1 0,-1 9 0,2-15-163,1 1 1,-1 0-1,0 0 0,1-1 0,-1 1 1,1 0-1,-1-1 0,1 1 0,-1 0 1,1-1-1,-1 1 0,1-1 0,-1 1 1,1-1-1,0 1 0,-1-1 0,1 1 1,0-1-1,-1 0 0,1 1 0,0-1 1,0 0-1,0 0 0,-1 1 0,1-1 1,0 0-1,0 0 0,0 0 0,-1 0 1,1 0-1,0 0 0,0 0 0,0 0 1,-1-1-1,1 1 0,1-1 0,33-7 131,-24 3-118,-1-1 1,-1 0 0,1-1-1,-1 0 1,0 0 0,-1-1-1,11-11 1,-5 4-10,-12 49-481,-12 231 2808,10-265-2309,0 1-1,0-1 0,0 1 0,0-1 0,0 0 0,0 1 1,0-1-1,-1 1 0,1-1 0,0 0 0,0 1 0,0-1 1,0 1-1,-1-1 0,1 0 0,0 1 0,0-1 1,0 0-1,-1 1 0,1-1 0,0 0 0,-1 1 0,1-1 1,0 0-1,-1 0 0,1 1 0,0-1 0,-1 0 0,1 0 1,-1 0-1,1 0 0,0 1 0,-1-1 0,1 0 0,-1 0 1,1 0-1,0 0 0,-1 0 0,1 0 0,-1 0 1,1 0-1,-1 0 0,1 0 0,0 0 0,-1 0 0,1-1 1,-1 1-1,1 0 0,0 0 0,-1 0 0,1 0 0,0-1 1,-1 1-1,1 0 0,0-1 0,-1 1 0,1 0 0,0 0 1,-1-1-1,1 1 0,0-1 0,-28-21 73,23 19-48,-29-24-103,17 14-867,0 0-1,-17-19 0,48 28-8487,-12 4 7931,14-4-4217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7783,'0'0'9860,"4"12"-9224,57 143 887,-30-83-91,30 106 1,-63-176-805,-5-8-425,-7-8-116,-28-37 8,11 16-663,-32-52 0,63 86 561,0 1 0,0 0 0,0-1 0,0 1 0,1-1 0,-1 1-1,0 0 1,0-1 0,0 1 0,1 0 0,-1-1 0,0 1 0,0 0 0,1-1 0,-1 1 0,0 0 0,0 0 0,1-1-1,-1 1 1,0 0 0,1 0 0,-1 0 0,1-1 0,-1 1 0,0 0 0,1 0 0,-1 0 0,1 0 0,-1 0 0,0 0 0,1 0-1,-1 0 1,1 0 0,-1 0 0,0 0 0,1 0 0,-1 0 0,1 0 0,-1 0 0,0 0 0,1 1 0,-1-1 0,0 0-1,1 0 1,0 1 0,26 1-17,-26-1 16,89 6-1312,-1-9-3680,-86 1 4779,0 1 0,-1 0 0,1-1 0,0 0 0,0 0 0,-1 0 0,1 0 0,-1 0 0,1 0 0,-1-1 0,1 1 0,-1-1 0,0 1 0,1-1 0,-1 0 0,0 0 0,0 0 0,2-4 1,-3 5 247,-1 0 1,1 0 0,-1 1 0,0-1 0,0 0 0,1 0 0,-1 1 0,0-1 0,0 0 0,0 0 0,0 1 0,0-1 0,0 0-1,0 0 1,0 0 0,0 1 0,0-1 0,0 0 0,-1 0 0,1 1 0,0-1 0,-1 0 0,1 0 0,0 1 0,-1-2 0,-1 1 132,1-1 1,-1 1 0,1 0-1,-1 0 1,0-1 0,0 1-1,0 0 1,1 1-1,-1-1 1,0 0 0,0 0-1,0 1 1,0-1 0,-3 1-1,2-1 43,-1 0 0,1 0 0,0 1-1,-1 0 1,1-1 0,0 1 0,-1 0 0,1 1-1,0-1 1,-1 1 0,1-1 0,0 1-1,-1 0 1,1 0 0,0 1 0,0-1-1,-3 2 1,4-1-114,0 1 0,0-1 0,0 0 0,0 0 0,0 1 1,1-1-1,-1 1 0,1 0 0,-1-1 0,1 1 0,0 0 0,0 0 0,1 0 0,-1 0 0,0 0 0,1 0 0,0 0 0,0 0 0,0 0 0,0 3 0,0-5-61,0 1-1,0-1 1,0 1 0,0 0-1,1-1 1,-1 1-1,0-1 1,1 1 0,-1-1-1,1 1 1,0-1-1,0 1 1,-1-1 0,1 1-1,0-1 1,0 0-1,0 0 1,0 1 0,0-1-1,1 0 1,-1 0-1,0 0 1,2 1 0,1 0 28,-1-1-1,0 0 1,1 0 0,-1 0 0,1 0 0,0 0 0,-1 0 0,1-1 0,0 0 0,3 0 0,5-1 95,0 0 1,-1 0 0,1-1 0,-1-1 0,18-6 0,11-10-52,-31 13-89,0 2-1,0-1 1,0 1 0,1 1 0,-1 0 0,1 0 0,10-1 0,-19 4 15,-1 0-1,1 1 1,-1-1 0,1 0 0,-1 1 0,0-1 0,1 1 0,-1-1-1,1 0 1,-1 1 0,0-1 0,1 1 0,-1-1 0,0 1-1,0 0 1,1-1 0,-1 1 0,0-1 0,0 1 0,0-1-1,0 1 1,0-1 0,0 1 0,0 0 0,0-1 0,0 1-1,0-1 1,0 2 0,0 25 1153,0-19-940,13-21 1048,-7-6-1276,-1 1 1,-2-1-1,0 0 1,-1 0-1,0 0 0,-3-36 1,0 48 2,1 7-52,0 0 0,0-1 0,0 1 0,0 0 1,-1 0-1,1-1 0,0 1 0,0 0 1,0-1-1,0 1 0,0 0 0,0-1 1,0 1-1,0 0 0,0-1 0,0 1 1,0 0-1,0-1 0,0 1 0,0 0 0,1-1 1,-1 1-1,0 0 0,0 0 0,0-1 1,0 1-1,0 0 0,1 0 0,-1-1 1,0 1-1,0 0 0,0 0 0,1-1 1,-1 1-1,0 0 0,1 0 0,-1 0 1,0 0-1,0-1 0,1 1 0,-1 0 0,0 0 1,1 0-1,-1 0 0,0 0 0,1 0 1,-1 0-1,0 0 0,0 0 0,1 0 1,-1 0-1,0 0 0,1 0 0,-1 0 1,1 0-1,8-1-237,47-17-6232,-35 8 111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 15182,'0'0'3620,"9"-2"-428,-7 1-2829,38-9 2326,-37 9-2463,-1 0 0,1 1 0,-1-1-1,1 1 1,0 0 0,-1 0-1,1 0 1,0 0 0,-1 0 0,1 1-1,0-1 1,-1 1 0,1 0 0,4 2-1,-6-2-191,0 0-1,0 0 1,0 0-1,-1 0 0,1 0 1,0 0-1,-1 0 1,1 0-1,-1 1 1,1-1-1,-1 0 1,1 0-1,-1 1 0,0-1 1,0 0-1,0 1 1,1-1-1,-1 0 1,0 1-1,-1-1 0,1 0 1,0 1-1,0-1 1,-1 0-1,1 0 1,0 1-1,-1-1 1,0 0-1,1 0 0,-1 0 1,1 1-1,-1-1 1,0 0-1,-1 1 1,-31 36 914,30-35-862,-29 23 485,25-21-524,0 0 0,0 1 1,1 0-1,0 0 0,0 0 1,-7 10-1,58-13-965,-22-4 551,-17 1 216,0-1-1,-1 1 1,1 1-1,0-1 1,0 1-1,0 0 1,0 0-1,6 2 1,-10-2 142,0 1 0,-1-1 0,1 0 0,-1 1 0,1-1 0,-1 0 0,1 1 0,-1 0 0,0-1 0,0 1 0,0 0 0,0 0 0,0 0 0,0-1 0,-1 1 0,1 0 0,-1 0 0,1 0 0,-1 0 0,0 0 0,1 0 0,-1 0 0,0 0 0,0 0 0,-1 0 0,1 0 0,0 0 0,-2 3 0,1 0 141,0 0 0,-1 0 0,0 0 0,0 0 1,-1-1-1,1 1 0,-1-1 0,0 1 0,0-1 0,0 0 1,-1 0-1,0-1 0,1 1 0,-1-1 0,0 0 1,-7 5-1,4-4-93,1 0 0,-1 0 1,1 0-1,-1-1 0,0 0 1,0 0-1,-1-1 1,1 0-1,0 0 0,-14 1 1,21-3-156,-1 0 1,0 0-1,0 0 1,1 0-1,-1 0 1,0 0-1,0 0 1,1-1 0,-1 1-1,0 0 1,0 0-1,1-1 1,-1 1-1,0 0 1,1-1-1,-1 1 1,1 0-1,-1-1 1,0 1 0,1-1-1,-1 1 1,1-1-1,-1 0 1,1 1-1,-1-1 1,1 1-1,0-1 1,-1 0-1,1 1 1,0-1 0,-1 0-1,1 0 1,0 1-1,0-1 1,0 0-1,0 1 1,0-1-1,0 0 1,0 0-1,0 1 1,0-1 0,0 0-1,0 0 1,0 1-1,0-1 1,0 0-1,1 0 1,-1 1-1,0-1 1,1 0-1,1-4-1043,-1 1-1,1-1 0,1 1 0,-1 0 1,0 0-1,1 0 0,3-4 0,21-20-10210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3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59 17713,'0'0'7340,"-8"9"-7036,2-4-279,1 1-1,1-1 0,-1 2 0,1-1 0,0 0 1,0 1-1,1 0 0,0-1 0,0 1 0,0 1 1,1-1-1,0 0 0,1 0 0,-2 16 0,3-20-20,-1 1-1,1-1 1,0 1-1,1 0 1,-1-1-1,1 1 1,-1-1-1,1 1 1,0-1-1,0 1 1,1-1 0,-1 0-1,1 0 1,-1 1-1,1-1 1,3 3-1,-1-2 7,1 0 0,0 0 0,0-1 0,0 1 0,0-1 0,1 0 0,-1-1 0,1 1 0,6 1 0,3 1 36,-9-3-49,0-1-1,0 2 0,-1-1 1,1 1-1,0 0 1,-1 0-1,9 7 1,-13-9 21,0 0 0,0 1 1,0-1-1,0 1 0,-1-1 1,1 1-1,0 0 0,-1-1 1,1 1-1,-1 0 0,1-1 1,-1 1-1,0 0 0,0-1 1,0 1-1,0 0 0,0 0 1,0-1-1,0 1 0,0 0 1,-1 0-1,1-1 0,-1 1 1,1 0-1,-1-1 0,0 1 1,0-1-1,0 1 0,1-1 1,-1 1-1,-1-1 0,1 1 1,-2 1-1,-8 12 98,-1-1 0,0 0 0,-17 15 0,23-24 0,0 1 1,0-2-1,-1 1 1,1-1-1,-1 1 0,0-2 1,0 1-1,-1-1 1,-14 4-1,21-7-99,-1 1 0,1-1 0,0 0 1,0 0-1,0 0 0,-1-1 0,1 1 0,0 0 0,0 0 0,0-1 0,-1 1 0,1 0 0,0-1 0,0 0 0,0 1 0,0-1 0,0 1 0,0-1 1,0 0-1,0 0 0,0 0 0,0 1 0,0-1 0,1 0 0,-1 0 0,0 0 0,1 0 0,-1 0 0,1-1 0,-1 1 0,1 0 0,-1 0 0,1 0 1,0 0-1,-1-1 0,1 1 0,0 0 0,0 0 0,0 0 0,0-1 0,0 1 0,1-2 0,-2-5-54,2 0 0,-1 1 0,1-1 1,1 1-1,3-14 0,4 2-20,1 0 1,0 1-1,1 0 1,1 1-1,0 0 1,2 1-1,0 0 1,1 1-1,16-13 1,51-57 1422,-79 82-1247,0-1 0,0 0 0,0 1 0,-1-1 0,0 0 0,1-1 0,-1 1 0,-1 0 0,1-1 0,-1 1 0,1-1 0,-1 1 0,0-1 0,-1 1 0,1-8 0,-2 10-72,1-1-1,-1 1 1,0 0 0,0-1-1,0 1 1,-1 0 0,1 0-1,0 0 1,-1 0 0,1 0-1,-1 0 1,0 0 0,0 1-1,0-1 1,0 0 0,0 1-1,0 0 1,0-1 0,0 1-1,0 0 1,-1 0 0,1 0-1,0 0 1,-1 1 0,1-1-1,-1 1 1,1-1 0,-1 1-1,-2 0 1,-3-2-364,1 1 1,0 0-1,0 1 0,0 0 1,-1 0-1,1 0 0,0 1 1,0 0-1,0 0 0,-8 3 1,10-2-77,1 1 0,0-1 0,-1 1 0,1-1 0,0 1 0,0 1 1,1-1-1,-1 0 0,1 1 0,-1 0 0,1 0 0,1 0 0,-1 0 0,0 0 1,-2 7-1,-6 11-6302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4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54 18257,'0'0'5195,"-2"12"-4080,-8 104 444,7-63-1221,-2 0 0,-13 58 0,10-84 528,7-25-558,2-5-70,8-43 192,-1 8-393,5-33-61,-4 0-1,2-87 0,-13 129 38,-1 17-19,-1 15-92,0 8 71,2 1-1,-1 0 1,1 0 0,1 0 0,0-1-1,1 1 1,0 0 0,2 13-1,-2-17 33,1 0-1,1 0 0,-1 0 0,1 0 0,1 0 1,-1-1-1,1 1 0,1-1 0,-1 1 0,1-1 1,1-1-1,-1 1 0,6 6 0,-8-11 4,1 1-1,-1-1 1,1 0 0,-1 0-1,1 0 1,0-1-1,0 1 1,-1 0 0,1-1-1,0 0 1,1 0 0,-1 0-1,0 0 1,0 0-1,0-1 1,0 1 0,1-1-1,-1 0 1,0 0-1,1 0 1,4-1 0,-3-1 6,1 0 1,-1 0 0,0 0 0,0-1-1,0 1 1,0-1 0,0 0 0,-1-1 0,0 1-1,1-1 1,5-7 0,0-1 35,0 0 1,-1-1 0,0-1-1,-1 1 1,0-1 0,-1-1 0,-1 1-1,5-17 1,-9 23-128,-4 10 7,-10 26-42,-14 46 24,3 16 95,21-80-8,1-1-1,0 1 0,0-1 1,1 1-1,0-1 1,1 1-1,3 16 1,-4-25-3,1 0 0,-1 0 0,1 0 0,-1 0 0,1 0 0,0 0 0,-1 0 0,1 0 0,0 0 0,0 0 0,0 0 0,-1-1 0,1 1 0,0 0 1,0-1-1,0 1 0,0 0 0,0-1 0,0 1 0,1-1 0,-1 0 0,0 1 0,0-1 0,0 0 0,0 0 0,0 1 0,1-1 0,-1 0 0,0 0 0,0-1 1,0 1-1,0 0 0,1 0 0,-1 0 0,1-1 0,3 0-79,-1 0 0,0-1 1,1 0-1,-1 1 0,0-1 1,0 0-1,0-1 0,4-2 0,3-5-224,0 0-1,-1-1 0,0 0 0,0 0 0,-1-1 0,-1-1 0,0 1 1,-1-1-1,0-1 0,-1 1 0,6-20 0,-12 28 1696,-7 15-1000,-7 19-279,11-18-21,0-1 1,1 1 0,0 0 0,1-1-1,0 17 1,1-25-80,0 0 0,0-1 0,0 1 0,0 0 0,1-1 0,-1 1 0,0 0 0,1-1 0,-1 1 0,1-1 0,-1 1 0,1-1 0,0 1 0,0-1 0,0 1 0,0-1 0,0 0-1,0 0 1,0 1 0,0-1 0,0 0 0,0 0 0,1 0 0,-1 0 0,1 0 0,-1 0 0,1-1 0,-1 1 0,1 0 0,-1-1 0,1 1 0,-1-1 0,1 1 0,0-1 0,-1 0 0,1 0 0,0 0 0,-1 0 0,1 0 0,-1 0 0,1 0 0,0-1 0,-1 1 0,1 0 0,2-2 0,0 0 4,0 0 1,-1 0 0,1 0-1,0 0 1,-1-1 0,0 0-1,0 0 1,0 0 0,0 0 0,0 0-1,0 0 1,-1-1 0,0 1-1,1-1 1,-1 0 0,-1 0-1,3-5 1,20-59 998,-23 63-466,-9 32-461,1 1 1,2-1-1,0 1 1,0 46-1,5-73-83,0-1-1,0 1 1,0 0 0,0 0 0,0-1-1,0 1 1,0 0 0,0-1 0,0 1-1,1-1 1,-1 1 0,0 0-1,0-1 1,1 1 0,-1 0 0,1-1-1,-1 1 1,0-1 0,1 1 0,-1-1-1,1 1 1,-1-1 0,1 0-1,-1 1 1,1-1 0,0 1 0,-1-1-1,1 0 1,-1 0 0,1 1 0,0-1-1,-1 0 1,1 0 0,0 0-1,-1 1 1,1-1 0,0 0 0,-1 0-1,1 0 1,0 0 0,-1-1 0,1 1-1,0 0 1,-1 0 0,1 0-1,0 0 1,-1-1 0,1 1 0,0 0-1,0-1 1,2 0-1,0 0 0,0-1-1,1 1 1,-1-1 0,-1 0 0,1 0 0,0 0-1,0 0 1,2-4 0,0-1-57,0 0 1,-1 0-1,0 0 1,0-1-1,0 1 0,-1-1 1,-1 0-1,1 0 1,-1-1-1,-1 1 0,1-9 1,-2 37-111,-1-15 168,1 0 1,-1 0-1,1 0 0,1 1 0,-1-1 0,1 0 0,2 9 0,-2-13-24,0 0-1,-1 1 1,1-1-1,0 0 1,0 0 0,0 0-1,0 0 1,0 0-1,0-1 1,0 1 0,1 0-1,-1 0 1,0-1-1,0 1 1,1-1-1,-1 1 1,0-1 0,1 1-1,-1-1 1,0 0-1,1 0 1,-1 1 0,1-1-1,-1 0 1,0 0-1,1-1 1,-1 1 0,1 0-1,-1 0 1,0-1-1,1 1 1,-1-1-1,0 1 1,0-1 0,2 0-1,2-1-621,0-1 0,0 1 1,0-1-1,-1 0 0,1 0 0,-1 0 0,7-7 0,10-7-4915,1 5-4401,14 9 7596,-33 3 2227,0 0 0,0 0 0,0 0 0,0 0 0,1 0 0,-1-1 0,0 0 0,0 1 0,0-1 0,0 0 0,0 0 1,0-1-1,2-1 0,-4 2 132,53-38 4911,-51 37-4015,-1-1 0,1 1 1,0-1-1,-1 1 0,0-1 0,0 0 0,0 0 0,0 0 0,0 0 1,0 0-1,-1 0 0,1-1 0,-1 1 0,0 0 0,0-1 0,0-3 1,-1 7 20,-2 0-879,0 1 0,0-1-1,0 1 1,0 0-1,0 0 1,0 0 0,1 0-1,-1 0 1,0 0-1,0 0 1,1 1 0,-1-1-1,1 0 1,-1 1-1,1 0 1,-3 3-1,-21 33 142,19-27 139,3-7-182,0 0-1,1 0 0,-1 1 0,1-1 0,0 1 0,1 0 1,-1 0-1,1-1 0,0 1 0,0 0 0,0 0 1,0 9-1,2-13-125,0 0 0,-1-1 1,1 1-1,0 0 1,0-1-1,0 1 0,0 0 1,0-1-1,0 1 1,0-1-1,0 0 0,0 1 1,0-1-1,0 0 0,0 1 1,0-1-1,0 0 1,0 0-1,0 0 0,1 0 1,-1 0-1,0 0 1,0 0-1,0-1 0,0 1 1,0 0-1,0-1 0,0 1 1,0 0-1,1-1 1,33-14 168,-21 2-184,0 0-1,-1-1 0,0 0 1,-1-1-1,-1 0 0,-1-1 1,0 0-1,-1-1 0,0 0 1,-2 0-1,0-1 0,0 0 1,6-37-1,-13 54 16,1 0 0,-1-1 0,0 1 0,0 0 0,0 0 0,0-1 0,0 1 0,0 0 0,0 0 0,0-1 0,0 1 0,-1 0 1,1 0-1,0 0 0,-1-1 0,1 1 0,-1 0 0,1 0 0,-1 0 0,0 0 0,-1-1 0,2 1-3,-1 1 0,0 0 0,0-1 0,0 1 1,0 0-1,0 0 0,0 0 0,1 0 0,-1 0 0,0 0 0,0 0 0,0 0 1,0 0-1,0 0 0,0 0 0,0 0 0,0 1 0,0-1 0,1 0 0,-1 1 1,-1 0-1,-4 2 7,1 0 0,-1 1 0,1 0 0,0 0 0,1 0 0,-1 0-1,-5 7 1,-2 5 96,1 0 0,-14 25 0,22-35-97,1 0-1,-1 0 1,1 0-1,0 0 1,0 0 0,1 1-1,-1-1 1,1 1-1,1-1 1,-1 1 0,2 7-1,-1-13-17,0 0 0,0 0 0,1 0 1,-1 0-1,0 0 0,1 0 0,-1-1 0,0 1 0,1 0 0,-1 0 0,1-1 0,-1 1 1,1 0-1,0 0 0,-1-1 0,1 1 0,0-1 0,-1 1 0,1-1 0,0 1 0,0-1 1,0 1-1,-1-1 0,1 1 0,2-1 0,28 3-940,-22-4 458,0-1 0,-1 0 0,1 0 0,13-5 0,-8 0-141,20-8 587,-33 14 162,0 1 1,1 0-1,-1 0 0,0 0 1,0 0-1,1 0 1,-1 0-1,0 0 1,0 0-1,0 0 1,1 0-1,-1 1 1,0-1-1,0 1 1,0-1-1,0 1 0,0-1 1,0 1-1,0-1 1,0 1-1,0 0 1,0 0-1,0 0 1,0-1-1,1 3 1,2 1-101,0 0 0,0 0 0,0 0 0,1 0 0,-1-1 0,1 0 0,0 0 0,0 0 0,0 0 0,0-1 0,0 0 0,1 0 0,-1-1 0,1 1 0,-1-1 0,1 0 0,0-1 0,-1 1 0,1-1 0,0 0 0,-1-1 0,1 1 0,0-1 0,-1 0 0,1 0 0,-1-1 0,1 0 0,-1 0 0,0 0 0,0-1 0,0 1 0,0-1 0,0 0 0,-1-1 0,8-6 0,4-9-505,-13 15 464,1 0-1,-1 0 1,1 0-1,-1 0 1,1 0-1,6-3 1,-9 15 211,0 12-110,5-17-173,4-10-127,-9 6 207,0 0 0,0 1 0,0-1 0,0 1 0,0 0 0,0-1-1,0 1 1,0 0 0,0-1 0,0 1 0,0 0 0,0 0 0,0 0 0,0 0 0,0 0 0,0 0 0,0 0 0,0 1-1,0-1 1,1 0 0,-1 0 0,0 1 0,0-1 0,-1 1 0,1-1 0,0 1 0,0-1 0,1 2 0,40 27-114,-35-24 107,0 0 1,0 0-1,1 0 0,-1-1 0,12 6 0,-16-9 95,0-1-1,0 1 0,0 0 1,-1-1-1,1 0 0,0 1 0,0-1 1,0 0-1,0-1 0,0 1 0,0 0 1,0-1-1,0 0 0,-1 1 1,1-1-1,0 0 0,0-1 0,-1 1 1,1 0-1,-1-1 0,1 1 1,-1-1-1,0 0 0,1 0 0,3-4 1,-5 3 20,1 0 0,-1 0 1,1 0-1,-1 0 1,0 0-1,0 0 0,-1 0 1,1 0-1,-1 0 0,1 0 1,-1-1-1,0 1 0,0 0 1,0 0-1,-1-1 0,1 1 1,-1 0-1,1 0 0,-1 0 1,0 0-1,-1 0 0,1 0 1,-3-5-1,3 7-128,0 0 1,0 0-1,1 0 0,-1 0 1,0 0-1,1 0 0,-1 0 1,1 0-1,0-1 0,-1 1 1,1 0-1,0 0 0,-1 0 1,1 0-1,0-1 0,0 1 1,0 0-1,0 0 0,0 0 1,1-1-1,-1 1 0,0 0 1,1-2-1,1 2-213,-1 0 0,1 0 0,0 0 0,0 1 0,-1-1-1,1 1 1,0-1 0,0 1 0,0 0 0,0-1 0,-1 1 0,4 0 0,18-2-1422,11-5-2903,6-5-3518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44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20 9961,'1'-1'527,"0"1"-1,0-1 0,0 0 0,0 0 0,0 1 0,0-1 0,0 0 1,0 1-1,1-1 0,-1 1 0,0 0 0,0-1 0,0 1 0,0 0 0,1 0 1,-1 0-1,0-1 0,0 1 0,2 1 0,-16 19 6060,2-5-7888,-53 70 1762,-46 68-284,269-388-4383,-129 193 4228,-32 101 871,-21 38-126,14-65-456,1 0 0,2 0 0,1 1 1,-1 36-1,6-76-332,-1 1-1,0 0 1,-1 0 0,1 0 0,-1 0-1,0 0 1,-1 0 0,1 0 0,-1 0 0,0 1-1,-6-7 1,-2-4 8,-2 0-1,-19-18 1,38 37 31,1 0 1,-1-1-1,1 0 0,-1 0 0,1 0 0,0-1 1,0 0-1,12 0 0,-10 0-76,1-1 1,-1-1 0,1 1-1,-1-1 1,1-1-1,-1 0 1,0 0-1,13-5 1,-13 2-567,0 1 1,0-1-1,0 0 1,0 0 0,-1-1-1,0-1 1,0 1-1,-1-1 1,0-1-1,0 1 1,0-1-1,-1 0 1,0-1-1,-1 1 1,0-1 0,0 0-1,-1-1 1,0 1-1,-1-1 1,4-15-1,-2-4 965,-4 10 3148,-5 17 1917,-4 10-3851,-5 11-1125,-1 9 542,1 1-1,1 0 0,-14 57 0,25-85-972,1 0-1,-1 0 0,1 1 1,0-1-1,0 0 1,-1 0-1,1 0 0,0 0 1,0 0-1,0 1 0,0-1 1,1 0-1,-1 0 0,0 0 1,0 0-1,1 0 1,-1 0-1,1 1 0,-1-1 1,1 0-1,-1 0 0,1 0 1,-1-1-1,1 1 1,0 0-1,0 0 0,0 0 1,-1 0-1,1-1 0,0 1 1,0 0-1,0-1 0,0 1 1,0 0-1,0-1 1,0 0-1,0 1 0,0-1 1,1 1-1,-1-1 0,0 0 1,0 0-1,0 0 1,0 0-1,0 0 0,1 0 1,-1 0-1,0 0 0,0 0 1,0-1-1,1 1 0,11-2-289,-1-1-1,1 0 1,21-8-1,-20 6-225,-1 1 203,-8 1 203,1 1 1,0 0-1,0 0 0,0 0 1,0 1-1,1 0 0,-1 0 1,0 1-1,0 0 0,12 1 1,-17-1 152,-1 1 0,1 0 0,0-1 1,-1 1-1,1 0 0,-1 0 0,1-1 1,-1 1-1,1 0 0,-1 0 0,0 0 0,1 0 1,-1 0-1,0 0 0,0-1 0,1 1 0,-1 0 1,0 0-1,0 0 0,0 0 0,0 0 1,0 0-1,-1 0 0,1 0 0,0 0 0,0 0 1,-1 0-1,1 0 0,0-1 0,-1 1 1,1 0-1,-1 0 0,1 0 0,-2 1 0,-17 28 1811,6-16-1018,-1-1-1,-30 24 1,39-33-755,0-1 1,-1 1-1,1-1 0,-1-1 0,0 1 0,0-1 0,0 0 0,0 0 0,0-1 0,0 1 0,0-1 0,0-1 0,-8 1 0,12-2-222,1 1-1,-1-1 0,1 1 1,0-1-1,-1 1 1,1-1-1,-1 0 0,1 0 1,0 0-1,0 0 1,-1 0-1,1 0 0,0 0 1,0 0-1,0 0 1,0 0-1,0-1 0,0 1 1,1 0-1,-1-1 1,0 1-1,1 0 0,-1-1 1,1 1-1,-1-1 1,1 1-1,0-1 0,-1-2 1,1 0-860,-1 0-1,1 1 1,0-1 0,0 0 0,0 1 0,0-1 0,0 1 0,1-1-1,0 0 1,0 1 0,0-1 0,2-3 0,9-9-7603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4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15439,'0'0'7377,"-5"12"-6128,-16 34 16,2 1-1,2 1 0,2 0 0,-11 67 0,26-115-1259,-1 1 0,1-1 0,0 1 0,0-1 0,0 1 0,0-1 0,0 1 0,0 0 0,0-1-1,0 1 1,1-1 0,-1 1 0,0-1 0,0 1 0,0-1 0,0 1 0,1-1 0,-1 1 0,0-1 0,1 1 0,-1-1 0,0 0 0,1 1 0,-1-1 0,0 1-1,1-1 1,-1 0 0,1 1 0,-1-1 0,1 0 0,-1 0 0,1 1 0,-1-1 0,1 0 0,-1 0 0,1 0 0,-1 0 0,1 1 0,-1-1 0,1 0 0,-1 0-1,1 0 1,0 0 0,-1 0 0,1 0 0,-1-1 0,1 1 0,-1 0 0,1 0 0,-1 0 0,1 0 0,-1-1 0,1 1 0,-1 0 0,1 0 0,-1-1 0,1 1-1,-1 0 1,1-1 0,31-19 233,-6-5-196,0 0 0,-2-2 0,-1-1 0,-1-1 0,-1-1 0,-2 0 0,19-42 0,-36 68 1037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4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9513,'0'0'15791,"5"49"-14318,9-45-768,4 1-481,1-2-160,6-2-352,-6-1-1410,4 0-1312,-1 0-834,-1-9-1057,0-3 2435,-7-4-4196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4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32 2114,'0'-1'734,"1"0"0,-1-1 0,1 1 0,-1-1 0,1 1 1,-1-1-1,0 1 0,0-1 0,0 1 0,0-1 0,0 1 0,0-1 0,0 1 0,-1-1 0,1 1 1,0-1-1,-1 1 0,0-4 0,0 5-444,0 0-1,0 0 1,1 0 0,-1-1 0,0 1 0,1 0-1,-1 0 1,0 0 0,0 0 0,1 0-1,-1 0 1,0 1 0,0-1 0,1 0 0,-1 0-1,0 0 1,1 1 0,-1-1 0,0 0 0,1 1-1,-1-1 1,0 0 0,1 1 0,-1-1-1,0 2 1,-6 3 192,0 1 1,0 0-1,1 1 0,0-1 0,-6 10 0,6-8-248,3-4-155,0 0 1,0 0-1,0 0 1,1 0-1,-1 0 1,1 1-1,0-1 1,0 1 0,1-1-1,0 1 1,-1-1-1,1 1 1,1 0-1,-1 0 1,1 0 0,0 0-1,0 8 1,1-12-74,0 0 1,0-1-1,0 1 1,0 0 0,0 0-1,0-1 1,0 1-1,0 0 1,0-1 0,0 1-1,0-1 1,0 1-1,0-1 1,1 0-1,-1 0 1,0 1 0,0-1-1,0 0 1,0 0-1,1 0 1,-1 0 0,0 0-1,0-1 1,0 1-1,1 0 1,1-1 0,34-8-68,-23 3-331,1-2-1,-1 0 1,13-10 0,-14 10 324,-1 0 0,1 0-1,27-11 1,-39 19 86,1-1-1,-1 1 0,0 0 0,1-1 1,-1 1-1,0 0 0,1 0 0,-1 0 1,1 0-1,-1 0 0,0 0 1,1 0-1,-1 0 0,0 1 0,1-1 1,-1 0-1,0 1 0,0-1 0,1 1 1,-1 0-1,0-1 0,0 1 0,0 0 1,0 0-1,1 0 0,-1 0 1,0 0-1,-1 0 0,1 0 0,0 0 1,0 0-1,0 0 0,-1 0 0,1 0 1,0 1-1,-1-1 0,1 0 0,-1 1 1,1 1-1,-1-1 34,1 0 1,0-1-1,0 1 0,0 0 1,0 0-1,0 0 0,0-1 0,0 1 1,1-1-1,-1 1 0,1-1 1,-1 1-1,1-1 0,-1 0 0,1 1 1,0-1-1,0 0 0,0 0 1,-1-1-1,1 1 0,0 0 1,0-1-1,4 2 0,3-2-25,0-1 0,0 0 1,-1 0-1,1-1 0,0 0 0,-1 0 0,1-1 0,-1 0 1,0 0-1,0-1 0,14-9 0,-12 7-34,0 1 0,0 0-1,0 1 1,0 0 0,1 0 0,18-3-1,-27 7 15,0 0 0,0 1 0,-1-1-1,1 0 1,0 1 0,0-1 0,-1 1-1,1 0 1,0-1 0,-1 1 0,1 0-1,0 0 1,-1 0 0,1 0 0,-1 1-1,2 0 1,21 12 89,-13-13-133,0-1 0,0 1 0,0-2 0,0 1 0,0-2 1,-1 0-1,1 0 0,17-6 0,-14 4-123,0 1-1,0 0 1,0 1-1,17-1 1,22 26 1261,-45-23-1093,1 0 1,-1 0-1,0-1 1,1-1 0,-1 1-1,0-1 1,0-1-1,10-4 1,-9 4-75,-1 0 1,0 1-1,1-1 1,0 2-1,0-1 0,0 1 1,9 0-1,-16 2 69,0 0-1,0 0 1,0-1-1,0 1 1,-1 1-1,1-1 1,0 0-1,0 0 1,-1 1-1,1-1 1,-1 1-1,1-1 1,1 3 0,20 15 222,-15-17-205,0 0 0,0 0 1,0-1-1,0-1 1,0 1-1,0-1 1,0-1-1,1 1 0,-1-1 1,0-1-1,0 1 1,0-1-1,-1-1 0,11-4 1,-9 4-20,-1 0 1,1 0 0,-1 1-1,1 0 1,0 0 0,0 1-1,0 1 1,0-1 0,0 2-1,0-1 1,9 2 0,-13 0 27,-1 0 0,0 0 0,1 0 0,-1 0 0,0 1 0,0 0 0,5 5 0,-5-5-24,0 0-1,0 0 1,0 0-1,0-1 1,0 1-1,1-1 1,-1 0-1,7 2 1,6-1-218,0-1-1,0-1 1,0-1 0,0 0-1,0-1 1,0-1 0,-1-1-1,18-4 1,63-7-211,-90 14 550,0 0 0,0 1 0,0 0 0,0 0 0,0 0 1,0 1-1,0 0 0,10 5 0,-15-7-1533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66 7815,'0'0'16160,"-3"11"-15856,-38 221-154,25-128 453,40-149 594,13-45-862,-15 29-246,-4 0 0,16-95 0,-30 180-130,1 0 0,9 30 0,-13-50 44,1-1 0,-1 0 1,0 0-1,1 1 0,-1-1 0,1 0 1,0 0-1,0 0 0,0-1 0,1 1 1,-1 0-1,1-1 0,-1 1 0,1-1 1,0 0-1,0 0 0,0 0 0,0 0 0,0-1 1,0 1-1,0-1 0,1 0 0,-1 0 1,0 0-1,1 0 0,-1-1 0,1 1 1,-1-1-1,1 0 0,0 0 0,-1 0 1,1 0-1,-1-1 0,1 0 0,-1 1 1,0-1-1,1 0 0,-1-1 0,5-2 0,0 1 65,0-1 0,0 0-1,0-1 1,-1 0-1,0 0 1,0-1-1,0 1 1,0-2-1,-1 1 1,0-1-1,-1 0 1,1 0-1,-1 0 1,7-16-1,-4-3 399,-7 17-230,-6 14-84,-9 20-225,1 0 0,1 1 0,2 0 0,0 1 0,2 0 0,1 0 0,1 1-1,2 0 1,-3 47 0,7-74-49,0 1 1,0-1-1,0 0 0,1 0 0,-1 0 1,0 1-1,0-1 0,1 0 0,-1 0 0,0 0 1,1 0-1,0 1 0,-1-1 0,1 0 1,-1 0-1,1 0 0,0 0 0,0 0 1,0-1-1,0 1 0,-1 0 0,1 0 1,0 0-1,0-1 0,0 1 0,1-1 0,-1 1 1,0-1-1,0 1 0,0-1 0,0 1 1,0-1-1,1 0 0,-1 0 0,0 0 1,0 0-1,1 0 0,-1 0 0,0 0 0,0 0 1,0 0-1,1 0 0,-1-1 0,1 1 1,3-1-499,1-1 1,-1 1-1,0-1 0,0 0 1,0 0-1,0 0 1,-1 0-1,1-1 1,4-3-1,0-2-483,-1 1 0,-1-1 1,1 0-1,-1-1 0,-1 0 0,7-10 0,3-15 148,-5-6 4516,-7-2 7126,-8 45-7216,-10 18-3007,10-10-363,0 1-1,1 0 1,0 0 0,0 0 0,1 0 0,1 1 0,0-1-1,2 22 1,-1-33-97,1-1 0,-1 1 1,1 0-1,-1 0 0,1-1 0,0 1 0,0 0 0,-1-1 0,1 1 0,0-1 0,0 1 1,0-1-1,-1 1 0,1-1 0,0 0 0,0 1 0,0-1 0,0 0 0,0 0 0,0 0 0,0 0 1,0 0-1,0 0 0,0 0 0,0 0 0,0 0 0,0 0 0,0 0 0,-1 0 0,1-1 0,0 1 1,0 0-1,0-1 0,1 0 0,34-14 231,-9-6-181,-22 16-32,0 0 0,0 1-1,1-1 1,-1 1 0,1 1 0,0-1 0,0 1-1,1 0 1,-1 0 0,13-3 0,-18 6-12,0 1 0,-1-1 0,1 1 0,-1-1 0,1 1 0,-1 0 0,1-1-1,-1 1 1,1 0 0,-1-1 0,0 1 0,1 0 0,-1-1 0,0 1 0,0 0 0,1 0 0,-1-1 0,0 1 0,0 0 0,0 0 0,0 0 0,0-1 0,0 1 0,-1 1-1,1 28 153,0-24-161,1-46 360,0 21-1048,-1-1 0,-1 0 1,-4-27-1,4 46 550,1 0 0,0 0 0,0 0-1,0 0 1,0 0 0,1 1 0,-1-1 0,0 0 0,0 0 0,0 0 0,1 0 0,-1 1 0,0-1 0,1 0 0,-1 0 0,1 1 0,-1-1 0,1 0 0,-1 0 0,1 1 0,0-1 0,-1 1-1,1-1 1,0 1 0,-1-1 0,1 1 0,0-1 0,-1 1 0,1-1 0,0 1 0,0 0 0,0 0 0,0-1 0,-1 1 0,1 0 0,0 0 0,0 0 0,1 0 0,49-2-106,-22 2 124,25-10 126,-40 6 286,0 2 0,-1 0 1,1 0-1,0 1 1,18 1-1,-31 1-203,0-1-1,-1 0 1,1 1-1,0-1 1,0 0-1,-1 1 1,1-1 0,0 1-1,-1-1 1,1 1-1,-1 0 1,1-1-1,-1 1 1,1-1-1,-1 1 1,1 0 0,-1 0-1,0-1 1,1 1-1,-1 0 1,0 0-1,0-1 1,1 1 0,-1 0-1,0 0 1,0 0-1,0-1 1,0 3-1,0 28 1422,0-22-1033,-9 189 1257,9-195-1827,0 0 1,0-1 0,1 1 0,-1-1 0,1 1 0,-1 0-1,1-1 1,0 0 0,0 1 0,0-1 0,1 0 0,-1 1-1,0-1 1,1 0 0,0 0 0,-1 0 0,1 0-1,0 0 1,0 0 0,0-1 0,0 1 0,0-1 0,1 1-1,-1-1 1,0 0 0,1 0 0,-1 0 0,0 0 0,1 0-1,0-1 1,-1 1 0,1-1 0,-1 0 0,1 1 0,-1-1-1,1 0 1,0 0 0,-1-1 0,1 1 0,4-2-1,-4 2-48,1 0 1,-1-1-1,1 0 0,-1 1 0,1-1 0,-1 0 0,0-1 0,0 1 0,1-1 0,-1 1 0,0-1 0,0 0 0,0 0 0,-1 0 0,1-1 0,0 1 0,-1-1 0,0 1 0,1-1 0,-1 0 0,0 0 0,-1 0 0,1 0 0,0 0 0,-1 0 0,0-1 0,1 1 1,-1 0-1,-1-1 0,2-3 0,-3 4 40,0 0 1,1 0 0,-1 0 0,0 0 0,-1 1-1,1-1 1,0 0 0,-1 1 0,1-1-1,-1 1 1,0 0 0,0-1 0,0 1 0,0 0-1,0 0 1,-1 0 0,1 1 0,-1-1-1,1 0 1,-1 1 0,1 0 0,-1-1 0,0 1-1,-4-1 1,-11-5 349,-1 1-1,-27-5 1,37 9-66,-108-25 4348,158 26-309,57-6-4489,-91 6 329,53-6-2957,-20 0-2492,13-9-7288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7495,'0'0'8467,"0"-3"-4608,1-1-3426,-1 1 0,1-1-1,-1 1 1,1 0-1,0-1 1,1 1 0,-1 0-1,0 0 1,3-4-1,38-51 1420,-26 37-1394,55-69 92,42-60-267,-103 142-118,-10 23-244,-9 26-7,-8 9 100,6-23-20,2 1 0,1-1 0,2 2 0,-6 51 0,11-79-94,1 0 0,0 0 0,0 0 0,0 0 0,0 1 0,0-1 0,0 0 0,0 0 0,0 0 0,1 1 0,-1-1 0,0 0 0,1 0 0,-1 0 0,1 0 0,-1 0 0,1 0 0,0 0 0,-1 0 0,1 0 0,0 0 0,0 0 0,-1 0 0,1 0 0,0-1 0,0 1 0,0 0 0,0-1 0,0 1 0,0 0 0,0-1 0,1 0 0,-1 1 0,0-1 0,0 1 0,0-1 0,0 0 0,0 0 0,1 0 0,-1 0 0,0 0 0,0 0 0,0 0 0,1 0 0,0-1 0,4 0-467,-1 0 0,0 0-1,0-1 1,0 0 0,-1 0 0,1 0 0,0-1 0,-1 1 0,7-6 0,19-21-4441,2-7-645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164 106 3972,'2'-12'5685,"3"-7"-3763,4-22 971,-6 8 2387,-5 36-2045,-11 15-2957,-4 15-66,-6 12-22,-18 49 0,40-92-194,1-1-1,-1 1 1,1-1-1,-1 1 1,1-1 0,0 1-1,-1 0 1,1-1-1,0 1 1,0 0-1,0-1 1,0 1 0,1 0-1,-1-1 1,0 1-1,1 0 1,-1-1-1,2 3 1,-2-3 5,1-1 1,0 1-1,-1 0 0,1 0 1,0-1-1,0 1 0,0 0 1,0-1-1,0 1 1,0-1-1,0 1 0,0-1 1,0 1-1,0-1 0,0 0 1,0 1-1,0-1 1,0 0-1,0 0 0,2 0 1,2 0 15,-1 0 1,1-1-1,-1 0 1,1 0-1,-1 0 1,0 0-1,1 0 1,-1-1-1,0 0 1,0 0 0,7-5-1,-2 1 28,0-1 0,0 0 0,0-1 1,-1 0-1,-1-1 0,1 1 0,-1-1 0,-1-1 0,1 1 0,6-16 1,-19 46 70,0 1 1,2 0-1,0 1 1,2-1-1,0 0 1,2 1-1,0 0 1,2-1 0,0 1-1,2-1 1,8 33-1,-12-54-35,1-1 1,-1 1-1,0-1 0,0 1 0,0-1 0,0 1 1,0-1-1,0 1 0,0-1 0,0 1 0,0-1 0,0 1 1,0-1-1,0 1 0,-1-1 0,1 1 0,0-1 1,0 1-1,0-1 0,-1 1 0,1-1 0,0 0 1,-1 1-1,1-1 0,0 1 0,-1-1 0,1 0 0,0 1 1,-1-1-1,1 0 0,-1 0 0,1 1 0,-1-1 1,1 0-1,-1 0 0,1 0 0,-1 1 0,-30 3 1278,-31-10-641,34 1-863,0-2-1,1 0 1,-43-20 0,70 27 83,0 0 1,1 0 0,-1 0 0,0 0 0,1 0 0,-1 0 0,0 0 0,1-1 0,-1 1 0,0 0 0,1 0 0,-1 0 0,0-1 0,0 1 0,1 0 0,-1 0 0,0-1 0,0 1 0,1 0 0,-1 0 0,0-1 0,0 1 0,0 0 0,0-1 0,0 1 0,1 0 0,-1-1 0,0 1 0,0 0 0,0-1-1,0 1 1,0 0 0,0-1 0,0 1 0,0 0 0,0-1 0,0 1 0,0 0 0,0-1 0,0 1 0,-1 0 0,1-1 0,0 1 0,0 0 0,0-1 0,0 1 0,-1 0 0,1-1 0,0 1 0,0 0 0,-1 0 0,1-1 0,0 1 0,0 0 0,-1 0 0,1 0 0,0-1 0,0 1 0,-1 0 0,1 0-1,0 0 1,-1 0 0,1 0 0,0 0 0,-1 0 0,1-1 0,-1 1 0,36-11-3467,-24 8 2489,23-11-2863,2-2-2595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132 156 13869,'-9'1'892,"-2"0"-480,-1 1 0,1 0 1,0 1-1,-17 6 0,25-8-358,0 0 0,1 0 0,-1 0 0,0 1 0,0 0 0,1-1 0,-1 1 0,1 0 0,0 0 0,-1 1 0,1-1 0,0 0 0,0 1 0,0-1 0,1 1 0,-1 0 0,1-1 0,-1 1 0,1 0-1,0 0 1,0 0 0,0 0 0,0 0 0,1 0 0,-1 4 0,1-5 11,-1 0 0,1 1 0,0-1 1,0 1-1,0-1 0,1 0 0,-1 1 0,1-1 0,-1 1 0,1-1 0,0 0 0,0 0 0,0 1 0,0-1 0,0 0 0,0 0 0,1 0 0,-1 0 1,0 0-1,1 0 0,0-1 0,0 1 0,2 2 0,0-3 6,-1 1 1,1-1-1,0 0 1,0 0-1,0 0 1,0 0-1,0 0 1,0-1-1,0 0 1,0 0-1,0 0 1,0 0-1,8-2 1,-7 1-11,0-1 1,1 0 0,-1 1-1,0-2 1,0 1 0,0 0-1,-1-1 1,1 0 0,-1 0-1,1-1 1,-1 1 0,0-1 0,0 0-1,0 0 1,-1 0 0,0-1-1,1 1 1,-2-1 0,1 0-1,0 1 1,-1-1 0,0-1-1,0 1 1,2-8 0,1-8 213,0 0 1,-2 0 0,0 0-1,-1-41 1,-7 24-106,5 37-165,0 1 0,0-1 0,0 0 1,0 1-1,0-1 0,-1 0 0,1 1 1,0-1-1,0 0 0,0 1 0,-1-1 1,1 1-1,0-1 0,-1 1 0,1-1 1,0 0-1,-1 1 0,1-1 0,-1 1 1,1 0-1,-1-1 0,1 1 0,-1-1 1,1 1-1,-1 0 0,0-1 1,1 1-1,-1 0 0,1 0 0,-1-1 1,0 1-1,1 0 0,-1 0 0,0 0 1,1 0-1,-1 0 0,0 0 0,1 0 1,-1 0-1,0 0 0,1 0 0,-1 0 1,1 0-1,-1 1 0,0-1 0,1 0 1,-1 0-1,1 1 0,-1-1 0,0 0 1,1 1-1,-1-1 0,0 1 1,-1 2 39,0 0 1,0 0 0,0 0-1,0 0 1,0 0-1,0 1 1,1-1 0,0 0-1,0 1 1,0-1 0,0 1-1,0-1 1,0 8 0,-1 53 220,2-56-216,0-1-29,0 0 0,0 1 0,1-1 1,1 0-1,-1 0 0,1 0 0,0 0 0,0 0 0,1-1 0,0 1 0,1-1 0,-1 1 0,1-1 1,0 0-1,6 6 0,-6-8-11,1 0-1,-1 0 1,0-1 0,1 1 0,0-1 0,0 0-1,0-1 1,0 1 0,0-1 0,1 0 0,-1-1-1,1 1 1,-1-1 0,1 0 0,-1 0 0,1-1 0,0 1-1,-1-1 1,11-2 0,-12 1-1,-1 1 1,0-2-1,0 1 0,0 0 1,0-1-1,-1 1 0,1-1 0,0 0 1,-1 0-1,1 0 0,-1 0 1,1 0-1,-1 0 0,0-1 1,0 1-1,0-1 0,0 0 1,-1 0-1,1 1 0,-1-1 1,1 0-1,-1 0 0,0 0 0,1-7 1,0 4-1,0-2 0,-1 1 0,0 0-1,0 0 1,-1 0 0,0 0 0,0-1 0,0 1 0,-1 0 0,-2-10 0,3 16-9,0 0-1,0 1 1,-1-1-1,1 0 1,0 0 0,0 0-1,-1 0 1,1 1-1,0-1 1,-1 0 0,1 0-1,-1 1 1,1-1-1,-1 0 1,1 1 0,-1-1-1,1 0 1,-1 1 0,0-1-1,1 1 1,-1-1-1,0 1 1,0-1 0,1 1-1,-1 0 1,0-1-1,0 1 1,0 0 0,1-1-1,-1 1 1,0 0 0,0 0-1,0 0 1,0 0-1,1 0 1,-1 0 0,0 0-1,0 0 1,0 0-1,-1 1 1,1-1 5,0 1-1,0 0 1,0 0 0,0 0-1,-1 0 1,1 0 0,1 0-1,-1 0 1,0 0 0,0 0-1,0 0 1,0 0 0,1 1-1,-1-1 1,1 0 0,-1 1-1,1-1 1,-1 0 0,1 1-1,0-1 1,-1 1 0,1-1-1,0 3 1,0-1 1,0-1-1,0 1 1,0-1 0,1 1-1,-1 0 1,1-1-1,-1 1 1,1-1 0,0 1-1,0-1 1,0 0 0,0 1-1,0-1 1,1 0-1,-1 0 1,1 1 0,-1-1-1,1 0 1,0-1 0,2 3-1,1-1-4,0 0 0,0 0 0,0-1 1,1 0-1,-1 0 0,1 0 0,-1-1 0,8 2 0,-1-1-268,38 6-932,-20-11-4713,-24-1-777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14 18225,'0'0'7186,"9"-3"-6028,28-7-427,-36 9-711,0 1-1,0 0 0,0 1 0,0-1 0,0 0 1,-1 0-1,1 0 0,0 1 0,0-1 0,0 0 1,0 1-1,0-1 0,0 0 0,0 1 0,-1-1 0,1 1 1,0 0-1,0-1 0,-1 1 0,1 0 0,0-1 1,-1 1-1,1 0 0,-1 0 0,1 0 0,-1-1 0,1 1 1,-1 0-1,0 0 0,1 0 0,-1 0 0,0 0 1,0 0-1,1 0 0,-1 0 0,0 0 0,0 0 0,0 0 1,0 1-1,-3 36 532,0-28-408,-1 0 1,-1 0-1,1-1 1,-2 0-1,1 0 1,-1 0-1,0-1 0,-1 0 1,0 0-1,-1 0 1,1-1-1,-1 0 1,-1-1-1,-12 8 0,28-15-394,-1 0 0,0 0 0,0 1 0,0-1 0,1 2-1,-1-1 1,9 2 0,9-1-131,-4-2 175,-14 1 86,0-1-1,0 1 0,0 0 0,-1 0 1,1 1-1,0 0 0,6 1 0,-11-1 124,0-1-1,1 1 0,-1 0 0,0 0 1,0 0-1,0 0 0,0-1 0,0 1 1,0 1-1,0-1 0,0 0 0,0 0 1,0 0-1,-1 0 0,1 1 0,0-1 0,-1 0 1,1 0-1,-1 1 0,0-1 0,1 1 1,-1-1-1,0 0 0,0 1 0,0-1 1,0 1-1,0-1 0,0 0 0,0 1 1,0-1-1,-1 1 0,1-1 0,0 0 1,-2 3-1,0 2 161,0 0 0,0 0 0,-1 0 0,0 0 0,0-1 0,0 1 0,-1-1 0,1 0 0,-1 0 0,-1 0 0,1 0 0,-1-1 0,0 0 1,0 0-1,0 0 0,0 0 0,-1-1 0,1 0 0,-11 4 0,2-1-63,0-1 1,0-1-1,0 0 0,-1-1 1,0 0-1,1-1 0,-22 0 1,35-2-173,0 0 1,1 0 0,-1 0-1,1 0 1,-1 0 0,1 0-1,-1 0 1,0 0 0,1 0-1,-1 0 1,1 0-1,-1 0 1,1-1 0,-1 1-1,0 0 1,1 0 0,-1-1-1,1 1 1,-1 0 0,1 0-1,-1-1 1,1 1 0,0-1-1,-1 1 1,1 0 0,-1-1-1,1 1 1,0-1 0,-1 1-1,1-1 1,0 1 0,0-1-1,-1 1 1,1-1 0,0 0-1,0 1 1,0-1 0,0 1-1,0-1 1,0 1 0,0-1-1,0 0 1,0 1 0,0-1-1,0 1 1,0-1 0,0 1-1,0-1 1,0 0 0,1 1-1,-1-1 1,0 1-1,0-1 1,1 1 0,-1-1-1,0 1 1,1-1 0,-1 1-1,0 0 1,1-1 0,25-31-4906,33-16-5752,-26 21 310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124 115 11211,'0'0'17157,"0"6"-17328,-10 48 168,6-41-8,1 0 0,0 0 0,1 0 0,1 0 0,0 0 0,1 1 0,3 23 1,-2-34-8,0-1 0,0 1 0,0-1 0,0 1 1,1-1-1,-1 1 0,1-1 0,-1 0 0,1 0 1,0 0-1,0 0 0,0 0 0,0 0 1,0 0-1,1-1 0,2 3 0,49 20-71,-45-21 75,-1 0 0,-1 0 0,1 1 0,0 0 0,13 10 0,-20-13 7,0-1 0,0 1 0,0 0-1,0 0 1,0 1 0,0-1 0,-1 0-1,1 0 1,0 0 0,0 1-1,-1-1 1,1 0 0,-1 1 0,1-1-1,-1 0 1,0 1 0,1-1 0,-1 0-1,0 1 1,0-1 0,0 1-1,0-1 1,0 1 0,0-1 0,-1 2-1,0 0 9,0-1 0,-1 1-1,1-1 1,-1 1 0,1-1-1,-1 0 1,0 0-1,0 0 1,0 0 0,0 0-1,-4 3 1,-3 1 15,0 0 0,0-1 0,-1 0 0,1-1 0,-19 6 0,21-8 19,-1 0 0,1-1 0,0 0 0,-1 0 0,1-1 0,-1 0 1,1 0-1,-1-1 0,1 0 0,0 0 0,-1 0 0,1-1 0,-7-3 0,10 3-28,1 0-1,-1 0 1,1 0 0,0 0 0,0 0-1,0-1 1,0 1 0,1-1 0,-1 0-1,1 0 1,-1 0 0,1 0 0,0 0-1,0 0 1,0-1 0,1 1-1,-1-1 1,1 1 0,0-1 0,0 0-1,0 1 1,0-1 0,1 0 0,0 0-1,-1 0 1,2-6 0,0 4-2,-1 1 0,2-1 0,-1 1 1,1-1-1,0 1 0,0 0 0,0 0 0,1 0 1,0 0-1,0 0 0,0 1 0,0-1 1,1 1-1,0 0 0,8-7 0,8-6 76,1 0 0,24-14 0,-20 15-23,43-28 95,-38 26-100,-1-2-1,0-1 1,31-30-1,-58 50 40,-1-1-1,1 1 1,-1 0 0,1-1 0,-1 1-1,0-1 1,1 0 0,-1 1-1,0-1 1,0 0 0,0 0-1,0 0 1,-1 0 0,1 1 0,0-1-1,-1 0 1,0 0 0,1 0-1,-1-1 1,0 1 0,0 0-1,0-4 1,-1 5-50,0-1 0,0 0 0,-1 0-1,1 1 1,0-1 0,0 1 0,-1-1 0,1 1 0,-1-1-1,0 1 1,1 0 0,-1 0 0,0 0 0,0 0 0,1 0-1,-1 0 1,0 0 0,-3 0 0,-7-3-210,-1 1 0,0 1 0,0 0-1,-1 0 1,-18 2 0,26 0-168,0 0-1,-1 1 1,1 0 0,0 0-1,0 1 1,0-1 0,0 1-1,0 1 1,0-1 0,0 1-1,1 0 1,-8 6 0,5-4-1036,1 1 0,1 1 0,-1-1 0,-9 14 0,-7 14-5893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223 107 11499,'0'0'3315,"4"-8"5,-1 1-2376,-3 4-639,1 1 0,0-1 0,0 0 0,0 1 0,0-1 1,1 1-1,-1-1 0,1 1 0,-1 0 0,1-1 1,0 1-1,0 0 0,3-2 0,-10 23 1788,-31 57-1959,-3-1 0,-4-2 1,-60 77-1,78-113-143,69-108-7725,62-135 0,-48 77 4904,-34 77 4125,-11 25 590,-9 26 354,-2 12-1242,-3 18 240,-37 154 3106,26-139-3618,2 2 1,1-1-1,-3 80 1,13-115-1991,3-13-1122,1-15-1494,-7-8-758,-10-4-2012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16 289 10602,'0'0'9134,"-4"8"-7436,3-7-1596,-1 1 0,1 0 0,0 0 0,0 0 0,0 0 0,0 0 0,0 0 0,1 1 0,-1-1 0,1 0 0,-1 0 0,1 0 0,0 4 0,1-5-42,-1 1 0,1-1 0,0 0-1,0 1 1,0-1 0,0 0 0,0 0 0,0 1-1,1-1 1,-1 0 0,0 0 0,0 0 0,1 0-1,-1-1 1,1 1 0,-1 0 0,1 0-1,-1-1 1,1 1 0,-1-1 0,1 0 0,0 1-1,-1-1 1,1 0 0,0 0 0,2 0-1,12 2 97,1-1-1,-1 0 0,26-2 0,-29-1-705,1 0 1,-1 0 0,0-1-1,24-10 1,-30 10 125,0 0 0,0 0-1,-1-1 1,1 1 0,-1-2 0,0 1 0,0-1-1,-1 0 1,1 0 0,-1 0 0,0-1 0,0 0-1,-1 0 1,0 0 0,0 0 0,0-1 0,-1 0-1,0 0 1,0 0 0,-1 0 0,0 0-1,2-11 1,-4 17 415,13-108 662,-13 98 489,0-1-1,-1 0 1,-3-22 0,4 33-970,0 0 1,-1 0 0,1 0 0,0 0 0,0 0 0,0 0 0,-1 0 0,1 0 0,-1 1 0,1-1 0,0 0-1,-1 0 1,0 0 0,1 1 0,-1-1 0,1 0 0,-1 1 0,0-1 0,-1-1 0,-8 10 1895,-7 27-1143,17-34-944,-9 21 223,1 0 1,2 0-1,0 1 0,1-1 0,2 1 0,0 1 1,1 39-1,2-61-231,1 1 0,0 0 0,-1-1 0,1 1 0,0-1 0,1 1 0,-1-1 0,0 1 0,1-1 0,0 0 1,-1 0-1,1 0 0,0 0 0,0 0 0,0 0 0,0 0 0,0-1 0,1 1 0,-1-1 0,0 1 0,1-1 0,-1 0 0,1 0 0,-1 0 0,1 0 0,0-1 1,-1 1-1,1-1 0,0 1 0,0-1 0,4 0 0,13 1-272,0-1 0,1-1 0,25-5 0,-22 3 200,-23 3 116,-1 0 0,1-1 0,0 1 1,-1 0-1,1 0 0,0 0 0,0 0 0,-1 0 0,1-1 0,0 1 0,-1 0 0,1 1 1,0-1-1,0 0 0,-1 0 0,1 0 0,0 0 0,-1 1 0,1-1 0,0 0 1,-1 0-1,1 1 0,0-1 0,-1 1 0,1-1 0,-1 1 0,1-1 0,0 1 0,-1-1 1,0 1-1,1-1 0,0 2 0,-1-1 69,-1 1 0,1-1 0,0 0 0,-1 1 0,1-1 1,-1 1-1,0-1 0,1 0 0,-1 0 0,0 1 0,0-1 0,0 0 0,0 0 0,-2 2 1,-44 36 2257,36-31-2058,-1-1-1,0 0 0,-1 0 0,1-2 0,-1 0 0,0 0 1,0-1-1,-1-1 0,1 0 0,-1-1 0,-16 1 0,29-3-326,1 1 0,-1-1 0,0 0 0,1 0 0,-1 0 0,0 0 0,1 0 0,-1 0 0,0 0 0,1 0-1,-1 0 1,0 0 0,1 0 0,-1-1 0,1 1 0,-1 0 0,0 0 0,1-1 0,-1 1 0,1 0 0,-1-1 0,1 1-1,-1-1 1,1 1 0,-1 0 0,1-1 0,-1 1 0,1-1 0,-1 1 0,1-1 0,0 0 0,-1 1 0,1-1 0,0 1 0,0-1-1,-1 0 1,1 1 0,0-1 0,0 0 0,0 1 0,0-1 0,0 0 0,0 1 0,0-1 0,0 0 0,0 1 0,0-1 0,0 1-1,0-1 1,0 0 0,1 1 0,-1-1 0,0 0 0,0 1 0,1-1 0,-1 1 0,1-1 0,-1 0 0,2-2-317,0 0 1,0 0 0,0 0 0,1 0 0,-1 1 0,0-1-1,1 0 1,0 1 0,0 0 0,4-3 0,62-23-8398,-26 18 1174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 12492,'0'0'12289,"-7"-2"-12182,4 1-95,1 1 1,-1-1 0,1 1-1,0 0 1,-1-1 0,1 1-1,-1 0 1,1 0 0,-1 1-1,1-1 1,0 0 0,-1 1-1,1 0 1,0-1 0,-1 1-1,1 0 1,0 0 0,0 0-1,0 1 1,-1-1 0,1 0-1,1 1 1,-1-1 0,0 1 0,0 0-1,1 0 1,-1 0 0,1-1-1,-1 2 1,1-1 0,0 0-1,0 0 1,0 0 0,0 0-1,0 1 1,0-1 0,0 0-1,1 1 1,-1 3 0,2-5-6,-1 1 1,1-1-1,-1 0 1,1 0-1,0 0 1,0 0-1,0 0 1,-1 0-1,1 0 1,0 0-1,0 0 1,0-1-1,0 1 1,1 0-1,-1-1 1,0 1-1,0-1 1,0 1-1,0-1 1,1 1-1,-1-1 1,0 0-1,1 1 1,-1-1-1,0 0 1,0 0-1,1 0 1,1 0-1,49 1 36,-41-1-36,-7 0 34,47 5-93,-51-5 67,1 1 1,0-1-1,0 0 0,0 0 0,0 1 1,0-1-1,0 1 0,-1-1 0,1 1 1,0-1-1,0 1 0,-1-1 1,1 1-1,0-1 0,-1 1 0,1 0 1,0 0-1,-1-1 0,1 1 0,-1 0 1,1 0-1,-1 0 0,0-1 0,1 1 1,-1 0-1,0 0 0,0 0 0,1 0 1,-1 0-1,0 0 0,0 0 1,0 0-1,0-1 0,0 1 0,0 0 1,-1 0-1,1 0 0,0 0 0,0 0 1,-1 0-1,1 0 0,0 0 0,-1-1 1,1 1-1,-1 0 0,1 0 1,-1-1-1,1 1 0,-2 1 0,-4 5 162,0 0-1,-1-1 1,0 1-1,-1-1 0,0 0 1,0-1-1,0 0 1,0 0-1,-1-1 1,1 0-1,-1-1 0,0 0 1,-1 0-1,1 0 1,0-2-1,-1 1 0,1-1 1,-1 0-1,1-1 1,-14-1-1,23 1-250,-1 0-1,1-1 1,-1 1-1,1 0 1,-1 0-1,1 0 1,-1-1-1,1 1 1,-1 0 0,1-1-1,-1 1 1,1-1-1,0 1 1,-1 0-1,1-1 1,0 1-1,-1-1 1,1 1-1,0-1 1,0 1-1,-1-1 1,1 1 0,0-1-1,0 1 1,0-1-1,0 1 1,0-1-1,0 0 1,0 1-1,0-1 1,0 1-1,0-1 1,0 1 0,0-1-1,0 1 1,0-1-1,0 1 1,0-1-1,1 1 1,-1-1-1,0 1 1,0-1-1,1 1 1,-1-1-1,0 1 1,1-1 0,-1 1-1,1 0 1,-1-1-1,0 1 1,1-1-1,-1 1 1,1 0-1,-1 0 1,2-1-1,24-22-4467,0 9 298,2 1-1772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6662,'0'0'1538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11082,'0'0'6182,"-2"8"-4105,-10 45 185,2 1-1,-2 65 1,4 98-372,8-231-1807,-2-45-293,4-1 0,1 1 1,4 0-1,16-68 0,-23 124 202,0 1 1,1-1-1,-1 1 1,1 0-1,0-1 1,0 1-1,0 0 1,0-1-1,0 1 1,0 0 0,1 0-1,-1 0 1,1 0-1,-1 0 1,1 1-1,0-1 1,0 0-1,0 1 1,0-1-1,0 1 1,0 0-1,0 0 1,0 0 0,0 0-1,1 0 1,-1 0-1,0 0 1,1 1-1,-1-1 1,1 1-1,-1 0 1,1-1-1,-1 1 1,0 0 0,1 1-1,-1-1 1,1 0-1,3 2 1,-3-1 3,1 1 1,-1-1 0,1 1-1,-1 0 1,0 0 0,0 0 0,1 1-1,-2-1 1,1 1 0,0 0-1,0 0 1,-1 0 0,0 0-1,1 0 1,-1 0 0,-1 1-1,1-1 1,0 1 0,-1-1-1,1 1 1,-1 0 0,0-1 0,-1 1-1,2 4 1,-2-3 61,0 1-1,0-1 1,-1 1 0,0-1 0,0 1 0,0-1-1,0 0 1,-1 0 0,0 0 0,0 1-1,0-2 1,-1 1 0,1 0 0,-1 0 0,0-1-1,-1 0 1,1 1 0,-1-1 0,-4 4-1,3-4 66,-1 1 0,1-1 0,-1 0 0,1 0 0,-1-1 0,-1 0 0,1 0 0,0 0 0,-1-1 0,1 0 0,-1 0 0,0 0 0,1-1 0,-14 1 0,19-2-216,0 0 0,0 0-1,0 0 1,0 0 0,0 0-1,-1 0 1,1 0 0,0-1 0,0 1-1,0 0 1,0-1 0,0 1 0,0 0-1,0-1 1,0 1 0,0-1-1,0 0 1,0 1 0,1-1 0,-1 0-1,0 0 1,0 1 0,1-1 0,-1 0-1,0 0 1,1 0 0,-1 0-1,1 0 1,-1 0 0,1 0 0,-1 0-1,1 0 1,0 0 0,-1 0 0,1 0-1,0 0 1,0 0 0,0 0 0,0 0-1,0-1 1,0 1 0,0 0-1,0 0 1,1 0 0,-1 0 0,1-1-1,0-2-734,0 1 0,0-1 0,0 0 0,1 1 0,-1 0-1,1-1 1,0 1 0,0 0 0,0 0 0,1 0 0,-1 0 0,1 0-1,2-2 1,22-12-5375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0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69 342 9705,'0'0'18674,"-9"6"-18679,5-3-15,-1 1 1,1-1-1,-1 1 1,1 0-1,0 1 1,1-1-1,-1 1 1,1-1-1,0 1 1,0 0-1,0 0 1,1 0-1,-1 1 1,1-1-1,1 1 1,-1-1-1,1 1 1,0 0-1,0-1 1,1 1-1,-1 0 1,2 6-1,-2-12 5,1 1 0,0-1-1,0 1 1,0-1 0,0 1-1,0 0 1,0-1 0,0 1 0,0-1-1,0 1 1,0-1 0,0 1-1,1-1 1,-1 1 0,0-1 0,0 1-1,0-1 1,1 1 0,-1-1 0,0 1-1,1-1 1,-1 1 0,0-1-1,1 1 1,-1-1 0,0 0 0,1 1-1,-1-1 1,1 0 0,-1 1-1,1-1 1,-1 0 0,1 0 0,-1 0-1,1 1 1,0-1 0,20-9-528,17-28-442,-25 18 518,-1 0 0,-1-1 0,15-36 0,-22 48 470,-1-1 1,-1 1 0,1-1 0,-1 0-1,0 0 1,-1 0 0,0 0-1,-1 0 1,0 0 0,0 0 0,-1 0-1,-2-12 1,3 21 21,0 0-1,0-1 1,-1 1-1,1 0 1,0-1-1,0 1 1,0 0-1,0-1 1,-1 1-1,1 0 1,0-1-1,0 1 1,0 0-1,-1 0 1,1-1-1,0 1 1,-1 0-1,1 0 1,0 0-1,0-1 1,-1 1 0,1 0-1,0 0 1,-1 0-1,1 0 1,0 0-1,-1 0 1,1 0-1,-1-1 1,1 1-1,0 0 1,-1 0-1,1 0 1,0 1-1,-1-1 1,1 0-1,0 0 1,-1 0-1,1 0 1,0 0-1,-1 0 1,1 0-1,0 1 1,-1-1-1,1 0 1,0 0 0,-1 0-1,1 1 1,0-1-1,0 0 1,-1 0-1,1 1 1,0-1-1,0 0 1,0 1-1,-1-1 1,1 0-1,0 1 1,0-1-1,0 0 1,0 1-1,-14 20 453,8-6-357,1-1 1,1 1 0,0 0-1,1 1 1,0-1-1,1 1 1,1-1 0,1 1-1,2 25 1,-2-39-119,0 0 0,0 1-1,1-1 1,-1 0 0,1 0 0,0 0-1,0 0 1,0 0 0,0 0 0,0 0-1,0 0 1,0 0 0,1 0 0,-1 0-1,1-1 1,-1 1 0,1 0 0,0-1-1,0 1 1,-1-1 0,1 0 0,0 0 0,0 0-1,0 0 1,0 0 0,1 0 0,-1 0-1,0-1 1,0 1 0,5 0 0,-3-1-29,-1 0 1,1 0 0,0 0 0,0-1 0,0 1 0,0-1-1,-1 0 1,1 0 0,0 0 0,-1-1 0,1 1 0,-1-1-1,0 0 1,1 0 0,-1 0 0,0 0 0,5-6 0,13-16-53,-1-1 1,-2 0 0,0-2-1,-2 0 1,-1-1 0,-1-1 0,-2 0-1,16-53 1,-20 55 675,-13 43-173,-13 41-468,11-37-66,0 1 1,2 1-1,0-1 0,1 1 0,-1 37 1,-1-10 110,5-41-2,1 0-1,-1 0 1,1 0-1,1 1 1,1 10-1,-2-19 2,0 1 1,0 0-1,0 0 0,1-1 0,-1 1 0,0 0 0,0-1 0,1 1 0,-1 0 0,0-1 1,1 1-1,-1 0 0,1-1 0,-1 1 0,1-1 0,-1 1 0,1-1 0,-1 1 1,1-1-1,0 1 0,-1-1 0,1 0 0,0 1 0,-1-1 0,2 1 0,0-2 2,-1 1-1,1 0 0,0-1 0,-1 1 1,1-1-1,-1 1 0,1-1 0,-1 0 0,1 0 1,-1 0-1,0 0 0,1 0 0,-1 0 0,0 0 1,0 0-1,0 0 0,2-3 0,9-10-35,-1-2 1,0 0-1,-1 0 0,0-1 0,-1 0 0,-1 0 0,7-26 0,-2 3 7,-3 1 0,8-58 0,-12 68 67,-4 22-15,0 0-1,-1 0 0,0 0 0,0 0 1,0 0-1,-1 0 0,0 0 0,-1 0 1,-1-8-1,-13 53-24,-1 14 264,2 0-1,3 1 1,2 1 0,-3 103 0,12-146-200,1-1 0,0 0 0,1 0 1,0 1-1,5 15 0,-6-23-56,0-1-1,-1 1 1,1-1-1,1 1 1,-1 0-1,0-1 1,1 0-1,-1 1 1,1-1 0,0 0-1,-1 0 1,1 0-1,0 0 1,1 0-1,-1 0 1,0 0-1,0-1 1,1 1 0,-1-1-1,1 0 1,-1 0-1,1 0 1,0 0-1,-1 0 1,5 0-1,-6 0 0,0-1 0,-1 0 0,1 0 0,-1 0 0,1 0 0,0 0 0,-1-1 0,1 1 0,-1 0 0,1 0-1,-1 0 1,1 0 0,-1-1 0,1 1 0,-1 0 0,1 0 0,-1-1 0,1 1 0,-1 0 0,1-1 0,-1 1 0,1-1-1,-1 1 1,0-1 0,1 1 0,-1-1 0,0 1 0,1-1 0,-1 1 0,0-1 0,0 1 0,1-1 0,-1 0-1,-3-25 127,-19-22-31,11 35-131,0 0 0,-1 1-1,-1 1 1,1 0 0,-28-17 0,-13-11-218,53 39 242,0 0-1,-1 0 0,1-1 0,0 1 0,-1 0 0,1 0 0,0 0 0,0-1 0,-1 1 0,1 0 0,0 0 0,0-1 1,-1 1-1,1 0 0,0-1 0,0 1 0,0 0 0,-1 0 0,1-1 0,0 1 0,0 0 0,0-1 0,0 1 0,0-1 0,0 1 1,0 0-1,0-1 0,0 1 0,0 0 0,0-1 0,0 1 0,0 0 0,0-1 0,0 1 0,0 0 0,0-1 0,0 1 1,1 0-1,-1-1 0,0 1 0,18-7-362,37 3-838,-45 3 700,79-9-6663,-42 1-1976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0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 12396,'-5'-25'5722,"5"25"-5594,0 0 1,0-1 0,0 1 0,-1 0 0,1 0 0,0-1-1,0 1 1,-1 0 0,1 0 0,0 0 0,0 0-1,-1-1 1,1 1 0,0 0 0,-1 0 0,1 0 0,0 0-1,0 0 1,-1 0 0,1 0 0,0 0 0,-1 0-1,1 0 1,0 0 0,-1 0 0,1 0 0,0 0 0,-1 0-1,1 0 1,0 0 0,0 0 0,-1 0 0,1 1-1,0-1 1,-1 0 0,1 0 0,-3 2 72,1 1 0,0-1 1,0 0-1,0 1 0,0-1 0,0 1 0,0 0 1,0-1-1,1 1 0,0 0 0,-2 3 1,0 4-103,-1 1-1,2-1 1,-1 1 0,1-1 0,0 12 0,1-20-98,1 0 0,0 0-1,0-1 1,0 1 0,-1 0-1,2 0 1,-1 0 0,0 0-1,0-1 1,1 1 0,-1 0-1,1 0 1,-1 0 0,1-1 0,0 1-1,0 0 1,-1-1 0,1 1-1,1-1 1,-1 1 0,0-1-1,0 1 1,0-1 0,1 0 0,-1 0-1,1 0 1,-1 0 0,1 0-1,-1 0 1,1 0 0,0 0-1,-1 0 1,1-1 0,0 1-1,-1-1 1,4 1 0,2 0-22,0-1 1,0 0-1,0-1 0,0 1 0,0-1 1,0-1-1,-1 1 0,1-1 1,0-1-1,-1 1 0,12-7 1,-1-2-129,0 0 0,26-24 1,18-13-28,-60 48 177,-1 0 0,0-1 1,0 1-1,1 0 0,-1 0 0,0 0 1,0 0-1,1 0 0,-1-1 0,0 1 1,0 0-1,1 0 0,-1 0 1,0 0-1,1 0 0,-1 0 0,0 0 1,0 0-1,1 0 0,-1 0 0,0 0 1,1 0-1,-1 0 0,0 0 1,0 1-1,1-1 0,-1 0 0,0 0 1,0 0-1,1 0 0,-1 0 1,0 1-1,0-1 0,1 0 0,-1 0 1,0 0-1,0 1 0,0-1 0,1 0 1,-1 1-1,5 17 126,-5 31 168,0-38-230,-1 19 97,0-20-88,0 0-1,1 0 1,1 0 0,0 0 0,3 13-1,-4-20-78,1 0-1,0-1 0,1 1 0,-1 0 0,0-1 0,1 1 1,-1-1-1,1 1 0,0-1 0,0 0 0,0 0 0,0 0 1,0 0-1,0 0 0,1 0 0,-1-1 0,1 1 0,-1-1 0,1 0 1,-1 1-1,1-1 0,0 0 0,3 0 0,51 7-866,4 1-151,-57-9 947,0 1 1,-1 0-1,0 1 1,1-1-1,-1 0 1,0 1-1,0 0 1,1 0 0,-1 0-1,-1 0 1,1 0-1,0 1 1,2 2-1,-3-2 109,0 0-1,-1 0 1,0 0-1,0 0 1,0 0-1,0 0 0,0 0 1,0 0-1,-1 0 1,0 0-1,1 0 1,-1 0-1,0 1 1,-1-1-1,1 0 1,0 0-1,-1 0 1,0 0-1,0 0 1,-1 4-1,-3 5 150,0 0 0,0 0 0,-10 14 0,6-11 208,-1 0 1,0-1-1,-17 17 1,25-28-304,-1 0 0,0 0-1,-1 0 1,1-1 0,0 1 0,-1-1 0,1 1 0,-1-1-1,0 0 1,0-1 0,0 1 0,0-1 0,0 0 0,0 0-1,0 0 1,0 0 0,0-1 0,-1 1 0,-4-1 0,7-1-69,-1 0 0,1 0 0,0 0 0,0 0 0,-1-1 0,1 1 1,0-1-1,0 1 0,0-1 0,1 0 0,-1 1 0,0-1 0,1 0 0,-1 0 1,1-1-1,-1 1 0,1 0 0,0 0 0,0-1 0,0 1 0,0 0 0,1-1 1,-1-2-1,-13-61-192,12 48-21,0 0 0,1 0-1,1 0 1,0-1 0,2 1-1,4-23 1,-5 36 162,1-1 0,-1 0 0,1 1 0,1-1 0,-1 1-1,1 0 1,0 0 0,0 0 0,0 0 0,1 1 0,-1-1 0,1 1 0,1 0-1,-1 0 1,0 0 0,1 0 0,0 1 0,0 0 0,0 0 0,0 0 0,0 1-1,0-1 1,11-1 0,59-19-4681,-34 6-1521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0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99 175 13261,'0'0'10666,"-8"-8"-9476,-25-21-496,32 29-682,1 0-1,-1-1 1,0 1-1,0 0 1,0 0 0,0 0-1,0 0 1,0 0-1,0 0 1,0 0 0,1 0-1,-1 0 1,0 0-1,0 0 1,0 0-1,0 1 1,0-1 0,0 0-1,1 1 1,-1-1-1,0 1 1,0-1 0,0 1-1,1-1 1,-1 1-1,0-1 1,1 1-1,-1 0 1,1-1 0,-1 1-1,0 0 1,1 0-1,0-1 1,-1 1 0,1 0-1,-1 1 1,-14 34 86,14-33-75,-2 4-18,1 0 1,-1 1-1,2-1 0,-1 0 1,1 1-1,0-1 0,1 1 1,0-1-1,0 10 0,1-15-5,-1-1-1,0 0 1,1 0-1,-1 1 1,1-1-1,-1 0 1,1 0 0,-1 0-1,1 0 1,0 0-1,-1 0 1,1 0-1,0 0 1,0 0-1,0 0 1,0 0-1,0-1 1,0 1-1,0 0 1,0 0-1,0-1 1,3 1 0,-1 0 6,0-1 0,0 1 0,0-1 0,0 0 0,1 0 0,-1 0 0,0-1 0,0 1 1,0-1-1,0 0 0,0 0 0,0 0 0,4-2 0,6-3-25,0 0 0,-1-2 0,0 1-1,0-2 1,-1 1 0,0-2 0,0 1 0,-1-1-1,0-1 1,12-18 0,-14 19-12,-1 0-1,0-1 1,-1 0 0,0-1-1,-1 1 1,0-1 0,-1 0-1,0-1 1,-1 1 0,0 0-1,1-26 1,-4 38 24,0 0-1,0-1 1,0 1-1,0-1 1,0 1 0,0-1-1,0 1 1,0-1 0,0 1-1,0-1 1,0 1 0,0-1-1,0 1 1,0 0 0,-1-1-1,1 1 1,0-1 0,0 1-1,-1 0 1,1-1 0,0 1-1,-1 0 1,1-1 0,0 1-1,-1 0 1,1-1 0,0 1-1,-1 0 1,1 0-1,-1-1 1,1 1 0,0 0-1,-1 0 1,1 0 0,-1 0-1,1-1 1,-1 1 0,0 0-1,0 0-3,0 1 0,0-1 0,0 0 0,0 0 0,0 1 0,-1-1 0,1 1 0,1-1 0,-1 1-1,0-1 1,0 1 0,0 0 0,0-1 0,0 1 0,0 0 0,-1 1 0,-5 10 71,0-1 1,1 1 0,0 0 0,1 0-1,0 0 1,1 1 0,1 0 0,0 0-1,0 0 1,1 0 0,1 0-1,0 1 1,1-1 0,1 0 0,2 22-1,-1-32-55,0 1-1,0-1 1,0 1-1,0-1 1,0 0 0,1 0-1,-1 0 1,1 0-1,0-1 1,0 1-1,0-1 1,0 1-1,0-1 1,0 0-1,1 0 1,-1-1-1,1 1 1,-1-1-1,1 0 1,0 0 0,0 0-1,-1 0 1,1 0-1,0-1 1,7 0-1,-1 1-13,0-1 0,0 0 0,0 0 0,-1-1 0,1-1-1,0 1 1,-1-2 0,1 1 0,11-6 0,-15 5-31,0-1 0,0 0 0,0 0 0,-1 0 1,1 0-1,-1-1 0,0 0 0,-1 0 0,1-1 0,-1 1 0,0-1 0,0 0 0,-1 0 0,1 0 1,-2 0-1,1-1 0,-1 1 0,2-9 0,-7 29 68,-1 0-1,2 1 1,0-1 0,0 1 0,1-1-1,2 22 1,-1-32-22,1-1 1,-1 1-1,1 0 1,-1-1-1,1 1 1,0-1-1,0 0 1,1 1-1,-1-1 0,1 0 1,0 0-1,-1 0 1,2 0-1,-1 0 1,0 0-1,0 0 1,1-1-1,-1 1 0,1-1 1,0 0-1,0 1 1,0-1-1,0-1 1,0 1-1,1 0 1,-1-1-1,0 0 1,1 1-1,-1-2 0,1 1 1,4 1-1,-5-2 1,0 1 0,0-1 0,0 1 0,0-1 0,0 0 0,0 0 0,0 0-1,0-1 1,0 1 0,0-1 0,0 1 0,0-1 0,0 0 0,0 0 0,-1 0-1,1-1 1,0 1 0,-1-1 0,1 1 0,-1-1 0,1 0 0,-1 0 0,0 0 0,0 0-1,0-1 1,3-3 0,-2 0 136,-1 0 0,0 0 0,0-1 0,0 1 0,-1-1-1,0 1 1,0-1 0,-1 1 0,0-1 0,0 1 0,-2-10 0,1 5 52,-2 0 0,0 0 1,0 0-1,-1 1 0,0-1 1,-1 1-1,0 0 0,-12-17 1,-17-35-225,34 62-14,0-1 0,0 1 1,0-1-1,0 1 0,0 0 0,0-1 0,0 1 0,1-1 0,-1 1 0,0 0 0,0-1 0,0 1 0,0-1 0,0 1 0,1 0 0,-1-1 0,0 1 0,0 0 0,1-1 0,-1 1 0,0 0 0,0-1 0,1 1 0,-1 0 0,0 0 0,1-1 0,-1 1 0,1 0 0,-1 0 0,0 0 0,1 0 0,-1-1 0,0 1 0,1 0 0,-1 0 0,1 0 0,-1 0 1,1 0-1,-1 0 0,0 0 0,1 0 0,-1 0 0,1 0 0,0 1 0,27-1-1399,-21 0 750,34 0-3061,5 0-2333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13677,'0'0'1319,"5"8"202,15 37-55,27 92-1,-11-27 227,-36-108-1624,1-1-1,-1 1 1,1 0 0,-1 0 0,1 0-1,0 0 1,0 0 0,0-1-1,0 1 1,0 0 0,0-1 0,0 1-1,1-1 1,-1 1 0,0-1-1,1 1 1,0-1 0,-1 0 0,1 0-1,0 0 1,-1 0 0,1 0 0,0 0-1,0-1 1,0 1 0,0 0-1,3 0 1,-3-2 28,1 0 0,0 0 0,-1 0 0,1 0 0,-1 0 0,0-1 0,1 1 0,-1-1 0,0 0 1,0 1-1,0-1 0,0 0 0,0 0 0,-1 0 0,1 0 0,0-1 0,-1 1 0,0 0 0,3-5 0,8-19 206,0-1 1,-1 0 0,-2-1-1,-1 0 1,5-31-1,-6-13-3115,-5 118-6764,1-30 4099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0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14 8808,'0'0'12716,"-8"-4"-10858,6 3-1767,-1-1 0,1 1 0,-1 0 0,1 0 0,-1 0 0,0 0 0,1 1 0,-1-1 0,0 1-1,0 0 1,1-1 0,-1 1 0,0 1 0,-5-1 0,3 2 25,0 0-1,0 1 1,0-1-1,0 1 1,1-1 0,-1 2-1,1-1 1,-1 0-1,-3 5 1,4-4-57,-59 57 461,58-56-511,1 1-1,0-1 1,0 1-1,1-1 1,0 1-1,0 0 1,0 0-1,0 0 0,1 1 1,-3 12-1,5-18-10,0 0-1,0 0 1,0 0-1,1 0 0,-1 0 1,0 0-1,0 0 0,1 0 1,-1 0-1,0 0 0,1 0 1,-1 0-1,1 0 0,0-1 1,-1 1-1,1 0 0,-1 0 1,1 0-1,0-1 0,0 1 1,0 0-1,-1-1 1,1 1-1,0 0 0,0-1 1,0 1-1,0-1 0,0 0 1,0 1-1,0-1 0,2 1 1,38 6-1,-32-6-6,30 2-84,-25-3 75,-1 1 0,0 1 0,0-1 0,0 2-1,0 0 1,0 1 0,-1 0 0,22 10 0,-33-13 38,1-1-1,-1 1 0,0 0 1,1 0-1,-1 0 1,0 0-1,1 0 1,-1 0-1,0 0 1,0 0-1,0 0 0,0 1 1,0-1-1,0 0 1,0 1-1,0-1 1,0 1-1,-1-1 1,1 1-1,-1-1 0,1 1 1,-1-1-1,0 1 1,1 0-1,-1-1 1,0 1-1,0 0 0,0-1 1,0 1-1,0 0 1,-1-1-1,1 1 1,0-1-1,-1 1 1,1-1-1,-1 1 0,0-1 1,0 1-1,1-1 1,-1 1-1,0-1 1,0 0-1,0 1 1,0-1-1,0 0 0,-1 0 1,1 0-1,0 0 1,0 0-1,-2 1 1,-6 5 320,0-1 0,0 0 0,-1 0 0,0-1 0,-19 8 0,19-9-279,0 0 0,0-1 0,-1 0 0,1-1 0,-1 0 0,0-1 0,0 0 0,1 0 0,-1-2 0,0 1 0,-11-3 0,21 3-170,1 0 1,-1 0-1,0 0 0,1 0 1,-1 0-1,0 0 1,1 0-1,-1-1 1,0 1-1,1 0 1,-1 0-1,1-1 1,-1 1-1,0-1 0,1 1 1,-1 0-1,1-1 1,-1 1-1,1-1 1,0 1-1,-1-1 1,1 1-1,-1-1 0,1 0 1,0 1-1,-1-1 1,1 1-1,0-1 1,0 0-1,0 1 1,-1-1-1,1 0 1,0 1-1,0-1 0,0 0 1,0 1-1,0-1 1,0 0-1,0 1 1,0-1-1,1 0 1,-1 1-1,0-1 0,0 0 1,0 1-1,1-1 1,-1 1-1,0-1 1,1 0-1,-1 1 1,0-1-1,1 1 0,-1-1 1,1 1-1,-1-1 1,1 1-1,-1 0 1,1-1-1,-1 1 1,1-1-1,0 1 1,0-1-1,37-21-9270,-8 12 448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0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13613,'0'0'8867,"-1"8"-7436,-9 38-158,-29 84 0,25-92-697,2 0 1,2 1-1,1 0 1,-4 46 0,13-84-656,0 0 1,0-1 0,0 1-1,-1 0 1,1 0-1,0 0 1,0-1 0,1 1-1,-1 0 1,0 0-1,0 0 1,0-1 0,0 1-1,1 0 1,-1 0-1,0-1 1,1 1 0,-1 0-1,1-1 1,-1 1-1,0 0 1,1-1 0,0 1-1,-1 0 1,1-1-1,-1 1 1,1-1 0,0 1-1,-1-1 1,1 0-1,0 1 1,-1-1 0,1 0-1,0 1 1,0-1-1,-1 0 1,1 0-1,0 0 1,0 1 0,0-1-1,-1 0 1,1 0-1,0 0 1,0 0 0,0-1-1,-1 1 1,1 0-1,0 0 1,0 0 0,-1-1-1,1 1 1,0 0-1,0-1 1,-1 1 0,1 0-1,0-1 1,-1 1-1,2-2 1,4-1-1198,0 0 0,-1-1-1,1 1 1,-1-1 0,0 0 0,5-6-1,11-15-9410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0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69 16239,'0'0'8931,"-8"10"-8210,1-1-668,0 0-1,1 0 1,0 1-1,1 0 1,0 0 0,0 0-1,1 0 1,0 1-1,1 0 1,0 0-1,1 0 1,-2 21-1,4-30-53,0 0 0,0 0 0,0 0 0,0 0 0,1 0-1,-1 0 1,0 0 0,1 0 0,0 0 0,-1 0 0,1-1-1,0 1 1,0 0 0,0 0 0,2 2 0,-2-3 1,0-1 0,0 1 0,0-1-1,0 1 1,0-1 0,0 0 0,0 0 0,1 1 0,-1-1 0,0 0 0,0 0 0,0 0 0,0 0 0,0 0 0,0 0-1,0 0 1,1 0 0,-1-1 0,0 1 0,0 0 0,0-1 0,0 1 0,0-1 0,0 1 0,0-1 0,0 1 0,0-1-1,-1 0 1,1 0 0,0 1 0,1-3 0,4-2-1,0-1 0,-1-1 0,0 1 0,0-1 0,0 1 0,-1-1 0,0-1 0,0 1 0,-1 0 0,0-1 0,0 0 0,-1 0 0,0 0 0,2-13 0,0-13 111,-1 0 0,-2-35 0,-1 67 18,0 4-131,1 0 1,-1 0-1,0 1 0,1-1 0,-1 0 0,1 0 0,0 0 1,0 0-1,0 0 0,0 0 0,0 0 0,0 0 0,0 0 1,1 0-1,-1 0 0,1-1 0,-1 1 0,4 2 0,39 23-339,-38-24 264,-1-1 0,0 1 0,0 0 0,0 0 0,0 0 0,-1 0 0,1 1 0,-1 0 0,0 0 0,7 9 0,-10-9 64,0 0-1,0 0 1,0 0 0,0 0 0,0 0 0,-1 1 0,0-1 0,0 0-1,0 8 1,-1-9-80,1 1-1,0-1 1,0 1-1,0-1 1,0 1-1,0-1 0,1 0 1,0 1-1,0-1 1,0 0-1,1 4 1,-1-6 61,0 0 0,0-1 0,-1 1 1,1-1-1,0 1 0,0-1 0,0 1 0,0-1 1,-1 1-1,1-1 0,0 0 0,0 0 0,0 1 1,0-1-1,0 0 0,0 0 0,0 0 0,0 0 1,0 0-1,0 0 0,0-1 0,0 1 0,0 0 1,0 0-1,0-1 0,-1 1 0,1 0 0,0-1 1,0 1-1,0-1 0,0 1 0,-1-1 0,1 1 1,0-1-1,0 0 0,0-1 0,34-28-96,-30 25 46,18-18-208,-15 14 24,0 0 0,0 1 0,1 0 0,0 0-1,0 1 1,1 0 0,0 1 0,18-9 0,-34 56 1286,-2-22-497,5-11-257,-1 1 0,1-1 0,1 1 0,0-1 0,0 1 0,0 0 0,1 0-1,1 0 1,0 17 0,0-25-224,1 0-1,-1 1 0,1-1 0,0 0 1,-1 1-1,1-1 0,0 0 1,0 0-1,0 0 0,0 0 0,0 0 1,0 0-1,0 0 0,1 0 1,-1 0-1,0 0 0,0 0 0,1-1 1,-1 1-1,0-1 0,1 1 1,-1-1-1,1 1 0,-1-1 1,0 0-1,1 0 0,-1 0 0,1 0 1,-1 0-1,1 0 0,-1 0 1,1 0-1,2-1 0,2 0 16,0 0-1,0 0 1,0 0 0,0-1-1,0 0 1,-1 0 0,6-4-1,0 0-40,-1-2 0,0 1-1,0-2 1,-1 1-1,14-17 1,-19 21-22,0-1-1,-1 0 1,1-1-1,-1 1 1,0 0 0,0-1-1,0 0 1,-1 0-1,0 0 1,0 0-1,-1 0 1,0 0 0,1-7-1,-2 13 8,1-1 0,-1 1 0,0-1 0,0 1 0,0-1 0,0 0 0,0 1-1,0-1 1,0 1 0,0-1 0,0 0 0,0 1 0,0-1 0,0 1 0,-1-1 0,1 0 0,0 1 0,0-1-1,0 1 1,-1-1 0,1 1 0,0-1 0,-1 1 0,1-1 0,-1 1 0,1-1 0,0 1 0,-1 0-1,1-1 1,-1 1 0,1-1 0,-1 1 0,1 0 0,-1 0 0,1-1 0,-1 1 0,0 0 0,1 0 0,-1 0-1,1 0 1,-1-1 0,0 1 0,1 0 0,-1 0 0,1 0 0,-1 0 0,0 0 0,1 1 0,-1-1-1,1 0 1,-1 0 0,0 0 0,1 0 0,-1 1 0,1-1 0,-1 0 0,1 1 0,-1-1 0,1 0 0,-1 1-1,1-1 1,-1 0 0,0 2 0,-29 27 44,27-24 11,1 1 1,-1-1-1,1 0 0,0 1 1,0 0-1,1-1 1,-2 12-1,3-15-43,-1-1-1,1 0 1,0 1 0,0-1-1,0 0 1,0 1 0,0-1-1,0 0 1,1 0-1,-1 1 1,0-1 0,1 0-1,-1 0 1,0 1 0,1-1-1,0 0 1,-1 0-1,1 0 1,0 0 0,-1 0-1,1 0 1,0 0 0,0 0-1,0 0 1,0 0-1,0 0 1,0 0 0,0-1-1,0 1 1,0 0 0,1-1-1,-1 1 1,0-1-1,0 0 1,1 1 0,-1-1-1,0 0 1,3 1-1,2-2-4,0 1 0,0-1 0,1 0 0,-1-1 0,0 1 0,0-1 0,-1 0 0,1-1 0,0 1 0,-1-1 0,1-1 0,-1 1 0,0-1 0,9-7 0,-10 7-58,1 0-1,-1 0 0,0 0 1,-1 0-1,1-1 0,-1 1 0,1-1 1,-2 0-1,1 0 0,0 0 1,-1 0-1,0-1 0,0 1 1,-1-1-1,1 1 0,0-10 0,-2 14-61,0-1 0,-1 1-1,1-1 1,0 1 0,-1-1-1,0 1 1,1-1-1,-1 1 1,0 0 0,1-1-1,-1 1 1,0 0 0,0 0-1,0-1 1,0 1-1,0 0 1,-1 0 0,1 0-1,0 0 1,0 0 0,-1 0-1,1 1 1,0-1-1,-1 0 1,1 1 0,-1-1-1,1 1 1,-3-1 0,-46-6-7506,38 7 1800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0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13805,'0'0'3684,"-4"11"-1154,-24 57-85,-19 73 0,37-104-1878,2 1 0,1 0 0,2 0 0,-1 40 0,6-77-548,0 0 0,0 0 0,0 1 0,0-1 0,0 0 0,0 0 0,0 0 0,0 0 0,0 0 0,0 0 0,1 0 0,-1 0 0,0 0 0,1 0 0,-1 0 0,1 0 0,-1 0 0,1 0 0,0 0 0,-1 0 0,1-1 0,0 1 0,-1 0 0,1 0 0,0-1 0,0 1 0,1 0 0,0 0 1,-1-1 1,1 0-1,0 0 1,-1 0-1,1-1 1,-1 1-1,1 0 1,0 0-1,-1-1 1,1 1-1,-1-1 0,1 0 1,-1 1-1,1-1 1,2-2-1,5-3 24,1-1 0,-1 0-1,0-1 1,8-9 0,27-38-121,-1-1 1,62-113-1,-104 167 24,-2 18-3713,-2-4-3203,-4-3-3180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15855,'0'0'2979,"-13"55"480,8-30-832,5 1-1186,0-5-1025,7-6-352,13-5-576,-3-5-1442,3-5-865,-1-6-1633,-1-13-4516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0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17713,'0'0'1660,"3"8"652,-2-4-2178,-1-1 0,1 0 1,0 0-1,1 0 1,-1 0-1,0 0 1,1 0-1,0 0 1,-1 0-1,1 0 1,0-1-1,1 1 1,-1-1-1,0 0 1,1 1-1,-1-1 1,1 0-1,0 0 1,-1-1-1,1 1 1,0-1-1,0 1 1,0-1-1,1 0 1,5 1-1,-1-1-99,0 0 0,1-1 0,-1 0 0,0-1 0,0 0 0,0 0 0,0-1 0,0 0 0,0 0 0,0-1 0,0 0 0,-1 0 0,10-7 0,-13 9 21,-1-2-1,1 1 0,-1 0 1,0-1-1,0 1 0,0-1 1,-1 0-1,1 0 1,-1 0-1,1 0 0,-1 0 1,0-1-1,0 1 0,0-1 1,-1 1-1,1-1 1,-1 0-1,0 1 0,0-1 1,0 0-1,-1 0 1,1 0-1,-1 0 0,0 0 1,0 0-1,0 0 0,-1 0 1,1 0-1,-3-5 1,3 7-49,-1 1 0,1 0 1,-1-1-1,0 1 1,0-1-1,0 1 1,1 0-1,-2-1 1,1 1-1,0 0 0,0 0 1,0 0-1,0 0 1,-1 0-1,1 0 1,0 0-1,-1 1 1,1-1-1,-1 0 0,1 1 1,-1-1-1,1 1 1,-1-1-1,1 1 1,-1 0-1,0 0 0,1 0 1,-1 0-1,1 0 1,-1 0-1,0 0 1,1 0-1,-1 1 1,1-1-1,-1 0 0,1 1 1,-1-1-1,-1 2 1,-3 0 22,1 0-1,-1 0 1,1 1 0,0-1-1,0 1 1,0 0 0,1 1-1,-1-1 1,-6 7 0,4-1 115,0 0 1,1 1-1,1-1 1,-1 1-1,-5 15 1,9-20-85,0 0 0,1 0 0,-1 0 0,1 0 0,0 0 0,1 0 0,-1 0 0,1 1 0,0-1 0,0 0 0,1 0 0,-1 1 0,1-1 0,2 5 0,-2-7-55,1-1 0,-1 0 0,1 1-1,0-1 1,0 0 0,0 0 0,0 0 0,0 0 0,0-1-1,0 1 1,1-1 0,-1 1 0,1-1 0,-1 0-1,1 0 1,0 0 0,-1 0 0,1 0 0,0 0 0,-1-1-1,1 0 1,0 1 0,0-1 0,0 0 0,-1 0-1,1-1 1,4 0 0,3 1-46,-1-2-1,0 1 1,0-1 0,0 0-1,0-1 1,0 0-1,9-5 1,-2-1-195,-1-1 1,0-1-1,0 0 0,-1-1 1,17-19-1,-25 25 198,0-1 0,0-1 0,0 1 0,-1-1 0,0 0 0,-1 0 0,0-1 0,0 1-1,-1-1 1,0 0 0,0 0 0,1-11 0,-6 16 333,-4 9-164,-6 10-21,4-3 28,1 0-1,1 1 0,-9 22 0,13-30-123,0 0 0,1 0 0,-1 0 0,1 0 1,1 1-1,-1-1 0,0 0 0,1 1 0,0-1 0,1 0 0,-1 1 0,1-1 0,2 7 0,-2-11-17,0 0 0,0 1-1,0-1 1,0 0 0,0 0 0,1 0 0,-1-1 0,0 1 0,1 0 0,-1 0 0,1-1 0,-1 1 0,1-1-1,-1 1 1,1-1 0,-1 1 0,1-1 0,0 0 0,-1 0 0,1 0 0,-1 0 0,1 0 0,0 0-1,-1-1 1,1 1 0,2-1 0,42-12-630,-35 8 409,-1-1 1,0 0-1,0 0 0,0-1 0,-1 0 0,0-1 1,0 0-1,-1 0 0,0-1 0,-1 0 0,0 0 1,0-1-1,-1 0 0,9-20 0,-23 47 3538,1-5-2975,2-1-1,-1 1 1,1 0-1,-3 15 1,5-15-494,1 1 0,0 0 0,1 0 0,0 1 0,1-1 0,3 17 0,6-17-2912,-9-13 2832,0 0 1,1 0-1,-1 0 1,0 0-1,1 0 1,-1 0-1,0 0 1,1 0-1,-1 0 1,0 0-1,1 0 1,-1 0-1,0 0 0,1 0 1,-1 0-1,0 0 1,1 0-1,-1-1 1,0 1-1,0 0 1,1 0-1,-1 0 1,0 0-1,0-1 1,1 1-1,-1 0 1,0 0-1,0-1 1,1 1-1,-1 0 1,0 0-1,0-1 1,0 1-1,0 0 1,1-1-1,7-17-9311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0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19763,'0'0'5957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2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9449,'0'0'12246,"0"9"-11573,0 1-589,-1 0 1,1 0-1,-2 0 1,1 0-1,-2 0 0,1-1 1,-1 1-1,-1 0 1,0-1-1,-5 9 1,7-15 52,1-1 0,-1 1 0,1 0 1,-1 0-1,1-1 0,0 1 0,0 0 1,0 0-1,0 5 0,1-7-96,0-1 1,0 1-1,0 0 0,0 0 0,1-1 0,-1 1 1,0 0-1,0-1 0,1 1 0,-1 0 1,1-1-1,-1 1 0,1 0 0,-1-1 0,1 1 1,-1-1-1,1 1 0,-1-1 0,1 1 1,0-1-1,-1 1 0,1-1 0,0 0 1,-1 1-1,1-1 0,0 0 0,-1 0 0,1 1 1,0-1-1,0 0 0,-1 0 0,1 0 1,0 0-1,0 0 0,-1 0 0,1 0 1,0 0-1,0 0 0,1-1 0,125-10 2073,-93 6-2557,1 2 0,50 1 0,-72 6-2783,-10 3-3862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2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12748,'0'0'3812,"10"-3"-2163,-6 2-1540,65-12 2098,-66 12-2150,1 0-1,-1 1 0,0 0 1,0 0-1,0 0 0,1 0 1,-1 1-1,0-1 0,0 1 1,0 0-1,1 0 0,-1 0 1,0 0-1,0 0 0,-1 1 1,1-1-1,0 1 0,0 0 1,-1 0-1,1 0 0,4 5 1,-6-4 231,1 1 0,-1 0 1,0 0-1,0 0 1,0 0-1,0 0 0,-1 0 1,1 0-1,-1 0 1,0 0-1,-1 0 1,1 0-1,-1 0 0,1 0 1,-1 0-1,-3 7 1,-28 66 977,27-65-1376,-6 17-642,4-10-4134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2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39 13997,'0'0'9695,"-2"12"-8724,-38 338 529,18-459-10004,17 71 6623,1 22 1660,2-1 0,0 1 0,0-1 0,2 1 0,0-1 0,1 1 0,0-1 0,5-16 0,-3 28 438,-1 0-1,1 0 1,0 1 0,0-1 0,0 1-1,1 0 1,0 0 0,-1 0 0,2 1-1,-1-1 1,0 1 0,1 0-1,-1 0 1,1 0 0,0 1 0,0 0-1,0 0 1,0 0 0,6-1-1,8-2 454,-1 1-1,1 0 1,-1 2-1,22-1 1,-34 2-541,1 1 1,-1 0-1,0 1 0,0-1 0,0 1 1,0 0-1,-1 0 0,1 1 1,0 0-1,0 0 0,-1 0 1,1 1-1,8 5 0,-12-6-77,0 0 0,1 1-1,-1 0 1,0-1 0,-1 1 0,1 0 0,0 0-1,-1 0 1,0 0 0,1 0 0,-1 0 0,0 0-1,-1 0 1,1 0 0,-1 1 0,1-1-1,-1 0 1,0 1 0,0-1 0,0 0 0,-1 0-1,1 1 1,-1-1 0,0 0 0,0 0 0,-2 6-1,-2 2 166,0 0-1,0-1 0,-1 1 0,-1-1 1,0 0-1,0-1 0,-1 0 0,0 0 1,-1-1-1,-15 13 0,8-7 144,1 1 1,-16 19-1,31-33-360,0-1 1,-1 0-1,1 0 1,0 1-1,0-1 1,0 0-1,0 0 1,0 0-1,0 1 1,0-1-1,0 0 1,0 0-1,0 1 1,0-1-1,0 0 1,0 0-1,0 1 1,0-1 0,0 0-1,0 0 1,1 1-1,-1-1 1,0 0-1,0 0 1,0 0-1,0 1 1,0-1-1,1 0 1,-1 0-1,0 0 1,0 1-1,0-1 1,0 0-1,1 0 1,-1 0-1,0 0 1,0 0-1,1 0 1,-1 0-1,0 1 1,0-1 0,0 0-1,1 0 1,-1 0-1,0 0 1,0 0-1,1 0 1,-1 0-1,0 0 1,1 0-1,25 3 66,30-4 34,-24 0-371,57-5-2594,-31-1-5215,-34 2-227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1 386 9385,'0'0'3747,"19"59"-2209,-5-46-1154,-5-3-320,7-9-32,5-1-1313,-3-16-1217,5-14 288,-3-6-1025</inkml:trace>
  <inkml:trace contextRef="#ctx0" brushRef="#br0" timeOffset="1">169 186 1185,'-2'-24'1135,"-1"-1"1,-1 1-1,-1 0 0,-1 1 1,-12-28-1,19 50-919,-1 1 1,0-1-1,0 1 1,-1-1-1,1 1 1,0-1-1,0 0 1,0 1-1,0-1 1,0 1-1,-1-1 1,1 1-1,0-1 1,0 1-1,-1-1 1,1 1-1,0-1 1,-1 1-1,1 0 1,0-1-1,-1 1 1,1-1-1,-1 1 1,1 0-1,-1-1 1,1 1-1,-1 0 1,1 0-1,-1-1 1,1 1-1,-1 0 1,1 0-1,-1 0 1,0 0-1,-3 20 2536,6 38-1358,1-46-1314,1 0-1,0-1 1,1 1 0,0-1-1,1 0 1,0-1-1,1 1 1,0-1 0,1-1-1,11 13 1,27 37-1829,-42-52 824,0 0 1,0-1-1,-1 1 1,0 0-1,0 1 1,-1-1-1,2 10 1,-3-3-3961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2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12684,'0'0'7490,"7"5"-5905,-4-2-1536,0-1 0,0 1 0,0-1 0,0 0 0,0 0-1,0 0 1,1-1 0,-1 1 0,1-1 0,-1 0 0,1 0 0,0 0 0,-1 0-1,1-1 1,0 1 0,0-1 0,-1 0 0,1 0 0,0-1 0,0 1-1,-1-1 1,1 1 0,0-1 0,-1 0 0,1-1 0,-1 1 0,1-1 0,-1 1-1,0-1 1,0 0 0,1 0 0,-1-1 0,-1 1 0,1-1 0,0 1-1,0-1 1,-1 0 0,3-3 0,-2-1 21,-1 1 0,1 0 0,-1-1-1,-1 1 1,1-1 0,-1 1 0,1-14 0,-2 18-48,0 0 1,0-1 0,0 1 0,0 0 0,-1 0 0,1 0 0,-1 0 0,1 0 0,-1 0-1,0 0 1,0 0 0,-1-3 0,1 4-9,0 0-1,1 1 1,-1-1 0,0 0-1,0 1 1,0-1 0,0 1-1,0-1 1,1 1 0,-1-1-1,0 1 1,0 0 0,0-1-1,0 1 1,0 0 0,0 0-1,0 0 1,0 0 0,0 0-1,0 0 1,-1 0 0,1 0-1,0 0 1,0 0 0,0 0-1,0 1 1,-1 0 0,-1 0-5,0 1 1,-1 0-1,1 0 1,0 0 0,0 1-1,1-1 1,-1 1 0,0-1-1,1 1 1,0 0 0,-1 0-1,1 0 1,0 0 0,1 0-1,-2 4 1,-24 56 129,25-57-117,2-6-21,-23 72 360,22-67-317,0-1 1,0 1-1,0 0 0,1-1 0,-1 1 1,1 0-1,0-1 0,1 1 0,-1 0 1,1 0-1,0-1 0,0 1 1,2 5-1,-1-8-36,-1-1 1,0 0 0,1 1-1,-1-1 1,1 0 0,-1 0-1,1 0 1,0 0-1,0 0 1,-1 0 0,1 0-1,0-1 1,0 1 0,0-1-1,0 1 1,0-1-1,-1 0 1,1 0 0,0 0-1,0 0 1,0 0 0,3 0-1,46-10 146,-37 4-251,1 0 0,-1-2 0,0 1-1,0-2 1,-1 0 0,0-1 0,21-20 0,-26 22 40,-1 1 0,1-2 0,-2 1 0,1-1 1,-1 0-1,0 0 0,-1 0 0,0-1 0,-1 0 0,0 0 1,0 0-1,3-17 0,-9 11 405,-9 17 269,-12 20-61,14-7-426,0 0-1,1 1 0,1 0 0,0 0 0,1 0 1,1 1-1,0 0 0,1 0 0,-3 29 0,7-43-149,0-1 0,0 1 0,-1-1-1,1 1 1,0-1 0,1 1 0,-1-1-1,0 1 1,0-1 0,1 1 0,-1-1-1,1 1 1,-1-1 0,1 0 0,-1 1-1,1-1 1,0 0 0,0 1 0,0-1-1,0 0 1,0 0 0,0 0-1,0 0 1,0 0 0,0 0 0,0 0-1,1 0 1,-1 0 0,0-1 0,1 1-1,-1-1 1,0 1 0,1-1 0,-1 1-1,1-1 1,-1 0 0,1 1 0,-1-1-1,1 0 1,-1 0 0,1 0 0,2-1-1,-1 1-453,1 0-1,-1-1 0,1 0 0,-1 0 1,1 0-1,-1 0 0,0 0 0,0-1 0,0 0 1,0 1-1,0-1 0,0 0 0,0 0 1,0-1-1,-1 1 0,1-1 0,4-5 0,8-22-9086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2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16432,'0'0'8359,"55"30"-19217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2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161 178 6438,'0'0'13656,"-9"-2"-11430,3 1-1942,2 0-188,0 0-1,0 0 1,0 0-1,0 0 1,0 1-1,0 0 1,0 0-1,1 0 1,-1 0-1,0 1 1,0-1-1,0 1 1,0 0-1,0 0 1,0 1-1,1-1 1,-1 1-1,0 0 1,1 0-1,-4 2 1,1 1 23,1 0 1,0 1-1,0 0 1,0-1-1,1 2 1,-1-1-1,1 0 1,1 1-1,-1 0 1,1 0-1,1 0 1,-1 0-1,1 0 1,0 1-1,1-1 1,0 0-1,0 1 1,1-1-1,-1 1 1,2 10-1,0-16-112,-1 0 0,0 0 0,1 0-1,-1 0 1,1 0 0,0 0 0,-1 0 0,1 0 0,0 0 0,0-1 0,1 1 0,-1 0-1,0 0 1,0-1 0,1 1 0,-1-1 0,1 1 0,0-1 0,-1 0 0,1 0-1,3 2 1,-2-1 4,1-1 0,0 0 0,0 0 0,0 0 0,0 0 0,0-1 0,0 1 0,0-1 0,0 0 0,7-1 1,-2-1-12,1 1 1,-1-1-1,0-1 1,0 0-1,0 0 1,0-1-1,-1 0 1,1 0-1,7-6 1,-1-3-70,-1 0 1,-1-1 0,0 0 0,-1-2 0,0 1 0,-2-1 0,0-1-1,0 1 1,-2-2 0,0 1 0,-1-1 0,0-1 0,-2 1 0,0-1-1,-1 0 1,2-33 0,-6 50 70,0 0-1,0 0 1,0 1-1,0-1 1,0 0-1,0 1 1,0-1 0,0 0-1,-1 1 1,1-1-1,-1 1 1,1-1-1,-1 0 1,-1-1-1,2 2 6,-1 1-1,1-1 1,-1 1-1,0-1 1,1 1-1,-1-1 1,1 1-1,-1 0 1,0-1-1,1 1 1,-1 0-1,0 0 1,1-1-1,-1 1 1,0 0-1,1 0 0,-1 0 1,0 0-1,0 0 1,1 0-1,-1 0 1,0 0-1,0 0 1,-3 1 26,0 0 0,1 1 0,-1-1 0,1 1 1,0 0-1,0 0 0,-1 0 0,1 0 0,0 0 0,1 1 1,-5 3-1,-15 18 244,1 1 0,-26 41 0,40-55-176,0-1-1,1 1 1,1 1-1,0-1 1,0 1-1,1 0 1,1 0-1,0 0 1,-2 20-1,5-31-98,-1 0 0,1 0 1,1 0-1,-1 0 0,0 0 0,0 0 0,0 0 1,0 0-1,1 0 0,-1 0 0,1 0 0,-1 0 0,0 0 1,1 0-1,0 0 0,-1 0 0,1 0 0,0 0 1,-1-1-1,1 1 0,0 0 0,0 0 0,-1-1 0,1 1 1,0-1-1,2 2 0,0-1-14,0 0-1,0 0 1,0-1-1,0 1 1,0-1 0,0 1-1,0-1 1,0 0-1,4-1 1,4 0-292,-1 0 0,0-1 0,0-1 0,19-7 0,-8 0-972,1-1 0,-1-1 0,34-28 0,-65 72 3187,7-27-1743,0 1 0,0 0-1,1 0 1,0 0 0,0 0-1,1 0 1,-1 0 0,0 12-1,2-17-177,0 1 1,0 0-1,0-1 0,0 1 0,1-1 0,-1 1 1,0 0-1,1-1 0,-1 1 0,1-1 1,0 1-1,0-1 0,-1 1 0,1-1 0,0 1 1,0-1-1,0 0 0,0 0 0,0 1 0,1-1 1,-1 0-1,0 0 0,1 0 0,-1 0 1,0-1-1,1 1 0,-1 0 0,1 0 0,-1-1 1,1 1-1,0-1 0,-1 0 0,1 1 1,0-1-1,-1 0 0,1 0 0,2 0 0,3 1-578,1-1 0,-1 0 0,0-1 0,0 1 0,0-1 0,0-1 0,0 1 0,0-1 0,0 0 0,0-1 0,-1 0 0,1 0 1,5-4-1,24-18-5493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2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15278,'0'0'3823,"-9"3"-1037,0 2-2272,0-1 0,1 1 0,-1 1 0,1 0-1,-9 8 1,14-11-420,0-1 1,0 1-1,1-1 0,-1 1 0,1 0 0,-1 0 1,1 0-1,0 1 0,0-1 0,0 0 0,1 1 1,-1-1-1,1 1 0,0 0 0,0-1 0,0 1 0,1 0 1,-1 0-1,1 0 0,0 4 0,0-7-113,1 0 0,-1-1 0,0 1 1,1 0-1,0 0 0,-1 0 0,1 0 0,-1-1 0,1 1 0,0 0 0,0-1 0,-1 1 0,1 0 0,0-1 1,0 1-1,0-1 0,0 1 0,0-1 0,-1 1 0,1-1 0,0 0 0,0 0 0,0 1 0,0-1 0,0 0 1,2 0-1,33 2-1030,-26-2 670,29-1-996,-25 1 1112,1-1 0,-1 2 0,0 0 0,26 5 0,-39-6 355,0 0-1,-1 0 1,1 0 0,0 1-1,0-1 1,0 0 0,0 1 0,0-1-1,0 0 1,-1 1 0,1-1 0,0 1-1,0 0 1,-1-1 0,1 1 0,0-1-1,-1 1 1,1 0 0,0 0-1,-1-1 1,1 1 0,-1 0 0,1 1-1,-1-1 46,0 0 0,0 0-1,0-1 1,-1 1-1,1 0 1,0 0 0,-1 0-1,1-1 1,0 1-1,-1 0 1,1 0 0,-1-1-1,1 1 1,-1 0-1,1-1 1,-1 1 0,0-1-1,1 1 1,-2 0 0,-39 22 2899,24-16-2881,-1-1 0,1 0-1,-1-2 1,0 0 0,-1-1 0,1 0 0,-23-1-1,40-2-275,1 0-1,0 0 0,0 0 0,-1 0 0,1 0 0,0 0 0,-1 0 0,1 0 0,0 0 0,0 0 0,-1 0 0,1 0 1,0 0-1,-1 0 0,1 0 0,0-1 0,0 1 0,-1 0 0,1 0 0,0 0 0,0 0 0,-1-1 0,1 1 0,0 0 1,0 0-1,-1 0 0,1-1 0,0 1 0,0 0 0,0 0 0,0-1 0,0 1 0,-1 0 0,1 0 0,0-1 0,0 1 1,0 0-1,0-1 0,0 1 0,0 0 0,0 0 0,0-1 0,0 1 0,0 0 0,0-1 0,0 1 0,0 0 0,0 0 1,0-1-1,0 0 0,0 0-600,0-14-8140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2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9385,'0'0'12454,"1"8"-10468,1 16-1353,-2-1-1,0 1 0,-2 0 1,0-1-1,-1 0 0,-9 31 1,-53 139-345,62-185-220,-15 52 109,18-50-76,6-12-53,6-11 27,10-24-63,-2 0 0,28-77 0,-38 84-162,2 1 0,0-1 0,3 2 0,0 0 0,2 1 0,30-39-1,-45 64 131,-1 0-1,1 0 1,-1 0-1,1 1 0,0-1 1,0 0-1,0 1 0,0-1 1,0 1-1,0 0 0,0 0 1,0 0-1,1 0 0,-1 0 1,0 0-1,1 0 0,-1 1 1,1-1-1,-1 1 0,1 0 1,-1 0-1,0 0 0,1 0 1,-1 0-1,5 1 0,-5 1 12,0-1-1,0 0 0,0 1 0,0 0 0,0-1 0,-1 1 0,1 0 0,-1 0 0,1 0 0,-1 0 0,0 0 0,1 0 0,-1 0 0,0 0 0,-1 1 0,1-1 1,0 0-1,-1 1 0,1-1 0,-1 0 0,1 1 0,-1-1 0,0 1 0,0-1 0,-1 3 0,0 0 66,0 0-1,0 0 1,0 0-1,-1 0 1,0 0-1,0 0 1,-1 0 0,1 0-1,-1-1 1,0 1-1,0-1 1,0 0-1,-1 0 1,1 0 0,-1-1-1,0 1 1,0-1-1,-9 5 1,8-3 82,-1-2 0,0 1 0,0-1 0,0 1 1,0-2-1,-1 1 0,1-1 0,-1 0 0,0 0 1,1-1-1,-1 0 0,0 0 0,0 0 0,-8-1 0,13 0-209,1-1-1,0 1 0,0 0 0,-1-1 0,1 1 0,0-1 1,0 1-1,0-1 0,0 1 0,0-1 0,-1 0 0,1 0 1,0 1-1,0-1 0,1 0 0,-1 0 0,0 0 0,0 0 1,0 0-1,1 0 0,-1-1 0,0 1 0,1 0 0,-1 0 1,1 0-1,-1 0 0,1-1 0,0 1 0,0 0 0,-1-1 1,1 1-1,0 0 0,0 0 0,0-1 0,0 1 0,1 0 1,-1-1-1,0 1 0,1-2 0,0-1-754,0 1 0,0-1 0,0 1 1,1-1-1,-1 1 0,1 0 0,0 0 0,-1 0 1,1 0-1,1 0 0,-1 0 0,0 1 0,5-5 0,15-6-6418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2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54 12236,'0'0'14178,"-8"-1"-13505,4 1-642,-1 0 1,1 0-1,-1 1 1,1-1-1,0 1 1,0 0-1,-1 1 1,1-1-1,0 1 1,0 0-1,0 0 1,0 0-1,1 0 1,-1 1-1,0-1 1,1 1-1,0 0 1,0 0-1,0 0 1,0 1-1,0-1 0,0 1 1,1-1-1,0 1 1,0 0-1,0 0 1,0 0-1,-2 8 1,3-11-11,0 1 1,1 0-1,-1-1 0,0 1 1,1 0-1,-1 0 0,1 0 1,0-1-1,-1 1 1,1 0-1,0 0 0,0 0 1,0 0-1,1 0 0,-1-1 1,0 1-1,1 0 0,-1 0 1,1 0-1,-1-1 1,1 1-1,0 0 0,0-1 1,0 1-1,0 0 0,0-1 1,0 1-1,0-1 1,1 0-1,-1 1 0,0-1 1,1 0-1,-1 0 0,1 0 1,-1 0-1,1 0 1,3 1-1,-2-1-13,0 0 1,0-1 0,0 1-1,0-1 1,0 0-1,0 1 1,0-2-1,0 1 1,1 0 0,-1-1-1,0 1 1,0-1-1,0 0 1,0 0-1,0 0 1,-1 0-1,1-1 1,0 1 0,0-1-1,-1 1 1,1-1-1,3-4 1,1 0-4,-1-1 0,-1 0 0,1 0 0,-1-1 0,-1 1 0,1-1 0,4-12 0,-7 16 2,0-1-1,-1 0 1,1 0-1,-1 0 1,0 0-1,0 0 1,-1 0 0,1 0-1,-1 0 1,0 0-1,0 0 1,-1 0-1,0-1 1,-2-7 0,3 12-9,-1 0 0,0 0 1,0-1-1,0 1 1,0 0-1,0 0 1,0 0-1,0 0 1,0 0-1,0 0 1,0 0-1,0 0 0,-1 1 1,1-1-1,0 0 1,-1 1-1,1-1 1,0 1-1,-1-1 1,1 1-1,-1 0 0,1-1 1,-1 1-1,1 0 1,0 0-1,-1 0 1,1 0-1,-1 0 1,1 1-1,-1-1 0,1 0 1,-1 1-1,1-1 1,0 1-1,-1-1 1,1 1-1,0 0 1,-1-1-1,1 1 0,0 0 1,0 0-1,0 0 1,0 0-1,0 0 1,0 0-1,0 0 1,0 1-1,0-1 1,0 0-1,1 0 0,-1 1 1,0-1-1,1 0 1,-1 3-1,0 2-408,0 18-1846,5-11-5034,1-11-541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1 1 16111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54 16111,'-25'-54'3657,"21"62"2886,0 30-5271,3-20-311,-13 45 406,10-49-1100,0 1 0,1 0 0,-2 28 0,35-68 160,-23 13-458,-1 1-1,0-1 1,-1-1 0,-1 1 0,0-1-1,-1 1 1,0-1 0,0 0 0,-2 0 0,0 0-1,0 0 1,-2-20 0,4 34-233,1 0 0,-1 0 1,0 1-1,0-1 0,1 1 0,-1-1 0,0 1 1,0 0-1,-1 0 0,4 3 0,3 0-1099,34 11-5887,-17-13 353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117 186 15086,'0'0'3636,"-11"4"-572,3-1-2668,0 0-1,0 1 1,0 0 0,0 1-1,1 0 1,-1 0 0,-7 7-1,12-9-267,0 0-1,0 0 1,0 1 0,0-1-1,0 1 1,1 0-1,-1 0 1,1 0 0,0 0-1,1 0 1,-1 0 0,1 1-1,-1-1 1,1 0-1,1 1 1,-1-1 0,1 1-1,-1-1 1,2 6-1,-1-9-124,0 0 0,1 0 0,-1 0-1,1 0 1,-1 0 0,1 0 0,0 0 0,-1 0-1,1 0 1,0-1 0,0 1 0,0 0-1,-1 0 1,1-1 0,0 1 0,0-1 0,0 1-1,0-1 1,0 1 0,0-1 0,0 1 0,1-1-1,-1 0 1,0 0 0,0 1 0,0-1-1,0 0 1,0 0 0,0 0 0,0 0 0,1 0-1,-1-1 1,0 1 0,0 0 0,2-1-1,1 0-10,1 1-1,-1-1 0,1 0 0,-1-1 1,0 1-1,0-1 0,0 1 0,5-4 1,-2-1-173,-1-1 0,1 1 0,-1-1 0,-1-1 0,1 1 0,-1-1 0,-1 0 0,1 0 0,-1 0 0,-1 0 0,0-1 0,0 0 0,0 0 0,-1 0 0,-1 0 0,1 0 0,-1 0 0,-1 0 0,0-12 0,0 19 37,1 27-155,0-23 257,0-1-1,0 0 1,0 1 0,0-1-1,1 0 1,-1 1 0,0-1-1,0 0 1,1 0-1,-1 0 1,1 0 0,-1 0-1,1-1 1,-1 1-1,1 0 1,0-1 0,-1 1-1,1-1 1,0 0 0,-1 1-1,1-1 1,0 0-1,-1 0 1,1 0 0,0 0-1,0 0 1,-1 0 0,1-1-1,0 1 1,-1-1-1,1 1 1,-1-1 0,1 1-1,2-2 1,3-1-122,0 0 0,0-1 0,0 0 0,0 0 0,0 0-1,6-6 1,-3 1 95,-1 0 0,0-1-1,0 0 1,-1 0-1,0-1 1,-1 0 0,0-1-1,0 1 1,-1-1-1,-1 0 1,5-17 0,-10 29 104,0 1 0,-1-1 1,1 0-1,0 0 0,0 0 1,0 0-1,0 0 1,0 1-1,-1-1 0,1 0 1,0 0-1,0 0 0,0 0 1,0 0-1,-1 0 0,1 0 1,0 0-1,0 0 1,0 0-1,-1 0 0,1 0 1,0 0-1,0 0 0,0 0 1,0 0-1,-1 0 0,1 0 1,0 0-1,0 0 1,0 0-1,-1 0 0,1 0 1,0 0-1,0 0 0,0 0 1,0 0-1,-1-1 0,1 1 1,0 0-1,0 0 1,0 0-1,0 0 0,0 0 1,-1 0-1,1-1 0,0 1 1,0 0-1,0 0 0,0 0 1,0-1-1,0 1 1,0 0-1,0 0 0,0 0 1,0 0-1,0-1 0,0 1 1,0 0-1,0 0 0,0 0 1,0-1-1,0 1 1,-15 13 672,5 1-435,1 1 1,0 1-1,2 0 1,-1 0-1,2 0 1,0 1-1,-4 18 1,3-7 273,2 1 0,1-1 1,-1 47-1,5-64-495,0-1 0,1 0-1,0 1 1,0-1-1,5 13 1,-6-21-46,1 0 1,0 0-1,-1 1 0,1-1 0,1 0 0,-1 0 1,0 0-1,0 0 0,1-1 0,-1 1 1,1 0-1,-1 0 0,1-1 0,0 1 0,0-1 1,0 0-1,0 1 0,0-1 0,0 0 0,0 0 1,0 0-1,0-1 0,0 1 0,0 0 1,1-1-1,-1 1 0,0-1 0,1 0 0,2 0 1,-3 0 3,0-1 1,0 1-1,0-1 1,0 0-1,0 0 1,0 0 0,0 0-1,0 0 1,0 0-1,-1 0 1,1-1-1,0 1 1,-1-1-1,1 1 1,-1-1 0,0 0-1,1 1 1,-1-1-1,0 0 1,0 0-1,0 0 1,0 0-1,0 0 1,-1 0 0,1 0-1,0 0 1,-1 0-1,0 0 1,1-3-1,1-9-21,0 1 0,0-1 0,-1-17 0,0 7-96,0 17 64,0 1 0,-1-1 0,1 1 0,-1 0-1,-1-1 1,1 1 0,-1-1 0,0 1 0,-1 0 0,1 0-1,-6-11 1,33 57-208,-21-36 259,0 0-1,0-1 1,1 0-1,-1 0 0,0-1 1,1 1-1,0-1 1,-1-1-1,1 1 1,0-1-1,0 0 0,0 0 1,0 0-1,0-1 1,0 0-1,0 0 1,7-2-1,-10 2 18,1 0-1,-1-1 1,1 0-1,-1 1 1,1-1 0,-1 0-1,0-1 1,0 1 0,1 0-1,-1-1 1,0 0-1,0 0 1,-1 0 0,1 0-1,0 0 1,-1-1 0,1 1-1,-1-1 1,0 1-1,1-1 1,-1 0 0,-1 0-1,1 0 1,0 0 0,-1 0-1,0 0 1,1-1-1,-1 1 1,0-1 0,0-3-1,-1 6-3,0 1 0,0-1-1,0 1 1,0 0 0,0-1-1,0 1 1,0-1 0,0 1-1,0 0 1,0-1 0,-1 1-1,1-1 1,0 1 0,0 0-1,0-1 1,-1 1 0,1 0-1,0-1 1,0 1 0,-1 0 0,1-1-1,0 1 1,0 0 0,-1 0-1,1-1 1,0 1 0,-1 0-1,1 0 1,-1-1 0,1 1-1,0 0 1,-1 0 0,1 0-1,-1 0 1,1 0 0,0 0-1,-1 0 1,1 0 0,-1 0-1,1 0 1,-1 0 0,1 0-1,0 0 1,-1 0 0,1 0-1,-1 0 1,1 0 0,0 0 0,-1 1-1,1-1 1,0 0 0,-1 0-1,1 0 1,-1 1 0,-21 12 203,17-9-191,2 1 1,-1 0-1,0 0 1,1 0-1,0 0 1,0 1-1,1-1 1,-1 1-1,1 0 1,0-1-1,1 1 1,0 0-1,0 0 1,0 0-1,0 11 1,1-14-76,0-1 0,0 1 0,0 0 0,1 0 0,-1 0 0,1 0 0,-1 0 0,1-1 0,0 1 0,0 0 0,1-1 0,-1 1 0,0 0 0,1-1 0,0 0 0,-1 1 0,1-1 0,0 0 0,0 0 0,0 0 0,1 0 0,-1 0 0,0-1 0,1 1-1,-1 0 1,1-1 0,0 0 0,-1 0 0,1 0 0,0 0 0,0 0 0,-1 0 0,1-1 0,3 1 0,0-1-538,0 1 0,0-1 0,0 0 0,0 0 0,0 0 0,0-1 0,0 0 0,-1 0 0,1-1 0,0 0 0,-1 0 0,1 0 0,-1 0 0,1-1 0,-1 0 0,8-6 0,21-20-6525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18546,'0'0'2610,"-6"9"-229,-4 7-1832,1 0 1,0 1-1,1 0 0,1 1 1,1-1-1,1 1 0,0 1 0,1-1 1,-1 24-1,3-12-397,0 45-90,2-71-33,0 0 1,1 1 0,-1-1 0,1 0-1,0 0 1,0 0 0,0 0 0,0 0-1,1 0 1,0 0 0,0-1 0,0 1-1,3 3 1,-4-6 36,0 0 1,1 0-1,-1 0 1,0 0-1,1-1 1,-1 1-1,1-1 1,0 1-1,-1-1 0,1 1 1,-1-1-1,1 0 1,-1 0-1,1 0 1,0 0-1,-1 0 0,1 0 1,-1 0-1,1 0 1,0-1-1,-1 1 1,1-1-1,-1 1 1,1-1-1,-1 0 0,1 1 1,-1-1-1,0 0 1,1 0-1,-1 0 1,0 0-1,2-2 0,43-40 478,-41 37-488,23-23-163,-1-1 0,-2-2 1,-1 0-1,-1-2 0,22-44 0,-41 58-2376,-15 24-2307,-19 22-4341,7 2 1860</inkml:trace>
  <inkml:trace contextRef="#ctx0" brushRef="#br0" timeOffset="1">140 271 8296,'0'0'5669,"-20"60"-896,20-42-2115,5-7-1248,15-7-353,6-4-321,3 0-512,-1-5-159,-1-8-482,-4-6-2337,-2-4-3813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9321,'0'0'4644,"50"-4"-4452,-20-1-160,9-2 0,3-2-896,-1-2-2468,-4-1-3426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14 17392,'0'0'3716,"-5"9"-1047,-3 18-1492,1 0-1,1 1 1,1 0-1,-2 53 1,4 106-1497,4-208-458,-1 12 461,1 0 0,-1 0 0,-1 0 0,0 0 0,-2-11 1,2 17 264,0 0-1,0 1 1,0 0 0,0-1 0,0 1 0,-1-1 0,1 1 0,-1 0 0,1 0 0,-1 0 0,0 0 0,0 0 0,0 0-1,0 1 1,0-1 0,0 0 0,-1 1 0,1 0 0,0 0 0,-1-1 0,1 1 0,-1 1 0,-2-2 0,5 2 51,0 0 0,0 1 0,0-1 0,0 0 0,0 0 0,0 0 1,0 0-1,0 0 0,0 1 0,0-1 0,0 0 0,0 0 0,0 0 1,0 0-1,0 0 0,0 1 0,0-1 0,0 0 0,0 0 0,0 0 0,0 0 1,0 0-1,0 1 0,0-1 0,0 0 0,-1 0 0,1 0 0,0 0 0,0 0 1,0 0-1,0 0 0,0 1 0,0-1 0,0 0 0,-1 0 0,1 0 0,0 0 1,0 0-1,0 0 0,0 0 0,0 0 0,-1 0 0,1 0 0,0 0 0,15 11 147,-2-6-198,1 0 0,0-1 0,0-1 0,0-1 0,1 0 0,-1 0-1,1-1 1,-1-1 0,1-1 0,-1 0 0,0-1 0,23-5 0,-35 6 66,-1 1 0,1-1 0,-1 1 1,1-1-1,0 0 0,-1 0 1,1 0-1,-1 0 0,0 0 1,1 0-1,-1 0 0,0-1 0,1 1 1,-1 0-1,0-1 0,0 1 1,0-1-1,0 1 0,-1-1 1,1 1-1,0-1 0,-1 0 1,1 1-1,0-4 0,-3 4 30,1 1 0,-1-1-1,0 1 1,1-1 0,-1 1-1,0 0 1,1 0 0,-1 0 0,0 0-1,1 0 1,-1 0 0,0 1-1,1-1 1,-1 0 0,-2 2 0,-1 1 29,1 0 1,0 1-1,-1-1 1,1 1 0,0 0-1,1 0 1,-1 1 0,1-1-1,-5 10 1,6-11-19,0-1 0,0 1 1,1 0-1,0 1 0,-1-1 0,1 0 0,0 0 0,0 0 1,1 1-1,-1-1 0,1 0 0,-1 1 0,1-1 0,0 1 1,1-1-1,-1 0 0,2 7 0,-1-9-48,0 0 0,0 0 1,0 0-1,1 0 0,-1 0 0,1 0 0,-1 0 0,0-1 0,1 1 0,-1 0 1,1-1-1,0 1 0,-1-1 0,1 0 0,-1 1 0,1-1 0,0 0 1,-1 0-1,1 0 0,1 0 0,42-2 7,-36 1-60,6 0-69,-1 0 1,1-2-1,-1 1 1,0-2-1,0 0 1,0-1-1,0 0 1,16-9-1,-29 13 185,0 1-1,-1-1 0,1 1 1,0 0-1,-1-1 0,1 0 1,0 1-1,-1-1 0,1 1 1,0-1-1,-1 0 0,1 1 1,-1-1-1,0 0 0,1 0 0,-1 1 1,1-1-1,-1 0 0,0 0 1,0 0-1,1 1 0,-1-1 1,0 0-1,0 0 0,0 0 1,0 0-1,0 0 0,0 1 1,0-1-1,0 0 0,-1 0 1,1 0-1,0 0 0,0 1 1,-1-1-1,1 0 0,0 0 1,-1 0-1,1 1 0,-1-2 1,-30-28 1643,15 15-1758,10 9 117,-6-14-243,12 19 155,0 1 0,0-1 0,0 1 0,1-1 0,-1 1 0,0-1 0,1 1 0,-1-1 0,0 1 0,1 0 1,-1-1-1,0 1 0,1-1 0,-1 1 0,1 0 0,-1-1 0,1 1 0,-1 0 0,1 0 0,-1-1 0,1 1 0,-1 0 0,1 0 0,-1 0 1,1 0-1,-1-1 0,1 1 0,0 0 0,-1 0 0,1 0 0,-1 0 0,1 0 0,-1 1 0,1-1 0,0 0 0,-1 0 0,1 0 0,0 1 1,69-1-3222,1 1-4529,-1-2-6573,-57-6 16760,-10-13 6394,-3 16-7276,-5 2 2024,-14 7-1088,13-1-2074,0 0 1,0 1 0,0 0 0,1 0-1,0 0 1,-8 10 0,11-13-355,0 0-1,1 0 1,-1 1 0,1-1 0,-1 1 0,1-1 0,0 1-1,0 0 1,0-1 0,0 1 0,1 0 0,-1-1 0,1 1-1,-1 0 1,1 0 0,0 0 0,0 0 0,1-1 0,-1 1-1,1 5 1,0-7-49,1 0 1,-1 1-1,0-1 0,0 0 0,1 0 0,-1 0 1,1 0-1,-1-1 0,1 1 0,-1 0 0,1-1 1,-1 1-1,1-1 0,-1 1 0,1-1 0,0 0 1,-1 0-1,1 1 0,0-1 0,-1 0 0,1-1 1,2 1-1,40-6-555,-34 2 365,0-1-1,0 0 0,-1 0 1,0-1-1,0 0 0,0-1 1,-1 0-1,0 0 0,0-1 1,8-11-1,0 0-273,-1-1 0,-1-1 1,15-32-1,-21 35 1018,-15 24 692,-16 28 857,18-25-1924,1 1 0,0 0 0,0 0 0,1 1 0,0-1 0,1 1 0,-2 18 0,4-27-165,0 0 0,0 0 0,0-1 0,0 1 0,0 0 0,1 0 0,-1 0 1,1-1-1,-1 1 0,1 0 0,0-1 0,0 1 0,-1-1 0,1 1 0,0-1 0,0 1 1,1-1-1,-1 1 0,0-1 0,3 2 0,-1-1-7,0-1 0,0 0 0,0 0 0,0-1 0,0 1 0,0-1 0,0 1 1,0-1-1,0 0 0,0 0 0,0 0 0,0-1 0,0 1 0,0-1 0,0 1 0,6-3 0,0-1-33,-1 0-1,1 0 0,0 0 1,-1-1-1,0-1 0,0 1 0,-1-1 1,0-1-1,11-11 0,5-7-425,26-39-1,31-71 765,-97 174-133,-4 9 464,-16 57-1,32-92-554,2 1-1,0 0 0,1 0 1,0 1-1,1-1 0,1 0 1,0 1-1,1-1 0,3 17 1,-4-30-88,0 1 1,0-1 0,1 0-1,-1 1 1,1-1 0,-1 0-1,1 1 1,0-1 0,0 0-1,-1 0 1,1 1 0,0-1-1,0 0 1,0 0 0,0 0-1,0 0 1,0 0 0,1 0-1,-1-1 1,0 1 0,0 0-1,1 0 1,-1-1 0,0 1-1,1-1 1,-1 1 0,0-1-1,1 0 1,-1 0 0,1 1-1,-1-1 1,1 0 0,-1 0-1,1 0 1,1-1 0,-1 1-4,0-1 1,0 1-1,0-1 1,0 1-1,0-1 1,0 0-1,0 0 1,-1 0-1,1 0 1,0 0-1,-1 0 1,1-1-1,-1 1 1,1-1-1,-1 1 1,1-1-1,-1 1 1,0-1-1,0 0 1,0 1-1,0-1 1,0 0-1,0 0 1,0-3-1,1-2-64,-2 0-1,1 0 0,-1 0 0,0 0 0,0 0 0,-1 0 0,0 0 0,0 0 0,-1 0 0,0 0 0,0 0 0,-1 1 0,1-1 0,-2 1 0,1 0 0,-9-12 0,4 7-144,-1-1 0,0 2 1,-1 0-1,0 0 1,-1 0-1,0 1 0,-18-11 1,19 14 178,3 2 177,11 5 99,17 6-93,3-1-115,-1-2 0,1-1 0,29 1-1,31-3-3090,-71-1 1992,34 0-5094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29 16944,'-28'64'5378,"-7"18"-2563,-9 44-2760,44-124-150,0-1-1,0 0 1,0 1 0,0-1-1,-1 0 1,1 0 0,0 1 0,-1-1-1,1 0 1,-1 0 0,0 0-1,1 1 1,-1-1 0,0 0 0,0 0-1,1 0 1,-1 0 0,0 0-1,0-1 1,0 1 0,0 0 0,0 0-1,0 0 1,-1-1 0,1 1-1,0-1 1,-2 1 0,1-1-21,1-1 0,-1 1-1,0-1 1,1 1 0,-1-1 0,1 0 0,-1 0-1,1 0 1,-1 0 0,1 0 0,0 0 0,-1 0 0,1-1-1,0 1 1,0 0 0,0-1 0,-1-1 0,-8-12-468,0-1 1,-12-28-1,21 41 608,-9-19-230,-14-43 1,23 59 297,-1 1-1,1-1 1,0 1 0,0-1 0,0 0 0,1 1-1,0-1 1,0 0 0,0 0 0,1 1 0,0-1-1,0 0 1,0 1 0,3-8 0,-2 10 57,0 1 0,1-1 0,-1 1 0,0 0 0,1 0 0,-1 0 0,1 0 0,0 0 0,-1 1 0,1-1 0,0 1 0,0 0 0,0 0 0,0 0 0,0 0 1,5 0-1,60-8 1417,-43 6-931,-5 1-267,9-3 300,0 2 1,1 1 0,53 3 0,-83-1-663,1 0 0,0 0 1,0 0-1,0 0 0,0 0 0,0 0 0,0 0 1,-1 0-1,1 0 0,0 1 0,0-1 0,0 0 0,0 0 1,-1 1-1,1-1 0,0 1 0,0-1 0,-1 1 1,1-1-1,0 1 0,-1-1 0,1 1 0,0-1 1,-1 1-1,1 0 0,-1-1 0,1 1 0,-1 0 1,1 0-1,-1-1 0,0 1 0,1 0 0,-1 0 0,0 0 1,0 0-1,0-1 0,1 1 0,-1 0 0,0 0 1,0 0-1,0 0 0,0 0 0,0-1 0,-1 1 1,1 0-1,0 0 0,0 0 0,0 0 0,-1-1 1,1 1-1,0 0 0,-1 0 0,1-1 0,-1 1 0,1 0 1,-1 0-1,1-1 0,-1 1 0,0-1 0,1 1 1,-2 0-1,-3 5 106,0 1 0,-1-2 0,0 1 1,-1-1-1,-7 6 0,-82 40 755,66-38-564,-40 26 0,104-40-738,-19 3 230,38-4-749,-37 0 615,0 0-1,1 2 1,-1 0-1,1 1 1,-1 1-1,1 0 1,-1 1-1,23 8 1,-37-11 325,-1 1 1,1 0 0,-1-1 0,1 1-1,-1 0 1,1 0 0,-1 0 0,0 0 0,1 0-1,-1 0 1,0 0 0,0 0 0,0 0-1,0 1 1,0-1 0,0 0 0,0 1-1,0-1 1,-1 1 0,1-1 0,0 1-1,-1-1 1,1 1 0,-1 0 0,1 2 0,-2-2 87,1 1 1,-1-1-1,0 1 1,1-1-1,-1 0 1,0 0-1,-1 1 1,1-1-1,0 0 1,-1 0-1,1 0 1,-1 0-1,1 0 1,-1-1-1,-2 3 1,-6 4 359,0 0 0,-1 0 1,0-1-1,0-1 0,-14 7 1,9-7-131,1 0 0,-1-1 0,0 0 1,-1-2-1,1 0 0,-1 0 1,0-2-1,1 0 0,-24-2 0,39 1-329,-1 0 0,0 0-1,1-1 1,-1 1-1,1-1 1,-1 1-1,0-1 1,1 1-1,-1-1 1,1 0-1,-1 0 1,1 1-1,0-1 1,-1 0-1,1 0 1,0-1-1,0 1 1,0 0 0,0 0-1,-1-1 1,0-2-1,1 3-152,1 0 0,0-1 0,-1 1 0,1-1-1,0 1 1,0 0 0,0-1 0,0 1 0,0-1 0,0 1-1,0-1 1,0 1 0,0 0 0,1-1 0,-1 1 0,1-1-1,-1 1 1,1 0 0,0-1 0,-1 1 0,1 0 0,0 0 0,0 0-1,0-1 1,0 1 0,0 0 0,0 0 0,0 0 0,0 0-1,0 1 1,0-1 0,1 0 0,-1 0 0,3 0 0,65-22-11220,-27 14 1640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69 168 17489,'0'0'6000,"-8"5"-3966,-30 18-710,36-21-1224,1-1 1,-1 0-1,0 0 1,0 1-1,1-1 0,-1 1 1,1 0-1,-1-1 1,1 1-1,0 0 1,0 0-1,0 0 1,-2 3-1,3-4-76,0 0-1,0 0 1,0 0-1,0-1 1,0 1-1,0 0 1,0 0-1,0 0 1,0 0-1,0 0 1,0-1-1,1 1 1,-1 0-1,0 0 1,1 0-1,-1-1 1,0 1-1,1 0 1,-1 0-1,1-1 0,-1 1 1,2 1-1,1 0-9,-1 0-1,1 0 1,0-1-1,0 1 1,0-1-1,0 1 1,0-1-1,0 0 1,0 0-1,0-1 1,0 1-1,0 0 1,6-1-1,-3 0 6,-1 1 0,1-2 1,0 1-1,0-1 0,0 0 0,0 0 1,-1 0-1,1-1 0,-1 0 0,9-3 0,-11 2-3,0 1 0,0 0 0,0-1 0,0 0 0,0 0-1,-1 0 1,1 0 0,-1 0 0,0 0 0,0 0 0,0-1-1,0 1 1,-1-1 0,0 0 0,1 1 0,0-9 0,1-1-12,0-1 1,-2 1-1,0-1 1,0 0-1,-2-17 1,1 27-49,-1-1-1,1 1 1,-1-1-1,1 0 1,-2 1-1,1-1 1,0 1 0,-1-1-1,0 1 1,0 0-1,0 0 1,0 0-1,-1 0 1,1 0-1,-1 0 1,0 1 0,-1 0-1,-6-7 1,5 10-2768,8 8 1200,15 10-1128,20-7-6469,-17-10 1484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12684,'0'0'10597,"-10"12"-9172,3-4-1170,-1 2 28,0-1 0,1 1 0,0 0 0,1 1 1,0 0-1,1 0 0,-5 13 0,4-8 179,1 0 1,0 1-1,2-1 1,0 1-1,-1 24 1,4-38-448,0 0 1,0 0-1,0 0 1,0 0-1,0 0 1,1 0-1,0 0 1,-1 0-1,1 0 1,0 0-1,0 0 0,1-1 1,-1 1-1,1 0 1,-1-1-1,1 1 1,0-1-1,0 1 1,0-1-1,0 0 1,0 0-1,0 0 1,1 0-1,-1 0 1,1-1-1,0 1 1,-1-1-1,1 0 1,0 1-1,0-1 1,0 0-1,0-1 1,-1 1-1,1 0 0,0-1 1,0 0-1,5 0 1,0 1-21,0-1 0,-1-1 0,1 0 0,0 0 0,-1 0 0,1-1 0,-1 0 0,1 0 0,-1-1 1,10-5-1,1-2-121,0-2 1,23-19 0,-11 7 288,-43 61 713,12-35-849,0 1 1,0-1 0,0 1 0,1 0 0,-1-1 0,0 1 0,1 0-1,0-1 1,0 1 0,0 0 0,0 0 0,0-1 0,0 1 0,1 0 0,0-1-1,-1 1 1,1 0 0,0-1 0,0 1 0,0-1 0,0 0 0,3 4 0,-2-4-20,1 0 1,-1 0 0,1 0 0,0-1 0,0 1-1,-1-1 1,1 1 0,0-1 0,0 0-1,0 0 1,0-1 0,1 1 0,-1-1 0,0 1-1,0-1 1,4 0 0,8-1-265,1 0 1,-1-1-1,0-1 1,0 0-1,0-1 1,24-10-1,62-38-929,-127 94 3037,22-36-1499,4-5-336,-1-1 0,1 1 0,-1 0-1,1-1 1,-1 1 0,1 0 0,0 0 0,-1 0 0,1-1 0,0 1 0,0 0 0,-1 0-1,1 0 1,0-1 0,0 1 0,0 0 0,0 0 0,0 0 0,0 0 0,0 0 0,0-1-1,1 1 1,-1 0 0,0 0 0,0 0 0,1-1 0,0 2 0,0-1-13,0-1 0,0 1 0,0-1 0,0 0 0,0 1 0,0-1 0,0 0 0,0 0 1,0 0-1,0 1 0,0-1 0,0 0 0,1-1 0,-1 1 0,0 0 0,0 0 0,1-1 0,50-17-673,7-17-909,-43 24 1104,0 1-1,2 1 1,22-9 0,-50 52 1664,9-33-1165,0 1-1,1-1 1,-1 1-1,0 0 1,1-1-1,-1 1 0,1 0 1,-1-1-1,1 1 1,0 0-1,0 0 1,0-1-1,0 1 1,0 0-1,0 0 0,1-1 1,-1 1-1,0 0 1,1-1-1,0 1 1,1 3-1,-1-4-30,0-1-1,0 1 1,0 0-1,0-1 1,1 1 0,-1 0-1,0-1 1,1 1-1,-1-1 1,0 0-1,1 0 1,-1 1 0,0-1-1,1 0 1,-1 0-1,0 0 1,1 0-1,-1-1 1,1 1 0,-1 0-1,2-1 1,4-1-108,1 0 1,-1-1-1,0 1 1,0-2-1,0 1 1,0-1 0,-1 0-1,12-10 1,-13 11 98,-1-2-1,1 1 1,-1 0 0,0-1 0,-1 0 0,1 0-1,-1 0 1,0-1 0,0 1 0,-1-1 0,1 1 0,-1-1-1,0 0 1,-1 0 0,0 0 0,0 0 0,0 0 0,0-8-1,-1 13 15,-1 1-1,1-1 0,0 1 1,-1-1-1,1 1 0,0-1 0,-1 1 1,1-1-1,0 1 0,-1-1 1,1 1-1,-1 0 0,1-1 1,-1 1-1,1 0 0,-1-1 0,1 1 1,-1 0-1,1 0 0,-1 0 1,0-1-1,1 1 0,-1 0 1,1 0-1,-1 0 0,0 0 0,1 0 1,-1 0-1,1 0 0,-1 0 1,0 0-1,1 0 0,-1 1 0,1-1 1,-1 0-1,1 0 0,-1 0 1,0 1-1,-23 9 84,17-5 91,0 0-1,1 1 0,0 0 1,0-1-1,0 2 0,0-1 1,1 1-1,0 0 0,1 0 1,0 0-1,0 1 0,0-1 0,1 1 1,0 0-1,1 0 0,-1 0 1,0 12-1,2-19-165,1 1 0,1-1 0,-1 1-1,0-1 1,0 0 0,0 1 0,1-1 0,-1 0 0,1 1 0,-1-1-1,1 0 1,-1 1 0,1-1 0,0 0 0,0 0 0,0 0-1,-1 0 1,1 0 0,0 0 0,0 0 0,0 0 0,1 0 0,-1 0-1,0-1 1,2 2 0,1 0 8,1 0 0,-1-1 0,1 0 0,-1 0 0,1 0 1,-1 0-1,1 0 0,5-1 0,3 0-59,0-1 1,0 0 0,0-1-1,0 0 1,14-5-1,19-14-559,-37 16 641,-1 1 0,1-1 0,0 2 0,0-1 0,0 1 0,0 1 0,0 0 0,11-2 0,13 29 779,-25-22-947,-1 0 1,2 0-1,-1-1 1,0 0-1,0 0 1,1-1-1,15 1 1,-24-2 22,0 0-1,0 0 1,1 0 0,-1 0-1,0 0 1,0 0 0,1 0-1,-1 0 1,0 0 0,0-1-1,1 1 1,-1 0 0,0 0-1,0 0 1,1 0 0,-1 0-1,0 0 1,0 0 0,0-1-1,1 1 1,-1 0 0,0 0-1,0 0 1,0-1 0,0 1-1,1 0 1,-1 0 0,0 0 0,0-1-1,0 1 1,0 0 0,0 0-1,0-1 1,0 1 0,0 0-1,0 0 1,0-1 0,0 1-1,0 0 1,0 0 0,0-1-1,0 1 1,0 0 0,0 0-1,0-1 1,0 1 0,0 0-1,0 0 1,0-1 0,0 1-1,-8-15-4641,-12-9-3958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16496,'0'0'5925,"78"3"-5092,-28-3-705,10 2-961,4 0-2946,12-2-6919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13869,'0'0'8899,"1"12"-7938,-1 3-728,0 0 0,-1 0 0,0-1 0,-1 1 0,-1 0-1,-1-1 1,-9 27 0,-15 19 421,-41 66 1,-18 37-1878,86-161 915,0-1 0,0 1 0,1 0 0,-1 0 0,0-1 0,1 1 0,-1 0 0,1 0 1,0 0-1,0 0 0,0-1 0,0 1 0,0 3 0,7-3-4155,9-13 771,11-15-2826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178 119 16239,'0'0'4218,"-6"8"-3193,-17 25-364,-11 15 464,2 1 0,-50 106-1,82-155-1115,0 0 0,0 0 0,0 0-1,0 0 1,0 0 0,0 0-1,0 0 1,0 0 0,1 0-1,-1 0 1,0 0 0,0 0-1,0 0 1,0 0 0,0 0 0,0 0-1,0 0 1,0 0 0,0 0-1,1 0 1,-1 0 0,0 0-1,0 0 1,0 0 0,0 0-1,0 0 1,0 0 0,0 0 0,0 1-1,0-1 1,0 0 0,1 0-1,-1 0 1,0 0 0,0 0-1,0 0 1,0 0 0,0 0 0,0 0-1,0 0 1,0 1 0,0-1-1,0 0 1,0 0 0,0 0-1,0 0 1,0 0 0,0 0-1,0 0 1,0 0 0,0 0 0,0 1-1,0-1 1,0 0 0,0 0-1,0 0 1,0 0 0,0 0-1,0 0 1,0 0 0,0 0-1,0 0 1,0 1 0,0-1 0,-1 0-1,1 0 1,13-8 245,11-13-76,-14 7-172,-1 0 1,0 0 0,-1-1-1,-1 0 1,0 0 0,-1-1-1,-1 0 1,4-18 0,2-19-224,3-63 1,-11 80 71,-1 25-6,1 12 64,3 23 47,-5-16 55,1 0 0,0 0 1,1 0-1,0 0 0,4 9 0,-4-14 4,0 0 0,0 0 0,0 0 0,0 0 0,1-1 0,-1 1 0,1-1 0,0 0 0,-1 0 0,1 0 0,0-1 0,0 1 0,0-1 0,0 0 0,0 0 0,1 0 0,-1-1 0,0 0 0,0 1 0,0-1 0,1-1 0,-1 1 0,0-1 0,0 0 0,0 1 0,0-2 0,0 1 0,0 0 0,7-5 0,0 2 4,-1-2-1,0 1 1,0-1-1,-1-1 1,0 0-1,0 0 1,0-1-1,-1 0 1,14-17 0,-18 18 19,16-21-2,-15 23 76,-10 19 155,-42 85 364,30-69-510,2 1 1,1 0-1,1 1 1,2 1 0,-12 58-1,22-90-222,1 1-1,0-1 0,-1 1 0,1 0 1,0-1-1,0 1 0,0 0 1,0-1-1,1 1 0,-1 0 1,0-1-1,1 1 0,-1 0 0,1-1 1,-1 1-1,1-1 0,0 1 1,0-1-1,0 1 0,0-1 0,0 0 1,0 1-1,0-1 0,0 0 1,0 0-1,1 0 0,1 2 0,-1-3-287,0 1-1,0-1 0,0 0 0,0 0 0,0 0 1,0 0-1,-1 0 0,1 0 0,0 0 0,0 0 1,0-1-1,0 1 0,0-1 0,0 0 0,-1 1 0,1-1 1,0 0-1,0 0 0,-1 0 0,1 0 0,-1 0 1,1-1-1,2-2 0,17-19-7899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 3331,'0'0'11734,"-7"9"-6871,-3 2-3854,-41 51 3426,48-58-4231,1-1 0,-1 1 0,1 0 0,0 0 0,0 0-1,0 0 1,1 0 0,-1 0 0,1 0 0,0 1 0,0-1 0,0 0 0,1 1 0,0-1 0,0 8 0,1-11-203,0 0 0,0 0 0,0 0 0,0 0 1,0 0-1,0 0 0,0-1 0,0 1 0,1 0 0,-1-1 0,0 1 0,0-1 0,1 1 0,-1-1 0,0 0 0,1 1 1,-1-1-1,0 0 0,1 0 0,-1 0 0,0 0 0,1 0 0,-1 0 0,1 0 0,1-1 0,38-6-285,-32 3 113,-1 0 1,1 0-1,-1 0 1,0-1-1,-1 0 0,1-1 1,-1 0-1,0 0 1,11-13-1,-13 14 67,-1 0 0,0-1-1,0 1 1,0-1 0,0 0-1,-1 0 1,0 0 0,-1-1 0,1 1-1,-1-1 1,0 1 0,-1-1-1,2-12 1,-3 19 105,0-1 0,0 1-1,0 0 1,0 0 0,0 0 0,0-1-1,0 1 1,0 0 0,0 0-1,0 0 1,0-1 0,0 1 0,0 0-1,0 0 1,0 0 0,0 0-1,0-1 1,0 1 0,0 0 0,0 0-1,0 0 1,-1-1 0,1 1-1,0 0 1,0 0 0,0 0 0,0 0-1,0 0 1,0-1 0,-1 1 0,1 0-1,0 0 1,0 0 0,0 0-1,-1 0 1,1 0 0,0 0 0,0 0-1,0 0 1,0 0 0,-1 0-1,1 0 1,0 0 0,0 0 0,0 0-1,-1 0 1,1 0 0,0 0-1,0 0 1,-1 0 0,-11 8 99,-9 16 105,16-17-181,0 1 0,0-1-1,1 1 1,0 0 0,1 0 0,0 1 0,0-1 0,1 1-1,0-1 1,1 1 0,-1 0 0,2-1 0,-1 1 0,1 9 0,1-17-43,-1 0 0,1 0 0,-1 0 0,1 0 0,-1 0 0,1 0 1,0 0-1,0 0 0,-1 0 0,1 0 0,0-1 0,0 1 1,0 0-1,0-1 0,0 1 0,0 0 0,0-1 0,0 1 0,0-1 1,0 0-1,0 1 0,0-1 0,0 0 0,0 0 0,0 1 1,1-1-1,-1 0 0,0 0 0,0 0 0,0 0 0,0-1 1,0 1-1,1 0 0,-1 0 0,1-1 0,3 0-232,-1 0-1,1 0 1,-1-1-1,1 0 1,-1 0-1,1 0 1,5-3-1,2-6-1633,-1 0-1,0 0 1,0-1 0,-1 0-1,17-27 1,3-7-3523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7335,'0'0'14131,"-12"17"-13240,-9 13-109,2 0-1,1 2 1,1 0-1,-20 58 1,32-75-454,-16 75 650,19-84-962,2 0 0,-1 0 1,1 0-1,-1 0 0,2 1 0,-1-1 0,1 0 0,0 0 0,0 0 1,0 0-1,1-1 0,3 8 0,-4-11-12,1 1 0,0-1 0,0 0 0,-1 0 0,2 0 0,-1 0 0,0 0 0,0 0 0,0-1 0,1 1 0,-1-1 0,1 1 0,0-1 0,-1 0 0,1 0 0,0 0 0,-1-1 0,1 1 0,0-1 0,0 1 0,0-1 0,0 0 0,-1 0 0,1 0 0,0 0 0,0-1 0,4 0 0,1-1-110,-1 1 1,1-2-1,0 1 1,-1-1-1,1 0 1,-1-1-1,0 0 0,11-7 1,1-4-427,-1-1 1,24-26-1,-35 34 508,0 0 0,-1-1 0,0 1-1,0-1 1,0-1 0,-2 1 0,8-20-1,-63 118 2081,50-85-2000,-13 49 358,13-52-411,1 0-1,0 0 0,0 1 0,-1-1 0,1 0 0,0 0 0,0 1 0,0-1 1,0 0-1,1 0 0,-1 1 0,0-1 0,0 0 0,1 0 0,-1 1 1,1-1-1,-1 0 0,1 0 0,-1 0 0,1 0 0,0 0 0,0 0 1,-1 0-1,1 0 0,0 0 0,0 0 0,0 0 0,0 0 0,0-1 1,0 1-1,0 0 0,0-1 0,1 1 0,-1-1 0,0 1 0,2 0 1,3-1-85,0 1 1,1-1 0,-1 0-1,1-1 1,-1 1 0,0-1 0,1-1-1,-1 1 1,0-1 0,0 0-1,0 0 1,0-1 0,8-4 0,5-5-399,0-1 1,26-22-1,11-9 393,-56 44 140,0 0-1,0 0 1,0 0 0,1 0 0,-1 0-1,0 0 1,0 0 0,1 0 0,-1 0-1,0 0 1,0 0 0,1 1 0,-1-1 0,0 0-1,0 0 1,0 0 0,1 0 0,-1 0-1,0 0 1,0 0 0,0 1 0,0-1-1,1 0 1,-1 0 0,0 0 0,0 0 0,0 1-1,0-1 1,0 0 0,1 0 0,-1 0-1,0 1 1,0-1 0,0 0 0,0 0-1,0 1 1,0-1 0,0 0 0,0 0 0,0 0-1,0 1 1,0-1 0,0 0 0,0 0-1,0 1 1,0-1 0,0 0 0,0 1-1,1 21 381,1-1-168,0-18-256,0-1 1,0 1-1,0 0 1,1-1-1,-1 1 1,1-1-1,-1 0 1,1 0-1,0 0 1,0 0-1,0 0 1,0-1-1,0 1 0,0-1 1,0 0-1,1 0 1,-1 0-1,0 0 1,6 0-1,68 6 101,-61-6-132,-1-2 1,1 0 0,-1 0-1,1-2 1,-1 0 0,0-1-1,0 0 1,22-10 0,-36 14 76,1 1 0,-1-1-1,0 0 1,0 1 0,1-1 0,-1 0 0,0 1 0,0 0 0,0-1 0,0 1 0,0 0 0,0-1 0,0 1 0,0 0 0,0 0 0,0 0 0,0 0 0,-1 0 0,1 0 0,0 0-1,-1 0 1,1 0 0,-1 0 0,1 1 0,-1-1 0,1 0 0,-1 2 0,2 1-21,-1-1-1,1 0 1,0 0-1,0 0 0,0 0 1,0 0-1,1 0 1,-1-1-1,1 1 1,-1-1-1,1 0 1,0 0-1,3 3 1,6-2-179,1-1-1,-1 1 1,0-2 0,1 0-1,-1 0 1,1-1 0,-1-1-1,1 0 1,-1-1 0,0 0-1,1-1 1,-1 0 0,-1-1-1,1 0 1,0-1 0,-1 0-1,20-14 1,-30 19 0,0-1 1,0 1-1,0-1 0,-1 1 1,1-1-1,0 0 1,-1 1-1,1-1 0,0 0 1,-1 0-1,1 1 0,-1-1 1,1 0-1,-1 0 0,0 0 1,1 0-1,-1 0 0,0 1 1,1-1-1,-1 0 0,0 0 1,0 0-1,0 0 1,0 0-1,0 0 0,0 0 1,0 0-1,0-1 0,-1 1-337,0-1 0,0 1 0,0-1 0,0 1-1,0-1 1,0 1 0,0 0 0,0 0 0,0 0-1,-1 0 1,1 0 0,0 0 0,-1 0 0,1 0-1,-3-1 1,-24-10-10008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1:3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10186,'0'0'9192,"65"0"-8135,-14 0 769,25 0-1442,11 0-704,12-2-4324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10025,'0'0'4282,"-9"1"-2371,8 0-1892,-65 14 1652,63-14-1596,0-1-1,1 1 1,-1 0-1,1 0 0,-1 0 1,1 1-1,-1-1 1,1 0-1,0 1 0,0 0 1,-1 0-1,1-1 1,1 1-1,-1 0 0,0 1 1,0-1-1,1 0 1,-1 0-1,1 1 0,0-1 1,-1 1-1,1-1 1,0 1-1,1-1 0,-2 6 1,3-6-45,-1-1 1,1 1-1,0-1 1,0 0-1,0 1 1,0-1-1,0 0 1,0 0-1,0 0 1,0 0-1,0 0 1,1 0-1,-1 0 0,0 0 1,1 0-1,-1 0 1,0-1-1,1 1 1,-1-1-1,1 1 1,-1-1-1,1 1 1,0-1-1,-1 0 1,1 0-1,2 0 1,47 4 117,-17-8-53,-34 4-89,1-1 1,0 1-1,-1 0 0,1-1 1,0 1-1,-1 0 0,1-1 1,0 1-1,-1-1 0,1 1 1,-1-1-1,1 1 1,-1-1-1,1 0 0,-1 1 1,1-1-1,-1 0 0,1 1 1,-1-1-1,0 0 1,1 1-1,-1-1 0,0 0 1,0 0-1,0 1 0,0-1 1,1 0-1,-1 0 1,0 1-1,0-1 0,-1 0 1,1 0-1,0 0 0,0 1 1,0-1-1,0 0 1,-1 0-1,1 1 0,0-1 1,0 0-1,-1 1 0,0-2 1,-9-12 93,9 13-141,0-1 1,0 1 0,0 0 0,0 0-1,0 0 1,1 0 0,-1-1 0,0 1 0,1 0-1,-1-1 1,1 1 0,-1-1 0,1 1-1,0 0 1,0-1 0,0 1 0,-1-1-1,1 1 1,1-2 0,-4-9 504,3 12-821,0 0 1,-1-1 0,1 1 0,0-1 0,0 1 0,0-1 0,0 1 0,0 0 0,0-1 0,0 1 0,0-1-1,0 1 1,0-1 0,0 1 0,0-1 0,0 1 0,0 0 0,0-1 0,1 1 0,-1-1 0,0 1 0,0-1-1,0 1 1,1 0 0,-1-1 0,0 1 0,0 0 0,1-1 0,-1 1 0,1-1 0,4-6-7497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1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59 6983,'0'0'7441,"-8"-7"-4980,6 4-2363,-3-1 256,0-1 0,1 1 0,-2-1 0,1 2 0,0-1 0,-1 0 0,0 1 0,1 0 0,-1 0 0,-1 1 0,1 0 0,0 0 0,0 0 0,-12-1 0,11 3-194,-1 0 1,0 1-1,1 0 1,-1 0-1,1 1 0,-1-1 1,1 2-1,0-1 0,0 1 1,0 0-1,0 0 0,0 1 1,1 0-1,-1 0 1,1 1-1,0 0 0,1 0 1,-1 0-1,1 0 0,0 1 1,0 0-1,1 0 0,0 1 1,-6 10-1,6-11-86,0 1 0,0 0 0,1 1-1,0-1 1,0 1 0,1-1 0,0 1 0,0 0-1,0 0 1,1 12 0,1-17-55,0-1-1,0 1 1,1-1 0,-1 0 0,1 1-1,-1-1 1,1 0 0,0 1 0,0-1-1,0 0 1,1 0 0,-1 0 0,0 0-1,1 0 1,-1 0 0,1 0 0,0 0-1,0 0 1,0-1 0,-1 1 0,1-1-1,1 1 1,-1-1 0,0 0 0,0 0-1,0 0 1,1 0 0,-1 0 0,0-1-1,1 1 1,-1-1 0,1 1 0,-1-1-1,1 0 1,-1 0 0,4-1 0,4 1 20,-1-1-1,0 0 1,1 0 0,-1-1 0,0-1 0,0 1 0,0-1 0,-1-1-1,1 0 1,-1 0 0,0-1 0,0 0 0,0 0 0,0 0 0,10-11 0,-7 5-14,1-1 0,-2 1 0,1-2 0,-2 1 1,0-1-1,0-1 0,-1 0 0,8-19 0,-12 15 88,-12 23 71,-14 26 64,12-8-193,2 0-1,0 1 1,2 0-1,1 0 1,0 0-1,2 0 1,1 1 0,2 45-1,1-63-46,0 0-1,0 0 1,1 0-1,0 0 1,1 0 0,0-1-1,0 1 1,0-1-1,0 0 1,1 0 0,0 0-1,1-1 1,-1 1-1,1-1 1,0 0 0,0 0-1,10 6 1,18 22 53,-31-31-35,0-1 1,0 1-1,0 0 0,-1 0 1,1 1-1,-1-1 1,0 0-1,0 0 1,1 1-1,-1-1 1,-1 1-1,1-1 0,0 1 1,-1-1-1,1 1 1,-1 0-1,0-1 1,0 1-1,0-1 1,0 1-1,0 0 1,0-1-1,-1 1 0,1-1 1,-1 1-1,0 0 1,0-1-1,0 0 1,0 1-1,0-1 1,0 0-1,-1 1 0,1-1 1,-1 0-1,0 0 1,0 0-1,1 0 1,-1-1-1,0 1 1,-4 2-1,-2 2 144,-1 0-1,0 0 1,0-1-1,0 0 1,-1 0-1,0-1 1,0-1 0,-19 5-1,8-4-145,0-1 1,-1 0-1,1-2 0,0-1 0,-1 0 1,1-2-1,0 0 0,-1-2 0,1 0 1,-36-13-1,176 5-5042,-61 0-123,4-8-3662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1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308 147 9353,'0'0'2621,"-1"-9"326,2-9-1806,0 6 82,-1 0 0,0 1 1,-1-1-1,-2-14 0,3 24-1072,-1 0 0,1 0 0,-1-1 0,1 1 0,-1 0 0,0 0-1,0 0 1,0 0 0,0 0 0,0 0 0,-1 0 0,1 0-1,-1 0 1,1 1 0,-1-1 0,1 1 0,-1-1 0,0 1 0,0-1-1,0 1 1,0 0 0,0 0 0,0 0 0,0 0 0,0 0 0,0 1-1,-1-1 1,-3 0 0,-5 1-121,0 1 0,0 0 1,1 1-1,-1 0 0,0 0 0,1 1 0,0 1 0,0 0 0,0 0 0,0 1 0,0 0 1,1 1-1,0 0 0,0 0 0,-15 15 0,17-15-15,0 1-1,0-1 1,1 1-1,0 0 1,0 0-1,1 1 1,-1 0-1,2 0 1,-1 0-1,1 1 1,0-1-1,1 1 1,0 0 0,1 0-1,-1 0 1,2 0-1,-1 1 1,1 16-1,1-24-9,0 0-1,1 0 1,-1 1-1,1-1 0,0 0 1,-1 0-1,1 0 1,0 0-1,0 0 1,0 0-1,1-1 0,-1 1 1,0 0-1,1 0 1,-1-1-1,1 1 1,-1-1-1,1 1 1,0-1-1,3 2 0,-1-1 7,0 0 0,1 0 0,0-1-1,-1 1 1,1-1 0,0 0 0,0 0 0,0-1-1,5 1 1,1-1 9,0-1 1,-1 0-1,1 0 0,0-1 0,0 0 1,-1-1-1,19-7 0,-18 4-3,0 0 0,0-1 0,-1 0 0,0 0 0,-1-1 0,1 0-1,10-14 1,-2-1 108,30-48 0,-52 79-132,1 0 0,0 1 0,0-1 0,1 1 0,-2 10 0,-1 7 54,1-5 7,0-1 0,1 1 0,2 0 0,0 0 1,1 0-1,6 40 0,-4-57-40,0 1 0,1-1 1,0 1-1,0-1 0,0 0 1,0 0-1,1 0 0,0 0 0,-1-1 1,1 1-1,1-1 0,-1 0 0,8 4 1,-6-3 97,0-1 0,0 2 1,0-1-1,-1 1 0,0 0 0,0 0 1,5 8-1,-9-12-66,0 1 0,0 0 1,-1 0-1,1 0 0,-1 0 0,0 0 1,1 0-1,-1-1 0,0 1 1,0 0-1,0 0 0,0 0 0,-1 0 1,1 0-1,0 0 0,-1 0 0,0 0 1,1-1-1,-1 1 0,0 0 0,0 0 1,0-1-1,0 1 0,0 0 0,0-1 1,0 1-1,-1-1 0,1 0 1,0 1-1,-1-1 0,-2 2 0,-5 5 42,-1 0 0,0-1 0,0 0-1,-1-1 1,1 0 0,-2-1-1,1 0 1,0-1 0,-1 0 0,-23 5-1,8-5 108,0 0 1,-1-2-1,-51-3 0,79 1-195,-26-3-47,25 3 34,1 0-1,-1 0 1,0-1-1,1 1 1,-1 0-1,0 0 1,1 0-1,-1 0 1,0-1 0,1 1-1,-1 0 1,1-1-1,-1 1 1,0 0-1,1-1 1,-1 1-1,1-1 1,-1 1-1,1-1 1,0 1 0,-1-1-1,1 1 1,-1-1-1,1 1 1,0-1-1,-1 0 1,1 1-1,0-1 1,0 0-1,0 1 1,-1-1 0,1 1-1,0-1 1,0-1-1,1 1-141,0 0 1,0 0-1,0 0 0,0 0 1,0 0-1,1 1 0,-1-1 0,0 0 1,0 1-1,1-1 0,-1 1 0,0-1 1,0 1-1,1 0 0,-1-1 1,1 1-1,-1 0 0,0 0 0,1 0 1,2 0-1,3 0-738,78-16-8765,-32 5 210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2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45 9385,'0'0'8531,"-2"-9"-7384,-7-27 2698,6 76-2511,-18 13-1243,-3-1 0,-1-1 0,-3-1 0,-41 55 0,31-48-55,-24 38-36,155-245-5463,29-47-501,-50 61 11659,-72 136-5527,-3 21 1908,-13 54-2095,2-12 1049,8-26-318,1 1 0,2 0 0,1-1 0,4 41 0,1-64-787,-1-18-120,-8-26-373,-1 15 239,-2 0 1,0 1-1,0 0 0,-19-21 0,67 42-274,-32-6 611,-1 0 0,0 0 0,0-1 0,1 1 0,-1-1-1,0-1 1,1 1 0,-1-1 0,0-1 0,1 1 0,-1-1 0,0 0 0,0 0 0,-1 0 0,1-1 0,0 0 0,5-4 0,4-5 35,-1 1 0,0-2 0,-1 0 0,19-23 0,-31 73 1222,-7 6-1022,3-31-134,1-1 0,1 1 0,0 1 0,1-1 0,1 18 0,-1-29-108,1 0 1,-1 0 0,0 0 0,1 0 0,-1-1-1,1 1 1,-1 0 0,1 0 0,0 0-1,-1-1 1,1 1 0,0 0 0,-1-1 0,1 1-1,0-1 1,0 1 0,0-1 0,0 1 0,-1-1-1,1 1 1,0-1 0,0 0 0,0 1 0,0-1-1,0 0 1,0 0 0,0 0 0,0 0 0,0 0-1,0 0 1,0 0 0,0 0 0,0 0 0,0 0-1,0-1 1,0 1 0,0 0 0,1-1 0,37-15 200,-24 5-217,-1-1 0,0-1 0,-1 0 0,-1-1 0,0 0 0,-1-1 0,-1 0 0,0-1 0,12-25 0,-20 33 62,-8 10 14,-8 11-30,-2 6-34,1 1 0,-13 24 0,24-38-2,1 0 0,0 0 0,0 0 0,0 0 0,1 0 0,0 1 0,0-1-1,1 1 1,-1 0 0,1-1 0,1 1 0,0 0 0,0 7 0,0-14-36,0 1 1,1 0-1,-1-1 0,0 1 0,1 0 1,-1-1-1,1 1 0,-1 0 0,1-1 1,-1 1-1,1-1 0,-1 1 1,1-1-1,0 1 0,-1-1 0,1 0 1,0 1-1,-1-1 0,1 0 0,0 1 1,0-1-1,-1 0 0,1 0 1,0 0-1,0 1 0,-1-1 0,1 0 1,0 0-1,0 0 0,-1 0 0,1-1 1,0 1-1,0 0 0,0 0 0,28-8-2142,-20 3 1008,-1-1 0,0 0 0,0-1-1,0 1 1,-1-2 0,8-8 0,17-22-5632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2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7783,'0'0'9327,"-7"9"-7406,3-4-1770,-2 1 25,1 0-1,0 0 0,1 0 1,-1 1-1,1-1 0,1 1 1,-1 0-1,1 0 1,0 0-1,1 1 0,0-1 1,0 1-1,0-1 0,0 14 1,2-19-176,1-1 0,-1 1 0,1-1 0,0 1 0,-1-1 0,1 1 0,0-1 0,0 0 0,0 1 1,0-1-1,0 0 0,0 0 0,0 0 0,1 1 0,-1-1 0,0-1 0,1 1 0,-1 0 0,0 0 1,1 0-1,-1-1 0,1 1 0,-1-1 0,4 1 0,48 11 94,-30-7-68,-20-4 156,30 9-583,-32-10 446,-1 0-1,1 0 0,-1 0 0,1 1 1,-1-1-1,1 0 0,-1 0 1,1 0-1,-1 0 0,0 1 0,1-1 1,-1 0-1,1 1 0,-1-1 0,0 0 1,1 1-1,-1-1 0,1 0 1,-1 1-1,0-1 0,0 1 0,1-1 1,-1 1-1,0-1 0,0 0 0,1 1 1,-1-1-1,0 1 0,0-1 1,0 1-1,0-1 0,0 1 0,0-1 1,0 1-1,0-1 0,0 1 1,0 0-1,0-1 0,0 1 0,0-1 1,0 1-1,-1-1 0,1 0 0,0 1 1,0-1-1,0 1 0,-1-1 1,1 1-1,0-1 0,-1 1 0,1-1 1,0 0-1,-1 1 0,1-1 0,-1 0 1,1 1-1,-1-1 0,-11 8 637,-1 0 0,1-1 0,-2 0 0,1-1 0,-1-1 0,1 0 0,-22 4 0,9-4-473,-1 0-1,0-2 1,-32 1-1,81-10-5119,15-11 1749,-22 9 1223,20-11-2731,4-4-1308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15599,'0'0'7089,"-8"9"-6731,1 1-200,0 0 1,1 1-1,0-1 1,1 1-1,0 0 1,0 0-1,1 1 1,1-1-1,0 1 1,0 0-1,1 0 1,0 15-1,1-9 49,0-9-144,0 0 0,1-1 0,0 1 1,1 0-1,2 16 0,-2-23-62,0 0 1,-1 0-1,1 0 1,0-1-1,0 1 0,0 0 1,0 0-1,1-1 1,-1 1-1,0-1 1,1 1-1,-1-1 0,1 1 1,-1-1-1,1 0 1,0 0-1,-1 0 1,1 0-1,0 0 1,0 0-1,0 0 0,0-1 1,0 1-1,0-1 1,0 1-1,0-1 1,0 0-1,0 0 0,0 0 1,2 0-1,4 0-154,0-1-1,1 0 1,-1 0-1,0-1 1,0 0-1,0 0 0,11-5 1,17-6-818,-35 13 968,-1 0 0,1 0 0,-1 0 0,1-1 0,-1 1 0,1 0 0,-1 0 0,1 0 0,0 0 0,-1 0 0,1 0 0,-1 0 0,1 0 1,-1 0-1,1 1 0,-1-1 0,1 0 0,-1 0 0,1 0 0,-1 1 0,1-1 0,-1 0 0,1 0 0,-1 1 0,1-1 0,-1 0 0,0 1 0,1-1 0,-1 1 0,1-1 0,-1 0 0,0 1 0,0-1 0,1 1 0,-1-1 0,0 1 0,1 0 0,-1 29 343,-1-21-124,-2 1 0,1-1 1,-1 0-1,-6 13 0,3-12 321,0 1 1,-1-1-1,-1 0 1,-13 15 0,19-23-440,0 0 0,0 0 1,0-1-1,-1 1 1,1-1-1,0 1 1,-1-1-1,1 0 0,-1 0 1,1 0-1,-1 0 1,-3 0-1,4-1-84,0 0-1,1 0 1,-1 0-1,1 0 1,-1 0-1,1-1 1,-1 1-1,1-1 1,-1 1-1,1-1 1,-1 0 0,1 1-1,0-1 1,-1 0-1,1 0 1,0 0-1,0 0 1,0 0-1,0 0 1,0-1-1,0 1 1,0 0-1,-1-3 1,-2-2-347,0 0 0,1-1 0,0 0 0,0 0 0,1 0 0,0 0 0,-1-8 0,1-20-4258,3 32 3757,-1 1-1,1-1 1,-1 1 0,1 0 0,0-1-1,0 1 1,0 0 0,0 0 0,0 0 0,3-4-1,9-7-7130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11211,'0'0'6907,"-10"7"-4510,0 0-1804,1 0 0,-1 1 0,1 0 0,-16 19 0,22-23-489,0 0 0,0 0 0,0 1 0,1-1 0,-1 1 0,1 0 0,0-1 0,1 1 0,-1 0 0,1 0 0,0 0 0,0 1 0,0-1 0,1 0 0,0 0 0,0 0 0,1 7 0,-1-11-108,0-1 1,0 1-1,1 0 1,-1 0-1,0-1 0,1 1 1,-1 0-1,1 0 1,-1-1-1,1 1 0,-1-1 1,1 1-1,-1 0 1,1-1-1,0 1 1,-1-1-1,1 1 0,0-1 1,-1 0-1,1 1 1,0-1-1,0 0 0,-1 1 1,1-1-1,0 0 1,0 0-1,0 0 0,0 0 1,-1 0-1,1 0 1,0 0-1,0 0 0,0 0 1,-1 0-1,1 0 1,0 0-1,0-1 0,0 1 1,-1 0-1,1-1 1,0 1-1,1-1 0,30-18-71,-22 9-77,-1 0 0,-1-1 0,0-1 0,-1 1 0,0-1 0,0 0-1,4-14 1,-12 33 218,-1 1 0,2-1 0,-1 0-1,1 0 1,0 0 0,2 11 0,-2-14-38,0-1 1,1 0-1,0 0 1,-1 1-1,1-1 1,0 0-1,0 0 1,1 0-1,-1 0 1,1 0-1,-1 0 1,1-1-1,0 1 1,0 0-1,0-1 1,4 4-1,-1-4-27,0 0 0,-1 0-1,1 0 1,0-1 0,1 0-1,-1 0 1,0 0 0,0-1-1,0 1 1,1-1 0,-1 0-1,0-1 1,0 1 0,1-1-1,-1 0 1,0 0 0,0-1-1,0 0 1,0 0 0,-1 0-1,8-4 1,8-5-3,0-1-1,-1-1 1,24-20 0,-42 33-11,-1 0 0,1 0 0,0 0 1,-1 0-1,1 0 0,0 0 0,-1 0 1,1 1-1,0-1 0,-1 0 0,1 0 1,0 0-1,-1 1 0,1-1 0,0 0 1,-1 1-1,1-1 0,-1 1 0,1-1 1,-1 1-1,1-1 0,-1 1 1,1-1-1,-1 1 0,0-1 0,1 1 1,-1 0-1,1 0 0,0 1-112,1 0-1,-1 0 1,1 0 0,-1-1-1,1 1 1,0-1-1,0 1 1,0-1 0,0 0-1,0 0 1,0 0 0,0 0-1,4 2 1,37-5-6981,-17-8 1859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90 177 13613,'0'0'6833,"-10"6"-4900,5-3-1867,-41 27 2565,43-28-2516,1 1 1,-1-1-1,1 1 1,0-1 0,0 1-1,0 0 1,0 0-1,0 0 1,1 0 0,-1 0-1,1 0 1,0 0-1,0 1 1,0-1 0,0 0-1,1 1 1,-1 4-1,1-7-121,1 0 0,-1 0 0,0 0 0,1 0 0,-1 0 0,1 0 0,-1-1 0,1 1 0,-1 0 0,1 0-1,0-1 1,-1 1 0,1 0 0,0-1 0,0 1 0,0 0 0,-1-1 0,1 1 0,0-1 0,0 1 0,0-1 0,0 0 0,0 1-1,0-1 1,0 0 0,0 0 0,0 0 0,0 0 0,0 0 0,0 0 0,0 0 0,0 0 0,1 0 0,36-3-263,-28 0 24,-1 0-1,1-1 0,-1 0 1,0 0-1,-1-1 0,1 0 1,-1-1-1,0 0 1,0 0-1,13-14 0,-8 6-91,0-1 0,-1 0 0,0-1-1,14-26 1,-22 35 403,0 0 0,-1 0 0,0 0 1,0 0-1,-1 0 0,0-1 0,0 0 0,-1 1 0,0-1 0,0 0 0,-1 1 0,0-11 1,-1 17-13,1 1 1,-1-1-1,1 0 1,0 0-1,-1 0 1,0 1-1,1-1 1,-1 0-1,1 1 1,-1-1-1,0 1 1,1-1-1,-1 1 1,0-1 0,0 1-1,1-1 1,-1 1-1,0-1 1,0 1-1,0 0 1,1 0-1,-1-1 1,0 1-1,0 0 1,0 0-1,0 0 1,0 0-1,0 0 1,0 0-1,1 0 1,-1 0 0,0 0-1,0 1 1,0-1-1,0 0 1,0 1-1,1-1 1,-1 0-1,-1 1 1,-34 16 347,27-9-314,0 0 0,0 1-1,1 0 1,-11 15 0,15-20-79,1 1 0,0 0 1,0 0-1,1 0 0,-1 0 1,1 1-1,0-1 0,1 1 0,-1-1 1,1 1-1,-1 9 0,2-15-29,0 1-1,1 0 0,-1-1 0,0 1 1,0 0-1,0-1 0,0 1 1,1 0-1,-1-1 0,0 1 1,0 0-1,1-1 0,-1 1 1,1-1-1,-1 1 0,0-1 0,1 1 1,-1-1-1,1 1 0,-1-1 1,1 1-1,-1-1 0,1 0 1,0 1-1,-1-1 0,1 0 1,-1 0-1,1 1 0,0-1 1,27 2-717,25-14-1787,-50 10 2441,0 1-1,1-1 1,-1 1 0,0 0-1,1 0 1,-1 0 0,1 0-1,-1 1 1,1 0 0,-1-1-1,7 2 1,-9 0 202,0 0-1,1 0 1,-1 0 0,0 0-1,0 0 1,0 1 0,0-1 0,0 0-1,0 1 1,0-1 0,-1 1-1,1-1 1,0 1 0,-1-1 0,1 1-1,-1 0 1,0-1 0,1 1-1,-1 0 1,0-1 0,0 1-1,0 0 1,0-1 0,-1 1 0,1-1-1,-1 3 1,0 24 696,0-16-383,0 0-1,1-1 1,0 1-1,4 18 1,-4-28-551,1 0 0,-1 0-1,1 0 1,0 1 0,0-1 0,0 0 0,0 0 0,0-1-1,0 1 1,1 0 0,-1 0 0,3 1 0,-3-1-171,1-1 1,-1 0 0,1-1-1,-1 1 1,1 0 0,0 0-1,-1-1 1,1 1-1,0-1 1,-1 1 0,1-1-1,0 0 1,0 0 0,0 0-1,-1 0 1,1 0-1,2 0 1,14-3-7660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10314,'3'-2'4617,"13"-7"-4045,0 1 0,0 0-1,1 1 1,0 1 0,1 0-1,-1 2 1,1 0 0,0 0-1,0 2 1,0 0 0,31 2-1,-48 0-557,0 0-1,1 0 0,-1 0 1,0 0-1,1 0 1,-1 1-1,0-1 0,0 0 1,1 1-1,-1-1 1,0 1-1,0-1 0,0 1 1,0 0-1,1-1 0,-1 1 1,0 0-1,0 0 1,0 0-1,-1-1 0,1 1 1,0 0-1,0 1 1,0-1-1,-1 0 0,1 0 1,0 0-1,-1 0 0,1 0 1,-1 1-1,0-1 1,1 0-1,-1 0 0,0 1 1,0-1-1,0 0 1,0 1-1,0-1 0,0 0 1,0 0-1,0 1 1,0-1-1,-1 0 0,1 1 1,0-1-1,-1 0 0,1 0 1,-2 3-1,-1 4 202,-1 0-1,0 0 1,0 0-1,0 0 1,-11 13-1,-83 83 1335,22-26-322,73-75-1199,0 0-1,0 0 0,1 0 1,-1 1-1,1-1 0,0 1 0,-2 5 1,7 3-97,16-7-70,12-6-29,-1-1-1,-1-2 1,1-1 0,36-11-1,55-21-6419,-100 30 4227,28-10-6201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12684,'0'0'10506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43 17617,'0'0'1195,"-2"8"-292,-5 15-347,2 1-1,1 0 1,1 0 0,0 0 0,2 0 0,1 0 0,6 45 0,-6-67-543,0 0 1,1 0 0,0 0 0,-1 0 0,1-1 0,0 1 0,0 0 0,0 0 0,0-1 0,0 1 0,0-1 0,0 1 0,0-1 0,1 1 0,-1-1 0,1 0 0,-1 0 0,1 1 0,0-1-1,-1 0 1,1 0 0,0-1 0,0 1 0,-1 0 0,1-1 0,0 1 0,0-1 0,0 1 0,0-1 0,0 0 0,0 0 0,0 0 0,0 0 0,0 0 0,-1 0 0,1-1 0,0 1 0,0-1-1,0 1 1,0-1 0,3-1 0,4-1 23,1-1 0,-1 0 0,0 0 0,-1-1-1,1 0 1,13-11 0,-5 2-52,-1-1-1,-1-1 1,-1 0-1,0-1 1,-1-1-1,0 0 1,-2 0-1,0-1 1,9-25-1,-20 44 15,0 0 0,0 0 0,0 0 1,0 0-1,0 0 0,0 0 0,0 1 0,0-1 0,-1 0 0,1 0 0,0 0 0,0 0 0,0 0 0,0 0 1,0 0-1,0 0 0,0 0 0,0 0 0,0 0 0,-1 0 0,1-1 0,0 1 0,0 0 0,0 0 0,0 0 1,0 0-1,0 0 0,0 0 0,0 0 0,0 0 0,0 0 0,0 0 0,0 0 0,0 0 0,-1 0 0,1 0 1,0 0-1,0 0 0,0-1 0,0 1 0,0 0 0,0 0 0,0 0 0,0 0 0,0 0 0,0 0 0,0 0 0,0 0 1,0 0-1,0 0 0,0-1 0,0 1 0,0 0 0,0 0 0,0 0 0,0 0 0,0 0 0,-11 9-91,-11 16-24,16-16 194,0 1-1,2-1 1,-1 2 0,1-1 0,0 0 0,1 1 0,1-1 0,-1 1 0,2 0 0,-1 0 0,1 0 0,1 0 0,0 0 0,3 17 0,-3-26-56,1 0-1,0 1 1,0-1 0,0 0 0,0 0 0,0 0 0,0 0 0,1 1 0,-1-2 0,1 1 0,-1 0-1,1 0 1,0 0 0,0-1 0,0 1 0,0-1 0,0 1 0,0-1 0,0 0 0,0 0 0,1 0-1,-1 0 1,0 0 0,1-1 0,-1 1 0,0-1 0,1 1 0,-1-1 0,1 0 0,-1 0-1,1 0 1,-1 0 0,0 0 0,1-1 0,-1 1 0,1-1 0,1 0 0,5-1 18,-1-1 0,1 1 0,-1-1 0,0-1 0,0 0 0,0 0 1,0 0-1,-1-1 0,8-6 0,-7 3 33,0 0 1,0 0-1,-1 0 1,-1-1-1,0 0 1,0-1-1,0 1 1,-1-1-1,-1 0 1,0 0-1,0-1 0,-1 1 1,0-1-1,-1 0 1,0 0-1,-1 0 1,0 0-1,0 0 1,-2 0-1,-1-20 1,1 28-77,0 0 1,0-1-1,0 1 1,-1 0 0,1 0-1,-1 0 1,0 0-1,1 0 1,-1 1-1,-1-1 1,1 0 0,0 1-1,-1-1 1,1 1-1,-1 0 1,1 0-1,-1 0 1,0 0-1,0 1 1,0-1 0,0 1-1,-6-2 1,7 2-406,0 1 0,0 0 0,-1-1 0,1 1 0,0 0 0,0 1-1,-1-1 1,1 0 0,0 1 0,0-1 0,0 1 0,-1-1 0,1 1 0,-3 2 0,-9 4-6382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0 260 5605,'0'0'14334,"5"9"-13475,3 4-507,1 0 1,0-1-1,1 0 0,21 19 0,-26-25-271,1-1 0,0-1 0,0 1-1,0-1 1,0 0 0,0 0 0,1-1 0,0 0 0,0 0 0,0 0-1,0-1 1,0 0 0,1 0 0,7 0 0,-14-2-35,0-1 1,0 1-1,0 0 1,0-1-1,0 1 1,0-1-1,0 1 1,0-1-1,0 1 0,0-1 1,-1 0-1,1 1 1,0-1-1,0 0 1,0 0-1,-1 1 1,1-1-1,-1 0 1,1 0-1,-1 0 0,1 0 1,-1 0-1,1 0 1,-1 0-1,0 0 1,1 0-1,-1 0 1,0 0-1,0 0 1,0 0-1,0-2 1,1-43 714,-2 34-554,-5-31 243,6 41-453,-1 1 0,1-1 0,-1 1 0,1 0 0,-1-1 1,1 1-1,-1 0 0,0 0 0,1-1 0,-1 1 0,0 0 0,0 0 0,0 0 0,0 0 0,0 0 1,0 0-1,-1 0 0,1 0 0,0 1 0,0-1 0,-1 0 0,1 1 0,0-1 0,-1 1 0,1-1 1,0 1-1,-3-1 0,3 1 0,1 1 0,-1-1 0,1 0 0,0 1 0,-1-1 0,1 0 1,0 1-1,-1-1 0,1 0 0,0 1 0,-1-1 0,1 1 0,0-1 0,0 0 0,0 1 0,-1-1 0,1 1 1,0-1-1,0 1 0,0-1 0,0 1 0,0-1 0,0 1 0,0-1 0,0 1 0,0-1 0,0 1 1,0-1-1,0 1 0,0-1 0,0 1 0,1-1 0,-1 1 0,0-1 0,0 0 0,0 1 0,1-1 1,-1 1-1,0-1 0,1 0 0,0 1 0,12 21-41,-10-19 48,0-1 0,0 0 0,0 0-1,0 0 1,1 0 0,-1-1 0,0 0 0,1 1-1,-1-1 1,1 0 0,3 0 0,-5-1-5,0-1 1,0 1-1,0 0 0,0-1 1,0 0-1,0 1 0,0-1 1,0 0-1,0 0 1,0 0-1,-1 0 0,1-1 1,0 1-1,-1 0 1,1-1-1,-1 1 0,0-1 1,1 0-1,-1 1 1,0-1-1,1-2 0,3-2-69,0-1-1,0 1 1,0 0-1,1 0 1,11-8-1,-16 13 65,1-1 0,0 1 0,-1 0 0,1 0 0,-1 1 0,1-1 0,0 0 0,0 1 1,0-1-1,-1 1 0,1-1 0,0 1 0,0 0 0,0 0 0,0 0 0,0 0 0,0 0 0,-1 0 0,1 0 0,0 1 0,0-1 0,0 1 0,0-1 0,-1 1 0,1 0 0,0 0 0,-1-1 0,1 1 0,0 0 0,1 2 0,7 6 102,-8-7-51,0 1 1,0-1-1,0 0 1,1 0-1,-1-1 1,1 1 0,-1 0-1,1-1 1,-1 0-1,1 1 1,0-1-1,0 0 1,0 0 0,3 0-1,-6-45 1631,-2 26-1523,0 1 0,-2-1 0,-7-24-1,6 26-187,1 0-1,0-1 0,1 1 1,-1-23-1,5 39-22,-1-1 0,0 0-1,0 0 1,1 0 0,-1 0 0,0 0 0,1 0 0,-1 1 0,1-1-1,-1 0 1,1 0 0,-1 1 0,1-1 0,0 0 0,-1 1-1,1-1 1,0 0 0,0 1 0,-1-1 0,1 1 0,0-1 0,0 1-1,0 0 1,0-1 0,0 1 0,-1 0 0,1 0 0,0-1-1,0 1 1,0 0 0,0 0 0,2 0 0,38 0-1686,-28 1 634,35-3-5168,-25-5-555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4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0 384 12396,'0'0'9801,"10"0"-8845,9-3-428,1 0-1,-1-1 1,28-10 0,-41 13-491,1-1-1,-1 0 0,0-1 0,-1 0 1,1 0-1,0 0 0,-1 0 0,0-1 1,0 0-1,0 0 0,0 0 0,-1-1 1,1 0-1,-1 0 0,0 0 0,5-9 0,-9 14-31,0-1 0,1 0-1,-1 1 1,0-1-1,1 0 1,-1 0 0,0 0-1,0 1 1,0-1-1,0 0 1,0 0 0,0 0-1,0 0 1,0 1-1,0-1 1,0 0 0,0 0-1,0 0 1,0 1-1,-1-1 1,1 0 0,0 0-1,-1 0 1,1 1-1,-1-1 1,1 0 0,-1 1-1,1-1 1,-1 0-1,0 0 1,-1 0-2,1 0 0,-1 1 1,0-1-1,0 0 0,0 1 0,1-1 0,-1 1 0,0 0 1,0-1-1,0 1 0,0 0 0,-3 0 0,-2 1-6,1 0 0,0 0 0,-1 0 0,1 0 1,0 1-1,0 0 0,-10 5 0,8-1-6,0 1 0,0-1 0,1 1 0,0 1 0,0-1-1,1 1 1,-1 0 0,-4 11 0,8-15 6,0 1 0,1-1 0,0 1 0,-1 0-1,2 0 1,-1 0 0,1 0 0,0 0 0,0 0-1,0 0 1,0 0 0,1 0 0,0 1 0,0-1-1,1 0 1,-1 0 0,3 10 0,-1-13 0,-1 0 1,1 0-1,0 0 1,0 0-1,-1 0 0,1 0 1,0-1-1,1 1 1,-1-1-1,0 1 1,0-1-1,1 0 0,-1 0 1,0 0-1,1 0 1,0 0-1,-1 0 1,1-1-1,-1 1 0,1-1 1,-1 0-1,1 0 1,0 0-1,-1 0 1,4-1-1,8 1 5,-1-2 0,0 1 0,23-7 0,-15 1-560,-1 0 0,0-2 0,-1 0 0,1-1 0,-2-1 0,34-26 1,-39 27 65,-1-1 1,0 0-1,0-1 1,-2 0 0,1-1-1,-1 0 1,-1-1 0,-1 0-1,13-26 1,-20 34 574,1 1-1,-1-1 0,0 1 1,0-1-1,-1 0 0,0 1 1,0-1-1,0 0 1,-2-6-1,2 11-21,0 0-1,0 0 1,0 0 0,-1 0-1,1 0 1,0 0 0,-1 1-1,1-1 1,0 0-1,-1 0 1,1 0 0,-1 0-1,1 1 1,-1-1 0,0 0-1,1 1 1,-1-1 0,0 0-1,0 1 1,1-1 0,-1 1-1,0-1 1,-1 0-1,1 2 24,-1-1-1,1 0 1,0 0-1,-1 0 0,1 1 1,-1-1-1,1 0 1,0 1-1,-1 0 0,1-1 1,0 1-1,-1 0 0,1 0 1,0-1-1,0 1 1,0 0-1,0 0 0,0 0 1,0 0-1,-2 2 1,-1 3-36,-1 1 0,1-1 1,0 1-1,0 0 0,1 0 1,0 0-1,0 0 0,1 0 1,0 1-1,0 0 1,0-1-1,1 1 0,1 0 1,-1-1-1,1 1 0,1 12 1,0-19-41,-1 1 1,1 0-1,0-1 1,0 1-1,-1-1 0,1 1 1,0-1-1,0 1 1,0-1-1,1 1 1,-1-1-1,0 0 1,1 0-1,-1 0 1,0 0-1,1 0 0,-1 0 1,1 0-1,-1 0 1,1-1-1,0 1 1,-1 0-1,1-1 1,0 1-1,0-1 1,-1 0-1,1 0 0,0 0 1,0 0-1,-1 0 1,1 0-1,3-1 1,4 1 28,-1 0 0,1-1 0,-1 0 0,1 0 0,14-5 1,-8-1-45,0 0 0,0-1 1,-1-1-1,0 0 1,-1-1-1,0 0 0,0-1 1,15-17-1,-20 20 3,-1-1 0,1 0 0,-2 0 0,1-1 0,-1 0 0,-1 0 0,1 0 0,-2-1 0,0 0 0,0 0 0,-1 0-1,4-19 1,-7 29 33,0 0-1,0 0 0,0 1 0,0-1 1,0 0-1,1 0 0,-1 0 0,-1 0 1,1 1-1,0-1 0,0 0 1,0 0-1,0 0 0,-1 1 0,1-1 1,0 0-1,0 0 0,-1 1 0,1-1 1,-1 0-1,1 1 0,-1-1 0,1 0 1,-1 1-1,1-1 0,-1 1 0,0-1 1,1 1-1,-1-1 0,0 1 1,1-1-1,-1 1 0,0 0 0,1-1 1,-1 1-1,0 0 0,0 0 0,0 0 1,1-1-1,-1 1 0,0 0 0,0 0 1,0 0-1,1 0 0,-1 0 0,0 0 1,0 1-1,0-1 0,1 0 1,-1 0-1,0 1 0,0-1 0,0 1 1,-4 0 106,0 1 1,1 0-1,-1 0 1,1 1-1,0-1 1,-1 1-1,-5 5 1,-2 5 8,0 0 0,0 1-1,1 0 1,1 1 0,1 0 0,0 0 0,1 1 0,-9 24-1,13-28-79,0 0-1,0 0 1,1 0-1,1 0 1,0 1-1,1-1 1,0 1-1,1 0 0,0-1 1,1 1-1,1-1 1,5 22-1,-2-22-53,0-1-1,1 0 1,0 0 0,1-1-1,1 0 1,0 0-1,0-1 1,0 1 0,19 14-1,-27-24-3,0 0 0,1 0-1,-1 1 1,0-1 0,0 0-1,0 0 1,0 0 0,0 1-1,0-1 1,0 0 0,0 0-1,1 0 1,-1 1 0,0-1-1,0 0 1,0 0 0,0 0-1,1 0 1,-1 0 0,0 1-1,0-1 1,0 0 0,1 0 0,-1 0-1,0 0 1,0 0 0,1 0-1,-1 0 1,0 0 0,0 0-1,0 0 1,1 0 0,-1 0-1,0 0 1,0 0 0,1 0-1,-1 0 1,0 0 0,0 0-1,0 0 1,1 0 0,-1 0-1,0 0 1,0 0 0,1 0-1,-1-1 1,0 1 0,0 0-1,0 0 1,0 0 0,1-1-1,-6-14 136,-15-21-59,4 16-49,-17-25-10,31 42-30,0 0 0,1 0 0,-1 0 0,1 0 0,0 0 0,0-1 0,0 1 0,0 0 0,1-1 0,-1 1 0,1-1 0,0 1-1,0-5 1,0 7-6,1-1-1,0 0 1,0 1 0,0-1-1,0 0 1,0 1-1,0-1 1,0 1-1,1 0 1,-1-1-1,0 1 1,1 0-1,-1 0 1,1-1-1,-1 1 1,1 1 0,0-1-1,-1 0 1,1 0-1,0 1 1,0-1-1,3 0 1,45-9-49,-48 10 60,3-1-11,9-1-114,0 0 1,1 0-1,-1 2 1,0 0-1,0 0 1,0 2-1,16 2 1,-28-3 100,-1-1 0,1 1 0,-1 0 0,0 0 0,0-1 0,1 1-1,-1 0 1,0 0 0,0 0 0,0 0 0,0 1 0,0-1 0,0 0 0,0 0 0,-1 0 0,1 1 0,0-1 0,-1 1 0,1-1 0,-1 0 0,1 1 0,-1-1 0,0 1 0,1-1 0,-1 1 0,0-1 0,0 1 0,0-1 0,0 1 0,0-1 0,-1 1 0,1-1-1,0 1 1,-1-1 0,1 0 0,-1 1 0,1-1 0,-1 1 0,0-1 0,1 0 0,-3 2 0,0 3 49,0-1 0,0 1 0,-1-1 0,0 0 0,0 0 0,0-1 0,0 1 1,-10 7-1,1-6 255,11-8-122,15-18-96,28-26-111,-7 12 60,-9 10 16,37-47 0,-56 62-22,0 1 0,0-1 0,-1-1-1,0 1 1,-1-1 0,0 0 0,0 0 0,-1 0 0,-1-1 0,2-10-1,-3 13-159,0 0 0,1 0 0,-1 0-1,1 0 1,1 0 0,0 1-1,0-1 1,0 1 0,1 0 0,0 0-1,1 0 1,8-11 0,-7 10 134,-9 8 869,-12 14 141,-87 133 1115,89-127-1845,1 1 0,2 1 1,0 0-1,1 0 0,-8 33 1,15-50-252,1 0 0,0 0 0,1 1 0,-1-1 1,1 0-1,0 0 0,0 1 0,0-1 0,1 0 0,0 0 1,3 11-1,-3-14-3,0 0 1,0-1 0,1 1-1,-1 0 1,1-1-1,-1 1 1,1 0-1,0-1 1,0 0 0,0 1-1,-1-1 1,1 0-1,0 0 1,0 0-1,1 0 1,-1-1 0,0 1-1,0 0 1,0-1-1,0 0 1,1 1 0,-1-1-1,0 0 1,0 0-1,1 0 1,-1 0-1,0-1 1,0 1 0,5-2-1,0 0 13,0 0 0,1-1 0,-1 0 0,0 0-1,-1-1 1,1 0 0,-1 0 0,1 0 0,-1-1 0,-1 0-1,1 0 1,9-12 0,1-2-181,0 0 1,20-36-1,-33 49 41,1 0-235,0 0 0,0 0 0,-1-1 0,0 1-1,0-1 1,-1 0 0,0 0 0,0 0 0,2-11-1,-5 18 307,1-1-1,0 1 1,-1 0 0,1 0-1,-1 0 1,1-1-1,0 1 1,-1 0-1,1 0 1,0 0-1,-1 0 1,1 0 0,-1 0-1,1 0 1,0 0-1,-1 0 1,1 0-1,-1 0 1,1 0-1,0 0 1,-1 0 0,1 1-1,-1-1 1,1 0-1,0 0 1,-1 0-1,1 1 1,0-1-1,-1 0 1,1 0 0,0 1-1,-1-1 1,1 0-1,0 0 1,0 1-1,-1-1 1,1 1 0,-15 10-527,-1 7-1252,1 1 1,1 0-1,-19 35 1,12-4 1075,21-49 871,-1-1 1,1 1 0,0 0 0,0-1 0,0 1 0,0-1 0,0 1 0,-1 0 0,1-1 0,0 1 0,0 0-1,1-1 1,-1 1 0,0 0 0,0-1 0,0 1 0,0-1 0,1 1 0,-1 0 0,0-1 0,0 1-1,1-1 1,-1 1 0,0-1 0,1 1 0,-1-1 0,1 1 0,-1-1 0,1 1 0,-1-1 0,1 0-1,-1 1 1,1-1 0,-1 0 0,2 1 0,28 2 1583,-20-4-1433,1-1 0,-1 0-1,20-7 1,-11 0 120,-10 5-204,1-1-1,0 2 0,0-1 0,0 1 1,0 0-1,0 1 0,17-1 1,-19-1 1807,-7 4-1975,-1-1-1,0 1 1,1 0-1,-1-1 1,0 1-1,1 0 1,-1 0-1,0-1 1,1 1 0,-1 0-1,1 0 1,-1 0-1,0 0 1,1-1-1,-1 1 1,1 0-1,-1 0 1,1 0-1,-1 0 1,1 0-1,-1 0 1,1 0-1,-1 0 1,0 1-1,1-1 1,-1 0-1,1 0 1,-1 0 0,1 0-1,-1 0 1,0 1-1,1-1 1,-1 0-1,0 0 1,1 1-1,-1-1 1,1 1-1,7 2-20,1 0 0,0 0 0,0-1 0,0 0 0,0-1 0,0 0 0,1 0 0,-1-1 0,0 0 0,0-1 0,0 0 0,0 0 0,1-1 0,-2 0 0,1-1 0,0 0 0,0 0 0,-1-1 0,0 0 0,0 0-1,8-6 1,-16 10 39,1 0 0,-1 0-1,0 0 1,0 0-1,0-1 1,1 1 0,-1 0-1,0 0 1,0 0 0,0 0-1,1 0 1,-1 0-1,0 0 1,0 0 0,0 0-1,1 0 1,-1 0-1,0 0 1,0 1 0,0-1-1,1 0 1,-1 0-1,0 0 1,0 0 0,0 0-1,0 0 1,1 0-1,-1 0 1,0 1 0,0-1-1,0 0 1,0 0 0,0 0-1,1 0 1,-1 1-1,0-1 1,0 0 0,0 0-1,0 0 1,0 0-1,0 1 1,0-1 0,0 0-1,0 0 1,0 0-1,0 1 1,0-1 0,0 0-1,0 0 1,0 0-1,0 1 1,0-1 0,0 0-1,0 1 1,3 22 362,-3-19-377,0-1-1,0 1 0,1 0 1,-1 0-1,1 0 0,0 0 0,0-1 1,3 5-1,-1-5-46,1 0 0,0-1 0,0 1 0,0-1 0,1 0 0,-1 0 0,0-1 0,1 1 0,-1-1 0,1 0 0,-1 0 0,1 0 0,0-1 0,-1 0 1,9 0-1,4 0-689,-1-1 1,0-1 0,19-5-1,20-2-567,-57 43 3902,-4 2-1496,0-3-530,-3 66 1,9-86-848,1-1 1,0 1 0,4 21 0,-9-33-526,0 0 1,0-1 0,0 0-1,0 0 1,-1 0-1,1-1 1,0 0 0,0 1-1,0-1 1,-4-2 0,-3-1-840,1-1 0,-1-1 1,1 0-1,-13-10 0,13 8 767,0-1 0,0 0 0,-13-17 0,-8-17-1495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14414,'9'0'4388,"1"0"-2018,1 3 0,1 3-224,-1 0-993,-1-1-992,-1-5-322,-5 0-3266,-4-19-7880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94 358 10634,'-9'6'3769,"0"-1"-2798,1-1-141,-1 0 0,2 1 0,-1 0 0,0 0-1,1 0 1,0 1 0,0 1 0,-7 8 0,37-23 900,55-41-1388,-2-3 1,108-98 0,-156 127-320,39-38 5,26-20 8,-93 81-37,0 0 0,0 0 0,0 0 0,0 0 0,0 0 0,0 0 0,1 0 0,-1 0 0,0 0 0,0 0-1,0 0 1,0 0 0,0 0 0,0 0 0,1 0 0,-1 0 0,0 0 0,0 0 0,0 0 0,0 0 0,0 0 0,0 0-1,0 0 1,1 0 0,-1 0 0,0 0 0,0 0 0,0 0 0,0 1 0,0-1 0,0 0 0,0 0 0,0 0 0,0 0 0,1 0-1,-1 0 1,0 0 0,0 0 0,0 1 0,0-1 0,0 0 0,0 0 0,0 0 0,0 0 0,0 0 0,0 0 0,0 1-1,0-1 1,0 0 0,0 0 0,0 0 0,0 0 0,0 0 0,0 0 0,0 0 0,0 1 0,0-1 0,0 0 0,0 0 0,0 0-1,-1 0 1,1 0 0,0 0 0,0 0 0,0 1 0,0-1 0,0 0 0,0 0 0,-4 12-47,-14 23 122,-39 56 0,-12 21-30,60-95-148,-22 48 357,29-60-404,0 0 1,1 1-1,-1-1 1,1 1-1,0-1 1,0 1-1,1-1 1,0 1-1,0 9 1,0-14-95,1-1 0,-1 1 0,0 0 1,1-1-1,-1 1 0,1 0 0,-1-1 0,1 1 1,-1 0-1,1-1 0,-1 1 0,1-1 1,-1 1-1,1-1 0,0 1 0,-1-1 0,1 0 1,0 1-1,-1-1 0,1 0 0,0 1 1,0-1-1,-1 0 0,1 0 0,0 0 0,0 0 1,-1 0-1,1 1 0,0-1 0,0-1 0,-1 1 1,1 0-1,0 0 0,0 0 0,-1 0 1,1 0-1,0-1 0,0 1 0,-1 0 0,2-1 1,23-8-13193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15118,'0'0'2531,"-44"43"-1122,26-28 545,11-3-609,7-4-1057,6-6-384,13-2-1377,6-2-2371,-6-11-2081,8-3-2499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127 123 10282,'5'-10'2914,"-1"1"-2280,0 1 203,0 0 1,0 0 0,-1-1 0,0 0-1,-1 1 1,0-1 0,0 0 0,1-17 0,-4 25-793,1 1 0,0-1 1,0 0-1,-1 1 1,1 0-1,0-1 1,-1 1-1,1-1 0,-1 1 1,1-1-1,0 1 1,-1 0-1,1-1 1,-1 1-1,1 0 1,-1-1-1,1 1 0,-1 0 1,1 0-1,-1-1 1,0 1-1,1 0 1,-1 0-1,1 0 0,-1 0 1,1 0-1,-1 0 1,0 0-1,1 0 1,-1 0-1,1 0 1,-2 0-1,-21 6 255,16-1-229,0 0 0,1 0 0,0 1 0,0 0 0,1 0 0,0 0 0,0 1 0,0-1 1,1 1-1,-1 1 0,2-1 0,-4 8 0,2-3 134,0 1 1,2-1-1,-1 0 1,1 1-1,1 0 1,0 0-1,1 13 0,0-24-196,1-1 0,1 1 0,-1 0 0,0 0 0,0 0 0,1 0 0,-1 0 0,1-1 0,-1 1 0,1 0 0,0-1 0,0 1 0,0 0 0,0-1 0,0 1 0,0-1 0,0 1 0,0-1 0,1 0 0,-1 1 0,0-1 0,1 0 0,2 1 0,-1 0 3,1 0 0,0-1 0,0 1-1,0-1 1,0 0 0,0 0 0,1-1 0,-1 0 0,0 1-1,5-1 1,5-1 7,0-1 0,-1 0 0,1-1 0,-1 0 0,21-8-1,-11 0-578,0 0-1,-1-2 1,37-28-1,-59 41 547,0-1 0,0 1 0,0 0 0,0 0 0,0 0 0,0 0 0,0-1-1,0 1 1,1 0 0,-1 0 0,0 0 0,0 0 0,0 0 0,0-1 0,0 1 0,1 0-1,-1 0 1,0 0 0,0 0 0,0 0 0,0 0 0,1 0 0,-1 0 0,0 0 0,0 0-1,0 0 1,1 0 0,-1-1 0,0 1 0,0 0 0,0 1 0,1-1 0,-1 0 0,0 0-1,0 0 1,0 0 0,0 0 0,1 0 0,-1 0 0,0 0 0,0 0 0,0 0 0,1 0-1,-1 0 1,0 1 0,0-1 0,0 0 0,0 0 0,0 0 0,1 0 0,-1 0 0,0 1-1,0-1 1,0 0 0,-3 16-251,-17 30 365,16-38-109,-42 112 1020,30-76 540,-1-1 0,-30 56 0,46-97-1499,0 0 1,0 0-1,0 0 0,0-1 1,0 1-1,0 0 0,0-1 0,-1 1 1,1 0-1,-1-1 0,1 0 0,-1 1 1,1-1-1,-1 0 0,0 0 1,1 0-1,-1 0 0,0 0 0,0 0 1,0 0-1,0-1 0,0 1 0,0-1 1,0 1-1,0-1 0,0 0 1,0 0-1,0 0 0,0 0 0,0 0 1,0 0-1,0-1 0,-1 1 0,1 0 1,1-1-1,-1 0 0,0 0 1,0 1-1,0-1 0,0 0 0,0-1 1,1 1-1,-1 0 0,0 0 1,1-1-1,-1 1 0,1-1 0,0 1 1,-1-1-1,1 0 0,0 1 0,-1-3 1,-87-104-2600,89 108 2479,-1 0-1,1-1 0,0 1 0,0 0 0,-1 0 1,1-1-1,0 1 0,0 0 0,0-1 0,-1 1 1,1 0-1,0-1 0,0 1 0,0 0 0,0-1 1,0 1-1,0 0 0,0-1 0,0 1 1,0 0-1,0-1 0,0 1 0,0 0 0,0-1 1,0 1-1,0 0 0,0-1 0,0 1 0,0 0 1,1-1-1,-1 1 0,0 0 0,0-1 0,0 1 1,0 0-1,1 0 0,-1-1 0,0 1 0,0 0 1,1 0-1,-1-1 0,0 1 0,0 0 1,1 0-1,-1 0 0,0 0 0,1-1 0,-1 1 1,0 0-1,1 0 0,-1 0 0,0 0 0,1 0 1,-1 0-1,0 0 0,1 0 0,-1 0 0,0 0 1,1 0-1,-1 0 0,1 0 0,30 0-1480,-21 0 674,32-1-2840,2-5-3145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19603,'0'0'8263,"64"-46"-15309,-41 22-2980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15407,'0'0'10740,"15"2"-10409,-12-2-319,4 2 0,0-1 0,1 0 0,-1-1 0,1 0 0,-1 0 0,0 0 0,1-1 0,-1 0 0,0-1 0,0 0 0,1 0 0,-1 0 0,-1-1 1,12-5-1,4-6-35,0 0 1,-1-1 0,-1-2-1,0 0 1,-1-1 0,-1-1-1,-1 0 1,-1-2 0,0 0-1,12-23 1,-69 97 492,12-7-20,-30 68 0,51-96-382,1 0 1,1 0-1,1 1 0,0 0 1,1 0-1,2 0 0,-2 27 0,4-44-130,0 0 0,0 0 0,0 0 0,1 0 0,-1 0 0,0 0 0,1 0 0,0 0 0,-1 0 0,1 0 0,0 0 0,0-1 0,0 1 0,0 0 0,0 0 0,1-1 0,-1 1 0,0-1 0,1 1 0,-1-1 0,1 0 0,0 1-1,-1-1 1,1 0 0,0 0 0,0 0 0,0 0 0,3 1 0,16 1-3662,2-6-3330,0-7-7141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52 16720,'0'0'1463,"10"-7"63,-8 6-1511,7-5 580,0 1-1,0 0 1,1 0-1,0 1 1,0 0 0,0 1-1,0 0 1,0 0 0,1 1-1,12-1 1,-22 3-563,0 0 0,0 0 0,0 0 0,-1 0 0,1 0 0,0 0 0,0 0 0,-1 0 0,1 0 1,0 1-1,-1-1 0,1 0 0,0 1 0,0-1 0,-1 0 0,1 1 0,-1-1 0,1 1 0,0-1 0,-1 1 0,1-1 0,-1 1 1,1-1-1,-1 1 0,1-1 0,-1 1 0,0 0 0,1-1 0,-1 1 0,0 0 0,1 1 0,-5 26 1075,1-19-828,0-1 0,-2 0 0,1 0 0,-10 14 1,-12 6 417,-54 46 1,10-11-22,73-62-679,1 0 0,-1 0 0,0 0 0,1-1 0,-1 0 0,1 1 0,-1-1 0,5-1 0,169-10-1700,-176 11 1703,-14 12 737,6-6-595,0 0 0,0 0 0,1 1 0,0 0 1,-7 9-1,-21 23 574,34-39-704,-1 1-1,1-1 0,-1 1 0,0-1 1,1 0-1,-1 1 0,0-1 0,1 0 0,-1 1 1,0-1-1,1 0 0,-1 0 0,0 0 1,1 0-1,-1 0 0,0 0 0,0 0 1,1 0-1,-1 0 0,0 0 0,1 0 0,-1 0 1,0 0-1,0 0 0,1-1 0,-1 1 1,0 0-1,1-1 0,-2 1 0,1-4-3444,2 0-3582,0-3 156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3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67 148 12075,'0'0'4784,"-4"-9"-2526,2 6-2122,1 1 0,0 0 1,0-1-1,0 1 1,0-1-1,0 0 0,0 1 1,1-1-1,-1 0 0,1 1 1,0-1-1,0 0 0,0 0 1,0 1-1,0-1 0,1 0 1,-1 1-1,1-1 1,0 0-1,0 1 0,0-1 1,0 1-1,0-1 0,0 1 1,1-1-1,-1 1 0,1 0 1,-1 0-1,1 0 0,0 0 1,0 0-1,0 0 1,0 0-1,4-2 0,2-2 29,0 0-1,0 1 0,0 0 0,1 1 1,0-1-1,0 2 0,0-1 0,0 1 1,0 0-1,1 1 0,-1 0 0,17 0 1,-25 2-164,-1 0 1,1 0 0,0 0-1,-1 1 1,1-1 0,0 0 0,-1 0-1,1 1 1,0-1 0,-1 1-1,1-1 1,0 0 0,-1 1 0,1-1-1,-1 1 1,1-1 0,-1 1-1,1 0 1,-1-1 0,0 1 0,1-1-1,-1 1 1,0 0 0,1-1-1,-1 1 1,0 0 0,0 0 0,0-1-1,1 1 1,-1 0 0,0-1-1,0 1 1,0 0 0,0 0 0,0-1-1,0 1 1,-1 0 0,1 0-1,0-1 1,0 1 0,0 0-1,-1-1 1,1 1 0,0 0 0,-1-1-1,1 1 1,-1 0 0,-18 34 193,-1-12 341,-1-2 0,-26 21 1,11-10 123,35-32-660,0 1 1,0-1-1,0 1 1,0-1-1,0 1 1,0 0-1,1-1 1,-1 1-1,0 0 0,1-1 1,-1 1-1,0 0 1,1 0-1,-1 0 1,1 0-1,-1 0 1,1 0-1,-1 0 0,1 0 1,0 0-1,-1 0 1,1 0-1,0 0 1,0 0-1,0 0 1,0 0-1,0 0 0,0 0 1,0 0-1,0 0 1,0 0-1,1 0 1,-1 0-1,0 0 1,1 0-1,-1 0 1,1 0-1,-1 0 0,1 0 1,-1-1-1,1 1 1,-1 0-1,1 0 1,0 0-1,0-1 1,-1 1-1,1 0 0,0-1 1,0 1-1,0-1 1,0 1-1,0-1 1,-1 1-1,1-1 1,0 0-1,0 1 0,0-1 1,0 0-1,2 1 1,11 3-78,0-1-1,0 0 1,21 2 0,-18-3-41,-2 1 18,4-1-153,0 2 1,0 0 0,-1 1 0,34 13-1,-51-17 252,0-1-1,0 0 1,0 1-1,0-1 0,0 1 1,0-1-1,0 1 0,0-1 1,0 1-1,0-1 1,0 1-1,-1 0 0,1 0 1,0-1-1,0 1 1,-1 0-1,1 0 0,-1 0 1,1 0-1,-1 0 0,1 0 1,-1 0-1,1 0 1,-1 0-1,0 0 0,1 0 1,-1 0-1,0 0 1,0 0-1,0 0 0,0 0 1,0 2-1,-1-1 35,-1 0 0,1 0 0,-1 0-1,1 0 1,-1 0 0,0 0 0,0-1 0,1 1 0,-1 0 0,0-1-1,0 0 1,-1 1 0,-2 0 0,-10 5 326,0-1 0,0 0-1,-19 4 1,9-5 426,0-1 0,-47 2-1,63-6-734,0 0 0,-1 0 0,1-1 0,-1-1 0,1 1 0,0-2 0,0 1 0,0-1 0,0 0 0,-14-8 0,60 8-4043,1 7 1436,28 2-5595,-30-6-661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4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9 7399,'0'0'13148,"-8"-3"-12064,6 2-1049,0 0-1,-1 1 0,1-1 1,0 0-1,0 1 0,-1-1 1,1 1-1,0 0 1,0 0-1,-1 0 0,1 0 1,0 0-1,-1 0 1,1 1-1,0-1 0,0 1 1,-1-1-1,1 1 0,0 0 1,0 0-1,0 0 1,0 0-1,0 0 0,0 1 1,0-1-1,1 1 1,-1-1-1,0 1 0,1 0 1,-1-1-1,1 1 0,-1 0 1,0 3-1,-11 10 295,1 1 1,1 0-1,0 1 0,1 0 0,1 1 0,1 0 1,0 1-1,-8 35 0,15-54-326,1 1 0,0 0 0,0 0 0,0 0 0,0 0 0,0-1 0,0 1 0,0 0 1,0 0-1,0 0 0,0 0 0,0-1 0,1 1 0,-1 0 0,0 0 0,0 0 0,1-1 0,-1 1 0,1 0 0,-1 0 0,1-1 0,-1 1 0,1-1 0,-1 1 0,1 0 0,0-1 0,-1 1 1,2 0-1,0 0 4,0-1 0,0 1 0,-1-1 0,1 0 0,0 1 0,0-1 0,0 0 0,0 0 0,0 0 0,0 0 0,0-1 0,2 0 0,2 0 12,0-1 1,0 0-1,0 0 1,-1 0 0,1-1-1,-1 0 1,9-6-1,-2-1-7,-1-1 0,-1-1 0,11-14 0,-18 21-32,1 0 0,-1-1 0,0 1 0,0 0 0,-1-1 0,1 1 0,-1-1 0,-1 0 0,1 0 0,-1 0 0,1-7 0,-20 45-386,8-15 434,1 0 0,1 1-1,0 1 1,1-1-1,-6 30 1,12-39 0,0-1 1,0 1-1,0 0 1,1 0-1,1 0 1,-1 0-1,2 0 1,-1 0-1,1-1 1,0 1-1,1 0 1,0-1-1,0 0 1,7 12-1,-2-7 96,-5-10 12,-1 0 0,0 0 0,1 0 1,-2 1-1,1-1 0,0 1 0,-1-1 1,1 1-1,-1 0 0,0-1 0,0 1 1,-1 0-1,1 0 0,-1 0 0,0 0 0,0 4 1,-2-6 15,0 0 0,-1-1-1,1 1 1,-1-1 0,1 1 0,-1-1 0,1 0 0,-1 0 0,0 0 0,0 0 0,1-1 0,-1 1 0,0-1 0,0 0 0,0 0 0,0 0 0,-4 0 0,-1 0 27,-15 3-18,8-1-16,0 0-1,0-1 1,0 0 0,-1-2 0,1 1-1,0-2 1,-27-6 0,41 8-162,0 0 1,0-1-1,0 1 1,0 0-1,0-1 0,1 1 1,-1-1-1,0 1 1,0-1-1,1 1 1,-1-1-1,0 1 0,1-1 1,-1 0-1,0 1 1,1-1-1,-1 0 0,1 0 1,-1 0-1,1 0 1,7-11-865,29-3-1493,49-9-4764,-34 8 743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5:3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684 2404 16656,'69'-35'489,"1"3"0,1 3 1,76-20-1,-7 2-1758,117-44-2495,276-103 4807,-18-44 2506,121-166-488,-39-55-2465,-529 405-598,-3-2-1,-3-3 1,-2-3 0,91-121 0,-143 170 9,0 0 0,0 0 0,-1-1-1,-1 0 1,0 0 0,-1-1 0,0 1 0,-2-1 0,1 0 0,1-25-1,-5 33-3,0 0 0,-1-1 0,0 1-1,0 0 1,0 0 0,-1 0 0,0 0-1,0 0 1,-1 0 0,0 1 0,0-1-1,0 1 1,-1 0 0,0 0 0,0 0-1,-1 1 1,0-1 0,0 1 0,0 0-1,0 0 1,-1 1 0,0-1 0,0 1-1,-9-4 1,-9-4-36,-1 1-1,0 1 1,-1 1-1,0 2 1,0 1-1,0 0 1,-29-1-1,-193-1-702,225 8 688,-90 4 21,0 5 0,-191 41 0,-216 86 87,-662 246-1,1062-334-157,2 6 1,3 4 0,3 6-1,2 4 1,-107 89 0,154-104-153,2 3-1,3 3 1,-77 99 0,98-108 119,3 2 0,2 1 0,2 2 1,3 1-1,-26 76 0,44-105 147,1 0 0,1 1 1,1 0-1,2 0 0,1 1 1,1-1-1,3 45 0,0-58 18,1-1-1,0 0 1,2 0-1,-1 0 1,2 0-1,0 0 0,0-1 1,1 0-1,1 0 1,0-1-1,1 1 1,0-2-1,1 1 1,1-1-1,-1 0 0,20 15 1,-10-12-12,2 0 1,-1-2-1,1-1 0,1 0 1,0-2-1,1 0 0,-1-1 1,1-2-1,42 7 0,0-4-112,1-4-1,88-3 1,-79-5-1750,0-4 0,83-17 0,6-14-4982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4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83 10314,'0'0'4084,"3"-9"-582,10-27-785,-12 35-2627,-1 0 0,0-1 0,1 1 1,-1 0-1,0 0 0,0 0 0,0 0 0,0 0 1,0-1-1,0 1 0,0 0 0,0 0 0,0 0 1,-1 0-1,1-1 0,0 1 0,-1 0 0,1 0 1,-1 0-1,1 0 0,-1 0 0,1 0 0,-1 0 1,0 0-1,0 0 0,1 0 0,-1 1 0,0-1 1,0 0-1,0 0 0,0 1 0,0-1 0,0 0 1,0 1-1,0-1 0,0 1 0,0 0 0,0-1 1,0 1-1,-1 0 0,1 0 0,0-1 0,0 1 0,0 0 1,0 0-1,-1 0 0,1 0 0,-2 1 0,-4-1 32,-1 1-1,1-1 0,-1 1 0,1 1 0,-13 4 0,8 0-18,0 0-1,0 1 1,1 1-1,1 0 1,-1 0-1,1 1 1,1 0-1,-1 1 1,2 0 0,-1 1-1,1-1 1,1 2-1,0-1 1,1 1-1,0 0 1,0 0-1,2 1 1,-5 15 0,8-26-93,1 0 1,-1 0-1,1 0 1,0 0-1,0 0 1,0 0 0,0 0-1,0 0 1,0 0-1,0 0 1,1 0-1,-1 0 1,1 0 0,0 0-1,-1 0 1,1 0-1,0 0 1,0 0-1,0 0 1,0-1 0,0 1-1,1 0 1,-1-1-1,1 1 1,-1-1 0,1 1-1,-1-1 1,1 0-1,0 0 1,-1 0-1,1 0 1,0 0 0,0 0-1,0 0 1,0 0-1,0-1 1,0 1-1,0-1 1,0 0 0,0 1-1,0-1 1,0 0-1,3 0 1,6-1 5,-1 1 0,0-1 0,1 0 0,-1-1-1,0-1 1,0 1 0,17-8 0,-4-2-140,-1-1 0,0-1-1,-1-1 1,-1-1 0,0 0 0,30-35-1,-45 47 82,-5 8-31,1 0 0,0-1 0,-1 1 0,0 0 0,0 0-1,0 0 1,0 0 0,-2 7 0,-3 26 259,1 0 0,2 43 0,2-67-16,1 0 0,0 0 1,2 0-1,-1 0 0,2 0 0,-1-1 1,2 1-1,0-1 0,10 19 0,-20-29 148,1 0-1,-1-1 0,0 0 0,0 0 0,0-1 0,0 1 0,-7-1 0,7 0-101,-492 58 837,485-56-1091,8-2-125,0 1 0,0-1 0,0 1 0,0 0 0,0 0-1,0 0 1,0 0 0,0 1 0,1-1 0,-1 1 0,0 0-1,-5 4 1,10-6-114,-1 1-1,0-1 1,1 0-1,-1 1 1,0-1-1,0 0 1,1 1-1,-1-1 1,0 0-1,1 0 1,-1 1-1,1-1 1,-1 0-1,0 0 1,1 0-1,-1 1 1,1-1-1,-1 0 1,0 0-1,1 0 1,-1 0-1,1 0 1,-1 0-1,1 0 1,-1 0-1,1 0 1,-1 0 0,0 0-1,1 0 1,-1-1-1,1 1 1,-1 0-1,2 0-743,18 0-8278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4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0 494 11275,'0'0'5717,"19"0"-4073,50-7-578,0-3 0,102-30 0,529-91-1293,12 49-240,-688 80 501,10 0 337,-1-2-1,1-1 1,-1-1 0,-1-2-1,53-20 1,-83 27-262,0 1-1,-1-1 1,1 1-1,-1-1 1,1 0-1,-1 0 0,1 0 1,-1 0-1,1 0 1,-1 0-1,0 0 1,0 0-1,1 0 1,-1-1-1,0 1 1,0 0-1,0-1 1,0 1-1,0-3 1,-1 4-60,0-1 0,-1 0 0,1 0 0,-1 0 0,1 1 0,-1-1 0,1 0 0,-1 1 0,1-1 0,-1 0 0,0 1 0,1-1 0,-1 1 0,0-1 0,0 1 0,1-1 0,-1 1 0,0 0 0,0-1 0,0 1 0,0 0 0,1-1 0,-1 1 0,-2 0 0,-70-9 635,-84 6-221,-251 28 1,-151 57-751,513-74 127,-129 24-405,146-25 392,1 1-1,0 1 0,-45 22 0,70-29 147,0-1 1,1 0-1,-1 1 0,1 0 0,0-1 1,0 1-1,0 0 0,0 0 0,0 0 0,0 0 1,0 1-1,-1 2 0,2-5 9,1 1-1,0-1 1,0 1 0,0-1 0,0 1-1,0-1 1,0 1 0,0-1-1,0 1 1,0-1 0,0 1-1,0-1 1,0 1 0,0-1-1,0 1 1,0-1 0,0 0-1,0 1 1,1-1 0,-1 1-1,0-1 1,0 1 0,1-1-1,-1 0 1,0 1 0,1-1-1,-1 1 1,25 8-877,14-5 431,0-1 0,0-3 0,64-5 0,126-28-1636,-229 33 2095,31-5-411,449-82-4004,-9-38 3891,-450 119 616,-14 4 95,1 0 0,-1-1 0,1 1 0,-1-1-1,0-1 1,0 1 0,0-1 0,0-1 0,-1 1-1,12-11 1,-18 14-77,1 1 0,0-1 0,-1 0-1,1 0 1,-1 1 0,1-1 0,-1 0 0,0 0-1,1 0 1,-1 0 0,0 0 0,1 1 0,-1-1-1,0 0 1,0 0 0,0 0 0,0 0 0,0 0 0,0 0-1,0 0 1,0 0 0,-1 0 0,1 0 0,0 1-1,0-1 1,-1 0 0,1 0 0,0 0 0,-1 0 0,1 1-1,-1-1 1,1 0 0,-1 0 0,0 1 0,1-1-1,-1 0 1,0 1 0,1-1 0,-1 1 0,0-1 0,0 1-1,0-1 1,1 1 0,-1-1 0,0 1 0,-1-1-1,-44-13 1561,44 14-1658,-49-9 439,-1 3 0,1 2-1,-66 3 1,-157 27 40,-405 129 223,594-133-777,-86 15-1484,144-34-368,-1-1-1,-33-2 0,-7-6-5067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2:4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7591,'0'0'9983,"-5"7"-9572,2-3-368,0 0 1,1 0-1,0 0 0,0 0 1,0 0-1,0 1 0,0-1 0,1 1 1,0-1-1,0 1 0,0 0 1,1 0-1,0-1 0,-1 1 1,2 0-1,-1-1 0,1 6 0,5 70 369,-4 1 0,-11 101 0,1-14 477,-1 467 552,-4-369-1155,1 0-11,7-152-117,-4 1 1,-29 128-1,24-135 284,5 0 1,5 109-1,-4 68-418,1 309-334,21-406 139,2 96-170,-5 488-364,-15-701 663,-21 123 0,12-118 1,-3 91 0,14-88-1600,9 99-1,1-158-577,3-15-5507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8232,'0'0'13506,"6"-11"-11931,19-30-947,3 2 0,1 0-1,2 2 1,44-41 0,13-17-399,-80 89-15,-5 10-71,-8 26 0,-19 42 62,14-43-99,2-12-85,2 0 1,0 0-1,1 0 1,1 1-1,1 0 1,-3 33-1,6-50-89,1 1 0,-1-1 0,0 0 0,0 0 0,1 0 0,-1 0-1,1 0 1,-1 0 0,1 0 0,-1 0 0,1 0 0,-1 0 0,1 0 0,0 0 0,-1-1-1,1 1 1,0 0 0,0 0 0,0-1 0,0 1 0,0 0 0,0-1 0,0 1 0,0-1 0,0 0-1,0 1 1,0-1 0,0 0 0,0 1 0,0-1 0,0 0 0,0 0 0,0 0 0,1 0-1,-1 0 1,0 0 0,1 0 0,3-1-751,0 1 0,0-1 0,0 0 0,0 0 1,0-1-1,0 1 0,7-5 0,22-16-7082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16464,'0'0'2172,"-10"3"140,-1 0-1963,1 1 0,0 0-1,0 0 1,-12 8 0,19-10-312,0-1-1,1 1 1,-1 0-1,1 0 1,0 0-1,-1 0 1,1 1 0,0-1-1,0 0 1,0 1-1,1-1 1,-1 1-1,1 0 1,-1 0-1,1 0 1,0-1-1,0 1 1,0 0-1,0 0 1,1 1-1,-1-1 1,1 0-1,0 5 1,0-7-33,1 0 1,0 0-1,0 0 0,0 1 1,0-1-1,0 0 1,0 0-1,0-1 0,0 1 1,0 0-1,1 0 0,-1 0 1,0-1-1,0 1 1,1-1-1,-1 1 0,0-1 1,1 1-1,-1-1 0,1 0 1,-1 0-1,0 0 0,1 1 1,-1-1-1,1-1 1,-1 1-1,1 0 0,-1 0 1,0 0-1,3-2 0,45-7 208,-44 6-140,1-1 1,-1 1-1,0-1 1,0 0-1,0 0 1,-1 0-1,1-1 1,-1 0-1,0 0 0,-1 0 1,1 0-1,-1-1 1,4-7-1,-14 29 194,1 0 0,1 1 0,1-1 0,0 1 0,1 0 0,1 0 0,1 0 0,0 0 1,1 0-1,1 0 0,3 20 0,-3-35-244,-1-1 1,0 1-1,0-1 1,0 0-1,0 1 1,0-1-1,0 1 1,0-1-1,0 1 1,-1-1-1,1 0 1,0 1-1,-1-1 1,1 1-1,-1-1 1,0 0-1,1 0 1,-1 1-1,0-1 1,0 0-1,0 0 1,0 0-1,0 0 1,0 0-1,0 0 1,0 0-1,0 0 1,0 0-1,0-1 1,-1 1-1,1 0 1,0-1-1,-1 1 1,1-1-1,0 1 1,-1-1 0,1 0-1,-1 0 1,1 1-1,0-1 1,-1 0-1,-2-1 1,-10 2 290,0 0 1,-1-2 0,-20-2 0,22 2-188,-59-10 651,45 5-1164,43 4-2502,4 1 240,0-1 0,0 0 0,24-6-1,-3-3-5373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75 15278,'0'0'3855,"2"-9"-204,2-31-1190,-5 39-2384,1-1 0,0 1 0,0 0 0,-1 0 0,1 0-1,-1-1 1,1 1 0,-1 0 0,0 0 0,1 0 0,-1 0 0,0 0 0,0 0-1,1 0 1,-1 0 0,0 1 0,0-1 0,0 0 0,0 0 0,0 1 0,0-1-1,-1 1 1,1-1 0,0 1 0,0-1 0,0 1 0,0 0 0,-1-1 0,1 1-1,0 0 1,-3 0 0,0-1 29,-1 1 1,1 0-1,0 0 0,-1 1 0,1-1 1,-1 1-1,-4 1 0,4 1-78,-1-1 0,1 1 1,0 0-1,0 0 0,0 1 0,1 0 0,-1 0 0,1 0 1,0 0-1,0 0 0,0 1 0,1 0 0,-6 9 0,4-6-2,1 1 0,0-1-1,0 1 1,1 0-1,0 0 1,1 0-1,0 0 1,-1 10 0,3-18-25,0 1 0,0-1 0,0 0 0,0 0 0,0 0 0,0 1 0,0-1 0,0 0 0,1 0 1,-1 1-1,0-1 0,1 0 0,-1 0 0,1 0 0,0 0 0,-1 0 0,1 0 0,0 0 0,-1 0 1,1 0-1,0 0 0,0 0 0,0 0 0,0-1 0,1 2 0,1-1 6,-1 0-1,1 0 1,0 0-1,-1 0 1,1-1-1,0 1 1,0-1-1,-1 1 1,1-1-1,0 0 1,3-1-1,1 1-5,0-1 0,0-1-1,0 1 1,0-1-1,0 0 1,0-1 0,-1 0-1,11-5 1,-10 2-72,0 0 0,0-1 0,0 0 0,7-11 0,16-15-487,-27 69-77,-14 114 1274,7-109-232,4-39-321,0 0 1,0 0 0,-1 0-1,1 0 1,-1 0-1,0 0 1,1 0 0,-1 0-1,0 0 1,0 0-1,0 0 1,0-1 0,-1 1-1,1 0 1,0-1-1,-1 1 1,1-1 0,-1 1-1,1-1 1,-1 0-1,0 1 1,0-1 0,-2 1-1,-1 0 26,0-1-1,1 0 1,-1 0-1,0 0 1,0 0-1,1-1 1,-1 1-1,0-1 1,0-1-1,-5 0 1,-2-1-44,1 0 1,0 0 0,0-2 0,0 1-1,0-1 1,1-1 0,-1 0 0,-13-9 0,23 14-138,1 0 0,-1 0 0,1 0 0,-1 0 0,1-1 0,0 1 0,-1 0 0,1 0 0,-1 0 0,1-1 0,0 1 0,-1 0 0,1 0 0,0-1 0,-1 1 0,1 0 0,0-1 0,-1 1 0,1 0 0,0-1 0,0 1 0,-1 0 0,1-1 0,0 1 0,0-1 0,0 1 0,0-1 0,0 1 0,-1 0 0,1-1 0,0 1-1,0-1 1,0 1 0,0-1 0,0 1 0,0-1 0,0 1 0,1-1 0,-1 1 0,0 0 0,0-1 0,0 1 0,0-1 0,0 1 0,1 0 0,-1-1 0,0 1 0,0-1 0,1 1 0,-1 0 0,0-1 0,1 1 0,-1 0 0,0 0 0,1-1 0,-1 1 0,0 0 0,1 0 0,-1-1 0,1 1 0,-1 0 0,1 0 0,-1 0 0,0 0 0,1 0 0,-1 0 0,1-1 0,0 1 0,44-5-7050,-24 3 2472,10-5-4717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80 15599,'0'0'4388,"1"-10"-1025,1 0-2472,-1 7-674,0 0 0,0-1 1,0 1-1,-1-1 0,0 1 1,1-1-1,-1 1 0,0-1 0,-1 0 1,1 1-1,-1-1 0,-1-4 1,2 7-155,-1 0 0,1 1 1,-1-1-1,0 0 1,1 1-1,-1-1 0,0 0 1,1 1-1,-1-1 1,0 1-1,0 0 0,1-1 1,-1 1-1,0-1 1,0 1-1,0 0 0,0 0 1,0-1-1,1 1 1,-1 0-1,0 0 1,0 0-1,0 0 0,0 0 1,0 0-1,0 0 1,0 0-1,1 1 0,-1-1 1,0 0-1,-1 1 1,-28 13 245,20-4-210,0 0 1,0 1-1,1 1 0,1-1 1,-13 24-1,17-28-58,1-1 1,0 1-1,0 0 0,1 0 0,0 0 1,0 0-1,0 0 0,1 0 1,0 0-1,1 1 0,-1-1 1,2 1-1,0 9 0,0-15-36,0 0-1,0 0 0,0 0 0,1 0 1,-1 0-1,0 0 0,1-1 0,-1 1 1,1-1-1,0 1 0,-1-1 0,1 1 1,0-1-1,0 0 0,0 0 1,0 0-1,0 0 0,0 0 0,0-1 1,0 1-1,1-1 0,-1 1 0,0-1 1,0 0-1,1 1 0,-1-1 1,3-1-1,2 2 15,0-1 0,0-1 1,0 1-1,-1-1 1,1 0-1,0-1 0,-1 1 1,10-5-1,-9 3-2,-1-1 1,1 0-1,-1 0 1,0 0-1,0-1 1,0 0-1,-1 0 1,0-1-1,0 1 1,0-1-1,0 0 1,-1-1-1,0 1 1,-1-1 0,1 0-1,-1 1 1,-1-1-1,1-1 1,-1 1-1,0 0 1,-1-1-1,0 1 1,0-1-1,0-12 1,-2 19-75,1-1 0,0 1 0,-1-1 0,0 1 0,1-1 0,-1 1 0,0-1 0,0 1 1,0-1-1,0 1 0,0 0 0,0 0 0,0-1 0,0 1 0,-1 0 0,1 0 0,0 0 0,-1 0 1,1 0-1,0 1 0,-1-1 0,0 0 0,1 1 0,-1-1 0,1 1 0,-1-1 0,1 1 1,-1 0-1,0 0 0,1 0 0,-1 0 0,0 0 0,1 0 0,-1 0 0,0 0 0,1 1 0,-3 0 1,-14 10-4935,17-10 4307,0 0 0,0 1 0,1-1 0,-1 0-1,0 0 1,1 1 0,-1-1 0,1 0 0,-1 1 0,1-1 0,0 1 0,0-1 0,-1 1 0,1 1 0,0 4-10842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16303,'0'0'11403,"-6"57"-10570,-8-13-32,-2 5-481,-3 2-256,1-1-32,0-2 0,6-5-64,3-7-608,9-8-449,0-8-513,14-11-768,6-9-1250,8-5-1505,2-16-3619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49 5125,'0'0'7474,"2"-7"-2723,8-24-1121,-10 31-3527,0 0 1,0 0-1,0-1 1,0 1-1,1 0 1,-1-1-1,0 1 1,0 0 0,0-1-1,0 1 1,0 0-1,0-1 1,0 1-1,0 0 1,0 0-1,0-1 1,-1 1-1,1 0 1,0-1-1,0 1 1,0 0-1,0-1 1,0 1-1,0 0 1,-1 0-1,1-1 1,0 1-1,0 0 1,0 0-1,-1-1 1,1 1-1,0 0 1,0 0-1,-1 0 1,1 0 0,0-1-1,-1 1 1,1 0-1,-17 1 1452,-12 10-629,21-4-827,1 0 0,0 0 0,1 1 0,-10 15 0,14-21-99,0 0 0,1 1 1,-1-1-1,1 1 0,-1-1 1,1 1-1,0 0 0,0-1 1,1 1-1,-1 0 0,0 0 1,1 0-1,0 0 0,-1-1 1,1 1-1,0 0 0,1 0 1,-1 0-1,0 0 0,1 0 0,1 3 1,-1-5 6,0 0-1,0 0 1,0 0 0,0 0 0,0-1-1,0 1 1,0 0 0,0-1 0,0 1-1,0-1 1,0 1 0,1-1 0,-1 0 0,0 1-1,0-1 1,1 0 0,-1 0 0,0 0-1,0 0 1,1 0 0,-1 0 0,0 0-1,0 0 1,1-1 0,-1 1 0,0 0-1,0-1 1,0 1 0,1-1 0,-1 1 0,1-2-1,36-20 157,11-27-265,-47 89-544,-6-11 643,1-13 86,1 1 1,1 0-1,0-1 1,1 1-1,1 0 0,0 0 1,1-1-1,9 32 1,-11-47-49,0-1 0,0 1 0,1 0 1,-1 0-1,0-1 0,0 1 0,0 0 0,0 0 0,0 0 1,0-1-1,0 1 0,0 0 0,0 0 0,-1-1 1,1 1-1,0 0 0,0 0 0,-1-1 0,1 1 1,0 0-1,-1-1 0,1 1 0,-1 0 0,1-1 0,-1 1 1,1 0-1,-1-1 0,0 1 0,1-1 0,-1 1 1,1-1-1,-1 0 0,0 1 0,0-1 0,1 0 0,-1 1 1,0-1-1,1 0 0,-1 0 0,0 1 0,0-1 1,0 0-1,1 0 0,-1 0 0,0 0 0,-1 0 0,-50-1 2342,35 0-2019,15 1-358,-57-3 0,56 3 0,0 0 0,1-1 0,-1 1 0,0-1 0,1 1 0,-1-1 0,0 0 0,1 0 0,-1 0 0,1-1 0,0 1 0,-1 0 0,1-1 0,0 0 0,0 1 0,0-1 0,0 0 0,-3-4 0,7 5-342,0 0 1,1 0-1,-1 0 0,0 0 1,1 0-1,-1 1 0,1-1 1,-1 1-1,1 0 0,2 0 1,54-7-8265,-26 4 823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16688,'0'0'14648,"11"-1"-14258,5-1-329,-1-1 1,1-1-1,-1 0 1,0 0-1,0-2 0,0 0 1,23-14-1,-12 1 5,-1-2-1,-1 0 0,37-45 1,-65 73-100,-12 24 177,-18 46 0,30-67-212,1-1-1,1 1 0,0 0 1,0 0-1,0 0 1,1 0-1,1 0 1,0 0-1,2 19 1,8-7-2947,3-14-2568,9-6-6449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1813 127 4548,'0'0'5819,"-1"-8"-4089,0 5-1555,1-1-1,-1 1 1,0 0 0,-1-1-1,1 1 1,-1 0 0,1 0 0,-1 0-1,0 0 1,0 0 0,0 0-1,0 0 1,-1 1 0,-3-4 0,-1 1 147,0 0-1,0 1 1,0 0 0,-1 0 0,0 0 0,-10-2 0,-13-4 67,-1 2 0,0 1-1,0 2 1,-59-3 0,-133 14-161,44 13-180,-223 54 1,307-52-18,-143 52 0,209-62-23,0 2 0,0 1 0,1 2 0,1 1 0,1 0-1,0 3 1,2 0 0,-37 37 0,54-49 3,1 0 0,0 1 0,1 0 0,0 0 0,0 0 0,1 1 0,0 0 0,0 0 0,1 1 0,1-1-1,0 1 1,0-1 0,1 1 0,1 0 0,-1 0 0,2 0 0,0 0 0,0 0 0,1 0 0,0 0 0,1 0 0,0 0 0,1 0 0,0 0 0,0-1 0,1 0 0,1 0 0,0 0 0,0 0 0,1-1-1,0 1 1,1-2 0,0 1 0,0-1 0,1 0 0,0 0 0,0-1 0,18 12 0,-2-5 3,1 0 0,0-2 0,1 0 0,0-2 0,1-1 0,0-1 0,0-2 0,49 6 0,-3-5 32,1-4-1,84-6 0,-62-5 30,0-5 1,0-4-1,-1-3 1,-2-5-1,0-4 1,150-70-1,-191 74-6,-1-2 1,-2-3-1,83-65 0,-115 81-56,1-2 0,-2 0 0,0 0-1,-1-1 1,-1-1 0,-1-1 0,0 0-1,-2-1 1,0 0 0,-1 0 0,-1-1-1,10-32 1,-18 47-56,1 0 1,-1 0-1,0 0 0,0 0 0,-1 0 0,0 0 1,0 0-1,-2-12 0,2 17-42,-1-1-1,0 1 1,1-1 0,-1 1-1,0-1 1,0 1-1,0-1 1,0 1 0,-1 0-1,1 0 1,0-1-1,-1 1 1,1 0 0,0 0-1,-1 0 1,1 1-1,-1-1 1,1 0 0,-1 0-1,0 1 1,1-1 0,-1 1-1,0 0 1,1-1-1,-1 1 1,0 0 0,0 0-1,1 0 1,-1 0-1,0 0 1,1 0 0,-4 1-1,-27 5-3106,1 5-1196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8 146 8008,'0'0'2274,"10"-10"603,5-5-1442,0 2-1,22-15 0,-31 23-662,2 0 1,-1 1-1,1 0 0,-1 0 0,1 1 0,0 0 0,0 1 0,0-1 0,1 2 0,11-2 0,-19 2-679,-1 1-1,1 0 0,0 0 1,0 0-1,0 0 1,-1 0-1,1 0 0,0 0 1,0 0-1,0 1 1,-1-1-1,1 0 0,0 0 1,0 1-1,-1-1 1,1 0-1,0 1 0,0-1 1,-1 1-1,1-1 1,-1 1-1,1-1 0,0 1 1,-1-1-1,1 1 1,-1 0-1,1-1 0,-1 1 1,1 0-1,0 1 1,-1 0-10,0 0 0,0 0 0,0 0 1,0 0-1,0 0 0,0 0 0,-1 0 0,1 0 1,0 0-1,-1 0 0,0-1 0,0 4 1,-32 49 357,-2-12-606,-2-1-1,-48 39 1,77-74-1276,7-10 135,13-22-944,33-49-1123,-39 65 2785,14-23-320,-8 11 929,1 1 1,1 0-1,1 1 1,1 0-1,27-26 1,-42 45 14,-1 1 0,0 0 1,0-1-1,0 1 1,1 0-1,-1-1 0,0 1 1,1 0-1,-1-1 0,0 1 1,1 0-1,-1 0 0,0-1 1,1 1-1,-1 0 1,0 0-1,1 0 0,-1-1 1,1 1-1,-1 0 0,0 0 1,1 0-1,-1 0 1,1 0-1,-1 0 0,0 0 1,1 0-1,-1 0 0,1 0 1,-1 0-1,1 0 0,-1 0 1,0 0-1,1 0 1,-1 1-1,1-1 0,-1 0 1,0 0-1,1 0 0,-1 1 1,0-1-1,1 0 1,-1 0-1,0 1 0,1-1 1,-1 25 946,-16 32 82,-20 17 279,24-53-1062,1 1 0,1 0 1,1 1-1,1-1 0,-5 26 0,13-47-279,-1 0 1,1 0-1,0 0 0,-1 0 0,1 0 1,0 0-1,0 0 0,0 0 0,0 0 1,0 0-1,0 0 0,0 0 0,0 1 1,0-1-1,0 0 0,1 0 0,-1 0 1,0 0-1,1 0 0,-1 0 0,1 0 1,-1 0-1,1 0 0,-1-1 0,1 1 1,0 0-1,-1 0 0,1 0 0,0-1 1,0 1-1,0 0 0,-1-1 0,1 1 1,0 0-1,0-1 0,2 1 0,-2-1-11,1 0 0,-1 0 1,0-1-1,1 1 0,-1-1 0,0 1 0,0-1 0,1 1 0,-1-1 0,0 0 0,0 0 0,0 1 0,0-1 0,0 0 0,0 0 1,0 0-1,0 0 0,-1 0 0,1 0 0,0 0 0,0-1 0,-1 1 0,1 0 0,-1 0 0,1 0 0,-1-1 0,0 1 0,1 0 1,-1-2-1,4-26-79,5-15 67,28 73-364,-32-28 386,1 1 1,0-1 0,0 0 0,-1 0 0,1-1 0,0 0 0,0 0 0,0 0 0,0-1 0,0 0 0,-1 0 0,1 0 0,0-1 0,-1 0 0,1 0 0,-1 0 0,0-1 0,8-4 0,-10 5 7,1 0 1,-1 0-1,0 0 0,0 0 0,0-1 0,0 1 1,0-1-1,0 0 0,-1 1 0,1-1 0,-1-1 1,0 1-1,0 0 0,0 0 0,0-1 0,-1 0 0,1 1 1,-1-1-1,0 1 0,0-1 0,0 0 0,-1 0 1,1 0-1,-1 0 0,0 1 0,0-1 0,0 0 1,-2-7-1,2 10-4,0 1 1,0 0 0,-1 0-1,1-1 1,0 1-1,0 0 1,-1 0 0,1-1-1,0 1 1,0 0-1,-1 0 1,1-1-1,0 1 1,-1 0 0,1 0-1,0 0 1,0 0-1,-1 0 1,1-1 0,-1 1-1,1 0 1,0 0-1,-1 0 1,1 0 0,0 0-1,-1 0 1,1 0-1,0 0 1,-1 0-1,1 0 1,0 0 0,-1 1-1,1-1 1,0 0-1,-1 0 1,1 0 0,0 0-1,-1 0 1,1 1-1,-1-1 1,-12 9 299,10-4-197,-1 0 0,1 0 0,0 0-1,0 0 1,1 1 0,-1-1 0,1 1 0,0 0-1,1 0 1,-1 0 0,1-1 0,1 1-1,-1 0 1,1 0 0,0 11 0,1-16-92,0 1 0,-1-1 1,1 0-1,0 0 0,0 1 1,0-1-1,-1 0 0,1 0 1,1 0-1,-1 0 0,0 0 0,0 0 1,0-1-1,0 1 0,1 0 1,-1-1-1,0 1 0,1 0 1,-1-1-1,0 0 0,1 1 1,-1-1-1,1 0 0,-1 0 1,1 1-1,-1-1 0,0 0 0,1-1 1,-1 1-1,3 0 0,3 0 16,1-1-1,-1 1 1,0-1-1,0 0 1,10-4-1,-9 1-40,-1 0 0,1 0 0,-1-1 0,0 0 0,-1 0 0,1-1 0,-1 0 0,0 0 0,-1 0 0,1-1 0,-1 0 0,-1 0 0,1 0 0,-1-1 0,0 1 0,-1-1 0,5-15 0,-8 22-72,-2 4 40,-1 0 0,1 1 1,0 0-1,0 0 0,0 0 0,0-1 1,-1 9-1,2-9 16,-11 49 108,11-51-78,1 1 0,0-1 1,0 0-1,0 1 1,0-1-1,0 1 1,0-1-1,0 0 1,0 1-1,0-1 1,1 0-1,-1 1 1,0-1-1,1 0 1,-1 1-1,1-1 0,0 0 1,-1 0-1,1 0 1,0 1-1,0-1 1,0 0-1,0 0 1,0 0-1,0 0 1,0-1-1,0 1 1,0 0-1,0 0 0,0-1 1,1 1-1,-1 0 1,0-1-1,2 1 1,7 0 10,0-1 0,0-1 0,-1 1-1,1-2 1,0 1 0,-1-1 0,1-1 0,-1 0 0,0 0 0,1 0 0,-2-2 0,1 1 0,0-1 0,-1 0-1,0-1 1,0 1 0,0-2 0,-1 1 0,11-13 0,-4 4-9,0-1-1,-1 0 1,-1-1-1,-1-1 1,0 1-1,-1-2 1,-1 1-1,9-28 1,-15 21-141,-3 25 131,-1 0-1,1 0 0,-1 0 0,1 0 1,-1 0-1,1 0 0,-1 0 1,1 0-1,0 0 0,-1 0 1,1 0-1,-1 0 0,1 0 1,-1 1-1,1-1 0,-1 0 0,1 0 1,0 0-1,-1 1 0,1-1 1,0 0-1,-1 1 0,1-1 1,0 0-1,-1 1 0,1-1 1,0 0-1,-1 1 0,-31 38 11,10-6 82,2 1 0,1 1 0,1 1 1,2 0-1,2 2 0,1-1 0,2 1 0,2 1 1,-8 70-1,16-86-99,1-10-59,-1-1 1,0 0 0,0 1-1,-1-1 1,-1 0-1,0 0 1,0 0-1,-2 0 1,-10 22 0,15-34 70,0 0 0,0 0 1,0 0-1,0 0 0,0 1 1,0-1-1,0 0 0,-1 0 1,1 0-1,0 0 0,0 0 1,0 1-1,0-1 1,0 0-1,0 0 0,-1 0 1,1 0-1,0 0 0,0 0 1,0 0-1,0 0 0,0 0 1,-1 1-1,1-1 1,0 0-1,0 0 0,0 0 1,-1 0-1,1 0 0,0 0 1,0 0-1,0 0 0,0 0 1,-1 0-1,1 0 0,0 0 1,0-1-1,0 1 1,0 0-1,-1 0 0,1 0 1,0 0-1,0 0 0,0 0 1,0 0-1,0 0 0,-1-1 1,-3-10 92,2-14-44,2-1-51,1-1-1,1 1 0,1-1 1,14-51-1,-13 64-71,2 1 1,0-1-1,0 1 1,1 0-1,1 1 1,0 0-1,0 0 1,1 0-1,1 1 1,19-17-1,41-25-3102,-34 28-809,-2-3-3490,-9 7-920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12 11211,'4'-11'12171,"-4"20"-11722,-2 9 383,-5 5 65,-7 7-512,3 2-321,2 4-32,-5 0-897,9-2-1217,3-5-1089,2-6-1858,7-10-3971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83 12396,'0'0'12961,"-9"-5"-11535,6 3-1351,0 0-1,0 0 1,-1 0 0,1 0 0,0 1 0,-1-1 0,1 1 0,-1 0 0,1 0 0,-1 0 0,0 0 0,1 1 0,-1-1-1,0 1 1,0 0 0,1 0 0,-1 0 0,0 1 0,1-1 0,-1 1 0,0 0 0,1 0 0,-1 0 0,1 1-1,-1-1 1,1 1 0,0 0 0,0 0 0,-1 0 0,-4 5 0,4-3-52,0 1 0,0 0-1,0 0 1,1 1 0,0-1 0,0 1 0,0 0-1,-3 8 1,6-13-22,-1 1 0,1-1-1,0 0 1,-1 0-1,1 1 1,0-1 0,0 0-1,-1 0 1,1 1 0,0-1-1,0 0 1,0 1-1,1-1 1,-1 0 0,0 0-1,0 1 1,1-1 0,-1 0-1,1 0 1,-1 0-1,1 1 1,0-1 0,-1 0-1,1 0 1,0 0 0,0 0-1,-1 0 1,1 0-1,0 0 1,0 0 0,0-1-1,0 1 1,0 0 0,1-1-1,-1 1 1,0 0-1,0-1 1,0 1 0,0-1-1,1 0 1,-1 1 0,0-1-1,1 0 1,-1 0-1,0 0 1,2 0 0,4 0-10,-1 0 0,0 0 0,0 0 1,0-1-1,0 0 0,0-1 0,0 1 0,0-1 1,0 0-1,0-1 0,0 1 0,-1-1 0,0 0 1,1-1-1,-1 1 0,0-1 0,-1 0 0,1 0 1,-1-1-1,1 1 0,-1-1 0,-1 0 1,1 0-1,-1 0 0,0 0 0,0-1 0,0 0 1,-1 1-1,0-1 0,0 0 0,0 0 0,-1 0 1,1-12-1,-2 18 0,0 0 1,0-1-1,0 1 1,0 0-1,0-1 1,0 1-1,0 0 1,0-1-1,-1 1 1,1 0-1,0-1 1,0 1-1,0 0 1,-1-1-1,1 1 1,0 0-1,0 0 1,-1-1-1,1 1 1,0 0-1,-1 0 1,1 0-1,0-1 1,-1 1-1,1 0 1,0 0-1,-1 0 1,1 0-1,0 0 1,-1 0-1,1 0 1,0 0-1,-1 0 1,1 0-1,-1 0 1,1 0-1,0 0 1,-1 0-1,1 0 1,0 0-1,-1 0 1,1 0-1,0 0 1,-1 1-1,1-1 1,0 0-1,-1 0 1,1 0-1,0 1 1,0-1-1,-1 0 1,1 0-1,0 1 1,0-1-1,-1 1 1,0 0-105,-1-1 0,1 1 0,-1 0-1,1 0 1,0 0 0,0 1 0,0-1 0,0 0 0,0 0 0,0 1 0,0-1-1,0 0 1,0 1 0,0 1 0,0-2-146,1 0 1,0 1-1,0-1 0,0 0 1,0 0-1,0 1 1,0-1-1,0 0 0,0 1 1,0-1-1,0 0 0,1 0 1,-1 1-1,1-1 0,-1 0 1,1 0-1,-1 0 0,1 0 1,0 0-1,-1 1 0,1-1 1,0 0-1,0-1 0,0 1 1,1 1-1,1 0-80,-1-1 0,1 1 0,-1-1 0,1 0 0,0 0 0,-1 0 0,1-1 0,0 1 0,0-1 0,0 1 1,3-1-1,0 0 36,0 0 0,-1 0 0,1-1 0,-1 1 1,1-1-1,0 0 0,-1-1 0,0 0 1,1 0-1,-1 0 0,0 0 0,6-4 0,4-12-211,1-22 6134,-15 39-5318,-1 0-1,0 0 0,0 0 0,1 0 0,-1 0 0,0-1 0,0 1 1,0 0-1,0 0 0,-1 0 0,1 0 0,0-1 0,0 1 1,-1 0-1,1 0 0,0 0 0,-1 0 0,1 0 0,-1 0 0,-1-2 1,1 3-140,0-1 0,0 0 0,-1 1 0,1-1-1,0 1 1,-1-1 0,1 1 0,-1 0 0,1 0 0,0 0 0,-1 0 0,1 0 0,-1 0 0,1 0 0,0 0 0,-1 0 0,1 0 0,-1 1 0,1-1 0,0 1 0,-1-1 0,-1 2 0,0 0-121,0-1 0,0 2 1,1-1-1,-1 0 0,0 0 0,1 1 0,0-1 0,-1 1 1,1 0-1,0 0 0,0 0 0,1 0 0,-1 0 0,0 0 1,1 1-1,0-1 0,0 0 0,0 1 0,0-1 0,1 1 0,-1-1 1,1 1-1,0-1 0,0 1 0,0-1 0,0 1 0,1-1 1,-1 1-1,1-1 0,1 4 0,0-5-115,0-1 0,-1 1 1,1-1-1,0 0 0,0 0 0,0 0 0,0 0 1,0 0-1,0 0 0,0 0 0,1 0 0,-1-1 0,0 0 1,0 1-1,0-1 0,1 0 0,3 0 0,51-1-1083,-35 0 936,-10 3 1043,-12 4-127,-21 11 376,-37 15 206,-5-11-1638,35-19-5326,24-3-25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9353,'0'0'19971,"1"9"-19539,-1-6-417,0-1 0,1 1 1,-1 0-1,1-1 0,-1 1 0,1-1 0,0 1 0,0-1 0,0 1 0,0-1 1,0 0-1,0 1 0,1-1 0,-1 0 0,1 0 0,0 0 0,0 0 0,-1 0 1,1-1-1,0 1 0,1 0 0,-1-1 0,0 0 0,0 1 0,1-1 0,-1 0 1,0 0-1,1 0 0,-1 0 0,1-1 0,-1 1 0,1-1 0,0 0 0,-1 1 1,5-1-1,6-1-78,0 1 0,0-2 1,-1 0-1,1 0 0,19-7 1,-20 5-134,-11 4 177,1 0-1,0 0 1,-1-1-1,1 1 1,-1 0-1,1 0 1,-1 1-1,1-1 0,-1 0 1,1 0-1,-1 1 1,1-1-1,-1 1 1,0 0-1,1-1 1,-1 1-1,1 0 0,-1 0 1,0-1-1,0 1 1,0 0-1,1 0 1,-1 1-1,0-1 1,0 0-1,0 0 0,-1 0 1,1 1-1,0-1 1,0 0-1,-1 1 1,1-1-1,-1 1 1,1-1-1,-1 1 1,1 2-1,3 10 45,-1 1 1,-1 0-1,2 17 1,-1-5-40,2 6 42,-1 0 0,-1 0 0,-3 63 1,-1-86-15,-1 1 1,0-1-1,0 1 1,-1-1-1,-1 0 0,1 0 1,-7 11-1,7-16 33,0 0 0,0 0 0,-1 0-1,0-1 1,0 1 0,0-1-1,0 0 1,0 0 0,-1-1 0,0 1-1,0-1 1,0 0 0,0-1-1,-6 3 1,9-4-11,-1 0 0,1 0-1,-1 0 1,1-1 0,-1 1 0,1-1 0,-1 1-1,0-1 1,1 0 0,-1 0 0,1-1 0,-1 1-1,1 0 1,-1-1 0,1 1 0,-1-1 0,1 0-1,-1 0 1,1 0 0,0 0 0,-1-1 0,1 1-1,0 0 1,0-1 0,0 0 0,0 1 0,0-1-1,0 0 1,1 0 0,-1 0 0,1 0 0,-1 0-1,1 0 1,0-1 0,-1 1 0,1 0 0,1-1-1,-2-4 1,-3-7-67,0 0 1,2-1-1,0 0 0,1 0 1,-1-21-1,1 12-412,2 0-1,1-1 1,4-28 0,-3 41-123,1 0 1,1 0 0,0 0 0,0 0 0,1 1 0,0 0-1,1 0 1,8-11 0,-11 17-604,1 0 0,-1 0 0,-1 0 0,1 0 0,-1-1-1,3-9 1,-3-6-5669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12684,'0'0'8296,"61"-40"-7079,-21 40-961,12 0-256,4 0-1825,6 0-5158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32 235 3748,'0'0'2412,"9"-6"92,-3 2-2229,8-6 1784,1-1-1,19-20 1,-31 28-1493,0 1 0,0-1-1,0 0 1,-1 0 0,1-1 0,-1 1-1,0 0 1,0-1 0,0 1 0,-1-1-1,1 0 1,-1 1 0,0-1 0,0 0 0,0 0-1,0 0 1,-1 0 0,0 0 0,0-8-1,0 11-528,-1 1 0,1-1 0,-1 1 1,1-1-1,0 1 0,-1 0 0,0-1 0,1 1 0,-1-1 0,1 1 0,-1 0 0,1-1 0,-1 1 0,0 0 0,1 0 0,-1 0 0,0-1 0,1 1 0,-1 0 0,0 0 0,1 0 0,-1 0 0,0 0 0,1 0 0,-1 0 1,0 0-1,1 1 0,-1-1 0,0 0 0,0 0 0,-22 7 37,15-2-83,1 0-1,-1 0 1,1 1 0,1 0 0,-1 0 0,1 1-1,0 0 1,0 0 0,1 1 0,0-1 0,0 1 0,1 0-1,0 0 1,0 1 0,1-1 0,0 1 0,-3 17-1,6-25 12,0 1 0,0-1-1,0 0 1,0 0 0,0 0 0,0 0-1,0 0 1,0 1 0,1-1-1,-1 0 1,1 0 0,-1 0-1,0 0 1,1 0 0,0 0 0,-1 0-1,1 0 1,0 0 0,-1 0-1,1-1 1,0 1 0,0 0-1,0 0 1,0-1 0,-1 1 0,1 0-1,0-1 1,0 1 0,1-1-1,-1 1 1,0-1 0,0 0-1,0 1 1,0-1 0,0 0 0,0 0-1,0 0 1,1 1 0,-1-1-1,0-1 1,0 1 0,0 0-1,0 0 1,0 0 0,0-1 0,1 1-1,0-1 1,6-1 24,0 0 1,-1 0-1,0 0 1,1-1-1,12-7 1,-3-2 9,0 1 0,0-2 0,-2-1 0,1 0 1,-2 0-1,0-2 0,-1 0 0,0 0 1,-1-1-1,-1-1 0,-1 0 0,-1 0 1,12-32-1,-32 81-97,6-18 115,0 1 0,0-1-1,2 1 1,-1 0-1,2 1 1,0-1-1,0 0 1,2 1-1,0 21 1,1-33-48,0 0 1,-1-1-1,1 1 1,0 0-1,0 0 1,0-1-1,1 1 1,-1-1-1,1 1 0,-1-1 1,1 0-1,0 1 1,0-1-1,0 0 1,0 0-1,0 0 1,0-1-1,1 1 1,-1 0-1,0-1 1,1 1-1,0-1 0,-1 0 1,1 0-1,0 0 1,-1 0-1,1-1 1,0 1-1,0-1 1,0 1-1,0-1 1,0 0-1,-1 0 1,6-1-1,-1 0 15,0 1-1,-1-1 1,0 0-1,1-1 1,-1 1-1,0-1 1,1-1-1,-1 1 1,0-1-1,-1 0 1,1 0-1,0-1 1,-1 1-1,8-8 1,21-38 69,-34 56-102,0 0-1,1 0 0,-1 0 0,1 0 1,1 0-1,0 0 0,0-1 0,0 1 1,0-1-1,1 1 0,0-1 0,1 0 1,4 7-1,-4-9 21,-1 0-1,1-1 1,0 1 0,0-1-1,0 0 1,0 0 0,1 0 0,-1 0-1,1-1 1,0 0 0,0 0-1,0 0 1,0 0 0,0-1 0,0 0-1,0 0 1,1 0 0,7-1-1,-11 1 5,0-1 0,0 0-1,0 1 1,0-1 0,0 0-1,0 0 1,0-1 0,0 1-1,0 0 1,0-1 0,0 1-1,0-1 1,0 0 0,0 1-1,0-1 1,-1 0 0,1 0-1,0 0 1,0-1 0,-1 1-1,1 0 1,-1-1 0,3-1-1,-3-1 97,0 0 0,1 0 0,-2 0 0,1 0 0,0 0 0,-1 0 0,0-1 0,0 1-1,0 0 1,0 0 0,-2-5 0,0-1-10,0 1 0,-1 0 0,0 0-1,0 0 1,-1 0 0,0 0 0,-1 1 0,-8-13 0,-17-34-125,74 52-4505,-16 4 651,4-1-2589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32 9321,'0'0'12155,"-8"-6"-10639,5 4-1432,0-1 0,1 1 0,-2 0 0,1-1 0,0 1 0,0 1 0,-1-1 0,1 0 0,-1 1 0,1 0-1,-1-1 1,0 2 0,0-1 0,1 0 0,-1 1 0,0-1 0,0 1 0,0 0 0,1 1 0,-1-1 0,0 0 0,0 1-1,0 0 1,1 0 0,-1 0 0,1 1 0,-1-1 0,1 1 0,-1 0 0,1 0 0,-4 3 0,-1 1-73,0 1 1,1 0-1,0 0 1,0 1-1,-9 13 1,14-18-12,0-1 1,0 1-1,1 0 1,-1 0-1,0 0 1,1 0-1,0 1 1,0-1-1,0 0 1,0 0-1,0 1 1,1-1 0,0 1-1,-1-1 1,1 1-1,0-1 1,1 0-1,-1 1 1,1-1-1,1 6 1,-1-7 3,1 0 1,-1 0-1,1 0 1,0-1 0,-1 1-1,1 0 1,0-1-1,0 1 1,0-1 0,0 0-1,1 0 1,-1 0-1,0 0 1,0 0 0,5 1-1,43 9 41,-39-10-57,20 4-76,-20-4 56,-1 0 0,1 0 1,0 2-1,-1-1 0,1 1 1,-1 1-1,0-1 0,18 11 1,-28-14 39,1 1 0,0-1 0,-1 0 1,1 1-1,-1-1 0,1 1 0,-1-1 1,1 1-1,-1-1 0,1 1 0,-1-1 0,1 1 1,-1-1-1,0 1 0,1 0 0,-1-1 0,0 1 1,0 0-1,0-1 0,1 1 0,-1 0 1,0-1-1,0 1 0,0 0 0,0-1 0,0 1 1,0 0-1,0-1 0,0 1 0,0 0 1,-1 0-1,-18 13 958,-35-1 814,52-13-1752,-2 1-140,-14 2 483,0-1 0,-28 0 0,42-2-512,0 0 0,0-1 0,0 1 0,0-1 0,0 0 0,0 0 0,-6-4 0,9 5-57,-1-1 0,1 1 0,0-1 0,0 0 0,0 0 0,1 1 0,-1-1 0,0 0 0,0 0 0,0 0 0,0 0 0,1 0 0,-1 0 0,1 0 0,-1 0 0,1-1 0,-1 1 0,1 0 0,-1 0 0,1 0 0,0 0 0,0-1 0,0 1 0,-1-2 1,2 2-202,-1-1 1,0 1-1,1-1 1,-1 1 0,0-1-1,1 1 1,0-1 0,-1 1-1,1-1 1,0 1-1,0 0 1,0 0 0,0-1-1,0 1 1,0 0 0,0 0-1,0 0 1,0 0-1,0 0 1,1 0 0,-1 0-1,0 1 1,1-1-1,-1 0 1,1 1 0,-1-1-1,1 1 1,-1-1 0,1 1-1,-1 0 1,4 0-1,27-8-4699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37 8072,'0'0'12454,"-9"-2"-11317,0 0-687,1 0 0,-1 0-1,0 1 1,1 0 0,-1 1-1,0 0 1,-10 1 0,15-1-347,1 1 1,0 0-1,-1-1 0,1 1 1,0 0-1,0 1 1,0-1-1,0 1 1,0-1-1,0 1 0,0 0 1,0 0-1,1 0 1,-1 0-1,1 1 1,0-1-1,-1 0 0,1 1 1,0 0-1,0 0 1,1 0-1,-1-1 0,1 1 1,-1 1-1,1-1 1,-1 4-1,1-6-90,1 0-1,-1 0 1,1 1 0,-1-1-1,1 0 1,-1 1 0,1-1-1,0 0 1,0 0-1,0 1 1,0-1 0,0 0-1,0 1 1,0-1-1,0 1 1,0-1 0,0 0-1,1 0 1,-1 1 0,1-1-1,-1 0 1,1 0-1,-1 1 1,1-1 0,0 0-1,0 0 1,-1 0-1,1 0 1,0 0 0,0 0-1,0 0 1,0 0 0,0 0-1,0-1 1,1 1-1,-1 0 1,0-1 0,0 1-1,0-1 1,1 1 0,-1-1-1,0 1 1,1-1-1,-1 0 1,0 0 0,2 0-1,0 0 11,0 0 0,0 0 0,0 0 0,0-1 0,0 0 0,0 1 0,0-1 0,0 0 0,0-1 0,0 1-1,-1 0 1,1-1 0,0 1 0,-1-1 0,1 0 0,-1 0 0,0 0 0,0 0 0,4-5 0,20-44 118,-25 47-154,0 0 0,1 1 1,-1-1-1,1 0 1,0 1-1,0-1 1,0 1-1,0 0 0,0-1 1,1 1-1,0 0 1,-1 1-1,1-1 0,4-3 1,5 7 37,-5-1-49,0 0 0,0 0-1,0 1 1,-1 0 0,1 0 0,8 4-1,-14-5 21,0 0-1,0 1 1,0-1-1,-1 1 0,1-1 1,0 1-1,-1-1 1,1 1-1,0-1 1,-1 1-1,1 0 1,0-1-1,-1 1 0,1 0 1,-1 0-1,0-1 1,1 1-1,-1 0 1,1 0-1,-1 0 0,0 1 1,0 0 5,0 0-1,0 0 1,0 0 0,0 0-1,-1 0 1,1-1 0,-1 1-1,1 0 1,-1 0 0,0 0-1,0-1 1,0 1 0,0 0-1,-1 1 1,-2 3-4,1-1 9,-1 1 1,1-1-1,-2 0 1,1 0-1,0 0 1,-9 7 0,12-11 51,1-2-57,0 1-1,-1-1 1,1 1 0,0-1-1,0 1 1,0 0-1,0-1 1,-1 1-1,1-1 1,0 1-1,0-1 1,0 1-1,0-1 1,0 1-1,0-1 1,0 1 0,0-1-1,1 1 1,-1-1-1,0 1 1,0 0-1,0-1 1,0 1-1,1-1 1,-1 1-1,0-1 1,0 1 0,1 0-1,-1-1 1,0 1-1,1 0 1,0-1-1,8-14-1448,2 0-3887,-5 4-1507,-1 1-1363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79 9385,'0'0'14173,"-9"-4"-12891,4 1-1123,3 1-82,-1 0 0,0 0 0,1 0 0,-1 1 0,0 0 0,0-1 1,0 1-1,0 0 0,0 0 0,0 1 0,0-1 0,-1 1 0,1-1 0,0 1 0,0 0 0,-1 0 0,1 0 1,0 1-1,0-1 0,0 1 0,0 0 0,-4 1 0,-8 6 28,1 1 0,1 0 1,-18 16-1,27-21-31,0 0 0,0 0 0,0 0 0,1 1 0,-1-1 0,1 1 0,1 0 0,-1 0 1,0 0-1,1 0 0,0 0 0,1 0 0,-1 1 0,0 5 0,2-10-59,0 0 0,0 0-1,0 0 1,0 1 0,0-1-1,1 0 1,-1 0 0,0 0 0,1 0-1,-1 0 1,1 0 0,-1 0-1,1 0 1,0 0 0,-1 0 0,1 0-1,0-1 1,0 1 0,0 0 0,-1 0-1,1-1 1,0 1 0,0 0-1,0-1 1,0 1 0,0-1 0,0 1-1,0-1 1,1 0 0,-1 1-1,0-1 1,0 0 0,0 0 0,0 0-1,2 0 1,50 2 326,-42-3-304,-2 0-12,-1 0 1,0 0 0,0-1-1,0-1 1,0 1 0,0-1 0,0-1-1,-1 1 1,1-1 0,-1-1-1,0 1 1,0-1 0,-1 0 0,0-1-1,0 0 1,8-9 0,-3 5-1,1-1 1,0 1-1,22-13 1,-33 22-34,0 0 0,0 1 0,0-1 1,0 1-1,0-1 0,0 1 0,0-1 0,0 1 1,1 0-1,-1-1 0,0 1 0,0 0 0,1 0 1,-1 0-1,0 0 0,0 0 0,1 0 0,-1 0 1,0 1-1,0-1 0,0 0 0,1 1 0,-1-1 1,0 0-1,0 1 0,0 0 0,0-1 0,0 1 0,2 1 1,-1 0 1,0 1 0,-1-1 0,1 1 0,-1 0 0,1-1 0,-1 1 0,0 0 0,0 0 1,0 0-1,0 0 0,0 0 0,0 3 0,0-1 19,0 0 0,-1 0 0,1 0 0,-1 1-1,0-1 1,-1 0 0,1 0 0,-1 0 0,0 1 0,0-1 0,0 0 0,-1 0 0,0 0-1,-4 7 1,38-22-13,98-89-464,-129 106 444,1-1 0,-1 0 0,0 0 0,0 1 0,-1-1 0,0 0 0,0 9 0,0 5 14,1-18 22,-1 1 0,0-1-1,1 0 1,0 0 0,-1 1-1,1-1 1,0 0 0,0 0-1,0 0 1,0 0 0,1 0-1,-1 0 1,1 0 0,-1-1-1,1 1 1,-1 0 0,1-1-1,0 1 1,0-1 0,0 0-1,0 1 1,0-1 0,0 0-1,0 0 1,0 0 0,0-1-1,1 1 1,-1 0 0,0-1-1,0 0 1,1 1 0,-1-1-1,0 0 1,1 0 0,-1 0-1,4-1 1,0 0 21,-1 1-1,1-1 1,-1 0 0,1 0 0,-1-1 0,1 0 0,-1 0-1,0 0 1,0-1 0,0 1 0,0-1 0,0 0 0,-1-1-1,6-4 1,-6 3-22,0 0 0,0 0 0,-1-1 0,1 0 0,-1 1 0,-1-1-1,1 0 1,-1 0 0,0-1 0,-1 1 0,1 0 0,-1-1 0,0 1 0,-1-1 0,0 1-1,0-1 1,0 1 0,-2-9 0,2 14-17,0 1-1,0-1 1,0 1-1,0-1 1,-1 1-1,1 0 1,0-1-1,0 1 0,0-1 1,-1 1-1,1 0 1,0-1-1,0 1 1,-1 0-1,1-1 1,0 1-1,-1 0 1,1 0-1,0-1 1,-1 1-1,1 0 1,0 0-1,-1 0 1,1-1-1,-1 1 1,1 0-1,0 0 1,-1 0-1,1 0 1,-1 0-1,1 0 1,-1 0-1,1 0 1,0 0-1,-1 0 1,1 0-1,-1 0 1,1 0-1,-1 0 0,1 0 1,0 0-1,-1 1 1,1-1-1,-1 0 1,1 0-1,0 0 1,-1 1-1,1-1 1,0 0-1,-1 1 1,1-1-1,-1 1-6,-1 0-1,1 0 0,0 0 0,0 0 0,0 0 1,0 0-1,1 0 0,-1 1 0,0-1 0,0 0 1,1 0-1,-1 1 0,1-1 0,-2 3 1,2-2 4,0-1 0,0 1 0,0 0 1,1 0-1,-1 0 0,0-1 0,0 1 0,1 0 1,0 0-1,-1-1 0,1 1 0,0-1 1,-1 1-1,1 0 0,0-1 0,0 1 1,0-1-1,1 0 0,-1 1 0,0-1 1,0 0-1,1 0 0,2 2 0,0 0 7,1-1-1,0 0 0,0 0 0,0 0 0,0-1 1,0 1-1,0-1 0,7 0 0,9 1 32,-1-2-1,1 0 1,26-4-1,-39 3-25,1-1 0,0 0 1,-1 0-1,0-1 0,1 0 0,-1 0 0,0-1 0,12-7 0,-17 9 13,0 0 0,0-1 0,0 1 0,0-1-1,0 0 1,0 1 0,-1-1 0,1-1 0,-1 1 0,0 0-1,0 0 1,0-1 0,-1 1 0,1-1 0,-1 1 0,0-1-1,0 0 1,0 0 0,0 1 0,0-9 0,-1 10 31,0 1-46,1 0-1,-1 0 1,0 0 0,0 1-1,0-1 1,0 0 0,0 0-1,0 0 1,0 1 0,0-1-1,0 0 1,0 0 0,0 1 0,0-1-1,0 0 1,-1 0 0,1 0-1,0 1 1,-1-1 0,1 0-1,0 1 1,-1-1 0,1 0 0,-1 1-1,1-1 1,-1 1 0,0-1-1,1 0 1,-1 1 0,1-1-1,-1 1 1,0 0 0,0-1-1,1 1 1,-1 0 0,0-1 0,0 1-1,-23 24 87,-2 59-105,17-55 85,-12 50 0,2 8-13,10-49-52,-9 73-1,18-98 107,0 0 0,-2 0-1,1 0 1,-2 0-1,1-1 1,-1 1-1,-1-1 1,-5 11-1,8-21-103,1 0 0,-1-1 0,1 1 1,-1-1-1,1 1 0,-1-1 0,0 1 0,1-1 0,-1 0 0,1 1 1,-1-1-1,0 0 0,1 1 0,-1-1 0,0 0 0,0 0 0,1 0 0,-1 1 1,0-1-1,0 0 0,1 0 0,-1 0 0,0 0 0,1 0 0,-1-1 1,0 1-1,0 0 0,1 0 0,-1 0 0,0-1 0,1 1 0,-1 0 0,0-1 1,1 1-1,-1 0 0,0-1 0,1 1 0,-1-1 0,1 1 0,-1-1 0,1 1 1,-1-2-1,-27-26 233,26 25-234,-19-20-111,16 19 51,0 0 0,0-1 0,0 0 0,1 0 1,0 0-1,0-1 0,0 1 0,1-1 0,0 0 0,0 0 1,0 0-1,1-1 0,0 1 0,-2-11 0,4 14 15,1 0 1,0 1-1,0-1 0,0 0 0,0 1 0,0-1 1,0 1-1,1 0 0,-1-1 0,1 1 1,0 0-1,0 0 0,0 0 0,0 0 0,0 0 1,0 1-1,5-4 0,52-30-550,-38 23 212,5-5 188,-1-1 0,0-1-1,-2-1 1,0-1 0,-1-1 0,-1 0 0,34-51 0,-33 41 92,-7 10 37,0 1 0,24-26 0,-50 58 117,-7 7 62,1 0 0,-15 20 0,27-32-64,1 1-1,0-1 0,0 1 1,0-1-1,1 1 0,0 0 0,1 0 1,-1 1-1,1-1 0,1 0 1,-1 1-1,1 9 0,1-17-62,0 1-1,0 0 0,0 0 0,0 0 0,0 0 0,1 0 1,-1 0-1,0 0 0,0-1 0,1 1 0,-1 0 0,1 0 1,-1 0-1,1-1 0,-1 1 0,1 0 0,-1-1 0,1 1 1,0 0-1,-1-1 0,1 1 0,0-1 0,0 1 0,-1-1 1,1 1-1,0-1 0,0 0 0,1 1 0,32 2-1337,-25-4 560,-1 0 1,1-1 0,-1 0 0,0-1 0,15-5-1,-8-2-1273,0 0 0,-1 0 1,0-2-1,0 0 0,14-17 0,6-9-2976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 10314,'-5'-5'7787,"-6"9"-5644,-10 12-1156,-2 16-487,1 0 0,2 1 0,1 1 0,-25 63 0,16-33-2023,71-116-8343,-23 32 4539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3:21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814 15 8488,'-25'-1'69,"0"1"0,0 2 0,0 0 0,0 2 1,0 1-1,1 1 0,0 0 0,0 2 0,1 1 0,0 1 0,0 1 0,1 1 0,1 1 0,0 1 1,1 0-1,0 2 0,-26 27 0,9-6-62,1 2-1,2 2 1,2 1 0,2 2 0,1 1-1,3 1 1,1 1 0,3 1 0,2 1-1,2 1 1,2 0 0,3 1 0,1 1 0,-7 98-1,15-56 18,5 1 0,3-1 0,23 125 0,-20-181-17,25 157 486,77 253 0,-105-435-384,0 0-1,1 0 0,1-1 1,0 0-1,1 0 1,0-1-1,0 0 0,1 0 1,1 0-1,11 10 1,-16-18-64,0 0 0,1 1 0,0-1 0,-1-1 0,1 1 0,0-1 0,1 0 0,-1 0 1,0 0-1,0-1 0,1 0 0,-1 0 0,1 0 0,-1-1 0,1 0 0,-1 0 1,1 0-1,0 0 0,-1-1 0,0 0 0,1 0 0,-1-1 0,0 0 0,1 0 1,-1 0-1,0 0 0,6-5 0,8-4 85,-1 0-1,0-2 1,-1 0-1,29-30 1,57-71 84,-98 108-211,83-103-62,-5-4-1,-4-4 1,-6-3 0,84-186 0,-112 202 55,-6-2 1,-3-2 0,-6-1 0,-4-2 0,22-224 0,-46 307 13,4-147 45,-7 159 36,0 0 1,-1 0-1,0 1 0,-2-1 0,0 0 0,0 1 1,-2 0-1,-9-20 0,10 27 16,-1 0 1,0 1-1,-1 0 1,1 0-1,-1 1 1,0 0-1,-1 0 1,0 0-1,0 1 1,0 0-1,0 1 1,-1 0-1,0 0 1,0 1-1,0 0 1,0 1-1,0 0 1,0 0-1,-19-1 0,1 1-114,-1 2-1,0 0 0,1 2 1,-1 1-1,-44 10 0,39-4-171,0 2 0,1 1 0,0 1 0,-38 23 0,-113 81-2289,67-40-329,19-19-561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1 978 11115,'0'0'976,"10"6"-383,-4-4-471,-1 0-1,1 0 1,0 0 0,-1 0 0,1-1-1,0 0 1,0 0 0,0-1-1,0 1 1,0-1 0,0-1 0,0 1-1,0-1 1,0 0 0,0 0-1,-1-1 1,1 0 0,0 0 0,5-3-1,427-200 3753,-258 117-3440,942-516-39,-1074 576-394,34-25-567,-83 52 490,1 1 1,0 0-1,-1-1 1,1 1-1,0 0 1,-1 0-1,1-1 1,0 1-1,-1 0 1,1 0-1,-1 0 1,1-1 0,-1 1-1,1 0 1,0 0-1,-1 0 1,1 0-1,-1 0 1,1 0-1,-1 0 1,1 0-1,-1 0 1,1 0 0,0 0-1,-1 0 1,1 0-1,-1 0 1,1 0-1,-1 1 1,1-1-1,0 0 1,-1 0-1,1 0 1,-1 1-1,1-1 1,-1 1 0,-110 31-6881,28-7 395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1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62 215 5733,'0'0'4618,"-6"9"-2792,-1-1-1568,2-1 188,-1 0 0,1 0 0,0 1 0,1-1 0,0 1 0,0 0 0,0 0 0,1 1 0,0-1 0,1 0 0,-2 12 0,4-19-421,0-1 0,1 1-1,-1-1 1,0 1 0,0-1-1,1 1 1,-1-1-1,0 1 1,1-1 0,-1 1-1,0-1 1,1 1-1,-1-1 1,1 0 0,-1 1-1,0-1 1,1 0-1,-1 0 1,1 1 0,-1-1-1,1 0 1,-1 0-1,1 1 1,-1-1 0,1 0-1,0 0 1,-1 0 0,1 0-1,-1 0 1,1 0-1,-1 0 1,1 0 0,-1 0-1,1 0 1,0 0-1,-1 0 1,1-1 0,-1 1-1,1 0 1,-1 0-1,1-1 1,-1 1 0,1-1-1,25-11 63,0-16-872,0-1 0,-3-1-1,0-1 1,-2-1 0,26-54 0,-17 33 280,-30 53 424,18-33 2713,-14 24 133,-15 20-1648,-12 22-756,2 0 0,1 1 0,1 1 0,3 1 0,0 1 0,3 0 0,-10 40 0,16-26-196,6-42 93,1-36-62,-1 13-240,-1 0 1,0 0-1,-1 0 0,-5-18 0,4 19 72,0 0 0,1-1-1,1 0 1,-1-17 0,4 30 61,-1 0 1,1 0-1,-1 0 0,1 0 1,0 0-1,-1 0 0,1 1 1,0-1-1,0 0 0,0 0 1,-1 1-1,1-1 0,0 0 1,0 1-1,0-1 0,0 1 1,0-1-1,0 1 1,1-1-1,-1 1 0,0 0 1,0 0-1,0 0 0,0-1 1,0 1-1,0 0 0,1 0 1,-1 0-1,2 1 0,45 0-260,-41 0 315,18 3 101,-7-1-3000,-5-2-5695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2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11691,'0'0'5157,"57"4"-10122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2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8296,'0'0'14232,"4"9"-13538,-1 0-535,-1 0-1,0 1 1,0 0-1,-1-1 1,-1 1 0,1 11-1,-1-20-143,0 0 0,0 0-1,0 0 1,0 0-1,0 0 1,1 0-1,-1-1 1,0 1 0,1 0-1,-1 0 1,0 0-1,1 0 1,-1 0 0,1 0-1,0-1 1,-1 1-1,1 0 1,0 0-1,-1-1 1,1 1 0,0 0-1,0-1 1,0 1-1,-1-1 1,1 1 0,0-1-1,0 0 1,1 1-1,2 0 17,0 0-1,1 0 0,-1-1 0,0 1 0,0-1 1,0 0-1,6-1 0,3 0 23,0-1 0,0-1-1,24-8 1,-19 3-58,-1-2 1,0 0-1,19-14 0,33-19-254,-68 47 245,0 0 1,1 1-1,-1-1 0,-1 0 0,1 1 1,-1-1-1,1 1 0,-1-1 0,-2 10 0,2-10 56,0-2 3,0 1 0,0 0 0,0 0 0,0 0 0,1-1 0,-1 1 0,1 0 0,-1 0 0,1-1 0,0 1 0,0-1 0,0 1 0,1 0 0,-1-1 0,0 0 0,1 1 0,0-1 0,0 0 0,-1 0 0,1 0 0,0 0 0,1 0 0,-1 0 0,0-1 0,0 1 0,1-1 0,-1 0 0,1 1 0,2 0 0,4 0 6,-1 0 0,1-1 0,0 0 0,0-1 0,0 1 0,0-2 1,-1 1-1,12-3 0,32-12-168,-44 12 88,0 0 1,0 0 0,0 1 0,0 0-1,1 0 1,9 0 0,-16 3 33,-1 0-1,0-1 1,1 1 0,-1 0-1,0 0 1,0 0 0,1 0-1,-1 1 1,0-1 0,0 0-1,0 0 1,-1 1 0,1-1-1,0 0 1,0 1 0,0 2-1,2 1 13,-2-4-149,0 0 1,0-1-1,-1 1 0,1-1 0,0 1 1,0 0-1,0-1 0,-1 1 1,1-1-1,0 0 0,0 1 1,0-1-1,0 0 0,0 1 0,0-1 1,0 0-1,0 0 0,0 0 1,0 0-1,0 0 0,0 0 0,0 0 1,0 0-1,0 0 0,0-1 1,0 1-1,0 0 0,-1-1 1,1 1-1,0-1 0,0 1 0,0-1 1,0 1-1,1-2 0,0 0-463,-1 1-1,1-1 0,-1 0 0,0 0 0,1 0 0,-1 0 1,0-1-1,0 1 0,-1 0 0,1 0 0,0-1 1,-1 1-1,1-4 0,1-16-8170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2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13549,'0'0'7879,"56"16"-9128,-40-11-3491,0-1-5959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2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55 11082,'0'0'5835,"-3"-9"-3331,2 7-2397,0-1 0,0 1 0,0-1 0,-1 0 0,1 1-1,-1 0 1,0-1 0,1 1 0,-1 0 0,0 0 0,0 0 0,-1 0 0,1 0 0,0 1 0,-1-1 0,1 1-1,-1-1 1,1 1 0,-1 0 0,0 0 0,1 0 0,-1 0 0,0 0 0,0 1 0,1-1 0,-1 1 0,0 0-1,0 0 1,0 0 0,0 0 0,0 1 0,1-1 0,-1 1 0,0-1 0,0 1 0,0 0 0,-3 2 0,-2 0-65,1 0 0,-1 0 1,1 1-1,0 0 1,0 1-1,1-1 1,-9 8-1,12-9 21,0-1-1,0 1 1,0 0 0,0 0-1,1 0 1,-1 0-1,1 1 1,0-1 0,0 0-1,0 1 1,1 0 0,-1-1-1,1 1 1,0 0-1,0 0 1,-1 5 0,2-8-51,0 0 0,0-1 1,0 1-1,0 0 0,0-1 1,0 1-1,1 0 0,-1-1 1,0 1-1,0-1 0,1 1 1,-1-1-1,0 1 0,1 0 1,-1-1-1,0 1 0,1-1 1,-1 1-1,1-1 0,-1 0 1,1 1-1,-1-1 0,1 1 1,-1-1-1,1 0 0,0 0 1,-1 1-1,1-1 0,-1 0 1,1 0-1,1 1 0,27-2 330,25-17-96,44-53-209,-97 71-12,0 0 0,-1 0 0,1 0 0,0 0-1,0 0 1,0 0 0,0 0 0,0 0 0,-1 0 0,1 0-1,0 0 1,0 0 0,0 1 0,0-1 0,-1 0 0,1 1-1,0-1 1,0 0 0,-1 1 0,1-1 0,0 1 0,-1-1-1,1 1 1,0 0 0,-1-1 0,1 1 0,-1 0 0,1-1 0,-1 1-1,1 0 1,-1 0 0,1-1 0,-1 1 0,0 0 0,0 0-1,1 0 1,-1 0 0,17 19 686,-9-17-644,0-1 0,0 1-1,0-1 1,0-1 0,0 0 0,0 0-1,14 0 1,63-6-125,-68 4 20,21-5-314,-30 4 360,1 1 0,-1 0 1,1 0-1,0 0 1,-1 1-1,16 2 0,2 5 1709,-18-5-1477,-1 0 1,1 0 0,0-1 0,16 1-1,117-8-354,-80-3-5292,-56 7 1855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3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0 299 12748,'0'0'7308,"11"-8"-6496,36-24-226,19-13-322,-1-3-1,108-105 1,-157 141 758,-17 26-522,-22 39-50,20-45-249,-17 34 111,12-27-271,0 1 1,0 1 0,2 0 0,0 0-1,1 0 1,1 0 0,-4 30 0,8-46-173,0 0 1,1 0-1,-1 0 0,0-1 1,1 1-1,-1 0 1,1 0-1,-1-1 1,0 1-1,1 0 1,0-1-1,-1 1 0,1 0 1,-1-1-1,1 1 1,0-1-1,-1 1 1,1-1-1,0 1 1,0-1-1,-1 0 0,1 1 1,0-1-1,0 0 1,0 0-1,-1 0 1,1 1-1,0-1 1,0 0-1,0 0 0,0 0 1,-1 0-1,1 0 1,0 0-1,0-1 1,0 1-1,0 0 0,-1 0 1,1-1-1,0 1 1,0 0-1,-1-1 1,1 1-1,0-1 1,0 0-1,25-10-6948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32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8136,'-10'3'5141,"-103"37"-1079,100-34-3562,0 0 0,0 0-1,1 1 1,0 1 0,1 0 0,-1 1 0,-13 13 0,25-21-466,0-1 1,-1 0 0,1 0 0,0 0 0,-1 1 0,1-1 0,0 0 0,0 0 0,-1 1 0,1-1 0,0 0-1,0 1 1,0-1 0,-1 0 0,1 1 0,0-1 0,0 0 0,0 1 0,0-1 0,0 1 0,0-1 0,0 0-1,0 1 1,0-1 0,0 0 0,0 1 0,0-1 0,0 1 0,0-1 0,0 0 0,0 1 0,0-1 0,0 0-1,1 1 1,-1-1 0,0 0 0,0 1 0,0-1 0,1 0 0,-1 1 0,0-1 0,1 1 0,20 3 588,27-9-222,-35 2-369,1 0 1,-1-1-1,-1-1 0,1 0 1,-1 0-1,0-2 1,0 1-1,0-1 1,-1-1-1,0 0 1,15-16-1,-30 34-25,-1 1-1,1 0 0,0-1 1,1 1-1,1 0 0,0 0 0,0 1 1,1-1-1,0 0 0,2 22 1,0-27 45,0 0 0,0 0 0,1-1 0,-1 1 0,1 0 0,0-1 0,1 1 0,-1-1 0,1 0 0,0 0 0,1 0 0,-1 0 0,1-1 0,0 1 0,8 7 0,6 7 311,-52-17 2216,-33-3-1795,21-1-348,-51 6-1,83 0-767,24 0-1643,27 0-4302,-16-8 783,2-6-2171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3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89 14958,'0'0'2632,"-2"-10"-192,3 7-2330,-2 0-1,1-1 1,0 1 0,-1 0 0,1 0 0,-1-1 0,0 1 0,0 0 0,-1 0 0,1 0 0,0 0 0,-1 0-1,0 0 1,0 1 0,0-1 0,0 1 0,0-1 0,0 1 0,-1-1 0,1 1 0,-1 0 0,1 0 0,-1 1-1,0-1 1,0 0 0,0 1 0,0 0 0,0-1 0,0 1 0,0 1 0,0-1 0,-1 0 0,-4 0-1,2 1-37,1-1-1,-1 1 0,1 0 0,-1 1 1,1-1-1,-1 1 0,1 0 0,0 0 1,-1 1-1,1 0 0,0 0 0,0 0 1,0 0-1,0 1 0,1 0 0,-1 0 0,1 0 1,-1 0-1,1 1 0,-5 5 0,5-3 31,-1 0-1,1 0 0,0 0 1,0 0-1,1 1 1,0 0-1,0 0 0,1 0 1,-1 0-1,1 0 0,1 0 1,0 0-1,0 1 0,0 12 1,1-18-95,0 0 0,0 0 0,0-1 0,0 1 0,1 0 0,-1 0 0,1 0 0,-1-1 1,1 1-1,0 0 0,-1 0 0,1-1 0,0 1 0,0-1 0,0 1 0,0-1 0,1 1 0,-1-1 0,0 0 1,1 1-1,-1-1 0,2 1 0,1 0 8,-1 0-1,1-1 1,-1 1 0,1-1-1,0 0 1,0 0 0,-1-1-1,1 1 1,0-1 0,5 1-1,2-2 1,-1 1 0,1-1 0,-1-1 0,1 0-1,-1 0 1,0-1 0,14-6 0,-15 5-151,-1 0 1,1 0 0,-1-1-1,0 0 1,0 0 0,-1-1-1,0 0 1,0 0-1,0-1 1,0 0 0,-1 0-1,-1 0 1,10-16 0,-20 39 99,0 0 0,2 0 0,0 0 1,-2 18-1,5-26 94,-1 0 1,1 0-1,0 0 1,1 0-1,0 0 1,0 0-1,1 0 1,0 0-1,0 0 1,1 0-1,0-1 1,5 10 0,-7-17-29,-1 0 1,0 1-1,0-1 1,1 1-1,-1-1 1,0 1 0,0-1-1,0 0 1,1 1-1,-1-1 1,0 1 0,0-1-1,0 1 1,0-1-1,0 1 1,0-1 0,0 1-1,0-1 1,0 1-1,0-1 1,0 1 0,0-1-1,-1 1 1,1-1-1,0 1 1,0-1 0,0 0-1,-1 1 1,1-1-1,0 1 1,-1 0-1,-17 7 681,-35-1 318,38-6-619,-183 23 2126,228-24-5797,-20 2 1719,1-2-1,0 1 1,-1-2 0,1 1 0,-1-2-1,0 1 1,14-4 0,8-10-6877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3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89 10090,'0'0'2909,"5"-10"395,-5 10-2999,17-42 1567,-16 40-1458,0-1 1,0 1 0,0 0 0,0-1 0,1 1-1,-1 0 1,0 0 0,1 0 0,0 0 0,-1 0-1,1 1 1,0-1 0,0 0 0,0 1 0,0-1 0,0 1-1,1 0 1,1-1 0,-5 40 1694,-4-18-1686,-2 0 1,0 0 0,-15 26-1,15-34-333,0 1 0,1-1-1,1 1 1,0 0 0,1 0-1,1 0 1,0 1 0,0-1-1,1 1 1,1-1 0,0 16-1,2-28-78,0 1 1,-1-1-1,1 0 0,0 1 0,0-1 0,0 0 0,0 0 1,0 0-1,0 0 0,0 1 0,0-1 0,0-1 1,0 1-1,1 0 0,-1 0 0,0 0 0,1-1 0,-1 1 1,0-1-1,1 1 0,-1-1 0,1 1 0,-1-1 0,1 0 1,-1 0-1,1 0 0,-1 0 0,3 0 0,52-1-170,-47 1-48,-3-1-299,1 0 1,-1 0 0,1 0 0,-1-1 0,1 0 0,-1 0 0,9-5 0,-11 5-234,0 0 0,-1 0-1,1-1 1,-1 1 0,1-1 0,-1 0 0,0 0-1,0 0 1,0 0 0,-1-1 0,1 1-1,2-6 1,3-13-5469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3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11787,'0'0'6887,"-25"69"-4037,15-40-511,6 0-546,-1 2-704,5-1-672,0 0-321,0 0-64,9-1-833,-2 1-1793,-2 0-2723,-5-5-8360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874 1 6182,'-116'20'5162,"113"-18"-4954,0 0-1,0 1 1,0-1-1,0 1 1,1-1 0,-1 1-1,1 0 1,0 0-1,0 0 1,0 0-1,0 0 1,0 0 0,1 1-1,-1-1 1,-1 7-1,-6 11 385,-22 28-29,-2-2-1,-2 0 1,-65 66-1,-138 112-354,220-209-114,-226 188 915,232-191-929,18-9-101,28-11-83,-28 5 106,150-42 155,137-32-31,122 22-1259,-201 30-4012,-66 5-2286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5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59 3844,'0'0'19842,"-10"14"-19345,-2 3-351,2 0-1,0 0 1,1 1 0,0 1 0,2-1-1,0 1 1,1 0 0,1 1 0,-3 24-1,7-38-143,0 1 42,0 1-1,1 0 1,0 0 0,0-1-1,1 1 1,3 14-1,-4-20-20,1-1-1,0 1 0,0 0 0,0-1 0,0 1 0,0-1 0,0 1 0,0-1 0,0 0 0,1 1 0,-1-1 0,1 0 0,-1 0 0,1 0 0,-1 0 0,1 0 0,0 0 0,-1-1 0,1 1 0,0 0 0,-1-1 0,1 1 0,0-1 0,0 0 0,0 0 0,0 0 0,-1 1 0,1-2 0,0 1 0,0 0 0,0 0 1,0-1-1,-1 1 0,4-2 0,6-1 23,0 0 1,0-1 0,-1-1-1,0 0 1,0 0 0,0-1-1,-1 0 1,0 0 0,0-1 0,0-1-1,-1 1 1,14-18 0,2-4-79,-1-1 1,27-51-1,-38 62-18,-2 0 1,0-1-1,-2 0 0,0-1 1,7-26-1,-17 45-106,-5 8 127,-5 9 73,-2 8 203,0 1 1,2 0-1,0 0 1,2 1-1,1 1 1,1 0-1,1 0 1,1 0-1,2 1 1,-2 33 0,6-58-230,1 1 0,-1-1 0,1 1 0,0-1 0,0 0 0,0 1 0,0-1 0,1 0 0,-1 0 0,0 0 0,1 0 0,0 0 0,-1 0 0,1 0 0,2 2 0,16 5-1919,-19-9 1600,0 0 0,0 0 1,0 0-1,-1 0 0,1-1 0,0 1 0,0 0 1,0 0-1,0-1 0,0 1 0,0 0 0,-1-1 1,1 1-1,0-1 0,0 1 0,-1-1 0,1 1 1,0-1-1,-1 0 0,1 1 0,1-2 0,7-16-5789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5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11050,'0'0'8851,"-5"9"-7180,-11 19-633,-36 65 2073,48-84-2958,-1 1-1,1 0 1,1 1 0,-1-1 0,2 1-1,0-1 1,-2 18 0,5-28-150,-1 1 0,0 0 0,0 0 0,1 0 0,-1 0 0,1-1-1,-1 1 1,1 0 0,-1 0 0,1-1 0,-1 1 0,1 0 0,0-1 0,-1 1 0,1 0 0,0-1 0,-1 1 0,1-1 0,0 1 0,0-1 0,0 0 0,0 1 0,-1-1 0,1 0 0,0 1 0,0-1-1,0 0 1,0 0 0,0 0 0,0 0 0,1 0 0,39 0-347,-28 0 17,35-2-781,-27 1 251,1 1 1,39 4-1,-60-4 892,-1 0 0,1 0 0,-1 0-1,1 0 1,0 0 0,-1 0 0,1 0 0,0 1-1,-1-1 1,1 0 0,-1 1 0,1-1 0,-1 0 0,1 1-1,0-1 1,-1 0 0,0 1 0,1-1 0,-1 1-1,1-1 1,-1 1 0,1-1 0,-1 1 0,0 0-1,0-1 1,1 1 0,-1-1 0,0 1 0,0 0 0,0-1-1,1 1 1,-1 0 0,0-1 0,0 1 0,0 0-1,0-1 1,0 1 0,0-1 0,0 1 0,-1 0-1,1-1 1,0 1 0,0 0 0,0-1 0,-1 1 0,1-1-1,0 1 1,-1 0 0,1-1 0,0 1 0,-1-1-1,1 1 1,-1-1 0,1 1 0,-1-1 0,1 0-1,-1 1 1,-29 27 2713,16-21-2043,0 0-1,-1-1 1,0 0-1,-17 3 0,20-6-704,1-1-1,-1 0 1,0-1-1,0-1 0,0 0 1,-14-1-1,25 1-128,1 0 0,-1 0 0,1 0 0,-1 0 1,1-1-1,-1 1 0,0 0 0,1 0 0,-1 0 0,1 0 0,-1 0 0,1-1 0,-1 1 0,1 0 0,0 0 0,-1-1 0,1 1 0,-1 0 0,1-1 0,0 1 0,-1-1 0,1 1 0,-1 0 0,1-1 0,0 1 0,0-1 1,-1 1-1,1-1 0,0 1 0,0-1 0,0 1 0,-1-1 0,1 1 0,0-1 0,0 1 0,0-1 0,0 1 0,0-2 0,1 1-455,-1 0 0,0-1-1,1 1 1,-1 0 0,1 0 0,0 0-1,-1 0 1,1 0 0,0 0 0,0 0 0,0 0-1,0 0 1,-1 0 0,1 0 0,0 1-1,1-1 1,1-1 0,20-8-11353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5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19699,'0'0'5242,"2"-8"-3785,0-3-1190,9-38-12,-6 33-243,-4 14-15,-1 6 1,0 1 12,0-1 1,0 1 0,0-1 0,1 1-1,-1-1 1,1 1 0,0-1-1,0 0 1,1 1 0,-1-1-1,1 0 1,0 0 0,0 0-1,0 0 1,1 0 0,-1-1-1,1 1 1,0-1 0,0 1-1,0-1 1,0 0 0,1 0-1,-1-1 1,1 1 0,0-1-1,0 0 1,0 1 0,0-2-1,0 1 1,0 0 0,6 0-1,-7 0 17,1 0 0,0-1 0,0 0 0,0 0 0,0 0 0,0 0 0,0 0 0,1-1 0,-1 0 0,0 0-1,0 0 1,0 0 0,0-1 0,1 0 0,6-1 0,-9 0 66,0 0 1,0 1-1,0-1 1,0 0-1,0 0 0,0 0 1,-1 0-1,1 0 0,-1 0 1,1 0-1,-1-1 1,0 1-1,0 0 0,0-1 1,0 1-1,0-1 1,0 1-1,-1-1 0,0 0 1,1 1-1,-1-1 1,0 0-1,0 1 0,-1-5 1,1 5-80,0 1 0,0 0 0,0 0 1,0 0-1,0 0 0,0 0 0,0 0 0,0 0 0,1-1 1,-1 1-1,0 0 0,1 0 0,-1 0 0,0 0 1,1 0-1,0 0 0,-1 0 0,1 0 0,-1 1 1,1-1-1,0 0 0,0 0 0,0 0 0,-1 1 1,3-2-1,28 0-278,-14 2 111,60 6-2611,-26 1-4530,-78-7 409,-22 5 7031,25-1-1436,-22 4-4288,29-3 955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5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4516,'0'0'4292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5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2 12620,'0'0'8440,"-8"-1"-7399,5 1-982,1-1-1,-1 1 1,0 0 0,0 0-1,1 0 1,-1 0 0,0 1 0,0-1-1,1 1 1,-1 0 0,0 0-1,1-1 1,-1 2 0,1-1-1,-1 0 1,-3 3 0,2-1 12,0 1 1,0 1 0,0-1-1,0 0 1,1 1-1,0 0 1,0 0-1,0 0 1,-2 6 0,0-2 38,2 0 0,-1 0 0,1 0 1,1 1-1,-1-1 0,0 17 1,2-22-100,1-1 1,0 1-1,0 0 1,0 0-1,1-1 1,-1 1-1,1 0 1,0-1-1,0 1 1,0 0-1,0-1 1,1 0 0,0 1-1,-1-1 1,1 0-1,0 0 1,1 0-1,-1 0 1,1 0-1,3 3 1,11 7 106,-8-7-179,-1 1 1,0 0-1,0 0 1,0 0-1,11 15 1,-18-21 60,0 1 1,-1-1-1,1 0 1,-1 0-1,1 1 1,0-1-1,-1 0 1,0 1-1,1-1 1,-1 1-1,0-1 1,0 0-1,0 1 1,0-1-1,0 1 1,0-1-1,0 0 1,0 1-1,-1 2 1,-1-2 35,1 0 1,0 0 0,-1 0 0,1 0-1,-1-1 1,0 1 0,1 0-1,-1-1 1,0 1 0,0-1 0,0 0-1,0 1 1,0-1 0,0 0-1,-5 1 1,-2 1 163,-1 0-1,0-1 1,1 0 0,-1 0-1,0-2 1,0 1-1,0-1 1,1 0 0,-1-1-1,0 0 1,-15-4-1,22 5-191,0-1 0,-1 0-1,1 0 1,0 0 0,0 0-1,0 0 1,0-1 0,0 1-1,0-1 1,0 0-1,0 0 1,1 0 0,-1 0-1,1 0 1,-1-1 0,1 1-1,0-1 1,0 1-1,0-1 1,0 0 0,1 0-1,-1 0 1,1 0 0,-1 0-1,1 0 1,0 0-1,0-1 1,1 1 0,-1 0-1,1-1 1,-1 1 0,1 0-1,0-1 1,1 1 0,-1 0-1,0-1 1,2-3-1,-1 4-51,0-1-1,1 1 1,0 0-1,-1 0 0,1 0 1,0 0-1,1 1 1,-1-1-1,0 1 1,1-1-1,-1 1 0,1 0 1,0-1-1,0 1 1,0 1-1,0-1 1,4-1-1,62-25-1400,-58 25 932,100-35-9160,-78 25 3465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5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26 11050,'0'0'7448,"-9"-3"-4827,-30-9-796,37 12-1730,0 0 0,0 0-1,0 0 1,1 0 0,-1 0-1,0 1 1,0-1-1,0 0 1,0 1 0,1 0-1,-1-1 1,0 1 0,1 0-1,-1 0 1,0 0-1,1 0 1,-1 0 0,1 0-1,0 0 1,-1 1 0,1-1-1,0 0 1,0 1-1,-1-1 1,1 1 0,0-1-1,1 1 1,-1 0 0,0-1-1,0 1 1,1 0-1,-1 3 1,-1 0 36,0 0 0,1 0 0,0 0-1,0 1 1,1-1 0,-1 0 0,1 0 0,0 1-1,1 6 1,0-10-131,1 0-1,-1-1 1,0 1-1,0-1 0,1 1 1,-1-1-1,1 1 1,-1-1-1,1 0 1,-1 0-1,1 0 1,0 0-1,0 0 1,0 0-1,0 0 0,-1 0 1,1-1-1,0 1 1,0-1-1,0 1 1,0-1-1,0 0 1,0 0-1,0 0 1,3 0-1,4 0-402,0 0 0,0 0 0,0-1 1,13-3-1,-15 2-212,-1-1 0,0 0 1,1-1-1,-1 1 0,-1-1 1,1 0-1,0-1 1,-1 0-1,0 1 0,0-2 1,-1 1-1,1 0 0,-1-1 1,0 0-1,-1 0 0,1 0 1,-1-1-1,0 1 0,-1-1 1,0 1-1,3-13 1,-5 19 645,-1 0 0,1-1 1,0 1-1,-1 0 1,1 0-1,0 0 1,-1 0-1,1 0 1,0 0-1,-1-1 1,1 1-1,0 0 1,-1 0-1,1 0 0,-1 0 1,1 0-1,0 1 1,-1-1-1,1 0 1,0 0-1,-1 0 1,1 0-1,0 0 1,-1 0-1,1 1 1,0-1-1,-1 0 1,1 0-1,0 0 0,-1 1 1,1-1-1,0 0 1,0 0-1,-1 1 1,1-1-1,0 0 1,0 1-1,-1-1 1,-12 11 753,-15 30 900,26-38-1640,1-1 0,-1 1 1,1 0-1,0 0 0,0-1 1,0 1-1,0 0 0,1 0 1,-1 0-1,1 0 1,0 0-1,0 0 0,0 0 1,0 4-1,0-7-169,1 0-1,-1 1 1,0-1 0,1 1-1,-1-1 1,0 0 0,1 1 0,-1-1-1,1 0 1,-1 0 0,1 1-1,-1-1 1,0 0 0,1 0-1,-1 0 1,1 1 0,-1-1-1,1 0 1,-1 0 0,1 0 0,-1 0-1,1 0 1,-1 0 0,1 0-1,-1 0 1,1 0 0,-1 0-1,1 0 1,-1-1 0,1 1-1,-1 0 1,1 0 0,-1 0 0,1-1-1,14-6-5384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5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13132,'0'0'6684,"-5"7"-5029,-7 15-725,1-1 0,1 1 0,1 1 0,-10 36 0,14-41-857,1 2 1,2-1-1,-2 35 0,4-52-181,0 0 0,0 0-1,0 0 1,1 0-1,-1 0 1,1 0-1,-1 0 1,1 0 0,0-1-1,0 1 1,0 0-1,0 0 1,0-1 0,0 1-1,0-1 1,0 1-1,1-1 1,-1 1 0,1-1-1,-1 0 1,1 1-1,0-1 1,-1 0 0,1 0-1,0 0 1,0-1-1,2 2 1,6 1-663,0 0 0,0-1 0,1 0-1,12 1 1,6 1 1240,-29-4-352,0 0 0,1 0 0,-1 0-1,0 1 1,1-1 0,-1 0 0,0 0 0,1 1-1,-1-1 1,0 0 0,1 0 0,-1 1 0,0-1-1,0 0 1,1 1 0,-1-1 0,0 0-1,0 1 1,0-1 0,1 0 0,-1 1 0,0-1-1,0 0 1,0 1 0,0-1 0,0 1 0,0-1-1,0 0 1,0 1 0,0-1 0,0 1 0,0-1-1,0 0 1,0 1 0,0-1 0,0 1 0,0-1-1,-1 0 1,1 1 0,0-1 0,0 0-1,0 1 1,-1-1 0,1 0 0,0 1 0,0-1-1,-1 0 1,1 1 0,0-1 0,-1 0 0,1 0-1,-1 1 1,-14 15 932,6-12-800,1 0 0,-1-1 0,0 0-1,-1 0 1,1-1 0,-14 2 0,-20-5-1936,42 0 1329,-1 1 0,1 0 0,-1-1 1,1 1-1,-1-1 0,1 0 1,-1 0-1,1 1 0,0-1 0,-1 0 1,1 0-1,0 0 0,0 0 0,-1 0 1,1-1-1,0 1 0,0 0 1,0-1-1,0-1 0,-5-11-6032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3:5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12684,'0'0'11841,"10"-9"-10502,60-59-677,-82 68-2197,-9 9 1533,15-4 22,0 0 0,0 0 0,0 1 0,1 0 0,0 0 0,0 1 0,0 0 0,-6 12 0,10-18 3,1 1 1,-1-1 0,0 1-1,0 0 1,1-1 0,-1 1 0,1 0-1,-1 0 1,1-1 0,0 1-1,0 0 1,0 0 0,0 0 0,0-1-1,0 1 1,0 0 0,0 0-1,1-1 1,-1 1 0,1 0 0,0 0-1,-1-1 1,1 1 0,0-1-1,0 1 1,0 0 0,0-1 0,0 0-1,0 1 1,0-1 0,1 0-1,-1 1 1,0-1 0,1 0 0,-1 0-1,1 0 1,-1 0 0,1-1 0,-1 1-1,1 0 1,0 0 0,0-1-1,-1 1 1,1-1 0,2 0-1,15 4-202,0-1-1,1-1 1,-1 0-1,0-2 1,0 0-1,1-2 1,21-3-1,-15-6-3060,-10-5-2200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8552,'0'0'9865,"14"-48"-7014,0 33-1730,11 3-544,3 5-449,8 4-256,3 3-1698,7 0-4580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69 131 4837,'0'0'16186,"-8"2"-15540,5-1-601,0-1 0,0 1 0,0 0 0,0 0 0,0 0 0,0 0 0,1 0 1,-1 1-1,0 0 0,1-1 0,-1 1 0,1 0 0,0 0 0,-1 0 1,1 0-1,0 1 0,0-1 0,1 1 0,-1-1 0,0 1 0,1 0 0,0-1 1,-1 1-1,1 0 0,0 0 0,0 0 0,1 0 0,-1 0 0,1 0 1,-1 0-1,1 0 0,0 6 0,1-8-26,-1-1 1,1 1-1,-1 0 0,1-1 1,-1 1-1,1-1 1,-1 1-1,1-1 0,0 1 1,-1-1-1,1 0 1,-1 1-1,1-1 0,0 0 1,0 1-1,-1-1 0,1 0 1,0 0-1,-1 0 1,1 0-1,0 0 0,0 0 1,-1 0-1,1 0 1,0 0-1,0 0 0,-1 0 1,1 0-1,0 0 0,0 0 1,0-1-1,27-5 370,-13-1-307,0 0 0,-1 0 0,0-2 0,0 1 0,-1-2 1,18-16-1,67-72-198,-91 89 81,17-17 56,-17 23-174,-8 18-257,-10 18 323,5-17 133,0 0-1,2 0 1,0 0-1,-3 31 1,6-44-30,1 0 0,0-1 0,0 1 0,0 0 0,1 0 0,-1 0 0,1 0 0,-1 0 0,1-1-1,0 1 1,0 0 0,0-1 0,1 1 0,-1 0 0,0-1 0,1 0 0,0 1 0,0-1 0,-1 0 0,1 0 0,1 0 0,-1 0 0,0 0 0,0 0 0,1-1 0,-1 1 0,1-1 0,-1 0 0,1 1 0,0-1 0,-1 0 0,1-1 0,0 1 0,3 0 0,1 0-29,0 1 0,1-2 1,-1 1-1,0-1 0,1-1 1,-1 1-1,0-1 0,0 0 1,1-1-1,-1 0 0,0 0 1,0 0-1,0-1 0,12-6 1,-15 6-24,0 0 1,0 0-1,0 0 1,0-1 0,0 1-1,-1-1 1,1 0 0,-1 0-1,0 0 1,-1 0 0,1 0-1,0-1 1,-1 0-1,0 1 1,0-1 0,-1 0-1,1 0 1,-1 0 0,0 0-1,-1 0 1,1 0 0,-1-6-1,1 10 44,-1-1 0,0 1 0,0 0 0,0 0 0,0-1-1,0 1 1,0 0 0,-1 0 0,1-1 0,0 1 0,-1 0 0,1 0 0,-1 0-1,1-1 1,-1 1 0,1 0 0,-1 0 0,0 0 0,0 0 0,1 0 0,-1 0-1,0 0 1,0 0 0,0 1 0,0-1 0,0 0 0,0 0 0,0 1 0,0-1-1,-1 1 1,1-1 0,0 1 0,0-1 0,0 1 0,-1 0 0,1 0 0,0-1-1,0 1 1,-1 0 0,1 0 0,0 0 0,0 0 0,-1 1 0,1-1 0,0 0-1,0 0 1,-1 1 0,1-1 0,0 1 0,0-1 0,-2 2 0,-3 0 42,-1 1 0,1 0 0,0 0 0,0 1 0,0 0 0,1 0 0,-1 0 0,-6 7 0,8-7 71,-1 0 0,1 1 0,0 0 0,1 0 0,-1 0 0,1 0 0,0 1 1,0 0-1,1-1 0,-1 1 0,1 0 0,1 0 0,-1 0 0,1 0 0,-1 9 0,2-14-106,0 0-1,0 0 0,0 0 0,1 0 0,-1 0 0,0 0 1,0 0-1,1 0 0,-1 0 0,1 0 0,-1 0 0,1 0 1,-1-1-1,1 1 0,0 0 0,-1 0 0,1-1 0,0 1 1,-1 0-1,1-1 0,0 1 0,0 0 0,0-1 0,1 1 1,31 7 120,-22-7-115,1-1 1,0-1-1,19-3 1,-18 1-143,-1 0 0,0-1 0,21-11 1,-28 13 91,0-1 0,0 0 0,0 0 0,0 0 0,-1 0 0,1-1 0,-1 0 0,0 0 0,0 0 0,6-9 0,-10 12 44,1 0 0,-1 0 0,0 1 0,0-1 0,0 0 0,0 0 0,0 0 0,0 0 0,0 0 0,0 0 0,0 0 1,0 0-1,0 0 0,-1 0 0,1 0 0,0 0 0,-1 1 0,1-1 0,-1 0 0,1 0 0,-1 0 0,1 1 0,-1-1 0,1 0 0,-1 0 0,0 1 0,0-1 0,1 1 1,-2-2-1,-30-20 220,13 9-89,13 8-79,-10-10 23,16 15-83,-1-1 1,1 1 0,0 0 0,0 0-1,0-1 1,0 1 0,0 0 0,0 0-1,0-1 1,0 1 0,0 0 0,0-1-1,0 1 1,0 0 0,0 0 0,0-1-1,0 1 1,0 0 0,0-1 0,0 1-1,0 0 1,1 0 0,-1-1 0,0 1-1,0 0 1,0 0 0,0 0 0,0-1-1,1 1 1,-1 0 0,0 0 0,0 0-1,1-1 1,-1 1 0,0 0 0,0 0-1,0 0 1,1 0 0,-1 0 0,0 0 0,1-1-1,-1 1 1,0 0 0,0 0 0,1 0-1,-1 0 1,0 0 0,0 0 0,1 0-1,-1 0 1,0 0 0,1 0 0,-1 0-1,0 1 1,0-1 0,1 0 0,-1 0-1,0 0 1,0 0 0,1 0 0,-1 0-1,0 1 1,1-1 0,25 2-83,-1 0 1,1 2-1,32 10 1,12 1-2902,0-8-5670,-45-7 1088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5349,'0'0'14254,"-3"10"-13683,-2 12-508,1 0 1,1 1-1,1-1 0,0 1 1,2 0-1,1-1 1,1 1-1,0-1 0,2 1 1,1-1-1,0 0 0,2 0 1,1-1-1,0 0 1,19 34-1,-22-47-3262,-9-14-2912,-3-2 4894,-14-17-3839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17521,'0'0'5519,"-2"11"-3917,-3 3-1231,1 0-1,-2 0 1,0 0 0,-1-1-1,0 0 1,-18 24-1,-15 12-434,-2-2 0,-58 49 0,85-87-3151,20-24 237,20-24-2178,3 1 26,3-4-759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59 5701,'6'-7'4901,"6"-7"-2731,4-5 304,2 0 3500,-24 36-2582,3-3-3063,-12 20-177,2 1 0,2 1 0,1 0 1,2 0-1,1 1 0,2 0 0,-1 57 0,6-94-142,0 0 0,0 0 0,0 0 0,1-1 0,-1 1-1,0 0 1,0 0 0,0 0 0,0 0 0,1 0 0,-1 0 0,0 0 0,0 0 0,0 0 0,0-1-1,1 1 1,-1 0 0,0 0 0,0 0 0,0 0 0,1 0 0,-1 0 0,0 0 0,0 0-1,0 0 1,1 1 0,-1-1 0,0 0 0,0 0 0,0 0 0,0 0 0,1 0 0,-1 0 0,0 0-1,0 0 1,0 0 0,0 1 0,1-1 0,-1 0 0,0 0 0,0 0 0,0 0 0,0 0 0,0 1-1,0-1 1,0 0 0,1 0 0,-1 0 0,0 1 0,0-1 0,0 0 0,0 0 0,0 0-1,0 1 1,0-1 0,9-17 178,-6 6-500,-1 0 1,0-1-1,-1 1 0,0-1 0,-1 1 1,0-1-1,-3-16 0,3 21 83,-1 1-1,0 0 1,-1 0-1,0 1 1,1-1-1,-2 0 1,1 0-1,-1 1 1,0 0-1,0-1 1,0 1-1,-1 0 1,0 1-1,0-1 1,-8-7-1,-7 5 373,12 13 835,7-5-932,0 0 0,0 0 0,1 0 0,-1 0 0,0 1 0,1-1 0,-1 0-1,1 0 1,-1 0 0,1-1 0,0 1 0,-1 0 0,1 0 0,0 0 0,-1 0 0,1-1 0,0 1 0,0 0 0,0 0-1,0-1 1,0 1 0,0-1 0,0 1 0,0-1 0,0 0 0,0 1 0,0-1 0,0 0 0,2 1 0,8 1 89,0 0 0,0 0-1,0-1 1,-1 0 0,1-1 0,0-1 0,0 1 0,0-2 0,18-4 0,-20 4-345,-1-1 1,0 0-1,-1 0 0,1-1 0,10-6 0,-12 5-713,-1 1-1,1-1 1,-1 1-1,0-1 1,0-1-1,8-10 1,3-6-6711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14798,'0'0'4938,"-8"11"-2626,-3 7-1792,1-1 1,0 2 0,2-1 0,0 1-1,1 0 1,1 1 0,1 0 0,-5 36 0,6 94-2070,4-169 325,1 6 676,-1 0 0,0 0 0,-1 0 1,0 0-1,-1 0 0,-1 0 0,0 0 0,-7-16 0,12 31 813,0 0 0,0-1 0,0 1 0,0 0 0,0-1 0,1 0 0,-1 1-1,0-1 1,1 0 0,-1 0 0,1 0 0,-1 0 0,1-1 0,4 1 0,41 7-514,-47-8 293,13 2-274,0-2 0,0 0 0,0 0-1,0-1 1,0-1 0,0 0 0,20-7-1,-33 9 520,0 0-1,1 0 0,-1 0 1,0-1-1,1 1 0,-1 0 1,0 0-1,0 1 0,1-1 0,-1 0 1,0 0-1,1 1 0,-1-1 1,0 0-1,0 1 0,2 0 1,25 26 1767,-25-24-2048,0 1-1,-1-1 1,1 0-1,0 0 1,0 0 0,1-1-1,-1 1 1,1-1 0,-1 0-1,7 3 1,3-2-282,1-1-1,0-1 1,0 0 0,-1 0 0,25-3 0,7 0-371,-41 11 2471,-4-8-1785,0 0 0,0 0 0,0 0 0,1 0 0,-1 0 0,0 0 0,0 0 0,1-1 0,-1 1 0,0 0 0,1 0 0,-1 0 0,0-1 0,1 1 0,-1 0 0,1 0 0,0-1 0,-1 1 0,1 0 0,0-1 1,-1 1-1,1-1 0,0 1 0,-1-1 0,1 1 0,0-1 0,0 0 0,1 1 0,10-1-182,0 0-1,0 0 1,-1-2 0,1 1 0,-1-2 0,1 0-1,-1 0 1,0-1 0,20-9 0,-19 8-303,1 0 1,1 0-1,-1 1 1,1 0-1,-1 2 1,26-3 0,-37 5 494,-1 0 1,1 1 0,-1-1-1,1 1 1,-1-1 0,0 1-1,1-1 1,-1 1 0,0 0-1,1 0 1,-1 0 0,0 0 0,0 0-1,0 0 1,0 0 0,0 0-1,2 3 1,9 7-1190,3-5-4756,-8-6-5520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2883,'0'0'16036,"-9"4"-13714,6-2-2158,-1-1-1,1 1 0,0 0 0,0 0 0,0 0 0,0 0 0,0 1 0,0-1 0,0 1 1,1 0-1,-1-1 0,1 1 0,0 0 0,0 1 0,0-1 0,0 0 0,0 1 1,1-1-1,0 1 0,-1-1 0,1 1 0,1-1 0,-1 1 0,0 0 0,1 0 1,0 4-1,0-4-93,1 0 1,-1 0 0,1 0 0,0 0 0,0 0 0,0-1 0,1 1 0,-1 0 0,1 0 0,0-1-1,0 1 1,0-1 0,1 0 0,-1 0 0,1 0 0,0 0 0,0 0 0,0 0 0,0-1 0,0 1 0,1-1-1,-1 0 1,1 0 0,-1 0 0,1 0 0,0-1 0,0 0 0,-1 1 0,1-1 0,0-1 0,5 1-1,-2 1-67,1-1-1,-1 0 1,1-1-1,0 1 1,-1-2-1,1 1 1,0-1 0,-1 0-1,1 0 1,-1-1-1,1 0 1,-1-1-1,0 0 1,0 0-1,0 0 1,7-6-1,25-25-614,-37 31 587,0 1-1,0-1 0,0 1 0,0-1 1,-1 0-1,1 0 0,-1 1 1,1-1-1,-1 0 0,0 0 1,0-1-1,-1 1 0,2-4 1,-19 16-301,14-7 335,1 1 1,0 0-1,0-1 0,0 1 1,1 0-1,-1 0 1,1 1-1,-1-1 0,1 0 1,0 0-1,0 1 1,1-1-1,-1 0 0,1 1 1,-1-1-1,1 0 1,0 1-1,1-1 0,-1 1 1,0-1-1,1 1 1,0-1-1,0 0 0,0 0 1,0 1-1,0-1 1,1 0-1,-1 0 0,1 0 1,0 0-1,0-1 1,0 1-1,0 0 0,1-1 1,-1 1-1,1-1 1,-1 0-1,1 0 0,0 0 1,0 0-1,0 0 1,0-1-1,0 1 0,0-1 1,0 0-1,1 0 1,-1 0-1,0 0 0,6 0 1,-3-1 26,0 0 1,0-1-1,0 0 1,0 0-1,0 0 1,0-1-1,0 1 1,0-1-1,-1-1 1,1 1 0,-1-1-1,1 0 1,-1 0-1,0-1 1,0 0-1,5-5 1,-6 6-107,-1 0 1,0-1 0,0 1 0,0 0-1,-1-1 1,1 0 0,-1 0 0,0 0-1,0 0 1,0 0 0,-1 0 0,1 0-1,-1 0 1,0-1 0,0 1 0,-1-1-1,1 1 1,-1 0 0,0-1 0,0 1-1,0-1 1,-1 1 0,-1-6 0,-7-7-456,8 17 219,1-1 0,-1 1 0,1-1 0,-1 1 0,0-1 0,1 1 0,-1 0 0,1-1 0,-1 1 0,0 0 0,0-1 0,1 1 0,-1 0 0,0 0 0,1 0 0,-1 0 0,0 0-1,0 0 1,1 0 0,-1 0 0,0 0 0,-1 0 0,2 0 99,0 0-1,0 0 0,-1 1 1,1-1-1,0 0 1,-1 0-1,1 0 0,0 0 1,0 1-1,-1-1 0,1 0 1,0 0-1,0 0 1,0 1-1,0-1 0,-1 0 1,1 0-1,0 1 1,0-1-1,0 0 0,0 1 1,0-1-1,0 0 0,-1 0 1,1 1-1,0-1 1,0 0-1,0 1 0,0-1 1,0 0-1,0 1 1,0-1-1,0 0 0,1 1 1,13 14-4133,11-2 496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62 279 3651,'0'0'15033,"6"-8"-12540,-3 4-2243,12-21 1413,-20 17-725,-16 6-143,18 3-752,0 1 0,0-1 0,0 0-1,0 1 1,0-1 0,0 1 0,0 0-1,0 0 1,1 0 0,-1 0 0,1 1-1,0-1 1,-1 0 0,1 1 0,0 0-1,0 0 1,1-1 0,-1 1-1,1 0 1,-1 1 0,1-1 0,-1 3-1,1-4 4,0 0 0,0 1 0,1-1 0,-1 0 1,0 1-1,1-1 0,0 0 0,0 1 0,-1-1 0,1 1 0,0-1 0,1 0 0,-1 1 0,0-1 0,1 0 0,0 1 0,-1-1 0,1 0 0,0 1 0,0-1 0,0 0 0,0 0 0,1 0 0,-1 0 0,0 0 0,1 0 0,0-1 0,-1 1 0,1 0 0,0-1 0,2 2 0,4 1-15,0-2 0,0 1 1,0-1-1,0 0 0,0 0 0,0-1 0,1-1 0,-1 1 0,1-1 0,-1 0 1,0-1-1,1 0 0,-1-1 0,0 1 0,0-2 0,11-3 0,-14 4-31,1 0 0,-1 0 0,0 0 0,0-1 0,0 1 0,0-1 0,0 0 0,-1-1 0,1 1 0,-1-1 0,0 0 0,0 0 0,-1-1 0,1 1 0,-1-1 0,0 1 0,0-1 0,0 0 0,-1 0 0,0-1 0,0 1 0,0 0 0,0-1 0,-1 1 0,1-7 0,-2 12 3,0-1 1,1 0 0,-1 0-1,0 0 1,0 0 0,0 0-1,0 0 1,0 0 0,0 0-1,0 0 1,0 0 0,-1 1-1,1-1 1,0 0 0,0 0-1,-1 0 1,1 0 0,-1 0-1,1 0 1,-1 1 0,1-1-1,-1 0 1,1 0 0,-1 1-1,1-1 1,-1 0 0,0 1-1,0-1 1,1 1 0,-1-1-1,0 1 1,0-1 0,0 1-1,0 0 1,1-1 0,-1 1-1,0 0 1,0-1 0,-2 1-1,2 0 4,0 1 0,0-1-1,0 1 1,0-1-1,0 1 1,0 0-1,0-1 1,0 1 0,0 0-1,0 0 1,0 0-1,0 0 1,0-1 0,0 1-1,1 0 1,-1 0-1,0 1 1,1-1 0,-1 0-1,1 0 1,-1 0-1,1 0 1,0 0 0,-1 1-1,1-1 1,0 0-1,0 0 1,0 0 0,0 1-1,0-1 1,0 2-1,0 0-3,0 1 0,1-1 0,-1 0 0,1 1-1,0-1 1,-1 0 0,1 0 0,1 0 0,-1 1-1,0-1 1,1 0 0,0-1 0,-1 1 0,1 0-1,0 0 1,1-1 0,-1 1 0,0-1 0,1 0-1,-1 0 1,1 0 0,0 0 0,0 0 0,0 0 0,0-1-1,0 1 1,0-1 0,0 0 0,0 0 0,0 0-1,1-1 1,-1 1 0,0-1 0,1 1 0,6-1-1,-1 0-417,0 0-1,0 0 1,0-1-1,0 0 1,0-1-1,0 0 1,-1 0-1,1-1 0,0 0 1,-1-1-1,0 0 1,14-8-1,-10 3-768,-1-2 0,1 1-1,-2-1 1,1-1 0,-1 0 0,-1 0-1,-1-1 1,1 0 0,-2 0-1,0-1 1,-1 0 0,0-1 0,5-19-1,-1-15 794,-7 0 3867,-3 48-3324,1 1 1,-1 0-1,0 0 1,0 0-1,0 0 1,0-1-1,0 1 1,0 0-1,0 0 1,0 0 0,0-1-1,0 1 1,0 0-1,0 0 1,-1 0-1,1 0 1,0-1-1,0 1 1,0 0-1,0 0 1,0 0-1,0 0 1,0-1-1,0 1 1,0 0-1,-1 0 1,1 0-1,0 0 1,0 0-1,0-1 1,0 1-1,-1 0 1,1 0-1,0 0 1,0 0-1,0 0 1,0 0-1,-1 0 1,1 0-1,0 0 1,0 0-1,0 0 1,-1 0-1,1 0 1,0 0 0,0 0-1,0 0 1,0 0-1,-1 0 1,1 0-1,0 0 1,0 0-1,-1 0 1,-12 10 2541,-8 12-1559,10-5-811,1 1 0,1-1 0,1 2 0,1-1 0,0 1 0,1 0 0,1 0 0,-4 38 0,3 11-508,4 86 0,2-96 257,18-76-676,3-25-289,-3-2 0,18-63 0,-22 64-93,0 1-1,38-73 1,-21 72 2974,-29 42-1800,0 0 0,0 0 1,0-1-1,0 1 0,1 0 1,-1 1-1,0-1 0,1 0 1,-1 1-1,1-1 0,0 1 0,0 0 1,-1 0-1,1 0 0,4-1 1,-6 2 93,-12 16 186,2-3-326,1 1-1,0 0 1,1 1 0,0-1-1,2 1 1,-1 1-1,2-1 1,-5 28-1,5-16 310,1 0-1,2 0 0,1 0 0,4 39 1,-3-59-431,0 1 0,1 0 1,1-1-1,-1 1 0,1-1 1,4 8-1,-6-13-7,0 0 1,0 0-1,0 1 1,1-1-1,-1 0 0,0 0 1,1 0-1,0-1 1,-1 1-1,1 0 0,0-1 1,0 1-1,0-1 1,0 1-1,0-1 0,1 0 1,-1 0-1,0 0 1,0 0-1,1 0 0,-1-1 1,4 1-1,-5-1 23,-1 0-1,1-1 1,-1 1 0,1-1-1,-1 0 1,1 1-1,-1-1 1,1 1 0,-1-1-1,0 0 1,1 1-1,-1-1 1,0 0 0,1 1-1,-1-1 1,0 0-1,0 0 1,0 1 0,0-1-1,0 0 1,0 1-1,0-1 1,0 0-1,0 0 1,0 0 0,0-27 110,0 23-71,-1-5-80,-1 1 1,0 0-1,0-1 1,-1 1 0,0 1-1,-1-1 1,1 0-1,-2 1 1,1-1 0,-9-10-1,-15-32-369,28 51 378,0 0-1,0 0 1,-1-1 0,1 1 0,0 0 0,0-1 0,0 1 0,0 0 0,0-1 0,0 1 0,0 0 0,0 0 0,1-1 0,-1 1 0,0 0 0,0-1 0,0 1 0,0 0 0,0 0 0,0-1 0,1 1 0,-1 0 0,0 0 0,0-1 0,0 1 0,1 0 0,-1 0 0,0-1 0,0 1 0,0 0 0,1 0 0,-1 0 0,0 0 0,1-1 0,-1 1 0,0 0 0,0 0 0,1 0 0,-1 0 0,1 0 0,21-4 144,26 6 29,-46-2-170,52 7 35,-41-4-51,1 0 0,-1-2 0,1 0 0,-1 0 0,1-1 0,-1 0-1,25-5 1,-33 2-13,1 0 1,-1-1-1,0 0 0,0 1 0,0-2 0,0 1 0,0 0 1,-1-1-1,0 0 0,0 0 0,0 0 0,-1-1 0,0 1 1,0-1-1,0 0 0,-1 0 0,0 0 0,0 0 0,0 0 0,1-11 1,-3 17 17,0-1 0,0 1 1,0 0-1,0 0 1,0-1-1,0 1 1,0 0-1,0-1 1,0 1-1,0 0 0,0 0 1,0-1-1,0 1 1,0 0-1,0-1 1,0 1-1,0 0 1,0 0-1,-1-1 0,1 1 1,0 0-1,0 0 1,0-1-1,-1 1 1,1 0-1,0 0 1,0 0-1,0-1 0,-1 1 1,1 0-1,0 0 1,-1 0-1,1 0 1,0 0-1,0-1 0,-1 1 1,1 0-1,0 0 1,-1 0-1,1 0 1,0 0-1,0 0 1,-1 0-1,1 0 0,-17 9-6,-12 16 102,26-21-61,-1 1 0,1-1 0,0 1 1,1 0-1,-1 0 0,1 0 1,0 0-1,0 0 0,0 1 0,1-1 1,0 1-1,0-1 0,-1 9 1,2-12-23,0 0 0,0 1 0,1-1 1,-1 0-1,0 0 0,1 0 1,-1 0-1,1 0 0,0 0 0,0 0 1,0 0-1,0 0 0,0 0 1,0 0-1,0 0 0,1-1 0,-1 1 1,1 0-1,-1-1 0,1 1 1,-1-1-1,1 0 0,0 0 0,0 1 1,0-1-1,0 0 0,0 0 0,0-1 1,0 1-1,0 0 0,0-1 1,0 1-1,0-1 0,0 0 0,4 1 1,7-1-59,-1 1 0,1-2 1,-1 1-1,1-2 0,-1 0 1,0 0-1,19-7 0,2-3-828,43-23-1,-64 29 770,-12 5 135,1 1 0,-1 0 0,0 0 0,1 0 0,-1 0 0,0 0 0,1-1 0,-1 1 0,1 0 0,-1 0 0,0 0 0,1 0 0,-1 0 0,0 0 0,1 0 0,-1 0 0,1 1 0,-1-1 0,0 0 0,1 0 1,-1 0-1,0 0 0,1 0 0,-1 1 0,0-1 0,1 0 0,-1 0 0,0 0 0,1 1 0,-1-1 0,0 0 0,0 1 0,1-1 0,-1 0 0,0 0 0,0 1 0,8 18 797,-7-16-767,0 0 0,0 0 0,0 0 1,0-1-1,0 1 0,1 0 0,-1-1 1,4 5-1,-1-4-106,-1-1 0,0 0 0,1 0 0,-1 0 0,1 0 1,-1-1-1,1 1 0,0-1 0,-1 0 0,1 0 0,7 1 0,25-4-5741,-6-10-4999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77 136 8552,'2'-2'603,"-1"0"0,0 1 0,0-1 0,0 0 0,0 0 0,0 0 1,0 0-1,0 1 0,-1-1 0,1-1 0,-1 1 0,1 0 0,-1 0 0,0-3 0,0 4-395,0 0 1,0 0-1,0 0 1,0 0-1,-1 0 1,1 0-1,0 1 1,-1-1-1,1 0 0,-1 0 1,1 0-1,-1 0 1,1 1-1,-1-1 1,0 0-1,1 1 1,-1-1-1,0 0 0,1 1 1,-1-1-1,0 1 1,-1-1-1,0 0-151,0 1-1,0-1 1,0 1 0,0 0-1,0-1 1,0 1-1,0 0 1,1 0-1,-1 1 1,0-1 0,0 0-1,0 1 1,0-1-1,0 1 1,0-1 0,0 1-1,1 0 1,-1 0-1,0 0 1,1 0 0,-1 0-1,0 0 1,1 0-1,0 1 1,-1-1 0,1 1-1,0-1 1,-3 4-1,1 0-13,0 0 0,0 0-1,1 1 1,-1-1 0,1 1-1,0-1 1,1 1-1,-2 9 1,3-14-28,-1 0 1,1 1-1,0-1 0,-1 1 1,1-1-1,0 1 0,0-1 1,0 1-1,0-1 1,0 0-1,1 1 0,-1-1 1,0 1-1,1-1 0,-1 1 1,1-1-1,-1 0 0,1 1 1,0-1-1,0 0 0,-1 0 1,1 0-1,0 1 0,0-1 1,0 0-1,0 0 0,0 0 1,1 0-1,-1-1 1,0 1-1,0 0 0,1 0 1,-1-1-1,0 1 0,1-1 1,-1 1-1,0-1 0,4 1 1,5-1-22,0 0 1,0 0 0,0-1-1,0 0 1,0-1 0,0 0-1,0-1 1,0 0-1,0 0 1,-1-1 0,0 0-1,0-1 1,16-11 0,-10 6-70,-1-1 0,0-1 1,-1 0-1,-1-1 0,0 0 0,0-1 1,10-17-1,-20 28 93,-1 0 0,1 1 0,-1-1 0,0 0-1,0-1 1,0 1 0,0 0 0,-1 0 0,1-5 0,-5 2 286,-10 18-24,7-2-118,0 0 0,0 1 0,1-1 0,1 1 0,-7 19 0,10-24-90,0 0 0,0-1 0,1 1 0,0 0 0,0 0 0,0 0 0,1 0 0,0 0 0,0 1 1,1-1-1,-1 0 0,1 0 0,3 9 0,-2-12-59,-1-1 0,0 1 0,1-1 0,-1 0 0,1 0 0,0 0 0,0 0 0,0 0 0,0 0 1,0-1-1,0 1 0,0 0 0,1-1 0,-1 0 0,0 0 0,1 0 0,-1 0 0,1 0 0,0 0 0,-1 0 0,1-1 0,-1 1 0,1-1 0,0 0 0,0 0 1,-1 0-1,1 0 0,0 0 0,-1-1 0,1 1 0,0-1 0,3-1 0,0 0-14,1 1 1,-1-2-1,0 1 0,0 0 0,0-1 1,-1 0-1,1-1 0,-1 1 1,0-1-1,0 0 0,0 0 0,8-9 1,-11 9-30,1 0 0,-1 0 0,-1 0 0,1-1 1,0 1-1,-1 0 0,0-1 0,0 1 0,0-1 0,-1 1 1,0-1-1,1 1 0,-2-7 0,1 10 18,0 0 0,0 0 0,-1-1-1,1 1 1,0 0 0,-1 0 0,1 0 0,-1-1 0,1 1-1,-1 0 1,1 0 0,-1 0 0,0 0 0,0 0-1,0 0 1,1 0 0,-1 0 0,0 0 0,0 1 0,-1-2-1,0 2 5,0-1 0,1 1 0,-1-1 0,0 1 1,1 0-1,-1 0 0,0 0 0,0 0 0,1 0 0,-1 0 0,0 1 0,1-1 0,-1 0 0,0 1 0,1-1 0,-1 1 0,1 0 0,-1-1 0,-2 3 0,2-2 18,0 0 0,0 1 0,1 0 0,-1-1 0,0 1 0,0 0 0,1 0 0,-1 0 0,1 0 0,0 0 0,-1 0 0,1 0 0,0 1 0,0-1 0,1 0 0,-1 1 0,0-1 0,1 0 0,-1 1 0,1-1-1,0 1 1,0-1 0,0 1 0,0-1 0,0 1 0,0-1 0,1 1 0,-1-1 0,1 0 0,0 1 0,0-1 0,0 0 0,0 1 0,0-1 0,0 0 0,1 0 0,-1 0 0,1 0 0,-1 0 0,1 0 0,0-1 0,0 1 0,-1 0 0,1-1 0,5 3 0,10 3 3,0 0 1,1-2-1,-1 0 0,1 0 1,1-2-1,-1 0 0,0-2 1,1 0-1,-1 0 0,1-2 1,25-4-1,-41 5 44,-1-1 1,1 0-1,-1 1 1,1-1-1,-1 0 0,0 0 1,1-1-1,-1 1 0,0 0 1,1-1-1,-1 1 0,0-1 1,0 0-1,-1 0 0,1 0 1,0 0-1,0 0 0,-1 0 1,0 0-1,1-1 0,-1 1 1,0 0-1,0-1 0,0 1 1,0-1-1,0 1 0,-1-1 1,1-4-1,1-9 453,-1 1-1,-1-1 1,-2-30 0,-1-1-667,4 46 137,-1-1 1,0 1-1,1 0 1,-1-1-1,1 1 1,-1 0-1,1 0 1,0 0-1,-1-1 1,1 1-1,0 0 1,0 0-1,0 0 1,0 0-1,0 0 1,0 1-1,0-1 1,0 0-1,0 0 1,0 1-1,1-1 1,-1 0-1,0 1 1,0-1-1,1 1 1,-1 0-1,0-1 1,1 1-1,-1 0 1,0 0-1,1 0 1,-1 0-1,0 0 1,1 0-1,1 0 1,55 8-2270,-50-7 1751,50 10-3919,-17-7-1768,15 0-9699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72 3491,'0'-1'931,"0"-1"-1,0 1 1,0-1-1,0 1 1,0-1-1,-1 1 0,1-1 1,0 1-1,-1-1 1,1 1-1,-1 0 1,1-1-1,-1 1 1,-1-2-1,1 2-734,1 1-1,0-1 1,-1 1 0,1 0 0,-1 0-1,1-1 1,-1 1 0,1 0-1,-1 0 1,1 0 0,-1 0 0,1-1-1,-1 1 1,1 0 0,-1 0 0,1 0-1,-1 0 1,1 0 0,-1 0-1,1 0 1,-1 0 0,0 1 0,1-1-1,-1 0 1,1 0 0,-1 0-1,0 1 1,-1 0-73,0 1 0,-1-1 0,1 1-1,0 0 1,0 0 0,0 0 0,0 0 0,0 0-1,0 1 1,0-1 0,1 0 0,-1 1 0,-1 3-1,-1 4-25,1 1-1,0-1 0,0 0 0,1 1 1,1 0-1,-1 18 0,1-26-71,1-1 0,0 1 0,0-1 0,0 1 0,0-1 0,0 1 0,1-1 0,-1 1 0,1-1-1,-1 1 1,1-1 0,0 1 0,0-1 0,0 0 0,1 0 0,-1 1 0,0-1 0,1 0 0,-1 0 0,1 0 0,0-1 0,0 1 0,0 0-1,0-1 1,0 1 0,0-1 0,0 1 0,0-1 0,0 0 0,1 0 0,-1 0 0,1 0 0,3 0 0,0 0-19,0-1 1,0 0-1,0 0 0,0-1 1,0 0-1,0 0 1,0 0-1,0-1 1,0 0-1,-1 0 0,1 0 1,-1-1-1,1 1 1,-1-2-1,0 1 1,0 0-1,0-1 0,-1 0 1,1 0-1,-1 0 1,0-1-1,0 0 0,-1 1 1,7-12-1,-3 5-9,-1-1 0,-1 0 1,1 0-1,-2-1 0,0 1 0,0-1 0,-1 0 0,-1 0 0,0 0 0,0-19 0,-2 32 7,0 0 1,0-1-1,1 1 0,-1 0 1,0-1-1,0 1 0,0 0 1,0-1-1,0 1 0,0 0 1,0 0-1,0-1 0,0 1 1,0 0-1,-1-1 0,1 1 1,0 0-1,0-1 1,0 1-1,0 0 0,0 0 1,0-1-1,-1 1 0,1 0 1,0 0-1,0-1 0,0 1 1,-1 0-1,1 0 0,0 0 1,0-1-1,-1 1 0,1 0 1,0 0-1,0 0 1,-1 0-1,1 0 0,0-1 1,-1 1-1,1 0 0,0 0 1,-1 0-1,1 0 0,0 0 1,0 0-1,-1 0 0,1 0 1,0 0-1,-1 0 0,1 0 1,-1 0-1,-12 12 64,9-3-37,0-1 0,0 1 1,1-1-1,1 1 0,-1 0 1,1 0-1,1 1 0,-1 11 1,0 4 227,4 49 0,-1-70-217,0 1 1,0 0-1,0-1 0,0 1 0,1-1 0,-1 0 0,1 1 0,1-1 0,-1 0 1,0 0-1,1 0 0,0-1 0,0 1 0,0 0 0,0-1 0,0 0 1,1 0-1,0 0 0,-1 0 0,1-1 0,0 1 0,0-1 0,1 0 1,-1 0-1,0-1 0,1 1 0,8 1 0,-9-2-130,0-1 0,0 1 0,0-1 0,0 0 0,0 0 0,1-1 0,-1 1 0,0-1 0,0 0 0,0 0 0,0 0 0,0-1 0,6-2 0,-7 2-340,1 0 1,-1-1 0,1 1-1,-1-1 1,0 0-1,0 0 1,-1 0-1,1 0 1,0-1-1,-1 1 1,0-1-1,0 1 1,0-1-1,0 0 1,1-6-1,4-19-6079,-4-3-4186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15727,'0'0'4794,"0"8"-2904,-1 35 12,-1 48-557,3-82-1339,-1 0 1,2 0-1,-1 0 1,1 0-1,0-1 1,1 1-1,7 14 1,-10-22-72,0 0 0,1 0 0,0 0 1,-1-1-1,1 1 0,-1 0 0,1 0 1,0 0-1,0-1 0,-1 1 0,1 0 1,0-1-1,0 1 0,0-1 0,0 1 1,0-1-1,0 1 0,-1-1 0,1 0 1,0 1-1,0-1 0,0 0 0,1 0 0,-1 0 1,0 0-1,0 0 0,0 0 0,0 0 1,0 0-1,0 0 0,0 0 0,0-1 1,0 1-1,0 0 0,0-1 0,0 1 1,-1 0-1,1-1 0,0 0 0,0 1 1,0-1-1,0 1 0,0-1 0,-1 0 1,1 0-1,0 1 0,-1-1 0,1 0 1,-1 0-1,2-1 0,1-2-422,1-1 0,-1 1 0,0-1-1,0 1 1,0-1 0,0 0 0,-1 0 0,2-6-1,-3 8 320,-1 0-1,1 0 1,-1 0-1,0 0 0,1 0 1,-1 0-1,-1 0 1,1 0-1,0 0 1,-1 0-1,0 0 0,-1-4 1,2 7 164,0-1 0,0 1 0,0 0 0,-1 0 1,1-1-1,0 1 0,0 0 0,0 0 0,-1 0 0,1-1 0,0 1 1,0 0-1,0 0 0,-1 0 0,1 0 0,0-1 0,0 1 1,-1 0-1,1 0 0,0 0 0,-1 0 0,1 0 0,0 0 1,0 0-1,-1 0 0,1 0 0,0 0 0,-1 0 0,1 0 0,0 0 1,0 0-1,-1 0 0,1 0 0,0 0 0,-1 0 0,1 0 1,0 1-1,0-1 0,-1 0 0,-14 21 1052,11-13-481,0-1 0,0 1-1,1 1 1,0-1 0,0 0 0,1 1-1,0-1 1,1 1 0,0 0 0,0-1-1,1 14 1,1-21-508,0 0-1,-1 0 1,1-1 0,0 1-1,0 0 1,-1 0-1,1-1 1,0 1 0,0-1-1,0 1 1,0-1 0,0 1-1,0-1 1,0 1-1,0-1 1,0 0 0,0 0-1,0 1 1,0-1-1,0 0 1,0 0 0,0 0-1,0 0 1,1-1-1,35 1 288,-28-1-310,34-1 16,-33 0-45,-1 1 0,1 1 0,-1 0 0,1 0 0,-1 1 1,1 0-1,-1 0 0,0 1 0,18 6 0,-24-7 17,0 0 0,-1 0 0,1 0-1,0 0 1,-1 0 0,1-1 0,0 0-1,0 1 1,0-1 0,0 0 0,-1 0 0,1-1-1,0 1 1,0-1 0,-1 1 0,1-1 0,0 0-1,0 0 1,-1 0 0,1 0 0,-1 0 0,1-1-1,-1 1 1,0-1 0,3-2 0,-2 1-11,0 0 1,-1 0-1,1 0 1,-1 0-1,0-1 1,0 1 0,0-1-1,0 0 1,-1 1-1,1-1 1,-1 0-1,0 0 1,0 0-1,-1 0 1,1 0-1,-1-8 1,1 13-155,-1-1 0,0 1 0,0-1 0,0 1 0,0-1 0,0 1 1,0-1-1,0 1 0,0-1 0,0 1 0,0 0 0,0-1 0,-1 1 0,1-1 0,0 1 0,0-1 0,0 1 0,-1-1 1,1 1-1,0-1 0,0 0 0,-1 1 0,1-1 0,-1 1 0,1-1 0,0 0 0,-1 1 0,1-1 0,-1 0 0,1 1 1,-1-1-1,1 0 0,-1 0 0,1 0 0,-1 1 0,1-1 0,-1 0 0,1 0 0,-1 0 0,1 0 0,-1 0 0,1 0 1,-1 0-1,1 0 0,-1 0 0,1 0 0,-1 0 0,1 0 0,-1 0 0,1-1 0,-1 1 0,1 0 0,-1 0 0,1 0 1,-1-1-1,1 1 0,-1-1 0,5 4-306,0-1-1,1 1 1,-1-1-1,1 0 1,-1-1 0,1 1-1,0-1 1,0 0 0,0 0-1,0-1 1,0 1 0,0-1-1,6 0 1,-1 0-496,0-1 0,0 0 0,0 0 0,-1-1 0,20-5 0,-24 4 1035,0 1-1,0-1 0,-1 1 0,1-1 1,-1-1-1,9-6 0,-12 9 515,0 0 0,0-1 0,0 1 0,0 0 0,0-1 0,0 1 0,0-1 0,0 1 0,0-1 0,-1 0 0,1 1 0,-1-1 0,1 0 0,-1 1 0,1-4 0,-2 5-465,1 0-1,-1-1 0,1 1 0,0 0 0,-1 0 1,1 0-1,-1 0 0,1-1 0,-1 1 1,1 0-1,0 0 0,-1 0 0,1 0 0,-1 0 1,1 0-1,-1 0 0,1 0 0,-1 0 1,1 1-1,0-1 0,-1 0 0,1 0 0,-1 0 1,1 0-1,0 1 0,-1-1 0,1 0 1,-1 0-1,1 1 0,0-1 0,-1 0 0,1 1 1,0-1-1,0 0 0,-1 1 0,1-1 1,0 0-1,-1 1 0,-16 13 548,16-13-492,0 1-93,-1 0 0,0 0 0,1 1 0,-1-1 0,1 0 0,0 1 0,0 0 0,0-1 0,0 1 0,0 0 0,0-1 0,1 1 0,-1 0 0,1 0 0,0-1 0,0 1 0,0 0 0,0 0 0,1 0 0,0 3 0,0-4-76,-1 0-1,1 0 1,0 0-1,0-1 1,1 1-1,-1 0 1,0-1-1,1 1 0,-1-1 1,0 1-1,1-1 1,0 0-1,-1 0 1,1 1-1,0-1 1,0 0-1,0-1 0,-1 1 1,1 0-1,0 0 1,0-1-1,0 1 1,0-1-1,0 0 1,0 1-1,4-1 0,3-1-67,-1 0-1,1 0 1,0-1-1,-1 0 0,0 0 1,1-1-1,-1 0 0,0-1 1,0 1-1,-1-2 0,1 1 1,-1-1-1,0 0 0,0 0 1,-1-1-1,1 0 1,-1 0-1,0-1 0,-1 0 1,0 0-1,0 0 0,0 0 1,-1-1-1,6-16 0,-13 35 967,-1-2-641,1 0 1,0 0 0,1 1 0,0-1 0,-1 14 0,3-21-274,0 0 1,0-1 0,0 1 0,0 0 0,0 0 0,1 0 0,-1 0 0,1-1 0,-1 1 0,1 0 0,0-1-1,-1 1 1,1 0 0,0-1 0,0 1 0,0-1 0,0 1 0,0-1 0,1 1 0,-1-1 0,0 0 0,1 0-1,-1 1 1,1-1 0,-1 0 0,1 0 0,-1-1 0,1 1 0,0 0 0,0 0 0,-1-1 0,1 1-1,0-1 1,0 0 0,0 1 0,-1-1 0,3 0 0,9 0-135,0 0 0,0-1 1,-1 0-1,1-1 0,0-1 0,-1 0 0,0 0 0,0-1 1,23-11-1,6-1-176,-40 15 312,0 1 0,0-1 0,0 1 0,0 0 0,0-1-1,0 1 1,0 0 0,0 0 0,0 0 0,0 0 0,0 0 0,0 0 0,0 0-1,0 0 1,0 0 0,0 1 0,0-1 0,0 0 0,0 1 0,0-1 0,0 1-1,0-1 1,0 1 0,0-1 0,0 1 0,0-1 0,-1 1 0,1 0 0,0 0-1,15 32 424,-15-30-409,0 1-1,0 0 0,0-1 1,1 0-1,-1 1 0,1-1 0,0 0 1,0 0-1,0 0 0,0 0 1,1 0-1,-1 0 0,6 3 1,-4-4-46,1 0 1,-1-1 0,1 1-1,0-1 1,0 0-1,0 0 1,0-1 0,0 0-1,0 0 1,0 0-1,0 0 1,0-1 0,-1 1-1,1-1 1,0-1-1,0 1 1,0-1 0,-1 1-1,1-1 1,-1-1-1,1 1 1,7-6-1,-9 5-442,1 1-1,-1-1 1,1 0-1,-1 0 1,0 0-1,0 0 1,-1-1-1,1 1 1,-1-1-1,0 0 1,0 1-1,0-1 1,0 0-1,0 0 1,-1 0-1,2-7 1,-2-16-5438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7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15054,'0'0'7527,"56"11"-7911,-31-10-2915,-2 2-5509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95 12332,'0'0'8771,"10"-2"-7592,-1 1-874,7-2 178,-1 0 1,1 0 0,20-8 0,-34 10-419,1 0 0,-1 1 1,1-1-1,-1 0 0,1-1 0,-1 1 0,0 0 1,1-1-1,-1 1 0,0-1 0,0 0 1,0 1-1,0-1 0,0 0 0,-1 0 0,1-1 1,-1 1-1,1 0 0,-1 0 0,0-1 0,1 1 1,-1-1-1,-1 1 0,1-1 0,0 0 1,-1 1-1,1-1 0,-1 0 0,1-3 0,-2 5-58,0 0 0,1 0-1,-1 1 1,0-1-1,0 0 1,1 1-1,-1-1 1,0 0 0,0 1-1,0-1 1,0 1-1,0 0 1,0-1-1,0 1 1,0 0 0,0-1-1,0 1 1,0 0-1,0 0 1,0 0 0,0 0-1,0 0 1,0 0-1,0 0 1,0 0-1,0 0 1,-1 1 0,-32 4-58,28-1 57,-1-1 0,1 1 1,-1 0-1,1 1 0,0-1 0,1 1 1,-1 0-1,1 1 0,0-1 1,0 1-1,1 0 0,-1 0 0,1 1 1,1-1-1,-1 1 0,1 0 0,1 0 1,-1 0-1,1 0 0,0 0 0,1 1 1,-2 7-1,3-13 9,0 0-1,0-1 1,0 1-1,0 0 1,1 0-1,-1-1 1,0 1 0,1-1-1,-1 1 1,1 0-1,-1-1 1,1 1-1,0-1 1,0 1 0,0-1-1,0 0 1,0 1-1,0-1 1,0 0-1,0 1 1,0-1-1,2 1 1,1 0-1,-1 0 0,1 0-1,0 0 1,0 0 0,0-1-1,0 1 1,0-1 0,8 1 0,4 0-416,0-1 0,0-1 1,27-2-1,12-9-3329,0-12-3316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10602,'0'0'9769,"46"-59"-8584,9 32-224,12-3-96,5 0-96,3 4-449,-4 6-224,-13 6-64,-7 7-320,-14 7-929,-14 0-897,-14 3-1345,-9 7-2179,-24 0-3971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47 8840,'0'0'12140,"-12"-8"-10437,12 8-1697,-9-6 176,1 1 1,-1 0-1,0 0 1,0 1-1,-13-5 1,18 8-163,0 0 0,0 0 1,-1 0-1,1 1 0,0 0 0,0-1 1,-1 2-1,1-1 0,0 0 0,0 1 1,0 0-1,0 0 0,-1 0 1,1 0-1,0 1 0,1-1 0,-1 1 1,0 0-1,0 0 0,-3 3 1,1 0-13,0 0 1,1 0 0,-1 1-1,1-1 1,0 1 0,1 0 0,-1 1-1,1-1 1,1 1 0,-1 0-1,1 0 1,0 0 0,1 0 0,-1 0-1,2 1 1,-1-1 0,1 1-1,-1 10 1,2-17-4,0 0-1,0 0 1,0 1 0,0-1 0,0 0-1,1 0 1,-1 0 0,0 1 0,1-1-1,-1 0 1,1 0 0,-1 0-1,1 0 1,0 0 0,-1 0 0,1 0-1,0 0 1,0 0 0,-1 0-1,1 0 1,0-1 0,0 1 0,0 0-1,2 1 1,1-1 6,-1 1 0,0-1 0,1 0 0,0 0 1,-1 0-1,1 0 0,0-1 0,5 1 0,4-1 17,1-1 1,-1 0-1,26-6 0,-11-2-505,-1-2 0,0 0 0,49-30 0,-48 26 543,-10 10 867,-10 15-86,-11 31 550,1-2-452,3-38-908,0 0 1,1 0 0,-1 0-1,1 0 1,-1 0 0,1 0-1,-1-1 1,1 1 0,-1-1-1,1 1 1,0-1 0,-1 1-1,1-1 1,0 0 0,0 0-1,-1 0 1,1 0 0,0 0-1,1-1 1,37-1 84,48-17-314,-66 13 98,0 1 1,0 1 0,40-2-1,-61 6 134,0 0 0,0 0 0,0 0-1,0 0 1,0 1 0,0-1 0,0 0 0,0 1-1,0-1 1,0 0 0,0 1 0,0-1 0,-1 1 0,1 0-1,0-1 1,0 1 0,0 0 0,-1-1 0,1 1-1,0 0 1,-1 0 0,1 0 0,-1 0 0,1-1-1,-1 1 1,1 0 0,-1 0 0,1 2 0,-1-2-38,1 0 0,-1 0 0,1 0 0,-1 0 0,1 1 0,0-1 0,-1 0 0,1 0-1,0 0 1,0 0 0,0 0 0,0-1 0,0 1 0,0 0 0,0 0 0,0-1 0,0 1 0,0 0 0,0-1 0,0 1 0,0-1 0,1 0 0,-1 1 0,0-1 0,0 0 0,1 0 0,-1 1 0,3-1 0,13-3-2082,-5-4-2219,2-11-6074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85 4420,'0'0'15006,"-8"7"-13260,0 0-1376,2 1 0,-1-1 0,1 1 0,0 1 0,1-1 0,0 1 0,0 0 0,1 0 0,0 0 0,1 1 0,-1-1 0,-2 18 0,5-22-195,-7 51 1133,8-52-1257,-1 1 0,1-1 0,0 0 0,0 0 0,1 1 0,-1-1 0,1 0 0,0 0 0,0 0 0,3 7 1,-4-11-67,0 1 1,0-1-1,0 1 1,0-1-1,1 0 1,-1 1-1,0-1 1,0 1-1,1-1 1,-1 0-1,0 1 1,0-1-1,1 0 1,-1 1-1,0-1 1,1 0-1,-1 1 1,0-1-1,1 0 1,-1 0-1,1 0 1,-1 1-1,1-1 1,-1 0-1,0 0 1,1 0-1,-1 0 1,1 0-1,-1 0 1,1 0 0,4-12-1831,-7-25-2588,-29-23 619,-7-13 2603,37 68 1292,-1 1 0,1-1 0,0 1 0,0-1 0,0 1 0,1-1 0,-1 0-1,1 1 1,0-1 0,1 0 0,-1 1 0,1-1 0,0 0 0,1-5 0,0 6 93,1 0-1,-1 0 1,1 1 0,0-1 0,0 1 0,0-1 0,0 1 0,0 0 0,1 0 0,-1 0 0,1 1 0,0-1 0,0 1 0,0 0 0,5-2 0,6-2 361,0 0 0,31-7 0,-34 10-248,-1 1 0,1 0 0,0 1 0,0 0 0,18 1 0,-28 0-224,0 0-1,0 1 1,1-1-1,-1 0 1,0 1-1,0 0 1,0-1-1,0 1 1,0 0-1,0 0 1,0 0-1,0 0 0,0 1 1,0-1-1,-1 0 1,1 1-1,0-1 1,-1 1-1,1 0 1,-1-1-1,0 1 1,1 0-1,-1 0 1,0 0-1,0 0 1,0 0-1,0 0 1,-1 0-1,1 0 1,-1 1-1,1-1 1,-1 0-1,0 0 1,0 0-1,0 5 0,-1 2 102,0 0-1,-1 0 0,0 0 0,0 0 0,-1 0 0,0-1 1,-1 1-1,0-1 0,0 0 0,-1 0 0,0 0 0,-11 13 0,8-10-24,0 0 0,1 0-1,0 1 1,1 0-1,-5 14 1,10-25-128,1 0 0,0 0 0,-1 0 0,1 0 0,0 0 1,0 0-1,-1 0 0,1 0 0,0 0 0,0 0 0,0 0 1,0 0-1,0 0 0,1 0 0,-1 0 0,0 0 0,0 0 1,1 0-1,-1 0 0,0 0 0,1 0 0,-1-1 0,1 1 1,0 0-1,-1 0 0,1 0 0,-1-1 0,1 1 0,0 0 1,1 1-1,1-1-1,-1 0 1,1 0-1,0 0 0,-1 0 1,1-1-1,0 1 1,0-1-1,0 1 0,-1-1 1,1 0-1,4-1 1,3 1-36,1-2-1,0 0 1,-1 0 0,0 0 0,16-7 0,-12 2-132,-1 0 1,0-1 0,19-16-1,-27 21 140,0-1 0,-1-1-1,1 1 1,-1-1 0,0 0 0,0 0-1,-1 0 1,1 0 0,-1-1 0,0 1-1,2-9 1,-5 1 134,-11 21-119,-11 21 10,19-23 7,0 0 1,1 0-1,0 1 0,0-1 1,0 0-1,1 1 0,-1 8 1,2-14-13,0 1 1,0-1 0,0 1 0,0-1 0,0 1 0,0 0 0,0-1-1,1 0 1,-1 1 0,0-1 0,1 1 0,-1-1 0,1 1 0,0-1-1,-1 0 1,1 1 0,0-1 0,0 0 0,0 0 0,0 1 0,0-1-1,0 0 1,0 0 0,0 0 0,0 0 0,0 0 0,1-1 0,-1 1-1,0 0 1,1-1 0,-1 1 0,1-1 0,-1 1 0,1-1 0,1 1-1,3-1 5,-1 1 0,1-1 0,-1-1-1,0 1 1,1-1 0,-1 0-1,0 0 1,0 0 0,1-1-1,-1 0 1,0 0 0,-1 0-1,1-1 1,0 1 0,-1-1-1,1 0 1,7-8 0,-3 3-20,0-1 0,-1-1-1,0 0 1,-1 0 0,0-1 0,9-18 0,-7 11-53,-13 25-81,-12 33 154,15-36-19,-1 1-1,1-1 1,1 1-1,-1-1 1,1 1-1,0 0 1,0-1-1,0 1 1,1-1 0,-1 1-1,3 8 1,-2-12-224,0 1 0,0 0 0,1-1 1,-1 1-1,0-1 0,0 0 0,1 0 1,-1 1-1,0-1 0,1 0 0,0 0 1,-1 0-1,1 0 0,-1 0 0,1-1 0,0 1 1,0 0-1,-1-1 0,1 0 0,0 1 1,0-1-1,0 0 0,0 0 0,-1 0 1,1 0-1,0 0 0,0 0 0,0 0 1,0-1-1,3 0 0,20-8-6278,3-10-3309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0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13997,'0'0'4944,"-8"1"-2302,-4 1-2295,1 0 0,0 2 0,0-1 0,0 1 0,1 1 0,0 0 0,-1 0 0,2 1 0,-1 0 0,1 1 0,0 0 0,-12 12 0,21-19-371,-1 1 0,0-1 0,1 1 0,-1-1 0,1 1 0,-1-1 0,1 1 0,-1 0-1,1-1 1,-1 1 0,1 0 0,-1-1 0,1 1 0,0 0 0,0-1 0,-1 1 0,1 0 0,0 0 0,0 0 0,0-1 0,0 1 0,-1 0 0,1 0 0,1-1 0,-1 1-1,0 0 1,0 0 0,0 0 0,0-1 0,0 1 0,1 0 0,-1-1 0,0 1 0,1 0 0,-1 0 0,0-1 0,1 1 0,-1 0 0,1-1 0,-1 1 0,1-1 0,-1 1-1,1-1 1,0 1 0,-1-1 0,1 1 0,0-1 0,-1 0 0,1 1 0,0-1 0,-1 0 0,1 1 0,0-1 0,1 0 0,48 6-2143,-40-6 1776,32 1-1140,-22-1 1458,-1 1 0,1 1 0,0 0 1,20 6-1,-40-8 190,1 0 0,-1 0 0,0 0 0,1 0 0,-1 0 1,1 0-1,-1 0 0,0 0 0,1 0 0,-1 1 0,0-1 0,1 0 0,-1 0 0,0 0 1,1 0-1,-1 1 0,0-1 0,0 0 0,1 0 0,-1 1 0,0-1 0,0 0 1,1 0-1,-1 1 0,0-1 0,0 0 0,0 1 0,1-1 0,-1 0 0,0 1 0,0-1 1,0 0-1,0 1 0,0-1 0,0 0 0,0 1 0,0-1 0,0 0 0,0 1 0,0-1 1,0 1-1,0-1 0,0 1 0,-16 12 1814,-24 6-976,21-12-877,0-2 0,0 0 0,0-1 0,0-1-1,-1 0 1,-24-1 0,44-2-188,0 0 1,0 0-1,1-1 1,-1 1-1,0 0 1,1 0-1,-1 0 1,0 0-1,0 0 0,1-1 1,-1 1-1,0 0 1,0 0-1,0-1 1,1 1-1,-1 0 1,0 0-1,0-1 0,0 1 1,0 0-1,1 0 1,-1-1-1,0 1 1,0 0-1,0-1 1,0 1-1,0 0 0,0-1 1,0 1-1,0 0 1,0-1-1,0 1 1,0 0-1,0 0 1,0-1-1,0 1 0,0 0 1,0-1-1,0 1 1,-1 0-1,1-1 1,0 1-1,0 0 0,0 0 1,0-1-1,-1 1 1,1 0-1,0 0 1,0-1-1,0 1 1,-1 0-1,1 0 0,0 0 1,0 0-1,-1-1 1,1 1-1,0 0 1,-1 0-1,1 0 1,0 0-1,-1 0 0,1 0 1,0 0-1,0 0 1,-1 0-1,1 0 1,0 0-1,-1 0 1,1 0-1,21-18-7249,9 6-878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1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 16784,'0'0'8936,"-10"-3"-8066,7 1-847,-1 1-1,1-1 0,-1 1 0,1 0 0,-1 0 1,0 1-1,0-1 0,1 1 0,-1 0 0,0 0 0,0 0 1,0 0-1,1 1 0,-1-1 0,0 1 0,0 0 0,1 0 1,-1 1-1,1-1 0,-1 1 0,1 0 0,0-1 1,-1 2-1,1-1 0,-5 5 0,5-5-24,0 0 0,1 1 1,0-1-1,0 1 0,0-1 0,0 1 1,0 0-1,0 0 0,0 0 0,1 0 0,0 0 1,-1 0-1,1 1 0,1-1 0,-1 0 1,0 0-1,1 1 0,-1-1 0,1 1 0,0 3 1,3-5-32,-1-1 0,0 1 1,1-1-1,-1 1 1,1-1-1,-1 0 1,1 0-1,-1 0 0,1 0 1,0-1-1,0 1 1,-1-1-1,1 0 0,0 1 1,0-1-1,-1 0 1,4-1-1,-1 1-117,52 1-1606,-40-2 1427,1 1 0,0 1 0,0 0 0,18 5 0,-36-6 377,1 0-1,-1 0 1,1 0-1,-1 0 1,1 1-1,-1-1 0,0 0 1,1 0-1,-1 0 1,1 1-1,-1-1 0,1 0 1,-1 0-1,0 1 1,1-1-1,-1 0 1,0 1-1,1-1 0,-1 0 1,0 1-1,0-1 1,1 1-1,-1-1 0,0 0 1,0 1-1,1-1 1,-1 1-1,0-1 1,0 1-1,0-1 0,0 1 1,0-1-1,0 0 1,0 1-1,0-1 0,0 1 1,0-1-1,0 1 1,0-1-1,0 1 1,0-1-1,0 1 0,-1-1 1,1 1-1,0-1 1,0 0-1,0 1 1,-1-1-1,1 1 0,0-1 1,-1 0-1,1 1 1,0-1-1,-1 0 0,1 1 1,0-1-1,-1 0 1,1 0-1,0 1 1,-1-1-1,1 0 0,-1 0 1,-26 20 1182,12-12-919,0 1-130,-1 0-1,0-1 0,-1-1 0,1 0 0,-1-1 0,0-1 0,-1-1 0,-24 4 0,43-10-626,-1 0 0,1 1 0,-1 0 0,1-1 0,0 1 0,-1-1 0,1 1 0,0 0-1,0-1 1,0 1 0,0 0 0,0 0 0,1 0 0,-1 0 0,2-1 0,17-14-4775,3-1-2402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1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13613,'0'0'11654,"-4"8"-10656,-11 19-585,2 0-1,1 1 1,1 1-1,1 0 1,2 0 0,1 1-1,1 0 1,2 0 0,-1 31-1,5-57-414,0 0 0,1 0 0,-1 0-1,1 0 1,0 0 0,0 0-1,1 0 1,-1 0 0,1 0-1,-1-1 1,1 1 0,1-1 0,-1 1-1,0-1 1,1 0 0,-1 0-1,4 3 1,-4-5-156,-1 0-1,1 0 1,-1 0 0,1 0 0,-1 0-1,1-1 1,-1 1 0,1 0 0,0-1-1,-1 1 1,1-1 0,0 0 0,-1 1-1,1-1 1,0 0 0,-1 0 0,3 0-1,-2-1-348,1 0-1,-1 1 0,0-1 1,0 0-1,1 0 0,-1 0 1,0 0-1,0-1 0,0 1 0,0-1 1,-1 1-1,1-1 0,0 0 1,-1 1-1,3-4 0,12-19-8300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60 220 8040,'0'0'18897,"-8"3"-18688,5-2-199,1-1-6,-1 1-1,1-1 1,0 1 0,-1 0 0,1-1 0,0 1 0,0 0 0,0 1 0,-1-1 0,1 0 0,0 1 0,0-1-1,1 1 1,-1-1 0,0 1 0,1 0 0,-1 0 0,1 0 0,-1 0 0,1 0 0,0 0 0,0 0-1,0 0 1,0 1 0,0-1 0,0 0 0,1 1 0,-1-1 0,1 0 0,-1 1 0,1-1 0,0 4-1,0-4 3,0 0 0,0 0 0,1 0-1,-1 0 1,0-1 0,1 1-1,-1 0 1,1 0 0,-1 0 0,1-1-1,0 1 1,0 0 0,0-1-1,0 1 1,0-1 0,0 1 0,0-1-1,1 1 1,-1-1 0,0 0-1,1 0 1,2 2 0,0-1 12,0 0 0,0 0 1,0-1-1,0 1 0,1-1 1,-1 0-1,0-1 0,1 1 1,6 0-1,3-2-229,1 1 0,-1-2 1,0 0-1,0 0 0,20-8 0,12-10-879,-38 15 1183,1 1-1,-1 0 0,1 1 0,0-1 0,0 2 1,1-1-1,16-1 0,-24 4-2,0 1 1,-1-1-1,1 1 1,-1-1-1,1 1 1,-1 0-1,1 0 0,-1 0 1,1 0-1,-1 0 1,0 0-1,0 0 1,1 0-1,-1 0 1,1 3-1,0-2-51,0 0-1,-1 0 1,1-1 0,0 1-1,0 0 1,1-1 0,-1 1-1,0-1 1,0 0 0,1 1-1,2 0 1,8 0-307,-1-1 1,0 0-1,0 0 0,1-2 0,-1 1 0,0-1 1,1-1-1,-1 0 0,0-1 0,16-6 1,0-2-312,-1 0 1,0-2 0,30-20 0,-52 36 3309,30 3-2782,-28-7-114,0 0 1,0-1-1,0-1 1,-1 1-1,1-1 1,0 0-1,-1 0 1,0-1-1,0 0 1,0 0-1,0-1 1,0 1-1,-1-1 1,0-1-1,6-6 1,-11 11 215,0 1 0,0 0 0,0 0 0,0 0 0,0 0 0,0-1 0,0 1 1,0 0-1,0 0 0,0 0 0,0 0 0,0-1 0,0 1 0,0 0 0,0 0 0,0 0 0,0 0 0,0-1 1,0 1-1,0 0 0,0 0 0,-1 0 0,1 0 0,0 0 0,0 0 0,0-1 0,0 1 0,0 0 0,0 0 1,-1 0-1,1 0 0,0 0 0,0 0 0,0 0 0,0 0 0,0-1 0,-1 1 0,1 0 0,0 0 0,0 0 0,0 0 1,0 0-1,-1 0 0,1 0 0,0 0 0,0 0 0,0 0 0,0 0 0,-1 0 0,1 0 0,0 1 0,-18-1 544,-15 6-440,-69 23 950,99-27-1057,1 0 0,0 0-1,0 0 1,0 0 0,0 0 0,0 0 0,0 1 0,1-1 0,-1 1 0,1-1 0,-1 1 0,1 0 0,0-1-1,0 1 1,1 0 0,-1 0 0,0 0 0,1 0 0,0 0 0,-1 4 0,1-4 8,0-1 0,-1 1 0,1 0 0,0-1 0,0 1 0,0 0 0,1-1 0,-1 1 0,1-1 0,-1 1 0,1 0 1,0-1-1,0 1 0,0-1 0,0 0 0,0 1 0,1-1 0,-1 0 0,1 0 0,0 0 0,-1 0 0,5 4 0,-1-4-31,1-1 0,-1 1 0,0-1 1,1 0-1,-1 0 0,1-1 0,0 1 0,-1-1 0,1 0 0,-1-1 0,1 0 0,-1 0 0,1 0 0,-1 0 0,0-1 1,1 0-1,-1 0 0,0 0 0,0-1 0,0 1 0,-1-1 0,9-7 0,5-3-136,0-2 0,-1 0 0,-1-1 0,17-22 0,37-55-245,-63 84 336,-2-1 0,1 0-1,-1 0 1,-1 0-1,0 0 1,0-1-1,-1 0 1,2-13-1,-25 46 625,7 1-484,1 0 0,0 1-1,2 0 1,-12 44 0,19-58-143,0 1 0,1-1 0,1 1-1,0-1 1,0 1 0,1-1 0,0 1-1,1-1 1,0 1 0,1-1 0,0 1-1,1-1 1,0 0 0,6 15 0,13 5-2773,-3-18-2283,7-8-5822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1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32 5445,'0'0'561,"-8"-1"4350,5 1-4053,-27-4 1466,28 4-2064,1 0 0,0-1 0,0 1 0,0-1 0,0 1 0,0-1 0,0 1 0,0-1 0,1 1 0,-1-1 0,0 0 0,0 1 0,0-1 0,0 0 0,1 0 0,-1 0 0,0 1-1,1-1 1,-1 0 0,1 0 0,-1 0 0,1 0 0,0 0 0,-1 0 0,1 0 0,0 0 0,-1 0 0,1-1 0,0 0 0,7 0 2520,21 11-2304,-19-3-417,1 0-1,-1 1 0,0 0 0,0 1 0,-1-1 0,11 15 1,-16-20-72,-1 1 0,0 0 1,1 0-1,-1 0 0,-1 1 1,1-1-1,0 0 0,-1 1 1,0-1-1,0 1 0,0-1 1,0 1-1,0 0 0,-1-1 1,1 1-1,-1 0 0,0-1 1,0 1-1,-1 0 0,1-1 1,-1 1-1,0 0 1,0-1-1,-1 5 0,0-5 20,0 0 1,-1-1-1,1 1 0,0-1 1,-1 1-1,1-1 0,-1 0 0,0 0 1,0 0-1,0 0 0,0 0 0,-6 2 1,-19 13 47,28-17-57,0 0 1,-1 0-1,1 1 1,0-1-1,-1 0 1,1 0 0,0 1-1,0-1 1,0 0-1,-1 0 1,1 1-1,0-1 1,0 0 0,0 1-1,0-1 1,-1 1-1,1-1 1,0 0-1,0 1 1,0-1-1,0 0 1,0 1 0,0-1-1,0 0 1,0 1-1,0-1 1,0 1-1,0-1 1,0 0-1,1 1 1,-1-1 0,0 0-1,0 1 1,0-1-1,0 0 1,1 1-1,-1-1 1,0 0-1,0 1 1,0-1 0,1 0-1,-1 0 1,0 1-1,1-1 1,-1 0-1,0 0 1,1 0 0,-1 1-1,0-1 1,1 0-1,-1 0 1,0 0-1,1 0 1,-1 0-1,0 0 1,1 0 0,-1 0-1,0 0 1,1 0-1,28 6-293,-24-5 111,5 0-135,-1 1 1,1 0-1,0 1 1,-1 0-1,0 0 1,0 1-1,15 8 0,-22-11 381,0 1-1,0 0 0,0 0 0,0 0 0,0 0 0,0 0 0,0 0 0,-1 0 0,1 1 0,-1-1 0,0 1 0,0-1 0,0 1 0,0-1 0,0 1 0,0 0 0,-1-1 0,1 1 0,-1 0 0,1 0 0,-1 0 0,0-1 1,-1 1-1,1 0 0,0 0 0,-1-1 0,1 1 0,-1 0 0,0-1 0,0 1 0,0 0 0,-2 3 0,0-1 138,0-1 0,0 1-1,0 0 1,0-1 0,-1 0 0,0 1 0,0-2-1,0 1 1,-1 0 0,1-1 0,-1 0-1,0 0 1,0 0 0,0-1 0,0 1 0,0-1-1,0 0 1,-10 1 0,0 1-22,0-1-1,0 0 1,0-1-1,0-1 1,-25-1 0,39 0-263,0 0 0,1 0 0,-1 0 1,0 0-1,0 0 0,0 0 0,0 0 1,1 0-1,-1 0 0,0 0 1,0 0-1,0 0 0,1-1 0,-1 1 1,0 0-1,0-1 0,1 1 0,-1 0 1,0-1-1,1 1 0,-1-1 1,0 1-1,1-1 0,-1 0 0,1 1 1,-1-1-1,0 1 0,1-1 0,0 0 1,-1 0-1,1 1 0,-1-1 1,1 0-1,0 0 0,0 1 0,-1-1 1,1 0-1,0 0 0,0 0 0,0 1 1,0-1-1,0 0 0,0 0 1,0 0-1,0 1 0,0-1 0,0 0 1,1 0-1,-1 0 0,0 1 0,0-1 1,1 0-1,0 0 0,0-3-966,2 0-1,-1 1 0,0-1 1,1 1-1,-1 0 0,1-1 1,0 1-1,0 1 1,5-4-1,21-14-8118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1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13421,'0'0'9571,"7"-9"-7937,29-31-687,2 2-1,69-53 1,-106 91-950,-1 0 0,0 0 0,0 0 0,0-1 1,0 1-1,0 0 0,0 0 0,0 0 0,1 0 0,-1 0 0,0 0 0,0 0 1,0-1-1,0 1 0,0 0 0,1 0 0,-1 0 0,0 0 0,0 0 0,0 0 0,0 0 1,1 0-1,-1 0 0,0 0 0,0 0 0,0 0 0,0 0 0,1 0 0,-1 0 1,0 0-1,0 0 0,0 0 0,0 0 0,1 0 0,-1 0 0,0 0 0,0 1 0,0-1 1,0 0-1,0 0 0,1 0 0,-1 0 0,0 0 0,0 0 0,0 0 0,0 1 0,0-1 1,0 0-1,0 0 0,0 0 0,1 0 0,-1 0 0,0 1 0,0-1 0,0 0 1,0 0-1,0 0 0,0 0 0,0 1 0,0-1 0,0 0 0,0 0 0,0 0 0,0 0 1,0 1-1,0-1 0,0 0 0,0 0 0,0 0 0,-5 23-22,-10 24 183,5-20-342,1 0 1,2 0 0,1 0-1,0 1 1,-1 45 0,7-73 57,0 1 1,0-1 0,0 0-1,0 0 1,0 1-1,-1-1 1,1 0-1,0 1 1,0-1 0,1 0-1,-1 1 1,0-1-1,0 0 1,0 0-1,0 1 1,0-1 0,0 0-1,0 1 1,0-1-1,1 0 1,-1 0-1,0 1 1,0-1 0,0 0-1,0 0 1,1 1-1,-1-1 1,0 0-1,0 0 1,1 0 0,-1 0-1,0 1 1,0-1-1,1 0 1,-1 0-1,0 0 1,1 0 0,-1 0-1,0 0 1,0 0-1,1 0 1,-1 0-1,0 0 1,1 0 0,-1 0-1,0 0 1,1 0-1,-1 0 1,0 0-1,0 0 1,1 0 0,2 0-987,15 0-6693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1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19090,'0'0'7944,"-16"51"-7880,22-49-513,8-2-2946,-2-2-2402,1-12-7016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1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16367,'0'0'9348,"8"-7"-7997,1 1-1130,112-86 809,-105 79-1052,0-1 0,-1-1 1,-1-1-1,0 0 0,16-26 1,-41 63 8,1 1 0,1 0 0,1 1 0,1 0 1,1 0-1,1 0 0,1 1 0,1 0 0,0 34 1,2-57-180,2 1 0,-1-1 0,0 0 1,0 1-1,0-1 0,1 1 0,-1-1 0,1 0 1,-1 0-1,1 1 0,-1-1 0,1 0 1,0 0-1,-1 1 0,1-1 0,0 0 1,0 0-1,2 2 0,-2-3 7,-1 0 0,1 0 1,0 1-1,0-1 0,-1 0 0,1 0 0,0 0 1,0 1-1,-1-1 0,1 0 0,0 0 0,0 0 1,-1-1-1,1 1 0,0 0 0,0 0 0,-1 0 1,1 0-1,0-1 0,0 1 0,-1 0 0,1-1 1,0 1-1,-1-1 0,1 1 0,0 0 0,-1-1 1,1 0-1,-1 1 0,1-1 0,-1 1 0,1-1 0,-1 1 1,1-1-1,-1 0 0,0 0 0,1-1 0,12-18-7918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9929,'0'0'9417,"58"16"-8007,-8-31-193,5-2-737,3-3-384,2 0-64,-3 0-96,-6 1-961,-1 0-864,-11 2-1282,-11 0-1986,-8 0-2883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1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13549,'0'0'5861,"9"-3"-3768,-6 2-1984,4-1 337,0 1 0,-1-1 1,1 1-1,0 0 0,0 1 1,11 0-1,-15 0-370,-1 1-1,0-1 1,0 1 0,0-1-1,0 1 1,0 0-1,-1 0 1,1 0 0,0 0-1,0 0 1,0 0 0,-1 0-1,1 1 1,-1-1 0,1 1-1,-1-1 1,1 1-1,-1-1 1,0 1 0,0 0-1,0 0 1,0-1 0,0 1-1,0 0 1,0 0 0,-1 0-1,1 0 1,-1 0-1,1 0 1,-1 0 0,0 3-1,0 1 96,0 0-1,0 0 0,0-1 0,-1 1 0,0 0 1,0-1-1,-1 1 0,0-1 0,0 1 1,0-1-1,0 0 0,-1 0 0,0 0 1,0 0-1,0 0 0,-1-1 0,1 1 0,-9 6 1,7-5-50,0 0 0,-1 1 0,2 0 0,-1 0 0,1 0 0,0 0 0,1 0 0,-5 15 0,7-22-133,1 1-1,0-1 0,0 1 0,0-1 1,0 1-1,0 0 0,0-1 1,0 1-1,1-1 0,-1 1 0,0 0 1,0-1-1,0 1 0,1-1 0,-1 1 1,0-1-1,0 1 0,1-1 0,-1 1 1,0-1-1,1 1 0,-1-1 0,1 0 1,-1 1-1,1-1 0,-1 1 0,1-1 1,-1 0-1,1 0 0,-1 1 0,1-1 1,0 0-1,28 6-2049,27-8-6794,-29-5 533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1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5926,'0'0'23190,"27"17"-28123,-11-37-7463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10762,'0'0'95,"0"0"-1,0 0 1,0 0 0,0 0-1,1 0 1,-1 0 0,0 0-1,0 0 1,0 0-1,0 0 1,0 0 0,1 0-1,-1 0 1,0 0 0,0 0-1,0 0 1,0 0 0,0 0-1,1 1 1,-1-1-1,0 0 1,0 0 0,0 0-1,0 0 1,0 0 0,0 0-1,0 0 1,1 0-1,-1 1 1,0-1 0,0 0-1,0 0 1,0 0 0,0 0-1,0 0 1,0 1 0,0-1-1,0 0 1,0 0-1,0 0 1,0 0 0,0 0-1,0 1 1,0-1 0,0 0-1,0 0 1,0 0-1,0 0 1,0 1 0,0-1-1,0 0 1,0 0 0,0 0-1,0 0 1,0 0 0,0 0-1,0 1 1,-1-1-1,1 0 1,0 0 0,0 0-1,0 0 1,0 0 0,0 0-1,0 0 1,-1 0-1,1 1 1,0-1 0,0 0-1,17-11 2410,31-33-2635,-34 31 738,197-184 557,-201 193-423,-12 16-440,-12 17 189,0-3 88,-3 2-293,1 1 1,1 1-1,2 0 0,1 1 1,-13 52-1,25-82-303,0 0 0,0-1-1,0 1 1,0 0 0,0-1 0,0 1 0,0 0-1,0-1 1,0 1 0,1 0 0,-1-1 0,0 1 0,0 0-1,1-1 1,-1 1 0,0-1 0,1 1 0,-1-1-1,1 1 1,-1-1 0,1 1 0,-1-1 0,1 1 0,-1-1-1,1 0 1,-1 1 0,1-1 0,0 0 0,-1 1-1,1-1 1,-1 0 0,1 0 0,0 1 0,-1-1 0,1 0-1,0 0 1,-1 0 0,1 0 0,0 0 0,-1 0-1,1 0 1,0 0 0,-1 0 0,1 0 0,0-1-1,-1 1 1,1 0 0,0 0 0,-1-1 0,1 1 0,-1 0-1,2-1 1,37-17-3593,-7-10-2357,2-7-3684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16944,'0'0'1607,"-11"4"747,5-2-2048,-55 23 1923,58-24-2107,-1 1 0,1 0 0,0 0 0,-1 0 0,1 0-1,0 1 1,0-1 0,0 1 0,1 0 0,-1 0 0,1 0 0,-1 0 0,1 0-1,0 0 1,0 1 0,-1 4 0,3-8-120,0 1 0,0-1 0,-1 1 1,1-1-1,0 1 0,0-1 0,0 1 0,0-1 0,1 1 0,-1-1 0,0 1 0,0-1 0,0 1 0,0-1 1,0 1-1,1-1 0,-1 0 0,0 1 0,0-1 0,1 1 0,-1-1 0,0 1 0,1-1 0,-1 0 1,0 1-1,1-1 0,-1 0 0,1 1 0,-1-1 0,0 0 0,1 0 0,0 1 0,22 4 76,24-7 15,-39 0-201,1 0-1,0 0 1,-1 0 0,0-1-1,0 0 1,0-1-1,0 0 1,0 0-1,-1-1 1,0 1 0,0-2-1,0 1 1,0-1-1,-1 0 1,11-14-1,-30 42 373,1 1-1,1 0 0,1 0 1,1 1-1,1 0 1,1 1-1,1 0 0,2 0 1,0 0-1,2 0 0,0 37 1,5-47 423,-15-29-467,0 6-277,-1 0 0,0 1 0,0 0 0,0 1 1,-1 1-1,0 0 0,0 1 0,0 0 0,-1 1 0,1 1 0,-30-2 0,44 5-117,0 0-1,0-1 1,0 1-1,0 0 1,0-1 0,1 1-1,-1 0 1,0-1-1,0 1 1,1-1 0,-1 1-1,0 0 1,1-1 0,-1 1-1,0-1 1,1 1-1,-1-1 1,1 1 0,-1-1-1,1 1 1,-1-1-1,1 1 1,-1-1 0,1 0-1,0 1 1,-1-1-1,1 0 1,-1 1 0,1-1-1,0 0 1,-1 0 0,2 0-1,42 0-8639,-18-3 593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45 15791,'0'0'5370,"-2"-8"-3715,1 6-1564,0-1 0,1 1 0,-1 0 1,0-1-1,0 1 0,-1 0 0,1-1 0,-1 1 0,1 0 0,-1 0 0,1 0 0,-1 0 0,-2-1 0,2 2-62,0 0 1,1 1-1,-1-1 0,0 1 0,0-1 0,1 1 1,-1 0-1,0 0 0,0 0 0,1 0 0,-1 0 1,0 0-1,0 0 0,0 0 0,1 1 0,-1-1 1,0 1-1,1-1 0,-1 1 0,0 0 0,1 0 0,-1 0 1,1 0-1,-1 0 0,-2 2 0,-2 1 44,0 0 0,1 0 0,-1 1 0,1-1-1,0 1 1,0 0 0,0 1 0,1-1 0,0 1-1,0 0 1,0 0 0,1 0 0,-5 12 0,8-17-64,0-1 1,0 1 0,0 0-1,0-1 1,0 1 0,0-1-1,0 1 1,0-1-1,1 1 1,-1-1 0,0 1-1,0-1 1,0 1 0,1-1-1,-1 1 1,0-1-1,1 1 1,-1-1 0,0 1-1,1-1 1,-1 0 0,1 1-1,-1-1 1,1 0 0,-1 1-1,0-1 1,1 0-1,-1 1 1,1-1 0,0 0-1,0 0 1,27 4 133,25-10-130,-44 3-192,0 0 1,0 0-1,0-1 0,-1 0 0,0-1 0,0 0 0,0 0 1,0 0-1,-1-1 0,0 0 0,13-14 0,-21 24 217,0 1 0,0-1 0,1 1 0,0 0-1,0-1 1,0 1 0,2 7 0,-1 4 156,-1 3 43,0 1 162,0 0-1,6 34 1,-5-49-353,0 1-1,0-1 1,1 1 0,0-1 0,0 1-1,1-1 1,-1 0 0,1 0 0,0 0-1,1-1 1,-1 1 0,1-1 0,0 0-1,5 5 1,-8-9-28,-1 1 1,0-1-1,1 0 0,-1 0 1,0 0-1,1 1 0,-1-1 1,0 0-1,1 0 0,-1 0 0,0 1 1,0-1-1,1 0 0,-1 1 1,0-1-1,0 0 0,0 1 1,1-1-1,-1 0 0,0 1 1,0-1-1,0 0 0,0 1 1,0-1-1,0 1 0,0-1 0,0 0 1,0 1-1,0-1 0,0 0 1,0 1-1,0-1 0,0 1 1,0-1-1,0 0 0,0 1 1,0-1-1,0 0 0,0 1 1,-1-1-1,1 0 0,0 1 1,0-1-1,-1 0 0,1 1 0,0-1 1,0 0-1,-1 1 0,-26 8 1077,-33-4 532,26-4-912,21 1-557,1-1 1,0-1-1,-1 0 0,1-1 0,0 0 0,0-1 1,-24-7-1,34 5-1998,13 0 238,25-2-2021,-24 5 1239,16-5-2789,-3 0-2487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48 11819,'0'0'7677,"-9"-8"-5115,5 4-2386,1 1-1,-1-1 1,0 1-1,0 0 1,0 0-1,0 0 1,0 1-1,-1-1 0,1 1 1,-1 0-1,0 1 1,1-1-1,-1 1 1,0 0-1,0 0 1,0 0-1,0 1 1,0-1-1,0 1 1,0 1-1,0-1 1,0 1-1,0 0 1,0 0-1,0 0 1,0 0-1,1 1 1,-1 0-1,1 0 1,-8 5-1,7-4-43,0 1-1,1 1 1,0-1-1,0 0 1,0 1-1,1 0 1,-1 0-1,1 0 1,-3 7-1,5-11-118,1 0 0,-1 0 0,1 0 0,-1 0 0,1 1 0,0-1 0,-1 0 0,1 0 0,0 0 0,0 1 0,0-1 0,0 0 0,0 0 0,0 1 0,0-1 0,0 0 0,1 0 0,-1 0 0,0 1 0,1-1 0,-1 0 0,1 0 0,-1 0 0,1 0 0,-1 0 0,1 0 0,0 0 0,0 0 0,-1 0 0,1 0 0,0 0 0,0 0 0,0 0 0,0-1 0,0 1 0,0 0 0,0-1 0,1 1 0,-1-1 0,0 1 0,0-1 0,0 0 0,0 1 0,1-1 0,-1 0 0,0 0 0,0 0 0,1 0 0,0 0 0,6 1 4,0 0 0,0-1 1,0 0-1,0-1 1,0 1-1,0-1 1,0-1-1,0 0 0,0 0 1,10-4-1,2-4-397,-1 0 0,27-19 0,-28 18-198,-18 10 556,1 1 0,-1 0 0,1-1 0,-1 1 0,0 0 0,1-1-1,-1 1 1,1 0 0,-1 0 0,1-1 0,-1 1 0,1 0 0,0 0 0,-1 0 0,1 0 0,-1 0 0,1 0 0,-1 0 0,1 0 0,-1 0 0,1 0 0,0 0 0,-1 0 0,1 0 0,-1 1 0,1-1 0,-1 0 0,1 0 0,-1 1 0,1-1 0,-1 0-1,1 0 1,-1 1 0,1 0 0,7 23-148,-8 50 555,-1-52-346,1-17-17,-1 15 100,2 1 1,0-1 0,1 1-1,8 33 1,-10-53-55,0 0-1,1-1 1,-1 1 0,0 0-1,0 0 1,0-1-1,0 1 1,0 0-1,0-1 1,0 1 0,-1 0-1,1-1 1,0 1-1,0 0 1,0-1-1,-1 1 1,1-1 0,0 1-1,-1 0 1,1-1-1,-1 1 1,1-1 0,-1 1-1,1-1 1,-1 1-1,1-1 1,-1 1-1,-24 10 1067,-37-2-37,51-8-837,-121 6 71,162-32-7218,-11 7-1024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82 8648,'0'0'13869,"-10"10"-13463,6-6-373,-3 1 37,1 0 1,1 1 0,-1 0 0,1 0 0,0 1-1,0 0 1,1 0 0,0 0 0,0 0 0,-6 16-1,3-4 77,1 1-1,1 0 0,1 0 0,0 0 0,2 1 0,0-1 0,2 28 1,0-47-122,0 0 1,0-1 0,0 1 0,0 0-1,0 0 1,1-1 0,-1 1 0,0 0-1,0-1 1,1 1 0,-1 0 0,0-1-1,1 1 1,-1 0 0,1-1 0,-1 1-1,1 0 1,-1-1 0,1 1 0,-1-1-1,1 1 1,0-1 0,-1 0 0,1 1-1,0-1 1,-1 0 0,1 1 0,0-1 0,-1 0-1,1 0 1,0 1 0,0-1 0,-1 0-1,1 0 1,0 0 0,0 0 0,-1 0-1,1 0 1,0 0 0,0 0 0,0-1-1,-1 1 1,1 0 0,0 0 0,-1 0-1,2-1 1,1-1 33,1 1 0,-1-1 0,0 0 0,0 0-1,0 0 1,0 0 0,0-1 0,4-3 0,2-5-35,-1 0 1,0 0-1,-1-1 1,0 0-1,-1-1 1,0 1-1,-1-1 1,7-25-1,-7 12-23,0 0 0,-2 1 0,0-47 0,-5 59-41,-4 12-80,5 2 114,0 0-1,1-1 1,-1 1-1,0 0 0,1 0 1,-1 0-1,1-1 1,-1 1-1,1 0 1,-1 0-1,1 0 1,-1 0-1,1 0 1,0 0-1,0 0 1,-1 0-1,1 2 0,0-2 22,0 1-1,0 0 0,0-1 0,1 1 0,-1 0 0,0-1 0,1 1 0,0-1 0,-1 1 0,1-1 0,0 1 0,-1-1 0,1 1 0,0-1 0,0 1 0,0-1 1,1 0-1,-1 0 0,0 0 0,0 1 0,1-1 0,-1 0 0,0-1 0,1 1 0,-1 0 0,1 0 0,-1-1 0,1 1 0,0-1 0,-1 1 0,1-1 0,-1 1 1,1-1-1,0 0 0,0 0 0,-1 0 0,1 0 0,0 0 0,-1 0 0,3-1 0,5 0 53,0 1 0,0-2 0,0 1 0,-1-1 1,1 0-1,14-7 0,5-5-24,-1-1-1,0-2 1,45-37 0,-72 54-44,1-1-1,-1 1 1,0-1 0,0 1 0,1 0 0,-1-1 0,0 1 0,1-1-1,-1 1 1,1 0 0,-1-1 0,0 1 0,1 0 0,-1 0 0,1-1 0,-1 1-1,1 0 1,-1 0 0,1 0 0,-1 0 0,1-1 0,-1 1 0,1 0 0,-1 0-1,1 0 1,-1 0 0,1 0 0,-1 0 0,1 0 0,-1 1 0,1-1-1,-1 0 1,1 0 0,-1 0 0,1 0 0,-1 1 0,1-1 0,-1 0 0,1 0-1,0 1 1,-1 24-68,-17 36 62,-9 7 228,16-47 143,1 1-1,1 1 1,1 0-1,0 0 1,-4 44-1,11-66-380,-1 0 0,1 0-1,0 0 1,0 0 0,0 0-1,0 0 1,0 0 0,0 0-1,0 0 1,1 0 0,-1 0-1,0 0 1,1 0 0,-1 0-1,0 0 1,1 0 0,-1 0-1,1 0 1,0 0 0,-1 0-1,1 0 1,0-1 0,-1 1 0,1 0-1,0 0 1,0-1 0,0 1-1,-1 0 1,1-1 0,0 1-1,0-1 1,0 0 0,0 1-1,0-1 1,0 0 0,2 1-1,-1-1-341,1 0 0,-1 0 0,0-1 0,0 1 0,0-1-1,0 1 1,0-1 0,0 0 0,0 0 0,0 0 0,0 0 0,0 0-1,0 0 1,0-1 0,-1 1 0,1 0 0,2-4 0,15-18-6576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3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73 17040,'0'0'2797,"3"-8"401,0 0-2394,0 3-273,-1-1 1,0 1-1,0-1 1,-1 0-1,0 1 1,0-1-1,1-8 1,-3 14-516,1 0 0,-1-1 0,1 1 0,0 0 0,-1-1 0,1 1 0,-1 0 0,1 0 0,-1 0 0,1-1 0,-1 1 0,1 0 0,-1 0 0,1 0 0,-1 0 0,1 0 0,-1 0 0,0 0 0,1 0 0,-1 0 0,1 0 0,-1 0 0,1 0 0,-1 0 0,1 1 0,-1-1 0,1 0 0,-1 0 0,1 0 0,0 1 0,-1-1 0,1 0 0,-1 1 0,1-1 0,-1 0 0,1 1 0,-1 0 0,-20 12 208,7-2-194,1 1 0,0 1-1,1 0 1,-13 19-1,19-24-11,1-1-1,1 0 0,-1 1 0,1 0 0,1 0 0,-1 1 0,1-1 0,1 0 0,0 1 1,-2 14-1,3-22-15,1 0 1,0 0 0,0 0-1,0 0 1,0 0 0,0 0-1,1 0 1,-1 0 0,0 0 0,0 0-1,1 0 1,-1 0 0,1 0-1,-1 0 1,0-1 0,1 1-1,0 0 1,-1 0 0,1 0-1,-1-1 1,1 1 0,0 0-1,0 0 1,-1-1 0,1 1-1,0-1 1,1 1 0,0 0 6,0 0 1,1-1-1,-1 1 0,0-1 1,1 0-1,-1 0 1,0 0-1,0 0 1,1 0-1,-1 0 0,4-1 1,1-1 11,1 0 0,0 0 0,-1-1 1,1 0-1,-1 0 0,8-6 0,-3 0-45,0-1 0,0 0 0,-1-1 0,-1 0 0,11-14 0,-15 17 9,-1 0 1,0 1 0,0-2-1,-1 1 1,0-1-1,0 1 1,-1-1 0,0 0-1,3-13 1,-22 71 60,13-44-43,0 1-1,1 0 1,0 0-1,0 0 0,0 0 1,0 0-1,1 0 1,0 0-1,1 1 0,-1-1 1,1 0-1,0 1 0,3 11 1,-3-17-101,1 0 1,0 0 0,0 1-1,0-1 1,0 0 0,0 0-1,0-1 1,0 1 0,0 0-1,0 0 1,1 0 0,-1-1-1,0 1 1,0-1 0,1 1-1,-1-1 1,0 1-1,1-1 1,-1 0 0,1 1-1,-1-1 1,0 0 0,1 0-1,-1 0 1,1 0 0,-1-1-1,0 1 1,1 0 0,-1 0-1,0-1 1,1 1 0,-1-1-1,2 0 1,43-20-6699,-19 0-197,0-3-3054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133 174 14189,'0'0'11611,"-11"3"-10591,4-2-912,0 2-1,1-1 0,-1 1 1,1 0-1,-1 0 1,1 1-1,0 0 1,0 0-1,1 0 1,-1 1-1,1 0 1,0 0-1,0 0 1,1 0-1,-1 1 0,1 0 1,1 0-1,-1 0 1,1 1-1,0-1 1,0 1-1,-3 13 1,5-18-102,1 0-1,-1-1 1,1 1 0,0 0 0,0 0 0,0 0 0,0 0 0,0-1-1,0 1 1,0 0 0,0 0 0,1 0 0,-1 0 0,1-1-1,-1 1 1,1 0 0,0-1 0,0 1 0,0 0 0,0-1 0,0 1-1,0-1 1,0 1 0,0-1 0,1 0 0,-1 0 0,0 1 0,1-1-1,1 1 1,2 0 6,0-1 0,0 0 0,0 0-1,0 0 1,0 0 0,1-1 0,-1 0 0,0 0 0,7-1-1,0-1-47,0 0-1,0-1 0,0-1 0,0 0 0,-1 0 1,0-1-1,0-1 0,0 1 0,-1-2 0,0 0 1,0 0-1,-1-1 0,16-15 0,-10 7-39,0 0 0,-1 0 1,-1-2-1,-1 0 0,0 0 0,17-39 0,-27 52 90,0-1 0,0 0 0,0 0 0,0 0 1,-1 0-1,0 0 0,-1 0 0,1 0 0,-1 0 0,0 0 0,-1-7 0,0 12-8,1-1 0,-1 1 0,1-1 0,-1 1 0,1 0 0,-1-1 0,0 1 0,1 0 0,-1-1 0,0 1 0,0 0 0,0 0 0,0 0 0,0 0 0,0 0 0,-1 0-1,1 0 1,0 0 0,-2 0 0,0 0-2,0 0 1,0 0-1,1 1 0,-1-1 0,0 1 0,0 0 1,0 0-1,0 0 0,0 0 0,1 1 0,-1-1 1,0 1-1,-5 1 0,-2 2 1,1 0-1,-1 1 1,1 0 0,0 0 0,0 1-1,0 1 1,-14 13 0,18-15 0,-1 0 0,1 0 1,0 0-1,1 1 0,-1 0 1,1 0-1,0 0 0,1 1 0,0-1 1,0 1-1,0 0 0,-2 9 1,5-14-13,0 0 1,0-1 0,0 1-1,0-1 1,1 1 0,-1 0-1,0-1 1,1 1 0,0-1 0,-1 1-1,1-1 1,0 1 0,0-1-1,0 1 1,0-1 0,0 0-1,0 1 1,0-1 0,0 0-1,0 0 1,1 0 0,-1 0-1,0 0 1,1 0 0,-1 0-1,1-1 1,-1 1 0,1 0-1,-1-1 1,1 1 0,0-1-1,-1 0 1,1 1 0,0-1-1,-1 0 1,4 0 0,11 2-654,1-1 0,31-3 0,-26 2-521,-3-1 441,-13 0 769,-1 0 0,1 1 0,0 0 0,-1 0 0,1 1 0,-1-1 0,7 3 0,-11-3 54,0 1 0,-1-1 0,1 1 0,-1 0 0,1-1 0,-1 1 0,1 0 0,-1 0 0,1-1-1,-1 1 1,1 0 0,-1 0 0,0 0 0,1-1 0,-1 1 0,0 0 0,0 0 0,0 0 0,0 0-1,0 0 1,0 0 0,0 0 0,0-1 0,0 1 0,0 0 0,0 0 0,-1 0 0,1 0 0,0 0-1,-1-1 1,1 1 0,0 0 0,-2 1 0,-14 30 149,14-30-176,-6 14-293,-13 18 346,5-18-5543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83 10602,'0'0'14483,"8"3"-12743,-4-6-1644,-1-1 0,0 0 0,0 0-1,0-1 1,0 1 0,-1 0 0,0-1 0,0 0-1,0 1 1,0-1 0,-1 0 0,0 0-1,0 0 1,0 0 0,0 0 0,-1-9 699,-1 27 6,-49 120-50,36-100-493,1 1 1,1 0 0,2 0 0,-6 40-1,16-71-398,-1-1-1,1 1 1,0 0-1,0-1 1,0 1-1,0 0 1,0-1 0,1 1-1,-1-1 1,1 1-1,2 4 1,-3-6 20,1 0 0,0 0 0,0 0 0,0 0 0,0 0 0,0 0 0,0 0 0,0 0 0,0 0 0,1-1 0,-1 1 0,0-1 0,0 1 0,1-1 0,-1 1 1,0-1-1,1 0 0,-1 1 0,0-1 0,1 0 0,-1 0 0,0 0 0,3 0 0,-10-14-10642,-5 4 4180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37 194 11627,'-3'11'1965,"-4"21"-691,2 0 0,-1 33 0,5-53-1101,1-1-1,0 0 1,0 0 0,1 0 0,1 0-1,0 0 1,1 0 0,0 0 0,0 0-1,10 18 1,-13-28-127,0-1 0,0 0-1,0 1 1,0-1 0,0 0 0,1 1-1,-1-1 1,0 0 0,0 1-1,0-1 1,1 0 0,-1 1 0,0-1-1,0 0 1,1 0 0,-1 1-1,0-1 1,0 0 0,1 0 0,-1 0-1,0 1 1,1-1 0,-1 0-1,0 0 1,1 0 0,-1 0 0,1 0-1,-1 0 1,0 0 0,1 1-1,-1-1 1,0 0 0,1 0 0,-1-1-1,0 1 1,1 0 0,5-13 1697,-3-23-197,-3 13-1313,-1 1 0,-1-1 1,-6-24-1,6 37-174,-1 0 0,0 0-1,-1 0 1,0 0 0,0 1 0,-1 0 0,0 0 0,-1 0 0,-7-9-1,18 21-300,0 1 0,0 0-1,1-1 1,-1 0 0,1 0-1,0-1 1,0 0 0,0 0-1,0 0 1,0-1-1,0 0 1,1 0 0,-1 0-1,8-1 1,13 1-1525,0-1 0,32-4 0,-48 2 472,1 0-1,-1-1 1,0 0-1,-1-1 1,1 0-1,0-1 1,-1 0-1,12-8 1,-16 9 1439,-1 1 0,0-2 0,0 1 0,0-1 0,0 0 0,6-9 0,-9 11 814,0-1 1,0 1-1,0-1 0,-1 1 1,1-1-1,-1 0 0,0 0 1,0 0-1,0 0 0,0 1 0,-1-9 1,0 12-900,0 0 1,0-1-1,1 1 1,-1-1-1,-1 1 1,1 0-1,0-1 1,0 1-1,0-1 1,0 1-1,0 0 1,0-1-1,0 1 1,-1 0-1,1-1 1,0 1-1,0 0 1,0-1-1,-1 1 1,1 0-1,0-1 1,0 1-1,-1 0 1,1 0-1,0-1 1,-1 1-1,1 0 1,0 0-1,-1-1 1,1 1-1,0 0 1,-1 0-1,1 0 1,-1 0-1,1 0 1,0 0-1,-1 0 1,1 0-1,-1 0 1,1 0-1,0 0 1,-1 0-1,1 0 1,0 0-1,-1 0 1,1 0-1,-1 0 1,1 0-1,0 0 1,-1 1-1,1-1 1,0 0-1,-1 0 1,1 0-1,0 1 1,-1-1-1,1 0 1,0 1-1,0-1 1,-1 0-1,1 0 1,0 1-1,0-1 1,-1 0-1,1 1 1,0 0-1,-22 21 279,15-11-218,1 0 1,0 0 0,1 0-1,0 1 1,0-1-1,2 1 1,-1 0-1,2 1 1,-1-1-1,2 0 1,-1 14 0,2-25-119,0-1 0,0 1 1,1 0-1,-1 0 0,0-1 0,0 1 1,1 0-1,-1 0 0,1-1 1,-1 1-1,1 0 0,-1-1 1,1 1-1,-1-1 0,1 1 1,-1 0-1,1-1 0,0 1 1,-1-1-1,1 0 0,0 1 1,-1-1-1,1 0 0,0 1 1,0-1-1,-1 0 0,1 0 1,0 1-1,0-1 0,0 0 0,-1 0 1,1 0-1,0 0 0,0 0 1,0 0-1,0 0 0,-1-1 1,1 1-1,1 0 0,35-11 194,-24 1-174,-1 0 1,0 0-1,-1-1 1,0 0-1,-1-1 1,0-1-1,-1 1 0,-1-1 1,0-1-1,8-17 1,-3 7 56,32-44 1,-45 68-67,0 0 1,0 0-1,1 0 0,-1 0 1,0 0-1,0 0 1,0-1-1,0 1 1,0 0-1,0 0 1,0 0-1,0 0 1,1 0-1,-1 0 1,0 0-1,0 0 1,0 0-1,0 0 1,0 0-1,0 0 1,0 0-1,1 0 1,-1 0-1,0 0 1,0 0-1,0 0 1,0 0-1,0 0 1,0 0-1,1 0 1,-1 0-1,0 0 1,0 0-1,0 0 0,0 0 1,0 0-1,0 0 1,0 1-1,0-1 1,1 0-1,-1 0 1,0 0-1,0 0 1,0 0-1,0 0 1,0 0-1,0 0 1,0 0-1,0 1 1,0-1-1,0 0 1,0 0-1,0 0 1,0 0-1,0 0 1,0 0-1,0 1 1,0-1-1,0 0 1,0 0-1,0 0 1,0 0-1,0 0 1,3 18 586,-2 31 167,0-30-414,-1-17-340,1-1 0,-1 1-1,1 0 1,-1 0 0,1 0-1,0 0 1,0-1-1,0 1 1,0 0 0,0-1-1,0 1 1,1-1 0,-1 1-1,0-1 1,1 0 0,-1 0-1,1 1 1,0-1-1,-1 0 1,1 0 0,0 0-1,0-1 1,-1 1 0,1 0-1,0-1 1,0 1 0,0-1-1,0 0 1,0 1 0,0-1-1,0 0 1,0 0-1,0 0 1,3-1 0,4 1 11,-1-1 0,0 0 0,0 0 0,0 0 0,0-1 0,0 0 1,10-5-1,-5-1-3,0 0 0,0-1 0,-1 0 1,-1-1-1,1-1 0,-2 0 0,16-19 1,-10 11 32,-13 23-51,-2 12 260,-1-13-206,0-1 0,0 1-1,0 0 1,0 0 0,1-1-1,-1 1 1,1 0 0,-1-1 0,1 1-1,0-1 1,0 1 0,3 4-1,0-6-27,0 1-1,0-1 0,1 0 0,-1-1 0,0 1 0,1-1 0,-1 0 0,0 0 0,1 0 1,-1 0-1,0-1 0,1 0 0,-1 0 0,0 0 0,0-1 0,0 1 0,0-1 1,0 0-1,6-3 0,9-7-16,1 0 0,24-22 0,-31 23-18,-10 9-49,-1 0 0,0 0-1,1 0 1,-1 1 0,1-1 0,-1 1-1,1-1 1,0 1 0,0 0 0,-1 0 0,6-1-1,1 10-373,-7 16 469,-2-11-10,0-10-39,-1 0 0,1 0 0,0 0 0,0 0-1,1 0 1,-1 0 0,1 0 0,-1 0 0,3 5-1,-2-8-92,0 1 0,0 0 0,0 0 0,0-1 0,0 1 0,0 0 0,0-1 0,0 1 0,0-1 0,0 0 0,0 1 0,0-1 0,0 0 0,0 1 0,1-1 0,-1 0 0,0 0 0,0 0 0,0 0 0,1 0 0,-1 0 0,0-1 0,0 1 0,0 0 0,0-1 1,0 1-1,1 0 0,-1-1 0,0 1 0,0-1 0,1-1 0,3 0-765,-1-1 0,1 1 1,-1-1-1,1-1 1,-1 1-1,0-1 0,0 1 1,4-8-1,15-17-6772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11147,'0'0'13773,"70"-22"-13421,-29 22-256,7 0-96,-6 0-769,-3 0-1505,0 3-1249,-5-1-2435,-2 1-2113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31 2915,'0'0'19672,"-4"-7"-18151,3 5-1467,1 1 0,-1 0 1,1 0-1,-1-1 0,0 1 0,1 0 0,-1 0 0,0 0 0,0 0 1,0 0-1,0 0 0,0 0 0,0 0 0,0 0 0,0 0 0,0 0 1,0 1-1,-1-1 0,1 0 0,0 1 0,-1-1 0,1 1 0,0 0 1,-1-1-1,1 1 0,0 0 0,-1 0 0,1 0 0,-1 0 0,1 0 1,0 0-1,-3 1 0,-2 1 206,0 1-1,1 0 1,-1 0 0,1 1 0,-1 0 0,1 0-1,-9 9 1,10-9-125,0 0 0,1 0 0,-1 1 1,1-1-1,0 1 0,0 0 0,0-1 0,1 1 0,-3 6 0,5-10-128,-1 0 1,1 1-1,0-1 0,-1 0 0,1 0 0,0 0 1,0 0-1,0 0 0,0 1 0,0-1 1,0 0-1,0 0 0,0 0 0,1 0 0,-1 0 1,0 1-1,0-1 0,1 0 0,-1 0 1,1 0-1,-1 0 0,1 0 0,0 0 0,-1 0 1,1 0-1,0 0 0,0-1 0,0 1 1,-1 0-1,1 0 0,0-1 0,0 1 0,0 0 1,0-1-1,0 1 0,0-1 0,0 1 1,1-1-1,-1 0 0,0 1 0,0-1 0,0 0 1,0 0-1,0 0 0,1 0 0,-1 0 0,1 0 1,9 0-128,0 0 0,1-1 1,-1 0-1,0 0 0,0-1 1,0-1-1,-1 0 1,1 0-1,16-9 0,30-8-338,-56 19 516,0 1 0,0 0 0,0 0 1,0 0-1,0 0 0,0 0 0,0 0 0,0 0 1,0 0-1,0 0 0,0 0 0,0 0 0,0 1 0,0-1 1,-1 0-1,1 1 0,0-1 0,0 1 0,0-1 1,0 1-1,0-1 0,0 1 0,-1-1 0,1 1 0,0 0 1,-1 0-1,1-1 0,0 1 0,-1 0 0,1 0 1,-1 0-1,1 0 0,-1 0 0,1 0 0,-1-1 0,0 1 1,0 0-1,1 2 0,-1-1-11,1 0 0,0 0 1,0-1-1,0 1 0,0 0 0,0-1 0,0 1 0,0 0 1,0-1-1,0 0 0,1 1 0,-1-1 0,1 0 1,-1 1-1,1-1 0,0 0 0,-1 0 0,4 1 1,6 0-87,0 0 0,0-1 0,0 0 0,-1-1 0,1 0 0,0-1 0,0 0 0,0-1 0,0 0 0,-1 0 0,13-5 0,48-22-3650,-13-4-4854,-39 18 2104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126 129 15695,'0'0'7159,"-8"8"-6081,-7 10-379,2 2-1,0-1 1,1 1-1,0 1 1,2 0-1,-14 41 1,21-54-619,0-1 1,0 1-1,0 0 1,1 0 0,1 1-1,-1-1 1,1 0-1,1 1 1,-1-1-1,1 0 1,2 12-1,-1-19-75,1 1 1,-1-1-1,1 0 0,-1 1 0,1-1 0,0 0 1,-1 0-1,1 0 0,0 0 0,0-1 0,0 1 1,-1 0-1,1-1 0,0 1 0,0-1 1,0 0-1,0 0 0,0 1 0,0-1 0,0-1 1,0 1-1,3-1 0,47-3-733,-33 0-44,-1-1 1,0 0-1,19-9 1,-30 11 901,0 0 1,0-1-1,-1 0 1,1 0-1,-1 0 0,6-6 1,-22 18 2868,10-8-2999,0 0 0,0 0 0,1 0 0,-1 0 0,0 0 1,0 0-1,1 0 0,-1 0 0,0 0 0,0 0 0,0 1 0,1-1 0,-1 0 0,0 0 0,0 0 1,0 0-1,1 0 0,-1 1 0,0-1 0,0 0 0,0 0 0,0 0 0,0 1 0,0-1 0,1 0 0,-1 0 1,0 1-1,0-1 0,0 0 0,0 0 0,0 0 0,0 1 0,0-1 0,0 0 0,0 0 0,0 1 1,0-1-1,0 0 0,0 0 0,0 1 0,0-1 0,0 0 0,0 0 0,-1 1 0,1-1 0,0 0 1,0 0-1,0 0 0,0 1 0,0-1 0,0 0 0,-1 0 0,1 0 0,0 1 0,0-1 0,0 0 0,-1 0 1,1 0-1,0 0 0,0 0 0,0 0 0,-1 0 0,1 1 0,0-1 0,0 0 0,-1 0 0,4-1-28,-1 0 0,1-1 0,0 1-1,-1-1 1,1 1 0,-1-1 0,0 0-1,1 0 1,-1 0 0,0 0 0,0-1-1,-1 1 1,1 0 0,0-1 0,-1 1-1,2-4 1,26-46-857,-28 52 884,2-1 25,1 1 0,-1-1 0,1 1 0,-1 0 0,1 1 0,-1-1 0,1 1 0,4 0 0,-2 0 53,1-1-64,0 0 0,-1-1-1,1 1 1,0-1 0,-1-1-1,1 0 1,-1 0-1,1 0 1,-1 0 0,0-1-1,0 0 1,0-1 0,0 1-1,0-1 1,7-7-1,-4 2-73,1 0-1,-1-1 0,0 0 1,-1 0-1,-1-1 0,13-23 1,-17 29-104,-6 9 81,-11 22 120,-18 42 604,30-63-581,1-1 0,-1 1 0,1-1 0,1 1 0,-1 0 0,0-1 1,1 1-1,0 0 0,0 0 0,1 5 0,0-9-47,0 1 1,-1-1 0,1 0-1,0 0 1,0 1-1,0-1 1,0 0-1,0 0 1,0 0-1,0 0 1,0 0-1,0 0 1,1 0 0,-1-1-1,0 1 1,0 0-1,1-1 1,-1 1-1,1-1 1,-1 1-1,0-1 1,1 1-1,-1-1 1,1 0 0,-1 0-1,1 0 1,-1 0-1,1 0 1,-1 0-1,1 0 1,-1-1-1,1 1 1,-1 0-1,2-2 1,4 1 1,0-1 1,-1 0-1,0-1 1,1 0-1,-1 0 0,0 0 1,-1-1-1,1 0 1,0 0-1,-1 0 1,9-10-1,48-59-160,-60 71 140,27-40-270,-1-1 0,-3-1-1,22-50 1,-70 140 529,14-29-182,0 0 0,1 0-1,0 1 1,2 0 0,0 1-1,1 0 1,0-1 0,2 1-1,1 1 1,-1 23 0,3-42-62,1 0 1,-1 0-1,1 0 1,0 0-1,0 0 1,-1 0-1,1 0 1,0 0-1,0 0 1,0 0-1,0-1 1,0 1-1,0 0 1,0-1-1,0 1 1,0 0-1,0-1 1,0 1-1,1-1 1,-1 0-1,0 1 1,0-1-1,0 0 1,1 0-1,-1 0 1,0 0-1,0 0 1,1 0-1,-1 0 1,0 0-1,2-1 1,42-6 150,-35 2-235,-1 0 0,0-1 0,0 1 0,-1-2 0,1 1 0,-1-2 0,-1 1 0,0-1 0,0 0 0,0 0 0,-1-1 0,0 1 0,-1-1 0,1-1 0,-2 1 0,0-1 0,0 0 0,0 0 0,-2 0 0,1-1 0,1-16 0,-19 44-362,8 5 504,1-1 1,0 1 0,2 0 0,1 1 0,0-1-1,2 0 1,0 1 0,2-1 0,3 25 0,-2-41-46,-1 0 1,1 0 0,0 0 0,1-1-1,0 1 1,0-1 0,4 7 0,-7-11-16,1 0 0,0 1 0,-1-1 0,1 0 0,0 0 0,0 0 0,0 0 1,0 1-1,0-1 0,0-1 0,0 1 0,0 0 0,0 0 0,1 0 0,-1 0 0,0-1 0,1 1 1,-1-1-1,0 1 0,1-1 0,-1 1 0,0-1 0,1 0 0,-1 0 0,1 0 0,-1 0 0,1 0 1,-1 0-1,0 0 0,1 0 0,-1 0 0,1-1 0,-1 1 0,0-1 0,3 0 0,-3 0-57,0 0-1,-1 1 0,1-1 1,-1 0-1,0 1 0,1-1 1,-1 0-1,0 0 0,1 1 1,-1-1-1,0 0 0,0 0 1,1 0-1,-1 0 0,0 0 1,0 1-1,0-1 0,0 0 1,0 0-1,0 0 0,-1 0 1,1 1-1,0-1 0,0 0 1,0 0-1,-1 0 0,1 1 1,-1-1-1,1 0 0,0 0 1,-1 1-1,1-1 0,-2-1 1,-19-23-3032,-43-16-6816,18 17 380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67 7815,'0'0'12044,"-46"-25"-9450,46 19-544,15 0-640,10 1-193,9-1-353,5 2-543,9 0-161,-6 4-96,8 0-64,1 0-160,-1-2-2467,-1-7-4868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13004,'0'0'7848,"-15"67"-7048,9-31-191,-3 4-449,6 0-128,-2-1 0,1-3-96,-1-5-256,3-4-353,-2-9-480,3-9-865,-5-9-2594,-3-5-5574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10858,'6'-10'2990,"-1"1"-2557,0 1 0,1 0 0,0 0 0,1 1 0,-1 0 0,1 0 0,0 0 0,1 1 0,0 0 0,0 1 0,0 0 0,1 0 0,0 0 0,0 1 0,0 1 0,15-5 0,-14 6-293,1 1-1,0 1 1,-1 0-1,1 0 1,0 1-1,-1 0 1,1 1-1,19 5 1,-27-6-120,0 0 0,-1-1 0,1 1 0,0 1 1,-1-1-1,1 0 0,-1 1 0,1-1 1,-1 1-1,1 0 0,-1-1 0,0 1 0,0 1 1,0-1-1,0 0 0,-1 0 0,1 1 0,0-1 1,-1 1-1,0-1 0,1 1 0,-1-1 0,0 1 1,0 0-1,-1 0 0,1 0 0,-1-1 1,1 1-1,-1 0 0,0 0 0,0 0 0,0 0 1,0 0-1,-1 0 0,1 0 0,-1-1 0,-1 6 1,-2-1 203,0 0 1,-1-1-1,1 1 1,-1-1 0,-1 0-1,1 0 1,-1-1 0,0 0-1,0 0 1,0 0-1,-10 5 1,-21 18 251,31-22-439,0 1 1,0-1 0,1 1-1,0 0 1,-7 12 0,11-18-58,1 0 1,-1 0 0,0 0 0,1 0 0,-1 0-1,1 1 1,-1-1 0,1 0 0,0 0-1,-1 1 1,1-1 0,0 0 0,0 1 0,0-1-1,0 0 1,0 1 0,0-1 0,0 0 0,0 0-1,1 1 1,-1-1 0,0 0 0,1 0 0,-1 1-1,1-1 1,-1 0 0,1 0 0,0 0 0,0 0-1,-1 0 1,1 0 0,0 0 0,0 0-1,0 0 1,0 0 0,0 0 0,0-1 0,0 1-1,0 0 1,1-1 0,-1 1 0,0-1 0,2 1-1,41 10-2494,-37-11 1256,1 1 0,0-1 0,0 0 0,0-1 0,-1 0 0,12-2-1,-14 1 588,1 1-1,-1-1 0,1-1 0,-1 1 0,0-1 0,0 0 1,0 0-1,8-7 0,15-24 3065,-30 37-879,-13 28 8051,5 2-6326,10-32-3185,0 1 0,-1 0 0,2 0 0,-1 0-1,0 0 1,0 0 0,1 0 0,-1 0 0,1 0 0,-1 0-1,1 0 1,0 0 0,0-1 0,0 1 0,0 0 0,0 0-1,0-1 1,0 1 0,1-1 0,-1 1 0,0-1-1,1 0 1,-1 0 0,1 1 0,0-1 0,-1 0 0,1 0-1,0 0 1,0-1 0,0 1 0,-1 0 0,1-1 0,0 1-1,2-1 1,4 3-11,-1-1-1,1-1 1,-1 0-1,1 0 1,-1 0-1,1-1 1,0 0-1,-1 0 1,1-1-1,0 0 1,-1 0-1,1-1 1,8-3 0,-11 3-49,0-1 0,0 1 0,-1-1-1,1 0 1,0 0 0,-1-1 0,0 1 0,0-1 0,0 0 0,0 0 0,-1 0 0,0 0 0,1-1 0,-1 0 0,-1 1 0,1-1 0,-1 0 0,0 0 0,2-7 0,5-26-399,-9 37 271,-4 15-154,2-7 276,0-1 0,1 1 0,-1-1 0,1 1 0,1 0 0,-1 0 0,2 11 1,-1-16 10,1 0 0,-1-1 0,1 1 0,0 0 0,-1 0 0,1-1 0,0 1 0,0-1 0,0 1 0,0-1 0,1 1 0,-1-1 0,0 0 0,1 0 0,-1 0 0,0 1 0,1-1 0,0 0 0,-1-1 0,1 1 0,-1 0 0,1 0 0,0-1 0,0 1 0,-1-1 0,1 1 1,0-1-1,0 0 0,0 0 0,0 0 0,-1 0 0,1 0 0,2-1 0,7 1-54,0-1 0,0-1-1,0 0 1,-1-1 0,1 0 0,-1-1 0,0 0 0,0 0 0,0-1 0,0 0-1,-1-1 1,0 0 0,0-1 0,0 0 0,-1 0 0,0 0 0,-1-1 0,1-1 0,7-11-1,4-6-130,-2 0 0,-1-2-1,-1 0 1,-1 0-1,14-44 1,-18 26 346,-10 46-141,0 0-1,-1-1 1,1 1-1,0 0 1,0 0-1,-1 0 1,1 0-1,0 0 1,0 0-1,-1 0 1,1 0-1,0 0 1,-1 0-1,1 0 0,0 0 1,-1 0-1,1 0 1,0 0-1,0 0 1,-1 0-1,1 0 1,0 1-1,0-1 1,-1 0-1,1 0 1,0 0-1,0 0 1,-1 0-1,1 1 1,0-1-1,0 0 1,0 0-1,-1 1 1,1-1-1,0 0 1,0 0-1,0 1 1,0-1-1,-1 0 1,1 1-1,-15 21 201,2 2 0,0 0 0,1 0 0,2 1 0,0 0-1,2 1 1,-9 44 0,7 3 603,10-70-784,-1-1 0,1 1 0,0 0 0,0 0 0,0 0 1,0 0-1,1 0 0,-1 0 0,1 0 0,0-1 0,-1 1 0,1 0 0,1-1 0,-1 1 1,0 0-1,1-1 0,-1 1 0,1-1 0,0 0 0,-1 1 0,5 2 0,-5-4-28,0-1 0,0 1-1,0-1 1,-1 1 0,1-1-1,0 0 1,0 0 0,0 1-1,0-1 1,0 0 0,0 0-1,0 0 1,0 0 0,0 0-1,0 0 1,0 0 0,0 0-1,-1-1 1,1 1 0,0 0-1,0-1 1,0 1 0,0 0-1,0-1 1,0 1 0,-1-1-1,1 1 1,0-1 0,0 0-1,-1 1 1,2-2 0,0 0-5,0-1 1,-1 0 0,1 0 0,-1 0 0,1 0 0,-1-1 0,0 1 0,0 0 0,0-5 0,5-70-479,-6 78 465,1-12-165,-1-29-275,0 39 438,0 1 1,0 0-1,0 0 1,0-1-1,0 1 1,0 0 0,0 0-1,-1-1 1,1 1-1,0 0 1,-1 0-1,1 0 1,-1 0-1,1 0 1,-1-1-1,0 1 1,0 0-1,1 0 1,-1 1-1,0-1 1,0 0-1,0 0 1,-1-1 0,1 3 14,0 0 0,0 0 0,0 0 0,1 0 0,-1 0 0,1 0 0,-1 0 0,0 1 0,1-1 0,0 0 1,-1 0-1,1 0 0,0 1 0,0-1 0,-1 0 0,1 0 0,0 1 0,0-1 0,0 0 0,1 0 1,-1 2-1,0-2 0,0 2 10,0 1 0,0-1 0,1 1 1,-1-1-1,1 0 0,0 1 0,0-1 0,0 1 0,1-1 1,-1 0-1,1 0 0,-1 0 0,1 0 0,0 0 0,0 0 1,1 0-1,-1-1 0,4 4 0,-2-3 5,1 0 0,0 1 0,0-2 0,0 1 0,0 0 0,0-1 0,0 0 0,1-1 0,-1 1 0,11 1 0,-8-2 31,0 0 0,1 0 1,0-1-1,-1-1 0,1 1 1,-1-1-1,0 0 0,1-1 1,-1 0-1,0 0 0,0-1 1,0 0-1,0-1 1,0 0-1,9-6 0,-6 1-20,-1 0 1,0-1-1,0 0 0,-1-1 1,-1 0-1,8-12 0,-39 57 448,17-27-394,1-1 0,0 1 0,1-1 0,-1 1 0,1 1 0,1-1-1,0 1 1,0-1 0,0 1 0,1 0 0,0 0 0,0 0 0,1 0-1,0 0 1,0 0 0,1 11 0,1-18-79,-1 1-1,0-1 1,1 0-1,-1 1 1,0-1 0,1 0-1,0 0 1,-1 1 0,1-1-1,0 0 1,0 0 0,0 0-1,-1 0 1,1 0 0,0 0-1,0 0 1,1 0-1,-1 0 1,0-1 0,0 1-1,0 0 1,0-1 0,1 1-1,-1-1 1,0 1 0,1-1-1,-1 0 1,0 1-1,1-1 1,-1 0 0,0 0-1,1 0 1,-1 0 0,1 0-1,-1 0 1,0 0 0,1-1-1,-1 1 1,0 0 0,1-1-1,1 0 1,0 0-289,0 0 0,0 0 0,0-1 0,0 1 0,0-1 0,0 1-1,0-1 1,0 0 0,-1 0 0,1 0 0,-1 0 0,1-1 0,-1 1 0,0-1 0,0 1 0,0-1 0,1-3 0,0-2-1457,-2 0 1,1 1-1,-1-1 1,0 0-1,-1 0 1,0-9-1,0-24-11435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16496,'-10'0'3363,"5"1"-1345,5 10-577,0 2-800,10 3-449,10 1-128,-1 1-577,4 0-2049,4 2-1954,1-2-1698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4:2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6534,'0'0'17291,"-9"2"-16341,-45 12 451,51-13-1329,1-1 0,0 1 0,-1 0 0,1 0 0,0 0 0,-1 0 0,1 1 1,0-1-1,0 1 0,0-1 0,0 1 0,1 0 0,-1-1 0,0 1 0,1 0 0,-1 0 1,1 0-1,-1 0 0,1 1 0,0-1 0,0 0 0,0 1 0,0-1 0,0 5 0,3-6-58,0 0 0,0-1 0,0 1 0,0 0 0,0 0-1,0-1 1,1 0 0,-1 1 0,0-1 0,0 0-1,1 0 1,-1 0 0,0 0 0,5-1 0,-1 0-13,232-17-1581,-236 18 1851,0 1 0,0-1 0,0 1 0,0-1 0,0 1 0,0 0 0,0 0 0,0 0 0,0 0 0,0 0 0,-1 1 0,1-1 0,3 3 0,23 13 408,-14-15-801,0 0 0,0 0 0,0-1 1,0-1-1,0-1 0,0 0 0,0-1 0,21-5 0,-7 0-180,-1-2-1,-1-1 1,30-16 0,-56 26 300,0 0 1,0-1-1,1 1 0,-1 0 1,0 0-1,0 0 0,0 0 1,1 0-1,-1-1 0,0 1 1,0 0-1,1 0 0,-1 0 1,0 0-1,0 0 0,1 0 1,-1 0-1,0 0 0,0 0 1,1 0-1,-1 0 0,0 0 1,1 0-1,-1 0 0,0 0 1,0 0-1,1 0 0,-1 0 1,0 0-1,0 0 0,1 1 1,-1-1-1,0 0 0,0 0 1,0 0-1,1 0 0,-1 1 1,0-1-1,0 0 0,0 0 1,0 0-1,1 1 0,-1-1 1,0 0-1,0 0 0,0 1 1,0-1-1,0 0 0,0 0 1,0 1-1,1-1 0,-1 0 1,-2 22-425,0 4-665,2-25 1032,0-1-1,0 1 0,0-1 0,0 1 1,0-1-1,0 1 0,0 0 0,1-1 1,-1 1-1,0-1 0,0 1 1,0-1-1,1 1 0,-1-1 0,0 1 1,1-1-1,-1 0 0,0 1 0,1-1 1,-1 1-1,1-1 0,-1 0 0,0 1 1,1-1-1,-1 0 0,1 1 1,-1-1-1,1 0 0,-1 0 0,1 0 1,-1 1-1,1-1 0,0 0 0,12 0-6276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1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319 250 7815,'6'-9'577,"11"-13"83,1 0-834,26-46-1,-23 16 2498,-20 48-1665,0-1 0,0 1 0,-1-1 0,0 0 0,0 1 0,0-1 0,0 1 0,-1-1 0,-1-5 0,1 8-552,0 0 0,0 0 0,-1 1 0,1-1-1,0 1 1,-1-1 0,0 1 0,1-1 0,-1 1 0,0 0 0,0 0 0,0 0 0,1 0-1,-1 0 1,0 0 0,0 0 0,-1 1 0,1-1 0,0 1 0,0-1 0,0 1 0,0 0-1,0 0 1,-1 0 0,-1 0 0,-57 4-83,47-2 4,0 1 1,0 1-1,0 1 0,0-1 1,1 2-1,0 0 0,0 1 1,1 0-1,0 1 1,0 0-1,1 1 0,0 0 1,0 1-1,1 1 0,0-1 1,1 1-1,0 1 0,1 0 1,1 0-1,-1 0 1,-6 20-1,1-1 43,2 2 0,1-1 1,2 1-1,1 1 0,1 0 0,2-1 0,1 67 1,3-85-61,1 0 1,1-1 0,0 1-1,1 0 1,0-1-1,1 1 1,1-1 0,0 0-1,1 0 1,10 18 0,-11-25-4,0 1 1,1-1 0,0 0 0,0 0 0,1-1 0,-1 1 0,1-2 0,1 1 0,-1-1 0,1 0-1,0 0 1,0-1 0,0 0 0,1-1 0,-1 1 0,1-2 0,0 1 0,12 1 0,-5-2 169,0-1 1,-1 0-1,1-1 0,0-1 1,0 0-1,0-1 1,0-1-1,-1 0 1,1-1-1,-1-1 1,28-13-1,-22 7 119,-1-1 0,-1 0 0,-1-1 1,1-1-1,-2-1 0,0-1 0,26-31 0,-23 21-32,-1 0 0,-1-1 0,-1-1 0,-2-1 0,-1 0 0,-1-1 0,-1 0 0,-2-1 0,-1 0 0,-2-1 0,7-62 0,-13 83-214,-1-1 0,0 1 0,0 0 0,-1 0 0,-1 0 0,0 0 1,-1 0-1,0 1 0,-6-16 0,7 21-49,-1 0 1,-1 0-1,1 0 1,-1 0-1,0 0 1,0 1-1,0-1 0,0 1 1,-1 0-1,0 1 1,0-1-1,0 1 0,0 0 1,-1 0-1,1 0 1,-1 1-1,1 0 1,-10-2-1,2 0-75,-1 2 1,0-1-1,-1 2 1,1 0-1,0 0 0,0 2 1,0-1-1,-1 2 0,-19 4 1,-42 19-1989,4 12-3462,60-30-541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775 279 6726,'1'-10'2077,"0"6"-1990,3-76 3033,-5 73-2788,1 0 1,-1 0-1,-1-1 1,1 1 0,-1 0-1,-1 0 1,1 0-1,-1 1 1,0-1 0,-7-9-1,5 8-73,-1 1-1,0 0 0,0 0 1,-1 0-1,0 1 0,0 0 1,-1 1-1,1-1 0,-1 1 1,0 1-1,-1 0 1,1 0-1,-13-4 0,8 5-108,0 0-1,-1 0 0,1 2 0,-1 0 0,1 0 0,-1 1 1,1 1-1,-21 3 0,8 2-141,1 0-1,-1 2 1,1 0 0,1 2-1,0 1 1,0 1 0,1 1-1,-41 30 1,43-26-9,1 0 1,1 1-1,1 1 0,1 1 0,0 0 1,2 1-1,0 1 0,1 0 1,2 1-1,0 0 0,1 1 1,2 1-1,0-1 0,2 2 0,1-1 1,0 1-1,2 0 0,1 0 1,2 0-1,0 0 0,1 0 1,5 26-1,-4-40 2,2 0 0,0-1 1,0 0-1,1 1 0,0-1 0,1 0 0,0-1 1,1 1-1,0-1 0,0 0 0,1-1 1,16 17-1,-12-16-1,0 0 0,1-1 0,1 0 0,-1-1 0,1-1 0,1 0 0,-1 0 0,1-1 0,18 4 0,-6-3 37,0-1 0,1-2 0,-1-1 0,1-1 0,0-1 0,-1-1-1,1-2 1,0 0 0,-1-2 0,0-1 0,30-10 0,-19 3 278,-1-2-1,-1-1 1,0-2-1,-1-1 1,-1-2-1,-1-1 1,-1-2 0,-1-1-1,41-40 1,-57 49-97,-1 0 0,0-1 0,-1 0 0,-1-1 0,0 0 0,-2-1 0,0 0 0,0 0 0,-2-1 0,-1 0 0,0 0 0,-1-1 0,-1 0 0,-1 0 0,0 0 0,-2 0 0,0 0 0,-2 0 0,-4-34 0,2 40-310,0 0 1,-1 0-1,-1 0 0,0 1 1,-1-1-1,0 1 0,-1 1 1,-1-1-1,0 1 1,0 1-1,-1 0 0,-1 0 1,0 0-1,0 1 1,-1 1-1,0 0 0,-21-13 1,17 14-709,0 0 0,0 1-1,0 0 1,-1 1 0,0 1 0,0 1 0,-1 0 0,1 1 0,-1 1 0,0 0 0,1 2 0,-1 0 0,0 0 0,-32 6 0,-25 18-5484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13293,'0'0'9059,"-9"0"-6812,1 0-2058,1 0 0,0 1-1,-1 0 1,1 0-1,0 1 1,0 0 0,0 0-1,0 1 1,0 0 0,1 0-1,-1 0 1,1 1-1,0 0 1,0 0 0,0 1-1,1 0 1,-1 0-1,1 0 1,0 0 0,-6 11-1,5-6-212,0 0-1,1 0 1,0 0-1,1 1 0,0 0 1,-4 19-1,7-28 12,0 1 0,0-1 0,1 1 0,-1-1 1,1 1-1,0-1 0,0 1 0,0 0 0,0-1 0,0 1 0,0 0 0,1-1 0,-1 1 0,1-1 0,0 1 0,0-1 0,0 1 1,0-1-1,0 0 0,0 1 0,1-1 0,-1 0 0,1 0 0,-1 0 0,1 0 0,0 0 0,0 0 0,0-1 0,0 1 0,0-1 0,0 1 1,1-1-1,-1 0 0,4 2 0,4-1-428,0 0 0,0 0 0,-1-1 1,1 0-1,0-1 0,0 0 0,0-1 1,18-3-1,-12 1-1707,-1-1 0,1-1 0,-1-1 0,25-12 0,5-8-6597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2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0 320,'0'0'6908,"-16"20"-5322,16-13-5537,0-4 1074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2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4676,'0'0'6033,"-6"25"-5030,17 30-504,-11-47-418,1 0 1,1 0-1,-1 0 0,1 0 1,1 0-1,2 7 0,1-3-74,-6-10-5,0-1-1,1 1 1,-1 0-1,1-1 0,-1 1 1,1-1-1,0 1 1,0-1-1,0 0 0,0 1 1,0-1-1,0 0 1,0 1-1,0-1 0,0 0 1,0 0-1,1 0 1,-1 0-1,1 0 0,-1 0 1,0 0-1,1-1 1,-1 1-1,1-1 1,0 1-1,-1-1 0,1 1 1,1-1-1,-1 3 18,0-1-1,0 1 1,0-1-1,-1 1 0,1 0 1,-1-1-1,0 1 1,0 0-1,0 0 1,0 0-1,0 0 1,0 5-1,2 3-7,41 122 192,-22-85-369,-10-1 303,52 165-65,-67-279-8,-7 36 445,6 22 56,5 23 0,12 35-436,2-1 1,32 71 0,-39-106-400,-4-12 136,-1-27 192,-9-40 747,4 60 374,2 16-806,5 24-200,9 11-107,2 6-71,-11-37-364,-2-16-428,-5-30 210,-1 1 1,-1 0-1,-14-53 1,-19-30-5236,26 86 1626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2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31 339 3844,'0'0'95,"0"0"1,0 0-1,0 0 0,0 0 1,0 0-1,0 1 1,0-1-1,0 0 1,0 0-1,0 0 1,0 0-1,0 0 1,0 1-1,0-1 1,0 0-1,-1 0 1,1 0-1,0 0 0,0 0 1,0 0-1,0 1 1,0-1-1,0 0 1,0 0-1,0 0 1,0 0-1,-1 0 1,1 0-1,0 0 1,0 0-1,0 1 0,0-1 1,0 0-1,0 0 1,-1 0-1,1 0 1,0 0-1,0 0 1,0 0-1,0 0 1,0 0-1,-1 0 1,1 0-1,0 0 1,0 0-1,0 0 0,0 0 1,0 0-1,-1 0 1,1 0-1,0 0 1,0 0-1,0 0 1,0-1-1,0 1 1,0 0-1,-1 0 1,1 0-1,0 0 0,0 0 1,0 0-1,0 0 1,0 0-1,0-1 1,0 1-1,-4-15 1929,3-19-606,-18-225 4220,19 257-5829,0 0 0,0 0 0,0 0 0,0 0 0,1 1 0,-1-1 0,1 0 0,-1 0 0,1 1 0,0-1 0,-1 0 0,1 1 0,0-1 1,0 1-1,0-1 0,3-2 0,3 3-3573,2 1-2620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51 8072,'0'0'8904,"9"-7"-7196,0 2-1261,0-1-1,0 1 1,0 0-1,1 1 1,0 0-1,0 1 1,0 0-1,0 0 1,1 1 0,-1 1-1,0 0 1,1 0-1,18 1 1,-28 1-440,0-1 1,0 0 0,0 1 0,0-1 0,-1 0-1,1 1 1,0-1 0,0 1 0,-1-1 0,1 1 0,0 0-1,-1-1 1,1 1 0,0 0 0,-1 0 0,1-1-1,-1 1 1,1 0 0,-1 0 0,0 0 0,1-1 0,-1 1-1,0 0 1,1 0 0,-1 0 0,0 0 0,0 0-1,0 0 1,0 0 0,0 0 0,0-1 0,0 1 0,0 0-1,0 0 1,-1 0 0,1 0 0,0 0 0,-1 0-1,1 0 1,0-1 0,-1 2 0,-18 36 374,1-18 266,-40 33 1,44-41-332,0 0 0,0 1 1,1 1-1,1 0 0,0 0 0,-12 21 1,23-34-300,0 1 0,0 0 0,0 0 0,0 0-1,0 0 1,1 1 0,-1-1 0,1 0 0,-1 0 0,1 0 0,0 0 0,0 1 0,0-1 0,0 0 0,0 0 0,0 0 0,1 1 0,-1-1 0,1 0 0,-1 0 0,2 3 0,0-3 2,0 1-1,0 0 1,0-1 0,0 1-1,1-1 1,-1 0-1,1 0 1,-1 0 0,1 0-1,0 0 1,-1-1-1,1 1 1,3 0 0,12 4-628,-1 0 1,1-2-1,0 0 1,22 2-1,-31-5-308,63 3-9258,-39-4 394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52 13613,'0'0'4703,"0"-9"-3224,0 6-1380,0 0-1,0 1 1,0-1 0,-1 0 0,1 0 0,-1 0-1,0 0 1,1 0 0,-4-5 0,4 8-60,-1-1 1,1 0-1,-1 1 1,1-1-1,-1 1 1,1-1 0,-1 0-1,0 1 1,1-1-1,-1 1 1,0 0-1,1-1 1,-1 1-1,0 0 1,0-1-1,0 1 1,1 0-1,-1 0 1,0-1-1,-1 1 1,0 0 14,0 0 0,0 1 0,0-1 0,0 0 0,0 1 0,0 0 0,-1-1 0,1 1 0,1 0 0,-1 0 0,-4 2 0,-4 5 224,-1 0 0,1 1 0,1 0 0,0 0-1,0 1 1,1 1 0,0-1 0,1 1 0,0 0 0,0 1 0,1 0 0,1 0-1,0 0 1,1 0 0,0 1 0,1 0 0,0 0 0,-1 19 0,4-31-247,0 1 0,1-1 0,-1 1 0,0 0 0,0-1 0,1 1 0,-1-1 0,1 1 0,-1-1 1,1 1-1,0-1 0,-1 1 0,1-1 0,0 0 0,0 1 0,0-1 0,0 0 0,0 0 0,0 1 0,0-1 0,1 0 1,-1 0-1,3 1 0,0 0 29,0-1 0,-1 1 0,1-1 0,0 0 0,0 0 0,0-1 0,0 1 0,0-1 0,7 0 0,-2 0 54,0-1 0,0 0 1,0-1-1,0 0 1,0 0-1,0-1 0,-1 0 1,15-7-1,-16 5-19,0 0-1,0-1 0,-1 0 1,1 0-1,-1 0 0,-1-1 1,1 0-1,-1 0 0,0-1 1,-1 1-1,6-15 0,-7 16-39,-1 0-1,1 0 0,-2-1 1,1 0-1,-1 1 0,0-1 1,0 0-1,-1 1 1,0-1-1,0 0 0,0 0 1,-1 1-1,0-1 0,-1 0 1,-3-12-1,3 16-68,1 1-1,-1-1 1,0 0-1,1 1 1,-1 0-1,0-1 1,-1 1-1,1 0 1,0 0-1,-1 0 1,1 0-1,-1 0 1,1 1-1,-1-1 1,0 1-1,0 0 1,0 0-1,0 0 1,0 0-1,0 0 1,-3 0-1,4 1-137,1 0 1,0 0-1,-1 0 0,1 0 0,0 0 0,-1 0 1,1 0-1,0 1 0,0-1 0,-1 0 0,1 1 1,0-1-1,0 1 0,-1-1 0,1 1 0,0 0 1,0 0-1,0-1 0,-2 3 0,2-2-271,0 1 0,0-1 0,1 1 0,-1 0 0,0-1 1,1 1-1,-1 0 0,1-1 0,-1 1 0,1 0 0,0 0 0,0-1 0,0 1 0,0 0 0,0 0 0,0 0 0,0-1 0,1 1 0,0 2 0,3 8-6356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67 12268,'0'0'10692,"3"-9"-8311,10-27-961,-13 35-1392,1 1 1,-1-1-1,0 0 0,0 1 0,0-1 0,0 1 0,0-1 0,0 0 0,0 1 0,0-1 0,0 0 1,0 1-1,0-1 0,0 0 0,0 1 0,0-1 0,0 0 0,-1 1 0,1-1 0,0 1 1,0-1-1,-1 0 0,1 1 0,-1-1 0,1 1 0,0-1 0,-1 1 0,1-1 0,-1 1 1,1 0-1,-1-1 0,1 1 0,-1 0 0,1-1 0,-1 1 0,0 0 0,1-1 0,-1 1 0,0 0 1,1 0-1,-1 0 0,1 0 0,-1-1 0,0 1 0,1 0 0,-1 0 0,0 0 0,1 1 1,-1-1-1,0 0 0,1 0 0,-1 0 0,0 0 0,1 1 0,-2-1 0,-34 11-171,24-5 187,0 1-1,0 1 1,1 0 0,1 1-1,-1 0 1,1 0 0,1 1-1,0 1 1,0-1 0,1 1-1,0 1 1,1 0-1,0 0 1,1 0 0,1 1-1,-8 25 1,12-35-29,1 0 0,-1 0-1,1 0 1,0 0 0,0 1 0,0-1 0,1 0 0,-1 0-1,1 0 1,0 0 0,0 0 0,0 0 0,0 0-1,0 0 1,0 0 0,1-1 0,0 1 0,-1 0 0,1-1-1,0 1 1,0-1 0,0 0 0,1 0 0,-1 1-1,1-2 1,-1 1 0,1 0 0,-1 0 0,1-1-1,0 1 1,0-1 0,0 0 0,5 1 0,2 1 34,1 0 1,0-1 0,-1 0-1,1-1 1,0-1-1,0 1 1,-1-2 0,20-2-1,-25 2 41,0-1 0,0 0 0,0 0-1,0 0 1,0-1 0,0 1 0,-1-1-1,1 0 1,-1-1 0,0 1 0,0-1 0,0 1-1,-1-1 1,1-1 0,-1 1 0,0 0-1,0-1 1,0 1 0,-1-1 0,0 0-1,3-9 1,1 0 20,-2-1 0,0 1 0,-1-1 0,0 0-1,-1 0 1,0-23 0,-2 36-164,0 1 1,1-1-1,-2 0 0,1 0 0,0 0 0,0 0 1,-1 0-1,1 1 0,-1-1 0,1 0 1,-1 0-1,0 1 0,0-1 0,1 0 0,-1 1 1,0-1-1,-1 1 0,1-1 0,0 1 1,0 0-1,-1-1 0,1 1 0,-1 0 0,1 0 1,-1 0-1,1 0 0,-1 0 0,0 0 0,1 0 1,-1 1-1,0-1 0,0 1 0,1-1 1,-1 1-1,0 0 0,0-1 0,0 1 0,0 0 1,-2 1-1,3-1-217,1 0 0,-1 0 1,0 1-1,1-1 0,-1 1 0,0-1 0,1 0 1,-1 1-1,0-1 0,1 1 0,-1 0 1,1-1-1,-1 1 0,1-1 0,0 1 1,-1 0-1,1-1 0,-1 1 0,1 0 0,0-1 1,0 1-1,-1 0 0,1 0 0,0-1 1,0 1-1,0 0 0,0 0 0,0-1 1,0 1-1,0 0 0,0 0 0,0-1 0,0 1 1,1 1-1,-1 0-870,0 8-5906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6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58 17617,'0'0'12043,"-7"2"-11958,3-1-84,1 0-1,0 0 0,0 1 0,0-1 0,0 1 0,0 0 1,1-1-1,-1 1 0,0 1 0,1-1 0,0 0 0,-1 1 0,1-1 1,0 1-1,0-1 0,0 1 0,1 0 0,-1 0 0,1 0 0,-1 0 1,1 0-1,0 0 0,0 1 0,0-1 0,1 0 0,-1 0 0,1 1 1,0-1-1,0 0 0,0 1 0,0-1 0,1 0 0,-1 1 1,1-1-1,2 6 0,-1-3-20,1 0 1,-1 0 0,1 0-1,1 0 1,-1-1-1,1 0 1,0 0 0,0 0-1,1 0 1,0 0-1,0-1 1,0 0-1,0 0 1,0 0 0,1-1-1,-1 0 1,12 5-1,-10-5-23,0 1 1,0 0-1,0 0 0,-1 1 0,1 0 0,-1 0 0,0 1 0,0 0 0,-1 0 0,7 10 0,-11-15 41,0 1-1,0-1 1,0 1 0,0-1 0,-1 1 0,1 0 0,0-1 0,-1 1 0,0 0 0,1-1 0,-1 1-1,0 0 1,0 0 0,0-1 0,0 1 0,0 0 0,0 0 0,-1 0 0,1-1 0,0 1-1,-1 0 1,0-1 0,1 1 0,-1 0 0,0-1 0,0 1 0,-1 1 0,-1-1 12,0 1 1,0 0-1,0-1 0,0 0 1,0 0-1,-1 0 1,1 0-1,-1 0 1,0-1-1,1 1 0,-8 0 1,-5 2 167,0-1 0,0-1 0,0-1-1,-32-1 1,44 0-162,1-1 0,-1 0-1,1 1 1,-1-1 0,1-1-1,0 1 1,-1 0 0,1-1-1,0 0 1,0 1 0,0-1-1,0-1 1,0 1 0,0 0-1,1-1 1,-1 1 0,1-1-1,0 0 1,-1 0-1,-2-6 1,4 7-19,0 0 0,0 0-1,1 0 1,-1 0 0,0-1-1,1 1 1,0 0 0,-1 0 0,1 0-1,0-1 1,0 1 0,1 0-1,-1 0 1,0-1 0,1 1-1,-1 0 1,1 0 0,0 0 0,-1 0-1,1 0 1,0 0 0,0 0-1,1 0 1,-1 0 0,0 0-1,1 0 1,-1 1 0,1-1 0,-1 1-1,1-1 1,0 1 0,0-1-1,0 1 1,2-1 0,22-13 30,1 2 0,42-15 0,-33 14 90,39-20 0,-66 29 90,0 0 0,0-1 0,-1 0 0,1-1 0,-1 0 0,-1 0 0,1 0 0,10-16 0,-16 21-197,-1 1 0,1-1 0,-1 0 0,0 0 0,0 0 0,0 0 0,0 0-1,0 0 1,-1-1 0,1 1 0,0 0 0,-1 0 0,0 0 0,1-1 0,-1 1 0,0 0 0,0-1 0,0 1 0,-1 0 0,1 0 0,0-1 0,-1 1 0,-1-3 0,0 2 0,0 0 0,0 1 0,0-1 0,0 1 0,0-1 0,-1 1 0,1 0 0,-1 0 0,0 0 0,0 0 0,1 1 0,-1-1 0,0 1 1,-4-2-1,-7-1 6,-1 0 1,1 0 0,-1 1 0,0 1 0,-26-1 0,35 3-275,1 1 1,-1-1-1,1 1 1,0 0-1,-1 0 1,1 0-1,-8 4 1,10-3-259,-1 0 0,0 0 0,0 0 0,1 1-1,0-1 1,-1 1 0,1 0 0,0 0 0,0 0 0,1 1 0,-1-1 0,1 1 0,0-1 0,-4 9 0,2 4-8068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6502,'0'0'19533,"2"11"-18791,0 4-614,-1 0-1,-1 1 0,0-1 1,-1 0-1,0 1 0,-7 26 1,-11 74-33,16-86-3564,14-179-11489,-11 101 8952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70 6406,'-8'-15'1413,"-5"-13"833,9 5 7558,16 24-6617,-8-1-2949,149 18 4221,-130-17-4815,-1-1-1,0-1 1,0-1 0,42-9-1,-44 2-1541</inkml:trace>
  <inkml:trace contextRef="#ctx0" brushRef="#br0" timeOffset="1">22 157 16239,'0'0'7752,"82"6"-5638,-45-13-737,7 1-768,-5 0-513,-2 0-192,-12 4-1154,-6 2-1440,-12 0-1923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14798,'0'0'6182,"75"4"-4549,-38-4-1248,2-8-289,-4-4-545,-1-2-1344,-2 1-802,-9-2-1216,-6-2-289,-3 1-1121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69 11755,'0'0'8429,"-7"-2"-6448,4 2-1899,0-1 0,0 1 0,1-1 0,-1 1 0,0 0 0,0 1 0,1-1 0,-1 0 0,0 1 0,0-1 0,1 1 0,-1 0 0,1 0 0,-1 0 0,1 0 0,-1 0 0,-2 2 1,1 1 88,0 0 0,-1 0 0,2 0 0,-1 0 0,1 1 0,-1-1 0,1 1 0,0 0 0,-2 6 0,2-5-132,0 0-1,1 0 1,-1 0-1,1 0 1,1 0-1,-1 0 1,1 0 0,0 0-1,1 1 1,-1-1-1,1 1 1,1-1-1,1 12 1,-1-15-32,0 0 0,0 0 0,0 0 1,1 0-1,-1 0 0,1 0 0,0-1 0,-1 1 0,1-1 1,1 1-1,-1-1 0,0 0 0,1 1 0,-1-1 0,1-1 0,-1 1 1,1 0-1,0-1 0,0 1 0,0-1 0,0 0 0,0 0 0,0 0 1,0 0-1,0 0 0,0-1 0,0 0 0,5 1 0,2-1 52,0 0 0,0-1 0,0 0 0,0 0 0,0-1 0,-1-1 1,1 1-1,-1-2 0,1 1 0,-1-1 0,0 0 0,0-1 0,-1 0 0,0-1 0,11-8 0,-4 1 388,0-1 1,0-1 0,-1 0 0,-1 0-1,-1-2 1,16-26 0,-25 40-406,-1-1 1,-1 1 0,1-1-1,0 1 1,-1-1-1,0 0 1,1 1-1,-2-1 1,1 0-1,0 0 1,-1 0 0,0 0-1,1 0 1,-2-5-1,0 7-41,1 1 0,-1-1 0,0 0 0,0 1 0,0-1 0,0 0 0,0 1 0,0-1 0,-1 1 0,1 0 0,0-1 0,-1 1 0,1 0 0,-1 0 0,0 0 0,1 0 0,-1 0 0,0 0 0,1 1 0,-1-1-1,0 0 1,0 1 0,0 0 0,0-1 0,1 1 0,-1 0 0,0 0 0,0 0 0,-3 0 0,2 0-4,-23-1-83,-52 4 0,72-3 41,0 1 1,-1 0 0,1 0 0,0 1 0,0 0 0,0 0-1,0 0 1,0 1 0,0 0 0,1 0 0,0 1 0,-1-1-1,1 1 1,-5 5 0,9-8-2,1-1 0,-1 0 0,1 1 0,-1-1 1,1 1-1,-1-1 0,1 1 0,-1-1 0,1 1 0,0-1 0,-1 1 0,1 0 0,0-1 0,0 1 0,-1 0 0,1-1 1,0 1-1,0 0 0,0-1 0,0 1 0,0 0 0,0-1 0,0 1 0,0 0 0,0-1 0,0 1 0,0 0 1,0-1-1,0 1 0,1 0 0,-1-1 0,0 1 0,0-1 0,1 1 0,-1 0 0,1-1 0,-1 1 0,0-1 1,1 1-1,-1-1 0,1 1 0,-1-1 0,1 0 0,-1 1 0,1-1 0,0 1 0,-1-1 0,1 0 0,-1 0 1,1 1-1,0-1 0,-1 0 0,1 0 0,0 0 0,-1 0 0,1 1 0,0-1 0,-1 0 0,1 0 0,1-1 1,49 5-4248,-47-4 3309,34 0-5347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13 257 2370,'0'0'19165,"-2"7"-17542,0 2-1334,-7 34 1765,9-42-2024,0 0 0,0 0 0,0 0 1,0 1-1,1-1 0,-1 0 0,0 0 0,0 0 0,1 0 1,-1 0-1,1 0 0,-1 0 0,1 0 0,-1 0 1,1 0-1,-1 0 0,1 0 0,0-1 0,0 1 0,-1 0 1,1 0-1,0-1 0,0 1 0,0 0 0,0-1 0,0 1 1,0-1-1,0 1 0,0-1 0,0 1 0,0-1 0,0 0 1,0 0-1,0 1 0,0-1 0,2 0 0,16 0-181,0-1-1,-1-1 0,0 0 1,1-2-1,-1 0 1,0-1-1,32-13 0,-30 11-28,-20 7 225,1-1 0,-1 1 0,1 0 0,0-1 0,-1 1 0,1 0 0,0-1 0,-1 1 0,1 0 0,0 0 0,-1 0 0,1 0 0,0 0 0,0 0 0,-1 0 0,1 0 0,0 0 0,-1 0 0,1 0 0,0 0 0,0 0 0,-1 1 0,1-1 0,0 0 1,-1 0-1,1 1 0,-1-1 0,1 1 0,0-1 0,-1 0 0,1 1 0,-1-1 0,1 1 0,0 0 0,0 25 3138,-1-2-2022,2-23-1142,1 0 1,-1 0-1,1-1 0,0 1 0,-1 0 0,1-1 1,0 0-1,-1 1 0,1-1 0,0 0 1,0-1-1,-1 1 0,1 0 0,4-2 0,0 0-156,0-1 0,0 0 0,-1 0 0,0-1-1,12-7 1,-13 7-235,1 0 1,0 0-1,0 1 0,1 0 1,11-5-1,-18 9-329,-8 12-725,-4-8-4140,2-5-3365</inkml:trace>
  <inkml:trace contextRef="#ctx0" brushRef="#br0" timeOffset="1">303 1 1505,'0'0'24023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14318,'0'0'2429,"1"10"245,3 37-397,-1-7-284,8 44-1,-11-82-1965,0 0 1,1-1-1,-1 1 0,1 0 0,0 0 1,0 0-1,-1 0 0,1-1 1,0 1-1,0 0 0,1-1 1,-1 1-1,0-1 0,0 1 0,1-1 1,-1 1-1,1-1 0,-1 0 1,1 0-1,0 0 0,0 0 0,-1 0 1,1 0-1,0 0 0,0-1 1,0 1-1,0-1 0,0 1 1,0-1-1,-1 0 0,1 1 0,0-1 1,0 0-1,0-1 0,0 1 1,0 0-1,0 0 0,0-1 1,0 1-1,0-1 0,0 0 0,2-1 1,4-1 18,-1 0 1,0 0-1,0-1 1,0 0-1,0-1 1,-1 1-1,1-1 1,-1-1-1,7-7 1,-3 1-92,-1-1 1,-1 0-1,0 0 1,-1 0-1,6-15 1,-3 14-345,-6 28 235,-3 35 272,-1-43-51,0-5-55,0 0-1,0 0 1,0 0-1,0 0 1,0 0-1,1 0 1,-1 0-1,0 0 1,0 0-1,1 0 1,-1 0-1,1 0 1,-1 0-1,1-1 1,-1 1-1,1 0 1,-1 0-1,1 0 1,0-1-1,0 1 1,-1 0-1,1-1 0,0 1 1,0-1-1,0 1 1,-1-1-1,1 1 1,2 0-1,0 0-40,1-1-1,-1 1 0,1-1 0,-1 1 0,1-1 0,0 0 0,-1-1 0,6 0 1,9-2-1310,-1-2 1,25-8 0,34-16-9270,-41 13 935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 12396,'0'0'3971,"-7"0"-976,-4 1-2273,0-1 0,0 1 0,0 1 0,-17 5 0,26-7-711,0 0 0,0 1 0,0-1 0,0 1 1,0-1-1,0 1 0,1 0 0,-1 0 0,0 0 0,0 0 0,1 0 0,-1 0 0,1 0 0,-1 0 0,1 1 0,0-1 0,-1 1 0,1-1 0,0 1 0,0 0 0,0-1 0,0 1 0,0 0 0,0 0 0,1-1 0,-1 1 0,0 0 0,1 0 0,0 0 0,-1 0 0,1 0 1,0 0-1,0 0 0,0 0 0,0 0 0,0 0 0,1 0 0,-1-1 0,1 1 0,0 4 0,1-3-78,0 0 0,1 0 0,-1-1 0,0 1 0,1 0 0,0-1 0,-1 1 1,1-1-1,0 0 0,0 0 0,0 0 0,1 0 0,-1-1 0,0 1 0,1-1 0,-1 0 0,1 0 0,4 1 1,5 1-177,1 0 0,-1-1 0,21 0 1,-26-1 377,0-1 1,0 0 0,0-1 0,0 0-1,0 0 1,-1-1 0,1 0-1,9-3 1,-14 3 56,-1 1-1,1-1 1,-1 1-1,0-1 1,0 0 0,1 0-1,-1 0 1,0 0 0,-1-1-1,1 1 1,0 0-1,-1-1 1,1 1 0,-1-1-1,0 0 1,0 1-1,0-1 1,0 0 0,0 0-1,-1 0 1,1 1-1,-1-1 1,0 0 0,0 0-1,0-5 1,0-39-133,31 47-4757,30 1-6091,-36-1 5205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15 6054,'0'0'17835,"-11"-4"-17680,8 2-153,-1 0 0,0 1 0,-1 0 0,1-1-1,0 2 1,0-1 0,0 0 0,-1 1 0,1 0 0,0 0 0,-1 0-1,1 0 1,0 1 0,0 0 0,0-1 0,-1 2 0,1-1 0,0 0-1,0 1 1,0 0 0,1 0 0,-7 4 0,7-4-4,-35 26-192,37-27 180,-1-1-1,1 1 1,0 0-1,0 0 1,0 0-1,0 0 1,0 0-1,0 0 1,1 0-1,-1 0 1,0 0 0,0 1-1,1-1 1,-1 0-1,1 0 1,-1 1-1,1-1 1,-1 0-1,1 0 1,0 1-1,0-1 1,0 1-1,0-1 1,0 0-1,0 1 1,0-1-1,0 0 1,0 1-1,1 1 1,1-2-62,-1 0 0,1 0 1,0 0-1,-1 0 0,1 0 0,0 0 0,0-1 1,0 1-1,0-1 0,0 1 0,0-1 0,0 0 1,-1 0-1,1 0 0,4 0 0,37-2-696,-35 1 424,36-7-1210,-36 6 1615,-1 0-1,0 0 1,1 1-1,-1 0 1,1 0-1,0 1 1,-1 0-1,1 0 1,9 2-1,-16-2 20,-1 0 0,1 1 0,-1-1 0,0 1 0,1-1 0,-1 0 0,0 1 0,1-1 0,-1 1 0,0-1 0,1 0-1,-1 1 1,0-1 0,0 1 0,0-1 0,0 1 0,1-1 0,-1 1 0,0-1 0,0 1 0,0-1 0,0 1 0,0-1 0,0 1 0,0-1 0,0 1 0,-1 0 0,1-1 0,0 1 0,0-1 0,0 0-1,0 1 1,-1-1 0,1 1 0,0-1 0,0 1 0,-1-1 0,1 1 0,0-1 0,-1 0 0,0 1 0,-13 18 1058,1-9-584,1-1-1,-1 0 1,0-1-1,-1 0 1,-19 8-1,25-13-904,-1 0 0,1-1 0,-1 1 0,1-2 0,-1 1 0,-13 0 0,23-11-7231,15-4 27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0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184 331 8200,'0'0'13196,"-11"1"-13132,0 1-63,0 0 0,0 1 0,0 1 0,0 0-1,1 0 1,-1 1 0,-11 7 0,17-9 39,-1 0-1,1 0 1,0 1 0,0 0-1,0 0 1,1 0 0,-1 0-1,1 1 1,0 0 0,0 0-1,1 0 1,0 0 0,0 0-1,0 1 1,0-1 0,1 1-1,-3 8 1,5-13-34,0 0-1,0 1 1,-1-1 0,1 1-1,1-1 1,-1 0-1,0 1 1,0-1 0,0 0-1,1 1 1,-1-1 0,1 0-1,-1 1 1,1-1 0,-1 0-1,1 0 1,0 1 0,-1-1-1,1 0 1,0 0-1,0 0 1,0 0 0,0 0-1,0 0 1,0 0 0,0-1-1,1 1 1,-1 0 0,0-1-1,0 1 1,0 0 0,1-1-1,-1 0 1,0 1-1,1-1 1,-1 0 0,1 1-1,-1-1 1,0 0 0,1 0-1,-1 0 1,0 0 0,1-1-1,1 1 1,6-1 24,1 1-1,-1-2 1,0 1 0,1-1 0,12-5-1,2-4 117,-1 0-1,0-1 0,-1-2 1,-1 0-1,0-2 0,-1 0 1,0-1-1,-2-1 0,0 0 1,-1-2-1,0 0 0,-2-1 1,-1 0-1,0-1 0,-2-1 1,0 0-1,11-36 0,-20 52-77,-1-1 0,0 0 0,0 0 0,-1 0-1,0 0 1,-1 0 0,0 0 0,0 0 0,-2-9 0,2 15-70,0 0-1,-1 0 1,0 0 0,1 1 0,-1-1 0,0 0 0,0 0 0,0 0-1,0 1 1,-1-1 0,1 1 0,0-1 0,-1 1 0,1-1 0,-1 1-1,1 0 1,-1 0 0,0 0 0,0 0 0,1 0 0,-1 0-1,0 0 1,0 0 0,0 1 0,0-1 0,0 1 0,0-1 0,0 1-1,0 0 1,0 0 0,0 0 0,0 0 0,0 0 0,0 0 0,0 1-1,0-1 1,0 0 0,0 1 0,-3 1 0,-4 1-1,-1 1 1,1-1-1,-1 2 0,1-1 1,1 1-1,-1 1 1,1 0-1,0 0 0,0 0 1,-8 10-1,2-2 105,0 1 0,1 1 0,1 0-1,-11 20 1,20-33-73,1 0-1,0 1 0,0-1 1,1 1-1,-1-1 0,1 1 1,0 0-1,0 0 0,0 0 1,0-1-1,0 1 0,1 0 1,0 0-1,0 0 0,1 7 1,0-8-21,0-1 0,1 1 1,-1-1-1,1 1 1,0-1-1,0 1 0,-1-1 1,2 0-1,-1 0 1,0 0-1,0 0 0,1 0 1,-1 0-1,1-1 1,0 1-1,-1-1 1,1 0-1,0 0 0,0 0 1,4 1-1,42 11 39,-38-11-162,1 0 0,-1 1 0,0 0 0,0 1 0,-1 1 0,1-1 0,-1 2 1,14 8-1,-22-11 67,0-1-1,0 1 1,-1 0 0,1 0 0,-1 0 0,0 0 0,0 0 0,0 0 0,0 0 0,0 0 0,-1 0 0,1 0 0,-1 1 0,0-1 0,0 0 0,0 4 0,-4 15-4452,-1-15-3316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12620,'0'0'3486,"-4"9"-523,-1 2-2319,0-3-90,1 0 0,0 0 0,0 1 0,1 0 0,1 0 0,-1 0 0,1 0 0,1 0 0,-1 0 0,2 0 0,-1 12 0,2-20-520,-1 0 0,1 0-1,-1 1 1,1-1 0,0 0 0,0 0-1,-1 0 1,1 0 0,0 0 0,0 0 0,0 0-1,0 0 1,0 0 0,0 0 0,0-1 0,1 1-1,-1 0 1,0-1 0,0 1 0,0-1-1,1 1 1,-1-1 0,0 0 0,1 1 0,-1-1-1,0 0 1,3 0 0,44 1 253,-41-2-223,7-1-40,0-1 0,0 0 0,0-1 1,0 0-1,-1-1 0,1-1 0,-1 0 0,17-12 0,-10 7-4,1 1 1,23-9-1,-43 25 142,0 0 0,0 1 0,-1-1-1,0 0 1,-2 11 0,-1 0 111,2-16-225,1 1 0,-1 0 0,1-1 0,0 1 0,-1 0 0,1-1 0,0 1 0,0 0 0,0-1 0,0 1 0,0 0 0,1-1 1,0 3-1,0-3-41,0 0 0,0 0 0,0 0 1,0-1-1,1 1 0,-1 0 0,0-1 1,0 1-1,1-1 0,-1 1 0,0-1 1,1 0-1,-1 1 0,1-1 1,-1 0-1,0 0 0,1 0 0,-1 0 1,1 0-1,-1-1 0,2 1 0,6-2-324,1 1-1,-1-1 0,0 0 0,16-7 1,-5 0-2565,-2 0-3388,-13 5-985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1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17873,'0'0'4196,"53"29"-4741,-40-14-2658,-3-2-5381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1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194 199 8200,'0'0'6854,"9"-7"-4115,-3 3-2699,35-29 3474,-39 30-3225,1 0 0,-1 0 0,0 0 0,0 0 0,0 0 0,0 0 0,0-1 0,0 1 0,-1-1 0,0 1 0,0-1 0,0 1 0,0-1 0,0 0 0,-1-4 0,0-2-86,1 9-162,-1-1-1,1 1 1,-1-1 0,0 0 0,0 1-1,0-1 1,0 1 0,0-1 0,0 0-1,0 1 1,-1-1 0,1 1 0,0-1-1,-1 0 1,0 1 0,1-1 0,-1 1-1,0 0 1,0-1 0,1 1 0,-1 0-1,0-1 1,0 1 0,-1 0 0,1 0-1,0 0 1,0 0 0,-1 0 0,1 0-1,0 0 1,-1 0 0,1 0 0,-1 1-1,1-1 1,-1 1 0,1-1-1,-3 0 1,-25-19 1253,28 19-1286,0-1-1,0 1 1,-1 0 0,1-1-1,0 1 1,-1 0 0,1 0 0,-1 0-1,1 0 1,-1 0 0,1 0-1,-1 0 1,0 1 0,0-1 0,1 0-1,-1 1 1,0 0 0,0-1-1,1 1 1,-1 0 0,0 0 0,0 0-1,0 0 1,0 0 0,1 0-1,-1 1 1,0-1 0,0 0 0,0 1-1,1 0 1,-1-1 0,-3 3-1,-3 2 1,0 1-1,0-1 0,1 2 0,0-1 0,0 1 1,0 0-1,1 1 0,-8 11 0,-39 70 414,53-88-410,-6 10 54,1 0 1,0 0-1,1 1 0,0 0 1,1 0-1,0 0 1,1 0-1,1 0 0,0 0 1,0 1-1,3 22 1,-2-33-63,0 0 1,0 0 0,0 0-1,0 0 1,0 1-1,1-1 1,-1 0 0,1 0-1,0 0 1,-1 0 0,1 0-1,0 0 1,0-1 0,0 1-1,1 0 1,-1 0-1,0-1 1,1 1 0,-1-1-1,1 1 1,-1-1 0,1 1-1,0-1 1,0 0 0,-1 0-1,1 0 1,0 0 0,0 0-1,0 0 1,0-1-1,0 1 1,0-1 0,0 1-1,0-1 1,1 0 0,2 0-1,0 0 10,-1-1 0,0 1-1,0-1 1,1 0 0,-1 0-1,0-1 1,0 1 0,0-1-1,-1 0 1,1 0 0,0 0 0,-1-1-1,1 1 1,-1-1 0,0 0-1,0 0 1,4-4 0,-1-2 6,0 0 0,-1 0 0,0-1 0,-1 1 0,0-1 1,0 0-1,-1 0 0,3-18 0,-5 26-19,-1 0 1,1 0-1,-1-1 0,1 1 1,-1 0-1,0 0 0,0 0 0,0 0 1,0 0-1,-1 0 0,1 0 1,0 0-1,-1 0 0,1 0 0,-1 0 1,0 0-1,0 0 0,0 0 1,0 0-1,0 0 0,0 0 0,0 1 1,-1-1-1,1 0 0,-1 1 1,1-1-1,-1 1 0,1 0 1,-1 0-1,0-1 0,0 1 0,0 0 1,1 0-1,-1 1 0,0-1 1,0 0-1,0 1 0,0-1 0,0 1 1,-1-1-1,1 1 0,0 0 1,0 0-1,0 0 0,0 0 1,0 1-1,0-1 0,-4 1 0,5-1-2,0 0-1,1 0 0,-1 0 0,1 1 0,-1-1 0,0 0 0,1 0 0,-1 0 1,1 0-1,-1 1 0,0-1 0,1 0 0,-1 1 0,1-1 0,-1 0 0,1 1 1,-1-1-1,1 1 0,-1-1 0,1 1 0,0-1 0,-1 1 0,1-1 0,0 1 1,-1-1-1,1 1 0,0-1 0,0 1 0,-1-1 0,1 1 0,0 0 0,0-1 0,0 1 1,0 0-1,0-1 0,0 1 0,0-1 0,0 1 0,0 0 0,0-1 0,0 1 1,0-1-1,0 1 0,1 0 0,-1-1 0,0 1 0,0-1 0,1 2 0,0 0 2,0 0 0,0 0-1,0 0 1,0-1 0,1 1-1,-1 0 1,0-1-1,1 1 1,-1-1 0,1 1-1,0-1 1,-1 1 0,4 0-1,7 2-31,1 0 0,-1-1-1,1-1 1,0 0-1,0-1 1,0 0 0,0-1-1,0-1 1,0 0 0,0 0-1,17-5 1,-25 3-53,-10 8 53,1 0 0,0 1-1,0-1 1,0 1 0,-5 10-1,4-7 16,-8 21-5018,12-28 4494,1-1-1,-1 1 0,0-1 1,1 1-1,0-1 0,-1 1 1,1-1-1,0 1 0,0-1 1,0 1-1,0 0 0,0-1 1,0 1-1,0-1 0,1 1 1,-1-1-1,1 4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12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66 12107,'0'0'16774,"10"-1"-16673,-6 0-84,35-6 31,-38 6-40,0 1-1,1-1 0,-1 0 1,0 0-1,1 0 1,-1 0-1,0 1 1,0-2-1,0 1 1,0 0-1,0 0 0,0 0 1,0 0-1,0-1 1,0 1-1,-1 0 1,1-1-1,-1 1 0,1 0 1,-1-1-1,1 1 1,-1-1-1,0 1 1,1-1-1,-1 1 1,0-1-1,0 1 0,0-1 1,-1-2-1,1 3-7,0 0-1,-1 0 1,1 0-1,-1 0 0,1 0 1,-1 1-1,1-1 1,-1 0-1,0 0 1,1 0-1,-1 0 0,0 1 1,0-1-1,0 0 1,0 1-1,1-1 0,-1 0 1,0 1-1,0 0 1,0-1-1,0 1 1,0-1-1,0 1 0,0 0 1,-1 0-1,1-1 1,0 1-1,0 0 1,0 0-1,0 0 0,0 0 1,0 1-1,0-1 1,0 0-1,-2 1 0,-1-1-6,0 1-1,0-1 0,1 1 0,-1 0 1,0 1-1,1-1 0,-1 1 0,-6 3 1,4 0 22,0-1 0,0 1 0,0 1 0,1-1 0,0 1 1,0 0-1,0 0 0,1 1 0,0-1 0,0 1 1,1 0-1,-1 0 0,2 0 0,-1 1 0,1-1 0,0 1 1,0-1-1,0 13 0,3-18-11,-1-1-1,1 1 1,0-1 0,-1 0-1,1 1 1,0-1 0,0 0 0,0 0-1,0 1 1,0-1 0,0 0 0,0 0-1,1 0 1,-1 0 0,0-1-1,1 1 1,-1 0 0,0 0 0,1-1-1,-1 1 1,1-1 0,-1 1-1,1-1 1,-1 0 0,1 0 0,-1 1-1,1-1 1,-1 0 0,3-1-1,51 1 591,-48-1-584,0 0 0,0-1 0,-1 0 0,1-1 0,0 1 0,-1-1 0,1 0 0,-1-1 0,0 1 0,0-1 0,8-8 0,1-2-91,-2 0 1,21-30-1,-26 34-70,-12 12-6257,-14 6-1266,12-6 1273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1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73 15310,'0'0'11430,"2"-8"-10506,-2 7-900,1-27 591,-2 27-609,0 0 1,1 0-1,-1 1 1,0-1-1,0 0 1,1 1-1,-1-1 1,0 0 0,0 1-1,0-1 1,0 1-1,0 0 1,0-1-1,0 1 1,0 0-1,0-1 1,0 1-1,0 0 1,0 0-1,0 0 1,0 0-1,0 0 1,0 0-1,0 0 1,0 0 0,0 0-1,0 1 1,0-1-1,0 0 1,0 1-1,1-1 1,-1 0-1,0 1 1,0-1-1,0 1 1,-1 1-1,-7 2-14,0 0 0,1 1 0,-1 1 1,1-1-1,0 1 0,-11 12 0,14-14 44,1 0 0,1 0 1,-1 0-1,1 0 1,-1 1-1,1 0 0,0-1 1,1 1-1,-1 0 1,1 1-1,0-1 0,0 0 1,-1 7-1,4-11-24,-1 0-1,1 0 0,-1-1 1,1 1-1,-1 0 1,1 0-1,-1-1 0,1 1 1,0 0-1,-1-1 1,1 1-1,0 0 1,-1-1-1,1 1 0,0-1 1,0 0-1,0 1 1,0-1-1,-1 1 1,1-1-1,0 0 0,0 0 1,0 0-1,0 1 1,0-1-1,0 0 1,0 0-1,0 0 0,0 0 1,-1-1-1,1 1 1,2 0-1,35-4 189,-19-1-184,-1-1 1,0-1-1,0-1 1,18-11 0,39-16 44,-75 35-61,0-1 1,1 1 0,-1 0-1,0 0 1,1 0 0,-1-1-1,1 1 1,-1 0 0,1 0-1,-1 0 1,0 0-1,1 0 1,-1 0 0,1 0-1,-1 0 1,1 0 0,-1 0-1,0 0 1,1 0 0,-1 0-1,1 1 1,-1-1 0,0 0-1,1 0 1,-1 0-1,1 1 1,-1-1 0,0 0-1,1 0 1,-1 1 0,0-1-1,1 0 1,-1 1 0,0-1-1,0 0 1,1 1-1,-1-1 1,0 0 0,0 1-1,0-1 1,1 1 0,-1-1-1,0 0 1,0 1 0,0-1-1,0 1 1,0 30 110,-1-29-107,0 1 1,1-1-1,0 1 0,0-1 1,-1 1-1,2-1 1,-1 1-1,0-1 1,0 1-1,1-1 0,-1 1 1,1-1-1,1 4 1,0-6 0,-1 1 1,0 0-1,1-1 1,-1 1-1,0-1 1,1 1-1,-1-1 1,1 0-1,-1 0 1,1 0-1,-1 1 1,1-1 0,-1-1-1,1 1 1,-1 0-1,0 0 1,1 0-1,-1-1 1,1 1-1,-1-1 1,1 1-1,-1-1 1,0 0-1,0 1 1,1-1-1,-1 0 1,0 0-1,0 0 1,0 0 0,0 0-1,0 0 1,0 0-1,0 0 1,1-3-1,33-39 181,0-34-277,-34 77 55,1-1 1,0 1 0,0 0-1,0-1 1,-1 1-1,1 0 1,0 0-1,0 0 1,0 0 0,-1 1-1,1-1 1,0 0-1,0 1 1,0-1-1,-1 1 1,1 0-1,0 0 1,2 1 0,5 1-87,3 0-115,0-1 0,0-1 0,0 0 0,0 0 0,16-2 0,-24 1 223,0 0 0,0-1 0,0 1 0,0-1 0,0 0 0,-1 0 1,1 0-1,0 0 0,-1 0 0,1-1 0,-1 0 0,1 0 0,-1 0 0,0 0 0,0-1 0,0 1 0,0-1 1,0 1-1,0-1 0,3-5 0,-57 86-365,41-55 534,2 0 0,1 1 1,-9 49-1,11-48-214,0-1 0,-2 0-1,-14 38 1,18-57 43,1-1-1,-1 1 0,0-1 1,-1 1-1,1-1 0,-8 7 1,10-10 50,0 0-1,-1 0 1,1 0 0,0 1 0,-1-2 0,1 1 0,0 0-1,-1 0 1,0 0 0,1-1 0,-1 1 0,1-1 0,-1 1 0,0-1-1,1 1 1,-1-1 0,0 0 0,1 0 0,-1 0 0,0 0-1,0 0 1,1 0 0,-1-1 0,0 1 0,-2-1 0,3 0-10,0 0 1,0 0 0,0 0-1,1 0 1,-1-1 0,0 1-1,0 0 1,1 0 0,-1 0-1,1-1 1,-1 1 0,1 0-1,-1 0 1,1-1 0,0 1-1,0-1 1,0 1 0,0 0-1,0-1 1,0 1 0,0 0-1,0-1 1,0 1 0,1 0-1,-1-1 1,1-1 0,14-36 360,4 17-387,0 0 0,2 1-1,1 1 1,0 1 0,1 1-1,46-27 1,44-35 2,-105 73 1,-1 2 5,0-1 0,-1 0 1,1 0-1,-1-1 0,8-11 0,-14 18-10,0 0 1,0 0 0,0 0 0,0-1 0,1 1-1,-1 0 1,0 0 0,0 0 0,0 0 0,0 0 0,0-1-1,0 1 1,0 0 0,0 0 0,1 0 0,-1 0-1,0-1 1,0 1 0,0 0 0,0 0 0,0 0-1,0 0 1,0-1 0,0 1 0,0 0 0,0 0-1,0 0 1,0 0 0,0-1 0,0 1 0,0 0 0,0 0-1,-1 0 1,1 0 0,0-1 0,0 1 0,0 0-1,0 0 1,0 0 0,0 0 0,0 0 0,0-1-1,-1 1 1,1 0 0,0 0 0,0 0 0,0 0 0,0 0-1,0 0 1,-1 0 0,1 0 0,0-1 0,0 1-1,0 0 1,-1 0 0,1 0 0,0 0 0,0 0-1,0 0 1,0 0 0,-1 0 0,1 0 0,0 0 0,-11 3 0,11-3-15,-38 28-28,37-26 51,-1-1 0,1 1 0,-1-1 0,1 1 0,0 0 0,0 0 0,-1-1 0,1 1 0,1 0 0,-1 0 0,0 0 0,0 0 0,1 0 0,-1 0 0,1 0 0,-1 0 0,1 1 0,0-1 0,0 3 0,1-4 4,1 0 1,-1 0-1,1 0 1,-1 0-1,1 0 1,-1 0-1,1-1 1,0 1-1,-1-1 1,1 1-1,0-1 1,-1 0-1,1 0 1,0 1-1,-1-1 1,1 0-1,0-1 1,0 1-1,-1 0 1,3-1-1,1 1 11,43-2 50,70-13 0,-73 9-56,-33 5-980,-11 1 622,0 1 1,0-1-1,1 0 1,-1 0-1,0-1 1,1 1-1,-1 0 1,0 0-1,0 0 1,0-1-1,1 1 1,-1-1-1,0 1 1,0-1-1,0 1 1,2-2-1,2-4-5619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6:45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1071 8776,'-13'4'1143,"-7"0"-443,7-1 116,1 0-1,0 1 0,-23 10 0,33-13-30,24-6 61,-16 2-684,225-89 2223,-39 14-1785,606-197 46,15-6-478,-549 176 28,253-139 0,-511 241-518,-5 3 164,0-1 0,1 1 0,-1 0 0,0-1 0,0 1 0,0-1 0,0 0 0,0 1 0,0-1 0,0 0 0,0 0 0,0 1 0,-1-1 0,1 0 0,0 0 0,0 0 0,-1 0-1,1 0 1,-1 0 0,2-2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1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19378,'0'0'10506,"18"45"-16495,-9-36-898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3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44 4837,'0'0'18641,"9"-6"-18134,51-23 21,-56 28-493,0-1 0,1 1 0,-1 0 0,0 0 0,0 0-1,1 0 1,-1 1 0,0 0 0,1 0 0,-1 0 0,0 0 0,1 1 0,-1 0 0,0 0 0,1 0 0,5 2-1,-9-2-2,0 0 0,1 1-1,-1-1 1,0 0-1,0 0 1,0 1-1,0-1 1,0 0-1,-1 1 1,1-1-1,0 1 1,-1-1-1,1 1 1,-1-1 0,1 1-1,-1 0 1,0-1-1,1 1 1,-1 0-1,0-1 1,0 1-1,0-1 1,-1 1-1,1 0 1,0-1-1,0 1 1,-1 0-1,1-1 1,-1 1 0,0-1-1,0 3 1,-2 2 135,0 0 0,0 0 0,0 0 0,0 0 0,-1 0 0,-5 5-1,-13 11-28,-1-1-1,-1-2 0,-43 28 0,-26 21-13,92-68-121,1 0 0,-1 1-1,1-1 1,0 0 0,-1 0 0,1 1-1,-1-1 1,1 0 0,0 1 0,-1-1-1,1 1 1,0-1 0,0 0 0,-1 1-1,1-1 1,0 1 0,0-1 0,-1 1-1,1-1 1,0 1 0,0-1 0,0 0-1,0 1 1,0-1 0,0 1 0,0-1-1,0 1 1,0-1 0,0 1 0,0 0-1,15 6 93,37-4 43,-36-3-130,62 10-377,-32-4-1718,0-2-3363,-15-4-1090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3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30 12908,'0'0'8728,"-9"-6"-6886,5 3-1699,0 1 1,0-1-1,0 1 0,-1 0 1,1 0-1,-1 0 0,1 0 0,-1 1 1,0 0-1,0 0 0,1 0 1,-1 0-1,0 1 0,0 0 0,0 0 1,0 0-1,0 1 0,0 0 1,1 0-1,-1 0 0,0 0 0,0 1 1,1-1-1,-5 4 0,1 0-44,1 1-1,0 0 1,0 0 0,0 0-1,1 1 1,0 1-1,0-1 1,1 1 0,0-1-1,-8 16 1,11-17-67,-1-1 0,1 1 1,0 0-1,0 0 0,1 0 1,0 0-1,0 0 0,0 0 0,1 0 1,-1 0-1,2 0 0,-1 1 0,1-1 1,0 0-1,0 0 0,0 0 1,4 9-1,-2-12-19,-1 1 0,1-1 1,-1 0-1,1 0 0,0 0 0,1 0 0,-1 0 1,0-1-1,1 1 0,0-1 0,-1 0 1,1 0-1,0 0 0,0-1 0,0 1 1,0-1-1,0 0 0,0 0 0,1-1 0,-1 1 1,0-1-1,8 0 0,-2 0 12,0 0-1,1 0 0,-1-1 0,0-1 1,0 0-1,0 0 0,0-1 1,14-5-1,-16 4 37,-1 1 1,1-1-1,-1-1 1,0 1-1,-1-1 0,1-1 1,-1 1-1,0-1 1,0 0-1,-1 0 0,0-1 1,0 1-1,0-1 0,-1 0 1,0-1-1,0 1 1,-1-1-1,0 0 0,-1 1 1,1-1-1,-1 0 1,-1-1-1,1 1 0,-2 0 1,1 0-1,-1-1 1,-2-14-1,2 21-86,0 0 1,0 0-1,0 0 1,0 0-1,-1 0 1,1 0-1,-1 1 1,0-1-1,1 0 1,-1 0-1,0 0 1,0 1-1,0-1 1,0 0-1,0 1 1,-1-1-1,1 1 1,0-1-1,-1 1 1,1 0-1,-1 0 1,0-1-1,1 1 1,-1 0-1,0 0 1,1 1-1,-1-1 1,0 0-1,0 1 1,0-1-1,0 1 1,0-1-1,-3 1 1,3 0-269,-1 0 0,1 0 0,-1 1 0,1-1 0,-1 1 0,1-1-1,-1 1 1,1 0 0,0 0 0,-1 0 0,-1 2 0,1-2-364,1 1 0,-1 0 0,1 0-1,0 0 1,0 0 0,0 0 0,0 1 0,0-1-1,0 0 1,-1 4 0,-8 17-7073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3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14221,'0'0'13426,"6"11"-12070,-3-6-1269,0 1 0,0-1 0,0 1 0,-1-1 0,0 1-1,-1 0 1,1 0 0,-1 0 0,0 0 0,0 0-1,-1 0 1,0 0 0,0 0 0,0 0 0,-1 0 0,0 0-1,0 0 1,-3 11 0,-23 49 202,0 2-3354,27-63 1617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3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15631,'0'0'10719,"1"8"-9160,1 0-1366,-1-1 0,0 0 0,-1 1 0,1-1 0,-1 1 1,-1-1-1,1 0 0,-1 1 0,-1-1 0,1 0 0,-5 11 0,-74 137 319,79-154-509,0-1 1,1 1-1,-1 0 0,1 0 0,-1-1 0,1 1 0,-1 0 0,1 0 0,-1 0 0,1 0 0,0 0 0,0-1 0,-1 1 0,1 0 0,0 0 0,0 0 0,0 0 0,0 0 0,0 0 1,0 0-1,0 0 0,1 0 0,-1 0 0,0 0 0,0 0 0,1-1 0,-1 1 0,1 0 0,-1 0 0,0 0 0,2 1 0,0-2 5,-1 1 1,1-1-1,0 1 0,0-1 0,0 0 1,-1 0-1,1 0 0,0 0 0,0 0 1,0 0-1,0 0 0,-1-1 0,1 1 1,3-2-1,67-28-387,-70 29 318,23-11-2398,44-30 0,-61 36 613,0 0 0,-1 0 0,0-1 0,0-1 0,7-9 0,-1 0-4929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3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11371,'0'0'10249,"-24"50"-7718,13-15-321,-3 4-769,1 4-480,-2 3-288,6-3-417,-5 1-224,3-4-480,6-2-2371,1-4-3555,4-5-13229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3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73 7815,'3'-9'3294,"2"-6"-3293,10-31 7960,-15 46-7897,0 0-1,0 0 1,0 0 0,0 0-1,0 0 1,0 0 0,1 0-1,-1 1 1,0-1 0,0 0-1,0 0 1,0 0 0,0 0-1,0 0 1,0 0 0,1 0-1,-1 0 1,0 0 0,0 0-1,0 0 1,0 0 0,0 0-1,0 0 1,1 0 0,-1 0-1,0 0 1,0 0 0,0 0-1,0 0 1,0 0 0,0 0-1,1 0 1,-1 0 0,0 0-1,0 0 1,0 0 0,0 0-1,0 0 1,0 0 0,1 0-1,-1 0 1,0 0 0,0 0-1,0 0 1,0 0 0,0-1-1,0 1 1,0 0 0,0 0-1,0 0 1,0 0 0,1 0-1,-1 0 1,0 0 0,0-1-1,0 1 1,0 0 0,0 0-1,0 0 1,0 0 0,0 0-1,0-1 1,0 1 0,0 0-1,0 0 1,1 32 1615,-4 7-1172,-3 1 1,0-1-1,-15 44 0,9-40-461,3 1 0,-5 48 0,13-91-20,1 0-1,0 0 1,0 0-1,-1 0 1,1 0-1,0-1 1,0 1-1,0 0 1,0 0-1,0 0 1,0 0 0,0 0-1,1 0 1,-1 0-1,0 0 1,0 0-1,1-1 1,-1 1-1,1 0 1,-1 0-1,1 0 1,-1-1-1,1 1 1,-1 0 0,1 0-1,-1-1 1,1 1-1,0 0 1,0-1-1,-1 1 1,1-1-1,0 1 1,0-1-1,0 0 1,-1 1 0,1-1-1,0 0 1,0 1-1,0-1 1,0 0-1,0 0 1,0 0-1,0 0 1,0 0-1,-1 0 1,1 0-1,0 0 1,0 0 0,0 0-1,0 0 1,0-1-1,0 1 1,0 0-1,-1-1 1,1 1-1,0-1 1,0 1-1,1-2 1,6-2 251,1 0 1,-1-1-1,-1 0 0,13-10 0,42-43 72,-3-2-1,-2-3 0,67-95 1,-122 154-484,1 1-70,0-1 0,0 0 0,-1 0 0,1 0 1,-1-1-1,0 1 0,0-1 0,-1 1 0,2-6 0,-10 11-5893,-20 12-819,5 2-1731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3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11147,'0'0'17168,"13"-2"-16848,49-19-198,34-11-57,-87 30-65,-1 0-1,1 0 0,-1 1 1,1 0-1,0 1 0,-1-1 1,1 2-1,13 1 1,-20-1-2,0 0 1,0 0-1,0 0 1,0 0-1,0 0 1,0 1 0,0-1-1,-1 1 1,1-1-1,-1 1 1,1-1-1,-1 1 1,1 0 0,-1 0-1,0 0 1,0 0-1,0 0 1,0 0-1,0 0 1,-1 0 0,1 0-1,0 1 1,-1-1-1,0 0 1,1 5-1,-1 67 310,-1-49-7,1-24-278,0 0 0,0 0 0,0 0 0,0 0 0,0 0 0,0 0 0,0 0 0,0 0 0,0 0 0,0 0 0,0-1 0,1 1 0,-1 0 0,0 0 0,1 0 0,-1 0 0,0 0 0,1 0 0,0 0 1,-1 0-1,1-1 0,-1 1 0,1 0 0,1 0 0,-1-1 5,0 0-1,0 0 1,-1 0 0,1 0 0,0-1 0,0 1 0,0 0 0,0-1-1,0 1 1,0-1 0,-1 1 0,1-1 0,0 1 0,0-1 0,-1 1 0,1-1-1,0 0 1,-1 1 0,2-3 0,29-44 323,-24 29-338,-1 1-1,-1-2 1,0 1 0,-2 0-1,0-1 1,-1 0 0,0-23-1,-2 42-13,0 0 0,0 1 0,-1-1 1,1 0-1,0 0 0,0 0 0,0 0 0,0 0 0,-1 0 0,1 1 0,0-1 0,0 0 0,0 0 0,0 0 0,-1 0 0,1 0 0,0 0 0,0 0 0,0 0 0,-1 0 0,1 0 0,0 0 0,0 0 0,0 0 1,-1 0-1,1 0 0,0 0 0,0 0 0,-1 0 0,1 0 0,0 0 0,0 0 0,0 0 0,0 0 0,-1 0 0,1 0 0,0-1 0,0 1 0,0 0 0,-1 0 0,1 0 0,0 0 0,0 0 0,0-1 1,0 1-1,0 0 0,0 0 0,-1 0 0,1-1 0,0 1 0,0 0 0,0 0 0,0 0 0,0 0 0,0-1 0,0 1 0,0 0 0,0 0 0,0-1 0,0 1 0,0 0 0,0 0 0,0 0 0,0-1 0,0 1 1,0 0-1,0 0 0,0 0 0,1-1 0,-11 12-21,9-11 20,0 3-1,-1-1-1,1 1 1,-1 0 0,1-1 0,0 1 0,0 0 0,0 0 0,1 0 0,-1-1 0,1 1 0,-1 0 0,1 0 0,0 0 0,0 0 0,0 0 0,1 0 0,-1 0 0,1 0 0,0 0 0,0 3 0,1-5 4,-1 1 0,1 0 0,-1-1 1,1 1-1,-1-1 0,1 0 0,0 1 0,0-1 0,0 0 1,0 0-1,-1 0 0,1 0 0,1 0 0,-1-1 0,0 1 1,0-1-1,0 1 0,0-1 0,0 0 0,1 0 0,-1 0 1,0 0-1,0 0 0,0 0 0,0 0 0,4-2 1,1 1-32,0-2 1,1 1-1,-1-1 1,0 0-1,0 0 1,-1-1 0,1 0-1,-1 0 1,0-1-1,0 0 1,0 0-1,0 0 1,4-7 0,-1 3-29,-1 0 0,-1-1 0,1-1 0,-2 1 0,1-1 0,-2 0 0,6-14 0,-31 72 223,14-34-103,-1 0-1,2 1 0,0 0 1,0 0-1,1 0 1,1 0-1,-2 26 1,5-39-60,0 0 1,0 0 0,0 0 0,0 0 0,0 0 0,1 0-1,-1 0 1,0 0 0,1 0 0,-1 0 0,1 0-1,-1 0 1,1 0 0,0 0 0,-1 0 0,1-1-1,0 1 1,-1 0 0,1 0 0,0-1 0,0 1-1,0-1 1,0 1 0,0 0 0,0-1 0,0 0-1,1 1 1,3 1 9,-1-1 0,0 0 0,1 0 0,-1-1 0,1 0 0,-1 1 0,7-2 0,1 0-72,1 0-1,-1-1 1,0-1-1,20-7 1,149-79-1323,-179 87 1403,0 1 0,0 0 0,0 0 0,0 0 0,1 0 0,-1 0 0,0 0 0,1 0 0,-1 1 0,1-1 0,-1 1 0,0 0 0,1 0 0,-1 0 1,6 0-1,-7 2 26,0-1 1,0 1 0,1-1 0,-1 1 0,0 0 0,0-1 0,0 1 0,-1 0 0,1 0 0,0 0-1,-1 0 1,1-1 0,-1 1 0,0 0 0,1 0 0,-1 0 0,0 0 0,-1 3 0,1-3-28,0 1 0,0-1-1,1 0 1,-1 0 0,0 1 0,1-1 0,0 0 0,-1 0 0,1 0 0,0 0 0,0 0 0,0 0 0,0 0-1,0 0 1,1 0 0,-1 0 0,1 0 0,-1-1 0,1 1 0,-1-1 0,1 1 0,0-1 0,2 2 0,2-2-1,0 1 1,-1-1 0,1 0 0,1 0 0,-1 0-1,0-1 1,9-1 0,-12 1-15,22-1-276,0-1-1,36-9 1,-37 6 204,1 1 1,36-2 0,-60 6 99,0 1 0,0-1 1,0 0-1,1 0 0,-1 0 1,0 1-1,0-1 0,0 1 1,0-1-1,0 1 0,0-1 1,-1 1-1,1-1 0,0 1 0,0 0 1,0-1-1,0 1 0,-1 0 1,1 0-1,0 0 0,-1 0 1,1 0-1,-1 0 0,1-1 1,0 3-1,0-1-12,-1-1 0,1 0 1,0 1-1,0-1 0,0 0 0,-1 0 0,1 1 0,0-1 1,0 0-1,1 0 0,-1 0 0,0-1 0,0 1 0,0 0 1,1 0-1,-1-1 0,0 1 0,1 0 0,1 0 0,20 2-138,0 0 0,31-1 0,31 4-3003,-73-6 628,-8-8-5466,-4-4-1976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3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15855,'0'0'9737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18610,'0'0'3651,"9"47"-3363,-9-23-192,0 0-64,0 0-32,0 0-256,5-4 64,0-3-32,-1-4-449,-2-3-288,-2-3-672,-6-5-7080,-6-2 1475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1517 196 10346,'-36'-3'444,"-1"-2"0,1-1 1,0-2-1,0-2 0,1-1 0,-36-16 0,-18-5-19,16 8 69,-2 4-1,0 4 1,-1 2 0,-97-4 0,131 16-265,0 2 0,0 2 1,1 2-1,-1 1 0,0 2 0,1 2 1,1 2-1,0 1 0,-54 26 1,78-31-223,2 2 0,-1 0 0,1 0 1,1 2-1,0-1 0,0 2 1,1 0-1,0 0 0,1 1 1,1 0-1,0 1 0,-12 22 0,18-27-2,0 0-1,0 0 1,0 1-1,1-1 1,1 1-1,0 0 1,0 0-1,1 0 1,0 0-1,0 0 1,2 0-1,-1 0 0,1 0 1,0 0-1,1 0 1,0-1-1,1 1 1,0 0-1,0-1 1,1 0-1,1 1 1,5 8-1,5 4 3,0-1 0,2-1 1,1-1-1,0 0 0,1-1 0,1-1 0,0-1 0,2-1 1,0-1-1,0 0 0,1-2 0,1-1 0,0-1 0,47 14 0,-14-9-12,1-3 0,0-2-1,0-3 1,1-2-1,91-5 1,-87-4 95,0-4 0,0-2-1,-1-3 1,0-3 0,77-30 0,-47 9 465,-2-5 0,144-89 1,-207 114-471,0-2 0,-1-1 0,-1 0 0,-1-2 0,25-30 0,-42 44-68,0-1 0,0 1 0,-1-1 1,-1-1-1,0 1 0,0-1 0,0 1 0,-1-1 1,-1 0-1,0-1 0,0 1 0,-1-1 0,0 1 1,-1-1-1,0 0 0,-1 0 0,0 1 0,-1-1 1,-3-16-1,3 23-17,-1 0 0,0 0 0,0 0 0,0 0 0,-1 1 0,1-1 0,-1 1 0,0-1 0,0 1 0,0 0 0,0 0 0,-1 0 0,1 1 0,-1-1 0,0 1 0,0 0 0,0 0 0,0 0-1,0 0 1,0 1 0,0 0 0,0-1 0,-1 2 0,1-1 0,-9 0 0,-10-2-78,0 2-1,0 1 0,-35 3 1,-81 23-1161,1-1-3544,97-24 165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1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10218,'0'0'12043,"53"-26"-10185,-25 26-321,6 0-608,4 0-512,-2 0-353,1 2-32,-3 0-897,-11-2-2114,-4 0-2274,-3-8-11146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65 7239,'0'-64'10340,"-2"146"-3691,-1-44-4971,-11 59-1,-53 171 1057,68-285-2250,2 0 0,6-26 0,4 1-568,3-1 0,1 2 1,2 0-1,2 2 1,38-56-1,-55 89 69,1 1 0,0-1 1,-1 1-1,2 1 0,-1-1 0,0 1 1,1-1-1,0 2 0,0-1 0,0 1 1,0 0-1,1 0 0,-1 0 1,1 1-1,0 0 0,0 1 0,-1-1 1,1 1-1,0 0 0,9 1 0,-15 0 8,0 0-1,0 0 1,1 0-1,-1 1 1,0-1 0,1 0-1,-1 1 1,0-1-1,0 1 1,0 0-1,0-1 1,0 1-1,0 0 1,1-1 0,-2 1-1,1 0 1,0 0-1,0 0 1,0 0-1,0 0 1,0 0-1,-1 0 1,1 0-1,0 0 1,-1 1 0,1-1-1,-1 0 1,0 0-1,1 0 1,-1 1-1,0-1 1,0 0-1,1 1 1,-1-1 0,0 0-1,0 0 1,-1 1-1,1-1 1,0 0-1,0 0 1,-1 1-1,0 1 1,0 3-2,0-1 0,-1 1 0,1-1 0,-1 1 0,-1-1 1,1 0-1,-1 0 0,-5 8 0,-3-1 55,0-1 0,-1-1 0,0 0 0,0 0 0,-1-1-1,0-1 1,-20 10 0,23-13 4,-1-1 0,1 1 1,-1-2-1,0 0 0,0 0 0,0-1 0,0 0 0,0-1 0,-1 0 0,-20-2 0,30 1-82,1 0-1,0 0 1,0-1-1,-1 1 1,1-1-1,0 1 1,0-1-1,0 0 1,0 1-1,0-1 1,0 0-1,0 0 1,0 0-1,0 0 1,0 0-1,0 0 1,0 0-1,0 0 1,1 0-1,-1 0 1,1 0-1,-1 0 1,0 0-1,1-1 1,0 1-1,-1 0 1,1 0-1,0-1 1,0 1-1,0 0 1,-1-1-1,1 1 1,1 0-1,-1-1 1,0-1-1,0 0-223,1 0 0,-1 0 0,1 0-1,0 0 1,0 0 0,0 0 0,0 0 0,0 0 0,1 0-1,-1 0 1,1 0 0,0 1 0,2-4 0,3 1-656,1 0 0,-1 0 1,1 1-1,0 0 0,0 1 1,0-1-1,1 2 1,-1-1-1,1 1 0,-1 0 1,1 1-1,9 0 0,11-2-4026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14734,'0'0'12118,"-2"11"-11178,-6 25-458,2-1 1,1 2-1,2-1 1,3 73 0,4-100-300,1-18 2,1-17-41,-6-148-224,0 173-16,73 20-8942,17-17-2851,-62-2 5991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34 8936,'0'0'16971,"-10"-5"-15839,8 4-1092,0 0 0,0-1 0,-1 1 0,1 0 0,-1 0 0,1 0 0,-1 1 0,1-1 0,-1 0 0,1 1 0,-1 0 0,1-1 0,-1 1-1,0 0 1,1 1 0,-1-1 0,1 0 0,-1 1 0,1-1 0,-1 1 0,1 0 0,-1 0 0,1 0 0,-1 0 0,1 0 0,0 0 0,0 1 0,0-1 0,0 1 0,0 0 0,0-1 0,0 1 0,0 0 0,0 0 0,1 0 0,-1 0 0,1 1 0,-2 2 0,0 1 75,-1 0 0,1 0 0,1 1 0,-1 0 0,1-1 0,0 1 0,0 0 0,1 0 0,0 0 0,0 0 0,1 14 0,0-18-103,1 0 1,-1 0-1,0 0 1,1 0-1,0 0 1,0 0-1,0 0 1,0 0-1,0-1 1,0 1-1,1 0 1,-1-1-1,1 1 1,0-1-1,0 0 0,0 1 1,0-1-1,0 0 1,0 0-1,1 0 1,-1-1-1,1 1 1,-1 0-1,1-1 1,-1 0-1,1 0 1,0 0-1,0 0 1,0 0-1,3 1 1,0-2 1,0 1 0,-1-1 0,1 1 0,0-2 0,0 1 0,-1-1 1,1 1-1,0-2 0,-1 1 0,1 0 0,-1-1 0,1 0 0,-1-1 0,0 1 0,0-1 1,0 0-1,0 0 0,0-1 0,-1 1 0,1-1 0,-1 0 0,0 0 0,0-1 1,-1 1-1,1-1 0,-1 0 0,0 0 0,0 0 0,-1 0 0,1 0 0,-1-1 0,0 1 1,-1-1-1,1 1 0,-1-1 0,0 0 0,-1 1 0,1-1 0,-1 0 0,0 0 1,-1 1-1,1-1 0,-1 0 0,-2-7 0,1 10-45,1 0 0,0 0 0,-1 0 0,0 0 0,0 1 0,0-1 0,0 0 0,0 1 0,-1 0 0,1 0 0,-1-1 0,1 2 0,-1-1 0,0 0 0,1 0 0,-1 1 0,0-1-1,0 1 1,-1 0 0,1 0 0,0 0 0,0 1 0,0-1 0,-5 0 0,6 1-206,0 0-1,0 0 1,0 0-1,0 0 1,0 1-1,0-1 1,0 0-1,0 1 1,0 0-1,0-1 0,0 1 1,1 0-1,-1 0 1,0 0-1,0 0 1,1 0-1,-3 2 1,3-2-260,0 1 0,0-1 0,0 1 0,0 0 0,0-1 0,0 1 0,0 0 0,1 0 0,-1 0 1,1 0-1,-1 0 0,1 0 0,0 0 0,-1 0 0,1 0 0,0 0 0,0-1 0,1 1 0,-1 0 0,1 4 0,3 8-6208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26 13645,'0'0'13074,"-7"10"-12108,1-1-767,0 1 0,1 0 0,0 0 0,0 0 0,1 0 0,1 1 0,0-1 0,0 1 0,1 0 0,-1 16 0,2 102 438,2-63-3015,-15-88-1593,-3-16 2031,-19-62 0,32 88 1895,0-1 0,1 0 0,1 0 0,1 0 0,-1-1 0,2 1 0,0 0 0,1-1 0,2-12 0,-2 22 190,1 1 0,-1 0 0,1 0-1,0 0 1,0 0 0,1 0 0,-1 0 0,0 1-1,1-1 1,0 1 0,0-1 0,-1 1 0,1 0-1,1 0 1,-1 1 0,0-1 0,0 0 0,1 1-1,-1 0 1,0 0 0,1 0 0,-1 0 0,1 1 0,0-1-1,5 1 1,7-2 463,1 1 1,-1 1-1,1 0 0,18 4 1,-32-4-584,-1 0 0,0 0 0,1 0 0,-1 0 0,0 1 1,1-1-1,-1 1 0,0 0 0,0 0 0,0 0 0,0 0 1,1 0-1,-1 0 0,-1 0 0,1 1 0,0-1 0,0 0 1,0 1-1,-1 0 0,1 0 0,-1-1 0,1 1 0,-1 0 0,0 0 1,0 0-1,0 0 0,0 0 0,0 1 0,0-1 0,0 0 1,-1 0-1,1 1 0,-1-1 0,0 0 0,0 1 0,1-1 1,-2 0-1,1 3 0,-1 3 139,-1-1 0,0 0 0,0 0 0,-1 0 1,0 0-1,0-1 0,-1 1 0,0-1 0,0 0 0,-8 10 0,-10 8 515,15-18-477,1 1 0,-1 0 0,2 0 0,-1 0 0,1 1 0,-8 15 0,12-23-196,1 1 0,0 0 0,0 0 0,-1 0 0,1 0 0,0 0 0,0-1 0,0 1 0,0 0 1,0 0-1,0 0 0,1 0 0,-1 0 0,0 0 0,0 0 0,0-1 0,1 1 0,-1 0 0,1 0 0,-1 0 0,1-1 0,-1 1 0,1 0 0,-1 0 1,1-1-1,-1 1 0,1-1 0,0 1 0,-1 0 0,1-1 0,0 1 0,0-1 0,-1 1 0,1-1 0,0 0 0,0 1 0,0-1 0,0 0 0,-1 0 1,1 0-1,0 1 0,0-1 0,1 0 0,47 2 54,-41-2-40,1 0-67,0-1 0,0-1 0,-1 1 0,1-1 0,-1-1 0,1 1 0,-1-1 0,0-1 0,0 0 0,0 0 0,8-6 0,-4 2-78,0-1-1,-1 0 1,0-1-1,-1-1 1,0 1 0,9-14-1,-19 24 131,1-1-1,0 1 1,0-1-1,-1 0 0,1 1 1,0-1-1,-1 0 1,1 0-1,-1 1 0,1-1 1,-1 0-1,1 0 0,-1 0 1,0 0-1,1 0 1,-1 0-1,0 0 0,0 0 1,1 0-1,-1 0 1,0 0-1,0 0 0,0 0 1,0 0-1,-1 0 0,1 0 1,0 0-1,0 1 1,0-1-1,-1 0 0,1 0 1,-1 0-1,1 0 1,0 0-1,-1 0 0,0 0 1,0 0-1,0 1 16,-1-1-1,1 1 0,-1 0 1,1 0-1,-1 0 0,1 0 1,-1 0-1,1 0 1,0 0-1,-1 1 0,1-1 1,-1 0-1,1 1 1,-1-1-1,1 1 0,0 0 1,-1-1-1,1 1 0,0 0 1,0 0-1,0 0 1,-1 0-1,1 0 0,-1 2 1,-3 2 54,0 0 0,0 1 1,1 0-1,0 0 0,0 1 0,1-1 1,-1 1-1,1 0 0,1 0 1,-1 0-1,-1 8 0,4-13-62,-1 0-1,1 0 0,-1 1 0,1-1 1,0 0-1,0 0 0,-1 0 1,2 0-1,-1 0 0,0 0 1,0 0-1,1 1 0,-1-1 1,1 0-1,0 0 0,-1 0 1,1 0-1,0-1 0,0 1 0,0 0 1,1 0-1,-1 0 0,0-1 1,1 1-1,-1-1 0,1 1 1,-1-1-1,1 1 0,0-1 1,-1 0-1,1 0 0,0 0 1,0 0-1,0 0 0,0 0 0,0-1 1,0 1-1,0-1 0,0 1 1,0-1-1,4 0 0,2 1-4,-1-1-1,1-1 1,-1 1-1,1-1 0,-1-1 1,0 1-1,0-1 1,0-1-1,0 1 0,0-1 1,0 0-1,0-1 1,-1 1-1,0-1 0,8-6 1,-7 3-33,1 1 0,-1-1 0,0 0 0,0-1 0,-1 0 0,0 0 1,0 0-1,-1 0 0,0-1 0,0 0 0,2-10 0,-6 10-25,-9 17 45,-9 21 58,15-21-22,0 0 1,1 0-1,0 0 1,1 1-1,0 13 1,9 7-1683,-8-28 1301,-1 0 0,1 0 0,0 1 0,0-1 0,0 0 0,0 0 0,1 0 0,-1 0 0,0 0 0,0-1 0,1 1 0,-1 0 0,0 0 0,1-1-1,-1 1 1,3 0 0,11 0-8169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6 10122,'0'0'10660,"-8"-2"-8295,-5 1-1423,1-1-1,-1 2 1,0-1-1,-21 4 1,28-3-843,-1 1 0,1 0 0,-1 0 0,1 1 0,-1 0 0,1 0 0,0 1 0,0 0 0,0 0 0,0 0 0,1 0 0,-8 7 0,12-10-107,1 0-1,0 1 0,0-1 1,0 0-1,0 0 0,-1 0 1,1 0-1,0 0 0,0 1 1,0-1-1,0 0 0,0 0 1,-1 0-1,1 0 0,0 1 1,0-1-1,0 0 0,0 0 1,0 0-1,0 1 0,0-1 1,0 0-1,0 0 0,0 0 1,0 1-1,0-1 0,0 0 1,0 0-1,0 1 0,0-1 1,0 0-1,0 0 0,0 0 1,0 1-1,0-1 0,0 0 1,1 0-1,-1 0 1,0 0-1,0 1 0,0-1 1,0 0-1,0 0 0,1 0 1,13 5-160,27-3-21,-31-1 1,-5-1 153,1 1 1,-1-1-1,1 2 0,-1-1 1,1 1-1,-1-1 0,0 1 1,0 1-1,8 4 0,-11-7 50,-1 1-1,0 0 1,1 1 0,-1-1-1,0 0 1,0 0-1,0 0 1,1 1-1,-1-1 1,-1 1 0,1-1-1,0 1 1,0-1-1,0 1 1,-1-1-1,1 1 1,-1 0-1,1-1 1,-1 1 0,0 0-1,0-1 1,0 1-1,0 0 1,0 0-1,0-1 1,0 1 0,0 0-1,-1-1 1,1 1-1,-1 0 1,1-1-1,-1 1 1,0-1-1,1 1 1,-1-1 0,-2 3-1,0 1 165,-1 0-1,0 0 0,-1 0 0,1 0 1,-1-1-1,0 0 0,0 0 1,-1 0-1,1-1 0,-1 0 1,1 0-1,-1 0 0,-8 2 1,6-1-96,-1-2 1,1 1-1,-1-1 1,0-1-1,1 1 0,-1-1 1,0-1-1,0 0 1,-10-1-1,17 1-205,1-1 1,0 1-1,0 0 0,0-1 0,0 1 0,-1-1 0,1 1 0,0-1 0,0 0 0,0 1 0,0-1 0,0 0 0,1 0 0,-1 0 0,0 0 1,0 0-1,0 0 0,1 0 0,-1 0 0,0 0 0,1 0 0,-1 0 0,1 0 0,0 0 0,-1-1 0,1 1 0,0 0 0,0 0 1,-1 0-1,1-1 0,0 1 0,0 0 0,0 0 0,1-1 0,-1 1 0,0 0 0,0 0 0,1 0 0,-1-1 0,1 1 0,-1 0 1,1 0-1,-1 0 0,1 0 0,0 0 0,-1 0 0,1 0 0,0 0 0,0 0 0,0 0 0,0 0 0,0 1 0,0-1 0,0 0 1,1 0-1,13-5-1261,1 1 0,-1 1 0,0 0 0,1 1 0,31-2 0,-4 0-2069,0-2-766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49 12556,'0'0'10906,"-9"-8"-8429,4 4-2252,-1-1 0,1 1 0,-1 0-1,0 0 1,-1 1 0,1 0 0,0 0-1,-1 0 1,-9-2 0,13 4-154,-1 1 0,0-1 0,0 1 0,0 0 0,0 0 0,0 0 0,0 0 0,1 1 0,-1 0 0,0-1 0,0 2 0,0-1 0,1 0 0,-1 1 0,1-1 0,-1 1 0,1 0 0,-1 0 0,1 1 0,0-1 0,0 0 0,-4 6 0,4-6-54,1 1 0,-1-1-1,1 1 1,0 0 0,0 0-1,0 0 1,0 0 0,1 0-1,-1 1 1,1-1 0,0 0 0,0 1-1,0-1 1,0 1 0,0-1-1,1 6 1,0-6-31,0-1-1,1 0 1,-1 1 0,1-1 0,0 0-1,0 0 1,0 0 0,0 0 0,0 0-1,0 0 1,1 0 0,-1 0 0,0 0-1,1-1 1,0 1 0,-1 0-1,1-1 1,0 1 0,0-1 0,0 0-1,0 0 1,0 0 0,0 0 0,0 0-1,0 0 1,3 0 0,30 9-318,19 8-100,-54-18 436,0 0-1,1 0 1,-1 0-1,1 0 0,-1 1 1,0-1-1,1 0 0,-1 0 1,0 1-1,1-1 1,-1 0-1,0 0 0,1 1 1,-1-1-1,0 0 1,1 1-1,-1-1 0,0 1 1,0-1-1,0 0 0,1 1 1,-1-1-1,0 1 1,0-1-1,0 0 0,0 1 1,0-1-1,0 1 1,0-1-1,0 1 0,0-1 1,0 0-1,0 1 0,0-1 1,0 1-1,0-1 1,0 1-1,0-1 0,0 0 1,-1 1-1,1-1 1,0 1-1,0-1 0,0 0 1,-1 1-1,1-1 0,0 0 1,-1 1-1,1-1 1,0 0-1,-1 1 0,1-1 1,0 0-1,-1 0 1,1 0-1,0 1 0,-1-1 1,1 0-1,-1 0 0,1 0 1,-1 0-1,-26 11 523,27-10-509,-18 3 44,0 0 0,1-1 0,-1-1 0,-29 0-1,46-1-114,1-1-1,-1 0 1,1 0-1,0 0 1,-1 0-1,1 0 1,0 0-1,-1 0 1,1 0-1,0 0 1,-1 0-1,1 0 1,-1 0-1,1 0 1,0 0-1,-1 0 1,1 0-1,0-1 1,-1 1-1,1 0 1,0 0-1,-1 0 1,1-1-1,0 1 1,0 0-1,-1 0 1,1-1-1,0 1 1,0 0-1,-1 0 1,1-1-1,0 1 1,0 0-1,0-1 1,-1 1-1,1 0 1,0-1-1,0 1 1,0 0-1,0-1 1,0 1-1,0-1 1,0 1-1,0 0 1,0-1-1,0 1 1,0 0-1,0-1 1,0 1-1,0 0 1,0-1-1,0 1 1,0-1-1,1 1 1,-1 0-1,0-1 1,0 1-1,0 0 1,0 0-1,1-1 1,-1 1-1,0 0 1,0-1-1,1 1 1,18-20-3151,28-11-3251,74-37 0,-3 16 5162,-117 51 1878,-1 1-1,1-1 1,0 1-1,0-1 0,0 1 1,0 0-1,0 0 1,0 0-1,0-1 0,0 1 1,0 0-1,0 0 1,0 0-1,0 0 1,0 1-1,0-1 0,0 0 1,1 1-1,1 13 4839,-23 35-3476,6-19-545,13-24-1330,-2 0-131,1 0-1,1 0 0,-1 0 1,1 0-1,0 0 0,1 1 1,-1-1-1,1 0 0,0 0 0,1 1 1,1 7-1,-2-14-21,0 0 1,0 1-1,1-1 0,-1 1 0,0-1 1,0 0-1,1 1 0,-1-1 1,0 0-1,1 1 0,-1-1 0,0 0 1,1 0-1,-1 1 0,0-1 1,1 0-1,-1 0 0,1 0 0,-1 0 1,0 1-1,1-1 0,-1 0 0,1 0 1,-1 0-1,1 0 0,-1 0 1,1 0-1,-1 0 0,0 0 0,1 0 1,-1 0-1,1 0 0,-1 0 1,1-1-1,-1 1 0,0 0 0,1 0 1,-1 0-1,1-1 0,-1 1 0,0 0 1,1 0-1,-1-1 0,0 1 1,1 0-1,-1-1 0,0 1 0,1 0 1,-1-1-1,0 1 0,0 0 1,0-1-1,1 1 0,-1-1 0,0 1 1,0-1-1,15-24-4207,-4-4-542,-6-6-807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8872,'0'0'17745,"45"24"-20531,-24-11-706,-2-4-2113,3 2-2979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5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143 145 10858,'0'0'14820,"-11"-1"-13310,1 2-1244,-1 0-1,1 0 1,-1 1-1,1 0 0,-20 7 1,26-8-226,1 1 1,-1-1 0,0 1-1,1 0 1,0 0-1,-1 1 1,1-1-1,0 1 1,0-1-1,-3 5 1,5-5-48,0-1-1,0 1 1,0 0-1,0 0 1,0 0-1,0 0 1,1 0-1,-1 0 1,0 0-1,1 0 1,0 0-1,0 0 1,-1 0-1,1 0 1,1 1-1,-1-1 1,0 0-1,0 0 1,1 0-1,-1 0 1,2 2-1,-2-3-26,1 0 0,0 0-1,-1 0 1,1 0 0,0 0 0,0 0-1,0-1 1,-1 1 0,1 0-1,0-1 1,0 1 0,0-1 0,0 1-1,0-1 1,1 1 0,-1-1 0,0 1-1,0-1 1,0 0 0,0 0-1,2 0 1,31 4-530,-20-3 190,-1 0 53,40 6-596,-52-7 923,0 0 0,1 0 0,-1 1 0,0-1 0,0 0 0,0 0 0,0 1 0,0-1 0,0 1 0,0-1 0,0 1 0,0-1 0,0 1 0,-1 0 0,1-1 0,0 1 0,0 0 0,0 0 0,-1-1 0,1 1 0,0 0 0,-1 0 0,1 0 0,-1 0 0,1 0 0,-1 0 0,1 0 0,-1 0 0,0 0 0,0 0 0,1 0 0,-1 0 0,0 1 0,0-1 0,0 0 0,0 0 0,0 0 0,-1 1 0,0 1 114,-1-1-1,0 1 1,0-1-1,0 1 1,0-1-1,0 0 1,-1 0-1,1 0 1,-1 0-1,1-1 1,-1 1-1,0-1 1,0 1-1,0-1 1,0 0-1,-4 1 1,-52 15 971,59-17-1080,-6 1 6,1 0 0,0-1 0,0 1 0,-1-1 0,1 0 0,-8-1 0,13 1-92,-1 0 0,0-1-1,1 1 1,-1 0 0,0 0-1,0 0 1,1-1 0,-1 1 0,0 0-1,1-1 1,-1 1 0,1-1 0,-1 1-1,0-1 1,1 1 0,-1-1 0,1 1-1,-1-1 1,1 1 0,-1-1 0,1-1-1,-1 1-131,1 0-1,0 0 0,0 0 0,0 0 1,0 0-1,1-1 0,-1 1 1,0 0-1,0 0 0,1 0 1,-1 0-1,1 0 0,-1 0 0,1 0 1,-1 0-1,1 0 0,-1 0 1,1 0-1,1-1 0,4-5-1134,0 1-1,0-1 0,1 1 1,0 1-1,0-1 0,0 1 1,1 1-1,-1-1 0,11-3 1,82-30-4587,-64 26 6755,-14 5 139,30-11 2878,-27-2 5527,-25 16-5058,-8 3-3303,-9 4-970,14-2 14,0 1 1,0 1-1,0-1 0,0 0 0,1 1 1,-1-1-1,0 1 0,1 0 1,0 0-1,0 0 0,0 0 0,0 0 1,0 1-1,1-1 0,-1 0 0,1 1 1,0-1-1,-1 7 0,1-8-19,1 0 0,0 0 0,0 0-1,0 0 1,0 0 0,0 0 0,0 0 0,0 0 0,1 0-1,-1 0 1,1 0 0,-1 0 0,1 0 0,0-1 0,0 1-1,0 0 1,0 0 0,0-1 0,0 1 0,0-1-1,1 1 1,-1-1 0,0 1 0,1-1 0,-1 0 0,1 0-1,0 0 1,-1 0 0,1 0 0,0 0 0,0 0-1,0 0 1,-1-1 0,1 1 0,0-1 0,3 1 0,9 1 2,1 0 1,0-1-1,-1-1 1,1 0-1,0-1 1,0-1 0,-1-1-1,1 1 1,-1-2-1,0 0 1,0-1 0,0 0-1,-1-2 1,21-11-1,-26 13-23,0 0 0,0 0 0,-1 0 1,0-1-1,0 0 0,0-1 0,-1 0 0,0 0 0,0 0 0,-1 0 0,0-1 0,0 0 0,-1 0 0,0-1 0,0 1 0,-1-1 1,0 0-1,-1 0 0,0 0 0,0 0 0,-1 0 0,0 0 0,0 0 0,-2-14 0,1 22-1,0 0 0,-1 0 1,1 0-1,-1 0 0,1 0 0,-1 0 0,1 0 0,-1 0 1,1 1-1,-1-1 0,0 0 0,1 0 0,-1 1 0,0-1 1,0 0-1,0 1 0,1-1 0,-1 1 0,0-1 1,0 1-1,0-1 0,0 1 0,0 0 0,0 0 0,0-1 1,0 1-1,0 0 0,0 0 0,0 0 0,0 0 0,0 0 1,0 0-1,0 0 0,0 0 0,0 0 0,0 1 0,0-1 1,0 0-1,0 1 0,0-1 0,-1 1 0,-3 1 10,0-1-1,0 1 1,0 0-1,0 0 1,1 1-1,-1-1 1,-4 5-1,-1 2 59,1 0 0,0 0 0,1 1 0,0 0 0,1 1 0,-10 18 0,13-22-61,1 0 0,0 0 0,1 0 0,-1 0 0,1 1 0,1-1 0,-1 1 0,1-1 0,1 1 0,0 0 0,0-1 0,1 11 0,0-15-25,0 1 1,1-1 0,-1 0 0,0 0-1,1-1 1,0 1 0,0 0 0,0-1-1,0 1 1,0-1 0,1 1 0,-1-1-1,1 0 1,-1 0 0,1 0 0,0 0 0,0-1-1,0 1 1,0-1 0,0 0 0,0 0-1,0 0 1,0 0 0,1 0 0,-1-1-1,0 1 1,6-1 0,5 1-95,-1 0 0,0-1 0,0 0-1,0-1 1,25-5 0,-23 0 133,0 0 0,-1 0 0,0-1 1,0-1-1,0-1 0,-1 0 0,-1 0 0,1-1 0,-2-1 0,1 0 0,-2-1 0,1 0 0,-2 0 1,14-22-1,-18 18 1246,-18 22-1016,-16 20-343,25-21 108,-1 0 0,1 1-1,1 0 1,-1 0 0,1 0 0,0 0-1,0 0 1,1 1 0,0-1-1,-3 14 1,5-18-9,0 0-1,0 0 1,0 0-1,0 0 0,0 0 1,1 0-1,-1 0 1,0 0-1,1 0 1,0 0-1,-1 0 1,1 0-1,0-1 1,0 1-1,0 0 1,0-1-1,0 1 1,0 0-1,1-1 1,-1 1-1,1-1 1,-1 0-1,1 1 1,-1-1-1,1 0 1,-1 0-1,1 0 0,0 0 1,0 0-1,0-1 1,0 1-1,-1 0 1,1-1-1,0 0 1,0 1-1,0-1 1,0 0-1,0 0 1,0 0-1,3 0 1,4 0-266,40 0-169,-48 0-43,1-1 1,0 1 0,0-1-1,-1 1 1,1-1 0,0 0-1,-1 0 1,1 0 0,-1 1 0,1-1-1,-1-1 1,1 1 0,-1 0-1,3-3 1,3-9-7005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266 105 13068,'8'-19'3003,"-5"14"-2040,0-1 1,0 0 0,-1 0-1,0 0 1,0 0-1,-1 0 1,1-1 0,-1 1-1,-1-1 1,1-9 0,-2 15-899,1 0 0,-1 1 1,1-1-1,-1 0 1,0 1-1,0-1 0,1 1 1,-1-1-1,0 1 1,0-1-1,1 1 0,-1 0 1,0-1-1,0 1 1,0 0-1,0 0 0,0-1 1,0 1-1,0 0 1,1 0-1,-1 0 0,0 0 1,0 0-1,0 0 1,-1 1-1,-26 2 162,14 1-215,0 1 1,1 0-1,0 1 1,0 0-1,1 1 1,0 1-1,-14 10 1,5-1-22,1 0 1,-35 39-1,52-52 3,0-1-1,0 0 0,1 1 0,-1-1 1,1 1-1,0 0 0,0 0 0,0 0 1,0 0-1,0 0 0,1 0 0,0 0 1,0 1-1,0 3 0,1-7-12,1 0-1,-1 0 1,1 0-1,0 0 1,-1 0-1,1 0 1,0 0-1,0 0 1,0-1-1,-1 1 1,1 0-1,0-1 1,0 1-1,0-1 1,0 1-1,0-1 1,0 1-1,0-1 1,0 0-1,0 1 1,1-1-1,-1 0 1,0 0-1,0 0 0,0 0 1,0 0-1,0 0 1,2 0-1,43 1-246,-36-1 132,19-1-226,-18 0 294,0 0 0,-1 1 0,1 0 0,-1 1 0,1 0 0,17 5 0,-27-5 82,0-1 0,0 0 1,0 1-1,0-1 1,0 1-1,0-1 0,0 1 1,0 0-1,0-1 1,0 1-1,0 0 1,0 0-1,-1-1 0,1 1 1,0 0-1,0 0 1,-1 0-1,1 0 0,-1 0 1,1 0-1,-1 0 1,1 0-1,-1 1 0,0-1 1,0 0-1,1 0 1,-1 2-1,0-1 45,-1 1 0,1 0 0,-1-1 0,0 1 0,1-1 1,-1 1-1,0-1 0,-1 0 0,1 1 0,0-1 0,-3 4 0,-2 1 104,0 0 0,-1 0 1,0 0-1,0-1 0,-14 10 0,14-11-119,-1 0 1,-1-1-1,1 0 1,0 0-1,-1-1 0,0 0 1,0-1-1,0 0 1,0 0-1,0-1 0,0 0 1,-18-1-1,26 0-165,0 0-1,1 0 0,-1 0 0,1 0 1,-1 0-1,0-1 0,1 1 1,-1 0-1,0 0 0,1-1 0,-1 1 1,1-1-1,-1 1 0,1 0 1,-1-1-1,1 1 0,-1-1 1,1 1-1,0-1 0,-1 1 0,1-1 1,0 0-1,-1 1 0,1-1 1,0 1-1,-1-1 0,1 0 0,0 1 1,0-1-1,0 0 0,0 1 1,0-1-1,0 0 0,0 1 0,0-1 1,0 1-1,0-1 0,0 0 1,0 1-1,0-1 0,1 0 0,-1 1 1,0-1-1,0 0 0,1 1 1,-1-1-1,0 1 0,1-1 0,-1 1 1,1-2-1,22-27-10478,1 14-666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3:5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23 275 8584,'-4'-10'-2680,"3"6"2625,-3-5 254,1-2 0,0 1 1,0 0-1,-1-19 0,3 26-153,1 0-1,0 0 0,0 0 0,0 0 0,1 0 0,-1 0 0,1 1 0,-1-1 0,1 0 1,0 0-1,0 0 0,0 1 0,1-1 0,-1 0 0,1 1 0,-1-1 0,1 1 0,0 0 0,0-1 1,0 1-1,0 0 0,0 0 0,0 0 0,1 1 0,2-3 0,9-2-13,0-1-1,0 2 1,0 0 0,1 1-1,26-5 1,82-4-5,-54 7-4,879-55-20,6 57-10,-551 6 6,1460 13 386,924-35 79,-1064 50 6,-1604-23-334,1352 102 956,-1360-89-914,-84-14-704,-1-1-1,1-1 1,46 1-1,-45-9-1757,-6-10-909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3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0 901 7976,'0'0'4735,"14"-12"-3230,520-436 2465,35 14-4331,-561 428-2397,-20 14 1304,-24 17-1183,-2 0-1420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77 12524,'0'0'9636,"8"0"-7608,14 0-1053,-12 1-817,0 0 1,0-1-1,1 0 1,-1-1-1,0 0 0,0-1 1,0 0-1,0 0 1,0-1-1,9-4 0,-18 6-148,0 1-1,0-1 0,0 0 1,-1 1-1,1-1 0,0 1 1,-1-1-1,1 0 0,0 0 1,-1 1-1,1-1 0,-1 0 1,1 0-1,-1 0 0,1 0 0,-1 0 1,0 0-1,1 0 0,-1 0 1,0 1-1,0-1 0,0 0 1,0 0-1,1 0 0,-1 0 1,-1 0-1,1 0 0,0 0 1,0 0-1,0 0 0,0 0 0,-1 0 1,1 0-1,-1 0 0,1 0 1,0 0-1,-1 0 0,1 1 1,-1-1-1,0 0 0,1 0 1,-2-1-1,-1 0 25,1 0 0,0 0 0,-1 0 0,1 0 0,-1 0 0,0 1 0,0-1 1,1 1-1,-1 0 0,0 0 0,0 0 0,-5-1 0,1 1-33,1 1 0,-1 0 0,0 0 0,1 1 0,-1-1 1,0 2-1,1-1 0,-1 1 0,1 0 0,-1 0 0,1 0 0,0 1 0,0 0 0,0 1 0,1-1 1,-1 1-1,-9 9 0,10-9 8,2 0 1,-1 0-1,0 0 1,1 1 0,0-1-1,0 1 1,0 0-1,0 0 1,1 0 0,0 0-1,0 1 1,0-1-1,1 0 1,0 1-1,0-1 1,0 1 0,1 0-1,0-1 1,0 1-1,0-1 1,1 1 0,1 6-1,-1-9-81,0 0 0,0 0 0,1 0-1,-1 0 1,1-1 0,0 1 0,0 0 0,0-1 0,0 0-1,0 1 1,1-1 0,-1 0 0,1 0 0,-1 0-1,1-1 1,0 1 0,0-1 0,-1 1 0,1-1 0,0 0-1,0 0 1,1 0 0,-1 0 0,0-1 0,0 1-1,0-1 1,6 0 0,43-2-4133,-9-11-3753,-8-7-1107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146 286 10410,'0'0'7308,"-9"10"-5162,-4 6-1589,1 1-1,0 0 0,1 1 1,0 0-1,2 1 0,0 0 1,2 1-1,-9 28 1,3 37-366,10-61-147,0 0 1,-2-1-1,-8 26 0,17-91 3431,14-28-2751,-10 37-732,0-1 0,3 1 0,0 1 0,2 0 0,1 1 0,21-32-1,-33 59-20,0 1 0,1 0-1,-1-1 1,1 1 0,0 1-1,0-1 1,0 0 0,0 1-1,0-1 1,0 1-1,1 0 1,-1 0 0,1 0-1,0 1 1,0-1 0,-1 1-1,1 0 1,0 0-1,0 0 1,0 1 0,5-1-1,-6 2 12,1-1-1,0 1 1,-1 0-1,1 0 1,-1 0-1,1 1 0,-1-1 1,1 1-1,-1 0 1,0 0-1,0 0 1,0 0-1,0 1 1,0-1-1,-1 1 0,1 0 1,-1 0-1,1 0 1,-1 0-1,0 0 1,0 0-1,2 5 0,-3-5 25,0-1-1,0 0 1,0 1-1,0-1 0,0 0 1,0 1-1,-1-1 0,1 1 1,-1-1-1,0 1 1,1-1-1,-1 1 0,0-1 1,-1 1-1,1 0 0,0-1 1,-1 1-1,0-1 1,1 0-1,-1 1 0,0-1 1,0 1-1,0-1 0,-1 0 1,1 0-1,0 0 0,-1 0 1,0 0-1,1 0 1,-1 0-1,0 0 0,0-1 1,0 1-1,0-1 0,0 1 1,-3 1-1,0-1 91,0 1 0,0-1-1,0 0 1,-1 0 0,1 0-1,0-1 1,-1 0 0,0 0 0,1 0-1,-1-1 1,1 0 0,-1 0-1,1 0 1,-1 0 0,0-1-1,-6-2 1,11 3-153,0-1-1,-1 1 0,1 0 1,0-1-1,-1 0 1,1 1-1,0-1 1,0 0-1,0 1 0,0-1 1,-1 0-1,1 0 1,0 0-1,0 0 1,1 0-1,-1 0 1,0-1-1,0 1 0,0 0 1,1 0-1,-1-1 1,1 1-1,-1 0 1,1 0-1,-1-1 0,1 1 1,0-1-1,0 1 1,-1 0-1,1-1 1,0 1-1,0-1 0,1 1 1,-1 0-1,0-1 1,1-1-1,0 0-415,-1 1 0,2-1-1,-1 0 1,0 0 0,0 1 0,1-1-1,-1 1 1,1-1 0,0 1 0,0 0 0,0 0-1,0 0 1,0 0 0,1 0 0,-1 0-1,4-2 1,23-7-2460,54-9-11540,-61 16 14476,0 0 22845,-23 4-22818,0 0-1,0 1 0,0-1 1,0 0-1,0 1 1,0-1-1,0 0 0,1 1 1,-1-1-1,0 1 0,0 0 1,0-1-1,0 1 0,0 0 1,1 0-1,-1-1 0,0 1 1,1 0-1,-1 0 1,1 0-1,-1 0 0,1 0 1,-1 0-1,1 0 0,-1 0 1,1 0-1,0 0 0,0 0 1,0 0-1,-1 0 1,1 0-1,0 0 0,0 0 1,0 0-1,0 0 0,1 0 1,-1 0-1,0 0 0,0 0 1,1 0-1,-1 0 0,0 0 1,1 0-1,-1 0 1,1 0-1,0 0 0,-1 0 1,1 0-1,0-1 0,-1 1 1,1 0-1,0 0 0,0-1 1,0 1-1,-1-1 1,1 1-1,0-1 0,0 1 1,0-1-1,0 1 0,0-1 1,0 0-1,2 1 0,14 2-121,-1-1 0,1 0 0,0-1-1,33-3 1,-32 1-52,0 0 1,1 2-1,-1 0 0,20 4 1,-35-6 3519,-6-5-2489,-8-14-858,9 17-199,0-1 0,1 0 0,-1 0 0,1 0 0,0 0 0,0 0 1,0 0-1,1-1 0,-1 1 0,1 0 0,1-5 0,0 8-47,0-1 0,0 1 0,0 0-1,0-1 1,0 1 0,1 0 0,-1 0 0,1 0 0,-1 0-1,1 0 1,-1 0 0,1 0 0,-1 1 0,1-1-1,0 0 1,-1 1 0,1 0 0,0-1 0,-1 1 0,1 0-1,0 0 1,0 0 0,-1 0 0,1 0 0,0 0-1,0 0 1,1 1 0,90-1-8161,10 0 1632,-93-2 7875,-3-4 5796,-12 0-253,-5 4-5991,5 2-392,0 0 1,0 0-1,0 1 0,0 0 1,0 0-1,0 1 1,1-1-1,-1 1 0,0 0 1,1 0-1,-1 0 0,1 1 1,0 0-1,-6 4 0,8-5-221,-1 0 0,1 1 0,-1-1 0,1 1 0,0 0 0,0-1 0,0 1 0,0 0 0,1 0 0,-1 0 0,1 1 0,0-1 0,0 0 0,0 0 0,0 1 0,0-1 0,1 1 0,0-1 0,-1 0 0,1 1 0,0-1 0,1 5 0,0-7-63,-1 1 0,0-1 0,1 0-1,-1 0 1,1 1 0,-1-1 0,1 0 0,-1 0-1,1 0 1,0 0 0,0 1 0,0-1 0,0 0-1,0-1 1,0 1 0,0 0 0,0 0-1,0 0 1,0 0 0,0-1 0,0 1 0,1-1-1,1 1 1,1 1-10,0-1-1,0 0 1,0-1-1,1 1 1,-1-1-1,0 0 1,8 0-1,-3-1-153,0-1 0,0 1 1,0-1-1,0-1 0,0 0 0,13-6 0,-7-1-481,0 0-1,0-1 0,-1 0 1,-1-2-1,0 0 1,-1 0-1,0-1 0,-1 0 1,0-1-1,12-25 1,-15 17 49,-8 23 602,0 0 0,0-1 1,0 1-1,0 0 0,0 0 1,0 0-1,0 0 0,0 0 0,0-1 1,0 1-1,-1 0 0,1 0 1,0 0-1,0 0 0,0 0 0,0 0 1,0 0-1,0-1 0,0 1 1,-1 0-1,1 0 0,0 0 0,0 0 1,0 0-1,0 0 0,0 0 1,-1 0-1,1 0 0,0 0 0,0 0 1,0 0-1,0 0 0,0 0 1,-1 0-1,1 0 0,0 0 0,0 0 1,0 0-1,0 0 0,-1 0 1,1 0-1,0 0 0,0 0 0,0 0 1,0 0-1,0 0 0,0 0 1,-1 0-1,1 0 0,0 1 0,0-1 1,0 0-1,0 0 0,0 0 1,0 0-1,0 0 0,-1 1 0,0 0 137,-1 1-1,1 0 1,-1-1-1,1 1 0,0 0 1,-1 0-1,1 0 1,0 0-1,0 0 1,0 0-1,1 0 0,-1 1 1,1-1-1,-1 0 1,1 0-1,-1 1 0,1 2 1,0-4-103,0-1 0,0 1 0,0 0 0,0 0 0,0-1 0,0 1 0,0 0 1,0 0-1,0 0 0,0-1 0,1 1 0,-1 0 0,0 0 0,0-1 0,1 1 0,-1 0 0,0-1 0,1 1 1,-1 0-1,1-1 0,-1 1 0,1-1 0,-1 1 0,1-1 0,0 1 0,-1-1 0,1 1 0,0-1 0,0 1 1,1-1 39,-1 0 1,1 0-1,-1 0 1,1 0-1,-1 0 1,1 0-1,-1-1 1,1 1 0,-1 0-1,1-1 1,-1 1-1,0-1 1,1 0-1,1-1 1,4-2 66,0-1 0,-1 0-1,1 0 1,10-11 0,-9 7-149,1-1 0,-2 1 1,1-2-1,-2 1 0,1-1 0,-1 0 0,-1 0 1,0-1-1,0 1 0,-1-1 0,-1 0 0,0 0 1,-1-1-1,2-15 0,-4 28-5,0 0-1,0-1 1,0 1-1,0 0 1,0 0-1,0-1 1,0 1-1,0 0 1,-1 0-1,1-1 1,0 1-1,0 0 1,0 0-1,0 0 1,0-1-1,0 1 1,0 0-1,0 0 1,-1 0-1,1-1 1,0 1-1,0 0 1,0 0 0,0 0-1,-1 0 1,1 0-1,0-1 1,0 1-1,0 0 1,-1 0-1,1 0 1,0 0-1,0 0 1,-1 0-1,1 0 1,0 0-1,0 0 1,0 0-1,-1 0 1,1 0-1,0 0 1,0 0-1,-1 0 1,1 0-1,0 0 1,0 0-1,-1 0 1,1 0-1,0 0 1,0 0 0,0 0-1,-1 0 1,1 1-1,0-1 1,0 0-1,0 0 1,-1 0-1,1 0 1,0 1-1,0-1 1,-13 11-108,0 10 368,2 0 0,0 1 0,1 1 1,1-1-1,1 2 0,1-1 0,-6 43 0,8-37-233,2-1 0,0 30 0,13-64 386,2-15-339,-1 0 0,0-1 0,-2 0 1,-1 0-1,11-43 0,-11 43-315,-9 44-35,1 21 78,0-42 205,0 1 0,1 0 0,-1 0-1,1-1 1,0 1 0,0 0 0,0-1 0,-1 1 0,2-1-1,-1 1 1,0-1 0,0 1 0,0-1 0,1 0 0,-1 1-1,0-1 1,1 0 0,-1 0 0,1 0 0,0 0 0,-1 0-1,1-1 1,0 1 0,-1 0 0,1-1 0,0 1 0,0-1-1,-1 0 1,1 1 0,0-1 0,3 0 0,-2 0 4,0-1 0,1 1 0,-1 0 0,0-1 0,0 0 0,1 0 1,-1 0-1,0 0 0,0 0 0,0-1 0,0 1 0,0-1 0,0 0 0,-1 0 0,1 0 1,3-4-1,22-29-63,-35 78 540,2-31-383,0 0 0,1 0 1,1 0-1,0 0 0,1 1 0,0-1 1,1 1-1,0 14 0,1-26-133,0-1 1,0 0-1,0 0 1,0 0-1,0 1 0,0-1 1,0 0-1,0 0 1,0 1-1,0-1 1,0 0-1,1 0 0,-1 0 1,0 1-1,0-1 1,0 0-1,0 0 1,0 0-1,1 1 0,-1-1 1,0 0-1,0 0 1,0 0-1,0 0 0,1 0 1,-1 1-1,0-1 1,0 0-1,0 0 1,1 0-1,-1 0 0,0 0 1,0 0-1,1 0 1,-1 0-1,0 0 1,0 0-1,0 0 0,1 0 1,-1 0-1,0 0 1,0 0-1,1 0 1,-1 0-1,0 0 0,0 0 1,0 0-1,1 0 1,-1-1-1,0 1 0,0 0 1,0 0-1,1 0 1,-1 0-1,0 0 1,0-1-1,0 1 0,0 0 1,1 0-1,-1 0 1,0 0-1,0-1 1,0 1-1,0 0 0,0 0 1,0-1-1,0 1 1,0 0-1,1-1 0,11-13-2656,9-39-8236,-14 17 1131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13485,'0'0'6021,"5"5"-4579,-5 5-193,4 5-897,-2 1-320,1 2 0,2-4-1665,1-1-3044,-3-2-6021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11 15727,'0'0'4164,"-10"-3"-1164,-4 1-2384,1 0 0,-1 0 0,0 1 1,0 1-1,-18 1 0,29-1-592,0 0 1,0 1-1,0-1 1,1 1-1,-1-1 0,0 1 1,0 0-1,1 0 1,-1 0-1,1 0 1,-1 0-1,1 1 1,-1-1-1,1 1 0,0 0 1,0-1-1,-1 1 1,1 0-1,0 1 1,1-1-1,-1 0 0,0 0 1,1 1-1,-1-1 1,1 1-1,0-1 1,0 1-1,0-1 0,0 1 1,0 0-1,1 0 1,-1-1-1,1 1 1,0 0-1,-1 0 0,1 0 1,1 0-1,0 4 1,-1-5-36,0 0 1,1 0 0,-1-1 0,1 1-1,-1 0 1,1-1 0,0 1-1,0 0 1,0-1 0,0 1 0,0-1-1,0 1 1,0-1 0,1 0-1,-1 0 1,0 1 0,1-1 0,-1 0-1,1 0 1,-1 0 0,1 0-1,-1-1 1,4 2 0,47 10-789,-12-4 115,-39-8 688,-1 1-1,1-1 1,0 0 0,-1 0-1,1 1 1,-1-1 0,1 0-1,-1 1 1,1-1-1,-1 1 1,1-1 0,-1 1-1,0-1 1,1 1 0,-1-1-1,0 1 1,1-1 0,-1 1-1,0-1 1,0 1 0,1-1-1,-1 1 1,0 0-1,0-1 1,0 1 0,0 0-1,0-1 1,0 1 0,0-1-1,0 1 1,0 0 0,0-1-1,0 1 1,0 0 0,0-1-1,0 1 1,-1-1-1,1 1 1,0-1 0,0 1-1,-1 0 1,1-1 0,-1 1-1,1-1 1,0 1 0,-1-1-1,1 0 1,-1 1-1,1-1 1,-1 1 0,-25 21 654,15-14-510,1-2 1,-1 1 0,0-1-1,-1-1 1,0 0 0,-24 6 0,36-11-197,-1 0 1,1 0 0,-1 0-1,1-1 1,-1 1 0,1 0 0,0 0-1,-1 0 1,1-1 0,-1 1 0,1 0-1,-1-1 1,1 1 0,0 0-1,-1-1 1,1 1 0,0 0 0,-1-1-1,1 1 1,0-1 0,0 1 0,-1-1-1,1 1 1,0-1 0,0 1-1,0 0 1,-1-1 0,1 1 0,0-1-1,0 0 1,0 1 0,0-1 0,0 1-1,0-1 1,0 1 0,0-1-1,0 1 1,1-1 0,-1 1 0,0-1-1,0 1 1,0 0 0,0-1 0,1 0-1,6-25-2528,30-40-6824,-14 22 1990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12876,'0'0'6150,"-2"12"-4148,-5 17-71,-21 52 1,18-57-1469,1 1 0,1 0 0,1 1 0,1-1 0,-4 43 0,10-67-453,0 1 0,0-1-1,0 1 1,0-1 0,0 1 0,0-1 0,1 0 0,-1 1-1,0-1 1,1 1 0,-1-1 0,1 0 0,-1 0 0,1 1-1,0-1 1,0 0 0,-1 0 0,1 0 0,0 1 0,0-1-1,0 0 1,0 0 0,0-1 0,3 3 0,-2-3-16,0 1 1,0 0-1,1-1 1,-1 1-1,0-1 1,1 0 0,-1 0-1,0 0 1,1 0-1,-1 0 1,1 0-1,-1-1 1,4-1-1,9-2-57,-1-2-1,0 0 1,23-13 0,-28 14 109,-4 3 133,0 1 0,1-1 0,-1 1 0,0 0 0,1 1 0,-1-1 0,0 1 0,1 0 0,-1 1 0,1-1 0,-1 1 0,0 0 0,0 0 0,1 1 0,-1-1 0,0 1 0,5 3 0,-1-2-140,0 0 0,0-1 0,0 0 0,17 2 0,19-3-278,50 1 511,-32 5-3262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6726,'0'-4'9622,"10"-6"-7071,11-7-1212,-14 11-891,0 2 1,0-1-1,0 1 1,0 0-1,1 0 0,0 1 1,0 0-1,0 1 1,0 0-1,0 0 0,14-1 1,-22 3-436,1 0 0,0 0-1,-1 0 1,1 1 0,0-1 0,-1 0 0,1 0 0,-1 1 0,1-1-1,-1 1 1,1-1 0,-1 0 0,1 1 0,-1-1 0,1 1 0,-1-1-1,0 1 1,1 0 0,-1-1 0,0 1 0,1-1 0,-1 1 0,0-1-1,0 1 1,1 0 0,-1-1 0,0 1 0,0 0 0,0-1 0,0 1-1,0 0 1,0-1 0,0 1 0,0 0 0,0-1 0,0 1 0,0 0-1,-1-1 1,1 1 0,0 0 0,0-1 0,-1 1 0,1-1 0,0 1-1,-1-1 1,1 1 0,-1-1 0,0 1 0,-16 33 387,-18 7 6,27-33-344,0 1 1,1 0 0,0 0 0,0 0 0,1 1 0,0 0 0,0 0 0,-6 19 0,12-28-57,0-1 1,0 1-1,0-1 0,0 0 1,0 1-1,0-1 0,0 1 1,0-1-1,0 0 1,0 1-1,1-1 0,-1 1 1,0-1-1,0 0 0,0 1 1,1-1-1,-1 0 0,0 1 1,0-1-1,1 0 1,-1 1-1,0-1 0,1 0 1,-1 0-1,0 1 0,1-1 1,-1 0-1,0 0 1,1 0-1,-1 1 0,1-1 1,-1 0-1,0 0 0,1 0 1,-1 0-1,1 0 1,-1 0-1,0 0 0,1 0 1,-1 0-1,1 0 0,-1 0 1,24-1 133,-20 0-95,12-2-15,-1-1 0,0 0 1,0-1-1,-1-1 0,0 0 0,0-1 1,0-1-1,-1 0 0,0-1 0,0 0 1,-1-1-1,0 0 0,-1-1 0,15-18 1,-18 18 14,-10 12 20,-13 22 54,11-14-27,0 0-1,1 1 1,0-1-1,1 1 1,0 0 0,0 0-1,1 0 1,0 0-1,1 11 1,0-18-75,0 0 1,1 0-1,-1 0 0,1 0 1,-1-1-1,1 1 0,0 0 1,1 0-1,-1 0 0,0-1 1,1 1-1,-1 0 0,1-1 1,0 0-1,0 1 0,0-1 1,0 0-1,0 0 0,0 0 1,1 0-1,-1 0 0,1-1 1,-1 1-1,1-1 1,0 0-1,0 1 0,-1-1 1,1 0-1,0-1 0,0 1 1,0 0-1,0-1 0,5 0 1,-3 1 11,-1-1 0,0 0 0,1 0 0,-1 0 0,0-1 0,1 1 0,-1-1 0,0 0 0,0 0 0,0-1-1,0 1 1,0-1 0,0 0 0,0 0 0,0 0 0,-1 0 0,1-1 0,3-3 0,-3 2-14,-1 0-1,0 0 1,0-1 0,0 1-1,0-1 1,-1 0-1,1 0 1,-1 0-1,0 0 1,-1 0-1,1-1 1,-1 1-1,0 0 1,0-7-1,-1 10-9,2-43 83,-2 43-87,1 1 0,-1 0-1,0-1 1,0 1 0,0 0-1,0 0 1,0-1 0,0 1-1,-1 0 1,1 0 0,0-1-1,0 1 1,-1 0 0,1 0 0,-1-1-1,1 1 1,-1 0 0,0 0-1,1 0 1,-1 0 0,0 0-1,0 0 1,0 0 0,0 0-1,0 0 1,0 1 0,-2-2-1,3 2 1,-1 0-1,0 0 0,1 0 0,-1 1 0,0-1 0,1 0 0,-1 1 0,0-1 0,1 0 1,-1 1-1,0-1 0,1 1 0,-1-1 0,1 1 0,-1-1 0,1 1 0,0-1 0,-1 1 0,1 0 1,-1-1-1,1 1 0,0-1 0,-1 1 0,1 0 0,0-1 0,0 1 0,0 0 0,0 0 1,-1-1-1,1 1 0,0 0 0,0 0 0,0-1 0,1 1 0,-1 0 0,0-1 0,0 1 0,0 0 1,0-1-1,1 1 0,-1 0 0,0-1 0,1 1 0,-1 0 0,1 0 0,0 2 4,-1-1-1,1 0 1,0 1-1,0-1 1,1 0-1,-1 0 1,0 0-1,1 0 1,-1 0-1,1 0 0,-1 0 1,1 0-1,4 2 1,0-1 1,1-1 1,0 0 0,-1-1-1,1 1 1,0-1-1,0-1 1,0 1-1,0-1 1,1 0-1,-1-1 1,0 1 0,0-2-1,-1 1 1,14-5-1,-17 5-11,1 0-1,0-1 0,-1 0 1,1 0-1,-1 0 1,0 0-1,1 0 0,-1-1 1,0 1-1,0-1 1,-1 0-1,1 0 0,-1 0 1,1 0-1,-1 0 1,0-1-1,0 1 0,0-1 1,-1 1-1,1-1 1,-1 0-1,0 0 0,0 1 1,0-1-1,0 0 1,-1 0-1,0-5 0,1 8 5,-1 0-1,0-1 0,0 1 0,0 0 0,-1 0 0,1 0 0,0 0 0,0 0 0,-1 0 1,1 0-1,0 0 0,-1-1 0,1 1 0,-1 0 0,1 1 0,-1-1 0,0 0 1,1 0-1,-1 0 0,0 0 0,0 0 0,0 1 0,1-1 0,-1 0 0,0 1 0,0-1 1,0 1-1,0-1 0,0 1 0,0-1 0,0 1 0,-1-1 0,1 1 0,0 0 0,0 0 1,0 0-1,0 0 0,0 0 0,0 0 0,0 0 0,-1 0 0,1 0 0,0 0 1,0 1-1,0-1 0,0 0 0,-2 1 0,-2 1-11,1-1-1,-1 1 1,0 0-1,1 0 1,-1 0-1,1 1 1,0 0-1,0 0 1,-7 5-1,8-4 26,0-1 0,0 1-1,0 0 1,1 0-1,0 0 1,-1 0 0,1 1-1,1-1 1,-1 0-1,1 1 1,-1-1 0,1 1-1,1 0 1,-1-1-1,0 7 1,2-8-6,-1-1-1,0 0 0,1 0 1,-1 1-1,1-1 1,0 0-1,-1 0 0,1 0 1,0 0-1,0 0 1,1 0-1,-1 0 0,0 0 1,1 0-1,-1 0 1,1-1-1,-1 1 0,1-1 1,0 1-1,0-1 1,0 1-1,0-1 0,0 0 1,0 0-1,0 0 1,0 0-1,0-1 0,0 1 1,1 0-1,-1-1 1,0 0-1,5 1 0,16 0-207,1 0-1,-1-1 1,44-7-1,29 0-508,-89 20 1891,-4-5-436,1-18-525,-2 0-189,-1 0 0,0 0-1,-1 0 1,0-11-1,-1 14-332,0 0 0,1 1 0,0-1 0,1 0-1,-1 1 1,1-1 0,1 0 0,-1 1 0,1-1 0,5-10-1,-6 15 95,0 1-1,0 0 0,0 0 1,1 0-1,-1 0 0,0 0 1,1 0-1,-1 0 0,1 0 1,-1 1-1,1-1 0,-1 1 0,1-1 1,0 1-1,-1-1 0,1 1 1,0 0-1,-1 0 0,1 0 1,1 0-1,35 5-6351,-14 4-138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148 174 10954,'0'0'3993,"-1"-8"-229,0 5-3356,1-1 0,-1 0 0,0 0 0,0 1 0,-1-1 0,1 1 0,-1-1 0,1 1 0,-1 0 0,-4-6 0,4 8-317,1-1-1,-1 1 1,1 0 0,-1 0 0,1 0 0,-1 0 0,0 0-1,0 0 1,1 1 0,-1-1 0,0 0 0,0 1-1,0 0 1,0-1 0,0 1 0,0 0 0,0 0-1,1 0 1,-1 0 0,0 0 0,0 0 0,0 1 0,0-1-1,0 1 1,0-1 0,1 1 0,-1 0 0,0 0-1,-1 1 1,-3 0 57,1 1-1,0 1 0,1-1 1,-1 1-1,1-1 1,-1 1-1,1 0 0,0 1 1,1-1-1,-7 10 1,8-10-50,-1-1 1,1 1 0,0 0 0,1 0 0,-1-1 0,1 1 0,0 0-1,-1 0 1,2 1 0,-1-1 0,0 0 0,1 0 0,0 0 0,0 1-1,1 7 1,0-11-93,0 1-1,0-1 1,0 0-1,0 0 1,0 0-1,0 0 1,0 0-1,0 0 1,1 0-1,-1 0 1,0 0-1,1 0 1,-1-1-1,1 1 1,-1 0-1,0-1 1,1 1-1,-1-1 1,1 0-1,0 0 1,-1 1-1,1-1 1,-1 0-1,1 0 1,-1 0-1,3-1 1,42-5 150,-38 2-167,1 0 0,-1 0 0,-1-1 0,1 0 0,-1 0 0,1-1 0,-1 0 1,-1 0-1,0-1 0,1 1 0,-2-2 0,1 1 0,-1-1 0,7-12 1,-6 7 7,0 1 0,-1-1 0,0 0 0,-1 0 0,0 0 0,-1-1 0,0 1 0,-1-1 0,0-14 0,-5 26-19,-4 9 25,-4 9 16,3 3 25,2 0 1,0 0-1,-4 28 0,8-38-9,0 1 1,1 0 0,1-1 0,0 1-1,0 0 1,1-1 0,0 1 0,1 0-1,2 9 1,-3-16-39,0 0-1,0 0 1,0-1-1,1 1 1,-1 0-1,0-1 1,1 0-1,0 1 1,0-1-1,0 0 1,0 0-1,0 0 1,0 0-1,0 0 1,1 0-1,-1-1 1,1 1-1,-1-1 1,1 1-1,-1-1 1,1 0-1,0 0 0,0-1 1,0 1-1,-1 0 1,1-1-1,0 0 1,0 1-1,0-1 1,0-1-1,0 1 1,0 0-1,0-1 1,0 1-1,-1-1 1,1 0-1,4-1 1,0-1-60,0 0 1,0 0 0,0 0-1,0-1 1,-1 0-1,1-1 1,-1 0-1,0 1 1,0-2 0,-1 1-1,0-1 1,9-11-1,-11 12 101,-1 0 0,1 0 0,-1 0 0,0-1 0,-1 1-1,1 0 1,-1-1 0,0 1 0,-1 0 0,1-12 0,-17 38 512,15-18-522,0 0 0,-1 0 0,1 0 0,1 1 0,-1-1 0,0 0 0,1 0 0,0 1 0,-1-1 0,1 0 0,1 0 0,-1 1 0,0-1 0,1 0 0,0 0 0,-1 1 0,1-1 0,0 0 0,1 0 0,-1 0 0,1 0 0,-1 0 0,1-1 0,0 1 0,0 0 0,0-1 0,0 1 0,1-1 0,-1 0 0,4 3 0,1-2 32,0 0 0,0 0 1,0 0-1,1-1 0,-1 0 0,1-1 0,-1 0 0,1 0 0,0 0 0,-1-1 0,1 0 0,8-1 0,-5-1-93,-1 0 0,1 0 0,-1-1 1,10-4-1,-11 3 6,0 1 0,1 1 0,-1 0 0,0 0 0,18-1 0,-18 14 160,-8-10-321,0 1-1,-1-1 0,1 0 1,0 1-1,0-1 0,0 0 1,-1 0-1,1 0 0,1 0 0,-1 1 1,0-2-1,0 1 0,0 0 1,0 0-1,1 0 0,2 1 1,9-2-4868,1 0-3774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13036,'0'0'12732,"8"4"-12358,1 0-346,-1 0-1,1-1 0,0 0 1,0 0-1,0-1 1,0 0-1,0-1 1,0 0-1,0 0 1,1-1-1,-1 0 1,0-1-1,10-1 0,10-4 42,-16 4-128,0-1 0,0 2-1,0 0 1,19 0 0,-29 1 73,-1 0 0,1 1 0,-1-1 0,1 1 0,-1-1-1,1 1 1,-1 0 0,0 0 0,1 0 0,-1 0 0,0 0 0,0 1 0,1-1 0,-1 1 0,0-1 0,0 1 0,-1 0-1,1 0 1,0-1 0,-1 2 0,1-1 0,-1 0 0,1 0 0,-1 0 0,0 1 0,0-1 0,0 0 0,0 3 0,0-1 122,0 0 1,1 0-1,-1-1 1,0 1 0,1 0-1,0-1 1,0 0 0,0 1-1,0-1 1,1 0-1,-1 0 1,1 0 0,0 0-1,3 2 1,-4-4-118,1 1-1,-1-1 1,0-1 0,1 1-1,-1 0 1,1-1 0,-1 1 0,1-1-1,-1 0 1,1 1 0,0-1-1,-1-1 1,1 1 0,-1 0 0,1-1-1,-1 1 1,1-1 0,-1 0-1,1 1 1,-1-1 0,0 0 0,1-1-1,3-2 1,0 1-271,-1 0-1,0-1 1,0 0 0,0 0-1,0 0 1,-1 0 0,0-1-1,0 0 1,4-5 0,-5 6-683,-1 0 1,0 1-1,-1-1 1,1 0 0,-1 0-1,1 0 1,-1 0-1,0 0 1,0-5 0,0-13-7816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11403,'0'0'13164,"53"0"-13228,-19 0-1537,5 2-2403,-2 0-5381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14446,'0'0'5194,"-8"7"-3432,-4 5-1054,0 1 0,0 0 0,2 1 0,-1 0 0,2 0 0,-11 21 0,15-25-499,1 0 0,0 0 0,0 0 0,0 1-1,2-1 1,-1 1 0,1 0 0,1 0 0,0 0-1,1 0 1,0 0 0,2 14 0,-2-24-204,0 0 0,0 1 0,1-1 1,-1 0-1,0 1 0,1-1 0,0 0 1,-1 1-1,1-1 0,0 0 0,-1 0 0,1 0 1,0 0-1,0 0 0,0 0 0,0 0 1,0 0-1,0 0 0,0 0 0,0 0 0,1 0 1,-1-1-1,0 1 0,3 0 0,-1 0 16,0 0-1,1-1 1,-1 0-1,0 0 0,1 0 1,-1 0-1,0 0 1,1 0-1,-1-1 0,4-1 1,2 0 17,0-1 1,-1 0-1,1-1 0,-1 0 1,0 0-1,0-1 0,7-5 1,-9 5-43,0-1 1,-1 1-1,0-1 1,0 0-1,0 0 0,0-1 1,-1 1-1,0-1 1,-1 0-1,1 0 1,-1 0-1,-1-1 1,1 1-1,1-11 0,-6 14-74,-4 10 71,-3 11 34,6-11 24,1 1 1,0 0-1,1 0 1,0 0 0,0 0-1,0 0 1,1 0-1,1 13 1,-1-18-40,1 0 0,-1 1 1,1-1-1,0 0 0,-1 0 0,1 0 0,0 0 1,0 0-1,0 0 0,1 0 0,-1 0 0,0-1 0,1 1 1,-1 0-1,1-1 0,-1 1 0,1-1 0,0 0 0,0 1 1,0-1-1,0 0 0,0 0 0,0 0 0,0 0 1,0-1-1,0 1 0,0 0 0,0-1 0,0 1 0,1-1 1,1 0-1,5 0-34,0 0 0,1-1 0,-1-1 0,0 1 1,-1-1-1,1-1 0,0 1 0,-1-2 0,1 1 0,-1-1 1,0 0-1,0-1 0,0 0 0,-1 0 0,0-1 0,0 0 1,0 0-1,-1 0 0,1-1 0,-2 0 0,9-13 0,-15 25-12,-1 0-1,1 1 1,0-1-1,1 0 1,-1 0-1,1 1 1,1 8-1,-1-12-106,0 1-1,1 0 0,0 0 0,-1 0 0,1-1 0,0 1 0,0 0 0,0-1 0,3 5 0,-3-6-121,-1 0 0,1 0-1,0 0 1,0 0-1,0 0 1,0 0 0,0-1-1,1 1 1,-1 0-1,0 0 1,0-1 0,1 1-1,-1-1 1,0 1-1,0-1 1,1 1 0,-1-1-1,1 0 1,-1 0-1,0 0 1,2 0 0,1 1-469,-1-1 1,0-1 0,1 1-1,-1 0 1,0-1-1,0 1 1,0-1 0,0 0-1,1 0 1,-1-1 0,3-1-1,14-13-5215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3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18 11115,'0'0'3213,"8"-5"-1942,21-7-717,-29 12-550,0 0-1,0 0 1,1 0 0,-1 0-1,0 0 1,1 0 0,-1 0-1,0 0 1,0 0-1,1 0 1,-1 0 0,0 0-1,1 0 1,-1 0 0,0 0-1,0 1 1,1-1-1,-1 0 1,0 0 0,0 0-1,1 0 1,-1 0 0,0 1-1,0-1 1,0 0-1,1 0 1,-1 1 0,0-1-1,0 0 1,0 0 0,0 1-1,0-1 1,1 0 0,-1 0-1,0 1 1,0-1-1,0 0 1,0 1 0,-8 24 106,-10 4 41,-2-1-1,-1-1 1,-1-1-1,-47 44 1,31-32 14,-64 64 377,-100 108 742,200-208-1270,-2 2 9,0 0 0,0 1 1,1 0-1,-1 0 1,1 0-1,0 0 0,0 0 1,-3 10-1,6-15-25,0 1 1,0-1-1,0 0 0,0 1 0,0-1 1,0 0-1,0 0 0,0 1 1,0-1-1,0 0 0,0 1 1,0-1-1,0 0 0,1 1 1,-1-1-1,0 0 0,0 0 0,0 1 1,0-1-1,1 0 0,-1 0 1,0 1-1,0-1 0,0 0 1,1 0-1,-1 1 0,0-1 0,0 0 1,1 0-1,-1 0 0,0 0 1,1 0-1,-1 1 0,0-1 1,1 0-1,-1 0 0,0 0 0,0 0 1,1 0-1,-1 0 0,0 0 1,1 0-1,-1 0 0,13 0 32,0-1 0,0 0-1,0 0 1,0-1-1,0-1 1,-1 0 0,1-1-1,-1 0 1,0-1 0,11-7-1,14-2 19,466-176-1639,-379 140-3294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13677,'0'0'8926,"-3"9"-6988,-41 138 2665,38-120-4416,1-1-1,1 1 1,2 0-1,1 29 0,1-53-110,1 0-1,0-1 0,-1 1 0,1-1 0,0 1 1,1-1-1,-1 0 0,0 1 0,1-1 0,-1 0 0,1 0 1,0 0-1,-1 0 0,1 0 0,0 0 0,0 0 1,3 1-1,-4-2-40,0 0 0,0 0 0,0-1 0,0 1 1,0 0-1,0-1 0,0 1 0,0-1 0,0 1 1,1-1-1,-1 0 0,0 1 0,0-1 0,0 0 1,1 0-1,-1 0 0,0 0 0,0 0 0,0 0 1,1 0-1,-1 0 0,0-1 0,0 1 0,0 0 0,1-1 1,-1 1-1,0-1 0,0 1 0,0-1 0,0 1 1,0-1-1,0 0 0,0 0 0,0 1 0,0-1 1,0 0-1,1-2 0,3-4-35,3-7 0,1 1 0,0 0 0,1 0 0,0 1 0,1 1 0,0 0 0,19-14 0,-29 24-1,-1 1-1,1 0 1,-1-1-1,1 1 1,-1 0-1,1 0 1,-1 0 0,1 0-1,-1-1 1,1 1-1,-1 0 1,1 0-1,-1 0 1,1 0 0,-1 0-1,1 0 1,-1 0-1,1 0 1,-1 1-1,1-1 1,-1 0 0,1 0-1,-1 0 1,1 1-1,-1-1 1,1 0-1,-1 0 1,1 1-1,-1-1 1,0 0 0,1 1-1,-1-1 1,1 1-1,6 21-110,-8 36-99,1-48 199,-2 3-138,1 11-841,2-24 950,-1 0-1,1 1 1,-1-1-1,1 1 0,-1-1 1,1 0-1,-1 1 1,1-1-1,-1 0 1,1 0-1,-1 1 1,1-1-1,-1 0 1,1 0-1,-1 0 1,1 0-1,0 0 1,-1 0-1,1 1 1,-1-1-1,1-1 1,-1 1-1,1 0 1,0 0-1,-1 0 0,1 0 1,-1 0-1,1 0 1,-1-1-1,1 1 1,-1 0-1,1-1 1,-1 1-1,1 0 1,-1-1-1,1 1 1,-1 0-1,1-1 1,57-34-12051,-33 22 4651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17 6694,'0'0'18759,"-8"-3"-17120,-27-8-507,34 10-1077,0 1 0,-1 0 1,1 0-1,0 0 0,0 0 0,-1 0 0,1 0 1,0 0-1,0 0 0,-1 0 0,1 1 0,0-1 0,0 0 1,0 1-1,-1-1 0,1 1 0,0-1 0,0 1 1,0 0-1,0-1 0,0 1 0,0 0 0,0 0 0,0 0 1,0 0-1,1 0 0,-1 0 0,0 0 0,1 0 1,-1 0-1,0 0 0,1 0 0,-1 0 0,1 1 0,0-1 1,-1 0-1,1 0 0,0 0 0,0 3 0,-1-3-43,1 1 0,0-1-1,0 1 1,-1-1-1,1 1 1,0-1-1,0 1 1,1-1-1,-1 1 1,0-1 0,0 1-1,1-1 1,-1 1-1,1-1 1,0 0-1,-1 1 1,1-1 0,0 0-1,0 1 1,-1-1-1,1 0 1,0 0-1,0 0 1,0 1 0,1-1-1,-1-1 1,0 1-1,0 0 1,1 0-1,-1 0 1,0-1 0,3 2-1,3-1-120,0 0 0,0-1 0,0 0 0,0 0 0,1 0 0,-1-1 0,0 0 0,0-1 0,0 0 0,0 0 0,-1 0 0,1-1 0,0 1 0,-1-2 0,0 1 0,0-1 0,0 0 0,9-7 0,34-19-4642,-48 29 4355,0 1 0,0 0 1,0-1-1,0 1 0,0 0 0,0 0 1,0 0-1,1 0 0,-1 0 1,0 0-1,0 0 0,0 0 0,0 0 1,0 0-1,0 1 0,0-1 1,0 0-1,0 1 0,0-1 0,0 1 1,0-1-1,0 1 0,0-1 1,2 2-1,9 4-4750,-2-3-1276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38 10762,'0'0'15716,"-8"-3"-15096,6 3-567,0-1 0,0 0 0,-1 1 0,1-1 0,-1 1 0,1-1 0,0 1 0,-1 0 0,1 0 0,-1 0 0,1 1 0,-1-1 0,1 1 0,0-1 0,-1 1 0,1 0 0,0 0 0,0-1 0,-5 4 0,4-1 29,0-1 1,0 1-1,0 0 1,0 1-1,0-1 1,1 0-1,0 1 1,-1 0-1,1-1 1,1 1-1,-1 0 1,0 0 0,-1 8-1,2-11-72,1 0 0,-1 0 0,1 1 0,-1-1-1,1 1 1,0-1 0,-1 0 0,1 1 0,0-1 0,0 1 0,0-1-1,0 0 1,0 1 0,1-1 0,-1 1 0,0-1 0,0 0 0,1 1-1,-1-1 1,1 0 0,0 1 0,-1-1 0,1 0 0,0 0 0,-1 0-1,3 2 1,-1-2-12,0 0-1,0 0 0,0 0 1,0-1-1,0 1 0,0-1 0,0 1 1,0-1-1,0 0 0,0 0 1,1 1-1,-1-2 0,0 1 1,0 0-1,3-1 0,12-3-235,1 0 0,-2-2 0,22-9-1,-31 13 46,4-4 92,8 1-58,-19 6 161,1 0-1,0-1 0,-1 1 0,1 0 0,-1 0 0,1 0 0,-1-1 0,0 1 0,1 0 0,-1 0 1,0 0-1,1 0 0,-1 0 0,0 0 0,0 0 0,0 0 0,0 0 0,0-1 0,0 1 0,0 0 1,-1 2-1,1-2-44,0 0 1,0 1-1,0-1 1,0 0 0,0 0-1,0 1 1,1-1 0,-1 0-1,0 0 1,1 0-1,-1 1 1,1-1 0,-1 0-1,1 0 1,-1 0-1,1 0 1,0 0 0,-1 0-1,1 0 1,0 0-1,0 0 1,0 0 0,0-1-1,0 1 1,0 0-1,0-1 1,0 1 0,0 0-1,2 0 1,0-1-365,0 1 1,1-1-1,-1 0 1,0 1 0,1-1-1,-1-1 1,0 1-1,1 0 1,-1-1-1,6-2 1,4-1-1332,0-1 1,-1 0 0,0-1-1,20-13 1,-17 8 2148,-1 0 0,24-25 0,-2-11 10207,-71 74-9425,32-25-1197,0-1 0,-1 1 1,1 0-1,0 0 0,0 0 0,1 0 1,-1 0-1,0 1 0,1-1 0,-1 1 0,1 0 1,0 0-1,0 0 0,0 0 0,0 0 1,1 0-1,-1 0 0,-1 5 0,3-7-13,1 0 0,-1-1-1,1 1 1,-1-1 0,1 1 0,-1 0-1,1-1 1,0 1 0,-1-1-1,1 1 1,-1-1 0,1 1 0,0-1-1,0 0 1,-1 1 0,1-1-1,0 0 1,0 0 0,-1 1 0,1-1-1,0 0 1,0 0 0,0 0-1,1 0 1,27 3-499,-23-2 204,5 0-544,-1 1-1,1 0 0,0 0 0,13 6 0,-24-8 852,1 0 1,0 1-1,0-1 1,0 0-1,-1 1 0,1-1 1,0 1-1,0-1 1,-1 1-1,1-1 0,0 1 1,-1-1-1,1 1 1,-1 0-1,1-1 0,0 1 1,-1 0-1,0 0 1,1-1-1,-1 1 0,1 0 1,-1 0-1,0 0 1,0-1-1,1 2 0,-2 0 205,0 0 0,0-1 0,1 1-1,-1-1 1,0 1 0,0-1 0,-1 0-1,1 1 1,0-1 0,0 0 0,-1 0 0,1 0-1,0 0 1,-1 0 0,1 0 0,-1 0-1,0 0 1,-2 0 0,-6 4 55,0 0 0,0-1 0,0 0 0,-1-1 0,1 0 0,-1-1 0,0 0 0,-14 1 0,25-3-425,-1 0-1,1-1 0,-1 1 0,1 0 0,0 0 0,-1 0 1,1 0-1,0-1 0,-1 1 0,1 0 0,0 0 0,0-1 1,-1 1-1,1 0 0,0 0 0,-1-1 0,1 1 0,0 0 1,0-1-1,0 1 0,-1 0 0,1-1 0,0 1 0,0-1 1,0 1-1,0 0 0,0-1 0,0 1 0,0 0 0,0-1 1,0 1-1,0-1 0,0 1 0,0 0 0,0-1 0,0 1 1,0-1-1,0 1 0,0 0 0,0-1 0,1 1 1,-1 0-1,0-1 0,0 1 0,0 0 0,1-1 0,-1 1 1,1-1-1,7-12-6411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14414,'0'0'9032,"-24"46"-8423,15-18-161,9 0-224,0 4-192,0-1 32,0 1-96,9-4-608,3-1-930,-5-5-576,7-5-704,-8-5-1122,-5-6 288,-1-2 289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59 106 8488,'0'0'7527,"-38"-58"-5125,24 41-672,9 4-225,3 4 225,2 4-289,0 2-512,13 2-384,4 1-321,4 0-192,6 0-32,3 0-1185,-2 0-2114,1 0-3684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0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13581,'0'0'11344,"-1"11"-11002,-4 19-247,0-7 47,-2 44 0,7-66-129,0 0 0,0 0 0,0 0 0,0 0 0,0-1-1,0 1 1,1 0 0,-1 0 0,0 0 0,1 0 0,-1-1 0,0 1 0,1 0 0,-1 0 0,1 0 0,-1-1 0,1 1 0,-1 0 0,1-1 0,0 1 0,-1-1 0,1 1 0,0-1 0,0 1 0,-1-1 0,2 1 0,27 2 435,-21-4-392,-1 0 0,0-1 0,1 0 0,-1 0 0,0 0 0,7-5 0,0-2 14,0-1 1,-1 0-1,0-1 0,-1 0 1,12-14-1,-22 38 178,0-1 0,-1 1 0,0 21 1,-1-33-295,0 0 0,0 0 0,0 0 0,0 0 0,0 0 0,0 0 0,1-1 0,-1 1 0,0 0 0,1 0 1,-1 0-1,1 0 0,-1 0 0,1-1 0,-1 1 0,1 0 0,-1-1 0,1 1 0,0 0 0,0-1 0,-1 1 0,1-1 0,0 1 0,0-1 1,-1 1-1,1-1 0,0 1 0,0-1 0,0 0 0,0 1 0,0-1 0,0 0 0,0 0 0,0 0 0,-1 0 0,1 0 0,0 0 0,0 0 1,0 0-1,0 0 0,0 0 0,0-1 0,0 1 0,0 0 0,0-1 0,1 0 0,5-1-1270,0 0 1,0-1-1,0 0 1,-1 0-1,8-5 1,12-9-5641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115 173 4420,'0'0'4639,"7"-5"-3240,49-24 3194,-41 22-591,-36 6 2740,-16-1-6272,29 4-330,1 0 1,-1 1-1,1 0 1,0 0-1,0 1 1,0-1-1,1 2 1,-1-1-1,1 1 1,0 0-1,1 0 1,-1 0-1,1 1 1,0 0-1,0 0 1,0 0-1,1 1 1,0 0-1,1-1 1,-1 1-1,1 1 1,1-1-1,-1 0 1,-1 11 0,4-17-120,0 1 1,-1-1-1,1 0 1,0 0 0,1 1-1,-1-1 1,0 0 0,0 1-1,0-1 1,1 0 0,-1 1-1,1-1 1,-1 0 0,1 0-1,-1 0 1,1 0-1,0 1 1,0-1 0,0 0-1,-1 0 1,1 0 0,0-1-1,2 2 1,-1 0 4,1 0-1,0-1 1,0 1-1,0-1 1,0 0-1,0 0 1,0 0 0,1 0-1,3 0 1,9 0 18,0-1 0,0 0 0,17-2 1,-29 1-31,10-1-23,0-1-1,-1-1 1,1 0 0,-1-1 0,1 0 0,-1-1 0,-1-1 0,1 0 0,-1-1-1,0 0 1,-1 0 0,17-18 0,-14 13 16,-1-1-1,0 0 1,-2 0-1,1-2 1,-2 1-1,0-1 1,-1-1-1,-1 0 1,8-20-1,-16 36-8,6-27 95,-6 28-94,1-1 0,-1 1 0,0 0 0,0-1 0,0 1 0,0-1-1,0 1 1,0-1 0,0 1 0,0 0 0,0-1 0,0 1 0,0-1 0,0 1 0,0-1 0,-1 1 0,1 0 0,0-1 0,0 1 0,0 0 0,-1-1 0,1 1-1,0 0 1,0-1 0,-1 1 0,1 0 0,0-1 0,-1 1 0,1 0 0,0-1 0,-1 1 0,1 0 0,0 0 0,-1 0 0,1-1 0,-1 1 0,1 0-1,0 0 1,-1 0 0,1 0 0,-1 0 0,1 0 0,0 0 0,-1 0 0,1 0 0,-1 0 0,1 0 0,-1 0 0,1 0 0,0 0 0,-1 0 0,1 0 0,-1 1-1,1-1 1,0 0 0,-1 0 0,1 0 0,0 1 0,-1-1 0,-3 3-12,1-1 0,-1 1 0,1 0-1,0 0 1,0 0 0,0 0 0,0 1 0,1-1 0,-1 1 0,1-1-1,0 1 1,0 0 0,0 0 0,1 0 0,-3 8 0,0 3 8,0 0 0,0 0 0,0 19 0,1 48-1153,10-28-5632,-1-33-663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19282,'0'0'3171,"-12"58"-1633,8-32-481,4 4-481,0-6-352,0-3-224,11-1 0,-6-3-320,1-2-449,-6 1-416,-6-6-640,-15-6-2019,-4-4-5157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12844,'0'0'2958,"11"-10"-364,2-2-2124,2 1 0,-1 1-1,1 0 1,1 1 0,0 0 0,0 1 0,0 1-1,1 1 1,0 0 0,19-3 0,-23 7-405,0 1 0,1 0 0,-1 1 0,1 0 0,-1 1 1,1 0-1,-1 1 0,25 7 0,-34-7 6,1 0-1,0 0 0,-1 0 1,0 0-1,0 1 0,1-1 1,-2 1-1,1 0 1,0 0-1,0 1 0,-1-1 1,0 1-1,0 0 0,0 0 1,0 0-1,-1 0 1,1 0-1,-1 1 0,0-1 1,0 1-1,-1-1 0,1 1 1,-1 0-1,0-1 1,0 1-1,-1 0 0,1 7 1,-1-6 41,0 1 0,-1-1 0,0 0 0,0 1 0,0-1 0,-1 0 0,0 0 0,0 0 0,0 0 0,-1 0 0,0 0 0,0-1 0,0 1 0,-1-1 0,0 0 0,0 0 0,0 0 0,0-1 0,-1 0 0,0 1 0,0-1 0,0-1 0,-1 1 0,1-1 0,-7 3 0,0 0-109,0-1-1,-1-1 1,0 0-1,0 0 0,0-1 1,0-1-1,0 0 1,0-1-1,0-1 0,-1 0 1,-17-2-1,28 1-242,1 1-1,-1-1 0,0 0 1,1 0-1,-1-1 1,1 1-1,-1 0 1,1-1-1,-1 0 1,1 1-1,0-1 0,0 0 1,0 0-1,-2-3 1,3 5-6,1-1 1,-1 0-1,1 1 0,-1-1 1,1 0-1,0 0 1,-1 0-1,1 1 1,0-1-1,-1 0 0,1 0 1,0 0-1,0 0 1,0 0-1,0 1 1,0-1-1,0 0 0,0 0 1,0 0-1,0 0 1,0 0-1,0 0 1,1 1-1,-1-1 0,0 0 1,1 0-1,-1 0 1,0 1-1,1-1 1,-1 0-1,1 0 0,-1 1 1,1-1-1,0 0 1,-1 1-1,1-1 1,0 1-1,-1-1 0,1 1 1,0-1-1,0 1 1,-1-1-1,1 1 1,0 0-1,0-1 0,0 1 1,0 0-1,-1 0 1,3-1-1,26-6-6587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3972,'11'0'1537,"0"1"-662,47 0 1505,-55-1-1355,1 0 0,0-1 0,0 1 1,0-1-1,-1 0 0,1-1 0,7-2 0,-11 4-837,1 0 0,-1-1 0,0 1-1,1 0 1,-1 0 0,1 0 0,-1-1-1,0 1 1,1 0 0,-1-1 0,1 1-1,-1 0 1,0-1 0,0 1 0,1-1-1,-1 1 1,0 0 0,0-1 0,1 1-1,-1-1 1,0 1 0,0-1 0,0 1-1,0 0 1,0-1 0,1 1 0,-1-1-1,0 1 1,0-1 0,0 1 0,0-1-1,-1 1 1,1-1 0,0 1 0,0-1-1,0 1-164,-1-1 0,1 1-1,-1 0 1,1 0 0,-1 0 0,1 0-1,0 0 1,-1 0 0,1 0-1,-1 0 1,1 1 0,-1-1 0,1 0-1,0 0 1,-1 0 0,1 0-1,-1 1 1,1-1 0,0 0-1,-1 0 1,1 0 0,0 1 0,-1-1-1,1 0 1,0 1 0,-1-1-1,1 0 1,0 1 0,0-1 0,-1 0-1,1 1 1,0-1 0,0 1-1,0-1 1,0 0 0,0 1-1,-1-1 1,1 1 0,0-1 0,0 1-1,0-1 1,0 1 0,-2 4-15,0 1 1,0-1-1,1 0 0,-1 1 1,1-1-1,0 1 1,1-1-1,-1 1 1,1 0-1,0-1 0,1 1 1,-1-1-1,1 1 1,1 5-1,-1-9 23,1 1 0,-1-1-1,0 1 1,0-1 0,1 0 0,0 0-1,-1 0 1,1 0 0,0 0 0,0 0-1,0-1 1,0 1 0,0 0 0,0-1-1,0 0 1,1 1 0,-1-1 0,1 0-1,-1 0 1,0-1 0,1 1 0,0 0-1,-1-1 1,1 1 0,-1-1 0,1 0-1,0 0 1,-1 0 0,1 0 0,-1-1-1,4 0 1,-2 1 12,0-1 0,0 0 0,0 0 1,0 0-1,0-1 0,0 0 0,-1 1 0,1-1 0,0 0 0,-1-1 0,1 1 0,-1-1 0,0 1 1,0-1-1,0 0 0,0 0 0,-1 0 0,1-1 0,-1 1 0,0-1 0,0 1 0,0-1 1,0 0-1,-1 0 0,1 0 0,-1 0 0,2-8 0,1-9 143,-1-1 0,-1 0 0,-1-43 0,-1 49-183,28 16-419,161 24 69,-185-23 359,0-1 1,-1 1-1,1 0 1,-1 0-1,1 0 1,-1 0-1,1 0 1,-1 1-1,0 0 1,0 0-1,1 0 1,3 4-1,-6-5 33,0 0 0,0 0 0,0 0 0,0 1 0,-1-1 0,1 0 0,-1 1 0,1-1 0,-1 0 0,1 1 0,-1-1 0,0 1 0,1-1 0,-1 1 0,0-1 0,0 1 0,0-1 0,0 0 0,-1 1 0,1-1 0,0 1 0,-1-1 0,1 1 0,-1-1 0,1 0 0,-1 1 0,1-1 0,-1 0 0,0 1 0,0-1 0,0 0 0,0 0 0,-1 2 0,-16 17 482,14-17-513,0 1-1,1-1 1,0 1 0,0-1-1,0 1 1,0 0 0,1 0-1,-1 0 1,1 1 0,0-1-1,0 0 1,-1 6-1,4-9-43,-1-1-1,0 1 1,1 0-1,-1 0 1,1-1-1,0 1 1,-1 0-1,1-1 1,-1 1-1,1-1 0,0 1 1,0 0-1,-1-1 1,1 0-1,0 1 1,0-1-1,0 1 1,-1-1-1,1 0 1,0 0-1,0 1 1,0-1-1,0 0 0,0 0 1,0 0-1,-1 0 1,1 0-1,2 0 1,34 0-906,-29 0 441,0 0-25,8 0-1161,1 0 0,-1-2 1,22-3-1,-32 4 768,-1-1 0,0 0 0,0 0 0,0 0 0,0 0 0,0-1 0,0 0 0,7-5 0,1-4-3022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3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 13132,'0'0'1223,"-9"0"298,-11 1-912,0 2-1,0 0 0,1 1 0,-1 1 0,1 1 0,0 1 1,0 0-1,1 2 0,0 0 0,0 1 0,1 0 0,-20 17 1,35-25-589,0 0 0,-1 0 1,1 0-1,0 1 1,0-1-1,0 0 1,0 1-1,1 0 1,-1-1-1,1 1 1,-1 0-1,1 0 0,-1 4 1,2-6-22,0 1 1,0-1-1,0 0 0,1 0 1,-1 0-1,0 0 0,1 1 1,-1-1-1,1 0 0,-1 0 1,1 0-1,-1 0 0,1 0 1,0 0-1,-1 0 0,1 0 0,0 0 1,0-1-1,0 1 0,0 0 1,0 0-1,0-1 0,0 1 1,0-1-1,0 1 0,0-1 1,0 1-1,0-1 0,0 1 1,1-1-1,-1 0 0,0 0 1,0 0-1,0 1 0,1-1 1,0-1-1,70 7 185,17 1-83,-83-7-119,-1 2 0,0-1 0,1 0 0,-1 1 1,0 0-1,0 0 0,0 1 0,0 0 1,-1-1-1,1 1 0,-1 1 0,7 5 0,-9-7 6,0 0 0,0 0 0,0 0 0,-1 0 0,1 0 0,-1 1 0,1-1 0,-1 1-1,0-1 1,0 1 0,0-1 0,0 1 0,-1-1 0,1 1 0,-1 0 0,1 0 0,-1-1-1,0 1 1,0 0 0,0-1 0,0 1 0,-1 3 0,-1-2 63,0 1 1,0-1-1,0 0 1,0 0-1,-1 0 1,1 0-1,-1 0 1,0-1-1,0 1 1,0-1-1,-8 6 1,-4 2 417,-1-1 0,0 0 1,-1-1-1,0 0 0,-20 6 0,22-9-259,0-1-1,-1 0 1,1-1-1,-1-1 0,0 0 1,0-1-1,0-1 1,-20-1-1,36 0-219,-1 0 0,1 0 0,0 0 0,-1 0 0,1 0 0,0 0 0,-1 0 0,1 0-1,0 0 1,-1 0 0,1 0 0,0 0 0,-1-1 0,1 1 0,0 0 0,-1 0 0,1 0 0,0 0 0,0-1 0,-1 1 0,1 0 0,0 0 0,0 0 0,0-1 0,-1 1 0,1 0 0,0-1 0,0 1 0,0 0-1,-1 0 1,1-1 0,0 1 0,0 0 0,0-1 0,0 1 0,0 0 0,0-1 0,0 1 0,0 0 0,0-1 0,0 1 0,0 0 0,0-1 0,0 1 0,0 0 0,0 0 0,0-1 0,0 1 0,0 0 0,1-1 0,-1 1-1,0 0 1,0-1 0,0 1 0,0 0 0,1 0 0,-1-1 0,0 1 0,1 0 0,14-16-1063,0 8-220,0 1 0,0 0 0,16-4 0,8-4-3219,14-6-4200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1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11531,'0'0'7233,"12"2"-4670,5 1-1668,1-1 1,0-1 0,-1 0-1,29-4 1,-40 2-672,-1 0-1,1 0 1,-1 0 0,1-1-1,-1 0 1,1 0-1,-1 0 1,0-1 0,7-4-1,-10 5-166,1 0 0,-1 0 0,0 0 0,0 0 0,0-1 0,-1 1 0,1 0 0,0-1 0,-1 1 0,0-1 0,1 0 0,-1 1 0,0-1 0,-1 0 0,1 0 0,0 0 0,-1 0 0,1 0 0,-1 1 0,0-5 0,0 6-45,0 0-1,-1 0 0,1 0 0,0 0 0,0 0 0,-1 0 1,1 0-1,0 0 0,-1 0 0,1 0 0,-1 0 1,0 0-1,1 0 0,-1 0 0,0 0 0,1 0 1,-1 1-1,0-1 0,0 0 0,0 1 0,0-1 0,1 0 1,-3 0-1,-32-8 16,27 8-41,0 1 0,1 0 1,-1 0-1,0 1 1,0 0-1,1 0 1,-10 3-1,11 0 1,-1-1 0,1 1-1,-1 1 1,1-1 0,1 1 0,-1 0 0,1 0-1,-1 0 1,1 1 0,-7 11 0,10-14 15,0 0 0,0 0 0,0 0 1,0 0-1,1 1 0,-1-1 1,1 1-1,0-1 0,0 1 0,0 0 1,0-1-1,1 1 0,-1 0 1,1 0-1,0-1 0,0 1 0,0 0 1,1 0-1,-1-1 0,1 1 1,0 0-1,0-1 0,3 7 0,-1-7-28,-1 0-1,1 0 0,0 0 1,0-1-1,0 1 1,0-1-1,1 0 0,-1 0 1,1 0-1,-1 0 0,1 0 1,0-1-1,0 0 0,-1 0 1,1 0-1,0 0 0,8 0 1,77 3-4026,-69-5 1782,43-3-8839,-39-2 2472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8776,'3'-8'3449,"-2"4"-2713,1 0-1,0 0 1,0 0 0,1 0 0,-1 0 0,1 0-1,0 1 1,0-1 0,0 1 0,0 0 0,5-4-1,-6 6-413,0 0-1,0 0 0,0 0 0,0 0 0,0 0 0,0 0 0,0 1 0,1-1 0,-1 1 0,0-1 1,0 1-1,0 0 0,1 0 0,-1 0 0,3 1 0,26 12-147,-25-9-138,-1 0-1,1 1 1,-1 0-1,0 0 1,-1 0-1,1 0 1,-1 1-1,0-1 1,-1 1-1,1 0 1,-1 1-1,5 12 1,-7-15 83,0 0 0,0 1 1,0-1-1,0 0 1,-1 0-1,0 1 1,0-1-1,0 0 1,0 1-1,-1-1 0,1 0 1,-1 0-1,0 1 1,0-1-1,-1 0 1,1 0-1,-1 0 0,0 0 1,0-1-1,0 1 1,-1 0-1,-2 3 1,-4 2 159,0 1 1,-1-1-1,0-1 1,0 1 0,-1-2-1,0 0 1,-20 10-1,104-22-1859,-55 2 933,47-10-1905,-62 12 1974,1 1 0,-1-1-1,1-1 1,-1 1 0,1-1-1,-1 1 1,0-1-1,0 0 1,0 0 0,0 0-1,0-1 1,0 1 0,3-4-1,-4-2-4636,-2 0-2964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7431,'0'0'18001,"58"-17"-17553,-19 15-383,0 0-130,0-3-1280,-2-1-2114,-2-5-6374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11435,'0'0'11493,"-7"10"-10638,-6 13-211,0 0 1,2 1 0,1 0 0,-8 29 0,9-26 14,4-15-527,1 0 1,0 0-1,1 0 1,1 0-1,0 0 1,1 1-1,-1 17 1,2-30-133,1 1 0,-1 0 0,0 0 0,0-1 0,0 1 1,1 0-1,-1 0 0,0-1 0,1 1 0,-1 0 0,0 0 0,1-1 0,-1 1 0,1-1 1,-1 1-1,1 0 0,-1-1 0,1 1 0,0-1 0,-1 1 0,1-1 0,0 1 0,-1-1 1,1 0-1,0 1 0,0-1 0,-1 0 0,2 1 0,28-3 101,-22 0-60,1 0 0,-1-1 0,0 0 0,13-8 0,4-6 64,-1-1 0,0-1 0,27-29-1,-41 38-441,0-1 0,-1 0 0,-1-1 0,0 0 0,0 0 0,-2 0 0,1-1 0,-1 0-1,4-17 1,-11 23-6896,-6 6 555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11371,'0'0'8007,"23"47"-5316,-13-31-673,6 0-705,-4-2-768,11-3-385,2-2-160,4-4-1794,-5-4-2082,5-1-7494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39 242 8392,'0'0'2867,"3"-9"608,1 0-2365,-2 6-680,-1 0-1,1 0 1,-1 0 0,0 0 0,0-1 0,0 1-1,0 0 1,-1-1 0,1-6 0,-14 34 3440,2-6-3288,5-6-242,1 1 1,0-1-1,1 1 1,0 0-1,1 0 1,1 0-1,0 0 1,0 16-1,2-28-324,0 0-1,1 0 1,-1 1-1,0-1 1,0 0 0,1 0-1,-1 0 1,1 0-1,-1 0 1,1 0-1,0 0 1,-1 0-1,1 0 1,0 0 0,-1 0-1,1 0 1,0 0-1,0 0 1,0-1-1,0 1 1,0 0-1,0-1 1,0 1 0,0 0-1,0-1 1,0 0-1,1 1 1,-1-1-1,0 0 1,0 1-1,0-1 1,1 0 0,-1 0-1,0 0 1,0 0-1,0 0 1,1 0-1,-1 0 1,0-1-1,0 1 1,2-1 0,5 0 18,0-1 0,-1 0 1,1 0-1,-1 0 0,10-6 1,3-3-77,-1-2 0,-1 0 0,0-1 0,-1-1 0,0 0 0,20-25 0,-18 19 95,-19 21-56,1 0 0,-1 0-1,0 1 1,1-1-1,-1 0 1,0 0 0,0 0-1,1 0 1,-1 0-1,0 1 1,1-1 0,-1 0-1,0 0 1,0 0 0,1 1-1,-1-1 1,0 0-1,0 0 1,0 1 0,1-1-1,-1 0 1,0 1-1,0-1 1,0 0 0,0 1-1,0-1 1,0 0-1,0 1 1,1-1 0,-1 0-1,0 1 1,0-1-1,0 0 1,0 1 0,0-1-1,-1 0 1,1 1-1,0-1 1,0 0 0,0 0-1,0 1 1,0-1-1,-1 1 1,4 31 83,-2-10-5,0-18-53,-1 0 0,1-1 1,0 1-1,1 0 0,-1-1 1,1 1-1,-1-1 1,1 0-1,0 1 0,0-1 1,1 0-1,-1 0 0,0 0 1,1-1-1,0 1 0,0 0 1,0-1-1,0 0 0,0 0 1,7 4-1,-6-5-22,1 1 1,-1-1-1,1 0 0,0-1 1,0 1-1,-1-1 0,1 0 1,0 0-1,0 0 0,0-1 1,-1 1-1,1-1 0,0-1 1,-1 1-1,1 0 1,7-5-1,4-2-668,0-2 1,0 0-1,-1-1 0,-1-1 1,1 0-1,18-21 0,-33 33 649,0-1-66,0 3-38,0-1 79,0 0-1,0 0 1,0 0-1,-1 0 1,1 0 0,0 0-1,0 0 1,1 0-1,-1 0 1,0 0-1,0 0 1,0 0 0,1-1-1,-1 1 1,0 0-1,1 0 1,-1 0 0,1 0-1,-1-1 1,1 1-1,-1 0 1,1 0 0,-1-1-1,2 2 1,3-2-296,1 0 0,-1 0 1,0-1-1,0 1 0,0-1 0,0-1 0,0 1 1,0-1-1,0 1 0,0-1 0,-1-1 1,1 1-1,-1-1 0,1 0 0,-1 0 1,0 0-1,0 0 0,0-1 0,-1 0 0,1 1 1,-1-2-1,0 1 0,5-8 0,1-2 304,0 0 0,0-1 0,-2 0 0,0-1-1,0 0 1,3-17 0,12-60 4712,-27 127-3731,-2 1-1,-12 36 1,10-43-337,2 0 1,1 1 0,1 0 0,-2 38 0,7-59-583,3 26 91,-2-34-113,-1 1 0,1 0 0,-1 0 0,1-1 1,0 1-1,-1 0 0,1-1 0,0 1 0,-1 0 0,1-1 0,0 1 0,0-1 0,-1 1 0,1-1 0,0 0 0,0 1 0,0-1 0,0 0 1,-1 0-1,1 1 0,0-1 0,0 0 0,0 0 0,0 0 0,0 0 0,0 0 0,0 0 0,0 0 0,0-1 0,-1 1 0,1 0 0,2-1 0,-2 0-36,0 0-1,1 0 1,-1 0-1,0 0 1,0 0-1,0 0 1,0 0-1,0 0 1,0-1-1,0 1 1,0 0-1,-1-1 1,1 1-1,0-1 1,-1 1-1,1-1 1,-1 1-1,1-1 0,-1 1 1,0-1-1,0 1 1,0-1-1,0 1 1,0-1-1,0-2 1,-4-41-356,0 36 404,0 1 0,-1 0-1,1 0 1,-2 0 0,1 1-1,-1-1 1,0 1 0,0 0-1,-1 1 1,0 0 0,0 0-1,-1 0 1,0 1 0,-15-8-1,64 27 2140,-21-6-2047,0-1 0,0-1 0,0-1 0,1 0 0,32 1 0,-42-6-1632,1 0 1,0-2-1,0 0 1,0 0-1,-1-1 1,14-4-1,-20 5 1451,-1 0-1,0 0 1,0-1 0,0 1 0,0-1-1,0 0 1,0 0 0,3-4 0,-5 5 630,0 0 0,0 0 0,-1 0-1,0 0 1,1 0 0,-1-1 0,0 1 0,0-1 0,0 1 0,0-1 0,-1 1 0,1-1 0,-1 0 0,1 1 0,-1-5 0,0 6-530,0 0-1,-1 0 1,1-1-1,-1 1 1,1 0 0,-1 0-1,1 0 1,-1 0 0,0 0-1,1 0 1,-1 0 0,0 0-1,0 0 1,0 0-1,1 1 1,-1-1 0,0 0-1,0 0 1,0 1 0,0-1-1,-1 1 1,1-1 0,0 1-1,0-1 1,0 1-1,0 0 1,0-1 0,-1 1-1,1 0 1,0 0 0,0 0-1,-1 0 1,1 0 0,0 0-1,0 0 1,0 1 0,-1-1-1,1 0 1,-2 1-1,-3 0-44,0 0 0,0 1 0,0-1 0,0 1 0,0 0 0,-10 6 0,7-2 57,1 0-1,-1 1 0,1 1 1,0-1-1,-7 11 0,12-15 19,0 0-1,1 0 0,0 1 1,0-1-1,0 1 0,0-1 1,0 1-1,1 0 0,0-1 1,-1 1-1,1 0 0,1 0 1,-1 0-1,0 0 0,1 0 1,0 0-1,0 5 0,1-7-39,-1-1 0,1 0-1,0 0 1,-1 0 0,1 0 0,0 0-1,0 0 1,-1 0 0,1-1-1,0 1 1,0 0 0,0 0-1,0-1 1,0 1 0,0 0 0,0-1-1,0 1 1,0-1 0,0 1-1,1-1 1,-1 0 0,0 0-1,0 1 1,0-1 0,1 0 0,1 0-1,38 0 94,-32-1-89,2 0-139,0-1 0,0-1 0,0 0 0,0 0 0,0-1 1,19-10-1,-21 9-39,1 0 1,0 1-1,1 0 1,-1 1 0,0 0-1,1 1 1,13-2 0,-23 4 164,0 1 0,0-1 1,0 0-1,0 1 1,0-1-1,0 1 1,0 0-1,0-1 1,0 1-1,0 0 0,0-1 1,-1 1-1,1 0 1,0 0-1,-1 0 1,1 0-1,0 0 1,-1 0-1,1 0 0,-1 0 1,0 0-1,1 0 1,-1 0-1,0 0 1,1 0-1,-1 0 1,0 0-1,0 0 0,0 0 1,0 0-1,0 0 1,0 2-1,-1 49 1213,0-35-740,4 5 291,5-15 399,-7-8-1112,1 0-1,-1 0 1,1 0 0,-1-1 0,1 1-1,-1 0 1,0 0 0,0-1 0,1 1-1,-1-1 1,0 1 0,0-1 0,-1 1-1,1-1 1,0 0 0,0 1 0,0-4-1,2-3-72,0-1 0,-1 0 0,0 0 0,-1 0 1,0 0-1,0-1 0,-1-17 0,-11-64-2724,9 85 2283,8 11-7382,19 11-69,-6-7 470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40 384,'3'-20'15650,"-11"8"-7814,6 10-7523,-1 1-1,1 0 1,0 1-1,-1-1 0,1 0 1,0 1-1,-1-1 0,1 1 1,-1 0-1,1 0 1,0 0-1,-1 0 0,-2 0 1,-4 2-895,0-1 0,0 1 1,1 0-1,-17 7 0,9 0 2126,12-7-1543,1 0 0,0 1 1,-1 0-1,1-1 0,0 1 1,1 0-1,-1 0 0,0 1 1,1-1-1,0 1 0,0-1 1,0 1-1,0 0 0,1-1 1,-1 1-1,1 0 0,0 0 1,0 0-1,0 7 0,1-10-23,0 0 0,1 0 0,0 0 0,-1 0 0,1 0 0,-1 0 0,1 0 0,0 0 0,0-1 0,0 1 0,-1 0 0,1-1 0,0 1 0,0 0 0,0-1 0,0 1 0,0-1 0,0 0 0,0 1 0,0-1 0,0 0 0,0 1 0,0-1 0,0 0 0,3 0 0,35 5-1028,-31-5 809,50 2-1528,-41-2 1606,0 1 0,0 0 0,0 1 1,30 7-1,-47-9 221,1 0 0,-1 0 1,1 0-1,-1 0 0,1 0 1,-1 0-1,1 1 1,-1-1-1,0 0 0,1 0 1,-1 0-1,1 0 1,-1 1-1,0-1 0,1 0 1,-1 0-1,1 1 0,-1-1 1,0 0-1,0 1 1,1-1-1,-1 0 0,0 1 1,1-1-1,-1 1 0,0-1 1,0 0-1,0 1 1,0-1-1,1 1 0,-1-1 1,0 1-1,0-1 0,0 0 1,0 1-1,0-1 1,0 2-1,-15 11 1354,-26 3-355,28-13-815,-1 0-1,1-1 1,-1 0 0,-18-1 0,28-1-318,0 0 0,1-1 0,-1 1 0,1-1 0,-1 0 0,1 0-1,-1 0 1,1-1 0,-6-2 0,8 3-133,-1 0 0,1 0-1,0 0 1,-1-1 0,1 1 0,0 0 0,0-1-1,0 1 1,0-1 0,0 1 0,0-1 0,0 0-1,0 1 1,1-1 0,-1 0 0,1 0-1,-1 1 1,1-1 0,-1 0 0,1-2 0,0-21-4585,3-4-2466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11563,'0'0'9764,"1"11"-8136,-2 260 2915,1-269-4523,0 0 0,0 0 0,0 0-1,0 0 1,0 0 0,0 0 0,1 0 0,-1 0 0,1 0-1,-1 0 1,1 0 0,0 0 0,0 0 0,0 0-1,0 0 1,0 0 0,0-1 0,0 1 0,0 0 0,1-1-1,-1 1 1,1-1 0,-1 0 0,1 1 0,0-1 0,0 0-1,-1 0 1,1 0 0,0 0 0,0 0 0,0 0 0,2 0-1,-1-1 5,-1 0-1,0 0 0,1-1 1,-1 1-1,1-1 0,-1 1 1,0-1-1,1 0 0,-1 1 1,0-1-1,0-1 0,0 1 1,0 0-1,0 0 1,0-1-1,0 1 0,0-1 1,0 0-1,-1 1 0,1-1 1,-1 0-1,1 0 0,-1 0 1,0 0-1,1 0 0,-1 0 1,1-5-1,3-6 18,-1 1 1,-1-1-1,0 0 0,-1 0 1,0 0-1,-1 0 1,0-20-1,-1 33-42,0 0 0,0-1 0,1 1 1,-1 0-1,0-1 0,0 1 0,0-1 0,0 1 1,0 0-1,0-1 0,0 1 0,0-1 0,0 1 1,0 0-1,0-1 0,0 1 0,0-1 0,-1 1 1,1 0-1,0-1 0,0 1 0,0 0 0,0-1 1,-1 1-1,1 0 0,0-1 0,0 1 0,-1 0 1,1-1-1,0 1 0,0 0 0,-1 0 0,1-1 1,0 1-1,-1 0 0,1 0 0,-1 0 0,1 0 1,0-1-1,-1 1 0,1 0 0,0 0 0,-1 0 1,1 0-1,-1 0 0,1 0 0,0 0 0,-1 0 1,0 0-1,0 1 2,1-1-1,-1 1 1,0-1 0,1 1 0,-1-1 0,0 1 0,1 0-1,-1-1 1,1 1 0,-1 0 0,1 0 0,-1-1-1,1 1 1,0 0 0,-1 0 0,1 0 0,0 0-1,0-1 1,0 1 0,0 0 0,-1 0 0,1 2 0,0-1 11,0 0 0,0 1 0,0-1 0,0 0 0,0 1 0,0-1 1,1 1-1,-1-1 0,1 0 0,0 0 0,0 1 0,-1-1 0,1 0 1,1 0-1,-1 0 0,0 0 0,0 0 0,1 0 0,-1 0 0,1 0 1,0-1-1,0 1 0,-1 0 0,1-1 0,0 0 0,0 1 0,0-1 1,0 0-1,1 0 0,-1 0 0,0 0 0,0-1 0,1 1 0,-1 0 1,0-1-1,1 0 0,-1 0 0,0 1 0,1-1 0,-1-1 1,1 1-1,-1 0 0,0-1 0,4 0 0,1 0 8,1-1-1,-1 0 1,1-1 0,-1 1 0,0-2-1,0 1 1,0-1 0,-1 0-1,1 0 1,-1 0 0,0-1-1,0 0 1,5-6 0,9-22-35,-17 28-62,-9 21 73,2-8 156,0 1 1,1-1-1,1 1 1,-1 0 0,1-1-1,1 1 1,0 0-1,0 0 1,0 1-1,1-1 1,2 12 0,-2-20-145,1 0 1,-1 1 0,1-1 0,-1 0 0,1 1 0,0-1 0,-1 0 0,1 0-1,0 0 1,0 0 0,0 1 0,0-1 0,0 0 0,0-1 0,0 1-1,0 0 1,0 0 0,0 0 0,1-1 0,-1 1 0,0 0 0,1-1-1,-1 1 1,0-1 0,1 0 0,-1 1 0,0-1 0,1 0 0,-1 0-1,1 0 1,-1 0 0,0 0 0,1 0 0,-1 0 0,1-1 0,-1 1-1,0 0 1,1-1 0,-1 1 0,0-1 0,2 0 0,4-1 25,-1-1 1,0 0-1,1 0 1,-1 0-1,-1-1 1,12-8 0,-2-1-215,-1-1 1,0-1 0,-1 0 0,-1-1 0,-1 0 0,0-1 0,-1 0-1,14-33 1,-28 62-134,-12 42 271,15-49 44,0-1-1,1 0 1,-1 0-1,1 0 1,0 0-1,0 1 1,0-1 0,0 0-1,1 0 1,0 0-1,1 6 1,-1-10-52,-1 1 0,1 0 1,-1-1-1,1 1 0,0 0 0,0-1 0,-1 1 1,1-1-1,0 0 0,0 1 0,0-1 1,-1 1-1,1-1 0,0 0 0,0 0 0,0 0 1,0 1-1,0-1 0,0 0 0,-1 0 0,1 0 1,0 0-1,0 0 0,0-1 0,0 1 0,0 0 1,0 0-1,-1 0 0,1-1 0,0 1 0,0-1 1,0 1-1,0 0 0,-1-1 0,1 0 0,0 1 1,0-2-1,30-20-2430,-21 12 1662,0-1 0,0-1 0,-1 0 1,0 0-1,-1-1 0,-1 0 0,0 0 0,-1 0 1,9-28-1,4-47 1795,-13-2 4948,-7 95-5696,-1 1-1,1-1 1,-1 0 0,0 0 0,0 1-1,0-1 1,-1-1 0,-5 9-1,-6 14 575,13-25-742,-14 30 438,2 0-1,1 1 0,1 1 0,-9 59 0,19-92-489,1 1 0,0 0 0,0 0 0,-1 0 0,1 0 0,0-1 0,1 1 0,-1 0 0,0 0 0,0 0 0,1-1 0,-1 1 0,1 0 0,0 0 0,-1-1 0,1 1 0,0-1 0,0 1 0,0 0 0,0-1 0,0 0 0,1 1 0,-1-1 0,0 0 0,1 1 0,-1-1 0,0 0-1,1 0 1,0 0 0,-1 0 0,1-1 0,-1 1 0,1 0 0,0-1 0,0 1 0,-1-1 0,1 1 0,0-1 0,0 0 0,0 0 0,0 0 0,-1 0 0,1 0 0,0 0 0,3-1 0,4 0 13,-1-1 0,1 0-1,0 0 1,0 0 0,-1-2 0,1 1-1,-1-1 1,9-5 0,19-16-19,-28 18-12,0 0-1,0 1 1,1 1 0,0-1 0,0 2-1,0-1 1,1 1 0,10-3 0,-20 7 4,1 0 1,0 0 0,-1 1-1,1-1 1,0 0 0,-1 0-1,1 1 1,0-1-1,-1 0 1,1 1 0,0-1-1,-1 0 1,1 1 0,-1-1-1,1 1 1,-1-1 0,1 1-1,-1 0 1,1-1 0,-1 1-1,0-1 1,1 1 0,-1 0-1,0-1 1,1 1 0,-1 0-1,0-1 1,0 1-1,0 0 1,0-1 0,0 1-1,0 0 1,0 0 0,0-1-1,0 1 1,0 1 0,-1 31-152,1-31 152,-1 5 82,0-1 0,-1 1 0,0-1-1,0 0 1,-6 10 0,6-12 0,0 0 0,0 0 0,0 1 0,1-1 0,-1 1 1,1-1-1,0 1 0,0 0 0,1-1 0,-1 1 0,1 7 0,1-11-47,-1 0-1,1 0 0,-1-1 0,1 1 0,-1 0 0,1 0 1,0 0-1,-1-1 0,1 1 0,0 0 0,0-1 0,-1 1 1,1-1-1,0 1 0,0-1 0,0 1 0,0-1 0,0 0 1,0 1-1,0-1 0,-1 0 0,1 0 0,0 1 0,0-1 1,0 0-1,2 0 0,31 0 111,-25 0-66,-8 0-88,11 0 13,0 0 1,0 0 0,-1-2-1,1 1 1,17-6 0,-26 6-161,-1 1-1,0-1 1,0 0 0,0 0 0,-1 0 0,1 0 0,0 0 0,0 0 0,0-1 0,-1 1 0,1-1 0,-1 1 0,1-1 0,-1 1 0,0-1 0,1 0 0,-1 0 0,0 0-1,0 0 1,0 0 0,-1 0 0,1 0 0,0 0 0,-1 0 0,1 0 0,-1 0 0,0 0 0,0 0 0,1 0 0,-2 0 0,1-1 0,0 1 0,0 0 0,-1 0 0,1 0-1,-1 0 1,1 0 0,-1 0 0,-1-3 0,-1-1-1072,0 0 1,0 1-1,-1 0 0,0 0 0,0 0 0,0 0 0,-9-8 1,-16-13-6697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1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37 14734,'-16'-5'3715,"16"1"-287,13 0-738,19 2-736,12-1-673,9-1-192,9 4-352,3 0-449,-5-1-256,-3 1-384,-7-2-2082,-4-3-3588,-11-2-9064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6342,'0'0'14157,"3"11"-13148,9 42-171,5 58 0,17 74-1878,-33-183 414,0 7-376,-16-6-13172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3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76 8104,'0'0'13479,"-10"-5"-12913,-32-12-272,40 16-282,0 1 0,1 0 1,-1 0-1,0 0 0,0 0 1,1 0-1,-1 0 1,0 1-1,1-1 0,-1 0 1,0 1-1,1 0 0,-1-1 1,1 1-1,-1 0 1,1 0-1,-1 0 0,1 0 1,-1 0-1,1 0 0,0 0 1,0 0-1,-1 0 1,1 1-1,0-1 0,-1 3 1,-21 38 218,22-39-183,-4 9 142,1 1 0,0 0-1,1 0 1,0 1-1,1-1 1,0 0-1,1 22 1,1-34-181,0 1 0,0-1 0,0 1 0,0 0 0,1-1 0,-1 1 1,0-1-1,1 1 0,-1-1 0,1 1 0,-1-1 0,1 1 1,0-1-1,0 1 0,0-1 0,0 0 0,0 1 0,0-1 0,0 0 1,0 0-1,0 0 0,0 0 0,1 0 0,-1 0 0,0 0 0,1 0 1,-1-1-1,1 1 0,-1 0 0,1-1 0,-1 1 0,1-1 0,-1 0 1,1 1-1,-1-1 0,1 0 0,0 0 0,-1 0 0,1 0 1,2-1-1,1 1 20,1-1 0,0 0 0,-1 0 0,1-1 0,-1 1 0,1-1 0,-1 0 0,0-1 0,1 0 0,6-4 0,-2-1 78,0 0 0,0 0 0,-1-1 0,0 0 0,0-1 0,-1 0 0,-1 0 0,0-1 0,0 0 0,-1 0 0,0 0 0,-1-1 0,0 0 0,-1 0 0,0 0 0,-1-1 0,0 1 0,-1-1 0,-1 0 0,0-14 0,-1 26-105,0 1-1,1-1 1,-1 1 0,0-1-1,0 0 1,0 1-1,0-1 1,-1 0 0,1 1-1,0-1 1,0 1-1,0-1 1,0 0 0,-1 1-1,1-1 1,0 1 0,-1-1-1,1 1 1,0-1-1,-1 1 1,1-1 0,0 1-1,-1-1 1,1 1 0,-1-1-1,1 1 1,-1 0-1,1-1 1,-1 1 0,0 0-1,1 0 1,-1-1-1,1 1 1,-1 0 0,1 0-1,-1 0 1,0-1 0,1 1-1,-1 0 1,0 0-1,1 0 1,-1 0 0,1 0-1,-1 1 1,0-1 0,1 0-1,-2 0 1,0 1-12,1 0-1,-1-1 1,0 1 0,0 0 0,1 0 0,-1 0-1,1 1 1,-1-1 0,1 0 0,-1 1 0,1-1-1,0 0 1,0 1 0,0 0 0,-2 1 0,-2 9 22,0 0 0,1-1 1,0 1-1,1 1 0,0-1 1,1 0-1,-1 19 0,2-28-86,1 0-1,0 0 0,0 0 1,0 0-1,0 0 0,1 0 1,-1 0-1,1 0 0,0 0 1,0 0-1,0 0 0,0 0 1,0-1-1,1 1 0,-1 0 1,1-1-1,-1 0 0,1 1 1,0-1-1,0 0 0,0 0 1,1 0-1,-1 0 0,0 0 1,1 0-1,-1-1 0,1 1 1,0-1-1,-1 1 0,1-1 1,0 0-1,0 0 0,0-1 1,0 1-1,-1-1 0,6 1 1,0 0-569,0-1 0,-1 0 0,1-1 0,0 0 0,-1 0 0,1 0 0,-1-1 0,0 0-1,1-1 1,8-4 0,33-20-6734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10570,'0'0'11211,"60"-40"-10443,-26 43-383,1 4-257,8 5-64,1-5-128,2 0-1281,0-3-1891,-7-4-2785,4 0-6215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48 7271,'0'0'14398,"-2"8"-13710,-5 19-169,2 2 0,1-1-1,1 0 1,1 51 0,3-59-778,1-1-1,1 0 1,6 23 0,-5-29-904,1 0-1,0 0 1,0 0-1,1-1 1,10 15-1</inkml:trace>
  <inkml:trace contextRef="#ctx0" brushRef="#br0" timeOffset="1">51 33 9673,'0'0'5734,"-51"-33"-193,53 33-3747,23 0-898,5 0-127,12 0-128,4 0-321,9 1-224,-9 3-64,0-2 0,-7 4-704,-5 2-1378,-11-1-1250,-4-2-2081,-12-2-1505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 13645,'0'0'6566,"-3"8"-5370,-4 13-947,2 0 0,0 1 0,2-1 0,0 1 1,1 35-1,2-57-226,0 1 0,0-1 0,0 1 1,0-1-1,0 0 0,0 1 0,0-1 1,0 1-1,0-1 0,0 0 0,1 1 0,-1-1 1,0 0-1,0 1 0,1-1 0,-1 0 1,0 1-1,0-1 0,1 0 0,-1 1 1,0-1-1,1 0 0,-1 0 0,0 1 0,1-1 1,-1 0-1,0 0 0,1 0 0,-1 0 1,0 0-1,1 1 0,-1-1 0,1 0 1,-1 0-1,0 0 0,1 0 0,-1 0 0,1 0 1,-1 0-1,1 0 0,-1 0 0,0-1 1,1 1-1,-1 0 0,0 0 0,1 0 1,-1 0-1,1-1 0,-1 1 0,0 0 0,1 0 1,-1 0-1,0-1 0,0 1 0,1 0 1,-1-1-1,0 1 0,1-1 0,21-16 886,-12 3-867,1 0 0,-1-1 0,-1 0 1,-1-1-1,0 0 0,-1 0 0,-1-1 0,5-19 0,-8 26-612,0 17-2015,7 17-671,-5-20 2673,0 0 0,0 1 0,0-2 0,1 1 0,0-1 0,-1 0 0,1 0 0,0 0 0,0-1 0,1 0 0,-1 0 0,0-1 0,1 0 0,-1 0 0,1 0 0,7-1 0,-6 1 667,-1-2 0,1 1 1,0-1-1,-1 0 0,1 0 0,9-4 0,-13 4 476,-1-1 0,1 1 0,-1-1 1,1 0-1,-1 0 0,0 0 0,0 0 0,0 0 1,0-1-1,0 1 0,0-1 0,3-4 5528,-21 49-5188,15-39-877,0-1 1,-1 1-1,1-1 1,0 0-1,1 1 1,-1-1-1,0 1 1,1-1-1,-1 1 1,1-1 0,-1 0-1,1 1 1,0-1-1,0 0 1,0 0-1,1 1 1,-1-1-1,0 0 1,1 0-1,0 0 1,-1-1-1,1 1 1,0 0-1,0-1 1,0 1-1,0-1 1,0 1-1,3 0 1,0 0-3,1 0 0,0-1 0,-1 1 0,1-1 0,0-1 0,-1 1 0,1-1 0,0 0 0,0-1 0,-1 1 0,11-3 0,-9 1-142,0 0 1,0-1-1,0 1 0,0-1 1,0-1-1,-1 0 0,0 0 1,1 0-1,-1 0 0,-1-1 0,1 0 1,-1 0-1,0-1 0,0 0 1,0 0-1,-1 0 0,6-10 0,-9 8-646,-1 8 538,0 0 0,0 0 0,0-1-1,0 1 1,0 0 0,0 0 0,0-1-1,1 1 1,-1 0 0,0 0 0,0-1-1,0 1 1,0 0 0,0 0 0,0-1-1,1 1 1,-1 0 0,0 0 0,0 0-1,0-1 1,0 1 0,1 0 0,-1 0-1,0 0 1,0 0 0,1 0 0,-1 0-1,0-1 1,0 1 0,1 0 0,-1 0-1,0 0 1,0 0 0,1 0 0,-1 0-1,0 0 1,0 0 0,1 0 0,-1 0-1,0 0 1,0 0 0,1 0 0,-1 0-1,0 0 1,0 0 0,1 1 0,-1-1-1,9 0-4628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35 111 8552,'0'0'2872,"5"-11"988,-4 10-3455,19-40 2517,-19 39-2524,0-1-1,0 1 1,0 0-1,0-1 1,0 1 0,-1-1-1,1 0 1,-1 1 0,1-1-1,-1 1 1,0-1 0,0 0-1,0 1 1,-1-1-1,1 0 1,-1 1 0,0-4-1,0 5-378,0 0 0,1 1-1,-1-1 1,0 0-1,1 1 1,-1-1 0,0 1-1,0-1 1,0 1-1,1 0 1,-1-1-1,0 1 1,0 0 0,0-1-1,0 1 1,0 0-1,0 0 1,0 0 0,0 0-1,0 0 1,0 0-1,0 0 1,1 0 0,-1 0-1,0 0 1,0 1-1,0-1 1,0 0 0,0 1-1,0-1 1,0 0-1,1 1 1,-1-1-1,0 1 1,0 0 0,1-1-1,-1 1 1,0-1-1,1 1 1,-1 0 0,0 0-1,0 1 1,-2 1 18,0 0 0,0 1-1,0-1 1,1 1 0,-1 0 0,1 0 0,-3 7 0,4-9-61,0-1 1,1 1 0,-1 0 0,0 0-1,1-1 1,0 1 0,-1 0-1,1 0 1,0 0 0,0 0 0,0 0-1,0 0 1,0-1 0,0 1-1,1 0 1,-1 0 0,1 0 0,-1 0-1,1-1 1,0 1 0,0 0-1,0-1 1,0 1 0,0 0-1,0-1 1,0 1 0,0-1 0,0 0-1,1 1 1,-1-1 0,1 0-1,-1 0 1,1 0 0,-1 0 0,1 0-1,0 0 1,-1 0 0,4 0-1,6 2-233,1 0-1,0-1 0,0-1 0,1 0 0,14-1 0,28 4-260,-54-4 561,0 0 1,0 0-1,0 0 0,0 0 0,0 1 1,0-1-1,0 0 0,0 0 0,0 1 0,0-1 1,0 0-1,0 1 0,0-1 0,0 1 0,0 0 1,0-1-1,-1 1 0,1 0 0,0-1 0,0 1 1,-1 0-1,1 0 0,0 0 0,-1-1 0,1 1 1,-1 0-1,1 0 0,-1 0 0,0 0 0,1 0 1,-1 0-1,0 0 0,0 0 0,1 0 0,-1 0 1,0 0-1,0 0 0,0 0 0,0 0 0,0 0 1,-1 0-1,1 1 0,0-1 0,0 0 1,-1 0-1,1-1 0,-1 1 0,1 0 0,-1 0 1,1 0-1,-1 0 0,1 0 0,-1 0 0,0-1 1,1 1-1,-1 0 0,-1 1 0,-5 5 434,1 0-1,-1-1 1,0 0-1,0 0 1,-10 6-1,3-4-339,-46 27 1324,56-33-2052,0 0 0,0-1 1,-1 1-1,1-1 0,0 0 0,-1 0 1,-5 0-1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9097,'0'0'13372,"-3"9"-12123,-3 11-808,2 0 0,0 1 0,1 0 0,2-1-1,0 1 1,3 30 0,-2-49-424,0 1 0,0-1 0,1 0 1,-1 0-1,1 0 0,0 0 0,0 0 0,0 0 0,0 0 1,0 0-1,0 0 0,0 0 0,1-1 0,-1 1 0,1 0 1,-1-1-1,1 1 0,0-1 0,-1 1 0,1-1 0,0 0 0,0 0 1,0 0-1,0 0 0,0 0 0,0 0 0,0-1 0,0 1 1,0-1-1,1 1 0,-1-1 0,0 0 0,0 0 0,0 0 0,4 0 1,1-1 10,0 1 1,-1-1 0,1 0 0,0-1 0,-1 0-1,1 0 1,-1 0 0,1-1 0,-1 0-1,10-6 1,0-3 10,0 0 0,-1-1-1,17-19 1,-26 25-3,0 0 1,0 0-1,-1-1 0,0 0 1,0 0-1,-1 0 0,0-1 0,-1 1 1,4-12-1,-7 18 423,-5 35 108,4-29-548,-1 0-1,1-1 0,1 1 0,-1 0 0,0 0 1,1 0-1,0 0 0,0 0 0,0-1 0,1 1 1,-1 0-1,1 0 0,1 5 0,-1-8-11,0 0 1,0 0-1,0 0 0,0-1 0,0 1 1,0 0-1,0-1 0,0 1 0,0 0 0,1-1 1,-1 1-1,0-1 0,0 0 0,1 1 0,-1-1 1,0 0-1,0 0 0,1 0 0,-1 0 0,0 0 1,1 0-1,-1 0 0,0 0 0,0 0 1,1-1-1,-1 1 0,0 0 0,0-1 0,1 1 1,0-2-1,2 1 14,1-1-1,-1 0 1,0 0 0,0 0 0,0-1-1,0 1 1,3-4 0,1-2-6,-1 0 1,0 0-1,0-1 0,-1 1 1,0-2-1,-1 1 0,5-11 1,-12 100-459,2-77 396,-1 5 78,1-1 1,0 1-1,1-1 0,-1 1 0,4 13 0,-3-19-103,0-1 1,-1 1-1,1-1 1,0 1-1,0-1 1,-1 0-1,1 1 1,0-1-1,0 0 0,1 1 1,-1-1-1,0 0 1,0 0-1,1 0 1,-1 0-1,0 0 1,1-1-1,-1 1 1,1 0-1,-1 0 0,1-1 1,0 1-1,-1-1 1,1 0-1,-1 1 1,1-1-1,0 0 1,-1 0-1,1 0 1,0 0-1,-1 0 0,3-1 1,-2 1-228,-1 0 0,1-1 0,-1 1 0,1-1 0,-1 0 0,1 1 0,-1-1 0,1 0 0,-1 0 0,1 0 0,-1 1 1,0-2-1,0 1 0,0 0 0,1 0 0,-1 0 0,0 0 0,0-1 0,0 1 0,-1-1 0,1 1 0,1-2 0,9-22-6086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15471,'0'0'9929,"30"52"-33631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38 10442,'0'0'15465,"-11"-7"-15000,5 2-438,-1 1 0,0 1 1,1-1-1,-2 1 0,1 0 1,0 1-1,-14-4 0,17 6-21,0-1 0,0 1-1,0 0 1,0 0-1,0 0 1,0 1 0,0 0-1,0 0 1,0 0-1,0 0 1,0 0 0,0 1-1,0-1 1,1 1-1,-1 0 1,1 0 0,-1 1-1,1-1 1,0 1-1,-4 3 1,6-5-4,0 0 0,-1 0 0,1 0 0,0 0 1,0 0-1,0 0 0,0 0 0,0 1 0,0-1 0,1 0 0,-1 0 1,0 1-1,0-1 0,1 1 0,-1-1 0,1 0 0,0 1 0,-1-1 0,1 1 1,0-1-1,0 1 0,0-1 0,0 3 0,1-2 2,-1-1 0,1 0 0,0 0 0,0 0 0,0 0 0,0 0 0,0 0 0,1 0 0,-1 0 0,0 0 0,0 0 0,1-1 0,-1 1 0,0-1 0,1 1 0,-1-1 0,0 1 0,1-1 0,1 1 0,12 1-95,1 0 0,-1-1-1,23 0 1,-30-2-102,19 0 10,27 0-149,-51 1 320,0 0 0,0 0 1,0 1-1,0-1 1,0 1-1,-1 0 0,1-1 1,0 1-1,0 1 0,-1-1 1,1 0-1,-1 1 1,5 2-1,-6-3 38,0 1 0,0-1 0,-1 0 0,1 1 0,0-1 1,0 0-1,-1 1 0,1-1 0,-1 1 0,1-1 0,-1 1 0,0-1 0,0 1 0,0 0 1,0-1-1,0 1 0,0-1 0,0 1 0,0-1 0,0 1 0,-1-1 0,1 1 1,-1-1-1,1 1 0,-1-1 0,0 1 0,1-1 0,-1 0 0,0 1 0,0-1 0,0 0 1,0 0-1,0 1 0,0-1 0,0 0 0,-3 1 0,0 3 95,-1 0 0,-1-1-1,1 0 1,-1 0 0,1-1 0,-1 1 0,-7 2-1,12-5-274,0-1 0,0 1 0,-1 0 0,1-1 0,0 1 0,0-1 0,0 0 0,-1 1 0,1-1 0,0 0 0,0 0 0,-1 0 0,1 0 0,0 0 0,0 0 0,-1 0 0,1 0 0,0 0 0,0-1 0,0 1 0,-1 0 0,1-1 0,0 1 0,0-1 0,0 1 1,0-1-1,0 0 0,0 1 0,0-1 0,-1-1 0,1-1-407,0 1 1,0-1 0,0 1 0,1-1 0,-1 0 0,1 0 0,0 1 0,0-1 0,0 0 0,0 0 0,0 1 0,1-1 0,0-3 0,7-24-6546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10346,'0'0'13180,"-6"11"-11696,-1 5-1218,1 1-1,0 0 0,1 0 1,1 0-1,0 0 0,1 1 1,1 0-1,1-1 0,2 29 1,-1-43-291,1-1 0,-1 1 1,1-1-1,0 1 1,0-1-1,0 1 1,0-1-1,0 0 1,0 0-1,1 0 1,-1 0-1,1 0 1,0 0-1,0 0 1,-1 0-1,1 0 1,4 2-1,42 18-1031,-43-21 1064,-1 1 0,1-1-1,-1 1 1,1 0 0,-1 0-1,0 0 1,0 0 0,0 1-1,0 0 1,0 0 0,-1 0-1,1 0 1,-1 0 0,0 1-1,0-1 1,3 6 0,-6-9 17,0 0 0,0 0 1,0 1-1,0-1 0,0 0 0,0 0 0,0 1 1,0-1-1,1 0 0,-1 0 0,0 0 0,0 1 1,0-1-1,0 0 0,0 0 0,0 0 0,1 1 1,-1-1-1,0 0 0,0 0 0,0 0 1,0 0-1,1 0 0,-1 1 0,0-1 0,0 0 1,1 0-1,-1 0 0,0 0 0,0 0 0,0 0 1,1 0-1,-1 0 0,0 0 0,0 0 1,1 0-1,-1 0 0,0 0 0,0 0 0,1 0 1,-1 0-1,0 0 0,0 0 0,0 0 0,1 0 1,-1 0-1,0 0 0,0-1 0,0 1 0,1 0 1,-1 0-1,0 0 0,0 0 0,0 0 1,1-1-1,-1 1 0,0 0 0,0 0 0,0 0 1,0-1-1,0 1 0,0 0 0,1 0 0,-1 0 1,0-1-1,0 1 0,11-30 323,1-38-373,-12 64 25,6-41-125,-6 45 123,0-1 0,0 1 0,0-1 0,0 0 0,0 1 0,0-1 0,0 0 0,0 1 0,1-1 1,-1 1-1,0-1 0,1 1 0,-1-1 0,0 0 0,1 1 0,-1-1 0,0 1 0,1-1 0,-1 1 0,1 0 1,-1-1-1,1 1 0,-1-1 0,1 1 0,-1 0 0,1 0 0,0-1 0,-1 1 0,1 0 0,-1 0 1,1 0-1,0-1 0,-1 1 0,1 0 0,-1 0 0,1 0 0,0 0 0,-1 0 0,1 0 0,0 0 0,-1 0 1,1 1-1,-1-1 0,1 0 0,0 0 0,-1 0 0,1 1 0,-1-1 0,1 0 0,-1 1 0,1-1 0,-1 0 1,1 1-1,-1-1 0,1 1 0,-1-1 0,1 1 0,-1-1 0,1 2 0,8 6 116,0 1 0,0-2 1,1 1-1,0-1 0,20 10 0,-27-16-89,0 1-1,0-1 1,0 0 0,0 0-1,0-1 1,0 1 0,0 0-1,0-1 1,0 0 0,0 0-1,0 0 1,0 0 0,0 0 0,0-1-1,0 1 1,0-1 0,0 0-1,0 0 1,0 0 0,0 0-1,-1 0 1,1-1 0,0 1-1,-1-1 1,1 0 0,-1 0 0,1 0-1,-1 0 1,2-2 0,25-36 105,-28 38-106,0 0-1,1 0 1,-1 0-1,0 0 1,0 0-1,0 0 0,-1-1 1,1 1-1,0 0 1,-1-1-1,1 1 1,-1 0-1,0-1 1,0 1-1,0-1 1,0 1-1,0 0 1,-1-3-1,0 4-14,1 1-1,-1 0 0,1 0 1,-1 0-1,1 0 0,-1 0 1,1 0-1,-1 0 1,0 0-1,1 0 0,-1 0 1,1 0-1,-1 1 1,1-1-1,-1 0 0,1 0 1,0 0-1,-1 1 0,1-1 1,-1 0-1,1 1 1,-1-1-1,1 0 0,0 1 1,-1-1-1,1 0 1,0 1-1,-1-1 0,1 1 1,0-1-1,-1 2 0,-11 12 2,5-3 63,2 0 1,-1 1-1,2 0 1,-1-1-1,2 2 1,0-1-1,0 0 1,1 1-1,0-1 1,1 1-1,1-1 1,2 23-1,-2-33-183,0-1 0,1 0-1,-1 1 1,1-1 0,0 0-1,-1 0 1,1 1 0,0-1-1,0 0 1,0 0 0,-1 0 0,1 0-1,0 0 1,1 0 0,-1 0-1,0-1 1,0 1 0,0 0-1,0 0 1,1-1 0,-1 1-1,0-1 1,1 1 0,-1-1-1,0 0 1,1 0 0,-1 1 0,0-1-1,1 0 1,-1 0 0,1 0-1,-1 0 1,0 0 0,2-1-1,1 1-508,-1-1 0,1 1 0,-1-1 0,1 0 0,-1 0-1,0 0 1,0 0 0,1-1 0,-1 1 0,0-1 0,0 0 0,3-3-1,10-15-9517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10570,'0'0'14360,"0"11"-13703,-3 45 616,-16 83 0,17-127-1172,-5 17 168,2 0 1,0 1 0,3-1 0,0 1-1,4 45 1,-2-74-252,0 0-1,0-1 0,0 1 1,0 0-1,0 0 1,1-1-1,-1 1 0,0 0 1,0-1-1,1 1 0,-1 0 1,0-1-1,1 1 1,-1 0-1,1-1 0,-1 1 1,1-1-1,-1 1 0,1-1 1,0 1-1,-1-1 1,1 1-1,-1-1 0,1 1 1,0-1-1,-1 0 0,1 1 1,0-1-1,0 0 1,-1 0-1,1 0 0,0 0 1,0 1-1,-1-1 0,1 0 1,0 0-1,0 0 1,-1-1-1,1 1 0,0 0 1,0 0-1,1-1 0,0 1 35,0-1-1,0 0 0,0 0 0,0 0 0,0 0 0,0 0 0,0 0 0,-1-1 0,1 1 1,0 0-1,-1-1 0,1 0 0,1-2 0,4-7-93,0-2 1,-1 1-1,-1-1 1,0 0-1,0 0 1,-2 0-1,0 0 0,0-1 1,-1 0-1,0 1 1,-2-1-1,1 0 1,-4-26-1,3 41 32,0-1-1,0 1 1,0 0-1,0 0 1,0 0-1,-1-1 0,1 1 1,0 0-1,0 0 1,-1-1-1,1 1 1,0 0-1,-1 0 1,1-1-1,-1 1 1,1 0-1,-1-1 1,1 1-1,-1-1 1,1 1-1,-1-1 1,0 1-1,1-1 1,-1 1-1,0-1 1,1 1-1,-1-1 1,0 0-1,1 1 1,-1-1-1,0 0 1,0 0-1,0 0 1,1 0-1,-1 1 1,0-1-1,0 0 0,0 0 1,1 0-1,-1-1 1,0 1-1,0 0 1,1 0-1,-1 0 1,0-1-1,0 1 1,1 0-1,-1-1 1,0 1-1,0 0 1,1-1-1,-1 1 1,1-1-1,-1 1 1,0-1-1,1 0 1,-1 1-1,1-1 1,-1 1-1,1-1 1,-1 0-1,1 1 1,0-1-1,-1 0 1,1-1-1,0 5 15,0 0 0,0 0 0,0 0 0,1 0 0,0 0 0,-1 0 0,1 0 0,0 0 0,0 0 0,1-1 0,-1 1 0,0 0-1,1-1 1,0 1 0,-1-1 0,1 0 0,0 1 0,0-1 0,1 0 0,-1 0 0,0 0 0,1 0 0,-1-1 0,1 1 0,0-1 0,-1 0 0,1 1 0,0-1 0,0 0 0,3 0 0,-1 0 23,1 0 1,-1 0 0,0 0-1,0-1 1,0 0-1,1 0 1,-1-1 0,0 1-1,0-1 1,0 0 0,0-1-1,0 1 1,0-1 0,0 0-1,0 0 1,8-6 0,-4 1-20,0 0 1,-1-1-1,0 0 1,0-1 0,8-12-1,-4 5-54,-16 24-1,-1-1 1,1 1-1,0-1 0,1 1 1,0 0-1,-2 9 0,4-14 53,0 0 0,0 0-1,0 0 1,0 0-1,1-1 1,-1 1 0,1 0-1,0 0 1,0 0 0,0 0-1,0 0 1,1 0-1,-1 0 1,1 0 0,0 0-1,0 0 1,0-1 0,0 1-1,0 0 1,0-1 0,3 4-1,-2-4 7,1-1 0,-1 0 0,1 0-1,0 0 1,-1 0 0,1 0 0,0-1 0,-1 1-1,1-1 1,0 0 0,0 0 0,-1 0 0,1 0 0,0 0-1,0 0 1,-1-1 0,1 1 0,3-2 0,45-17 41,-38 12-57,-1 0 0,0-1 0,-1 0 0,0-1 0,0 0 0,-1-1 1,0 0-1,-1-1 0,0 0 0,14-23 0,-24 36 12,0 1 0,1 0 0,-1-1 1,0 1-1,1 0 0,0 0 0,-1-1 0,1 1 0,0 0 0,1 0 0,-1 0 1,0-1-1,1 1 0,0 0 0,-1-1 0,1 1 0,0 0 0,0-1 1,1 1-1,-1-1 0,0 1 0,1-1 0,0 0 0,-1 0 0,1 0 1,0 0-1,0 0 0,0 0 0,0 0 0,1 0 0,-1-1 0,0 1 0,1-1 1,-1 0-1,1 0 0,-1 0 0,1 0 0,0 0 0,-1 0 0,1-1 1,3 1-1,18-1 28,0-1 0,33-5 0,-37 3-122,0 1 1,1 1-1,-1 0 0,28 4 0,-42-2-571,12 4-1150,-12-9-7292,-6-6 638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12908,'0'0'11915,"-6"55"-9384,19-40-1186,6-1-896,-5 1-417,2-1-321,-3-3-1504,-4-4-2628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3940,'0'0'19122,"-1"15"-18631,-2 33-207,2 1 0,2 0 0,3 0 0,1-1 1,3 0-1,2 0 0,1-1 0,31 76 0,-41-121-277,0 1 0,-1-1 0,1-1 0,1 1 0,-1 0 0,0 0 0,0 0-1,1-1 1,-1 1 0,1 0 0,2 2 0,-3-4-2,-1 0 0,1 0 0,-1 1 0,1-1 0,-1 0 0,1 0 0,-1 0 0,1 0 0,-1 0 0,1 0 0,-1 0 0,1 0 0,-1 0 0,1 0 0,-1 0 0,1 0 0,-1 0-1,1 0 1,-1 0 0,1-1 0,-1 1 0,0 0 0,1 0 0,-1-1 0,1 1 0,-1 0 0,1 0 0,-1-1 0,0 1 0,1-1 0,9-19-1659,-6-8-3687,-4 14-1679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3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21492,'0'0'6342,"50"7"-6214,-27-4-192,2-3-2242,-4 0-4484,-5-5-11564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46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 6054,'0'0'15428,"10"-4"-14323,-1 0-876,0 1 0,0 0 1,0 1-1,1 0 1,-1 0-1,1 1 0,9-1 1,-16 2-208,-1 0 1,1 0-1,0 0 1,-1 0-1,1 1 1,-1-1 0,1 1-1,-1 0 1,1-1-1,-1 1 1,0 0-1,1 1 1,-1-1-1,0 0 1,0 0-1,0 1 1,0 0 0,0-1-1,0 1 1,0 0-1,0 0 1,-1 0-1,1 0 1,-1 0-1,1 0 1,-1 0-1,0 1 1,0-1 0,0 1-1,0-1 1,0 0-1,-1 1 1,1-1-1,-1 1 1,1 0-1,-1 2 1,0 5 9,0 1 1,0-1-1,-1 0 0,0 0 1,-1 0-1,0 0 0,-1 0 1,0 0-1,0-1 0,-1 1 1,-5 9-1,-8 9 26,-1 0-1,-23 28 1,-2 2 59,40-55-108,1 1 1,0-1 0,1 0-1,-1 0 1,1 1-1,-1-1 1,1 1 0,-1 5-1,2-8-3,0 0 0,0 0-1,0 0 1,0-1 0,0 1-1,0 0 1,0 0 0,0 0-1,1 0 1,-1 0 0,0-1 0,1 1-1,-1 0 1,1 0 0,-1-1-1,1 1 1,-1 0 0,1-1-1,-1 1 1,1 0 0,-1-1 0,1 1-1,0-1 1,0 1 0,-1-1-1,1 1 1,0-1 0,0 1-1,-1-1 1,1 0 0,0 0 0,0 1-1,0-1 1,0 0 0,0 0-1,-1 0 1,1 0 0,0 0-1,0 0 1,0 0 0,1 0 0,16 0-238,1 0 1,0-1 0,-1-1 0,1-1 0,-1 0 0,0-2 0,33-12 0,-34 10-1123,0-1 0,-1 0 0,16-12 0,-19 11-984,0-1-1,-1-1 1,19-19-1,-5-5-2946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4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5157,'0'0'15727,"-43"47"-15247,29-14 257,3 2-32,3-1 95,4-1-31,4-1-481,0-8-224,12-6-96,13-9-640,0-8-1058,1-1-1473,-1-17-4837</inkml:trace>
  <inkml:trace contextRef="#ctx0" brushRef="#br0" timeOffset="1">190 166 12812,'0'0'2787,"-28"51"288,14-22-737,7-1-641,1-2-351,6-2-578,0-5-607,13-6-322,12-9-2017,-1-4-1857,5-9-5671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4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8936,'0'0'8264,"-8"56"-6246,5-36 192,3-2-1153,0-2-865,0-4-256,5-5-1601,6-7-2531,1 0-7239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4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67 16303,'0'0'1426,"1"-9"859,-2 7-2168,1 0 0,0 0 1,0 0-1,0 0 0,0 0 1,0-1-1,0 1 0,1 0 1,-1 0-1,1 0 0,0 0 0,-1 0 1,1 0-1,0 0 0,0 0 1,0 0-1,0 1 0,1-1 1,-1 0-1,0 1 0,1-1 1,-1 1-1,1-1 0,0 1 1,-1-1-1,1 1 0,0 0 1,0 0-1,0 0 0,0 0 1,0 1-1,0-1 0,0 0 1,0 1-1,0-1 0,0 1 1,0 0-1,0 0 0,1-1 1,-1 2-1,0-1 0,0 0 0,3 1 1,-1-1-107,-1 0 0,0 1 0,0-1 0,0 1 0,0-1 1,0 1-1,0 0 0,0 0 0,0 1 0,0-1 0,-1 1 0,1-1 0,0 1 1,-1 0-1,0 0 0,1 0 0,-1 0 0,0 0 0,0 1 0,0-1 1,0 1-1,0-1 0,-1 1 0,1 0 0,-1 0 0,1-1 0,-1 1 0,0 0 1,0 0-1,-1 0 0,1 0 0,-1 1 0,1-1 0,-1 0 0,0 0 0,0 0 1,-1 4-1,1 3 5,-1 0 0,0 1-1,0-1 1,-1 0 0,0 0 0,-1-1 0,0 1 0,-1 0 0,0-1 0,-8 13 0,-1-4 390,0-2 0,-21 20 0,-23 30 714,57-66-1122,0 0 1,0 0 0,0 1-1,-1-1 1,1 0-1,0 0 1,0 0-1,0 1 1,0-1-1,0 0 1,0 0 0,0 1-1,0-1 1,0 0-1,0 1 1,-1-1-1,1 0 1,0 0-1,1 1 1,-1-1 0,0 0-1,0 1 1,0-1-1,0 0 1,0 0-1,0 1 1,0-1-1,0 0 1,0 0 0,0 1-1,1-1 1,-1 0-1,0 0 1,0 0-1,0 1 1,1-1-1,-1 0 1,0 0 0,0 0-1,0 0 1,1 1-1,-1-1 1,0 0-1,0 0 1,1 0-1,19 4-456,20-6-1526,-6-5-1545,-1-7-2210</inkml:trace>
  <inkml:trace contextRef="#ctx0" brushRef="#br0" timeOffset="1">327 303 8648,'0'0'11339,"16"48"-10698,-4-45-513,6-3-2467,0-3-6917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4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12 7399,'8'-2'4239,"12"-1"-2614,-1 0 1,1 1-1,-1 1 1,1 0-1,37 5 1,-55-4-1605,-1 1 0,0-1 0,1 0 0,-1 0 0,1 1 0,-1-1 0,0 0 0,0 1 0,1-1 0,-1 1 0,0 0 0,0-1 0,1 1 0,-1 0 0,0 0 0,0 0 0,0 0 0,0 0 0,0 0 0,0 0 0,-1 0 0,1 0 0,0 0 0,0 0 0,-1 1 0,1-1 0,-1 0 0,1 1 0,-1-1 0,0 0 0,1 1 0,-1-1 0,0 0 0,0 1 0,0-1 0,0 1 0,0-1 0,0 0 0,0 1 0,-1-1 0,1 0 0,0 1 0,-1-1 0,1 0 0,-1 1 0,1-1 0,-1 0 0,0 0 0,0 0 0,-1 2 0,-2 4 136,-1-1 0,0 0 0,-1 0 0,1-1 0,-1 1 0,0-1 0,-9 5 0,-146 78 2630,160-87-2783,0-1 0,0 1 0,0-1 0,0 1 0,0-1 0,0 1 0,0 0 0,0 0 0,0-1 0,1 1 0,-1 0 0,0 0 0,1 0 0,-1 0 0,0 0 0,1 0 0,-1 0 0,1 0 0,-1 0 0,1 0 0,0 0 1,-1 0-1,1 0 0,0 1 0,0-1 0,0 2 0,1-2-3,-1 0 0,1 1 1,0-1-1,0 0 0,0 0 1,0 0-1,0 0 0,0 0 1,1 0-1,-1 0 0,0 0 1,0 0-1,1-1 0,-1 1 1,0 0-1,1-1 0,1 1 1,8 3-145,1-1 1,-1-1-1,22 3 0,5-2-1845,51-3 0,-70-2-295,0 0 0,26-7-1,5-6-5558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48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35 6919,'0'0'8167,"-11"-6"-4494,2 1-3175,-1 1 0,1 0 0,0 0 0,-1 1 0,-11-3 0,17 5-388,-1 1 1,1-1-1,0 1 1,-1 0-1,1 0 1,0 0-1,-1 1 1,1 0-1,0-1 1,0 1-1,0 1 1,0-1 0,0 1-1,0-1 1,0 1-1,0 0 1,0 1-1,-4 3 1,-1 2 60,1 0 0,0 1 0,0 0 1,1 0-1,1 1 0,0-1 0,0 2 1,0-1-1,2 0 0,-1 1 0,1 0 1,1 0-1,-4 22 0,6-28-137,0-1 1,0 0-1,1 0 1,0 1-1,0-1 1,0 0-1,1 1 0,-1-1 1,1 0-1,0 0 1,0 1-1,0-1 0,1 0 1,0 0-1,-1 0 1,1-1-1,1 1 1,-1 0-1,0-1 0,1 1 1,0-1-1,0 0 1,0 0-1,0 0 0,0 0 1,1-1-1,-1 1 1,1-1-1,0 0 1,0 0-1,0 0 0,0 0 1,0-1-1,0 0 1,0 0-1,0 0 1,0 0-1,1-1 0,6 1 1,-3 0 13,-1 0 0,1-1 0,-1 1-1,0-2 1,1 1 0,-1-1 0,0 0 0,1 0 0,-1-1 0,0 0 0,0-1 0,0 1 0,0-1 0,-1-1-1,1 1 1,-1-1 0,0 0 0,0 0 0,0-1 0,0 0 0,-1 0 0,0 0 0,0-1 0,-1 0 0,1 0-1,-1 0 1,0 0 0,-1-1 0,1 1 0,-1-1 0,-1 0 0,1 0 0,-1 0 0,0 0 0,-1 0 0,0-1-1,0 1 1,0-13 0,-2 17-63,1-1-1,-1 0 0,0 0 0,0 1 1,0-1-1,0 0 0,-1 1 1,0-1-1,1 1 0,-1 0 0,0-1 1,-1 1-1,1 0 0,-1 0 0,1 0 1,-1 1-1,0-1 0,0 1 1,0-1-1,0 1 0,0 0 0,-1 0 1,1 1-1,-1-1 0,1 1 1,-1-1-1,-4 0 0,4 1-290,0 0 0,0 0-1,0 1 1,0-1 0,0 1-1,0 0 1,0 0 0,-1 0-1,1 1 1,0-1 0,-5 2-1,6-1-242,0 0-1,0 1 0,0-1 0,1 0 0,-1 1 0,1-1 0,-1 1 1,1 0-1,0 0 0,-1 0 0,1 0 0,0 0 0,0 1 0,0-1 1,1 1-1,-3 4 0,-5 16-7532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4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11082,'0'0'10213,"11"-7"-9001,-10 7-1192,53-30 1005,-50 28-940,0 0-1,0 1 1,0 0 0,0 0 0,0 0 0,0 0 0,0 1 0,1-1 0,-1 1 0,0 0-1,0 1 1,0-1 0,1 1 0,-1 0 0,0 0 0,0 0 0,4 2 0,-6-2-70,-1 0 0,1 0 0,-1 0 0,1 1 1,-1-1-1,1 1 0,-1-1 0,0 1 0,0-1 1,0 1-1,0 0 0,0-1 0,0 1 0,0 0 0,-1 0 1,1 0-1,-1 0 0,1 0 0,-1-1 0,0 1 0,1 0 1,-1 0-1,0 0 0,-1 0 0,1 0 0,0 0 1,0 0-1,-1 0 0,0 2 0,-1 4-2,0-1 0,0 0-1,-1 0 1,0 0 0,0 0 0,-6 9-1,-10 9 36,-1 0 0,-39 35 0,-13 18 22,70-76-70,1-1-1,0 1 1,0-1 0,-1 1 0,1-1 0,0 1 0,1 0 0,-1-1-1,0 1 1,0 0 0,1 0 0,-1-1 0,1 1 0,-1 0-1,1 0 1,0 3 0,0-5 0,0 1 0,1 0 0,-1 0 0,1 0 0,-1-1 0,0 1 0,1 0 0,0 0 0,-1-1 0,1 1 0,-1 0 0,1-1 0,0 1 0,-1-1 0,1 1 0,0-1 0,0 1 0,-1-1 0,1 1 0,0-1 0,0 0 0,0 0 0,0 1 0,1-1 0,8 2 1,1-1 0,-1-1 0,1 1 0,18-3 0,-8 1 2,5 0-646,1-2 1,48-10-1,10-11-5757,-36 7-1442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4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17 3107,'0'0'18166,"12"-4"-17034,-5 2-960,-2 0-91,0 0-1,0 0 1,-1 1 0,1 0-1,0 0 1,0 0 0,1 1 0,-1 0-1,0 0 1,0 0 0,0 0-1,0 1 1,0 0 0,0 0-1,9 4 1,-4-1-34,-1 0 0,1 1-1,-2 0 1,1 0 0,0 1 0,-1 1 0,11 10 0,-16-14-40,-1-1 1,0 1 0,0 0 0,0 0-1,0 0 1,0 1 0,-1-1 0,1 0 0,-1 1-1,0-1 1,0 0 0,0 1 0,-1 0-1,1-1 1,-1 1 0,0-1 0,0 1-1,0-1 1,0 1 0,-1 0 0,1-1-1,-1 1 1,0-1 0,0 1 0,-3 4-1,-1 3 118,-1-1 0,-1 1-1,0-2 1,0 1 0,-1-1-1,0 0 1,0-1-1,-14 11 1,-81 56 750,34-33-752,135-42-2824,34-12-3054,-42 2-342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83 5093,'0'0'15278,"-7"10"-14701,-3 6-378,0 0 0,-9 26 0,16-38-96,1 1 0,0 0-1,1 0 1,-1 1 0,1-1 0,0 0-1,0 0 1,0 1 0,1-1-1,0 0 1,0 1 0,0-1 0,1 1-1,0-1 1,0 0 0,2 6-1,-2-9-52,1 0-1,0-1 0,-1 1 1,1 0-1,0-1 0,0 0 1,0 0-1,0 1 0,0-1 0,0 0 1,0 0-1,0-1 0,0 1 1,0 0-1,0-1 0,1 1 1,-1-1-1,0 0 0,0 0 1,1 0-1,-1 0 0,0 0 0,1 0 1,-1-1-1,0 1 0,4-2 1,4 0 58,0 0 1,0-1-1,-1-1 1,18-7-1,-7-1-73,0-1 0,-1-1-1,-1 0 1,0-2 0,16-16-1,-26 23-15,0 0-1,0-1 0,-1 1 0,0-1 1,-1-1-1,0 1 0,0-1 0,-1 0 1,-1 0-1,0-1 0,4-17 0,-8 29-17,0-1 1,0 1-1,0 0 0,1-1 1,-1 1-1,0 0 0,0-1 0,0 1 1,0 0-1,0-1 0,0 1 0,0 0 1,0-1-1,0 1 0,0-1 0,0 1 1,0 0-1,0-1 0,0 1 0,0 0 1,0-1-1,-1 1 0,1 0 1,0-1-1,0 1 0,0 0 0,0-1 1,-1 1-1,1 0 0,0 0 0,0-1 1,-1 1-1,1 0 0,0 0 0,0-1 1,-1 1-1,1 0 0,-13 8 47,-9 20 214,13-11-81,1-1 0,1 1-1,0 1 1,-8 34 0,13-42-151,0 1 1,1-1-1,0 0 1,0 1-1,1-1 0,0 1 1,1-1-1,1 1 1,-1-1-1,5 14 0,-5-22-69,0 1 0,0-1 0,0 1 0,0-1 0,0 0 0,1 0-1,-1 1 1,1-1 0,-1 0 0,1 0 0,0 0 0,0-1 0,0 1 0,0 0-1,0-1 1,0 1 0,0-1 0,1 0 0,-1 0 0,1 0 0,-1 0 0,0 0-1,1 0 1,0-1 0,-1 1 0,1-1 0,-1 0 0,1 1 0,0-1 0,-1 0-1,5-1 1,-2 0-392,0 0-1,0-1 1,0 1-1,0-1 0,0 0 1,-1 0-1,1-1 1,-1 1-1,0-1 1,1 0-1,-1 0 1,0 0-1,-1-1 0,1 0 1,4-5-1,15-28-4938,-3-5-1084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4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33 8680,'0'0'8189,"-8"-7"-6251,-24-18-464,30 25-1396,1 0 0,-1 0 0,1 0-1,0 0 1,-1 0 0,1 1 0,-1-1 0,1 0 0,0 1 0,-1-1 0,1 1 0,0-1 0,0 1 0,-1 0 0,1-1 0,0 1 0,0 0 0,0 0 0,0 0 0,0 0 0,0 0 0,0 0 0,0 0 0,0 0 0,1 1 0,-1-1 0,0 0 0,1 0 0,-1 1 0,0 2 0,-1-2 78,-5 14 248,0 0 1,1 1 0,0 0 0,1-1-1,1 2 1,1-1 0,0 0 0,2 1-1,0-1 1,1 21 0,0-37-397,0 1 1,-1-1-1,1 0 0,0 1 1,0-1-1,0 0 0,0 1 1,0-1-1,1 0 1,-1 0-1,0 1 0,1-1 1,-1 0-1,0 1 0,1-1 1,0 0-1,-1 0 1,1 0-1,0 0 0,0 0 1,-1 0-1,1 0 1,0 0-1,0 0 0,0 0 1,0 0-1,0 0 0,0-1 1,1 1-1,-1 0 1,0-1-1,0 1 0,0-1 1,1 1-1,-1-1 0,0 0 1,0 1-1,1-1 1,-1 0-1,0 0 0,1 0 1,-1 0-1,0 0 0,3-1 1,0 0 9,-1 0 0,1 0 0,-1-1 0,1 0-1,-1 1 1,1-1 0,-1-1 0,0 1 0,0 0 0,0-1 0,0 0 0,-1 1 0,1-1 0,3-6 0,2-6 2,-1-1 0,0 0 0,-1 0 0,-1-1 0,-1 1 0,0-1 0,-1 0 0,-1-1 0,0 1 0,-2 0 0,-1-19 0,-1 22-11,-2 19-1,-3 22 2,5-9-108,1 0 1,0 0 0,2 0 0,0 0 0,1 0-1,7 29 1,-8-43 63,0 0-1,1 0 0,-1 0 1,1-1-1,0 1 1,0 0-1,1-1 1,-1 0-1,1 1 1,-1-1-1,1 0 0,0 0 1,0 0-1,1-1 1,-1 1-1,1-1 1,-1 0-1,1 0 1,-1 0-1,1 0 1,0-1-1,0 1 0,0-1 1,0 0-1,0 0 1,0-1-1,1 1 1,-1-1-1,0 0 1,0 0-1,0 0 1,0 0-1,1-1 0,5-2 1,-6 3-173,0-1 0,-1 0 1,1 0-1,-1-1 0,1 1 0,-1-1 0,0 0 1,1 0-1,-1 0 0,0 0 0,0 0 0,-1-1 1,1 1-1,0-1 0,-1 0 0,0 0 0,1 0 1,-1 0-1,0 0 0,0 0 0,-1-1 0,1 1 1,-1 0-1,0-1 0,0 0 0,1-5 0,2-10-1573,-2 1 0,0-1 0,-1 0 0,-2-19 0,1 27 612,-2-40-4160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6534,'0'0'15332,"-1"9"-13880,-11 39-2,7-33-1172,1 0 0,0 0 0,2 1 0,-1-1 0,1 25 0,2-38-271,1 0 0,0 0 1,0 0-1,0 0 0,0-1 1,0 1-1,0 0 1,0-1-1,0 1 0,1 0 1,-1-1-1,0 0 0,1 1 1,0-1-1,-1 0 1,1 0-1,0 0 0,-1 0 1,1 0-1,0 0 0,0 0 1,0-1-1,2 1 0,58 14 67,-33-9-105,-24-4 6,0 0 0,0 0 0,0 0 0,0 0-1,0 1 1,-1 0 0,1 0 0,-1 0 0,0 0 0,0 1 0,7 7 0,-10-9 58,0-1 0,0 1-1,0 0 1,0-1 0,-1 1-1,1-1 1,0 1-1,-1 0 1,1 0 0,-1-1-1,0 1 1,1 0 0,-1 0-1,0 0 1,0-1-1,0 1 1,0 0 0,-1 0-1,1 0 1,0-1 0,-1 1-1,1 0 1,-1 0-1,0-1 1,1 1 0,-1 0-1,0-1 1,0 1 0,0-1-1,0 1 1,-1-1-1,1 0 1,0 1 0,0-1-1,-1 0 1,1 0 0,-3 2-1,-2 1 168,-1 1 0,1-1 0,-1-1 0,0 1 0,0-1 0,0 0 0,0-1 0,-1 1-1,1-2 1,-1 1 0,1-1 0,-1 0 0,0 0 0,1-1 0,-12-1 0,16 1-355,-1-1 0,1 1 0,0-1 0,1 0 0,-1 0 0,0 0-1,0-1 1,0 1 0,1 0 0,-1-1 0,0 0 0,1 0 0,0 0 0,-1 0 0,1 0 0,-3-4 0,3 3-349,0 0-1,1-1 1,-1 1 0,1 0-1,0-1 1,0 0 0,0 1-1,0-1 1,1 1 0,0-1 0,-1 0-1,1 1 1,1-1 0,-1 0-1,0 1 1,1-1 0,1-4-1,-1 5 174,0 1 0,1-1 0,-1 0 0,1 1 0,0-1-1,-1 1 1,1-1 0,0 1 0,1 0 0,-1 0 0,0 0-1,1 0 1,-1 0 0,1 0 0,-1 1 0,1-1 0,0 1 0,0 0-1,0-1 1,0 1 0,-1 1 0,1-1 0,1 0 0,5 0-1,10-1-534,1 0 1,32 1-1,-41 1 681,80 1 239,-45 0 2214,0-1 4437,-44 0-6379,0 0 0,0 0-1,0 0 1,0-1-1,0 1 1,0-1-1,0 0 1,0 1-1,0-1 1,0 0-1,0 0 1,-1 0-1,1 0 1,0-1 0,-1 1-1,1 0 1,-1-1-1,1 1 1,-1-1-1,0 1 1,0-1-1,1 0 1,-1 1-1,0-1 1,-1 0-1,2-2 1,0-2 58,0-1 0,0 1 0,0 0 0,-1-1 0,0 1 0,-1-1 0,1-7 0,-3 14-382,1 1-1,0-1 0,-1 1 1,1-1-1,0 1 0,-1 0 1,1 0-1,0-1 0,0 1 1,-1 0-1,1 0 0,0 0 1,0 0-1,0 1 0,-1 1 1,-2 5-12,0 1 0,1-1 0,0 1 0,1 0 0,0 0 0,0 0 0,1 0 0,0 0 0,0 16 0,1-22-18,0-1-1,0 0 0,0 0 1,0 0-1,1 0 0,-1 0 1,0 0-1,1 0 0,0 0 1,-1 0-1,1 0 0,0 0 1,0 0-1,0 0 0,0 0 1,1-1-1,-1 1 0,0 0 1,1-1-1,-1 1 0,1-1 1,-1 1-1,1-1 0,0 0 1,0 0-1,-1 0 0,1 0 1,0 0-1,0 0 0,0 0 1,0-1-1,0 1 0,0-1 1,0 1-1,0-1 0,1 0 1,-1 0-1,0 0 0,0 0 1,0 0-1,0-1 0,0 1 1,0 0-1,0-1 0,0 0 1,4-1-1,-3 1 38,0 0 0,-1-1 0,1 1 0,0-1 0,0 0 0,-1 1 0,1-1 0,-1 0 0,0-1 0,1 1 0,-1 0 0,0-1 0,0 1 0,-1-1 0,1 0 0,0 1 0,-1-1 0,0 0 0,0 0 0,0 0 0,0 0 0,0 0 0,0-5 0,2-8 55,-1 0-1,-1 0 1,0-21-1,-2 25-37,1-5 124,0 13-92,-1 0 0,1 0 0,0 0 0,0 1 0,1-1 0,-1 0 0,1 0 1,0 1-1,0-1 0,2-6 0,-1 8-54,0 1 1,0-1-1,0 1 1,0 0-1,0-1 0,0 1 1,0 0-1,1 0 1,-1 0-1,0 1 0,1-1 1,-1 0-1,0 1 1,1 0-1,-1-1 0,1 1 1,-1 0-1,0 0 1,1 0-1,2 1 0,88 0 103,-46-1-2302,-1 0-6393,-50 0 2480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14862,'0'0'7335,"55"-10"-5894,-18 9-1088,5 1-321,8 0-865,1 0-2594,8 0-6695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12204,'0'0'8167,"1"9"-6821,3 370 4099,-5-216-5184,-2-147-278,-5-24-364,-6-25-470,-20-56-636,-32-103-309,66 190 1790,-1 0 0,1 0-1,-1-1 1,1 1 0,0 0 0,-1 0-1,1-1 1,0 1 0,1 0 0,-1 0-1,0 0 1,2-5 0,-2 7 2,0-1-1,1 0 1,-1 1-1,1-1 1,-1 1-1,1-1 1,-1 1 0,1-1-1,-1 1 1,1-1-1,-1 1 1,1-1-1,0 1 1,-1 0 0,1-1-1,0 1 1,-1 0-1,1 0 1,0-1-1,0 1 1,-1 0 0,1 0-1,0 0 1,0 0-1,0 0 1,6 1-24,0 0 0,0 0-1,-1 1 1,1 0 0,-1 1 0,10 3 0,-15-5 26,25 10-2292,1-1 1,52 12-1,-28-13-2655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91 100 8264,'0'0'3043,"1"-8"5,-1 3-2458,-1-1-1,1 1 1,-1 0 0,0 0 0,0 0 0,-1 0-1,1 0 1,-4-6 0,4 10-501,1 0 1,-1-1-1,0 1 1,0 0-1,1-1 0,-1 1 1,0 0-1,0 0 1,0 0-1,-1 0 0,1 0 1,0 0-1,0 0 1,0 0-1,-1 0 0,1 1 1,-1-1-1,1 1 1,0-1-1,-1 1 1,1-1-1,-1 1 0,1 0 1,-1-1-1,1 1 1,-1 0-1,1 0 0,-1 0 1,1 0-1,-1 1 1,1-1-1,-1 0 0,1 1 1,-1-1-1,1 1 1,-1-1-1,1 1 0,0 0 1,-1-1-1,0 2 1,-1 0-9,1 0 0,0 0 0,0 1 0,0-1 0,0 1 0,1-1 0,-1 1 0,1-1 0,-1 1 0,1 0 0,0 0 0,0 0 0,0 0 0,1 0 0,-1 0 0,0 5 0,0-6-60,1 0-1,0 0 1,-1 1-1,1-1 1,0 0-1,0 0 1,0 0-1,0 0 1,1 1-1,-1-1 1,1 0-1,-1 0 1,1 0-1,0 0 1,-1 0-1,1 0 1,0 0-1,0 0 1,1 0-1,-1-1 1,0 1-1,1 0 1,-1-1-1,2 3 1,2-2-8,0-1 1,-1 1 0,1-1 0,0 0-1,0 0 1,0 0 0,0 0 0,0-1 0,0 0-1,0 0 1,0-1 0,0 1 0,0-1 0,0 0-1,0 0 1,0-1 0,0 1 0,-1-1 0,1 0-1,0-1 1,-1 1 0,0-1 0,8-5 0,-6 3 5,1 0 1,-1 0 0,-1-1 0,1 0 0,-1 0 0,0 0 0,0-1 0,0 0 0,-1 0 0,0 0 0,-1 0 0,1-1 0,-1 1 0,2-11-1,-7 16-47,-4 7-33,-4 12-4,7-9 87,1-1 1,1 1 0,-1 0 0,2 0 0,-1 0 0,1 0 0,0 0-1,0-1 1,1 1 0,0 0 0,1 0 0,0 0 0,5 13-1,-6-17-142,1-1-1,0 0 1,0 0-1,0 0 1,0 0-1,0 0 1,1-1-1,-1 1 1,1-1-1,0 1 1,-1-1-1,1 0 1,0 0-1,0 0 1,1-1-1,-1 1 1,0-1-1,1 0 1,-1 0-1,0 0 1,1 0-1,-1 0 1,1-1-1,0 1 1,-1-1-1,1 0 1,-1 0-1,1-1 1,0 1-1,-1-1 1,1 1-1,6-4 1,-6 3-593,1-1 0,-1 0 1,0 0-1,1-1 0,-1 1 1,0-1-1,0 0 0,-1 0 1,1 0-1,-1 0 0,6-7 1,16-20-8065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12396,'-3'8'1879,"-5"19"282,0 0 0,2 0 1,-5 43-1,10-58-1848,1 0 0,0 0 0,4 21 0,-4-30-326,0 0-1,1 0 1,0 0-1,0 0 0,-1 0 1,2 0-1,-1 0 1,0-1-1,1 1 1,-1 0-1,1-1 1,0 1-1,-1-1 1,1 0-1,1 1 0,-1-1 1,0 0-1,0 0 1,1 0-1,-1-1 1,1 1-1,0 0 1,-1-1-1,1 0 1,0 0-1,0 0 0,0 0 1,0 0-1,0 0 1,0-1-1,0 1 1,0-1-1,0 0 1,0 0-1,0 0 1,0-1-1,0 1 1,0-1-1,0 1 0,0-1 1,0 0-1,0 0 1,0 0-1,-1-1 1,1 1-1,0-1 1,-1 1-1,1-1 1,-1 0-1,1 0 0,-1 0 1,0 0-1,2-3 1,5-7-83,-1-1 1,-1 0-1,0 0 0,-1 0 1,0-1-1,-1 0 0,6-26 1,10-82 709,-20 112-356,-8 62-253,-9 103 1416,15-142-1945,1 0-1,1-1 1,0 1 0,1 0-1,0-1 1,1 1 0,0-1-1,1 1 1,8 16 0,1-9-5882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182 147 14318,'0'0'1985,"-11"-8"-330,7 6-1604,-4-4 274,0 1 0,0 1 1,-1-1-1,0 1 0,-16-5 0,22 8-238,0 0-1,0 1 1,0 0 0,0-1 0,0 1-1,1 0 1,-1 0 0,0 0-1,0 1 1,0-1 0,0 1 0,0 0-1,0-1 1,1 1 0,-1 1-1,0-1 1,1 0 0,-1 1 0,1-1-1,-1 1 1,1 0 0,0-1-1,0 1 1,-1 0 0,1 1-1,1-1 1,-1 0 0,-2 3 0,1-1 23,1 1 0,-1-1 0,1 1 0,0-1 0,0 1 0,0 0 1,0 0-1,1 0 0,0 0 0,0 0 0,1 0 0,-1 0 0,1 0 0,0 0 1,0 0-1,1 6 0,0-8-93,0-1 0,0 1 1,0 0-1,0-1 0,0 1 1,1-1-1,-1 1 0,1-1 1,-1 0-1,1 0 0,0 1 1,0-1-1,0 0 0,0-1 1,0 1-1,0 0 0,1-1 0,-1 1 1,1-1-1,-1 0 0,1 1 1,-1-1-1,1 0 0,0-1 1,-1 1-1,1 0 0,0-1 1,0 0-1,4 1 0,-1-1-3,0 0 0,0 0-1,0 0 1,0-1-1,0 0 1,0 0 0,0-1-1,0 1 1,-1-1 0,1 0-1,-1-1 1,1 1 0,-1-1-1,0 0 1,0-1 0,0 1-1,0-1 1,-1 0 0,6-6-1,-3 2-5,0-1-1,-1 0 0,0 0 1,-1 0-1,0-1 1,0 0-1,-1 0 0,-1 0 1,5-17-1,-10 35 114,0 1 0,1 0 0,0 0 0,0 0 0,1 0-1,0 0 1,1 0 0,0 0 0,0 0 0,1-1 0,0 1 0,5 12 0,-5-17-94,0 0 1,0 0 0,1 0 0,-1-1-1,1 1 1,0-1 0,0 1 0,0-1-1,0 0 1,1 0 0,-1-1 0,1 1 0,0-1-1,-1 1 1,1-1 0,0 0 0,1-1-1,-1 1 1,0-1 0,0 0 0,1 0-1,-1 0 1,0 0 0,1-1 0,-1 0 0,1 0-1,4 0 1,-4-1-12,0 0 0,-1 0 0,1 0 1,-1 0-1,1-1 0,-1 1 0,0-1 0,0 0 0,0-1 0,0 1 0,0-1 1,0 0-1,-1 0 0,1 0 0,-1 0 0,0-1 0,0 1 0,0-1 0,0 0 0,4-7 1,-2 3-31,-1 0 0,0-1 1,-1 1-1,0-1 1,0 0-1,-1 1 1,0-1-1,0 0 1,0-17-1,-6 13-230,-5 19 96,-6 18 59,14-22 105,1 0-1,-1 0 0,0 0 1,1 1-1,-1-1 0,1 0 1,-1 0-1,1 0 0,0 1 0,0-1 1,0 0-1,1 0 0,-1 1 1,0-1-1,1 0 0,-1 0 0,1 0 1,0 1-1,0-1 0,0 0 1,0 0-1,0 0 0,0 0 0,0-1 1,1 1-1,-1 0 0,1 0 1,-1-1-1,1 1 0,0-1 0,0 0 1,0 1-1,-1-1 0,4 1 1,-2-1-4,0 0 0,0 0 1,0-1-1,1 1 1,-1-1-1,0 0 0,1 0 1,-1 0-1,0 0 1,0-1-1,1 1 0,-1-1 1,0 0-1,0 0 1,0 0-1,0 0 0,0 0 1,0-1-1,0 0 1,0 1-1,0-1 0,-1 0 1,4-3-1,5-7-83,0 0 0,-1-1 1,8-14-1,0 5-751,-18 26 836,-1-1-1,1 0 0,1 0 1,-1 1-1,1-1 1,-1 0-1,1 0 0,0 0 1,0 0-1,0 0 1,0 0-1,1 0 0,-1 0 1,1 0-1,0-1 1,0 1-1,0-1 0,0 1 1,0-1-1,5 4 0,-2-3 4,0 0-1,0-1 0,0 0 0,0 0 0,0 0 0,1-1 1,-1 0-1,0 0 0,1 0 0,-1-1 0,11 0 0,-10 0-3,0-1-1,-1 0 1,1 0-1,-1-1 0,1 1 1,-1-1-1,1 0 1,-1-1-1,0 1 1,0-1-1,0 0 0,0 0 1,-1-1-1,1 1 1,-1-1-1,0 0 1,0 0-1,0-1 0,-1 1 1,1-1-1,-1 0 1,2-5-1,1 0-4,-1 0 0,0-1-1,0 0 1,-1 0 0,-1 0-1,0-1 1,0 1 0,-1-1 0,0-21-1,-5 29-164,-5 9 84,-5 11 4,2 9 102,1 0-1,1 1 0,1 0 0,1 0 0,1 1 1,-3 41-1,8-53-122,0 1 0,2 0 0,0-1 0,1 1 0,0-1 0,1 1 0,1-1 0,0 0 0,2-1 0,-1 1 0,2-1 0,13 24 0,-15-31-172,-3-5 183,0 1 1,0 0-1,0 0 0,-1 0 1,1 0-1,-1 1 1,1-1-1,-1 0 0,0 1 1,0 3-1,-25-28 474,-10-22 24,-48-79 0,74 100-419,8 21 1,0 1-1,0-1 1,0 1 0,0-1 0,0 0 0,0 1 0,0-1 0,0 1 0,1-1-1,-1 1 1,0 0 0,0-1 0,1 1 0,-1-1 0,0 1 0,1-1 0,-1 1 0,0 0-1,1-1 1,-1 1 0,1 0 0,-1-1 0,0 1 0,2-1 0,2 0 4,0 0 0,0 1 0,0-1 1,0 1-1,0-1 0,0 1 1,8 1-1,2-1-10,32 1-257,64-2-5983,-62 0 362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116 117 9673,'0'0'9027,"-7"-4"-7094,3 2-1730,0 0 1,0 0-1,0 1 1,0-1-1,-1 1 1,1 0-1,0 0 1,-1 1-1,1-1 1,0 1-1,-1 0 1,-6 1-1,9 0-86,0-1 0,-1 1-1,1 0 1,0 0 0,-1 0 0,1 0-1,0 1 1,0-1 0,0 1 0,0-1 0,0 1-1,0-1 1,0 1 0,1 0 0,-1 0-1,1 0 1,-1 0 0,1 0 0,0 1 0,0-1-1,0 0 1,0 0 0,0 1 0,0-1-1,1 1 1,-1-1 0,0 6 0,1-6-75,-1 0-1,1 0 1,0 0 0,0 1 0,0-1 0,0 0 0,0 0-1,0 0 1,0 1 0,1-1 0,-1 0 0,1 0-1,0 0 1,0 0 0,-1 0 0,1 0 0,0 0 0,1 0-1,-1 0 1,0-1 0,1 1 0,-1 0 0,0-1-1,1 1 1,0-1 0,-1 1 0,1-1 0,0 0 0,0 0-1,0 1 1,0-1 0,0-1 0,0 1 0,0 0 0,0 0-1,0-1 1,0 0 0,1 1 0,-1-1 0,0 0-1,0 0 1,0 0 0,3 0 0,3 0-13,1 0-1,-1-1 1,0 0-1,0 0 1,0-1 0,0 0-1,-1 0 1,1-1-1,0 0 1,-1 0 0,8-5-1,-3-1-8,0 0-1,0-1 1,0-1-1,-1 0 1,15-21-1,-21 25-15,0 0 1,0 0-1,-1 0 0,0-1 0,0 1 0,-1-1 0,0 0 0,-1 0 0,1 0 1,-2 0-1,1-1 0,0-8 0,-25 44 183,18-17-51,0 0-1,1 1 1,0-1 0,1 1 0,0-1 0,-2 17-1,5-25-122,-1 0-1,1 0 1,0 0-1,0 0 1,0 0-1,1 0 1,-1 0-1,0 0 0,1 0 1,-1 0-1,1 0 1,0 0-1,-1 0 1,1 0-1,0 0 1,0-1-1,0 1 0,0 0 1,1-1-1,-1 1 1,0-1-1,1 1 1,-1-1-1,1 0 1,0 0-1,-1 1 1,1-1-1,0 0 0,-1 0 1,1-1-1,0 1 1,0 0-1,0-1 1,0 1-1,0-1 1,0 1-1,0-1 0,0 0 1,0 0-1,0 0 1,3 0-1,4 0-132,1 0 0,0-1 0,0 0 0,0 0 0,-1-1 0,1-1-1,-1 1 1,0-2 0,1 1 0,-1-1 0,-1 0 0,1-1 0,-1 0 0,1-1 0,-1 0-1,-1 0 1,1 0 0,-1-1 0,9-11 0,-21 24 218,1 0 0,1 0 0,-1 1 1,1-1-1,0 1 0,0 0 0,1 0 0,0 0 0,-2 8 0,4-13-76,0 1-1,-1-1 0,1 0 0,0 1 0,0-1 0,0 1 0,1-1 0,-1 0 0,0 1 0,1-1 0,0 0 0,-1 1 0,1-1 0,0 0 0,0 0 0,0 0 0,1 0 0,-1 0 0,0 0 0,1 0 0,-1 0 0,1 0 0,0-1 1,0 1-1,-1-1 0,1 1 0,0-1 0,0 0 0,0 0 0,1 1 0,3 0 0,3 0-3,1 0 0,-1 0 0,0-1 1,1 0-1,-1-1 0,1 0 0,-1-1 0,1 0 1,-1 0-1,0-1 0,0 0 0,0-1 0,0 0 1,0 0-1,0-1 0,-1 0 0,1-1 0,13-9 1,-15 10-45,0-1 0,-1 1 1,1-1-1,-1-1 0,0 1 1,-1-1-1,1 0 0,-1-1 1,0 1-1,-1-1 0,1 0 1,-1 0-1,-1 0 0,1-1 1,-1 1-1,-1-1 0,1 0 1,-1 0-1,-1 0 0,1 0 1,-1-14-1,-1 21 21,0 1 0,0-1 0,0 0 0,-1 1 0,1-1 0,0 1 0,-1-1 0,1 1-1,0-1 1,-1 1 0,1-1 0,-1 1 0,1-1 0,-1 1 0,1-1 0,-1 1 0,1 0 0,-1-1 0,1 1 0,-1 0 0,0-1 0,1 1 0,-1 0 0,0 0 0,1 0-1,-1 0 1,1-1 0,-1 1 0,0 0 0,1 0 0,-1 0 0,0 0 0,1 1 0,-1-1 0,0 0 0,1 0 0,-1 0 0,0 0 0,1 1 0,-1-1 0,1 0 0,-1 0 0,1 1-1,-1-1 1,0 1 0,-28 17-29,25-13 76,1 0-1,0-1 1,0 1-1,0 1 1,1-1-1,0 0 1,0 1-1,0-1 1,1 1-1,-1-1 0,1 1 1,1 0-1,-1 0 1,1-1-1,0 1 1,0 0-1,2 7 1,-1-9-32,0 0 0,0 0 0,0 0-1,1-1 1,0 1 0,-1-1 0,1 1 0,1-1 0,-1 0 0,0 0 0,1 0-1,0 0 1,0 0 0,0 0 0,0-1 0,0 0 0,0 1 0,0-1 0,1 0-1,-1 0 1,1-1 0,0 1 0,-1-1 0,1 0 0,5 1 0,3 1-254,-1-1 1,0-1 0,1 0 0,-1 0 0,20-3-1,-26 2-155,-1-1 0,0 0 0,1 0-1,-1 0 1,0-1 0,0 1 0,7-5-1,-9 5-68,0-1-1,0 1 0,0-1 0,0 0 1,0 0-1,0 0 0,0 0 0,-1 0 1,1 0-1,-1 0 0,1-1 0,-1 1 1,2-5-1,5-18-6637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14574,'0'0'8456,"-11"50"-11339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37 16335,'0'0'2846,"-6"14"-1437,-2 1-999,2 0 0,-1 0-1,2 1 1,0 0 0,1 0-1,1 1 1,-2 20 0,5-30-315,-1 0 1,2 0-1,-1-1 1,1 1-1,0 0 0,0-1 1,1 1-1,-1-1 1,1 0-1,5 10 1,-5-13-78,0 0 0,1 0 0,-1-1 0,1 1 0,0 0 0,-1-1 1,1 0-1,0 1 0,0-1 0,1-1 0,-1 1 0,0 0 0,1-1 1,-1 1-1,1-1 0,-1 0 0,1 0 0,0-1 0,-1 1 0,6-1 1,-1 1-12,0 0 0,1-1 0,-1 0 0,0 0 0,0-1 0,0 0 0,0-1 0,0 0 0,0 0 0,-1-1 0,1 0 0,-1 0 0,1 0 0,-1-1 0,0 0 0,0-1 0,-1 0 0,1 0 1,7-8-1,-7 5-18,0 0 1,-1-1-1,0 0 1,0 0-1,-1-1 1,0 1-1,-1-1 1,0 0-1,-1-1 1,0 1-1,0 0 1,-1-1 0,0 0-1,0-12 1,-1 11 64,1-43 27,-2 53-43,0 0 0,0 0 0,0 0 0,0-1-1,0 1 1,-1 0 0,1 0 0,-1 0 0,1-1 0,-1 1 0,0 0 0,0 0-1,0 0 1,0 0 0,0 0 0,-3-3 0,3 6 0,1-1 0,-1 1 1,0-1-1,1 1 0,-1-1 0,1 1 1,-1-1-1,1 1 0,-1 0 0,1-1 1,-1 1-1,1 0 0,-1-1 0,1 1 1,0 0-1,-1 0 0,1 0 0,0-1 0,0 1 1,0 0-1,0 0 0,0 0 0,0-1 1,0 1-1,0 1 0,-5 28-1,5-29 0,-3 21 124,2-1 1,0 0-1,1 1 1,1-1 0,1 0-1,1 0 1,7 29 0,-8-44-257,0-1 0,0 1 0,0 0 0,1-1 0,-1 0 0,1 1 0,1-1 0,-1 0 0,1-1 0,0 1 0,0-1 1,0 1-1,0-1 0,1 0 0,0-1 0,0 1 0,0-1 0,0 0 0,0 0 0,1-1 0,-1 1 0,1-1 0,0 0 1,0-1-1,0 1 0,0-1 0,0-1 0,0 1 0,0-1 0,9 0 0,17-8-4853,-15-6-1347,-1-10-7333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14253,'0'0'3230,"1"8"-961,-1 28-244,-2 0-1,-1 0 1,-9 42 0,5-32-1187,-4 74 0,11-118-831,0-1 0,0 0 0,0 1 0,0-1 0,0 0 0,0 1 0,0-1 0,0 0 0,1 1 0,-1-1 0,0 0 0,1 1 1,-1-1-1,1 0 0,-1 0 0,1 1 0,0-1 0,-1 0 0,1 0 0,0 0 0,0 0 0,0 0 0,0 0 0,0 0 0,0 0 1,0 0-1,0-1 0,0 1 0,1 0 0,-1-1 0,0 1 0,0-1 0,1 1 0,-1-1 0,0 1 0,1-1 0,-1 0 0,0 0 0,1 0 1,-1 0-1,0 0 0,3 0 0,0-1 13,0 0 1,0 0-1,1 0 1,-1 0-1,0-1 1,0 0 0,0 0-1,-1 0 1,1 0-1,0-1 1,-1 1-1,5-5 1,3-5-12,-1 0 0,0-1 0,0 0 0,-2-1 0,1 0 0,-2 0 0,8-20 0,0-7-886,14-62 0,-26 90-476,-4 10-1947,-1 9-1677,-5 9-2118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4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11211,'0'0'9860,"10"-3"-7971,35-7-241,-19 2-782,1 2-1,0 1 0,30-1 0,-56 6-862,1 0 0,-1 0 0,1 0 0,-1 0-1,1 0 1,-1 0 0,1 1 0,-1-1 0,1 1 0,-1-1 0,0 1-1,1 0 1,-1-1 0,0 1 0,1 0 0,-1 0 0,0 0-1,0 0 1,0 0 0,0 0 0,0 0 0,0 0 0,0 1 0,0-1-1,0 0 1,0 1 0,-1-1 0,1 0 0,-1 1 0,1-1-1,-1 1 1,1-1 0,-1 1 0,0-1 0,0 1 0,0-1 0,1 1-1,-2-1 1,1 1 0,0-1 0,0 1 0,-1 1 0,0 6 51,-1-1 0,0 0 0,0 0 0,-1 0 1,0 0-1,-7 13 0,-46 62 481,41-64-461,1 0 1,1 1-1,-16 34 1,28-52-70,1-1 0,-1 0 1,0 0-1,1 1 0,0-1 0,-1 0 1,1 0-1,0 1 0,-1-1 0,1 1 1,0-1-1,0 0 0,0 1 1,0-1-1,0 0 0,1 1 0,-1-1 1,0 0-1,0 1 0,1-1 0,0 2 1,0-2 1,0 0 0,0-1 0,0 1 0,0 0 0,0-1 0,0 1 0,0-1 0,0 1 0,0-1 0,0 0 0,0 1 0,0-1 0,0 0 0,1 0 0,-1 0 0,0 0 0,0 0 0,0 0 0,2 0 0,6-1 18,0-1 1,-1 0 0,1-1 0,-1 0 0,10-4 0,-17 6-46,98-50-5,-53 15-1780,-42 32 1000,0 0 0,0-1 0,0 1 0,-1-1 0,0 0 0,5-10 0,-3 0-4223,-5 0-1608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16015,'0'0'6470,"8"-8"-4003,14-12-1437,-2 0-426,46-35 1,-60 51-602,0 0 1,-1 0 0,2 1 0,-1 0-1,0 0 1,0 0 0,1 1 0,0 0 0,-1 0-1,1 1 1,0 0 0,0 0 0,0 0-1,9 1 1,-14 1-11,1-1 0,-1 1 0,0-1 0,0 1 0,0 0 0,0 0 0,0 0 0,0 0 0,0 0 0,-1 0 1,1 0-1,0 1 0,0-1 0,-1 1 0,1-1 0,-1 1 0,0 0 0,1 0 0,-1-1 0,0 1 0,0 0 0,0 0 0,0 0 0,1 3 0,1 5 10,-1 0 0,1 0 0,0 21-1,2 3 311,-4-118 2146,1 28-2868,-2 54 353,0 1 0,0-1 0,0 0 0,0 1 1,0-1-1,0 0 0,0 1 0,0-1 0,1 0 1,-1 1-1,1-1 0,-1 1 0,1-1 1,0 0-1,-1 1 0,1-1 0,0 1 0,0 0 1,0-1-1,0 1 0,0 0 0,1 0 0,-1-1 1,0 1-1,2-1 0,2 1-320,-1 0 0,0 0 0,1 0-1,0 1 1,-1-1 0,1 1 0,-1 0 0,7 1-1,-6-1 137,112 14-6423,-86-9 4531,1-1 1,56 0-1,-85-4 2419,0-1 0,0 1 0,0-1 0,-1 0 0,1 0 0,0 0 0,-1 0 0,1-1 0,-1 1 0,1-1 0,-1 0 0,0 0 0,1 1 0,-1-1 0,0-1 0,0 1 0,-1 0 0,1 0 0,0-1 0,-1 1 0,1-1 0,-1 1 1,0-1-1,1-4 0,-1 6-116,0-1 0,-1 0 1,1 1-1,-1-1 0,1 0 1,-1 0-1,0 1 0,0-1 1,0 0-1,0 0 0,0 1 1,0-1-1,-1 0 0,1 0 1,0 1-1,-1-1 0,0 0 1,1 1-1,-1-1 0,0 0 1,0 1-1,0-1 0,0 1 1,0-1-1,0 1 0,0 0 1,0 0-1,0-1 1,-1 1-1,1 0 0,-1 0 1,1 0-1,-1 0 0,1 0 1,-1 1-1,1-1 0,-1 0 1,0 1-1,-3-1 0,-1 0-143,0 0 0,0 1 0,-1-1 0,1 2 0,0-1 0,0 1 0,0 0 0,0 0 0,-1 0 0,2 1 0,-1 0 0,0 0 0,0 1 0,1 0-1,-1 0 1,1 0 0,0 0 0,0 1 0,0 0 0,0 0 0,1 0 0,-8 10 0,6-7 46,0 0 1,1 0-1,0 0 0,0 1 0,1-1 1,0 1-1,1 0 0,-1 0 0,2 1 1,-1-1-1,1 1 0,0-1 1,1 1-1,0 0 0,0 16 0,1-23-68,1 0 0,-1 0-1,0 1 1,1-1-1,0 0 1,-1 0 0,1 0-1,0 0 1,0 0 0,0 0-1,1-1 1,-1 1-1,0 0 1,1 0 0,-1-1-1,1 1 1,-1-1 0,1 1-1,0-1 1,0 0-1,2 2 1,1-1 11,-1 0-1,1 0 1,0 0-1,0-1 1,1 0 0,-1 0-1,0 0 1,10 0-1,-5-1-14,1 0 0,0-1-1,-1 0 1,1-1 0,-1 0 0,1-1-1,-1 0 1,15-7 0,-14 4-15,1-2 1,-1 0 0,0 0-1,-1-1 1,0 0-1,0-1 1,-1 0 0,-1-1-1,1 0 1,-2 0 0,0-1-1,0 1 1,-1-2 0,0 1-1,-1-1 1,0 0-1,-1 0 1,2-15 0,-6 28 11,1-1 1,-1 1-1,0-1 1,0 0-1,0 1 1,1-1-1,-1 1 1,0-1-1,0 1 1,0-1-1,0 1 1,0-1-1,0 0 1,0 1-1,0-1 1,-1 1-1,1-1 1,0 1-1,0-1 1,0 1-1,-1-1 1,1 1-1,0-1 1,0 1-1,-1-1 1,1 1-1,0-1 1,-1 1 0,-11 7 23,-11 27 42,18-22 80,1 0 0,0 1 0,1-1-1,0 1 1,1 0 0,0 0-1,1 0 1,1 0 0,1 19-1,-1-31-134,0 0-1,0 1 1,1-1-1,-1 0 1,0 0-1,1 1 1,-1-1-1,1 0 1,-1 0-1,1 0 1,-1 1-1,1-1 1,0 0-1,0 0 1,0 0-1,0 0 1,-1 0-1,1 0 1,0-1-1,0 1 1,1 0-1,-1 0 1,0-1-1,0 1 1,2 0-1,-1 0 9,1-1 0,0 1 0,-1-1 0,1 0 0,0 0 0,0 0 0,-1 0 0,1-1 0,0 1 0,-1-1 0,5-1-1,1 0 14,0-1-1,0-1 0,-1 1 1,0-1-1,1-1 0,-1 1 1,7-7-1,-2-1-22,-1-1-1,0 0 1,-1-1 0,15-25-1,-20 29-49,0 1 0,-1 0 0,0-1-1,0 0 1,-1 0 0,-1 0 0,1 0-1,1-21 1,-27 70-321,19-30 424,1 0 0,0 1-1,1-1 1,0 0 0,0 1-1,0 13 1,1-21-49,1 0 0,0 0 0,0 0 1,0 0-1,0 0 0,0 0 0,0 0 0,1 0 0,-1 0 1,1 0-1,-1 0 0,1 0 0,0 0 0,0 0 1,0 0-1,0-1 0,0 1 0,0 0 0,0-1 1,1 1-1,-1-1 0,1 1 0,-1-1 0,1 0 0,-1 1 1,1-1-1,0 0 0,0 0 0,0 0 0,-1 0 1,1-1-1,0 1 0,0 0 0,0-1 0,0 1 0,2-1 1,6 0-98,-1-1 0,0 0 1,0-1-1,1 1 0,-1-2 0,0 1 1,-1-2-1,1 1 0,0-1 0,-1 0 1,0-1-1,0 0 0,0 0 1,10-10-1,-4 5-24,1 1 1,29-15 0,-43 24 138,-1 0 0,1-1 0,-1 1 0,1 0 0,-1 0 0,1 0 1,0 0-1,-1 0 0,1 0 0,-1 0 0,1 0 0,-1 0 1,1 0-1,-1 0 0,1 0 0,-1 0 0,1 1 0,-1-1 1,1 0-1,-1 0 0,1 1 0,-1-1 0,1 0 0,-1 0 1,1 1-1,-1-1 0,0 1 0,1-1 0,-1 0 0,0 1 0,1-1 1,-1 1-1,0-1 0,1 1 0,-1-1 0,0 1 0,0-1 1,0 1-1,1 0 0,6 31 354,-7-28-342,1-1 0,0 1 0,-1 0 0,1 0 1,1 0-1,-1-1 0,0 1 0,3 3 0,-1-4-30,0 0 0,0-1 0,1 0 1,-1 0-1,1 0 0,-1 0 0,1 0 0,-1-1 0,1 0 0,0 1 0,0-1 0,0-1 0,0 1 0,0-1 0,0 1 0,0-1 0,0 0 0,0 0 0,0-1 0,-1 1 0,1-1 0,6-2 0,6-1-128,-1 0 0,0-1 0,0-1-1,15-8 1,-6 1-89,-18 9 182,0 0 0,0 0-1,1 1 1,-1 0 0,1 1 0,0-1 0,9-1 0,-15 5 43,0 0 0,0 0 1,-1 1-1,1-1 0,0 0 0,-1 0 0,1 0 0,-1 1 0,1-1 0,-1 0 0,0 1 0,1-1 0,-1 0 0,0 1 0,0-1 0,0 0 0,0 1 0,0-1 0,0 0 0,0 1 1,-1 1-1,-2 35 216,1 13 527,1-42-2607,1-32-9727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16047,'-6'7'1922,"6"2"-577,0 2-512,16-1-481,6 0-1184,-1-1-2852,2-1-4708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38 164 16848,'0'0'3683,"10"-1"-1846,10-2-1401,0 0 0,0-2 0,-1 0 0,0-1-1,20-10 1,-27 11-349,0-1 0,0 0 1,-1-1-1,0 0 0,0 0 0,0-2 0,-1 1 0,0-1 0,12-15 0,-21 23-12,0 0 1,-1 0 0,1 0-1,0 0 1,-1 0-1,1 0 1,-1 0 0,1 0-1,-1 0 1,1 0-1,-1 0 1,0 0 0,1-1-1,-1 1 1,0 0 0,0 0-1,0 0 1,0 0-1,0-1 1,0 1 0,0-1-1,-1 1-25,1 0 0,-1 1 0,1-1 0,-1 0 0,0 1 0,1-1 0,-1 0 0,0 1 0,0-1 0,1 1-1,-1-1 1,0 1 0,0 0 0,0-1 0,1 1 0,-1 0 0,0-1 0,0 1 0,0 0 0,-1 0 0,-4-1 19,0 1 1,-1 0-1,1 0 0,0 1 1,0-1-1,-11 4 0,1 3 38,0 0-1,0 1 0,0 1 0,1 0 0,0 1 0,1 1 0,0 1 1,1-1-1,0 2 0,1 0 0,0 1 0,1 0 0,1 0 0,0 1 1,1 0-1,-12 28 0,19-38-49,0-1 1,1 1-1,-1 0 1,1 1 0,0-1-1,0 0 1,1 0-1,-1 0 1,1 1-1,0-1 1,1 0-1,-1 0 1,1 0-1,2 8 1,-2-10-43,1-1 1,-1 1-1,1-1 0,0 1 0,-1-1 1,1 1-1,1-1 0,-1 0 0,0 0 1,0 0-1,1 0 0,-1-1 0,1 1 1,0-1-1,-1 1 0,1-1 0,0 0 1,0 0-1,0 0 0,0 0 0,0-1 1,0 1-1,0-1 0,0 0 0,3 0 1,7 1-217,0-1 1,0 0-1,0-1 1,0 0-1,0-1 1,0-1-1,0 0 1,23-9-1,-21 5-1679,0 0 0,0-1-1,23-18 1,2-6-8290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6:5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11082,'0'0'9375,"16"-1"-8564,49 3-142,111 18 0,-14 0-240,807-6 137,-444-54-576,-387 21-57,236-64 0,-374 83 63,30-9-678,-1 0 0,42-21 0,-60 22-493,-10 8 1078,-1 0 1,0 0-1,0 0 1,0-1-1,0 1 1,1 0-1,-1 0 1,0 0 0,0 0-1,0 0 1,0-1-1,0 1 1,1 0-1,-1 0 1,0 0-1,0-1 1,0 1-1,0 0 1,0 0 0,0 0-1,0-1 1,0 1-1,0 0 1,0 0-1,0 0 1,0-1-1,0 1 1,0 0 0,0 0-1,0 0 1,0-1-1,0 1 1,0 0-1,0 0 1,0 0-1,0-1 1,0 1-1,-1 0 1,1 0 0,0 0-1,0 0 1,0-1-1,0 1 1,0 0-1,-1 0 1,1 0-1,0 0 1,0 0 0,0-1-1,0 1 1,-1 0-1,1 0 1,0 0-1,0 0 1,0 0-1,-1 0 1,-15-3-4709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4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10730,'0'0'11403,"-28"51"-11339,23-35-64,3 1-897,2-4-2050,0-5-3042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4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11435,'0'0'4324,"-21"60"-2306,21-46-1281,0-2-641,0-3-225,6-3-1344,4-2-2082,1-2-1730</inkml:trace>
  <inkml:trace contextRef="#ctx0" brushRef="#br0" timeOffset="1">59 240 8072,'0'0'2658,"0"48"-2145,0-28 480,0-3-481,0-3-480,5-5-1730,-2-3-3202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5:4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9161,'0'0'2466</inkml:trace>
  <inkml:trace contextRef="#ctx0" brushRef="#br0" timeOffset="1">36 111 8680,'0'0'2691,"0"47"-2371,1-38-480,-1-3-1858,4-4-2787</inkml:trace>
  <inkml:trace contextRef="#ctx0" brushRef="#br0" timeOffset="2">52 230 9321,'0'0'4484,"23"38"-13452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7:0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1626 3011,'0'0'167,"-1"0"1,1-1-1,-1 1 1,0-1-1,1 1 0,-1-1 1,1 1-1,-1-1 1,1 1-1,0-1 1,-1 0-1,1 1 0,-1-1 1,1 1-1,0-1 1,0 0-1,-1 1 1,1-1-1,0 0 1,0 0-1,0 1 0,0-1 1,0 0-1,0 1 1,0-1-1,0 0 1,0 0-1,0 1 0,0-1 1,0 0-1,1 1 1,-1-1-1,0 0 1,0 1-1,1-1 0,-1 0 1,0 1-1,1-1 1,-1 1-1,1-1 1,-1 1-1,1-1 0,-1 1 1,1-1-1,-1 1 1,1-1-1,0 0 1,15-1 630,2 2-760,-12 1-31,0-1-1,0 1 0,0-1 1,0 0-1,0-1 0,0 1 1,0-1-1,0 0 0,0-1 1,-1 0-1,1 0 1,0 0-1,-1 0 0,1-1 1,-1 0-1,0 0 0,0 0 1,0-1-1,8-7 0,-4-1 5,1 1 0,0 0 1,1 0-1,1 1 0,-1 1 0,1 0 0,1 0 0,0 1 0,0 1 0,1 0 0,-1 1 0,2 0 0,26-6 0,-29 8-62,1 0 0,0-1-1,-1 0 1,21-13 0,-25 12-48,0 1 1,1 1-1,0-1 1,0 2-1,0-1 1,0 1-1,0 0 1,1 1-1,-1 0 1,16 0-1,-20 1 120,0 0-1,0 0 1,0-1-1,0 1 1,-1-1-1,1 0 1,0 0-1,-1-1 1,0 1-1,1-1 0,-1 0 1,0 0-1,0 0 1,4-5-1,-4 3-15,1 1 0,-1 0-1,1 1 1,0-1-1,1 1 1,-1 0 0,1 0-1,-1 0 1,1 1-1,6-2 1,20 0 64,-26 4-120,-1 0-1,0-1 1,0 0 0,0 0-1,0 0 1,0 0 0,0-1 0,0 1-1,0-1 1,-1-1 0,1 1-1,0-1 1,-1 0 0,0 0 0,0 0-1,0 0 1,6-7 0,5-8-9,-10 11 45,1 0 0,-1 0-1,2 1 1,-1 0 0,10-8 0,-15 13 14,1 0 0,-1 1 1,1-1-1,-1 0 0,1 0 0,0 1 0,-1-1 1,1 1-1,0-1 0,0 1 0,-1 0 1,1 0-1,0 0 0,0 0 0,-1 0 1,1 0-1,0 0 0,0 0 0,-1 1 1,1-1-1,0 1 0,-1-1 0,1 1 0,-1 0 1,1 0-1,0 0 0,-1-1 0,0 1 1,1 1-1,-1-1 0,0 0 0,2 2 1,-1-1 2,0 1 0,1-1 0,-1 0 0,1 0 0,-1 0 0,1-1 1,-1 1-1,1 0 0,0-1 0,0 0 0,0 0 0,0 0 0,0 0 1,0 0-1,0 0 0,0-1 0,0 1 0,0-1 0,0 0 0,4 0 0,-3-2-48,-1 1-1,1 0 1,-1-1-1,1 0 0,-1 0 1,0 0-1,0 0 1,0 0-1,0 0 0,0-1 1,0 0-1,-1 1 1,1-1-1,-1 0 0,0 0 1,3-5-1,9-17-205,-11 19 208,0 0 0,0 0 0,1 1-1,-1-1 1,1 1 0,0 0 0,1 0 0,-1 0-1,7-5 1,-8 9 102,1 0 0,-1 0 0,0 0 0,0 0 0,1 1 0,-1-1 0,1 1 0,-1 0 0,1 0 0,4 1 0,-4-1 10,0 0 0,0 0 0,0 0 0,0 0 0,0 0 1,0-1-1,0 0 0,0 0 0,5-2 0,0-3-32,0 0 0,0 0 0,0-1 0,-1 0 1,0-1-1,-1 0 0,0 0 0,9-13 0,26-27-105,-42 47 71,1 0 1,0 1-1,-1-1 1,1 1-1,0-1 1,0 1-1,0-1 0,-1 1 1,1-1-1,0 1 1,0 0-1,0-1 1,0 1-1,0 0 0,0 0 1,0 0-1,0 0 1,-1 0-1,1 0 1,0 0-1,0 0 0,0 0 1,0 0-1,0 0 1,0 1-1,0-1 1,0 0-1,0 1 0,-1-1 1,1 1-1,0-1 1,0 0-1,0 1 1,-1 0-1,1-1 0,0 1 1,-1 0-1,1-1 1,-1 1-1,1 0 1,0-1-1,0 3 0,0-2-1,-1 0 0,1 0 0,0 0-1,0 0 1,0 0 0,0 0 0,0 0-1,0-1 1,0 1 0,0 0 0,0-1-1,0 1 1,1 0 0,-1-1 0,0 1-1,0-1 1,1 0 0,-1 1 0,0-1-1,1 0 1,-1 0 0,0 0 0,1 0-1,-1 0 1,0 0 0,1 0-1,-1-1 1,0 1 0,0 0 0,1-1-1,1 0 1,3-3 6,-1-1 0,1 1 0,-1-1 0,0 0 0,-1 0 0,1-1 0,-1 1 0,0-1 0,0 0 0,-1 0 0,5-11 0,-5 10-38,0 0 0,0 1 0,1-1 0,0 1 0,1 0 1,-1 0-1,1 0 0,0 1 0,1 0 0,8-7 0,-12 11 6,1 0 1,-1 0-1,1 0 0,-1 0 1,0 1-1,1-1 0,-1 1 0,1-1 1,0 1-1,-1 0 0,1 0 1,3 1-1,-4-1-2,0 1-1,0-1 1,0 0 0,-1 0-1,1 0 1,0 0 0,0 0 0,0 0-1,0-1 1,-1 1 0,1 0-1,0-1 1,0 0 0,0 1-1,-1-1 1,1 0 0,-1 0-1,1 0 1,0 0 0,-1 0 0,0 0-1,1-1 1,-1 1 0,2-2-1,50-77 436,-34 49-348,40-48 1,-47 63-275,-1-1 0,0 0 1,-1-1-1,-1 1 0,8-23 1,-10 23 174,1 0 0,0 0 0,1 0 0,1 1 0,21-26 0,-23 32 91,0 0 0,-1-1 0,0 0 0,-1 0 0,0 0 1,-1-1-1,6-17 0,-1-4-12,9-54-1,-17 18-1987,-2 41 101,0 4-716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7:0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4292,'0'-21'1602,"0"3"-642,0 1 130,0-4-450,0-1-448,0-3-128,0-2 64,5 0 193,2 2-193,-1 4-32,3 4 96,-4 8-128,0 6-64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47:0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1113 338 6566,'-12'-2'3625,"-20"-1"-3195,-1 0 0,1 2 0,-1 2 0,1 1 1,-1 1-1,-33 8 0,-103 20 946,99-20-1020,1 3 0,-114 37-1,162-43-328,1 1-1,-1 1 0,1 1 1,1 1-1,0 0 1,1 1-1,0 1 0,1 1 1,1 1-1,0 0 1,1 1-1,-21 30 0,22-23-8,2 1 0,0 0 0,1 0 0,2 1-1,0 1 1,2 0 0,1 0 0,1 0-1,1 0 1,2 1 0,1 0 0,1-1-1,1 1 1,1-1 0,11 50 0,-5-43-2,0-1 0,2 0 1,2-1-1,1 0 0,1-1 1,2-1-1,1 0 0,1-1 1,2-1-1,1-1 0,1 0 1,36 33-1,-36-42-53,1-1 1,1 0-1,1-2 0,0-1 1,1-1-1,0-1 0,1-1 1,0-1-1,1-2 0,0-1 1,0-1-1,45 4 0,-40-8-4,-1-1-1,0-2 0,0-1 1,0-1-1,0-2 0,-1-1 1,1-1-1,-1-2 0,-1-1 0,0-2 1,32-16-1,-18 2 46,-2-1 0,-1-3 0,-1-1 1,-1-1-1,-2-3 0,-1-1 0,-2-1 0,-2-2 0,-1-2 1,-3 0-1,26-50 0,-25 38 447,-4-1 0,-1-2 0,-3 0 0,-3-1-1,-2-1 1,-2-1 0,-4 0 0,-1-1 0,-1-62 0,-7 98-308,-2 0 0,-1-1 0,0 1 0,-2 0 0,-1 0 0,-1 1 1,-1 0-1,-1 0 0,-12-25 0,10 30-128,0 1 0,0 0 0,-2 1 0,0 1 0,-1 0 0,0 0 1,-1 1-1,-1 1 0,0 1 0,-1 0 0,-29-17 0,21 17-139,-2 0 0,1 2-1,-2 0 1,1 2 0,-1 1-1,0 1 1,-1 2 0,1 0-1,-1 2 1,0 1 0,-46 4 0,49-1-454,1 1 1,0 2 0,0 0 0,1 1 0,0 2 0,0 0-1,0 1 1,1 2 0,0 0 0,1 1 0,1 1 0,0 1 0,-29 27-1,0 9-4610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4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16239,'0'0'8745,"73"-39"-7240,-30 16-640,6-6-577,4 0-224,-1 4-640,-8 2-1666,-9 0-1954,-7 6-2307,-5 3-7045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19:5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4740,'0'0'12642,"-2"10"-12477,-6 50 430,1 91-1,3-36-42,-5 93 164,-7 84 527,-21 277-838,19-341-368,-17 154 44,40-391-7427,-2-9 1987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19:5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10282,'0'0'1142,"12"1"-346,282 11 2611,-37-2-3307,43-2-688,-240-10 715,-1-2 0,1-4 0,58-14 0,40-22 1159,-94 24-458,1 2 1,0 4 0,1 2-1,84-4 1,102 15-739,235-8 194,-404 9 160,-19 2-1510,-22-5-4606,-41 3 5422,0-1 1,-1 1 0,1-1-1,0 1 1,-1-1 0,1 1 0,0-1-1,-1 1 1,1-1 0,-1 0-1,1 1 1,-1-1 0,0 0-1,1 1 1,-1-1 0,0 0 0,1 0-1,-1 1 1,0-1 0,0 0-1,1 0 1,-1 1 0,0-1 0,0-2-1,0 1-511,4-11-1700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19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28 6534,'0'0'5824,"-8"-5"-3768,-25-18 106,63 37-609,1-2 1,48 13 0,53 20-1619,-129-44 75,-1-1 1,1 1-1,0 0 1,-1 0-1,1 1 0,0-1 1,-1 0-1,0 1 0,1 0 1,-1-1-1,0 1 0,0 0 1,0 0-1,0 0 1,0 1-1,0-1 0,-1 0 1,1 1-1,-1-1 0,0 1 1,1-1-1,-1 1 1,0 0-1,-1-1 0,1 1 1,0 0-1,-1 0 0,1 0 1,-1-1-1,0 1 1,0 0-1,0 0 0,-1 0 1,1 0-1,-1-1 0,1 1 1,-1 0-1,0 0 0,0-1 1,-2 5-1,-3 4 149,-1 0 0,0 0 0,0-1 0,-1 0 0,0 0 1,-1-1-1,-18 15 0,23-21-189,-29 25-737,-61 40-1,78-62-2701,-3-5-2740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19:5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7239,'0'0'5957,"9"-5"-4697,32-21-242,-1-2-1,63-56 0,73-85-193,-142 136-610,-34 33-219,0-1 0,0 1 0,1 0 0,-1 0 0,0 0 0,1 0 0,-1 0 0,0 0 0,1 0 0,-1 0 0,0 0 0,1 0 0,-1 0 0,0 0 0,1 0 0,-1 0 0,0 0 0,1 0 0,-1 0 0,0 0 0,0 0 0,1 0 0,-1 1 0,0-1 0,1 0 0,-1 0 0,0 0 0,0 1 0,1-1 0,-1 0 0,0 0 0,0 1 0,0-1 0,1 0 0,-1 0 0,0 1 0,0-1 0,0 0 0,0 1 0,0-1 0,1 0 0,-1 0 0,0 1 0,0-1 0,0 0 0,0 1 0,0-1 0,0 0 0,0 1 0,0-1 0,0 0 0,0 1 0,0-1 0,-1 0 0,1 1 0,5 32 192,-3-17-126,3 6 28,1-1 0,0 0 0,2 0 1,14 28-1,-16-39-349,0 0-1,1 0 1,15 18-1,-16-22-420,-1-1 1,1 0-1,1 0 1,-1 0-1,1-1 0,12 7 1,5-3-4851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70 11915,'0'0'2440,"2"7"-2365,16 89 8,-3 1 1,1 116 0,-15-212-188,-1 0 1,0 0 0,0 1 0,1-1-1,-1 0 1,0 1 0,0-1 0,-1 0-1,1 0 1,0 1 0,0-1 0,-1 0-1,1 1 1,0-1 0,-1 0-1,1 0 1,-1 0 0,0 0 0,1 0-1,-1 1 1,0-1 0,0 0 0,0 0-1,0-1 1,0 1 0,0 0 0,0 0-1,0 0 1,0-1 0,0 1 0,0 0-1,0-1 1,0 1 0,-1-1 0,1 1-1,0-1 1,0 0 0,-1 0 0,1 1-1,0-1 1,-1 0 0,1 0 0,0 0-1,-1 0 1,1-1 0,0 1 0,0 0-1,-1 0 1,1-1 0,0 1 0,0-1-1,0 1 1,-2-2 0,-4-1 14,0 0 1,0-1 0,1 1-1,-1-2 1,1 1-1,0-1 1,-9-9-1,5 2 309,1-1 0,0 0-1,1 0 1,0-1 0,1 0-1,1 0 1,0-1-1,1 0 1,0 0 0,1 0-1,1 0 1,1-1 0,0 1-1,1-1 1,0 0 0,4-28-1,-2 35-143,0 0 0,0 0-1,1 0 1,0 0 0,1 0 0,0 0-1,1 1 1,0-1 0,0 1-1,0 0 1,1 0 0,1 0 0,-1 1-1,1 0 1,0 0 0,1 0 0,0 1-1,0 0 1,0 0 0,1 1-1,-1 0 1,1 0 0,0 1 0,1 0-1,-1 0 1,1 1 0,0 0 0,0 0-1,12-1 1,-11 3-93,0 0-1,0 1 1,0 0 0,0 1-1,0 0 1,0 0 0,0 1-1,-1 1 1,1 0 0,13 5-1,-20-7 40,0 0 0,0 1 0,0-1-1,-1 1 1,1-1 0,-1 1 0,1 0-1,-1 0 1,0 0 0,1 0-1,-1 0 1,0 1 0,-1-1 0,1 0-1,0 1 1,-1 0 0,1-1-1,-1 1 1,0 0 0,0 0 0,0 0-1,0 0 1,0 0 0,-1 0-1,1 0 1,-1 0 0,0 0 0,0 0-1,0 0 1,0 0 0,0 0 0,-1 0-1,1 0 1,-1 0 0,0 0-1,0 0 1,0 0 0,-3 4 0,-2 2 219,-1 1 1,0-1 0,-1 0 0,1-1 0,-2 1 0,1-2 0,-1 1 0,-1-1 0,-11 6-1,-23 11-5681,51-27-1473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14894,'0'0'609,"-35"52"-193,3-10-96,-3 9-31,-8 4 191,4 1-96,2-4-191,-2-2-129,7-8 0,0-9-32,13-13-160,1-15-1057,2-5-801,6-22-1153,3-15-2499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8616,'0'0'5221,"49"-19"-3748,-26 23-223,4 9-578,1 5-351,9 2-225,2 3-32,-3 1-353,-4-1-1440,-2-3-2307,-7-6-3907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8808,'0'0'2077,"5"9"-1533,2 4-256,2-1 0,0 1 0,0-2 0,1 1 0,0-1 0,1-1 0,23 17-1,104 65 1414,-86-59-1626,412 295 253,-389-265-286,-3 3 0,-3 2 0,111 144 0,-156-181 145,1 0-1,40 38 1,-55-60-586,0 0 1,0 0 0,1-1-1,0-1 1,1 0 0,0 0-1,0-1 1,1-1 0,-1 0 0,22 5-1,-6-8-3391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12236,'0'0'496,"-1"11"-64,-2 6-136,0 1 0,-1-1 0,-1 0 0,-1 0 0,0-1 0,-1 1 0,-1-2 0,-10 17 0,-16 13 1009,-39 40-1,9-13-1233,60-69-3646,8-11 55,10-12-654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11883,'0'0'897,"4"11"-80,12 56 884,-4 0 0,6 81 0,-18-148-1662,0 0 0,0 0-1,0 0 1,1 0 0,-1 0-1,0 0 1,0 0 0,0 0 0,0-1-1,1 1 1,-1 0 0,0 0-1,0 0 1,0 0 0,1 0-1,-1 0 1,0 0 0,0 0-1,0 0 1,0 0 0,1 0-1,-1 0 1,0 0 0,0 0-1,0 0 1,1 1 0,-1-1 0,0 0-1,0 0 1,0 0 0,0 0-1,1 0 1,-1 0 0,0 0-1,0 1 1,0-1 0,0 0-1,0 0 1,1 0 0,-1 0-1,0 0 1,0 1 0,0-1-1,0 0 1,0 0 0,0 0 0,0 1-1,0-1 1,0 0 0,0 0-1,0 0 1,0 1 0,0-1-1,0 0 1,0 0 0,0 0-1,0 0 1,0 1 0,14-28 1149,12-41-393,-14 29-557,-4 9-242,2 0 0,0 1 0,2 0 1,29-50-1,-11 53-3734,-5 5-3911,-18 9 1328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4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95 208 17104,'0'0'8403,"-9"3"-7581,4-2-743,1 0 0,-1 1 1,1 0-1,0 0 0,0 0 0,0 1 0,0-1 1,0 1-1,0 0 0,1 0 0,-1 0 1,1 1-1,0-1 0,0 1 0,0 0 0,0 0 1,1 0-1,-1 0 0,1 0 0,0 0 1,1 1-1,-1-1 0,1 1 0,-2 8 0,2-9-46,-1 0 0,1 1 0,1-1 0,-1 1 0,1-1-1,-1 0 1,1 1 0,1-1 0,-1 1 0,0-1 0,1 1-1,0-1 1,3 7 0,-3-9-25,1 0 0,0 0-1,-1 0 1,1 0 0,0 0 0,1-1-1,-1 1 1,0-1 0,0 1 0,1-1-1,-1 0 1,0 0 0,1 0 0,-1 0 0,1-1-1,0 1 1,-1-1 0,1 1 0,-1-1-1,1 0 1,0 0 0,-1 0 0,5-1-1,3 0-17,1 0 0,-1-1 1,0 0-1,0-1 0,0 0 0,0 0 0,0-1 0,-1 0 0,1-1 0,14-10 0,4-5-69,50-44 0,-78 63 82,0 1 0,1-1-1,-1 1 1,1 0-1,-1-1 1,0 1-1,1-1 1,-1 1 0,1 0-1,-1 0 1,0-1-1,1 1 1,-1 0-1,1 0 1,-1-1-1,1 1 1,-1 0 0,1 0-1,0 0 1,-1 0-1,1 0 1,-1 0-1,1 0 1,-1 0-1,1 0 1,-1 0 0,1 0-1,-1 0 1,1 0-1,-1 0 1,1 0-1,-1 1 1,2-1-1,5 21 207,-9 48 253,0-44-365,2-25-94,0 1 0,0-1 1,0 1-1,0-1 1,0 0-1,0 1 0,0-1 1,0 0-1,0 1 1,0-1-1,0 1 1,1-1-1,-1 0 0,0 1 1,0-1-1,0 0 1,1 1-1,-1-1 0,0 0 1,0 0-1,1 1 1,-1-1-1,0 0 0,1 0 1,-1 1-1,0-1 1,1 0-1,-1 0 0,0 0 1,1 1-1,-1-1 1,0 0-1,1 0 0,-1 0 1,0 0-1,1 0 1,-1 0-1,1 0 1,-1 0-1,0 0 0,1 0 1,-1 0-1,1 0 1,-1 0-1,0 0 0,1 0 1,-1 0-1,0-1 1,1 1-1,-1 0 0,0 0 1,1 0-1,-1-1 1,0 1-1,1 0 0,-1 0 1,0-1-1,0 1 1,1 0-1,-1 0 1,0-1-1,0 1 0,1 0 1,-1-1-1,20-21 224,-14 7-231,-1-1 1,0 1-1,-1-1 0,-1 1 0,-1-1 0,0 0 1,-1 0-1,-1 0 0,0 0 0,-1 0 1,-1 0-1,-1 0 0,0 0 0,-1 1 1,0-1-1,-13-28 0,64 43-33,-13 0-321,1-1 1,43-9 0,20-15-6050,-41 6-1558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1385 0,'-7'8'5611,"-3"4"-4232,3-2-257,0-1 0,-2 1-1,1-2 1,-15 13 0,30-32 2869,1-2-3728,122-130 1314,183-156-1,-183 181-1157,507-442 101,-312 281 59,-287 246-1339,-27 27-2140,-24 21-1613,2-6 1620,5-2-614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11627,'0'0'3171,"-53"38"-3043,24-4 256,-8 5 257,9 7 224,-2 1-64,3 2-353,1-1-256,8-1-96,2-5-96,0-6-192,9-9-1473,2-13-1218,5-11 224,5-27-2241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12236,'0'0'4676,"-6"9"-4468,0 5-137,-1 1 0,2-1 0,0 1 0,0 0 0,2 1 0,0-1 0,0 1-1,2-1 1,0 1 0,0 0 0,4 22 0,-2-25-205,0 1-1,1-1 1,1 0 0,0 0-1,1 0 1,1 0 0,-1 0 0,2-1-1,0 0 1,1 0 0,0-1-1,0 0 1,1 0 0,14 15-1,-7-17-934,-15-9 959,0-1 0,0 1 0,0 0 0,0 0-1,0 0 1,0 0 0,0-1 0,0 1 0,0 0 0,0 0 0,0 0 0,0 0 0,1 0 0,-1-1 0,0 1 0,0 0 0,0 0 0,0 0 0,0 0 0,0 0 0,0-1-1,0 1 1,1 0 0,-1 0 0,0 0 0,0 0 0,0 0 0,0 0 0,0 0 0,1 0 0,-1 0 0,0 0 0,0 0 0,0 0 0,0-1 0,1 1 0,-1 0-1,0 0 1,0 0 0,0 0 0,0 1 0,1-1 0,-1 0 0,0 0 0,0 0 0,0 0 0,0 0 0,1 0 0,-1 0 0,0 0 0,0 0 0,0 0 0,0 0 0,0 0-1,1 1 1,-1-1 0,0 0 0,0 0 0,0 0 0,0 0 0,-9-14-5437</inkml:trace>
  <inkml:trace contextRef="#ctx0" brushRef="#br0" timeOffset="1">1 239 11627,'0'0'2050,"46"-4"-1506,-16 4-191,5 0-257,1 2-32,-4-2-1858,-9 0-2434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10154,'0'0'5060,"57"1"-4515,-18-1-289,5 0-128,9 0-64,-1 0 32,1 0-288,1 0-1025,1 0-1313,0 0-577,-2-3-4420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4548,'0'0'6278,"45"15"-6406,-17-15 480,9 0-320,4 0-160,0 0-1601,3-1-674,-5-2-2465</inkml:trace>
  <inkml:trace contextRef="#ctx0" brushRef="#br0" timeOffset="1">370 15 3716,'0'0'1185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12011,'0'0'513,"-18"76"-353,13-35-256,-1 1 128,6-4-480,0 0-321,0-4-673,0-2-383,4 1-1026</inkml:trace>
  <inkml:trace contextRef="#ctx0" brushRef="#br0" timeOffset="1">13 760 14606,'0'0'1377,"-13"48"-993,13-41-319,2-5-194,9-2 642,1 0-705,2-6-1314,-3-10-1697,-6-2-2754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738 689 6822,'0'0'3161,"-1"-8"-2254,0 2-439,-1 0 0,1 0 0,-1 0 0,0 0 0,-1 1 0,1-1-1,-1 1 1,0-1 0,0 1 0,-1 0 0,0 0 0,0 1 0,-8-9 0,-81-78 1398,63 58-1512,-1 2 0,-2 2 0,-72-50 1,40 41-154,2-4 1,1-1-1,-82-77 1,135 111-257,0-1 0,0 0 0,1-1 0,0 0 0,1 0 0,-7-16 0,18 26-4700,18 1-585,1 4 1016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815 1 7623,'-9'4'1132,"-32"20"141,1 1 0,2 2 1,0 2-1,2 1 0,-53 57 0,0 2-586,-5-4 0,-126 88 0,201-159-651,0-1 0,-1-1 0,-38 17 0,58-29-53,0 0 0,-1 0-1,1 0 1,0 0 0,0 0 0,0 0 0,0 0 0,0 0 0,-1 0-1,1 0 1,0 0 0,0 0 0,0 0 0,0 0 0,0 0 0,0 0-1,-1 0 1,1 0 0,0 0 0,0 0 0,0 0 0,0 0-1,0 0 1,0 0 0,0 1 0,-1-1 0,1 0 0,0 0 0,0 0-1,0 0 1,0 0 0,0 0 0,0 0 0,0 0 0,0 1 0,0-1-1,0 0 1,0 0 0,0 0 0,0 0 0,0 0 0,0 1-1,0-1 1,0 0 0,0 0 0,0 0 0,0 0 0,0 0 0,0 0-1,0 1 1,0-1 0,0 0 0,0 0 0,0 0 0,0 0 0,0 0-1,0 0 1,0 1 0,0-1 0,12 4-2405,18-4-2615,-14-9 1204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14926,'23'19'0,"9"-3"-128,7 0 192,12 1-512,0-1-802,6-1-703,-7-1-322,-11-2-3618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13933,'0'0'1826,"77"32"-1730,-27-10-32,3 4 0,2 1-32,2 4-64,-8 0-1153,-6-3-481,-10-2-800,-13-8-1858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7:4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1249 12876,'-18'14'788,"-160"130"8706,163-124-7742,15-20-1716,0 0 0,0 0 0,0 1 0,0-1 0,0 0 0,0 1 0,0-1 0,0 0 0,0 0 0,1 1 0,-1-1 0,0 0 0,0 0 0,0 0 0,0 1 0,1-1 0,-1 0 0,0 0 0,0 0 0,0 1 0,1-1 0,-1 0 0,0 0 0,0 0 0,1 0 0,-1 0 0,0 0 0,0 1 0,1-1 0,-1 0 0,0 0 0,0 0 0,1 0 0,-1 0 0,0 0 0,1 0 0,-1 0 0,0 0 0,0 0 0,1 0 0,-1-1 0,49-11 1024,295-159 1325,-214 101-2138,646-341 32,-16-34-179,-464 262-921,-195 126-2639,2 1-4399,-54 30-2967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10698,'0'0'3267,"90"47"-2979,-37-29-31,2 1-33,2-1-480,-4-3-1346,-11-2 129,-10-4-705,-14-4-1282</inkml:trace>
  <inkml:trace contextRef="#ctx0" brushRef="#br0" timeOffset="1">241 0 11691,'0'0'1538,"48"60"-994,-14-41-320,5-1 0,3-3 1,3-2-161,-8-1-993,2-7-609,-8-1 97,-8 0-257,-5-4-127,-7 0-1410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11211,'0'0'7078,"74"42"-6982,-24-20-32,5 0-192,-4-1-1633,0-6-1570,-8-4-97,-13-7-1024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0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9737,'0'0'3459,"11"66"-2786,20-42-160,5-3 223,8-4-287,11 1-225,0-7-64,-2-4-2242,-9-5-1473,-10-2-5446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7335,'0'-1'160,"0"1"0,0 0 0,0 0-1,0-1 1,0 1 0,0 0 0,0-1 0,0 1 0,0 0 0,-1 0 0,1-1 0,0 1-1,0 0 1,0 0 0,0-1 0,0 1 0,-1 0 0,1 0 0,0 0 0,0-1-1,0 1 1,-1 0 0,1 0 0,0 0 0,0 0 0,-1-1 0,1 1 0,0 0 0,0 0-1,-1 0 1,1 0 0,0 0 0,-1 0 0,1 0 0,0 0 0,0 0 0,-1 0-1,1 0 1,0 0 0,-1 0 0,1 0 0,0 0 0,0 0 0,-1 0 0,1 0 0,0 0-1,0 1 1,-1-1 0,1 0 0,0 0 0,0 0 0,-1 0 0,1 1 0,0-1-1,0 0 1,0 0 0,-1 0 0,1 1 0,0-1 0,-5 27 1758,7 40-1386,2-16 130,3 0 0,14 52 0,-15-88-1007,0-17-2271,-2-26-2692,-9 6 1438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9321,'0'0'5295,"3"-10"-3789,-1 5-1375,0 0 0,0 0 1,0 0-1,0 0 0,1 0 0,0 1 0,0 0 1,0-1-1,0 1 0,1 0 0,0 1 0,0-1 1,0 1-1,0-1 0,0 1 0,1 0 1,-1 1-1,8-4 0,2 0 77,0 1 0,1 0 1,0 1-1,-1 0 0,1 2 0,1-1 0,-1 2 1,0 0-1,0 1 0,17 2 0,-30-2-195,-1 0-1,1 0 0,-1 1 1,1-1-1,-1 1 1,1-1-1,-1 1 1,0-1-1,1 1 1,-1 0-1,0 0 1,1-1-1,-1 1 1,0 0-1,0 0 1,0 0-1,0 1 0,0-1 1,0 0-1,0 0 1,0 0-1,0 1 1,-1-1-1,1 1 1,0-1-1,-1 0 1,1 1-1,-1-1 1,0 1-1,1-1 0,-1 1 1,0-1-1,0 1 1,0-1-1,0 1 1,0-1-1,0 1 1,-1-1-1,1 1 1,0-1-1,-1 1 1,1-1-1,-2 3 0,0 1 48,0 0 0,0 1 0,-1-1 0,1-1 0,-1 1-1,0 0 1,0-1 0,-1 1 0,0-1 0,-7 7 0,-11 4 309,-1 0 0,0-1 0,-1-2 0,0 0 0,-1-2 0,-46 13 0,139-67-6620,-46 32 1078,-4 2-1852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3459,'0'0'17398,"-3"11"-17174,-8 42 281,2 1-1,3 0 1,1 86-1,9-117-1189,-3-17-4699,-11-19 1203,-18-25-773,12 14 1543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3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9 244 4676,'-2'-8'2408,"0"1"-1903,1-1-1,0 1 1,0 0 0,0-1-1,1 1 1,0-1-1,0 1 1,1-1 0,0 1-1,0-1 1,1 1-1,0 0 1,0 0 0,1 0-1,0 0 1,0 0 0,0 0-1,9-12 1,-3 10-177,0 1 0,0-1 0,1 2 0,0-1 0,0 1 1,21-10-1,-24 13-221,1 1 0,-1 0 0,0 1 0,1 0 0,-1 0 0,1 0 0,-1 1 0,1 0 0,0 1 0,0 0 0,0 0 1,8 2-1,-14-2-94,-1 1 0,1-1 0,-1 1 0,1 0 1,-1 0-1,1 0 0,-1 0 0,0 0 0,1 0 1,-1 0-1,0 0 0,0 0 0,0 1 0,0-1 1,0 0-1,0 1 0,0-1 0,-1 1 0,1-1 0,0 1 1,-1-1-1,1 1 0,-1 0 0,1-1 0,-1 1 1,0 0-1,0-1 0,0 1 0,0 0 0,0-1 1,0 1-1,0-1 0,-1 1 0,0 2 0,0 3 63,0 0 0,0 0 0,-1-1-1,0 1 1,-1-1 0,1 1 0,-5 6-1,-4 4 163,-1-1-1,-1 0 1,0 0 0,-1-2-1,-17 15 1,30-28-239,1-1 0,-1 1 0,0-1 0,1 1 1,0-1-1,-1 1 0,1 0 0,-1-1 0,1 1 1,0 0-1,-1-1 0,1 1 0,0 0 1,0-1-1,-1 1 0,1 0 0,0 0 0,0-1 1,0 1-1,0 0 0,0 0 0,0-1 0,0 1 1,0 0-1,0 0 0,1-1 0,-1 1 0,0 0 1,0-1-1,1 1 0,-1 0 0,0-1 0,1 1 1,-1 0-1,1-1 0,-1 1 0,1-1 0,-1 1 1,1-1-1,-1 1 0,1-1 0,-1 1 1,1-1-1,0 1 0,-1-1 0,1 0 0,0 1 1,-1-1-1,1 0 0,1 1 0,43 19 247,-38-18-216,24 11-308,-1 0 0,31 19 1,-54-30-7661,-7-7-326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0 420 13389,'0'0'3171,"20"-66"-2595,10 26-63,20-4 255,4-6-127,8-2-481,-3 3-96,-4 6 0,-9 9-64,-7 8 32,-18 13-672,-5 10-706,-11 3-928,-5 13-224,-4 9-353,-15 1-3811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5221,'0'0'5445,"58"-13"-4132,-24-8 705,3-7-224,5-2-481,-1-4-448,-2 4-320,-2 2-321,-12 10-160,-4 5-224,-9 5-577,-3 8-1441,-9 8-1922,0 10 2883,-14 6-673,-4 5-1121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44 120 3299,'-6'9'2781,"-3"2"-1858,6-7-562,-1 0 0,1 0 1,0 1-1,0-1 1,1 1-1,-1-1 0,1 1 1,-3 10-1,5-14-335,0-1-1,0 0 1,0 1-1,0-1 1,0 1 0,0-1-1,0 0 1,0 1-1,0-1 1,0 1 0,1-1-1,-1 0 1,0 1-1,0-1 1,0 0-1,1 1 1,-1-1 0,0 0-1,0 1 1,1-1-1,-1 0 1,0 1 0,0-1-1,1 0 1,-1 0-1,1 0 1,-1 1 0,0-1-1,1 0 1,-1 0-1,0 0 1,1 0 0,-1 1-1,1-1 1,-1 0-1,0 0 1,1 0-1,-1 0 1,1 0 0,-1 0-1,0 0 1,1 0-1,-1 0 1,1-1 0,-1 1-1,0 0 1,1 0-1,-1 0 1,0 0 0,1-1-1,24-5 207,-4-4-219,-1-1-1,-1-1 1,1 0-1,-2-2 1,0 0-1,22-23 0,-15 14 327,51-36-1,-76 59-344,0 0 0,0 0 0,0 0 0,0 0 0,0 0-1,0 0 1,0 0 0,0 1 0,0-1 0,0 0 0,0 0 0,0 0 0,0 0 0,0 0 0,0 0 0,0 0 0,0 0 0,0 0 0,0 0 0,0 1-1,0-1 1,0 0 0,0 0 0,0 0 0,1 0 0,-1 0 0,0 0 0,0 0 0,0 0 0,0 0 0,0 0 0,0 0 0,0 0 0,0 0-1,0 0 1,0 1 0,0-1 0,0 0 0,0 0 0,1 0 0,-1 0 0,0 0 0,0 0 0,0 0 0,0 0 0,0 0 0,0 0 0,0 0 0,0 0-1,0 0 1,0 0 0,1 0 0,-1 0 0,0 0 0,0 0 0,0 0 0,0 0 0,0 0 0,0-1 0,0 1 0,0 0 0,0 0 0,0 0 0,0 0-1,0 0 1,1 0 0,-5 12-108,-9 12-449,-25 37-3740,29-44 1394</inkml:trace>
  <inkml:trace contextRef="#ctx0" brushRef="#br0" timeOffset="1">237 166 4612,'0'0'5702,"62"-2"-4197,-43-11 161,-4 0-65,0-4 65,1 2-449,0-1-672,-5-1-449,-2 4-353,-4 0-1440,-5 2-2339,-5 0-6214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3:5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9737,'-9'-2'171,"0"1"-66,6 1-61,0 0 0,0-1 0,-1 1 0,1-1 0,0 0 0,0 0 0,0 0 0,0 0 0,0 0 0,0 0 0,0-1 0,0 0 0,-2-2 0,7 0 691,11 2-674,17 1-224,-29 1 186,52 3-41,0 1 0,0 3-1,0 2 1,-1 2 0,-1 3 0,84 33-1,-119-40 15,0 1-1,-1 0 1,25 18-1,-36-24 18,-1 0-1,0 1 1,1 0-1,-1 0 1,0 0-1,-1 0 1,1 0-1,0 0 1,-1 1-1,0-1 0,0 1 1,0 0-1,0-1 1,0 1-1,-1 0 1,0 0-1,0 0 1,0 0-1,0 0 1,0 1-1,-1 4 0,-1-6 19,0 0 0,0-1-1,0 1 1,0 0 0,-1-1-1,1 1 1,-1 0 0,1-1-1,-1 0 1,0 1 0,0-1-1,0 0 1,-1 0 0,1 0-1,0 0 1,-1-1-1,1 1 1,-4 1 0,-60 29 579,43-23-436,-64 30 413,-99 49 11,158-72-602,0 1-1,1 1 1,1 1 0,-29 27 0,47-38-174,7-6 4,0 0 1,-1 0-1,1-1 1,-1 1-1,1 0 0,-1-1 1,0 0-1,0 1 0,1-1 1,-1 0-1,0 0 0,0 0 1,0 0-1,0 0 0,0 0 1,-1-1-1,1 1 0,0 0 1,0-1-1,0 0 0,-1 0 1,1 0-1,-3 0 0,-18-12-6125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2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1027 9161,'0'0'10730,"3"-10"-9876,3-4-662,0-1 0,1 1 0,1 0 0,0 0 0,0 1 1,1 0-1,12-12 0,88-90 125,-70 76-276,99-98 11,118-124 10,-196 194-49,-3-3 1,50-81 0,-76 97-777,-31 53-209,0 3 485,0-1 0,-1 0 0,1 1 1,0-1-1,-1 0 0,1 0 0,-1 0 0,1 1 0,-1-1 1,1 0-1,-1 0 0,0 0 0,0 0 0,1 0 0,-1 0 1,0 0-1,0 0 0,-2 1 0,2-2 112,-15 15-8914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71 1890,'0'0'4126,"1"-9"-1403,0-3-1794,2-31 3560,-3 43-4418,0 0-1,0 1 0,0-1 0,-1 0 1,1 0-1,0 0 0,0 0 0,0 0 1,-1 0-1,1 0 0,0 0 0,0 0 1,0 0-1,-1 0 0,1 0 0,0 0 1,0 0-1,-1 0 0,1 0 0,0 0 1,0 0-1,0 0 0,-1 0 1,1 0-1,0 0 0,0 0 0,0 0 1,-1 0-1,1 0 0,0 0 0,0-1 1,0 1-1,0 0 0,-1 0 0,1 0 1,0 0-1,0 0 0,0-1 0,0 1 1,0 0-1,-1 0 0,1 0 0,0-1 1,0 1-1,0 0 0,0 0 0,0 0 1,0-1-1,0 1 0,0 0 0,0 0 1,0 0-1,0-1 0,0 1 0,0 0 1,0 0-1,0 0 0,0-1 0,0 1 1,0 0-1,0 0 0,0-1 0,0 1 1,1 0-1,-1 0 0,0 0 0,0 0 1,0-1-1,-7 18 239,6 0-259,-1 1 103,1 0-1,1 0 0,1 0 0,0 1 1,2-1-1,5 24 0,-3-20-72,6 17 780,-10-39-789,-1 0 1,1 1-1,-1-1 1,1 0-1,-1 0 1,1 0-1,-1 0 1,1 0-1,-1 0 1,1 0-1,0 0 1,-1 0 0,1 0-1,-1-1 1,1 1-1,-1 0 1,1 0-1,-1 0 1,1-1-1,-1 1 1,1 0-1,-1 0 1,1-1-1,-1 1 1,0 0 0,1-1-1,-1 1 1,0-1-1,1 1 1,-1 0-1,0-1 1,1 0-1,18-19 784,-13 14-574,29-33 467,-2-1 0,49-76 0,-72 102-755,-7 12-3814,-3 9 571,-6 11-3575,-5-5 697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10346,'0'0'11210,"35"55"-11114,-19-44-31,0 0-65,-3-3-225,-1 0-511,4-2-674,-5-6-1665,-4 0-1825,2-9-2211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72 12332,'0'0'5957,"-47"53"-5188,47-32-417,0 3-288,0-4-64,10-4-544,-1-1-417,2-6-641,-6-6-415,-10-14-6824</inkml:trace>
  <inkml:trace contextRef="#ctx0" brushRef="#br0" timeOffset="1">57 150 4388,'0'0'2568,"-8"-9"26,-24-31 33,30 38-2359,1 0 0,-1 0-1,1 0 1,-1 0 0,1 0 0,0-1 0,0 1 0,0 0 0,0-1 0,0 1-1,0-1 1,1 1 0,-1-1 0,1 0 0,0 1 0,-1-1 0,1 1 0,1-1-1,-1 0 1,1-2 0,0 3-159,0 0-1,0-1 1,0 1-1,1 0 1,-1 1-1,1-1 1,-1 0-1,1 0 1,0 1-1,0-1 1,-1 1-1,1-1 1,0 1-1,0 0 1,1-1 0,-1 1-1,3 0 1,6-3-4,1 0 1,-1 1-1,1 1 1,0 0-1,0 1 1,16 0-1,-20 1-81,0 0 0,1 1 0,-1 0 0,0 0 0,1 1 0,-1 0 0,15 7 0,-22-9-7,1 1 0,-1 0 0,1 0 0,-1 0 0,1 0 0,-1 0 0,0 0 0,0 0-1,1 0 1,-1 1 0,0-1 0,0 0 0,0 1 0,0-1 0,0 1 0,-1-1 0,1 1 0,0-1 0,-1 1 0,1 0 0,-1-1 0,1 1 0,-1 0 0,0 0 0,0-1 0,0 1 0,0 0 0,0-1-1,0 1 1,0 0 0,-1 0 0,1-1 0,-1 1 0,1-1 0,-1 1 0,1 0 0,-1-1 0,0 1 0,0-1 0,0 1 0,0-1 0,0 0 0,0 1 0,0-1 0,-2 1 0,-2 5 131,-2 0 1,1 0-1,-1-1 0,-10 8 1,-20 20 764,37-34-913,-1 1 0,1-1 0,0 1 1,0-1-1,-1 1 0,1-1 0,0 1 1,0-1-1,0 1 0,0-1 0,-1 1 1,1 0-1,0-1 0,0 1 0,0-1 1,0 1-1,0-1 0,1 1 1,-1-1-1,0 1 0,0-1 0,0 1 1,0 0-1,1-1 0,-1 1 0,0-1 1,0 1-1,1-1 0,-1 0 0,0 1 1,1-1-1,-1 1 0,1-1 0,-1 0 1,0 1-1,1-1 0,-1 0 0,1 1 1,-1-1-1,1 0 0,-1 0 1,1 1-1,-1-1 0,1 0 0,0 0 1,-1 0-1,1 0 0,-1 0 0,1 0 1,-1 0-1,2 0 0,39 8 76,-31-7-32,3 2-163,1 1 0,-1 0 0,0 0 0,0 1 0,22 14 0,6 5-6363,-26-16-2754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0:1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72 212 6790,'0'0'5878,"-7"-9"-4442,-31-39 1169,38 48-2539,-1 0 0,1 0 0,-1 0 0,1 0 1,-1-1-1,1 1 0,-1 0 0,1 0 0,-1 0 0,1 0 0,-1 0 0,1 0 0,-1 0 0,1 0 0,-1 0 0,1 1 1,0-1-1,-1 0 0,1 0 0,-1 0 0,1 0 0,-1 1 0,1-1 0,-1 0 0,1 1 0,0-1 0,-1 0 0,1 0 1,0 1-1,-1-1 0,1 1 0,0-1 0,-1 0 0,1 1 0,0-1 0,0 1 0,0-1 0,-1 1 0,1-1 1,0 0-1,0 1 0,0-1 0,0 1 0,0-1 0,0 1 0,0-1 0,0 1 0,0 0-72,-1 0 0,1-1 0,0 1 0,0 0 0,0-1 1,0 1-1,0 0 0,0-1 0,0 1 0,0 0 0,0-1 0,0 1 0,1 0 0,-1-1 0,0 1 0,0 0 0,1-1 0,-1 1 0,0-1 0,1 1 0,-1-1 0,0 1 1,1-1-1,-1 1 0,1-1 0,-1 1 0,1-1 0,-1 1 0,1-1 0,-1 0 0,1 1 0,0-1 0,-1 0 0,1 1 0,-1-1 0,1 0 0,0 0 0,-1 0 0,1 1 1,0-1-1,-1 0 0,1 0 0,0 0 0,-1 0 0,2-1 0,2 1 21,0-1 0,0-1 0,0 1 1,0-1-1,0 1 0,0-1 0,0-1 0,-1 1 0,1 0 1,-1-1-1,0 1 0,0-1 0,0 0 0,0 0 0,0-1 1,0 1-1,-1 0 0,0-1 0,0 1 0,3-8 0,2 0 149,-2-1-1,1 1 0,-2-1 0,0-1 0,5-21 0,-8 32-132,-1 0 0,0 0 0,0 0 0,0 1 0,0-1 1,0 0-1,0 0 0,0 0 0,0 0 0,-1 0 0,1 0 0,-1 0 0,0-2 0,1 4-25,-1-1 0,1 1 0,-1-1 0,1 1 0,0 0 0,-1-1 0,1 1 0,-1 0 0,1-1 0,-1 1 0,1 0 0,-1-1 0,1 1 1,-1 0-1,1 0 0,-1 0 0,1 0 0,-1-1 0,1 1 0,-1 0 0,0 0 0,1 0 0,-1 0 0,1 0 0,-1 0 0,1 0 0,-1 1 0,0-1 0,-3 1-6,1 1 1,0-1-1,-1 1 0,1 0 1,0 0-1,0 0 0,0 0 0,1 1 1,-1-1-1,0 1 0,1-1 1,-3 4-1,-2 5-8,-1 0 1,2 0-1,-10 19 0,14-26-1,1 0 0,-1 0 0,1-1 0,0 1 0,0 0 0,0 1 0,0-1 0,1 0-1,-1 0 1,1 0 0,0 0 0,0 0 0,1 0 0,-1 1 0,3 6 0,-2-10 8,-1-1-1,1 1 1,-1 0 0,1-1 0,0 1-1,0-1 1,-1 1 0,1-1-1,0 1 1,0-1 0,0 1 0,-1-1-1,1 0 1,0 1 0,0-1 0,0 0-1,0 0 1,0 0 0,0 0 0,0 0-1,0 0 1,0 0 0,-1 0 0,1 0-1,0 0 1,0 0 0,0-1-1,0 1 1,0 0 0,0-1 0,-1 1-1,3-1 1,26-16 182,-26 14-151,1-1 1,-1 1-1,0-1 1,0 0-1,0 0 1,0 0-1,-1 0 1,0-1 0,1 1-1,-2-1 1,1 1-1,0-1 1,-1 0-1,0 0 1,0 1-1,-1-1 1,1-6 0,-1 11-28,0-1 0,0 1 1,0-1-1,0 1 0,0-1 1,-1 0-1,1 1 0,0-1 1,0 1-1,-1-1 0,1 1 1,0-1-1,-1 1 0,1 0 1,0-1-1,-1 1 0,1-1 1,-1 1-1,1 0 1,0-1-1,-1 1 0,1 0 1,-1-1-1,1 1 0,-1 0 1,1 0-1,-1 0 0,0-1 1,1 1-1,-1 0 0,1 0 1,-1 0-1,1 0 0,-1 0 1,0 0-1,1 0 0,-1 0 1,1 0-1,-1 0 0,1 1 1,-1-1-1,1 0 1,-1 0-1,1 0 0,-1 1 1,1-1-1,-1 0 0,1 0 1,-1 1-1,1-1 0,-1 1 1,1-1-1,-1 1 0,-28 19-29,-20 53-161,63-83 127,-13 9 70,1 1-1,-1-1 1,0 1 0,1-1 0,-1 0 0,0 0 0,1 0 0,-1 1 0,0-1 0,0-1 0,0 1 0,1 0-1,-1 0 1,-1 0 0,1 0 0,0-1 0,0 1 0,0-1 0,-1 1 0,1 0 0,0-1 0,-1 1 0,0-1-1,1 1 1,-1-1 0,0 1 0,0-1 0,0 0 0,0 1 0,0-1 0,0-2 0,0 4-11,-1 0 1,1-1-1,-1 1 1,1 0-1,-1-1 0,1 1 1,-1 0-1,1 0 1,-1-1-1,1 1 1,-1 0-1,1 0 1,-1 0-1,1 0 1,-1 0-1,1-1 0,-1 1 1,1 0-1,-1 0 1,0 1-1,1-1 1,-1 0-1,1 0 1,-1 0-1,1 0 1,-1 0-1,1 1 0,-1-1 1,1 0-1,-1 0 1,1 1-1,-1-1 1,1 0-1,0 1 1,-1 0-1,-17 11-49,18-12 49,-20 27-99,19-26 96,0 0 1,0 0-1,0 0 1,0 1-1,1-1 1,-1 0 0,0 1-1,1-1 1,-1 1-1,1-1 1,0 0-1,-1 1 1,1-1-1,0 1 1,0-1-1,0 1 1,0-1-1,0 1 1,0 2 0,1-4-1,-1 1 0,1-1 0,-1 0 1,1 0-1,-1 1 0,1-1 0,0 0 1,-1 0-1,1 0 0,-1 0 0,1 0 1,0 0-1,-1 0 0,1 0 0,-1 0 1,1 0-1,-1 0 0,1 0 1,0 0-1,-1 0 0,1-1 0,-1 1 1,1 0-1,-1 0 0,1-1 0,-1 1 1,1 0-1,-1-1 0,2 0 0,14-10-76,-10 5 100,0 1 0,0-1 0,0-1 0,-1 1 0,0-1 0,0 1 0,0-2 0,-1 1 0,0 0 1,-1-1-1,1 0 0,-1 1 0,-1-1 0,0-1 0,2-11 0,-4 20-18,0-1 1,0 1-1,0-1 1,0 0-1,0 1 1,0-1-1,0 0 1,-1 1-1,1-1 1,0 1-1,0-1 1,-1 1-1,1-1 1,0 1-1,-1-1 1,1 1-1,0-1 1,-1 1-1,1-1 1,-1 1-1,1 0 0,-1-1 1,1 1-1,-1-1 1,1 1-1,-1 0 1,1 0-1,-1-1 1,0 1-1,1 0 1,-1 0-1,1 0 1,-1 0-1,0 0 1,1 0-1,-1 0 1,1 0-1,-1 0 1,0 0-1,1 0 1,-1 0-1,1 0 1,-1 0-1,0 0 1,1 1-1,-1-1 1,1 0-1,-1 0 1,1 1-1,-1-1 1,1 0-1,-1 1 1,0 0-1,-29 20-46,26-16 18,0 1-1,0 0 0,1 0 1,-1 0-1,2 0 0,-1 1 1,0-1-1,1 1 0,1 0 0,-1 0 1,0 10-1,2-16-131,0 0 0,0 0 0,1 0 0,-1 0-1,0 0 1,1 0 0,-1 0 0,1-1 0,-1 1 0,1 0 0,0 0-1,-1 0 1,1 0 0,0-1 0,0 1 0,-1 0 0,1-1 0,0 1 0,0 0-1,0-1 1,0 1 0,0-1 0,0 0 0,0 1 0,0-1 0,0 0-1,0 1 1,0-1 0,0 0 0,0 0 0,0 0 0,0 0 0,0 0 0,0 0-1,0 0 1,0 0 0,0-1 0,0 1 0,0 0 0,0-1 0,0 1-1,0 0 1,0-1 0,1 0 0,23-11-7369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2:2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25 8680,'0'0'1634,"-9"-4"-1106,5 3-475,-5-3 43,0 0 1,0 1 0,-1 0-1,-18-2 1,25 4-104,0 1 1,0 0-1,0 0 0,0 0 1,0 0-1,0 1 0,0-1 0,0 1 1,0 0-1,1-1 0,-1 1 1,0 1-1,1-1 0,-1 0 1,0 1-1,1-1 0,-1 1 0,1 0 1,0-1-1,0 1 0,0 0 1,0 1-1,0-1 0,-3 4 1,-6 13 5,1 1 1,1 0-1,1 0 1,0 1-1,2 0 1,-5 28 0,-14 136 85,20-135-103,3-32 6,-11 176 116,12-173-53,2 0-1,1 0 1,1 0-1,0-1 1,2 1-1,0-1 1,9 22-1,-9-32-42,0 0 0,0 0 0,1 0 0,1-1 0,0 0 0,0 0 0,0-1 0,1 0 0,1 0 0,-1-1 0,1 0 0,0 0 0,1-1 0,0 0 0,0-1 0,0 0 1,0 0-1,1-1 0,0-1 0,-1 0 0,2 0 0,-1-1 0,0 0 0,0-1 0,15-1 0,4 0 98,0-2 0,-1-1 0,1-1 0,0-2 0,-1 0 1,0-2-1,-1-2 0,39-17 0,-9-1-7,64-40-1,-102 56-87,-1-2 0,0 0-1,-1-1 1,-1-1 0,0-1-1,23-29 1,-34 38 33,0-1 0,-1 0 1,-1 0-1,1 0 0,-1 0 0,-1-1 0,1 0 0,-2 1 1,1-1-1,-1 0 0,-1-1 0,0 1 0,0 0 0,-1 0 1,-1 0-1,0 0 0,0-1 0,0 1 0,-2 0 0,1 1 1,-1-1-1,0 0 0,-7-11 0,2 5 40,-1 1-1,0 1 1,-1-1 0,-1 2-1,0-1 1,-1 2 0,0 0 0,-1 0-1,-1 1 1,1 0 0,-2 1-1,0 1 1,-16-8 0,-16-2-58,-1 1 0,-1 3-1,0 1 1,-94-11 0,18 2 5,116 21-92,1 0 0,-1 0 0,1-1 0,-1 0 0,-10-6 0,17 9-69,1-1-1,-1 0 1,1 0-1,0 0 1,-1 0-1,1 0 0,0 0 1,0-1-1,0 1 1,0 0-1,0-1 0,0 1 1,0-1-1,0 1 1,1-1-1,-1 1 1,0-1-1,1 1 0,0-1 1,-1 1-1,1-1 1,0 0-1,0 1 1,-1-1-1,1 0 0,1 1 1,-1-1-1,0 0 1,0 1-1,1-1 1,-1 0-1,1 1 0,-1-1 1,1 1-1,0-3 1,22-29-3613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2:2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836 95 5894,'0'0'272,"-9"-9"59,0 0-152,0 1 1,-1 0 0,0 0-1,0 1 1,-1 0-1,0 1 1,0 0 0,-1 1-1,0 0 1,0 1-1,0 1 1,0-1 0,-22-2-1,18 6-98,0 0-1,0 1 0,1 1 1,-1 0-1,0 2 1,1-1-1,0 2 0,0 0 1,0 1-1,0 0 0,1 1 1,0 0-1,0 2 1,1-1-1,0 2 0,-13 12 1,-6 6 8,1 2 1,2 1-1,-49 67 0,-55 118 365,118-190-323,2 1 1,1 1-1,1 0 0,1 1 0,-6 35 1,13-53-92,1 1 0,1 0 1,0-1-1,1 1 0,0 0 1,0-1-1,1 1 0,1-1 1,0 1-1,1-1 1,0 0-1,1 1 0,0-2 1,0 1-1,1 0 0,8 12 1,1-5-19,0-1 1,1 0 0,1-1-1,0-1 1,1 0-1,1-1 1,0-1 0,1 0-1,0-2 1,1 0 0,0-1-1,1-2 1,0 0 0,0-1-1,41 8 1,-37-10-9,0-2 1,0-1 0,0-1-1,0-1 1,0-1 0,0-1-1,-1-1 1,1-2 0,0 0-1,-1-2 1,0 0 0,-1-2-1,0 0 1,22-14 0,-16 6 140,-1-1 0,-2-1 0,0-2 1,0-1-1,-2-1 0,-1-1 1,38-51-1,-46 54 12,-2 0 0,0-1 0,-2 0 0,0 0 0,-1-2 0,-2 1 0,0-1 0,-2 0-1,0-1 1,-2 1 0,2-29 0,-6 42-126,0-1 0,-1 1-1,0 0 1,0 0 0,-1-1-1,-1 1 1,0 1-1,-1-1 1,0 0 0,0 1-1,-1 0 1,-9-14 0,6 11-94,-2 1 0,0 1 0,0 0 1,-1 0-1,0 1 0,-1 0 0,0 1 1,-19-11-1,4 6-518,-1 0-1,0 2 1,-1 2 0,0 0 0,0 2-1,-1 1 1,-1 2 0,-47-4 0,38 5-2915,9-5-4431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2:4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8008,'7'1'245,"-1"0"0,0 0 0,0 1 0,0-1 0,0 2 0,0-1 0,0 0 0,10 7 0,62 41 290,-55-34-530,1-1 0,0 0 0,0-2 0,34 13 0,-21-16 150,0-2 0,0-1 1,69 3-1,121-10 314,-101-3-443,44-5 124,266-47 0,-256 26 68,204-6 0,159 35-362,-543 0 52,1 0 0,-1 0 0,1 0-1,-1 0 1,1 0 0,-1 0 0,0 0-1,1 0 1,-1 0 0,1 0 0,-1 0 0,1 0-1,-1 0 1,1 0 0,-1 0 0,1-1 0,-1 1-1,0 0 1,1 0 0,-1 0 0,1-1 0,-1 1-1,0 0 1,1-1 0,-1 1 0,0 0 0,1-1-1,-1 1 1,0 0 0,0-1 0,1 1-1,-1-1 1,0 1 0,0 0 0,0-1 0,0 1-1,0-1 1,1 1 0,-1-1 0,0 1 0,0-1-1,0 1 1,0-1 0,0-14-6346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0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 2819,'0'0'822,"-9"0"-70,-60 10 3738,96-10-3855,347-10 2243,-348 7-2769,-21 3 37,-24 4-86,-115 9-193,91-11-225,-66 13 0,233-19 155,17-4 155,-140 8-64,-10 0 58,-96 12 159,-93 8 105,195-20-275,-22 3 300,24-3-272,1 0 0,-1 0 1,1 0-1,0 0 0,-1 0 1,1 0-1,-1 0 1,1 0-1,0 0 0,-1 1 1,1-1-1,0 0 1,-1 0-1,1 0 0,0 1 1,-1-1-1,1 0 0,0 0 1,-1 1-1,1-1 1,0 0-1,0 1 0,-1-1 1,1 0-1,0 1 1,0-1-1,0 0 0,0 1 1,-1-1-1,1 1 0,0-1 1,0 0-1,0 1 1,0-1-1,0 1 0,0-1 1,0 0-1,0 1 0,0-1 1,0 1-1,0-1 1,0 0-1,0 1 0,1-1 1,-1 1-1,0-1 1,0 0-1,0 1 0,1-1 1,-1 0-1,0 1 0,5 1-1575,4-1-939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0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50 3651,'-1'0'86,"1"0"1,0 0-1,-1 0 0,1 1 0,-1-1 0,1 0 0,0 0 0,-1 0 0,1 0 0,-1 0 0,1 0 0,-1 0 0,1 0 0,-1 0 0,1 0 0,0 0 0,-1 0 0,1 0 0,-1 0 0,1-1 0,-1 1 0,1 0 0,0 0 0,-1 0 0,1-1 1,-1 1-1,1 0 0,0 0 0,-1-1 0,1 1 0,0 0 0,0-1 0,-1 1 0,1 0 0,0-1 0,0 1 0,-1-1 0,1 1 0,0 0 0,0-1 0,0 1 0,0-1 0,0 1 0,-1 0 0,1-1 0,0 1 0,0-1 0,0 1 0,0-1 0,0 1 1,1-1-1,-1 0 10,1-1 0,0 1 1,0 0-1,0 0 0,0 0 1,0 0-1,0 0 1,0 1-1,0-1 0,1 0 1,-1 0-1,0 1 0,0-1 1,1 1-1,-1-1 1,3 0-1,31-5 155,0 1-1,0 2 1,48 2-1,-2 0-158,-49 0-60,-21 2-4,-1-1-1,1-1 1,-1 0 0,1 0-1,10-3 1,-20 3 41,-22 2 219,-22 2-287,1 3 0,-73 18-1,32-6 30,71-16-12,6-1-35,0 0 1,0 0-1,0 0 0,0 1 1,1 0-1,-1 0 0,0 0 0,1 1 1,-6 3-1,13-5-39,1 0 0,-1 0 0,1-1 0,-1 1 0,1-1 0,-1 1 0,1-1 0,0 0 0,-1 0-1,1 0 1,3-1 0,41-3 146,75-15 0,-14 0-216,-97 18 109,-3 0 18,0 0-1,0 0 1,0 0 0,0-1 0,-1-1 0,12-4 0,-18 4 327,-10 0-209,-8 0-59,-26 3-150,-1 2 1,0 1-1,0 3 0,1 1 0,-64 20 0,85-22-2221,5-4-1688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1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51 0,'0'0'603,"-8"0"-160,-22 2 1487,-55-4 0,26 2 1305,160 8-1751,32-11-1316,256-41 0,-359 38-114,-2 1 76,-47 15-57,-118 50-187,83-34 26,0-3-1,-81 23 1,-6-22 98,56-11 49,437-100-70,-292 73 20,115-29 36,-163 38-49,-12 1-8,-24-1-22,-55 4-27,66 1 60,-171 11 146,85-4 57,248-8-987,-16-12-1831,-103 9 796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2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0 12620,'0'0'4575,"2"12"-3411,0 4-848,0 0 0,-2 1 0,0-1 0,-1 0 0,0 1 1,-1-1-1,-1 0 0,-9 29 0,-155 342 2172,20-53-1010,145-331-1477,1 0 0,0 0-1,0 0 1,0 1-1,1-1 1,-1 0-1,1 1 1,-1-1-1,1 0 1,0 1-1,1 5 1,-1-8-5,1-1 1,-1 1-1,0-1 1,0 1-1,1-1 1,-1 0-1,0 1 1,0-1-1,1 1 1,-1-1-1,1 0 0,-1 1 1,0-1-1,1 0 1,-1 1-1,1-1 1,-1 0-1,1 0 1,-1 0-1,1 1 1,-1-1-1,1 0 1,-1 0-1,1 0 1,-1 0-1,1 0 1,0 0-1,25-9-48,-3-6 112,0-1-1,-1 0 0,33-35 1,-12 12-20,186-153-99,-72 70-4121,-102 80-192,-12 5-3705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2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156 101 2915,'0'0'149,"7"-7"-47,24-20-33,-31 27-66,0 0 0,1 0 0,-1 0 1,0 0-1,0 0 0,0 0 0,0-1 0,0 1 0,1 0 0,-1 0 0,0 0 1,0 0-1,0 0 0,0 0 0,0-1 0,0 1 0,0 0 0,1 0 0,-1 0 0,0 0 1,0-1-1,0 1 0,0 0 0,0 0 0,0 0 0,0 0 0,0-1 0,0 1 1,0 0-1,0 0 0,0 0 0,0-1 0,0 1 0,0 0 0,0 0 0,0 0 1,0 0-1,-1-1 0,1 1 0,0 0 0,0 0 0,0 0 0,0 0 0,0 0 0,0-1 1,0 1-1,-1 0 0,1 0 0,-12-3-13,-13 4-10,9 2-207,0 2 0,0-1 0,1 2 0,-21 10 0,-23 8 102,112-31 4405,-12 2-4097,90-18 104,140-28 109,-264 50-342,-392 60 431,415-58-616,33-6 364,98-24-121,85-18-69,-236 44 158,-12 1-96,-26 0-88,-45 5-111,-117 36 74,-50 7 35,276-48-472,59 3-1,-20 0-2017,-52-2-797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3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55 8264,'0'0'6940,"5"-8"-5173,1 0-1316,-3 5-202,-1 0 0,0-1 1,1 1-1,-1 0 0,-1-1 0,1 1 0,2-7 1,-4 10-176,0 0 0,0-1 0,0 1-1,0 0 1,0 0 0,0 0 0,0 0 0,0 0 0,0-1 0,0 1 0,0 0 0,0 0 0,0 0 0,0 0 0,0-1 0,0 1 0,0 0 0,0 0-1,0 0 1,0 0 0,0 0 0,0-1 0,0 1 0,0 0 0,0 0 0,0 0 0,0 0 0,0 0 0,0-1 0,0 1 0,-1 0 0,1 0 0,0 0-1,0 0 1,0 0 0,0 0 0,0 0 0,0 0 0,-1 0 0,1-1 0,0 1 0,0 0 0,0 0 0,0 0 0,-1 0 0,1 0 0,0 0 0,0 0-1,0 0 1,0 0 0,0 0 0,-1 0 0,1 0 0,0 0 0,-15 5 888,-13 10-972,-12 19 147,1 1 0,3 2 0,-40 50 0,63-70-65,2 0 0,-1 0 0,2 1-1,0 0 1,2 0 0,0 1 0,1 1-1,0-1 1,2 1 0,0 0-1,-2 24 1,7-41-100,0 0 0,-1 1 1,1-1-1,0 0 0,0 1 0,1-1 0,-1 0 1,1 0-1,0 1 0,0-1 0,0 0 0,0 0 0,0 0 1,1 0-1,-1 0 0,1 0 0,0-1 0,0 1 0,0 0 1,0-1-1,0 1 0,0-1 0,1 0 0,-1 0 0,1 0 1,0 0-1,0 0 0,4 1 0,-1-1-294,0 0-1,1 0 1,-1-1-1,1 0 1,-1 0-1,1-1 0,-1 0 1,1 0-1,0 0 1,-1-1-1,1 0 1,-1-1-1,11-2 1,28-18-3965,0-10-3235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31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14958,'0'0'10228,"-5"10"-9982,-24 35 192,-2-2 1,-52 56-1,-22 31-1326,102-125-3504,12-15 440,8-14-1488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3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15439,'0'0'2231,"-7"9"-1243,2-3-815,0 0 1,1 0 0,0 1-1,0 0 1,0-1 0,1 2-1,0-1 1,0 0 0,1 1-1,0-1 1,0 1 0,1-1-1,0 1 1,0 8 0,2-1-134,1 1 0,1-1 0,1 0 0,0 0 0,1 0 0,0 0 0,1-1 0,1 0 0,13 21-1,12 28-2942,-28-52 1539,-14-8-12860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3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12908,'0'0'9065,"75"-4"-7560,-35-1-352,14-5-864,-7-1-257,3 1-257,-8 2-1408,-12 1-1538,-12-1-3812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3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7783,'0'0'15791,"1"38"-15374,5-5-289,-5 1-64,5 1-64,-1-3-1089,0-6-1410,4-7-1440,0-8-2083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3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13229,'0'0'2242,"-18"68"-1025,13-35-673,3 2 193,2 1-64,0-6-449,0-4-160,2-6-32,3-5-96,4-4-929,-7-9-1537,1-2-1442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3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86 13837,'0'0'8109,"8"-8"-7522,2 1-398,-1 0-1,1 0 0,1 1 1,-1 0-1,1 1 0,0 0 0,0 1 1,0 0-1,1 1 0,20-4 1,15 0-53,80-2 0,-126 9-143,1 0 1,0 0-1,-1 0 1,1 0-1,0 0 1,0 1-1,-1-1 1,1 0-1,0 1 1,-1 0-1,1-1 1,0 1-1,-1 0 1,1 0-1,-1-1 1,0 1-1,2 2 1,-2-2 10,0 0 0,-1-1 0,1 1 1,-1 0-1,1 0 0,-1 0 0,0 0 1,1 1-1,-1-1 0,0 0 1,1 0-1,-1 0 0,0 0 0,0 0 1,0 0-1,0 0 0,0 0 0,-1 1 1,1 1-1,-1 1 65,-1 0 0,0 0 0,1 0 0,-1 0 0,-1 0 0,1 0 0,0-1 0,-1 1-1,0-1 1,0 0 0,-5 5 0,-57 35 556,23-18-433,41-25-195,1 1-1,-1-1 1,1 0-1,-1 0 1,1 1-1,-1-1 1,1 0-1,0 1 1,-1-1-1,1 0 1,-1 1-1,1-1 1,0 1-1,-1-1 1,1 1-1,0-1 1,-1 1-1,1-1 1,0 1-1,0-1 0,0 1 1,-1-1-1,1 1 1,0-1-1,0 1 1,0-1-1,0 1 1,0 0-1,0-1 1,0 1-1,0-1 1,0 1-1,0-1 1,1 1-1,-1-1 1,0 1-1,0 0 1,0-1-1,1 1 1,-1-1-1,0 1 1,0-1-1,1 0 1,-1 1-1,1-1 1,-1 1-1,0-1 1,1 0-1,-1 1 1,1-1-1,-1 0 1,1 1-1,-1-1 1,1 0-1,-1 0 1,1 1-1,-1-1 1,1 0-1,-1 0 1,2 0-1,42 15-394,-35-12 289,27 7-346,-20-6 267,-1 0 0,0 1-1,0 0 1,0 1-1,18 12 1,-30-17 200,0 1 0,-1 0 1,1 0-1,-1 0 0,0 1 1,1-1-1,-1 0 0,0 1 0,0 0 1,-1-1-1,1 1 0,-1 0 1,1 0-1,-1 0 0,0 0 1,0 0-1,0 0 0,0 0 0,-1 0 1,1 0-1,-1 1 0,0-1 1,0 0-1,0 0 0,0 0 1,0 1-1,-1-1 0,0 0 0,1 0 1,-1 0-1,0 0 0,-2 4 1,-1-1 174,1 0 1,-1 0 0,0 0-1,0-1 1,0 1 0,-1-1 0,0 0-1,0-1 1,0 1 0,-1-1-1,-7 5 1,-69 36 1873,68-39-1852,0-1 0,-1 0-1,1-1 1,-1-1 0,0 0 0,0-1 0,0-1-1,0 0 1,-19-2 0,27 1-284,0-1-1,0 1 1,-1-2 0,2 1 0,-1-1-1,0 0 1,0 0 0,1-1 0,-1 0-1,1 0 1,0 0 0,-1-1 0,2 0-1,-1 0 1,0-1 0,1 1 0,0-1-1,0 0 1,0-1 0,1 1 0,-7-12-1,11 16-38,-1 1-1,0-1 0,0-1 0,1 1 0,-1 0 1,1 0-1,-1 0 0,1 0 0,0 0 1,-1 0-1,1-1 0,0 1 0,0 0 0,0 0 1,0 0-1,0-1 0,0 1 0,0 0 0,0 0 1,0 0-1,1 0 0,-1-1 0,0 1 0,1 0 1,-1 0-1,1 0 0,-1 0 0,1 0 1,0 0-1,-1 0 0,1 0 0,0 0 0,0 0 1,0 0-1,1-1 0,2 0-637,1 0-1,-1 0 1,1 0-1,-1 1 1,1 0 0,0 0-1,5-1 1,-1 0-627,22-5-4798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3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18353,'0'0'4453,"9"0"-3973,4 1-347,1 1-1,-1 0 1,0 1 0,0 0-1,0 1 1,0 0-1,-1 1 1,1 1 0,-1 0-1,-1 0 1,1 1 0,-1 1-1,0 0 1,15 14-1,-20-15-103,1 0-1,-1 0 1,0 0-1,-1 1 0,0 0 1,0 0-1,0 0 1,-1 0-1,0 1 0,-1 0 1,0-1-1,-1 2 1,1-1-1,-2 0 0,1 0 1,-1 0-1,-1 1 1,0-1-1,0 0 0,-1 1 1,0-1-1,-4 16 1,0-7-4,-2-1 1,0 0 0,-1 0 0,-1 0-1,-1-1 1,0-1 0,-1 1 0,-24 25-1,8-13-542,-2-1 0,0-1 0,-42 27 0,4-13-2723,4-10-2814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4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0 256,'0'0'353,"-6"3"-321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2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12364,'0'0'10751,"6"12"-10174,13 25-272,15 30-47,76 113 1,-88-159 6,-21-21-258,-1 1 0,0-1-1,1 0 1,-1 0 0,1 0 0,-1 0 0,1 0 0,-1 0 0,1 0 0,-1 0 0,1 0 0,-1 0-1,1 0 1,-1 0 0,0 0 0,1 0 0,-1-1 0,1 1 0,-1 0 0,1 0 0,-1 0 0,0-1-1,1 1 1,-1 0 0,1-1 0,-1 1 0,0 0 0,1-1 0,-1 1 0,0 0 0,0-1 0,1 1-1,-1 0 1,0-1 0,0 1 0,0-1 0,1 1 0,-1-1 0,0 1 0,0 0 0,0-1 0,0 1-1,0-1 1,0 1 0,0-1 0,0 1 0,0-1 0,0 1 0,0-1 0,0 1 0,0-1 0,0 1-1,0 0 1,-1-1 0,1 0 0,-1-13-65,0 0-1,-1 0 1,0 0 0,-1 1-1,-1-1 1,0 1 0,-1 0-1,0 0 1,-1 0 0,0 1-1,-14-20 1,-12-13-369,-57-64 0,81 101 422,-6-7-12,13 19-15,21 26 55,-4-13 97,1-1 0,0 0 0,1-1 0,36 22 0,-42-29-22,-1-2 0,2 0 0,-1 0 0,1-1 0,-1-1 0,1 0 0,1-1 0,-1 0 0,23 1 0,-35-4-17,1 0 1,0 0 0,0 0 0,-1-1-1,1 1 1,0 0 0,-1-1-1,1 0 1,-1 1 0,1-1-1,-1 0 1,1 0 0,-1 1-1,1-1 1,-1-1 0,0 1-1,1 0 1,-1 0 0,0 0 0,0-1-1,0 1 1,0 0 0,0-1-1,0 1 1,0-1 0,-1 1-1,1-1 1,0 1 0,-1-1-1,1 0 1,-1 1 0,0-1-1,0 0 1,1 1 0,-1-1 0,0 0-1,0 0 1,-1 1 0,1-1-1,0 0 1,-1-1 0,0-8 93,-1 0 1,0 0-1,0 1 1,-1-1-1,-6-12 1,2 6-98,-2-1 1,-1 1-1,0 1 1,-1 0-1,-24-28 1,3 12-915,-49-40 0,90 77-2212,0 0-1,0 0 1,0-1 0,17 6 0,-2-2-6759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4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3523,'0'0'2125,"13"0"-1735,9 0-54,0-1 0,0-1 1,0-2-1,0 0 0,39-13 1,422-124 2108,-549 162-1815,60-19-1048,0 0 1,0 0 0,-1 0 0,1 0 0,0-1 0,-1 0 0,-7 0 0,-14-1-3021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4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135 135 545,'0'0'1889,"-9"0"-1568,-86-7 672,93 8-896,0-1 0,0 1 1,0-1-1,0 1 0,0 0 1,0 0-1,0 0 0,0 0 1,1 0-1,-1 0 0,0 0 1,1 1-1,-2 1 0,0 7 856,18-6-487,47-8-41,0-3 1,-1-3-1,-1-3 0,82-27 1,-2 2-364,-107 31 2,-23 6-20,0-1 1,0 0-1,0 0 0,0-1 0,0 0 1,-1-1-1,0 0 0,1-1 0,9-6 1,-57 10 1102,10 5-1125,0 1 0,1 2 0,0 0 0,-44 19 0,-3 0 50,-10-1-51,-139 21 1,309-52-599,11-16 548,175-65-1,-263 81 70,-15 3 30,-23 3 16,24 0-105,-27 1 28,0 2 0,1 1 0,-1 1 0,-30 10 1,-120 44-788,165-52 559,-28 6-1590,17-10-1533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3:5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2182 299 4100,'-10'-14'349,"0"1"0,-1 0 1,0 1-1,-1 0 0,0 0 0,-1 2 1,0 0-1,-1 0 0,-22-11 0,14 10-163,0 2 0,0 0-1,-1 2 1,0 0 0,-46-6-1,-5 8-341,-2 2-1,1 4 0,-92 13 0,89-7 166,-246 1-81,197-9 36,-182 21-1,270-14 25,-1 1 1,1 2-1,1 2 0,-1 2 0,2 1 0,0 2 0,1 1 1,-60 39-1,77-41-13,1 0 0,0 2-1,1 0 1,0 0 0,2 2 0,0 0 0,1 1 0,1 0 0,1 1 0,-12 29 0,15-30 42,2-1 1,0 1-1,1 0 1,1 0-1,1 1 1,1 0-1,1 0 1,0-1 0,2 1-1,0 0 1,1 0-1,6 25 1,-4-34 12,2 0 1,-1 0 0,1-1 0,1 0 0,0 0-1,1-1 1,0 1 0,1-1 0,-1-1-1,2 0 1,0 0 0,0 0 0,0-1 0,1 0-1,0-1 1,1 0 0,14 6 0,6 4 172,2-3 0,-1 0 0,2-2 0,67 14 0,-1-8 546,191 8 0,104-32 540,-249-6-1135,-1-7 1,143-37-1,272-113-46,-529 158-97,116-46 23,-126 47-17,1-1 1,-2 0 0,0-2 0,29-22-1,-44 30-6,1 0-1,-1 0 1,0 0-1,0-1 1,-1 1-1,1-1 1,-1 0-1,-1-1 1,1 1-1,-1-1 0,0 1 1,-1-1-1,1 0 1,-1 0-1,-1 0 1,1-1-1,-1 1 1,-1 0-1,1 0 0,-1-1 1,0 1-1,-1 0 1,-2-13-1,0 8 5,-1 0 0,-1 0 0,0 0-1,-1 0 1,0 1 0,0 0 0,-1 0 0,-1 1-1,0 0 1,0 0 0,-1 1 0,-17-15 0,-11-5 17,-2 1 1,-1 2-1,-56-27 1,-137-52-67,139 70-1202,-1 5 0,-1 4 0,-173-25 0,174 36-1315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5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57 1441,'-2'1'796,"-6"2"780,-1 0 1,-1 0 0,1-1-1,0 0 1,-16 1-1,28 4 510,8 0-1764,10-4 272,0-1 0,0-1 0,37-2 0,10 0-226,740 6 3075,23-47-2948,-791 40-493,74-7 4,105-4-626,-219 13 566,-20-2-485,-147-15 419,-1 8 0,0 6 0,-213 25 0,329-15 275,35-4-230,28-1-507,219-2-6171,-145 0 2883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4356,'0'0'5675,"-9"1"-3615,-3 1-1145,-8 2-8,-4-3 7959,51 4-8236,27 7-409,-1-3 1,2-3-1,-1-1 1,0-3 0,104-10-1,-155 8-206,30-4-27,-31 4 31,-1 0 0,0 0-1,0 0 1,0 0 0,1 0 0,-1 0 0,0-1-1,0 1 1,0 0 0,0-1 0,0 1 0,1-1-1,-1 1 1,0-1 0,0 0 0,0 1 0,-1-1-1,1 0 1,2-1 0,-12 0 92,0 0 0,0 1 0,1 1 0,-12 0 0,-11-1-150,-8-1-213,21 4-5996,32-6-585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0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 4484,'0'0'4799,"-8"1"-3186,-32-1 952,3 0 8178,38 1-10679,-1 0-1,1 0 1,-1 0-1,0 0 0,1-1 1,0 1-1,-1 0 1,1 0-1,-1-1 1,1 1-1,0 0 1,0-1-1,-1 1 0,1-1 1,0 1-1,0-1 1,0 1-1,-1-1 1,1 1-1,0-1 1,0 0-1,0 0 0,0 1 1,0-1-1,1 0 1,29 5 161,-29-5-125,71 3 235,-1-3 0,103-13 0,21 1-379,-343 28 386,-6-26-276,4-1-362,148 11 184,20 0-865,22 0 890,37-1-1559,138 17 0,-244-18 1780,-1 1-1,-54 4 1,50 0-6,-74 12 124,62-6-6360,55-11-2445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0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70 6790,'0'0'2013,"-8"-1"-444,-1-1-829,-21-4 761,6 4 5707,27 2-6038,326 8 2507,7 1-3762,-416-22 870,-414-4-848,453 17 62,211 18-159,315-6-1057,-483-11 1227,-1-1 1,0 0-1,0 0 1,0 0-1,0 0 1,0 0-1,0 0 0,0 0 1,0-1-1,0 1 1,0 0-1,0-1 1,0 1-1,0 0 1,0-1-1,0 1 1,0-1-1,1 0 1,-10-10 394,-33-8-161,-10 6-86,-1 2-1,0 3 1,0 2-1,-1 2 1,-83 5-1,135-1-187,-1 0-49,0 0 0,0-1 1,0 1-1,1 0 0,-1 0 1,0 1-1,0-1 0,0 0 1,0 1-1,0-1 0,0 1 0,0-1 1,1 1-1,-1 0 0,0 0 1,1 0-1,-1 0 0,0 0 1,1 0-1,-1 0 0,1 1 0,0-1 1,-1 1-1,1-1 0,-1 2 1,3 2-3195,6-4-2172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5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2289 537 3235,'-12'-6'7282,"-95"-68"-4450,71 46-2663,0 3 0,-1 1 0,-1 2 1,-82-34-1,88 47-188,-1 2 0,1 1 0,-1 2 0,0 2 0,-66 2 0,-168 30-76,238-25 112,-22 2-31,-394 70 335,362-57-263,0 4 0,2 3 0,-100 48 0,117-43-59,-73 48 0,113-64-5,0 2-1,1 0 0,1 2 0,1 1 0,-33 40 0,47-52-7,2-1-1,-1 1 0,1 0 1,0 1-1,1 0 1,0-1-1,0 1 1,1 0-1,0 1 1,1-1-1,0 0 1,1 1-1,0 17 1,2-15-3,1 0 0,0-1 0,0 1 0,2 0 0,-1-1 0,2 0 0,0 0 0,0 0 0,13 21 0,1-6 5,1-1 0,2-1-1,0 0 1,1-2 0,2-1 0,0-1 0,53 34 0,-6-11 18,2-4-1,2-3 0,1-3 0,138 40 1,-111-47 2,2-5 0,0-4 1,137 4-1,-90-19 18,0-8-1,-1-6 1,0-7 0,-1-6-1,210-62 1,-237 48 250,168-73 1,-237 85-72,-2-1 0,-1-4 0,-1-1 0,-1-2 0,58-54 0,-94 75-100,-1-1-1,0 0 1,-1-1 0,0 0 0,-2-1 0,1 0-1,-2-1 1,0 0 0,7-22 0,-12 26-65,0 0 1,-1 0 0,-1-1 0,0 1-1,0-1 1,-2 1 0,0-1-1,0 1 1,-1-1 0,-1 1-1,0-1 1,-1 1 0,-8-24-1,0 13-73,0 0-1,-2 1 0,0 1 0,-2 0 1,0 1-1,-2 1 0,0 0 0,-1 1 1,-29-23-1,-9-4-87,-2 3 1,-76-42-1,46 37 103,-1 4 0,-3 4-1,-1 4 1,-2 3 0,-185-36 0,153 48-834,-1 6 1,0 5-1,-1 6 1,-146 14-1,-95 49-3792,203-24 651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4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5388 140 6118,'-624'-57'4993,"-1"52"-4774,-199-10-328,77-19-207,558 35 312,-366 50-1,381-23 313,2 8 0,-232 79 1,345-93-226,1 2 0,2 3 1,0 2-1,2 3 0,1 1 1,2 3-1,2 3 0,1 1 1,2 3-1,-52 61 0,41-31-81,4 3-1,4 1 0,3 3 0,3 2 0,4 2 1,3 1-1,5 2 0,-37 163 0,59-205 20,2 0-1,3 1 1,1-1-1,3 1 1,6 60-1,-2-72 39,3 0 0,0-1-1,2 0 1,2 0 0,1-1-1,1 0 1,31 51 0,-8-26 132,4-2 0,1-1 0,3-3 0,92 84 0,-50-63 87,3-3-1,110 64 1,-66-56-211,4-7-1,2-5 1,3-7-1,3-6 1,156 35-1,-64-36-37,2-10 0,356 15 0,119-37 43,742-77 0,-238-112 14,-913 102-52,567-206 1,-373 49 2,-388 164-23,-4-4 0,131-104 1,-207 144-53,-1 0 0,-2-2 0,-1-2 0,-1 0 0,-1-1 0,-2-2 0,23-41 0,-38 59-35,-1 0-1,-1 0 0,0-1 0,-1 1 1,-1-1-1,0 0 0,-1-1 0,0 1 1,-1 0-1,-1-1 0,-1 1 0,0-1 0,-1 1 1,-1-1-1,0 1 0,-1-1 0,-1 1 1,0 0-1,-1 1 0,-12-27 0,-2 9 28,0 2 1,-2 1-1,-1 0 0,-1 1 0,-2 2 0,0 1 0,-39-30 0,-23-11 318,-106-60 0,-28 0 1057,-376-154 1,-261-38-167,-119 21-810,-21 94-3397,765 171-4,8 4-224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10730,'0'0'10026,"55"4"-9162,-9-4 258,15-1-450,4-4-448,6 1-96,0 0-95,-6 1-1,-12-1-32,-9 4-577,-12-1-448,-18 1-480,-33-3-14991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2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12 277 15118,'0'0'9038,"10"1"-8088,-7-1-919,-1 1-1,1-1 1,0 0-1,-1 0 1,1 0-1,0 0 1,-1 0-1,1-1 1,0 1-1,-1-1 1,1 0-1,-1 1 1,1-1-1,-1 0 1,1-1-1,-1 1 1,0 0 0,0-1-1,1 1 1,-1-1-1,0 0 1,0 0-1,-1 0 1,1 0-1,0 0 1,-1 0-1,1 0 1,-1 0-1,1-1 1,-1 1-1,0 0 1,0-1-1,0 1 1,0-5-1,1 2 3,0 0-1,0-1 0,-1 1 1,0 0-1,0-1 1,-1 1-1,1-1 0,-1 1 1,-1-1-1,1 1 1,-1-1-1,1 1 1,-2-1-1,-1-5 0,2 8-17,0 1 0,0 0 0,0 0 0,-1 0-1,1 0 1,-1 0 0,1 0 0,-1 0-1,1 1 1,-1-1 0,0 0 0,0 1 0,0 0-1,0-1 1,0 1 0,0 0 0,-1 0-1,1 0 1,0 0 0,-1 1 0,1-1 0,0 1-1,-1-1 1,1 1 0,-1 0 0,1 0-1,0 0 1,-1 0 0,1 0 0,-1 0 0,1 1-1,0-1 1,-1 1 0,-3 1 0,4-1-22,0 1 0,1-1 0,-1 0 0,0 1 0,1-1 0,-1 1-1,1 0 1,0-1 0,0 1 0,-1 0 0,1 0 0,0 0 0,1-1 0,-1 1 0,0 0 0,0 0 0,1 1 0,-1-1 0,1 0 0,0 0 0,0 0 0,-1 0 0,2 0 0,-1 0 0,0 3 0,6 56-40,-5-56 45,1-1 1,0 1-1,0-1 0,0 0 1,0 0-1,1 0 0,0 0 0,-1 0 1,1-1-1,1 1 0,-1-1 1,0 0-1,1 0 0,0 0 0,0 0 1,-1-1-1,6 3 0,-7-4 4,1 0 0,-1 0 0,1 0 0,-1 0 0,1 0-1,-1 0 1,1-1 0,0 1 0,-1-1 0,1 0 0,0 0 0,-1 0-1,1 0 1,0 0 0,-1 0 0,1-1 0,-1 1 0,1-1 0,0 0-1,-1 0 1,1 0 0,-1 0 0,0 0 0,1-1 0,-1 1 0,0-1-1,0 1 1,0-1 0,0 0 0,3-4 0,0 0 41,-1-1 0,0-1 0,0 1 1,-1 0-1,0-1 0,0 0 0,-1 0 0,0 1 1,1-16-1,-2 19-16,0 1 1,-1-1 0,0 0-1,1 1 1,-1-1-1,-1 1 1,1-1-1,0 1 1,-1-1-1,0 0 1,0 1 0,0 0-1,0-1 1,0 1-1,-1 0 1,0-1-1,1 1 1,-1 0 0,0 0-1,-1 1 1,1-1-1,0 0 1,-1 1-1,-4-4 1,7 6-33,0 0 1,0 0-1,-1 0 0,1 0 1,0-1-1,0 1 1,-1 0-1,1 0 0,0 1 1,0-1-1,-1 0 0,1 0 1,0 0-1,0 0 1,-1 0-1,1 0 0,0 0 1,0 0-1,0 0 1,-1 0-1,1 1 0,0-1 1,0 0-1,0 0 0,-1 0 1,1 0-1,0 1 1,0-1-1,0 0 0,0 0 1,0 0-1,-1 1 0,1-1 1,0 0-1,0 0 1,0 1-1,0-1 0,0 0 1,0 0-1,0 1 1,0-1-1,0 0 0,0 0 1,0 1-1,0-1 0,0 0 1,0 0-1,0 1 1,0-1-1,0 18-63,0-16 57,0 10 7,1-1-1,1 0 0,0 0 1,0 0-1,6 13 0,-8-21 7,1 0-1,1-1 1,-1 1-1,0-1 1,1 0-1,-1 1 0,1-1 1,-1 0-1,1 0 1,0 0-1,0 0 1,3 2-1,-3-3 4,-1 0-1,0-1 0,0 1 0,1-1 1,-1 0-1,1 1 0,-1-1 0,0 0 1,1 0-1,-1 0 0,1 0 0,-1 0 1,1 0-1,-1 0 0,0 0 0,1-1 0,-1 1 1,1-1-1,-1 1 0,0-1 0,0 1 1,1-1-1,-1 0 0,0 1 0,2-3 1,2-1 69,-1-1 1,1 0-1,-1 0 0,0 0 1,-1 0-1,1-1 1,-1 1-1,0-1 0,-1 0 1,1 0-1,-1 0 1,3-12-1,-1 0 23,0-1 0,-1 0 0,1-23 1,-5 19 19,1-8-430,1 30 85,3 17 27,-3-15 189,1 14 27,1-1 0,1 1 0,1-1 0,0 0 0,11 21 0,-15-32-55,0-1 1,1 0 0,-1 1 0,1-1 0,0 0 0,-1 0-1,1 0 1,0-1 0,0 1 0,1 0 0,-1-1 0,0 1-1,0-1 1,1 0 0,-1 0 0,1 1 0,-1-2 0,1 1-1,0 0 1,-1-1 0,1 1 0,0-1 0,-1 0-1,1 1 1,0-1 0,-1-1 0,1 1 0,0 0 0,-1-1-1,1 1 1,0-1 0,-1 0 0,1 0 0,-1 0 0,1 0-1,-1 0 1,0-1 0,1 1 0,1-3 0,3 0-519,-1 0 0,0-1 0,0 0 1,-1 0-1,1 0 0,5-8 0,12-22-5178,-9 3-2849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4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13965,'0'0'5413,"58"20"-4292,-10-19 321,8-1-609,8 0-673,3 0-128,-5-1-64,0-4-1089,-12-3-1474,-11-1-2722,-6-3-1345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9897,'0'0'7346,"9"6"-6433,49 27 742,-29-18-646,46 32 0,-73-45-980,0 0 1,1 0 0,-1 0-1,0 0 1,0 0 0,-1 1-1,1-1 1,0 0-1,-1 1 1,1-1 0,-1 1-1,0 0 1,0 0 0,0-1-1,0 1 1,0 0 0,-1 0-1,1 0 1,-1 0-1,0 0 1,0 0 0,0-1-1,0 1 1,0 0 0,-1 0-1,1 0 1,-1 0 0,0 0-1,0 0 1,0-1 0,0 1-1,0 0 1,-1-1-1,1 1 1,-1-1 0,-2 3-1,-6 9 203,-1-1-1,-1-1 0,0 1 0,-25 18 0,28-23-311,-33 27-185,-50 41 188,29-29-7145,42-33-3930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4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40 7783,'8'-36'12815,"-7"33"-9555,-1 5-849,-8 20-1876,-7 15-16,2 0-1,1 1 1,2 1-1,2-1 1,1 1 0,-1 53-1,27-93-107,-11-3-369,0-1 0,-1 1-1,0-1 1,0-1 0,0 1 0,6-8-1,-9 8-77,0 1 0,1 0-1,-1 0 1,1 0 0,0 0-1,0 1 1,0 0 0,0 0-1,1 0 1,-1 1 0,1-1-1,0 1 1,-1 1 0,1-1-1,0 1 1,8-1 0,-11 2 18,0 0 0,0 0 0,0 0 1,0 0-1,0 0 0,0 1 1,0-1-1,0 1 0,0 0 1,-1 0-1,1 0 0,0 0 1,0 0-1,-1 1 0,1-1 1,-1 1-1,1 0 0,-1 0 1,4 4-1,-4-3-1,0 0 0,0 1 1,0 0-1,-1-1 0,1 1 0,-1 0 0,0 0 1,0 0-1,-1 0 0,1 0 0,-1 0 1,0 0-1,0 0 0,0 6 0,-1-7 42,0 1 0,0-1 0,0 0 0,0 0 0,0 0 0,-1 0 0,1 0 0,-1 0 0,0 0 0,0-1 0,0 1 0,0-1 0,0 1 0,-1-1 0,1 0 0,-1 0 0,1 0 0,-1 0 0,0 0 0,0-1 0,0 1 0,0-1 0,-6 2-1,-2 2 90,0-2 0,-1 1 0,0-2 0,1 1 0,-18 0 0,21-3-31,0 0 0,0 0 0,0-1 0,-1 0 1,1 0-1,0-1 0,0 0 0,-15-6 0,21 7-109,-1 0-1,1 0 0,-1-1 0,1 0 0,-1 1 1,1-1-1,0 0 0,0 0 0,0 0 0,0 0 1,0 0-1,0-1 0,1 1 0,-1-1 0,1 1 1,0-1-1,-1 1 0,1-1 0,0 0 0,1 0 1,-1 1-1,0-1 0,1 0 0,0 0 0,-1 0 1,1 0-1,0 0 0,1 1 0,-1-6 0,1 6-197,0 0 0,0 0 0,-1 0 0,1 0 0,0 0 0,1 0 0,-1 1 0,0-1 0,1 0 0,-1 0 0,0 1 0,1-1 0,0 1 0,-1-1 0,1 1 0,0 0 0,0 0 0,0 0 0,0 0 0,0 0 0,0 0 0,2 0 0,56-15-7382,-43 12 3267,13-3-4584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4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98 11979,'0'0'13047,"10"-1"-12241,1-1-537,0 0-1,0 0 0,0-1 0,15-7 0,-23 9-197,-1 0 0,1 0 0,0 0 0,0-1 0,-1 1 0,1-1 0,-1 0 0,1 0 0,-1 0 0,0 0 0,1 0 0,-1 0 0,0-1 0,-1 1 0,1-1 0,0 1 0,-1-1 0,1 0 0,-1 0 0,0 0 0,0 1 0,0-1 0,0 0 0,-1 0 0,1-5 0,-1 8-59,0-1-1,0 0 0,-1 0 1,1 0-1,0 1 0,-1-1 1,1 0-1,-1 0 0,1 1 1,-1-1-1,1 0 0,-1 1 1,1-1-1,-1 0 0,0 1 1,1-1-1,-1 1 0,0-1 1,1 1-1,-1 0 0,0-1 0,0 1 1,0 0-1,1-1 0,-1 1 1,0 0-1,0 0 0,0 0 1,0-1-1,1 1 0,-1 0 1,0 0-1,0 0 0,0 1 1,0-1-1,0 0 0,1 0 1,-1 0-1,-1 1 0,-3 0-30,1 0 0,0 0 0,0 0-1,0 0 1,0 0 0,0 1 0,-5 3-1,2 0 9,1 0-1,0 1 0,1 0 0,-1 0 0,1 0 1,0 0-1,1 1 0,-1 0 0,1 0 0,1 0 1,-1 0-1,1 1 0,1-1 0,-1 1 0,1 0 1,1 0-1,-1 0 0,0 14 0,2-20-7,0-1 0,0 1 0,1-1 0,-1 0 1,0 1-1,0-1 0,1 0 0,-1 1 0,1-1 0,-1 0 0,1 1 0,0-1 0,-1 0 0,1 0 0,0 0 0,0 0 0,0 0 0,0 0 0,0 0 1,0 0-1,0 0 0,0 0 0,2 1 0,1-1-110,-1 1 0,0-1 1,1 0-1,-1 0 0,1 0 1,-1-1-1,1 1 0,-1-1 1,6 0-1,-1 0-539,0 0-1,0-1 0,0 0 1,0-1-1,0 0 1,0 0-1,15-7 1,-13 3-1745,0 0 0,0-1 0,17-17 0,0-4-4239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4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13357,'0'0'9251,"-6"10"-7991,4-7-1177,-70 128 3256,63-112-3071,1 1-1,0 0 1,1 0 0,2 0 0,-6 36 0,10-55-257,1 1-1,0-1 1,0 0 0,0 0 0,0 0 0,0 1 0,1-1 0,-1 0 0,0 0 0,0 0 0,1 0 0,-1 0-1,1 1 1,-1-1 0,1 0 0,0 0 0,-1 0 0,1 0 0,0 0 0,0-1 0,-1 1 0,1 0-1,0 0 1,2 1 0,0-1-3,0 1-1,0-1 1,0 0-1,0 0 1,0 0-1,0-1 1,0 1-1,0-1 1,6 1-1,8-2-324,1 0-1,32-7 1,-36 5-258,-10 2 497,1 0 0,0 0 0,-1 1 0,1 0 0,-1 0 0,1 0 0,0 0 0,6 2 0,-10-2 79,0 1 0,0 0 1,0-1-1,0 1 0,0 0 1,0 0-1,0 0 1,0 0-1,0 0 0,0 0 1,-1 0-1,1 0 1,0 0-1,-1 0 0,1 0 1,-1 0-1,1 1 0,-1-1 1,0 0-1,1 0 1,-1 1-1,0-1 0,0 0 1,0 0-1,0 1 1,0-1-1,0 0 0,0 1 1,0-1-1,-1 0 0,1 0 1,-1 2-1,-3 15 977,15-47-691,26-50-1087,-34 81 802,-1 0 0,1 0 0,0 0 1,-1 0-1,1-1 0,0 1 0,0-1 1,0 0-1,1 0 0,-1 0 0,5 1 0,-2-2 5,0 1 0,1-1 0,-1 0-1,0-1 1,0 0 0,1 0 0,-1 0-1,0 0 1,0-1 0,0 0-1,0-1 1,-1 1 0,1-1 0,0 0-1,-1 0 1,0-1 0,0 0 0,0 0-1,0 0 1,-1 0 0,1-1-1,3-6 1,-7 10-55,-1 5 22,-1-1 0,0 0 0,0 0 0,0 0 0,0 0 0,0 0-1,0 0 1,-1 0 0,-2 4 0,-10 26 501,13-31-445,1-1 0,0 1 0,0-1 0,0 1 1,0-1-1,0 1 0,0 0 0,0-1 0,0 1 1,1-1-1,-1 1 0,1-1 0,-1 1 0,1-1 1,0 1-1,-1-1 0,1 0 0,0 1 0,0-1 1,0 0-1,0 0 0,0 1 0,0-1 0,2 1 0,0 0 6,0-1-1,-1 0 0,1 0 1,0 0-1,0 0 0,-1-1 0,1 1 1,0-1-1,0 0 0,0 1 1,0-1-1,4-1 0,2 0-11,-1 0 0,1-1 1,-1 0-1,0 0 0,0-1 0,0 0 0,0 0 0,14-9 0,-18 9-36,0 0 1,0-1-1,0 1 0,0-1 0,0 1 0,-1-1 0,1 0 0,-1-1 0,0 1 0,0 0 0,-1-1 0,1 0 0,-1 0 0,0 1 0,-1-1 0,2-7 1,-5 13 3,-1 1 1,0-1-1,1 0 1,0 0-1,-1 1 1,1 0-1,0-1 1,-1 1-1,-3 4 1,3-3 4,1 0-1,-1 1 1,0-1 0,1 0 0,0 1 0,0 0-1,0-1 1,0 1 0,0 0 0,1 0 0,0 0-1,0 0 1,0 0 0,0 1 0,1-1 0,-1 0-1,1 0 1,0 0 0,1 7 0,0-10-186,0 0-1,0 0 1,-1 0 0,1-1 0,0 1 0,0 0 0,0 0-1,0-1 1,0 1 0,0 0 0,0-1 0,0 1-1,0-1 1,0 0 0,0 1 0,0-1 0,1 0 0,-1 0-1,0 1 1,0-1 0,0 0 0,0 0 0,1 0 0,1-1-1,30-2-7417,-9-5-785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4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17873,'0'0'4308,"-9"3"-2493,0 0-1186,0 1-1,1 0 1,0 1 0,-14 9 0,21-14-653,0 1 0,0 0 0,0-1 0,-1 1 0,1 0 0,0 0 0,0 0 0,0 0 0,1 0 0,-1 0 1,0 0-1,0 0 0,0 0 0,1 0 0,-1 1 0,1-1 0,-1 0 0,1 0 0,-1 1 0,1-1 0,0 0 1,-1 1-1,1-1 0,0 0 0,0 1 0,0-1 0,0 0 0,0 1 0,1-1 0,-1 0 0,0 1 0,1-1 1,-1 0-1,0 1 0,1-1 0,0 0 0,-1 0 0,1 0 0,0 1 0,-1-1 0,1 0 0,0 0 0,0 0 1,0 0-1,0 0 0,0-1 0,0 1 0,0 0 0,0 0 0,1-1 0,-1 1 0,0 0 0,2 0 0,2 2-126,0 0 0,0 1-1,-1 0 1,0 0 0,1 0-1,-1 1 1,-1-1 0,1 1 0,-1 0-1,0 0 1,0 0 0,0 0-1,-1 1 1,1-1 0,1 9-1,-2-5 238,0 0 0,-1 0 0,0 0 0,-1 0-1,0 1 1,0-1 0,-1 0 0,0 0 0,-4 14 0,3-14 163,0 1 1,-1-2-1,0 1 1,-1 0 0,0-1-1,0 1 1,-1-1 0,0 0-1,0-1 1,-1 1-1,0-1 1,0 0 0,-1 0-1,0-1 1,0 0 0,0 0-1,-1-1 1,0 0-1,0 0 1,-13 5 0,19-9-213,0 0 1,0-1 0,0 1 0,0-1-1,0 1 1,0-1 0,0 0 0,0 0-1,0 0 1,0 0 0,0 0 0,0 0 0,0-1-1,0 1 1,0-1 0,0 1 0,0-1-1,0 0 1,0 1 0,1-1 0,-1 0-1,0 0 1,0-1 0,1 1 0,-1 0-1,1 0 1,-1-1 0,1 1 0,-1-1-1,1 0 1,0 1 0,0-1 0,0 0-1,0 1 1,0-1 0,0 0 0,1 0-1,-1 0 1,0 0 0,1 0 0,0 0 0,-1 0-1,1-3 1,-1-2-103,0 0 0,1 0 1,0 0-1,0 0 0,1 0 0,0 0 0,0 0 0,1 0 1,-1 0-1,2 1 0,4-12 0,1 5-168,1 0 1,0 0-1,1 1 0,1 1 0,0 0 0,0 0 1,20-13-1,51-31-8628,-55 38 1296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4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12748,'0'0'14451,"11"4"-14264,-5-1-171,1 0 0,0-1 0,-1 0 1,1 0-1,0-1 0,1 0 0,11 0 0,-15-1-30,-1 0 1,1 0-1,-1-1 0,1 0 0,-1 1 0,1-1 0,-1-1 0,1 1 0,-1 0 0,0-1 1,0 0-1,0 1 0,0-1 0,0-1 0,0 1 0,0 0 0,-1-1 0,1 1 0,-1-1 1,0 0-1,4-4 0,-6 6 6,1 0 0,-1 1 0,1-1 1,0 0-1,-1 1 0,1-1 0,-1 0 1,0 0-1,1 0 0,-1 0 0,0 1 1,1-1-1,-1 0 0,0 0 0,0 0 0,0 0 1,0 0-1,0 0 0,0 0 0,0-1 1,-14 3-305,-22 22 103,32-19 278,-1 0-1,1 0 1,0 1-1,0-1 1,0 1-1,1 0 1,-1 0-1,1 1 1,0-1-1,1 1 0,-1-1 1,1 1-1,1 0 1,-1 0-1,1 0 1,-1 8-1,2-13-55,0 0-1,1 1 0,-1-1 1,1 0-1,0 0 1,-1 0-1,1 1 0,0-1 1,0 0-1,0 0 1,0 0-1,0 0 0,0 0 1,0-1-1,0 1 1,0 0-1,0 0 0,0-1 1,0 1-1,1 0 1,-1-1-1,0 1 0,1-1 1,-1 0-1,0 1 0,1-1 1,-1 0-1,0 0 1,1 0-1,-1 0 0,0 0 1,2 0-1,48-3-287,-37-1-117,-1 0 0,0-1 0,0-1 0,-1 0 0,0-1 1,0 0-1,0-1 0,-1 0 0,11-11 0,-21 18 846,-3 3-270,1 0-1,-1 0 0,1 0 1,0 0-1,0 0 1,0 1-1,0-1 1,0 0-1,0 1 1,1-1-1,-1 0 1,1 1-1,-1-1 1,1 1-1,0-1 1,0 0-1,0 1 1,1 3-1,2-5-158,-1 1 0,1-1 0,0 1-1,0-1 1,0 0 0,0 0 0,0 0 0,0-1 0,0 1-1,1-1 1,-1 0 0,0 0 0,6 0 0,22-3-3998,-26-2 359,-4-3-2034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4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15278,'0'0'6567,"78"16"-5062,-30-11-384,5-4-897,3-1-288,-1 0-3075,-3-2-7110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5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43 17328,'0'0'257,"-53"-17"-257,26 13 160,11 4-128,9 0 0,2 0-64,17 0-3075,13 0 1057,10-21-1794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5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9001,'0'0'12614,"3"-1"-12272,5-2-235,1 1 0,-1 1 0,1 0 1,0 0-1,-1 1 0,1 0 0,0 0 0,-1 1 1,10 2-1,16 0-42,0-1-423,129 5 1002,-56-5-6845,-84-2 809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2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13677,'0'0'2029,"1"9"207,0 3-1560,2 0-1,-1-1 1,2 1-1,-1-1 1,2 1-1,-1-1 0,8 12 1,53 84 1997,-39-67-2630,-20-30 6,29 43 17,-33-50-56,1 0 1,0 1 0,0-1 0,-1 0 0,2 0 0,-1 0 0,0-1 0,1 1 0,-1-1 0,1 0 0,4 2 0,-7-4 2,1 0 0,-1 0 1,0 0-1,1 0 1,-1 0-1,0-1 1,1 1-1,-1 0 1,0-1-1,0 1 0,0-1 1,1 0-1,-1 1 1,0-1-1,0 0 1,0 0-1,0 0 1,0 0-1,0 0 0,0 0 1,0 0-1,-1 0 1,1 0-1,0 0 1,0 0-1,-1 0 1,1 0-1,-1-1 0,1 1 1,-1 0-1,0-1 1,1-1-1,12-50-181,-12 46 42,0-1-24,-1 5 134,0 0 1,1 0-1,-1-1 0,0 1 1,1 0-1,0 0 0,0 0 1,0 0-1,0 1 1,0-1-1,1 0 0,-1 0 1,1 1-1,0-1 0,2-2 1,-4 38-87,1 29 663,-1-61-557,0-1 1,0 0-1,0 1 0,0-1 1,0 0-1,1 1 1,-1-1-1,0 0 1,0 1-1,0-1 1,0 0-1,1 0 0,-1 1 1,0-1-1,0 0 1,1 0-1,-1 1 1,0-1-1,0 0 0,1 0 1,-1 0-1,0 1 1,1-1-1,-1 0 1,0 0-1,0 0 0,1 0 1,-1 0-1,0 0 1,1 0-1,-1 0 1,0 0-1,1 0 0,-1 0 1,1 0-1,-1 0 1,1 0-1,15-8 239,11-16 114,-27 24-357,75-66 167,-52 48-235,-2-1-1,0-1 1,28-35 0,-48 55-17,-1-1 1,1 1 0,-1-1 0,1 0 0,-1 1-1,0-1 1,0 0 0,1 1 0,-1-1-1,0 0 1,0 1 0,0-1 0,0 0-1,1 0 1,-1 1 0,0-1 0,0 0-1,-1 0 1,1 1 0,0-1 0,0 0-1,0 1 1,0-1 0,-1 0 0,1 1 0,0-1-1,-1 0 1,1 1 0,0-1 0,-1 0-1,1 1 1,-1-1 0,1 1 0,-1-1-1,1 1 1,-1-1 0,1 1 0,-1-1-1,0 1 1,1 0 0,-1-1 0,1 1-1,-1 0 1,0 0 0,0-1 0,1 1 0,-1 0-1,0 0 1,1 0 0,-1 0 0,0 0-1,-1 0 1,-47-6-7424,42 6 6055,-31-2-5893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59 7303,'0'0'8979,"2"-8"-6876,6-25-421,-8 32-1610,1 1 0,-1-1 0,0 1-1,0-1 1,0 1 0,0-1 0,0 1 0,0-1 0,0 1-1,0-1 1,0 1 0,0-1 0,0 1 0,0-1 0,-1 1 0,1-1-1,0 1 1,0-1 0,0 1 0,-1-1 0,1 1 0,0-1-1,-1 1 1,1-1 0,0 1 0,-1 0 0,1-1 0,0 1 0,-1 0-1,1-1 1,-1 1 0,0-1 0,-20-1 659,-17 11-315,28-3-278,0 1-1,0 0 1,0 1-1,1 0 1,0 0 0,0 1-1,1 0 1,-12 17-1,62-23 24,-33-4-160,1-1 0,-1 0 0,0-1 0,0 0 0,0 0 0,0-1 0,0 0 0,-1-1 0,0 1 0,0-2 0,0 1 0,9-10 1,-10 11 16,-5 8-57,1 0-1,0 0 1,-1 0 0,0 0 0,0 0 0,0 1 0,-1-1-1,2 6 1,5 30 123,-1 0 1,-2 0-1,-2 1 0,-2 0 0,-4 42 0,3-67-76,-1-6 104,0-1 0,-1 0 0,0 1 0,0-1 0,-1 0-1,0 0 1,-1 0 0,1 0 0,-2-1 0,-8 14 0,11-19-56,0 1-1,-1 0 1,0-1-1,0 0 1,0 0-1,0 1 1,0-2-1,-1 1 1,1 0-1,-1-1 1,0 0-1,1 1 1,-1-1-1,0-1 1,-1 1-1,1-1 1,0 1-1,0-1 1,-1-1-1,1 1 1,0 0-1,-1-1 1,1 0-1,0 0 1,-6-1-1,8 0-48,-1-1-1,0 1 1,0-1-1,1 1 0,-1-1 1,1 0-1,0 0 1,-1 0-1,1 0 0,0-1 1,0 1-1,1 0 1,-1-1-1,0 1 0,1-1 1,-1 0-1,1 0 1,0 1-1,0-1 0,0 0 1,0 0-1,1 0 1,-1-6-1,-2-2-57,2 0 1,0-1-1,0 1 1,1 0-1,1-15 1,1 18 13,0 0 0,1 0 0,0 1-1,0 0 1,0-1 0,1 1 0,0 0 0,1 1 0,0-1 0,0 1 0,0 0 0,0 0 0,1 0-1,0 1 1,1 0 0,8-6 0,16-9-15,0 1-1,42-18 0,-47 24 25,13-5-101,-20 10 89,-1 0-1,0-2 0,0 0 1,0 0-1,-2-2 1,1 0-1,24-25 0,-40 36 48,0 0 0,0 1 0,0-1 0,0 0 0,0 0 0,-1 0 0,1 0 0,0 0 0,-1 0 0,1 0 0,-1 0 0,1 0 0,-1 0 0,1 0 0,-1-1 0,0 1 0,1 0 0,-1 0 0,0 0 0,0-1 0,0 1 0,0 0 0,0 0 0,0 0 0,0 0 0,-1-1 0,1 1 0,0 0 1,-1 0-1,1 0 0,-1 0 0,1 0 0,-1 0 0,1 0 0,-1 0 0,0 0 0,0 0 0,1 0 0,-1 0 0,0 0 0,0 0 0,0 0 0,0 1 0,0-1 0,0 0 0,0 1 0,0-1 0,0 1 0,0-1 0,0 1 0,-1 0 0,1-1 0,0 1 0,0 0 0,0 0 0,0 0 0,-2 0 0,-4-1 15,0 0 0,1 0 1,-1 1-1,0-1 0,0 2 1,1-1-1,-1 1 1,0 0-1,-7 2 0,10-1-6,0 1 0,0-1 0,0 1 0,0 0 0,0-1 0,1 2 0,-1-1 0,1 0 0,0 1 0,0 0 0,0-1 0,0 1 0,-3 7 0,5-9-145,1-1 0,-1 1-1,0-1 1,0 1 0,1 0 0,-1-1 0,1 1 0,-1 0 0,1 0 0,0-1 0,0 1 0,0 0 0,0 0 0,0-1 0,0 1 0,0 0 0,1 0 0,-1-1 0,0 1-1,1 0 1,0-1 0,-1 1 0,1 0 0,0-1 0,0 1 0,0-1 0,0 1 0,0-1 0,0 0 0,0 1 0,0-1 0,1 0 0,-1 0 0,1 0 0,-1 0 0,1 0-1,-1 0 1,4 1 0,17 6-3693,2-3-1922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30 16335,'0'0'6161,"-9"-5"-5350,-28-17-197,37 22-609,-1-1 0,0 1 0,0-1 0,0 1 0,0 0 0,0 0 0,0-1 1,0 1-1,0 0 0,0 0 0,0 0 0,1 0 0,-1 0 0,0 0 0,0 0 0,0 1 0,0-1 0,0 0 0,0 0 0,0 1 0,0-1 0,0 1 0,1-1 0,-1 1 0,0-1 0,0 1 0,1-1 0,-1 1 0,-1 1 0,-15 23-89,13-18 92,2-4-13,-1 0-6,0 1 0,0 0 0,0 0 0,1 0 0,-1 1 0,1-1 0,0 0-1,0 1 1,1 0 0,-1-1 0,1 1 0,0 0 0,0 7 0,1-11 9,1 0 0,0 0-1,-1 0 1,1-1 0,0 1 0,0 0 0,0-1 0,0 1 0,0 0 0,-1-1-1,1 1 1,0-1 0,0 0 0,0 1 0,0-1 0,0 0 0,1 1 0,-1-1-1,0 0 1,0 0 0,0 0 0,0 0 0,1 0 0,35-1 2,-27 1-93,-4-1 38,0 1 0,0 0 0,0 1 0,0 0-1,0 0 1,0 0 0,0 0 0,11 5 0,-14-4 48,-1 0-1,1 0 1,0 0-1,-1 1 1,1-1-1,-1 0 1,0 1-1,0 0 1,0 0 0,0-1-1,0 1 1,-1 0-1,1 1 1,-1-1-1,0 0 1,0 0-1,1 6 1,3 8 15,-2 0-1,0 0 1,-1 1 0,-1 0 0,0-1 0,-1 1 0,-1 0 0,-1-1-1,-7 32 1,6-39 120,1-1 0,-1 0-1,-1 0 1,0 0 0,0 0-1,0-1 1,-1 1 0,-1-1-1,1 0 1,-1-1 0,-1 1-1,1-1 1,-1-1 0,-1 1-1,1-1 1,-1 0 0,0-1-1,0 0 1,-12 6 0,17-10-77,0 0-1,0 1 1,0-1 0,1 0 0,-1-1 0,0 1 0,-1 0 0,1-1 0,0 0 0,0 0 0,0 0-1,0 0 1,0 0 0,0 0 0,0-1 0,0 0 0,0 1 0,0-1 0,0 0 0,0-1 0,1 1-1,-1 0 1,0-1 0,1 0 0,-1 1 0,1-1 0,-1 0 0,1 0 0,0 0 0,0-1 0,0 1-1,0-1 1,0 1 0,1-1 0,-1 1 0,1-1 0,-1 0 0,1 0 0,0 0 0,-1-4-1,-2-5-69,1 0-1,0 0 1,1 0-1,0 0 1,1 0-1,1-1 1,0 1-1,3-24 1,-2 30 8,0 0 0,1 0 0,0 1 0,0-1 0,1 1 0,0-1 0,0 1 1,0 0-1,0 0 0,1 0 0,0 1 0,0-1 0,0 1 0,0 0 0,1 0 0,0 1 1,0-1-1,0 1 0,0 0 0,8-4 0,12-3-144,1 0 0,0 1-1,35-7 1,10-3-1323,-68 18 1380,1 0 0,-1 0 0,0 0 0,0-1 0,0 1 0,0-1-1,0 0 1,0 0 0,-1 0 0,1 0 0,0-1 0,-1 1 0,0-1 0,0 1 0,0-1 0,0 0-1,0 0 1,0 0 0,-1 0 0,1 0 0,-1 0 0,0 0 0,0 0 0,0-1 0,0 1-1,-1 0 1,1-1 0,-1 1 0,0-1 0,0 1 0,0 0 0,0-1 0,-1 1 0,0-1-1,1 1 1,-1 0 0,0 0 0,0-1 0,-1 1 0,1 0 0,-1 0 0,0 0 0,1 0-1,-4-3 1,0 5-304,4 10 869,1-9-452,0-1 1,0 1 0,0 0 0,0-1 0,1 1 0,-1 0 0,0 0 0,0-1 0,0 1 0,0 0 0,0 0 0,1-1 0,-1 1 0,0 0 0,0 0 0,0-1-1,1 1 1,-1 0 0,0 0 0,0 0 0,1 0 0,-1-1 0,0 1 0,1 0 0,-1 0 0,0 0 0,0 0 0,1 0 0,-1 0 0,0 0 0,1 0-1,-1 0 1,0 0 0,0 0 0,1 0 0,-1 0 0,0 0 0,1 0 0,-1 0 0,0 0 0,1 0 0,-1 0 0,0 1 0,0-1 0,1 0 0,-1 0 0,0 0-1,0 0 1,1 1 0,-1-1 0,0 0 0,0 0 0,0 0 0,1 1 0,-1-1 0,0 0 0,0 0 0,0 1 0,0-1 0,0 0 0,1 1 0,-1-1 0,0 0-1,0 0 1,0 1 0,0-1 0,0 0 0,0 1 0,1-4 86,0 0 0,0 0 0,0 0 0,0 0 0,-1 0 0,0 0 0,1 0 0,-1-1 0,0 1 0,0 0 0,-1-5 0,0-5-29,1 13-69,0 0 0,-1-1-1,1 1 1,0 0 0,0-1-1,-1 1 1,1 0-1,0 0 1,0-1 0,-1 1-1,1 0 1,0 0-1,-1 0 1,1-1 0,0 1-1,-1 0 1,1 0 0,0 0-1,-1 0 1,1 0-1,0 0 1,-1 0 0,1 0-1,-1 0 1,1 0 0,0 0-1,-1 0 1,1 0-1,0 0 1,-1 0 0,1 0-1,0 0 1,-1 0 0,1 0-1,0 1 1,-1-1-1,1 0 1,0 0 0,-1 0-1,1 1 1,0-1-1,-1 0 1,-14 8 6,10-4 126,-1 0 0,1 1 1,0 0-1,0 0 0,0 1 0,0-1 1,1 1-1,0 0 0,-4 8 1,8-13-113,-1 1 0,0-1 0,1 1 1,-1-1-1,1 1 0,0 0 0,-1-1 0,1 1 1,0 0-1,0 0 0,0-1 0,0 1 1,0 0-1,0-1 0,1 1 0,-1 0 1,1-1-1,-1 1 0,1 0 0,-1-1 0,1 1 1,0-1-1,0 1 0,0-1 0,0 0 1,0 1-1,0-1 0,0 0 0,0 1 1,1-1-1,-1 0 0,0 0 0,1 0 1,-1 0-1,1-1 0,-1 1 0,1 0 0,-1 0 1,1-1-1,0 1 0,-1-1 0,1 0 1,2 1-1,8 2-38,0 0 0,0-1 0,1 0 0,22 0 0,-1-7-3664,-24-2-1468,0-4-5152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10826,'0'0'237,"0"-1"0,0 1-1,1-1 1,-1 1 0,0-1 0,1 1-1,-1 0 1,0-1 0,1 1-1,-1 0 1,0-1 0,1 1 0,-1 0-1,1 0 1,-1-1 0,1 1-1,-1 0 1,1 0 0,-1 0 0,1 0-1,-1-1 1,1 1 0,-1 0 0,1 0-1,-1 0 1,1 0 0,-1 0-1,1 0 1,5 13 2603,-5 31-1738,-1-35-196,-14 227 1747,14-234-2651,0 0 0,0 0 1,0 0-1,0 0 0,0 0 0,1-1 0,-1 1 1,0 0-1,1 0 0,0-1 0,-1 1 1,1 0-1,0-1 0,0 1 0,0 0 1,0-1-1,0 1 0,0-1 0,1 0 1,-1 1-1,0-1 0,1 0 0,-1 0 1,1 0-1,-1 0 0,1 0 0,-1 0 0,1 0 1,0-1-1,0 1 0,-1 0 0,1-1 1,0 0-1,0 1 0,0-1 0,-1 0 1,1 0-1,0 0 0,0 0 0,0 0 1,3-1-1,10-1-115,1-1 1,-1 0-1,1-1 1,16-7-1,0 1-256,-29 9 348,0 0 1,0 0-1,0 0 1,0 1-1,0-1 1,0 1-1,1 0 1,-1 0-1,0 0 1,0 0-1,0 1 1,0 0-1,6 1 1,-8-1 48,1 0 0,-1 1 0,0-1 0,0 0 0,0 1 0,0-1 0,0 1 0,0-1-1,0 1 1,-1 0 0,1-1 0,0 1 0,-1 0 0,1 0 0,-1-1 0,0 1 0,0 0 0,1 0 0,-1-1 0,0 1 0,-1 0 0,1 0 0,-1 3 0,0-1 77,0 1 1,-1-1-1,0 0 0,0 0 0,0 0 0,0 0 1,0 0-1,-1 0 0,0-1 0,0 1 1,0-1-1,0 0 0,0 0 0,-1 0 1,1 0-1,-1 0 0,0-1 0,0 0 0,-7 4 1,-10 4 359,1-1 1,-36 12 0,47-19-433,0 1-1,0-1 1,-1-1 0,1 0 0,0 0-1,-1-1 1,-10-1 0,20 1-58,-1 0 0,1 0 0,0 0 0,0 0 0,-1 0 0,1 0 0,0 0 1,-1 0-1,1 0 0,0 0 0,0 0 0,-1 0 0,1 0 0,0-1 0,-1 1 0,1 0 1,0 0-1,0 0 0,0 0 0,-1-1 0,1 1 0,0 0 0,0 0 0,-1 0 0,1-1 0,0 1 1,0 0-1,0 0 0,0-1 0,0 1 0,-1 0 0,1 0 0,0-1 0,0 1 0,0 0 1,0-1-1,0 1 0,0 0 0,0 0 0,0-1 0,8-12-1285,16-5-1239,77-20-9542,-59 26 5717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78 14510,'0'0'4959,"-8"3"-2840,-26 6-442,21 0 834,23-4-1787,20-2-543,-22-3-126,1 0 0,0-1 0,-1 0 0,1-1 0,-1 0 0,1 0 1,-1-1-1,11-5 0,-16 7-66,0 0-1,0-1 1,0 0 0,-1 0 0,1 0 0,0 0 0,-1 0 0,0 0 0,1 0 0,-1-1 0,0 0 0,0 1 0,0-1 0,-1 0 0,1 0 0,-1 0 0,1 0 0,-1 0-1,0 0 1,0 0 0,0 0 0,-1-1 0,1 1 0,-1-5 0,0 7 1,0 0 0,0 0 0,0 0 0,0 0 0,-1 0 0,1 0 0,0 0 0,-1 1 0,1-1 0,-1 0 0,1 0 0,-1 0 0,1 1 0,-1-1 0,0 0 0,1 1 0,-1-1 0,0 1 0,0-1 0,1 0 0,-1 1 1,0-1-1,0 1 0,0 0 0,0-1 0,1 1 0,-1 0 0,0 0 0,0-1 0,0 1 0,0 0 0,0 0 0,0 0 0,0 0 0,0 0 0,0 0 0,0 0 0,0 1 0,0-1 0,1 0 0,-1 0 0,0 1 0,0-1 0,-1 1 0,-4 1-24,1-1 0,0 1-1,-1 0 1,1 1 0,0-1 0,-7 5-1,1 3 63,0 0-1,1 0 1,-18 24-1,24-30-16,1 1 0,0-1 1,0 1-1,1 0 0,-1 0 0,1 0 1,0 0-1,0 0 0,1 0 0,0 0 1,0 1-1,0-1 0,0 11 0,1-15-10,1 1-1,-1-1 1,1 0-1,-1 0 1,1 0 0,-1 0-1,1 0 1,0 0-1,0 0 1,0 0-1,0 0 1,0 0-1,0 0 1,0 0-1,0 0 1,0-1-1,0 1 1,0 0-1,0-1 1,0 1-1,1-1 1,-1 1-1,0-1 1,0 0 0,1 0-1,-1 1 1,0-1-1,3 0 1,45 1-39,-37-2-4,7-1-358,0 0 0,0-2 0,0 0 0,-1-1-1,19-7 1,56-14-679,-93 26 1106,1-1 0,0 1 1,-1 0-1,1 0 0,-1-1 1,1 1-1,0 0 0,-1 0 0,1 0 1,0 0-1,-1 0 0,1 0 1,0 0-1,-1 0 0,1 0 1,0 1-1,-1-1 0,1 0 1,-1 0-1,1 0 0,0 1 0,-1-1 1,1 0-1,-1 1 0,1-1 1,-1 1-1,1-1 0,-1 0 1,1 1-1,-1-1 0,1 1 0,-1-1 1,0 1-1,1 0 0,-1-1 1,0 1-1,0-1 0,1 1 1,-1 0-1,0-1 0,0 1 1,0-1-1,1 1 0,-1 0 0,0 0 1,-9 37 2356,3-3-1428,9-34-933,1 0-1,-1-1 1,1 0-1,0 0 1,-1 0-1,1 0 1,0 0-1,4-1 1,1-2-138,0 0 1,-1 0 0,1-1-1,-1 0 1,0 0-1,0-1 1,-1 0-1,10-7 1,-8 5-48,0 0-1,0 1 1,1 1 0,19-9-1,-28 16 249,0-1 0,0 1 0,0 0 0,0 0 0,-1 0 0,1 0 0,-1 0 0,0 0 0,1 0 0,-1 0 0,0 0 0,0 0 0,0 0 0,-1 3 0,5 23 754,6-18-2313,2-9-7768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57 369 5061,'-6'4'1274,"-32"25"4431,36-28-5081,1 1 0,0-1 0,0 0-1,0 0 1,0 1 0,0-1-1,0 1 1,1-1 0,-1 1 0,0-1-1,1 1 1,-1-1 0,1 1 0,-1 2-1,17-6 1614,7-9-1806,-2-1 0,0-1 1,0 0-1,-1-2 0,18-17 0,-20 17-365,19-14-20,-1-1 0,-2-2 0,-1-1 0,-2-2 0,-1-1 0,-2-2 1,24-42-1,-137 263 856,76-158-921,1 0 0,1 1 0,1 0-1,1 0 1,1 0 0,0 29 0,4-54-47,0 1 1,-1-1-1,1 1 0,0-1 0,0 0 1,0 1-1,1-1 0,-1 1 0,0-1 0,0 1 1,1-1-1,-1 1 0,1-1 0,-1 0 0,1 1 1,0-1-1,-1 0 0,1 0 0,0 1 1,0-1-1,0 0 0,0 0 0,0 0 0,0 0 1,0 0-1,0 0 0,1-1 0,-1 1 0,0 0 1,0 0-1,1-1 0,-1 1 0,3 0 0,-25-20-11710,3 4 5509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10346,'0'0'12139,"61"-7"-11626,-31 7-385,3 0-288,-1-2-1826,-4-8-2627,-1-2-6213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1 897,'0'0'672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13965,'0'0'6582,"-6"10"-5802,-12 21-491,2 1 0,2 1-1,1 0 1,1 1 0,2 1 0,1-1 0,2 1 0,-5 64 0,12-97-303,0 0 1,0-1 0,1 1 0,-1 0 0,0 0 0,1 0-1,-1 0 1,1 0 0,0-1 0,0 1 0,0 0 0,0-1-1,0 1 1,0 0 0,0-1 0,0 1 0,0-1 0,1 0-1,-1 1 1,1-1 0,-1 0 0,1 0 0,-1 0 0,1 0-1,0 0 1,0 0 0,-1-1 0,1 1 0,0 0 0,0-1-1,0 0 1,3 1 0,9 1-313,0-1-1,1 0 0,24-3 1,11 1-186,-49 1 524,0 0 0,0 0 1,0 1-1,0-1 0,0 0 0,0 0 1,0 1-1,-1-1 0,1 0 0,0 1 0,0-1 1,0 1-1,0-1 0,0 1 0,-1-1 1,1 1-1,0 0 0,-1-1 0,1 1 1,0 0-1,-1 0 0,1 0 0,-1-1 1,1 1-1,-1 0 0,1 0 0,-1 0 0,0 0 1,1 0-1,-1 0 0,0 0 0,0 0 1,0 0-1,0 0 0,0 0 0,0 0 1,0 0-1,0 0 0,0 0 0,0 0 1,0 0-1,-1-1 0,1 1 0,0 0 0,-1 0 1,0 1-1,0 1 103,0 0 0,-1 0 0,1 1 0,-1-2 0,0 1 1,0 0-1,0 0 0,0-1 0,-1 1 0,1-1 0,-1 0 0,-2 3 0,-8 2 158,-1-1 0,1-1-1,-1 0 1,0 0 0,0-2-1,0 1 1,-1-2 0,1 0-1,-1-1 1,1 0 0,-16-2 0,29 1-338,0 0 1,0 1 0,0-1 0,1 0 0,-1 0-1,0 0 1,0 0 0,0 0 0,0 0 0,0 0 0,1 0-1,-1 0 1,0-1 0,0 1 0,0 0 0,1 0 0,-1-1-1,0 1 1,0-1 0,1 1 0,-1 0 0,0-1-1,1 0 1,-1 1 0,0-1 0,1 1 0,-1-1 0,1 0-1,-1 1 1,1-1 0,-1 0 0,1 1 0,0-1 0,-1 0-1,1 0 1,0 0 0,-1 1 0,1-1 0,0 0-1,0 0 1,0 0 0,0 1 0,0-1 0,0 0 0,0-1-1,1 0-427,0 0-1,0 0 1,0 0 0,0 0-1,1 0 1,-1 0-1,1 0 1,-1 0-1,1 1 1,0-1-1,-1 1 1,1-1-1,0 1 1,0 0-1,4-2 1,17-8-4313,2 1-1419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29 150 13036,'0'0'4020,"10"0"-2039,-1-1-1663,1-1-1,-1 0 1,0-1 0,0 0 0,0 0 0,0-1 0,12-6 0,-17 8-274,0-1 0,0 1 0,1-1 1,-2 0-1,1 0 0,0 0 0,-1 0 0,1-1 1,-1 1-1,0-1 0,0 0 0,-1 0 0,1 0 1,-1-1-1,0 1 0,0 0 0,0-1 1,0 1-1,1-9 0,-3 12-32,0-1 0,0 1 0,1 0 1,-1-1-1,0 1 0,0-1 0,0 1 0,-1-1 0,1 1 1,0 0-1,0-1 0,-1 1 0,1-1 0,-1 1 1,1 0-1,-1-1 0,0 1 0,1 0 0,-1 0 0,0 0 1,0-1-1,0 1 0,0 0 0,0 0 0,0 0 0,0 1 1,0-1-1,-1 0 0,1 0 0,0 0 0,0 1 1,-1-1-1,1 1 0,0-1 0,-1 1 0,1 0 0,-1-1 1,1 1-1,0 0 0,-1 0 0,1 0 0,-1 0 0,1 0 1,-1 0-1,1 0 0,-1 1 0,-1 0 0,-4 0 7,1 0 0,0 1-1,0 0 1,0 0 0,0 0 0,1 1-1,-1 0 1,0 0 0,1 0-1,-6 6 1,3-1 41,0 0 0,1 0 1,0 1-1,1 0 0,-1 1 0,-5 13 0,9-18 2,0 1-1,1 0 0,0-1 1,0 1-1,0 0 1,1 0-1,0 1 1,0-1-1,0 0 0,1 0 1,0 0-1,0 1 1,2 5-1,-1-10-70,0 1 0,1-1 0,-1 0 0,1 0 0,-1 0 0,1 0 0,0-1 0,0 1 0,0 0 0,0-1 0,0 1 0,0-1 0,0 0 0,0 0 0,0 0 0,1 0 0,-1 0 0,1 0 0,-1-1 0,0 1 0,1-1 0,-1 1 0,1-1 0,-1 0 0,1 0 0,-1 0 0,3-1 0,10 1-555,-1 0-1,0-1 1,19-4 0,8-10-2932,-4-5-2414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13325,'0'0'7479,"-4"12"-6769,-8 26-366,-66 253 3497,77-287-3786,0 0-16,0 1 0,1-1 0,-1 1 0,1-1 1,0 1-1,0-1 0,1 6 0,0-9-33,-1 0 0,0 0 0,1 0 0,-1-1 0,1 1 0,0 0 0,-1 0 0,1 0 0,0 0 0,-1-1 0,1 1 0,0 0-1,0-1 1,0 1 0,-1 0 0,1-1 0,0 1 0,0-1 0,0 1 0,0-1 0,0 0 0,0 1 0,0-1 0,0 0 0,0 0 0,0 0 0,1 0-1,-1 0 1,0 0 0,0 0 0,0 0 0,0 0 0,0 0 0,0-1 0,1 1 0,7-3-79,0 1 0,0-1 1,-1-1-1,1 1 0,-1-1 0,0-1 1,0 0-1,10-8 0,-12 8-33,1 0 1,0 1-1,-1-1 1,1 1-1,1 1 1,-1 0-1,0 0 0,1 0 1,0 1-1,-1 0 1,13-2-1,-19 5 103,0-1 1,0 1-1,0 0 0,0-1 1,0 1-1,0 0 0,-1-1 0,1 1 1,0 0-1,0 0 0,-1 0 1,1 0-1,0-1 0,-1 1 1,1 0-1,-1 0 0,1 0 0,-1 0 1,0 1-1,0-1 0,1 0 1,-1 0-1,0 0 0,0 0 1,0 0-1,0 0 0,0 0 0,0 0 1,0 0-1,0 1 0,-1-1 1,1 0-1,0 0 0,-1 1 1,-9 41 721,4-31 81,3-12-329,5-26-229,13-40-544,33 94 121,-42-26 192,0-1 1,0 0-1,0 0 1,1-1-1,-1 0 1,0 0-1,0 0 1,0-1-1,0 0 1,0 0-1,0 0 1,0-1-1,11-4 1,-14 4-17,0 1 0,0-1 0,0 0 1,0 0-1,0 0 0,0 0 0,0-1 1,-1 1-1,1-1 0,-1 0 0,0 0 1,1 0-1,-1 0 0,-1 0 0,1 0 1,0 0-1,-1-1 0,0 1 0,1 0 1,-1-1-1,-1 1 0,1-1 1,0 0-1,-1 1 0,0-5 0,-16 21 165,14-10-130,0 0-1,0 1 0,1-1 0,-1 1 0,1-1 0,0 1 0,0-1 0,0 1 0,0 0 0,1 0 0,-1-1 1,1 1-1,0 0 0,0 0 0,1 7 0,0-9-21,-1 0 1,1-1-1,0 1 1,0 0-1,0 0 0,0 0 1,0 0-1,0-1 1,0 1-1,0-1 0,1 1 1,-1-1-1,1 1 1,-1-1-1,1 0 0,0 1 1,-1-1-1,1 0 1,0 0-1,0 0 0,0-1 1,-1 1-1,1 0 1,0-1-1,0 1 0,0-1 1,0 0-1,0 1 1,0-1-1,3 0 0,0 0-16,0 0-1,-1 0 0,1-1 0,0 1 0,0-1 0,0 0 0,-1 0 0,1-1 0,0 1 0,-1-1 0,1 0 0,-1 0 1,0-1-1,0 1 0,5-5 0,-2 1-20,0-1 1,0-1 0,-1 1-1,0-1 1,0-1-1,6-12 1,-14 26 125,1 0 0,-1-1 0,1 1 0,0 0 0,0 0 0,1 0 0,-1 0 0,1 0 0,0 0 0,1 8 0,9 17-1511,-9-29 1108,0 0 1,0 0-1,-1 0 1,1 0-1,0 0 1,0 0-1,0-1 1,0 1-1,0 0 1,0-1-1,0 1 1,0-1-1,0 1 1,1-1-1,-1 1 1,0-1-1,0 0 1,0 1-1,1-1 1,-1 0-1,2 0 1,13 0-6283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2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7655,'0'0'13165,"33"-53"-12941,-3 34-192,9-1-961,-2-2-3715,8 2-7688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11627,'0'0'9145,"-8"3"-7234,4-1-1838,0 0 0,0 0-1,0 0 1,0 0 0,1 1 0,-1 0 0,1 0 0,-1 0 0,1 0 0,0 0 0,0 0-1,0 1 1,1-1 0,-1 1 0,1 0 0,0 0 0,0 0 0,0 0 0,1 0 0,-1 1-1,1-1 1,0 0 0,0 1 0,1-1 0,-1 9 0,1-11-164,-1 0 0,1 1 0,0-1 0,0 0 0,0 1 0,1-1 1,-1 0-1,1 1 0,-1-1 0,1 0 0,0 0 0,-1 0 0,1 1 0,0-1 0,0 0 0,1 0 0,-1 0 0,0 0 1,1-1-1,2 3 0,0-1-379,0 0 0,0-1 0,1 0 0,-1 0 0,1 0 0,0-1 0,7 2 0,21 7-1233,-30-9 1764,-1 0 0,1 0 0,0 1 0,-1-1 1,1 1-1,0-1 0,-1 1 0,0 0 0,1 0 1,-1 0-1,0 0 0,0 0 0,0 0 0,0 1 1,-1-1-1,1 1 0,-1-1 0,1 1 0,-1-1 1,1 5-1,-1-2 69,0-1 0,-1 0 0,1 1 0,-1-1 0,-1 1 0,1-1 1,0 0-1,-1 1 0,0-1 0,0 0 0,-1 1 0,-1 4 0,-4 6 285,-1 0-1,0-1 0,-1 0 1,0-1-1,-1 0 1,-14 15-1,13-17 25,-1 0-1,0 0 1,-15 9 0,23-17-313,-1 0 1,1-1-1,0 1 0,-1-1 1,1 0-1,-1 0 1,0-1-1,0 0 1,1 1-1,-1-2 1,0 1-1,0 0 1,0-1-1,-6 0 1,10-1-114,-1 1 0,1-1 1,0 0-1,0 1 0,0-1 1,0 0-1,0 1 1,0-1-1,1 0 0,-1 0 1,0 0-1,0 0 0,0 0 1,1 0-1,-1 0 0,1 0 1,-1 0-1,1 0 1,-1 0-1,1 0 0,-1-1 1,1 1-1,0 0 0,0 0 1,0 0-1,0-1 1,0 1-1,0-2 0,2-38-194,-2 40 177,2-10-175,0 1 0,1-1-1,1 1 1,0 0-1,0 0 1,1 0 0,0 0-1,10-12 1,59-73-2516,-55 73 1864,77-107-10311,-67 84 4427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4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14798,'0'0'2450,"-7"9"-656,-3 6-1450,0 2 0,2 0 0,0 0 0,0 0 0,2 1 0,0 0 0,1 0 0,1 1 0,0 0 0,2-1 0,0 1 0,1 0 0,1 0 0,0 0 0,5 26 0,-2-34-335,1 1 0,0-1 0,0 0 0,12 21 0,-13-28-4,-1 0 0,1 0-1,0 0 1,0 0 0,1 0 0,-1-1 0,5 4-1,-7-6 0,0 0-1,1-1 1,-1 1-1,0 0 1,1 0-1,-1-1 1,1 1-1,-1-1 1,1 1-1,-1-1 1,1 0-1,0 1 1,-1-1-1,1 0 1,-1 0-1,1 0 1,-1 0-1,1-1 1,0 1-1,-1 0 1,2-1-1,-1-3-109,-1 0-1,0-1 1,0 1 0,0 0-1,-1-1 1,1 1 0,-1 0-1,0-1 1,-1 1 0,1 0 0,-1-5-1,0 5-37,-1-4 59,0 0-1,0 0 1,-1 0-1,-1 0 1,1 0-1,-1 0 1,0 1-1,-1 0 1,0-1-1,0 2 1,-1-1-1,-8-7 1,5 4 235,1 0-1,0-1 1,-12-21 0,20 32-124,0-1 1,0 1-1,0-1 1,0 1-1,0-1 1,0 0-1,0 1 1,0-1-1,0 1 1,1-1-1,-1 0 1,0 1-1,0-1 1,0 1 0,1-1-1,-1 1 1,0-1-1,1 1 1,-1-1-1,0 1 1,1-1-1,-1 1 1,1 0-1,-1-1 1,1 1-1,-1-1 1,1 1 0,-1 0-1,1 0 1,-1-1-1,1 1 1,-1 0-1,1 0 1,0 0-1,-1 0 1,1-1-1,-1 1 1,1 0-1,0 0 1,-1 0-1,1 0 1,-1 0 0,1 0-1,0 1 1,38-3-207,-32 1 233,132-2-2695,-130 1 351,-6-1-2337,-2-2-2733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6:5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16688,'0'0'4388,"60"-21"-4228,-30 17-224,-1-2-1986,-6-3-5061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2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7847,'0'0'17121,"1"13"-16433,4 324 300,-1-320-885,5-28-421,5-27-3038,-10 16-515,-3 0-2295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2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16015,'0'0'3630,"10"-9"-2119,-6 5-1339,2-2 87,0 0 0,0 0 0,0 1 0,1-1 0,0 2 0,0-1 0,1 1 0,-1 0 0,1 0 1,13-3-1,17-2 330,1 2 0,0 1 1,0 3-1,74 1 0,-109 2-588,-1 1-1,1-1 1,0 0 0,0 1-1,-1 0 1,1 0-1,0 0 1,-1 0 0,1 1-1,-1-1 1,0 1-1,1 0 1,-1 0-1,0 0 1,0 0 0,0 1-1,3 2 1,-4-2 6,-1 0 1,1-1-1,-1 1 1,0 0-1,0 0 1,0 0 0,0 0-1,0 0 1,0 0-1,-1 0 1,0 1-1,1-1 1,-1 0-1,-1 0 1,1 0-1,0 0 1,-1 0-1,1 0 1,-1 1-1,0-1 1,-2 4-1,-5 10 103,-1 0-1,-1-1 1,0 0-1,-1-1 1,-1 0-1,0-1 1,-1 0-1,-24 20 1,-28 31 858,65-65-976,-1 0 0,1 1-1,0-1 1,-1 1 0,1-1-1,-1 1 1,1-1 0,0 1-1,-1-1 1,1 1 0,0-1-1,0 1 1,-1-1 0,1 1-1,0-1 1,0 1 0,0-1-1,0 1 1,0 0 0,0-1 0,0 1-1,0-1 1,0 1 0,0 0-1,0-1 1,0 1 0,0-1-1,0 1 1,1-1 0,-1 1-1,0 0 1,19 8-84,44-6 91,-42-3-77,-9 1 13,-1 0 1,0 1-1,1 0 1,-1 1-1,0 1 1,-1 0-1,17 8 1,-24-11 53,0 1 1,0 0 0,0 0-1,0 0 1,0 0 0,0 1-1,-1-1 1,1 1-1,-1 0 1,0 0 0,0 0-1,0 0 1,0 0 0,0 0-1,-1 0 1,1 1-1,-1-1 1,0 0 0,0 1-1,0-1 1,-1 1-1,1-1 1,-1 1 0,0 0-1,0-1 1,0 1 0,0-1-1,-1 5 1,-1-4 47,1 0 0,-1 1 1,0-1-1,-1 0 0,1 0 1,-1 0-1,1 0 0,-1 0 1,0-1-1,-1 1 0,1-1 1,0 0-1,-1 0 0,0 0 0,0 0 1,-5 2-1,-70 35 1368,59-31-1020,-1-2 0,-1 0-1,1-1 1,-1-2 0,-23 3-1,36-6-341,0-1-1,0 0 0,0 0 1,-1-1-1,1 0 1,-15-5-1,20 5-67,0 0 1,0-1-1,0 0 0,0 0 1,0 0-1,1 0 0,-1-1 1,1 1-1,0-1 0,0 0 1,0 0-1,0 0 0,0 0 1,0 0-1,-2-5 0,4 6-155,0 0-1,-1 0 1,1 0-1,0-1 0,0 1 1,1 0-1,-1-1 1,0 1-1,1 0 1,-1-1-1,1 1 1,0-1-1,0 1 1,0 0-1,0-1 1,0 1-1,1-1 0,-1 1 1,1 0-1,-1-1 1,1 1-1,0 0 1,2-5-1,1 2-962,0 0 0,0 0-1,1 0 1,-1 0 0,1 1-1,0 0 1,10-7 0,16-10-6769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 2338,'-2'-4'7693,"0"-10"-4583,2 7-2490,1 14 3786,-12 450-1431,3 191-3100,19-508 979,30 141 0,-19-159-587,9 229 0,-31-143-614,9-222-3982,-2-2-1186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10154,'0'0'13282,"12"-3"-11895,9-5-905,-1-1-1,1-1 0,-1-1 0,-1 0 1,0-2-1,25-21 0,201-196-187,-223 211-268,-22 19-27,-1 0 0,1 0 1,0 1-1,0-1 1,0 0-1,0 0 1,0 0-1,0 0 1,0 0-1,0 0 1,0 0-1,0 0 0,0 1 1,0-1-1,0 0 1,0 0-1,0 0 1,0 0-1,0 0 1,0 0-1,0 0 1,0 1-1,0-1 0,0 0 1,0 0-1,0 0 1,0 0-1,0 0 1,0 0-1,0 0 1,0 1-1,0-1 1,0 0-1,0 0 1,0 0-1,0 0 0,0 0 1,0 0-1,0 0 1,0 0-1,0 0 1,1 1-1,-1-1 1,0 0-1,0 0 1,0 0-1,0 0 0,0 0 1,0 0-1,0 0 1,1 0-1,-1 0 1,0 0-1,0 0 1,0 0-1,0 0 1,0 0-1,0 0 0,0 0 1,1 0-1,-1 0 1,0 0-1,-23 42-57,13-24 119,-45 97 227,49-101-89,1 0 0,1 1 1,0 0-1,1 0 0,0 0 0,0 20 0,6-20-57,6-26-1041,3-6-383,46-52-10159,-33 43 5361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13677,'0'0'13405,"-3"8"-12669,-8 18-280,-1-1 0,-1 0 0,-21 28 0,14-22 12,-26 54 0,45-83-450,0 1-1,0-1 1,0 1-1,0 0 1,0-1 0,0 1-1,1 0 1,0 0-1,-1 0 1,1 0-1,0-1 1,0 1-1,0 0 1,1 0-1,0 3 1,0-5-10,0 1 0,-1-1 1,1 0-1,0 1 0,1-1 0,-1 0 0,0 0 1,0 1-1,1-1 0,-1 0 0,0 0 0,1-1 1,-1 1-1,1 0 0,-1 0 0,1-1 0,-1 1 1,1-1-1,0 1 0,-1-1 0,1 0 0,0 0 1,-1 1-1,4-2 0,5 2-248,0-1 0,-1 0 0,1-1 0,-1 0 0,1-1-1,-1 0 1,1-1 0,-1 1 0,0-2 0,0 1 0,-1-1 0,1-1 0,8-5 0,-10 5-1035,0 0 1,-1 0-1,0-1 1,0 0-1,0 0 1,-1 0 0,0-1-1,0 1 1,7-15-1,-1-4-5515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12396,'0'0'8328,"-39"53"-6150,23-23-128,0 4-481,0 1-608,6-1-288,1-2-289,0-2-384,9-5 64,0-4-705,0-8-1537,4-7-2754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9449,'0'0'11552,"9"0"-10004,94 1-448,-1 5 0,147 28-1,-248-34-1095,-1 0 0,1 0-1,-1 0 1,0 0-1,1 0 1,-1 0 0,0 0-1,1 0 1,-1 0-1,0 0 1,1 0-1,-1 1 1,0-1 0,1 0-1,-1 0 1,0 0-1,1 1 1,-1-1-1,0 0 1,0 0 0,1 1-1,-1-1 1,0 0-1,0 1 1,1-1 0,-1 0-1,0 0 1,0 1-1,0-1 1,0 1-1,0-1 1,1 0 0,-1 1-1,0-1 1,0 0-1,0 1 1,-9 13 321,-26 12 471,31-23-656,-35 20 460,-1-1 1,0-3-1,-1-1 1,-1-2-1,-48 12 1,65-20-654,24-8 154,-2 0-4129,10-5 342,8-11-3542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2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36 423 13453,'-4'8'2733,"1"-3"-2512,-2 3 540,1 1 1,0 0 0,0 0-1,1 0 1,-4 15-1,7-22-692,-1 0-1,1 0 1,0 0-1,0-1 0,0 1 1,0 0-1,0 0 1,0 0-1,0 0 0,1 0 1,-1 0-1,1-1 1,-1 1-1,1 0 1,0 0-1,0-1 0,0 1 1,0 0-1,0-1 1,0 1-1,0-1 1,0 1-1,1-1 0,-1 0 1,0 1-1,1-1 1,-1 0-1,1 0 0,0 0 1,-1 0-1,1 0 1,0-1-1,-1 1 1,1 0-1,0-1 0,0 1 1,0-1-1,0 0 1,3 1-1,0 0-9,-1 0 0,1-1 0,0 1 0,-1-1 0,1 0 0,0 0 0,-1-1 0,1 1 0,-1-1 0,1 0 0,0 0 0,-1-1 0,0 1 0,1-1 0,-1 0 0,0 0 0,0 0 0,0-1 0,0 0 0,6-5 0,-6 3 3,0 0-1,0-1 1,-1 0-1,1 1 1,-1-1-1,-1 0 1,1 0 0,-1-1-1,0 1 1,-1 0-1,1-1 1,-1 0-1,-1 1 1,1-10-1,0 4-40,-1-58 68,0 68-106,0 0-1,0-1 1,0 1 0,0 0-1,-1 0 1,1 0 0,-1 0 0,1 0-1,-1 0 1,0 0 0,0 0-1,0 0 1,0 0 0,0 1-1,0-1 1,0 0 0,-1 0-1,1 1 1,-1-1 0,1 1-1,-1 0 1,0-1 0,1 1-1,-1 0 1,0 0 0,-3-1-1,5 2 11,-1 0-1,1 0 1,-1 1-1,1-1 1,-1 0-1,1 1 1,-1-1-1,1 0 1,-1 1-1,1-1 1,0 1-1,-1-1 1,1 1-1,0-1 1,-1 1-1,1-1 0,0 1 1,-1-1-1,1 1 1,0 0-1,0-1 1,0 1-1,0-1 1,0 1-1,-1 0 1,1-1-1,0 1 1,0-1-1,1 1 1,-1 1-1,-1 22 38,1-22-29,-1 14 44,1-10-3,0 0-1,0 0 0,0 0 0,1 0 0,-1 0 0,1 0 0,3 8 0,-3-12-31,0 0 0,0-1 0,0 1 1,0-1-1,0 1 0,1-1 0,-1 0 0,0 1 0,1-1 0,-1 0 0,1 0 0,-1 0 0,1 0 1,0 0-1,-1-1 0,1 1 0,0 0 0,0-1 0,0 1 0,-1-1 0,1 1 0,0-1 0,0 0 0,0 0 1,0 0-1,0 0 0,-1 0 0,4-1 0,0 0 2,0-1 1,0 1-1,-1-1 1,1 0-1,-1 0 1,1 0-1,-1-1 1,0 1-1,0-1 1,0 0-1,0-1 1,-1 1-1,1 0 1,-1-1-1,0 0 1,0 0-1,0 0 1,0 0-1,-1 0 1,3-6-1,3-5 2,-1 0 0,-1-1 0,0 0-1,6-28 1,-8 22-18,-1 0 1,0 0 0,-2-1-1,-2-22 1,1 37-33,-1-1 1,0 1 0,0 0-1,-1 0 1,0 0-1,0 0 1,-1 0 0,0 0-1,-1 0 1,1 1 0,-2 0-1,1-1 1,-10-11-1,13 18 27,0 1-1,1-1 0,-1 0 0,0 0 0,1 0 0,-1 1 0,0-1 0,0 0 0,0 1 0,0-1 0,1 1 1,-1-1-1,0 1 0,0 0 0,0-1 0,0 1 0,0 0 0,0-1 0,0 1 0,-1 0 0,1 0 0,0 0 1,0 0-1,0 0 0,0 0 0,-1 1 0,0 0 9,1-1 0,0 1 0,0 0 1,0 1-1,0-1 0,0 0 0,0 0 0,0 0 0,0 1 0,0-1 1,0 0-1,1 1 0,-1-1 0,1 0 0,-2 4 0,-1 7 104,1 0-1,0 0 0,-1 17 0,3-28-91,-1 14 165,0 0 0,1 0 1,1 0-1,0 0 0,1 0 0,1 0 0,7 21 0,-9-31-162,1-1 0,0 1 0,0-1 0,1 0-1,0 0 1,-1 0 0,1 0 0,1 0 0,-1 0 0,0-1 0,1 0-1,0 1 1,0-2 0,0 1 0,0 0 0,0-1 0,1 1 0,-1-1-1,1 0 1,-1-1 0,1 1 0,0-1 0,-1 0 0,1 0 0,0-1-1,8 1 1,-10-1-20,1 0 0,-1 0 1,1 0-1,0 0 0,-1 0 0,1-1 0,-1 0 0,1 0 0,-1 0 0,1 0 0,-1-1 1,0 1-1,0-1 0,1 0 0,-1 0 0,0 0 0,-1 0 0,1 0 0,0-1 1,-1 1-1,1-1 0,-1 0 0,0 1 0,0-1 0,0 0 0,0-1 0,0 1 0,-1 0 1,2-5-1,-1 3 7,-1-1 1,1 1 0,-1-1-1,-1 1 1,1-1 0,-1 0 0,0 1-1,0-1 1,-1 0 0,0 1-1,0-1 1,0 0 0,-1 1 0,1 0-1,-1-1 1,0 1 0,-1 0-1,-3-6 1,6 11 14,0-1-1,0 0 1,0 1-1,-1-1 1,1 1 0,0-1-1,0 0 1,-1 1-1,1-1 1,0 1 0,-1-1-1,1 1 1,-1-1-1,1 1 1,-1-1 0,1 1-1,-1-1 1,1 1-1,-1 0 1,1-1 0,-1 1-1,1 0 1,-1-1-1,0 1 1,1 0 0,-1 0-1,1-1 1,-1 1-1,0 0 1,1 0 0,-1 0-1,-1 0 1,0 21 233,11 34-57,-6-49-201,1 0 0,-1-1 1,1 0-1,0 1 0,0-2 0,0 1 1,1 0-1,-1-1 0,1 0 1,0 0-1,1 0 0,-1-1 0,1 1 1,5 1-1,-7-3-194,-1-1 0,1 0 0,-1 0 0,1 0 0,0-1 0,-1 1 0,1-1-1,0 0 1,-1 0 0,1 0 0,4-1 0,-5 1-239,1-1 0,-1 0 0,0 0 0,0-1 0,0 1 0,0-1 0,-1 1 0,1-1 0,0 0 0,-1 0 0,1 0 0,-1 0 0,1-1 0,1-2 0,17-20-6338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15407,'0'0'3555,"51"7"-2786,-14-3 256,4-3-321,0 1-512,3 0-159,4-2-1,-13 2-97,-3 0-863,-13 1-706,-3 1-1185,-12-2-1313,-4 2-1281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10762,'0'0'9161,"47"19"-7912,-13-19-672,10 0-353,-1 0-96,-2 0-96,-3 0-32,-4 0-1153,-7 0-929,-8-1-1570,-3-6-800,-9-3-3972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 9545,'0'0'7586,"8"-1"-6652,1 0-737,1 1-1,-1-1 0,1 1 1,-1 1-1,1 0 1,-1 0-1,1 1 1,14 5-1,-20-6-154,0 1 0,0-1 0,-1 1 0,1 0 0,0 0 0,-1 0 1,1 1-1,-1-1 0,0 1 0,0 0 0,0 0 0,0 0 0,-1 0 0,1 0 0,-1 1 0,1-1 0,-1 1 0,0 0 0,-1-1 0,1 1 0,-1 0 0,1 0 0,-1 0 0,0 0 0,0 5 0,-1-1 147,-1 1 0,1-1 0,-1 0 0,-1 1 0,0-1 0,0 0 0,0 0 0,-1 0 0,0 0 0,-1-1 0,0 1 0,0-1 0,-1 0 0,1 0 0,-2 0 0,-5 6 0,-15 15 260,-1 0-1,-36 27 1,43-38-417,16-13-251,-21 15-173,6-11-5274,13-8-2139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20 109 14414,'0'0'5247,"-4"7"-3667,-11 26-85,15-33-1447,0 1 0,0-1 0,0 1 0,0-1 0,0 1 0,0-1 0,0 0 0,0 1 0,0-1 0,0 1 0,0-1 0,0 1 0,0-1 0,1 0 0,-1 1 0,0-1 0,0 1 0,1-1 0,-1 0 0,0 1 0,1-1 0,-1 0 0,0 1 0,1-1 0,-1 0 0,0 0 1,1 1-1,-1-1 0,0 0 0,1 0 0,-1 1 0,1-1 0,-1 0 0,1 0 0,-1 0 0,1 0 0,-1 0 0,0 0 0,1 0 0,-1 0 0,1 0 0,-1 0 0,1 0 0,0 0 0,27-1 551,-24 1-369,13-2-91,-1 0-1,1-1 1,-1-1 0,0-1 0,0 0 0,0-1 0,18-11 0,107-65-167,-101 57 151,-25 17-154,-11 9-68,-19 19-82,12-16 177,-13 15 9,-25 40 0,36-51-7,1 0 0,0 0 1,0 0-1,1 0 0,0 1 1,1-1-1,0 1 0,-2 16 1,4-24-35,0 0 0,0 0 0,0 0 1,0 0-1,0 0 0,0 0 0,1 0 0,-1 0 0,0 0 1,1 0-1,-1 0 0,1 0 0,-1 0 0,1 0 0,-1 0 1,1 0-1,-1-1 0,1 1 0,0 0 0,-1 0 1,1-1-1,0 1 0,0 0 0,0-1 0,-1 1 0,1-1 1,0 1-1,2 0 0,0 0-171,1 0-1,0 0 1,-1-1 0,1 1 0,0-1 0,0 0-1,-1 0 1,6 0 0,3-2-917,1 0-1,0 0 1,-1-1 0,13-5-1,21-13-4982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7:3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16432,'-8'3'1815,"-5"3"-1209,-1 0 1,1 2 0,0-1-1,1 1 1,0 1 0,-21 20-1,27-25-430,1 1-1,0 1 1,0-1-1,0 1 0,1-1 1,0 1-1,0 0 1,1 1-1,0-1 1,0 1-1,0 0 0,1-1 1,0 1-1,0 0 1,0 0-1,1 1 1,0 9-1,1-15-162,0 0 0,1 0-1,-1 0 1,0 0 0,1 0 0,0 0-1,0 0 1,-1 0 0,1-1 0,0 1 0,1 0-1,-1 0 1,0-1 0,0 1 0,1 0-1,-1-1 1,1 0 0,-1 1 0,4 1 0,-1 0 15,1-1 1,-1 0 0,1 0 0,0 0 0,0 0 0,0-1-1,9 2 1,4-1 42,1-1-1,0 0 1,25-4 0,-40 3-58,0 0 0,-1 0 0,1-1 0,-1 0 0,1 0 0,-1 0 0,0 0 1,1 0-1,-1-1 0,0 1 0,0-1 0,0 0 0,0 0 0,0 0 0,0 0 1,-1-1-1,1 1 0,-1-1 0,1 0 0,-1 0 0,0 1 0,0-1 0,0-1 0,1-3 1,-2 4-45,0 0 0,0 0 1,-1 0-1,0 0 0,1 0 1,-1 0-1,0 0 0,0 0 1,-1 0-1,1 0 1,-1 0-1,0 0 0,1 0 1,-1 0-1,-1 0 0,1 0 1,0 1-1,-1-1 0,1 0 1,-1 1-1,0-1 1,0 1-1,0-1 0,0 1 1,0 0-1,0 0 0,-1 0 1,-2-1-1,-38-27-2258,15 12-6787,17 10-3400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68 6118,'0'0'4948,"1"-9"-2887,2-26 80,-3 34-2025,-1 0 0,1-1 0,0 1 0,0 0 1,-1 0-1,1 0 0,0 0 0,-1 0 0,1 0 0,-1 0 1,0 0-1,1 0 0,-1 1 0,0-1 0,1 0 0,-1 0 1,0 0-1,0 1 0,0-1 0,0 0 0,0 1 0,0-1 1,0 1-1,0-1 0,0 1 0,0 0 0,0-1 1,0 1-1,0 0 0,0 0 0,0-1 0,0 1 0,0 0 1,0 0-1,0 0 0,0 0 0,-1 1 0,1-1 0,-1 1 1,-42 8 168,37-5-234,0 1-1,0-1 0,0 1 0,0 1 0,1-1 1,0 1-1,0 0 0,1 1 0,0 0 0,0-1 0,0 1 1,1 1-1,0-1 0,0 1 0,1 0 0,0 0 1,0 0-1,1 0 0,0 0 0,0 0 0,1 1 0,0-1 1,1 0-1,0 10 0,0-17-47,0 0 0,0 0 0,0 0 0,1 0 1,-1 0-1,0 0 0,0 0 0,1 0 0,-1 0 0,1 0 0,-1 0 0,1 0 0,-1 0 1,1 0-1,0 0 0,-1-1 0,1 1 0,0 0 0,0 0 0,-1-1 0,1 1 0,0 0 1,0-1-1,0 1 0,2 0 0,0 0 19,0 0 0,0-1 0,1 1 0,-1-1 0,0 1 0,0-1 0,1 0 0,4-1 0,2 0 31,0 0 0,-1-1 1,1-1-1,-1 0 0,11-4 0,-18 6-40,5-3-36,0 1 0,0 0 0,0 0 0,0 1 0,1 0 1,9-2-1,-16 4 16,1 0 0,-1 0 0,1 0 0,-1 0 1,0 1-1,1-1 0,-1 0 0,1 1 0,-1-1 0,0 1 1,0-1-1,1 1 0,-1 0 0,0 0 0,0-1 0,0 1 1,0 0-1,1 0 0,-1 0 0,-1 0 0,1 0 1,0 0-1,0 1 0,0-1 0,-1 0 0,1 0 0,0 1 1,-1-1-1,1 0 0,-1 1 0,1-1 0,-1 0 0,0 1 1,0-1-1,0 1 0,0-1 0,0 0 0,0 1 0,0-1 1,-1 3-1,2 12 88,-1 1 0,-1-1 0,-1 1 0,-1-1 0,0 0 0,-1 0 0,0-1 0,-1 1 0,-1-1 0,-1 0 0,0 0 0,-1-1 0,0 1 0,-1-2 0,-1 0 0,-14 16 0,20-25 9,1 1 47,0-1 0,-1 1 0,0-1 0,0 0-1,0 0 1,0 0 0,-1-1 0,1 0 0,-1 0 0,0 0-1,0 0 1,0-1 0,0 1 0,0-1 0,-8 1 0,12-3-115,0 0 1,0 0 0,0 0 0,0 0 0,0 0 0,0-1 0,0 1 0,0-1 0,0 1 0,0 0 0,1-1-1,-1 1 1,0-1 0,0 0 0,0 1 0,1-1 0,-1 0 0,0 1 0,1-1 0,-1 0 0,0 0 0,1 0-1,-1 0 1,1 1 0,-1-1 0,1 0 0,0 0 0,-1 0 0,1 0 0,0 0 0,0 0 0,0 0-1,0 0 1,0-2 0,0-41-21,0 36 27,1-1-67,1-1-1,0 1 0,1 1 1,-1-1-1,2 0 0,-1 1 1,1-1-1,1 1 0,-1 0 1,1 1-1,1-1 0,-1 1 1,1 0-1,1 0 0,6-6 0,18-14-75,0 2-1,39-24 0,-38 27 165,-1 1-47,53-40-19,-78 56 35,0 0 0,0 0 0,-1-1 0,1 0 0,-1 0 0,-1-1 0,1 1 0,-1-1 0,6-14 0,-9 20 3,-1 0 1,0 0 0,1 0-1,-1 0 1,0 0 0,0 1-1,0-1 1,0 0 0,0 0-1,0 0 1,0 0 0,0 0-1,0 0 1,0 0 0,0 0-1,-1 1 1,1-1 0,0 0-1,-1 0 1,1 0 0,-1 0-1,1 1 1,-1-1 0,1 0-1,-1 0 1,1 1 0,-1-1-1,0 1 1,0-2 0,-1 1 4,-1 0 0,1-1 1,-1 1-1,1 0 0,-1 1 0,1-1 1,-1 0-1,1 1 0,-1-1 0,-4 1 1,2-1-13,-1 1 1,0 0 0,0 1-1,0 0 1,0-1 0,1 2 0,-1-1-1,0 1 1,-8 3 0,10-2-26,0-1 1,0 1 0,1 0-1,-1 0 1,1 0 0,0 1-1,0-1 1,0 1 0,0-1-1,1 1 1,-1 0 0,1 0-1,0 0 1,0 1 0,1-1-1,-1 0 1,1 1 0,0-1-1,0 1 1,1-1 0,-1 1-1,1-1 1,0 9 0,1-11-113,0-1-1,0 1 1,0-1 0,0 1 0,0-1 0,1 0 0,-1 0 0,0 1 0,1-1 0,-1 0 0,1 0 0,-1 0 0,1 0 0,-1-1 0,1 1 0,0 0 0,-1-1 0,1 1 0,0-1 0,0 1 0,-1-1 0,1 0 0,0 0 0,0 0 0,0 0 0,3 0 0,49-7-4111,-15-10-1196,0-6-2557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14125,'0'0'3059,"-10"2"-502,7-2-2385,-1 0 0,0 1 0,0 0 0,0 0 1,0 0-1,1 0 0,-1 0 0,0 1 0,1 0 0,-1-1 0,1 1 0,0 1 0,-1-1 0,1 0 0,0 1 0,0 0 0,1-1 0,-1 1 0,1 0 0,-1 1 0,1-1 0,0 0 0,0 1 0,0-1 0,1 1 0,-1-1 0,1 1 0,0 0 0,0 0 0,-1 5 0,3-3-188,0 1-1,0-1 0,0 1 0,1-1 0,0 0 1,0 0-1,0 0 0,1 0 0,0 0 0,0 0 1,1-1-1,-1 1 0,1-1 0,0 0 0,1 0 1,6 6-1,-5-5-9,0 1 1,0 0 0,-1 0-1,0 0 1,0 0 0,-1 1-1,0 0 1,0 0 0,4 12-1,-6-6 39,-1 0-1,0 1 0,-1-1 1,0 0-1,-2 0 0,1 1 1,-2-1-1,0 0 1,0-1-1,-1 1 0,-1 0 1,0-1-1,-1 0 0,-1 0 1,0-1-1,0 0 1,-1 0-1,-1-1 0,0 0 1,-1 0-1,-13 12 0,22-22 19,0 0 0,0 1-1,-1-1 1,1 0-1,0 0 1,-1 0-1,1 0 1,0 0-1,-1-1 1,1 1-1,-1 0 1,1 0-1,-1-1 1,0 1-1,1-1 1,-1 0-1,1 1 1,-1-1-1,0 0 1,1 0-1,-1 0 1,0 0-1,1 0 1,-3-1 0,2 0-6,1 0 1,0 0 0,-1-1-1,1 1 1,0 0 0,0-1-1,0 1 1,0-1 0,0 1-1,0-1 1,1 1 0,-1-1-1,0 1 1,1-1 0,-1 0-1,1 0 1,0 1-1,-1-4 1,0-5-18,1 1 0,-1-1 0,2 0-1,-1 0 1,1 1 0,1-1 0,3-11 0,2 3-78,1 1 0,0 0 0,2 0 0,0 1 0,0 0 0,17-17 0,86-85-138,-18 20 222,-86 88 31,-5 7-13,-1-1 1,1 1-1,-1-1 0,0 0 0,0 0 1,0-1-1,0 1 0,-1 0 1,0-1-1,0 0 0,0 1 0,-1-1 1,2-6-1,-5 10 7,0 0 1,1 1-1,-1-1 1,0 1-1,0 0 1,0-1-1,0 1 0,0 0 1,0 0-1,0 0 1,0 1-1,0-1 1,0 0-1,0 1 1,0-1-1,0 1 0,-3 1 1,-3 2-45,-1 1 0,1 0 0,1 1 0,-1-1 1,1 1-1,0 1 0,1-1 0,-1 1 0,1 0 0,0 1 0,1 0 1,0 0-1,0 0 0,1 0 0,0 1 0,0-1 0,1 1 1,0 0-1,1 0 0,0 0 0,-1 15 0,3-23-41,0 0 0,0 0 0,0 0 0,0 0 0,0 0-1,0 0 1,0 0 0,1 0 0,-1 0 0,0 0 0,1 0 0,-1 0 0,1 0 0,-1 0-1,1 0 1,-1 0 0,1-1 0,0 1 0,-1 0 0,1 0 0,0-1 0,0 1 0,0 0-1,0-1 1,-1 1 0,3 0 0,-1 0-102,0-1 0,1 1 1,0 0-1,-1-1 0,1 0 0,-1 0 0,1 1 1,0-2-1,-1 1 0,5-1 0,1 0-436,-1-1-1,1 0 1,-1 0 0,1-1-1,-1 0 1,12-7 0,16-16-3628,-2-5-1511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9929,'0'0'9204,"-3"11"-8895,-1 5-266,-2 0 386,2 1 0,0 0 0,1 0 0,1 0 1,0 0-1,1 0 0,2 24 0,0-39-428,-1-1 1,1 0-1,0 0 1,-1 0 0,1 0-1,0-1 1,0 1-1,-1 0 1,1 0-1,0 0 1,0-1 0,0 1-1,0 0 1,0-1-1,0 1 1,1-1-1,-1 1 1,0-1 0,0 0-1,0 1 1,0-1-1,1 0 1,-1 0-1,0 0 1,2 0 0,38 0-1106,-29-1 346,0 1 362,-9 0 274,1 0 0,-1 0 0,1 0 0,-1 0-1,1 0 1,-1 1 0,1-1 0,-1 1-1,0 0 1,5 2 0,-7-2 191,0 1 0,1-1-1,-1 0 1,0 1 0,0-1 0,-1 1-1,1 0 1,0-1 0,0 1 0,-1 0-1,1-1 1,-1 1 0,0 0 0,1 0-1,-1-1 1,0 1 0,0 0 0,0 0-1,0 0 1,0-1 0,-1 1 0,1 0-1,0 0 1,-2 1 0,1 5 262,-1-1 0,-1 0 1,1 0-1,-1 0 0,-1 0 0,1-1 0,-1 1 1,0-1-1,-1 0 0,-8 10 0,5-7 7,-1-1 1,0 1-1,0-2 0,0 1 0,-1-1 1,-11 6-1,20-12-307,-1 0-1,0 0 1,0 0-1,0-1 1,0 1 0,0 0-1,0-1 1,0 1 0,0-1-1,-1 1 1,1-1-1,0 0 1,0 0 0,0 0-1,0 0 1,0-1 0,0 1-1,-4-1 1,5 0-113,-1 0 1,1 0-1,0 0 1,-1 0 0,1 0-1,0 0 1,0 0-1,0-1 1,0 1-1,0 0 1,0-1-1,0 1 1,0 0-1,1-1 1,-1 1-1,0-1 1,1 1 0,-1-4-1,0 0-535,0-1 0,1 1 0,-1 0 0,1 0 0,1 0 0,-1-1 0,1 1 0,0 0 0,0 0 0,0 0 0,1 0 0,-1 0 0,6-9 0,9-11-4769,3 3-209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7527,'0'0'3027,"9"0"283,-6 1-3051,7 0 880,-1-1 0,1 0 1,0 0-1,13-3 0,-21 3-971,1 0 0,-1 0 0,0-1-1,0 1 1,-1-1 0,1 1 0,0-1 0,0 0 0,0 0-1,0 0 1,0 0 0,-1 0 0,1 0 0,-1-1-1,1 1 1,-1 0 0,1-1 0,-1 1 0,0-1 0,1 0-1,-1 1 1,0-1 0,0 0 0,0 0 0,0 0 0,-1 1-1,1-1 1,0 0 0,-1 0 0,0 0 0,1 0-1,-1-3 1,-19 16 692,15-7-860,0 0 0,1 1 0,0-1 0,0 1 1,0 0-1,1 0 0,0 0 0,0 0 0,0 0 0,0 0 0,1 1 0,-1 5 1,2-9 0,-1-1 1,1 1-1,0 0 0,0 0 1,0 0-1,0 0 1,0-1-1,0 1 1,0 0-1,1 0 1,-1-1-1,1 1 1,-1 0-1,1 0 1,0-1-1,0 1 0,0-1 1,-1 1-1,1-1 1,1 1-1,-1-1 1,0 1-1,0-1 1,1 0-1,-1 0 1,0 0-1,1 1 0,-1-1 1,1-1-1,0 1 1,-1 0-1,1 0 1,0-1-1,-1 1 1,1-1-1,0 1 1,0-1-1,3 1 1,5 0-29,0-1 1,0 0 0,0 0 0,0-1 0,0-1 0,0 0 0,0 0 0,17-6 0,-1-3-781,44-26-1,-43 23 410,-27 13 421,0 1 1,0 0-1,0 0 0,0 0 0,0 0 0,0 0 1,1 0-1,-1 0 0,0 0 0,0 0 0,0-1 1,0 1-1,0 0 0,1 0 0,-1 0 0,0 0 1,0 0-1,0 0 0,0 0 0,0 0 1,1 0-1,-1 0 0,0 0 0,0 0 0,0 0 1,0 0-1,1 0 0,-1 0 0,0 1 0,0-1 1,0 0-1,0 0 0,0 0 0,1 0 1,-1 0-1,0 0 0,0 0 0,0 0 0,0 0 1,0 1-1,0-1 0,0 0 0,1 0 0,-1 0 1,0 0-1,0 0 0,0 1 0,0-1 1,0 0-1,0 0 0,0 0 0,0 0 0,0 1 1,0-1-1,0 0 0,0 0 0,0 0 0,0 0 1,0 0-1,0 1 0,-2 15 561,1-15-548,1 0 1,-1 0 0,1 0-1,0-1 1,0 1 0,-1 0 0,1 0-1,0 0 1,0 0 0,0 0-1,0 0 1,0 0 0,0 0-1,0 0 1,1 0 0,-1 0-1,0 0 1,0 0 0,1 1-1,4-1 9,-1-1 0,1 1 0,0-1 0,-1 0 0,1 0 0,-1-1 0,1 0 0,-1 0 0,1 0 0,-1 0 0,0 0 0,6-3 0,53-32-363,-52 29-33,0 0-1,1 0 1,0 1 0,17-6 0,-21 29 401,-8-15-204,0 0-1,1 1 1,-1-1 0,1 0-1,-1 0 1,1 1 0,0-1-1,0 0 1,0 0-1,0 0 1,1 0 0,-1 0-1,0-1 1,1 1 0,0 0-1,-1 0 1,1-1 0,2 2-1,11-2-5034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12 7335,'16'-11'10803,"-21"26"-7820,-20 28-2153,-171 209 1272,119-159-1817,59-69-601,25-26-1714,32-39-2820,-8 0-1482,3-7-4158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2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2 386 16303,'0'0'1954,"-1"11"-64,1 0-1469,0 0 0,0 0 0,1 1 0,0-1 0,1 0 0,0 0-1,1-1 1,0 1 0,0 0 0,2-1 0,-1 0 0,7 11 0,116 151-99,-71-100-2374,-89-108-2454,-35-29 4675,36 36-166,19 16 55,-1-2 3599,41 11-2189,-1 4-2219,-1-2 1,1 0-1,29-8 1,-45 8-187,0-1 0,1 0 0,-1 0 0,-1-1 0,1-1 0,0 0 0,-1 0 0,0 0 0,0-1 0,10-10 0,-5-4 82,-14 19 1007,1 0 1,-1 0-1,0-1 1,1 1 0,-1 0-1,0 0 1,0 0-1,0-1 1,0 1 0,0 0-1,0 0 1,0 0-1,0 0 1,-1-1 0,1 1-1,0 0 1,-1 0-1,1 0 1,-1-2 0,-1 1 146,1 1 1,0-1 0,-1 1 0,1 0 0,-1-1 0,0 1 0,1 0 0,-1 0-1,0 0 1,0 0 0,1 0 0,-1 0 0,0 0 0,0 1 0,0-1 0,0 1-1,0-1 1,0 1 0,0 0 0,-3 0 0,1 0-136,1 0-1,-1 1 1,1-1 0,-1 1-1,1 0 1,-1 0 0,1 0-1,0 0 1,-1 1 0,1-1 0,0 1-1,0 0 1,0 0 0,0 0-1,0 0 1,1 1 0,-1-1-1,1 1 1,-1-1 0,1 1-1,0 0 1,0 0 0,-3 6 0,3-4-12,0 0 1,-1 0 0,2 0-1,-1 0 1,0 1 0,1-1-1,0 1 1,1-1 0,-1 1 0,1-1-1,0 1 1,0-1 0,1 1-1,2 9 1,-3-13-141,1 0-1,0 0 1,0-1-1,0 1 1,0 0-1,0 0 1,0-1-1,1 1 1,-1-1-1,1 1 1,-1-1-1,1 1 1,-1-1-1,1 0 1,0 0 0,0 0-1,0 0 1,-1 0-1,1 0 1,0 0-1,0-1 1,0 1-1,0-1 1,0 0-1,0 1 1,1-1-1,-1 0 1,0 0-1,0 0 1,0 0 0,0-1-1,0 1 1,0 0-1,0-1 1,2 0-1,3-1 6,0 0 0,0 0-1,-1 0 1,1-1 0,-1 0-1,0 0 1,0 0 0,0-1-1,7-6 1,-4 1-218,-1 0 0,-1-1 1,0-1-1,0 1 0,-1-1 0,0 0 0,0-1 1,-2 1-1,1-1 0,-2 0 0,1 0 1,-2 0-1,1-1 0,-2 1 0,0-1 0,0 1 1,-2-18-1,1 29 178,0 1 1,0-1-1,0 1 1,1-1 0,-1 0-1,0 1 1,0-1-1,0 0 1,0 1-1,0-1 1,-1 1-1,1-1 1,0 0-1,0 1 1,0-1-1,-1 1 1,1-1-1,0 0 1,0 1-1,-1-1 1,1 1 0,0-1-1,-1 1 1,1-1-1,-1 1 1,1 0-1,-1-1 1,1 1-1,-2-1 1,2 1 34,-1 1-1,0-1 1,1 1 0,-1-1 0,1 1 0,-1-1-1,1 1 1,-1-1 0,1 1 0,-1 0 0,1-1-1,0 1 1,-1 0 0,1-1 0,0 1 0,0 0-1,-1-1 1,1 1 0,0 0 0,0 0 0,0 0-1,0-1 1,0 1 0,0 1 0,-2 10 325,1 0 0,1 0-1,0 0 1,2 14 0,-2-24-303,0 0 0,0-1 0,0 1 1,0-1-1,0 1 0,0-1 0,1 1 0,-1-1 0,1 1 0,-1-1 0,1 0 0,0 1 1,-1-1-1,1 0 0,0 1 0,0-1 0,0 0 0,0 0 0,0 0 0,0 0 0,0 1 0,1-2 1,-1 1-1,0 0 0,0 0 0,1 0 0,-1-1 0,1 1 0,-1 0 0,1-1 0,-1 0 1,0 1-1,1-1 0,0 0 0,-1 0 0,1 1 0,-1-1 0,1 0 0,-1-1 0,1 1 0,-1 0 1,1 0-1,-1-1 0,3 0 0,0-1 30,-1 0 1,1 0 0,-1 0-1,0 0 1,0-1-1,0 1 1,0-1-1,0 0 1,0 0 0,-1 0-1,1 0 1,-1-1-1,0 1 1,0 0-1,0-1 1,-1 0 0,1 1-1,1-8 1,2-6-26,-1 1 0,-1-1 0,2-18 0,-2 10-291,-2-1 1,-1 0-1,-1 0 1,-1 0 0,-1 0-1,-1 1 1,-2 0 0,0-1-1,-2 2 1,0-1 0,-14-26-1,20 48 233,0-1-1,0 1 0,-1 0 0,1 0 0,-1 0 1,1 0-1,-1 0 0,0 0 0,-6-3 1,9 5 31,-1 1 0,1 0 0,-1 0 0,1-1 0,-1 1 0,1 0 0,-1 0 0,0 0 0,1-1 0,-1 1 0,1 0 0,-1 0 0,1 0 0,-1 0 0,1 0 0,-1 0 0,0 0 0,1 1 0,-1-1 0,1 0 0,-1 0 0,1 0 0,-1 1 0,1-1 0,-2 1 0,2 0 9,-1 0 0,0 0 0,0 0 0,0 0-1,1 0 1,-1 1 0,0-1 0,1 0 0,-1 1 0,1-1 0,0 0-1,-1 1 1,1-1 0,0 0 0,0 3 0,-2 14 205,2 0 0,0 1 0,0-1 1,2 0-1,0 0 0,2 0 0,0 0 1,0 0-1,11 23 0,-10-29-197,1 1-1,0 0 1,1-1 0,1-1-1,0 1 1,0-1 0,1 0-1,1-1 1,0 0 0,0 0 0,1-1-1,0-1 1,13 8 0,2-6-608,-26-10 569,1 0 0,-1 0 0,0 0 0,1 0 0,-1 0 0,0 0 0,1 0-1,-1 0 1,0 0 0,0 0 0,1 0 0,-1 0 0,0 0 0,1-1 0,-1 1 0,0 0 0,0 0 0,1 0 0,-1 0 0,0-1 0,0 1 0,1 0 0,-1 0 0,0-1-1,0 1 1,0 0 0,1 0 0,-1-1 0,0 1 0,0 0 0,0-1 0,0 1 0,0 0 0,0 0 0,0-1 0,0 1 0,1 0 0,-1-1 0,-1-2 9,0 1 1,1-1-1,-1 1 1,0 0 0,0-1-1,0 1 1,-1 0 0,1 0-1,0 0 1,-1 0 0,1 0-1,-1 0 1,0 0-1,0 0 1,-3-2 0,-11-9 9,-1 0 0,0 1 0,-1 1 0,0 1 0,-1 0 1,-32-11-1,49 21-57,21 0-370,-1-2 1,1 1-1,-1-2 0,25-6 1,-24 3-1284,-1-1 0,-1 0 1,1-1-1,18-12 0,-2-1-4662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13453,'0'0'4730,"-3"9"-3540,-38 107 2311,-11 33-820,48-134-2607,0 0 0,2 1 0,0-1 0,0 0 0,2 1 0,-1-1 0,5 29 0,-3-42-90,-1 0 0,1 0 0,0 0 0,0 1 0,0-1-1,0 0 1,0-1 0,1 1 0,-1 0 0,1 0-1,-1 0 1,1-1 0,-1 1 0,1-1 0,0 1 0,4 1-1,-5-2-189,0 0-1,0-1 1,1 1 0,-1-1-1,0 1 1,0-1-1,1 0 1,-1 0-1,0 1 1,1-1-1,-1 0 1,0 0-1,0 0 1,1 0 0,-1-1-1,0 1 1,1 0-1,-1 0 1,2-1-1,-2-1-328,0 1 0,0-1-1,-1 0 1,1 1 0,0-1-1,-1 0 1,1 1 0,-1-1 0,1 0-1,-1 0 1,0 1 0,0-1-1,0 0 1,0 0 0,0 0 0,0 1-1,0-1 1,-1 0 0,1 0-1,-1 0 1,0-2 0,-11-17-6581</inkml:trace>
  <inkml:trace contextRef="#ctx0" brushRef="#br0" timeOffset="1">51 311 6951,'0'0'6950,"-48"-23"-4067,46 19-1089,2 2-513,11-1-865,13 0-256,10 0-32,14-1-128,3 2 32,8-6-1985,4-3-5639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11147,'0'0'8205,"-3"14"-7015,-31 95 1209,17-63-1734,3 1 0,-11 63 0,24-109-666,1 0 0,0 1-1,0-1 1,0 0 0,0 1 0,1-1 0,-1 0 0,0 0 0,0 1 0,1-1 0,-1 0 0,1 0 0,-1 0 0,1 0 0,0 1 0,-1-1 0,1 0 0,0 0 0,0 0 0,-1 0 0,1 0 0,0-1 0,0 1 0,0 0 0,0 0 0,0-1 0,0 1 0,1 0 0,-1-1 0,0 1 0,0-1 0,0 1 0,1-1 0,-1 0-1,0 0 1,0 0 0,1 1 0,-1-1 0,0 0 0,0 0 0,1-1 0,1 1 0,12-1-443,-1 0 0,1-1 0,17-5 0,4 0-666,-35 7 1092,0 0 0,1-1 0,-1 1 0,1 0 0,-1 0 0,1 0 0,-1 0 0,1 0 0,-1 1 0,0-1 0,1 0 0,-1 1 0,1-1 0,-1 1 0,0-1 0,1 1 0,-1 0 0,0-1 0,0 1 0,2 1 0,-3-1 36,1 0 0,-1 0 0,0 0 0,0-1 0,1 1 0,-1 0 0,0 0 0,0 0 0,0 0 0,0 0 0,0 0 0,0 0 0,0 0 0,-1 0 0,1-1 0,0 1 0,0 0 0,-1 0 0,1 0 0,0 0 0,-1 0 0,0 1 0,-3 3 139,0 1 0,0-1 0,0 0 0,0 0 0,-1-1 0,0 1 0,-8 5 0,2-2 87,-1 0 1,-1 0 0,1-1-1,-1 0 1,0-1 0,-1-1-1,0 0 1,0-1 0,0 0-1,0-1 1,-28 2 0,41-5-262,0 0 0,1 0-1,-1 0 1,0 0 0,1 0 0,-1 0 0,0 0 0,1 0-1,-1-1 1,0 1 0,1 0 0,-1 0 0,1-1 0,-1 1-1,0 0 1,1 0 0,-1-1 0,1 1 0,-1-1 0,1 1 0,-1-1-1,1 1 1,-1-1 0,1 1 0,0-1 0,-1 1 0,1-1-1,0 1 1,-1-1 0,1 0 0,4-22-1974,-1 18 1291,0 0 0,0 0 1,1 0-1,0 0 1,-1 0-1,9-6 0,2 1-1474,1 0 0,1 1 0,-1 0 0,1 1 0,1 1 0,34-10 0,27 0 1225,3 6 8789,-28-2-383,-46 10-6903,0-1 0,0 0 0,0 0 0,0 0 0,0-1 0,-1 0 0,0 0 0,6-6 0,-12 10-475,1 1-1,0-1 1,-1 0-1,1 1 1,0-1-1,-1 1 1,1-1-1,-1 0 1,1 0-1,-1 1 0,1-1 1,-1 0-1,1 0 1,-1 0-1,0 1 1,0-1-1,1 0 1,-1 0-1,0 0 1,0 0-1,0 0 1,0 0-1,0 1 1,0-1-1,0 0 0,0 0 1,0 0-1,-1-1 1,0 1-26,0 0 0,0 0 0,0 0 0,0 0 0,0 1 0,-1-1 0,1 0 0,0 1 0,0-1 0,-1 1 0,1-1 0,0 1 0,-1 0 0,1 0 0,0 0 0,-2-1 0,-4 1-21,0 0 0,1 0 0,-1 0 0,0 1 0,1 0 0,-11 3 0,6 1-15,1 1-1,0 0 1,1 1 0,0 0 0,0 1-1,0 0 1,1 0 0,-9 11 0,12-13 0,0 0 1,0 1-1,1-1 1,0 1-1,0 0 1,1 0 0,-1 1-1,2-1 1,-1 1-1,1-1 1,0 1-1,-1 14 1,3-21-19,0 0 0,0 0 1,0 0-1,0 0 0,1 0 1,-1 0-1,0 0 0,1 1 0,-1-1 1,1 0-1,-1 0 0,1-1 1,0 1-1,-1 0 0,1 0 0,0 0 1,0 0-1,-1 0 0,1-1 1,0 1-1,0 0 0,0-1 0,0 1 1,0-1-1,1 1 0,38 8-765,-26-9-158,1 0 1,-1-1-1,21-4 1,9-10-3107,-1-7-2510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13293,'0'0'4073,"-9"10"-2627,-1 3-956,0 0-1,1 0 1,1 1-1,0 0 0,0 1 1,2 0-1,0 0 0,-7 25 1,10-30-444,1-1 0,0 1 0,1-1 0,0 1 0,0 0 0,2 12 0,-1-20-56,0 0-1,1 1 1,-1-1-1,1 0 1,0 0 0,0 0-1,0 0 1,0 0-1,0 0 1,0 0 0,1 0-1,-1 0 1,0 0-1,1-1 1,0 1-1,-1-1 1,1 1 0,0-1-1,0 0 1,0 1-1,0-1 1,0 0-1,0 0 1,0 0 0,0-1-1,0 1 1,0 0-1,0-1 1,1 0 0,-1 1-1,0-1 1,4 0-1,36-1-2080,-33 0 1114,1 1 0,-1 0-1,1 0 1,-1 1 0,11 2 0,-19-3 1002,0 1-1,0-1 1,0 0 0,0 1 0,0-1-1,-1 1 1,1 0 0,0-1-1,0 1 1,0 0 0,0 0 0,-1-1-1,1 1 1,0 0 0,-1 0-1,1 0 1,-1 0 0,1 0-1,-1 0 1,1 0 0,-1 0 0,0 0-1,0 0 1,1 0 0,-1 0-1,0 0 1,0 0 0,0 0-1,0 0 1,0 0 0,0 0 0,0 0-1,0 0 1,-1 0 0,1 0-1,0 1 1,-1-1 0,1-1 0,-1 1-1,0 1 1,0 2 491,-1 0-1,0 0 1,0 0-1,0 0 1,0-1 0,-1 1-1,1-1 1,-6 5-1,7-7 158,24-23 432,-13 10-1147,0 1 0,-1-2 1,-1 1-1,0-1 0,9-20 0,-17 35 37,-1 0-1,1 0 0,0 0 1,0 0-1,0 0 0,0 0 0,0 0 1,0 0-1,0 0 0,1 0 1,-1 0-1,1 0 0,-1 0 1,1 0-1,0 0 0,0 0 1,0-1-1,0 1 0,0 0 1,0-1-1,0 1 0,2 1 1,-1 0 29,0-1 0,1 1 0,-1-1 0,1 0 1,-1 0-1,1 0 0,0 0 0,-1-1 0,1 1 0,0-1 1,0 1-1,0-1 0,1 0 0,-1 0 0,5 0 0,2 0 0,1 0 0,-1-1 0,0-1 0,1 0 0,-1 0-1,20-6 1,-26 6-92,0 0 0,0-1 0,0 0 0,0 1 0,0-2-1,0 1 1,-1 0 0,1-1 0,-1 1 0,0-1 0,1 0 0,-1 0 0,-1-1-1,1 1 1,0-1 0,-1 1 0,0-1 0,0 0 0,3-5 0,-3-11 105,-13 19 333,8 2-325,1 0 0,0 1 0,-1-1-1,1 0 1,0 1 0,0-1 0,0 1-1,0 0 1,0 0 0,1 0 0,-4 4 0,4-5-22,0 1 0,0-1 1,0 1-1,0 0 0,0-1 1,0 1-1,1 0 0,-1 0 1,0-1-1,1 1 0,0 0 1,-1 0-1,1 0 0,0 0 1,0-1-1,0 1 0,0 0 1,0 0-1,1 0 0,-1 0 1,0 0-1,1-1 0,1 4 1,-1-4-26,0 0 0,1 0 0,-1 0 0,1 0 0,-1 0 0,1-1 0,-1 1 1,1 0-1,0-1 0,-1 1 0,1-1 0,0 0 0,0 1 0,-1-1 0,1 0 1,0 0-1,0 0 0,-1 0 0,4-1 0,8-1-616,1-1 0,-1 0 0,1-1 0,23-10 0,-26 8-282,-7 4 546,0-1 0,0 1-1,1 0 1,-1 1 0,1-1 0,-1 1 0,1 0 0,0 0-1,7-1 1,-12 5 506,1 0-1,-1-1 0,1 1 0,-1-1 1,0 1-1,0 0 0,0-1 0,0 1 1,-1 0-1,1-1 0,-2 5 0,-31 79 2338,24-64-1530,0 0 0,-11 43-1,10 39-506,3-22-461,7-78 7,0-1-1,-1 1 0,1-1 0,-1 1 1,0-1-1,0 0 0,0 0 1,0 1-1,-1-1 0,1 0 0,-1 0 1,0 0-1,0 0 0,0-1 0,0 1 1,0 0-1,-1-1 0,1 1 0,-1-1 1,1 0-1,-1 0 0,0 0 0,0 0 1,0-1-1,0 1 0,0-1 0,-1 0 1,1 0-1,0 0 0,-1 0 0,1 0 1,0-1-1,-1 1 0,1-1 0,-1 0 1,-4-1-1,7 1 10,-1-1 0,1 1 0,0-1-1,-1 1 1,1-1 0,0 0 0,-1 0 0,1 0 0,0 0 0,0 0-1,0 0 1,-1 0 0,1 0 0,1 0 0,-1 0 0,0-1 0,0 1-1,0 0 1,1-1 0,-1 1 0,0-1 0,1 1 0,-1 0 0,1-1-1,0 1 1,0-1 0,-1-1 0,-1-49-194,2 39 54,1-7-485,1-1 0,1 1 0,1 0 1,1 0-1,1 0 0,0 1 0,1-1 0,20-35 1,11-9-2012,50-67 0,-61 93 2775,35-44 1060,10-13 4950,-79 107-5109,1 1 1,0-1-1,-7 24 0,3-6-853,2 0 0,2 1 0,0-1 0,2 1 0,2 0 0,0 38 0,3-66-186,0-1 1,0 1-1,0 0 1,0-1-1,1 1 0,-1 0 1,1-1-1,-1 0 1,1 1-1,0-1 1,0 0-1,3 4 1,-4-6 1,-1 1 0,1 0 0,-1-1 0,1 1 0,0-1 0,-1 1 0,1 0 0,0-1 0,-1 0 0,1 1 0,0-1 0,-1 1 0,1-1 0,0 0 0,0 1 0,-1-1 0,1 0 0,0 0 0,0 0 0,0 0 0,0 0 0,-1 0 0,1 0 0,0 0 0,0 0 0,0 0 0,-1 0 0,1 0 0,0 0 0,0-1 0,0 1 0,-1 0 1,1-1-1,0 1 0,-1-1 0,1 1 0,0 0 0,-1-1 0,1 0 0,0 1 0,-1-1 0,1 1 0,-1-1 0,1 0 0,0-1 0,0-1-66,0 0 1,0 0-1,0 0 0,0-1 1,-1 1-1,0 0 0,1-1 1,-1 1-1,0 0 0,-1-1 1,1 1-1,-1 0 0,1 0 1,-1-1-1,0 1 1,0 0-1,0 0 0,-1 0 1,1 0-1,-1 0 0,-3-5 1,-5-7-496,-1 0 0,-22-23 0,21 25 348,1 3 165,8 7 42,0 1-1,0-1 1,0 0 0,0 0-1,0-1 1,1 1-1,-1 0 1,-2-7-1,36 10 125,-5 0-170,-14 1-112,0 0 1,1-2-1,-1 1 1,0-1-1,0-1 1,1 0-1,16-6 1,-29 8-5,1-1 0,-1 1 1,1 0-1,-1-1 0,1 1 0,-1 0 1,1-1-1,-1 1 0,1-1 0,-1 1 1,1-1-1,-1 1 0,0-1 1,1 1-1,-1-1 0,0 1 0,0-1 1,1 1-1,-1-1 0,0 0 0,0 1 1,0-1-1,0 0 0,1 1 0,-1-1 1,0 1-1,0-1 0,0 0 0,-1 1 1,1-2-1,0-10-5901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0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 1826,'-5'3'16175,"19"-3"-15118,16 0-448,4 0-97,10-4-320,2-3-480,-2-2-4741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1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34 13869,'-4'8'1009,"1"-5"-852,-2 6 358,-1 0 0,1 1 0,1-1-1,0 1 1,0 0 0,1 0-1,0 0 1,0 0 0,1 0-1,-1 22 1,4-31-474,-1 0-1,1 0 1,0 0 0,-1 1 0,1-1-1,0 0 1,0 0 0,0 0 0,0 0-1,0 0 1,0-1 0,0 1 0,0 0-1,0 0 1,0-1 0,0 1 0,1 0-1,-1-1 1,0 1 0,0-1 0,1 0-1,-1 1 1,0-1 0,1 0 0,-1 0-1,1 0 1,-1 0 0,0 0 0,1 0-1,1-1 1,47-5 730,-36 1-760,0-1 1,0 0-1,-1-1 0,0 0 1,0-1-1,-1 0 0,0-1 1,0 0-1,-1-1 0,0-1 1,-1 0-1,0 0 0,-1-1 1,0 0-1,10-18 0,-12 7 153,-8 23-154,1 0-1,0 0 1,0 0-1,-1 0 1,1 0-1,0-1 1,0 1-1,-1 0 1,1 0-1,0 0 1,-1 0-1,1 0 1,0 0-1,0 0 0,-1 0 1,1 0-1,0 0 1,-1 0-1,1 0 1,0 0-1,0 1 1,-1-1-1,1 0 1,0 0-1,0 0 1,-1 0-1,1 0 1,0 1-1,0-1 1,0 0-1,-1 0 1,1 0-1,0 0 1,0 1-1,0-1 1,0 0-1,-1 0 1,1 1-1,-3 2 70,-1 1 0,1-1-1,0 1 1,0 0 0,0 0 0,1 0-1,-5 9 1,6-12-34,1 1 0,-1-1-1,0 0 1,1 1 0,-1 0-1,1-1 1,-1 1 0,1-1-1,0 1 1,0 0 0,0-1-1,0 1 1,0-1 0,0 1 0,0 0-1,0-1 1,1 1 0,-1-1-1,0 1 1,1 0 0,0-1-1,1 3 1,-1-3-16,0 0 0,0-1-1,1 1 1,-1 0 0,0-1-1,1 1 1,-1-1 0,0 0-1,1 1 1,-1-1 0,1 0-1,-1 0 1,1 0 0,-1 0 0,0 0-1,1 0 1,-1 0 0,1-1-1,-1 1 1,2-1 0,7-2-18,1-1 0,-1 0 0,0 0 0,0-1 1,12-9-1,30-29-812,-64 81 630,1-11 216,8-19-37,-1 1 1,2-1-1,-1 1 0,1 0 0,0 0 0,-1 16 0,19-44-7445,-7-2-229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1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16015,'0'0'3748,"55"36"-3652,-36-29-1922,2 0-4356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1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120 276 10442,'0'0'4169,"-9"4"-282,4-1-3606,-7 3 621,0 0-1,0 1 1,1 0 0,-12 10-1,20-14-790,0-1 0,0 1 0,0 0 0,1 0 0,-1 0-1,1 0 1,0 0 0,-1 1 0,2-1 0,-1 1 0,0-1-1,1 1 1,0 0 0,-1 0 0,1 0 0,1-1 0,-1 1-1,1 0 1,-1 0 0,1 0 0,1 5 0,0-7-107,0-1-1,0 1 1,0-1 0,0 1 0,0-1 0,1 1 0,-1-1-1,0 0 1,1 1 0,0-1 0,-1 0 0,1 0 0,-1 0-1,1 0 1,0-1 0,0 1 0,0 0 0,-1-1 0,1 1 0,0-1-1,0 0 1,0 1 0,0-1 0,0 0 0,3-1 0,3 2-5,-1-1 0,1 0 1,0 0-1,-1 0 0,13-4 1,-12 1-82,0-1 0,-1 0-1,1 0 1,-1-1 0,1 0 0,-1 0 0,-1-1 0,1 0 0,-1 0 0,0-1-1,0 1 1,-1-1 0,0-1 0,5-8 0,6-14-388,0 0-1,13-40 1,-29 70 468,8-18-108,-1-1-1,0 0 0,-2 0 0,0 0 0,3-39 0,-22 80 709,-4 12-504,1 2 1,-18 54-1,30-73-56,0 0-1,1 0 0,1 0 1,1 1-1,0-1 0,2 1 0,2 34 1,-2-51-34,0 1 1,1 0-1,-1 0 1,1-1 0,-1 1-1,1-1 1,0 1-1,-1 0 1,1-1 0,0 1-1,0-1 1,0 0-1,0 1 1,0-1-1,1 0 1,-1 1 0,0-1-1,0 0 1,1 0-1,-1 0 1,1 0-1,-1-1 1,1 1 0,0 0-1,-1-1 1,1 1-1,-1 0 1,1-1-1,0 0 1,0 1 0,-1-1-1,1 0 1,0 0-1,0 0 1,-1 0-1,4-1 1,0 0 18,0 1-1,1-2 0,-1 1 1,0 0-1,1-1 1,-1 0-1,0 0 1,0-1-1,0 1 1,5-6-1,9-8-6,0-1 0,-2-1-1,0 0 1,-1-2 0,-1 0-1,-1 0 1,14-29 0,-9 12 3,-2-1 0,-1-1 1,16-62-1,-27 76 144,-12 33 206,-16 42 272,21-45-624,-9 25-26,1-1 0,1 1 0,2 1 0,-6 59 0,9-37-1,2 0 0,7 60 1,-3-105 152,0-19 98,1-20-230,-5 8-181,-2 1 1,0 0 0,-1 0-1,-1 0 1,-1 1 0,-1 0-1,-1 0 1,0 1-1,-2 0 1,-24-34 0,34 52 489,11 4-261,14 5-16,47 14-2648,-55-18 327,1 0 0,27 1 0,4-3-5713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1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11371,'0'0'13485,"50"2"-13229,-17-3-224,1 1 32,8-2-64,-6-1-993,-3 0-929,-4-2-1153,-6-1-2338,-4-2-2562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8:1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14221,'0'0'4677,"56"12"-3908,-17-16-257,7-7-384,0-1-192,2-5-1601,-4-2-3108,-7-2-5060</inkml:trace>
  <inkml:trace contextRef="#ctx0" brushRef="#br0" timeOffset="1">393 1 11307,'0'0'1671,"10"0"298,4 0-1372,-1 0-1,1 1 0,-1 1 1,1 0-1,-1 1 0,19 7 0,-29-9-529,0 0 0,-1 0 0,1 0 0,0 1 0,0-1 0,-1 1 0,1 0-1,-1 0 1,0 0 0,1 0 0,-1 0 0,0 0 0,0 1 0,0-1 0,-1 1 0,1-1-1,-1 1 1,1 0 0,-1 0 0,0-1 0,0 1 0,0 0 0,0 0 0,-1 0-1,1 0 1,-1 0 0,0 0 0,1 0 0,-2 0 0,1 1 0,0-1 0,0 0-1,-1 0 1,0 0 0,0 0 0,0-1 0,0 1 0,0 0 0,-3 5 0,-12 20 439,0 0-1,-2-2 1,-1 0 0,-2 0 0,-39 37 0,33-34-434,-16 14-608,13-19-2777,5-8-5218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9545,'0'0'10997,"4"-5"-10057,190-212 378,-194 216-1325,1 0 0,0 0-1,-1 0 1,1 0 0,0 0 0,0 0-1,0 0 1,0 0 0,0 1 0,0-1-1,0 0 1,0 1 0,0-1 0,0 0-1,0 1 1,0-1 0,1 1 0,-1 0-1,0-1 1,0 1 0,3 0 0,-4 1 1,1-1 1,-1 1 0,1 0 0,-1 0 0,1-1 0,-1 1 0,0 0 0,1 0-1,-1 0 1,0 0 0,0 0 0,1 0 0,-1 0 0,0-1 0,0 1 0,0 0 0,0 0-1,0 0 1,0 0 0,0 0 0,-1 1 0,-13 65 39,12-62 7,-4 15-127,3-12-179,1-1 0,0 1 0,1 0 0,-1 0 0,1 11-1,0-19 172,1 1-1,0-1 0,1 1 0,-1 0 0,0-1 1,0 1-1,0-1 0,0 1 0,0-1 0,0 1 1,1-1-1,-1 1 0,0-1 0,0 1 0,1-1 1,-1 1-1,0-1 0,1 1 0,-1-1 0,1 1 1,-1-1-1,1 0 0,-1 1 0,0-1 0,1 0 1,-1 1-1,1-1 0,-1 0 0,1 0 0,0 0 1,-1 1-1,1-1 0,0 0 0,23-4-4684,2-15-362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3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 6086,'0'0'13095,"-8"-3"-10314,5 2-2676,0 0 0,1 0 0,-1 0 0,0 0 0,0 1 0,0-1 0,0 1 0,0 0 0,0 0 0,0 0 0,0 0 0,0 1 1,0-1-1,0 1 0,0 0 0,0 0 0,0 0 0,1 0 0,-1 0 0,0 1 0,1-1 0,-1 1 0,1-1 0,-1 1 0,1 0 0,0 0 0,0 0 0,0 1 0,0-1 0,0 0 0,0 1 0,0-1 0,1 1 0,0 0 0,-1-1 0,1 1 0,0 0 0,0 0 0,1 0 0,-1 0 0,0 0 0,1 4 0,-1-6-154,1 1 0,-1 0 0,1 0 0,0-1 0,-1 1-1,1 0 1,0 0 0,0-1 0,1 1 0,-1 0 0,0 0-1,0-1 1,1 1 0,-1 0 0,1 0 0,0-1 0,-1 1 0,1-1-1,0 1 1,0-1 0,0 1 0,0-1 0,0 1 0,0-1-1,1 0 1,-1 0 0,0 1 0,1-1 0,2 1 0,1 0-132,1 0 0,-1 0 0,1-1 1,0 0-1,0 0 0,0 0 0,0-1 1,5 0-1,131 0-1693,-141 0 1917,0 0 0,0 0 1,0 0-1,0 0 0,1 0 0,-1 0 1,0 0-1,0 1 0,0-1 0,0 0 1,0 1-1,0-1 0,0 1 0,0-1 1,0 1-1,0-1 0,0 1 0,0 0 1,0-1-1,0 1 0,-1 0 0,1 0 1,0 0-1,0-1 0,-1 1 0,2 2 0,-2-1 50,0-1-1,0 1 0,0-1 0,0 1 0,0-1 0,-1 1 0,1 0 0,-1-1 0,1 1 0,-1-1 0,1 0 0,-1 1 1,0-1-1,1 1 0,-1-1 0,-2 2 0,-3 5 164,-1 0 0,0 0 1,0-1-1,-12 9 0,8-8-230,1-1-1,-1 0 1,0-1-1,-24 9 1,27-12-831,-1-1 0,0 0 0,0 0 0,-13 0 0,-17-1-5633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26 7623,'0'0'4063,"-8"6"-2675,2-3-1300,-37 29 1228,41-30-1161,-1 1 0,1-1 0,0 1 0,0-1 1,0 1-1,0 0 0,0 0 0,1 0 0,-1 0 0,1 0 0,0 0 0,0 0 0,0 0 1,0 1-1,1-1 0,-1 5 0,1-7-141,1 0 0,-1 0 0,1 1 0,0-1 0,-1 0-1,1 0 1,0 0 0,0 1 0,-1-1 0,1 0 0,0 0 0,0 0 0,0-1 0,1 1 0,-1 0 0,0 0 0,0 0 0,0-1 0,0 1 0,1-1-1,1 1 1,40 15 455,-21-9-241,-14-3-167,0 0 0,0 1 0,-1 0 0,0 0 0,0 0 0,0 1 0,-1 0 0,1 0 0,-1 1 0,-1 0 0,1 0 0,-1 0 0,-1 1 0,1 0 0,5 14 0,-8-17 18,-1-1 0,1 1 1,-1 0-1,-1-1 0,1 1 0,-1 0 1,1 0-1,-1 0 0,-1-1 0,1 1 1,-1 0-1,1 0 0,-2-1 1,1 1-1,0 0 0,-1-1 0,0 1 1,0-1-1,0 0 0,0 0 0,-1 1 1,0-2-1,0 1 0,0 0 0,0 0 1,0-1-1,-1 0 0,0 0 1,0 0-1,-6 4 0,3-3 88,0-1 1,0 0-1,0 0 0,0 0 1,0-1-1,-1 0 0,0 0 0,1-1 1,-1 0-1,0 0 0,1-1 1,-1 0-1,-14-2 0,20 2-142,-1-1-1,0 1 0,1-1 1,-1 1-1,1-1 0,-1 0 1,1 0-1,-1 0 1,1 0-1,-1 0 0,1-1 1,0 1-1,0-1 0,0 1 1,0-1-1,0 0 0,0 0 1,0 0-1,1 0 1,-1 0-1,0-1 0,1 1 1,0 0-1,0-1 0,0 1 1,0-1-1,0 1 0,0-1 1,0 1-1,1-1 1,-1 1-1,1-1 0,0 0 1,0 1-1,0-1 0,0 0 1,1 0-1,-1 1 0,0-1 1,1 1-1,0-1 1,1-3-1,0 1-38,0-1 0,1 1 0,0 0 0,0 0 0,0 0 0,0 0 0,1 0 0,0 1 0,0-1 0,0 1 0,1 0 0,-1 1 0,6-5 0,75-41 32,-52 31-16,-1 1 44,53-33-60,-76 45 74,-1-1 0,0-1 1,0 1-1,0-1 0,-1-1 0,12-14 1,-18 21-15,0 0 0,0-1 1,0 1-1,0 0 0,-1-1 1,1 1-1,0-1 1,-1 1-1,1-1 0,-1 1 1,0-1-1,1 1 1,-1-1-1,0 1 0,0-1 1,0 0-1,0 1 1,0-1-1,0 1 0,-1-1 1,1 0-1,0 1 1,-1-1-1,1 1 0,-2-2 1,0 0-17,1 1 1,-1 0 0,0 0-1,0 0 1,-1 0 0,1 1-1,0-1 1,-1 1 0,1-1-1,-1 1 1,1 0-1,-6-2 1,-7-2-18,0 2-1,0-1 1,-28-1-1,43 5-12,-15-1 9,8-1-21,0 1-1,0 1 1,0-1 0,0 1-1,0 1 1,0-1-1,-10 3 1,16-3-85,1 1-1,0-1 1,-1 0 0,1 0 0,-1 1 0,1-1 0,0 0 0,-1 1-1,1-1 1,0 1 0,-1-1 0,1 0 0,0 1 0,0-1 0,0 1-1,-1-1 1,1 1 0,0-1 0,0 1 0,0-1 0,0 0 0,0 1-1,0-1 1,0 1 0,0-1 0,0 1 0,0-1 0,0 1 0,0-1-1,0 1 1,0-1 0,0 1 0,0-1 0,1 1 0,-1-1 0,0 1-1,0-1 1,0 0 0,1 1 0,-1-1 0,0 1 0,1 0 0,17 15-5933,7-10-168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15150,'0'0'7068,"8"3"-6101,36 10-370,1-3 1,62 7 0,-105-17-603,0 0 0,0 0 0,0 0 0,0 0 0,-1 1 0,1-1 0,0 1 0,0-1 0,0 1 0,-1 0 0,1-1 0,0 1 0,-1 0 0,1 0 0,-1 0 0,1 1 0,-1-1-1,1 0 1,-1 0 0,0 1 0,1-1 0,-1 1 0,1 2 0,-1-2 9,-1 0-1,0 0 1,0 1-1,0-1 1,0 0 0,0 0-1,0 0 1,-1 0-1,1 0 1,-1 0-1,1 0 1,-1 0-1,0 0 1,0 0 0,0 0-1,0 0 1,-1 2-1,-8 9 129,0 0 0,0-1 0,-1 0 0,-14 12 1,-23 15 739,-57 38 0,79-59-881,24-17-168,15-4-2780,30-28-6102,-17 9-2414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5285,'0'0'18028,"5"9"-17986,-4-5-37,1 0-1,0 0 0,1 0 1,-1 0-1,0-1 0,1 1 1,0-1-1,0 0 0,0 0 1,0 0-1,1 0 0,-1 0 1,1-1-1,0 1 0,-1-1 1,1 0-1,0 0 0,1 0 1,-1-1-1,7 2 0,44 3-788,24 3-967,-75-8 1703,1 0 0,-1 0 1,1 0-1,-1 1 0,0 0 1,1 0-1,-1 0 0,0 0 1,0 1-1,-1 0 0,1-1 0,0 1 1,3 5-1,-5-6 104,-1 1 1,1-1-1,-1 1 0,0 0 1,0-1-1,0 1 0,0 0 0,0 0 1,-1 0-1,1 0 0,-1-1 0,1 1 1,-1 0-1,0 0 0,-1 0 1,1 0-1,0 0 0,-1 0 0,0 0 1,1 0-1,-1-1 0,0 1 0,0 0 1,-1-1-1,1 1 0,-1 0 1,1-1-1,-1 0 0,0 1 0,-3 3 1,-4 4 415,0 0 1,-1-1 0,0 0-1,0-1 1,-16 11-1,8-8 383,-1-1 0,-31 14-1,44-21-786,-1-1-1,1 0 1,-1 0-1,0 0 1,0-1-1,1 0 1,-1 0-1,0-1 1,0 0-1,0 0 1,-13-2-1,18 1-188,0 0-1,0 0 1,0-1 0,0 1-1,0 0 1,1 0-1,-1-1 1,0 1-1,1-1 1,-1 0-1,1 1 1,0-1-1,-1 0 1,1 0 0,0 0-1,0 0 1,0 0-1,0 0 1,1 0-1,-1 0 1,1 0-1,-1 0 1,1-1-1,-1-1 1,-2-62-6252,3 54 4497,0-43-6196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13068,'0'0'8008,"53"0"-6631,-24 0-96,8 0-768,4 0-449,1 0-641,-1 0-3010,0-5-5798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14189,'0'0'6374,"48"26"-5060,-4-22-321,7 1-705,8-2-192,-3 1-96,-2 0-609,-7 1-1793,-17 0-2146,-7-1-1794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46 192 8168,'0'0'6438,"-46"9"-4100,46-7-1409,0-1-288,20 0 255,8 1-319,11-1-417,11 0-64,1 0-64,7-1-1345,-6 0-2627,-3-2-2850</inkml:trace>
  <inkml:trace contextRef="#ctx0" brushRef="#br0" timeOffset="1">530 2 11979,'0'0'3940,"65"-2"-2851,-38 8 64,1 5-416,-3 2-385,-4 6-256,-9 1-32,-6 2-64,-6 6 193,-7-1 287,-15 6 32,-8-2-255,-2-1-193,1-2 0,0-8-1313,8-9-3460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12075,'0'0'10731,"2"8"-10166,3 15-287,-1 0 0,1 26-1,-5-46-265,0 0-1,1 1 1,-1-1-1,1 0 1,-1 0-1,1 0 1,0 0-1,0-1 1,0 1-1,1 0 1,-1 0-1,1-1 1,0 1-1,-1-1 1,1 1-1,0-1 0,0 0 1,5 4-1,-1-2-33,0-1-1,0 0 1,0 0-1,0-1 1,1 1-1,9 1 0,28 10-918,-43-13 936,0-1-1,1 1 0,-1 0 1,0-1-1,1 1 1,-1 0-1,0 0 0,0-1 1,0 1-1,1 0 0,-1 0 1,0 0-1,0 1 0,0-1 1,-1 0-1,1 0 0,0 0 1,0 1-1,-1-1 0,1 0 1,-1 1-1,1-1 0,-1 1 1,1-1-1,-1 1 1,0-1-1,0 1 0,0-1 1,0 0-1,0 1 0,0-1 1,0 1-1,0-1 0,-1 1 1,1-1-1,0 1 0,-1-1 1,1 0-1,-1 1 0,0-1 1,1 0-1,-1 1 0,0-1 1,0 0-1,0 0 0,-1 2 1,-2 1 202,0 1 1,0-1-1,0 0 0,0 0 1,-1-1-1,1 1 1,-1-1-1,0 0 0,0 0 1,-10 4-1,-1-3 150,0 0 0,-1-1 0,1 0 0,-1-1 0,-17-1 1,28-1-361,1 0 0,-1 0 1,1-1-1,-1 1 0,0-1 1,1 0-1,-1-1 0,1 1 1,0-1-1,0 0 0,-1-1 1,1 1-1,1-1 0,-1 0 1,0 0-1,1-1 0,-1 1 1,-4-7-1,7 9-195,1-1 1,0 0-1,0 0 1,0 0-1,0 0 0,0 0 1,0 0-1,1 0 1,-1 0-1,1 0 1,-1 0-1,1-4 0,0 4-173,0 0-1,0 0 0,1 1 1,-1-1-1,1 0 0,-1 0 1,1 0-1,-1 1 0,1-1 0,0 0 1,0 1-1,0-1 0,0 1 1,0-1-1,0 1 0,1-1 1,-1 1-1,0 0 0,1 0 1,-1 0-1,1 0 0,2-2 0,23-11-6307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49 104 14862,'0'0'5168,"9"0"-3060,-3 0-1836,-1-1 0,1 1-1,-1-1 1,1-1 0,-1 1 0,1-1-1,-1 0 1,0 0 0,8-5-1,-10 6-228,-1 0 0,0-1-1,0 1 1,0-1 0,0 0 0,0 1-1,-1-1 1,1 0 0,0 0-1,-1 0 1,0 0 0,1-1 0,-1 1-1,0 0 1,0 0 0,0-1-1,0 1 1,-1-1 0,1 1 0,-1-1-1,1 1 1,-1-1 0,0 1-1,0-1 1,0 1 0,0-1 0,0 1-1,-2-6 1,1 7-43,1 0 1,-1 0-1,0-1 0,1 1 0,-1 0 1,0 0-1,0 0 0,0 0 0,0 0 1,0 0-1,0 1 0,0-1 0,0 0 1,-1 0-1,1 1 0,0-1 0,0 1 1,-1-1-1,1 1 0,0-1 0,-1 1 1,1 0-1,0 0 0,-1 0 0,1 0 1,-1 0-1,1 0 0,0 0 0,-1 0 1,1 0-1,0 0 0,-2 1 0,-2 0-12,0 0-1,0 0 0,0 0 0,1 1 0,-1-1 1,1 1-1,-1 0 0,-4 3 0,3 0 19,0 1-1,1-1 0,0 1 1,-1 0-1,2 1 0,-1-1 1,1 1-1,0 0 0,0 0 1,1 0-1,-3 9 0,5-14-7,0 0 1,1 0-1,-1 0 0,0 1 0,1-1 0,0 0 0,-1 1 1,1-1-1,0 0 0,0 1 0,0-1 0,0 0 1,1 1-1,-1-1 0,1 0 0,-1 0 0,1 1 0,0-1 1,0 0-1,0 0 0,0 0 0,0 0 0,0 0 1,1 0-1,-1 0 0,1 0 0,-1-1 0,1 1 0,0 0 1,0-1-1,0 1 0,0-1 0,0 0 0,0 0 0,0 0 1,0 0-1,0 0 0,0 0 0,0 0 0,4 0 1,4 1-440,0 0 0,-1-1 0,1 0 0,14-1-1,19-6-4431,-7-8-1725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12684,'0'0'6262,"-6"12"-4762,-3 2-1061,1 1 0,1 1 0,1-1 0,0 1 0,1 0 0,0 1 0,1-1-1,-2 31 1,6-42-429,-1 0-1,2 0 1,-1 0-1,0 0 1,1 0-1,0 0 1,0 0-1,1 0 1,-1-1-1,1 1 1,3 5-1,-3-8-2,0 1 0,1 0 1,-1-1-1,1 0 0,0 0 0,0 1 0,0-2 0,0 1 0,0 0 0,0-1 1,0 1-1,0-1 0,1 0 0,-1 0 0,1 0 0,5 0 0,-5 0-6,45 12-916,-48-13 948,0 1 1,0-1-1,0 1 0,0-1 1,0 1-1,0-1 0,0 1 1,0 0-1,0-1 1,0 1-1,0 0 0,0 0 1,-1 0-1,1 0 0,0 0 1,-1 0-1,1 0 1,0 0-1,-1 0 0,1 0 1,-1 0-1,1 0 0,-1 0 1,0 0-1,0 0 1,1 1-1,-1-1 0,0 2 1,0-4-19,1-11-223,0 0 0,0 0 0,2 1 0,-1-1 0,2 1-1,4-13 1,18 49-358,-21-22 613,1 0-1,-1 0 0,1-1 0,0 1 0,0-1 0,-1-1 0,1 1 0,1-1 0,-1 0 0,0 0 0,0-1 0,0 0 0,11 0 0,-9-1 3,0 1-1,0-1 1,0 0 0,0-1-1,-1 0 1,1 0 0,0-1-1,-1 0 1,0 0 0,9-5-1,-14 6-24,0 1-1,1-1 0,-1 0 0,0 1 1,0-1-1,-1 0 0,1 0 0,0 0 1,-1-1-1,1 1 0,-1 0 0,1 0 1,0-4-1,-2 6 41,-11 29 246,11-28-299,0-1 1,0 1 0,1 0 0,-1-1 0,0 1-1,0 0 1,0-1 0,1 1 0,-1 0 0,0-1-1,1 1 1,-1-1 0,1 1 0,-1 0 0,0-1-1,1 1 1,-1-1 0,1 1 0,0-1 0,-1 0 0,1 1-1,-1-1 1,1 0 0,0 1 0,-1-1 0,1 0-1,-1 1 1,1-1 0,0 0 0,1 0 0,31 1 219,-24-2-210,-1-1-1,1 1 1,0-2-1,-1 1 1,13-7-1,-6 1-70,-8 5-21,-1 0 1,0-1 0,-1 0-1,1 0 1,-1 0-1,1 0 1,4-6-1,-11 11 45,0 1-1,0-1 0,0 1 1,0 0-1,0 0 0,0-1 1,1 1-1,-1 0 0,0 0 1,1 0-1,0 0 0,-1 0 1,1 0-1,0 0 0,0 0 1,1 3-1,-1-4-23,0 1 0,1-1-1,-1 0 1,1 0 0,-1 0-1,1 0 1,-1 0 0,1 0-1,0 0 1,0 0 0,0 0 0,-1-1-1,1 1 1,0 0 0,0 0-1,0-1 1,0 1 0,0 0-1,0-1 1,0 1 0,0-1-1,1 0 1,-1 1 0,0-1 0,0 0-1,0 0 1,0 1 0,1-1-1,-1 0 1,2 0 0,46-1-6410,-21-4 647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89 12172,'0'0'1767,"-9"9"347,1 0-1743,0 0 1,1 1 0,0 0 0,0 0 0,1 1 0,1 0 0,-1 0 0,2 0 0,0 1 0,0-1-1,-2 15 1,4-9-251,-1 0 0,-1 0 0,-1 0 0,0 0 0,-1-1 0,-1 1 0,0-1-1,-1-1 1,-1 0 0,0 0 0,-1-1 0,-1 0 0,-15 16 0,26-29-79,-1 0 1,0-1 0,1 1 0,-1 0 0,0 0-1,1-1 1,-1 1 0,0 0 0,1-1 0,-1 1-1,0-1 1,0 1 0,0-1 0,0 1-1,0-1 1,0 0 0,0 1 0,0-1 0,1 0-1,-1 0 1,0 0 0,0 0 0,0 0-1,0 0 1,-2 0 0,3-1-16,-1 1 1,0-1-1,1 0 0,-1 0 1,1 0-1,0 0 0,-1 0 0,1 0 1,-1 0-1,1 1 0,0-1 1,0 0-1,0 0 0,0 0 1,-1 0-1,1 0 0,0 0 0,1 0 1,-1-2-1,11-54-201,-1 36-304,0 0 1,1 1-1,1 0 1,1 1-1,20-24 0,88-85-228,-28 31 1064,-90 95-249,-2 0-1,1-1 1,0 1 0,0-1 0,-1 1-1,1-1 1,-1 1 0,0-1-1,0 0 1,2-4 0,-9-2 831,-14 12-620,15-1-301,1 1 0,-1 0 0,1 0 0,-1 0 0,1 0 0,0 1 1,0-1-1,0 1 0,0 0 0,1 0 0,0 1 0,0-1 0,0 1 1,0-1-1,1 1 0,0 0 0,0 0 0,0 0 0,0 0 0,1 1 0,0-1 1,0 0-1,0 7 0,1-11-14,1 0 0,-1 0 0,0 0 0,1 1 0,0-1 0,-1 0 0,1 0 0,0 0 0,-1 0 0,1 0 1,0-1-1,0 1 0,0 0 0,0 0 0,0 0 0,0-1 0,0 1 0,0 0 0,0-1 0,0 1 0,1-1 0,-1 0 0,0 1 0,0-1 0,0 0 0,0 0 1,1 1-1,-1-1 0,0 0 0,3-1 0,49 2 173,-39-1-193,182-8 725,-154 13 2627,23-1-1501,-23-9-1617,57-15 1,10-1-3334,-98 18 410,-11 3 2564,0 0-1,0 0 1,1 0-1,-1 0 1,0-1-1,0 1 1,0 0-1,0 0 1,0 0-1,0-1 1,0 1-1,0 0 1,0 0-1,0 0 1,0-1-1,0 1 1,0 0-1,0 0 1,0-1-1,0 1 1,0 0-1,0 0 1,0 0-1,0-1 1,0 1-1,0 0 1,-1 0-1,1 0 1,0 0-1,0-1 1,0 1-1,0 0 1,0 0-1,0 0 1,-1 0-1,1-1 1,0 1-1,0 0 1,0 0-1,-1 0 1,1 0-1,0 0 1,0 0-1,0 0 1,0 0-1,-1 0 1,1 0-1,0 0 1,0 0-1,-1 0 1,1 0 0,0 0-1,0 0 1,0 0-1,-1 0 1,1 0-1,0 0 1,-20-8-6800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3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17136,'0'0'2947,"59"-25"-2755,-26 9-864,6-3-5574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0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11243,'0'0'8872,"68"-18"-8488,-19 18-352,8 0 32,5 0-224,5 0-5925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13485,'0'0'6502,"79"25"-4869,-27-17 1,8-2-289,9-1-640,3-3-545,-4 1-96,-5-1-160,-15 0-2627,-14-2-1889,-15 0-3524</inkml:trace>
  <inkml:trace contextRef="#ctx0" brushRef="#br0" timeOffset="1">102 109 12812,'0'0'7047,"85"18"-6022,-29-18-641,6 0-288,11 0-96,-6-2-448,-5-5-1987,-9-1-2401,-12-4-898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12524,'0'0'4772,"57"36"-3587,-45-20 193,-8 4-321,-4 3-128,-6 7 64,-20 3 32,-10 5-193,-11 2-479,-7 2-257,0-1-32,2-8-160,8-7-1602,10-11-2594,13-13-6278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15791,'0'0'6566,"0"9"-5269,-2 7-716,-1 1-1,-1-1 0,0 0 1,-11 27-1,-4 15-81,18-56-492,1 0-1,-1 1 1,1-1 0,-1 0 0,1 0-1,0 1 1,0-1 0,0 0 0,0 1-1,0-1 1,0 0 0,1 1 0,-1-1-1,1 0 1,-1 0 0,1 1 0,0-1-1,0 0 1,0 0 0,0 0 0,0 0-1,1 0 1,-1 0 0,1-1 0,-1 1-1,1 0 1,0-1 0,-1 1 0,1-1-1,0 1 1,0-1 0,0 0-1,0 0 1,0 0 0,0 0 0,4 1-1,9 2-70,0 0 0,0-1-1,0-1 1,26 1 0,-4 1-451,-36-4 477,64 15-517,-62-15 544,-1 1-1,1 1 1,-1-1 0,0 0 0,1 1 0,-1-1-1,0 1 1,0-1 0,4 5 0,-5-5 8,-1 0 0,1 0 0,-1 0 0,1 0 0,-1-1 0,0 1 0,1 0 0,-1 0 0,0 0 0,0 0 0,1 0 0,-1 0 0,0 0 0,0 0 0,0 0 0,0 0 0,0 0 1,-1 0-1,1 0 0,0 0 0,0 0 0,-1 0 0,1 0 0,0 0 0,-1 0 0,0 1 0,-1 1 61,0-1 1,0 0-1,-1 0 1,1 0-1,0 0 0,-1 0 1,1-1-1,-1 1 1,0-1-1,1 0 0,-1 1 1,0-1-1,0 0 1,0-1-1,0 1 0,-3 0 1,-53 5 870,27-4-371,-55-5 0,78 2-644,1 0-1,-1-1 1,0 0 0,1 0-1,-1-1 1,1 0 0,0 0-1,0-1 1,0 0 0,0-1-1,-9-6 1,5-9-2558,12 20 2417,-1-1-1,1 0 0,0 0 1,0 0-1,0 1 1,1-1-1,-1 0 0,0 0 1,0 1-1,0-1 1,0 0-1,1 0 0,-1 1 1,0-1-1,1 0 1,-1 0-1,1 1 0,-1-1 1,1 0-1,-1 1 1,1-1-1,-1 1 0,1-1 1,-1 1-1,1-1 1,0 1-1,0-1 0,23-9-6301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96 152 14734,'0'0'3747,"11"-4"-1205,3-1-1855,0-1 0,-1 0 0,1-1 0,18-14 0,-27 18-575,0-1 0,0 0 0,0 0 0,0 0 0,-1-1 0,0 0 0,0 0-1,0 0 1,0 0 0,-1 0 0,0-1 0,0 0 0,-1 1 0,1-1 0,2-12 0,-5 17-99,0 1-1,0 0 1,0-1 0,0 1 0,0-1 0,0 1-1,0-1 1,0 1 0,0 0 0,0-1 0,0 1-1,-1-1 1,1 1 0,0 0 0,0-1 0,0 1-1,-1 0 1,1-1 0,0 1 0,0 0 0,-1-1-1,1 1 1,0 0 0,-1-1 0,1 1 0,0 0-1,-1 0 1,1 0 0,-1-1 0,1 1 0,0 0-1,-1 0 1,0 0 0,-20-2 187,-21 11-77,28-2-73,0 0 0,0 1 0,1 1 0,0 0 0,0 0 0,1 2 0,-15 15 0,20-19-38,1 0 0,0 0-1,0 1 1,0 0 0,1 0 0,0 0 0,0 1 0,1 0 0,1 0-1,-1 0 1,1 0 0,1 1 0,-2 10 0,4-18-13,0 0 0,0 0 1,0 0-1,0 0 0,0 0 1,0 0-1,1 0 0,-1-1 1,1 1-1,0 0 0,-1 0 1,1 0-1,0-1 0,0 1 0,0 0 1,0-1-1,1 1 0,-1-1 1,0 1-1,1-1 0,1 2 1,0-1-76,1 1 0,0-1 0,0 0 0,0-1 0,0 1 0,0 0 0,0-1 0,0 0-1,6 1 1,4-1-1162,-1 0 0,1 0 0,0-1-1,0-1 1,17-3 0,11-8-6759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13229,'0'0'5786,"-2"13"-4280,-20 79 1984,9-41-1469,-11 78 0,24-126-2013,-1 0 0,1 0 1,0 0-1,1 0 0,-1 0 0,0-1 0,1 1 0,0 0 0,-1 0 1,1 0-1,0-1 0,1 1 0,-1-1 0,0 1 0,1-1 0,-1 1 0,1-1 1,0 0-1,0 1 0,0-1 0,0 0 0,0 0 0,1-1 0,-1 1 0,0 0 1,1-1-1,-1 1 0,1-1 0,0 0 0,-1 0 0,1 0 0,0 0 1,0-1-1,-1 1 0,5 0 0,12 1-451,1 0 0,-1-1 0,1-1 0,25-3 0,-11 1-1772,-28 2 1920,-2-1 153,1 1 0,-1 0 0,1 0 1,-1 0-1,1 1 0,-1 0 0,6 1 0,-9-1 224,-1-1-1,1 1 0,0-1 1,0 1-1,-1 0 0,1-1 1,-1 1-1,1 0 0,-1-1 1,1 1-1,-1 0 0,1 0 1,-1 0-1,1-1 0,-1 1 0,0 0 1,0 0-1,1 0 0,-1 0 1,0 0-1,0 0 0,0 0 1,0 0-1,0 0 0,0-1 1,0 1-1,0 0 0,-1 0 1,1 0-1,0 0 0,0 0 1,-1 0-1,1-1 0,-1 1 1,1 0-1,-1 0 0,1 0 1,-1-1-1,1 1 0,-1 0 1,0 0-1,1-1-32,0 0-1,-1 0 1,1 0 0,0 0 0,0 0 0,0 0-1,0 0 1,0-1 0,0 1 0,0 0 0,0 0 0,-1 0-1,1 0 1,0 0 0,0 0 0,0 0 0,0 0-1,0 0 1,0 0 0,0 0 0,-1 0 0,1 0-1,0 0 1,0 0 0,0 0 0,0 0 0,0 0-1,0 0 1,0 0 0,-1 0 0,1 0 0,0 1-1,0-1 1,0 0 0,0 0 0,0 0 0,0 0 0,0 0-1,0 0 1,-1 0 0,1 0 0,0 0 0,0 0-1,0 0 1,0 1 0,2-23 305,10-29-989,13-16-326,-25 66 950,1 1 0,-1-1 0,0 1-1,1 0 1,-1-1 0,1 1 0,-1 0-1,1-1 1,-1 1 0,1 0 0,-1 0-1,1-1 1,-1 1 0,1 0 0,-1 0-1,1 0 1,-1 0 0,1 0 0,-1 0-1,1 0 1,-1 0 0,1 0 0,-1 0-1,1 0 1,0 0 0,-1 0 0,1 0-1,-1 0 1,1 1 0,-1-1 0,1 0-1,-1 0 1,1 1 0,0-1 0,23 15 54,-7-5 14,-11-8-39,1-1 0,0 0-1,0 0 1,0 0 0,0-1 0,0 0 0,0-1 0,0 0-1,0 0 1,0 0 0,0-1 0,0 0 0,0 0 0,-1 0 0,1-1-1,-1 0 1,0-1 0,9-5 0,9-4-42,-26 61-339,3-47 373,0 0 1,-1 0-1,1 0 1,0 0-1,0 0 1,0 0 0,0 0-1,0 0 1,0 0-1,1 0 1,-1 0-1,0-1 1,0 1-1,0-1 1,1 1-1,-1-1 1,0 1 0,1-1-1,-1 0 1,0 1-1,1-1 1,-1 0-1,3 0 1,39 1 110,-33-2-95,5 0-392,-1 0-1,1-1 1,-1-1-1,0-1 1,0 0 0,0-1-1,0 0 1,13-8-1,25-9-2143,-52 22 2489,1 0 0,-1 0 0,1 0 1,-1 0-1,1-1 0,-1 1 0,1 0 0,-1 0 0,1 0 0,-1 0 1,1 0-1,-1 0 0,1 0 0,-1 0 0,1 0 0,-1 1 0,1-1 1,-1 0-1,0 0 0,1 0 0,-1 0 0,1 1 0,-1-1 0,1 0 0,-1 1 1,0-1-1,1 0 0,-1 1 0,0-1 0,1 0 0,-1 1 0,0-1 1,1 0-1,-1 1 0,0-1 0,0 1 0,0-1 0,1 1 0,-1-1 1,0 1-1,0-1 0,0 1 0,0-1 0,0 1 0,0-1 0,0 0 0,0 1 1,0-1-1,0 1 0,0-1 0,0 1 0,0-1 0,0 1 0,0-1 1,-1 1-1,1-1 0,0 1 0,-11 46 774,3-13 24,10 64 230,1-74-829,-2 0 0,-1 1 1,-1-1-1,-1 1 1,-10 45-1,11-66 11,0 0 1,0 0-1,-1 0 1,1 0 0,-1 0-1,0 0 1,0 0-1,-1 0 1,1-1-1,-1 1 1,0-1-1,1 0 1,-1 0-1,-1 0 1,-6 5-1,10-8-173,-1 0 0,1 0 1,0 0-1,-1 0 0,1 0 0,0 0 0,-1 0 0,1 0 1,0 0-1,-1 0 0,1-1 0,0 1 0,-1 0 0,1 0 1,0 0-1,-1 0 0,1-1 0,0 1 0,-1 0 1,1 0-1,0-1 0,0 1 0,0 0 0,-1 0 0,1-1 1,0 1-1,0 0 0,0-1 0,-1 1 0,1 0 0,0-1 1,0 1-1,0 0 0,0-1 0,0 1 0,0 0 0,0-1 1,0 1-1,0-1 0,0 1 0,0 0 0,0-1 0,0-19 138,0 18-138,3-16-283,0 1 1,1-1-1,1 0 1,0 1-1,2 0 1,0 0-1,0 1 1,17-25-1,-6 12-900,2 1 0,0 2-1,43-43 1,-36 45 1007,44-29 0,-31 24 1179,-39 28 17,-3 2-869,-1 0 0,1 0 0,-1 0 0,1 0 0,0 0 0,0 0 0,-1 1 0,1-1 0,0 1 0,0-1 0,0 1 0,0 0 0,1 0 0,-1 0 0,0 0 0,1 0 0,-3 3 0,2-2-135,0 0 0,1 0 0,-1 0 0,0 0 0,1 0 0,-1 0 0,1 1 0,0-1 0,0 0 0,1 1 0,-1-1 0,0 4 0,2-5-22,0-1 1,-1 1-1,1-1 0,0 0 1,0 1-1,0-1 0,0 0 1,0 0-1,1 0 0,-1 0 1,0 0-1,0 0 0,1 0 1,-1 0-1,1-1 0,-1 1 1,0 0-1,1-1 1,-1 1-1,1-1 0,0 0 1,-1 1-1,1-1 0,-1 0 1,3 0-1,48 3 127,-43-3-143,19 1-223,244-4 2150,-235-3-3409,-15-1-3531,-7-1-3261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15983,'-4'0'3427,"20"0"-2914,13 0 288,10 3 256,7 1-705,7 1-256,3-1-128,-1-2-3011,-7-2-8840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0 387 9161,'0'0'10442,"11"-5"-8980,6-5-1263,0-1 0,0-1-1,-1-1 1,-1 0 0,0-1-1,-1 0 1,19-25 0,85-129 197,-69 81 1996,-50 136-1987,-36 89-247,23-94-127,-14 78-1,27-121-48,1 0 0,0 0 0,-1 1 0,1-1-1,0 0 1,0 0 0,0 1 0,0-1 0,0 0 0,0 0-1,0 0 1,0 1 0,0-1 0,1 0 0,-1 0-1,0 0 1,1 1 0,-1-1 0,1 0 0,-1 0 0,1 0-1,1 1 1,-1-2-83,0 0-1,-1 0 1,1 0 0,0 0-1,0 0 1,0 0 0,0-1-1,0 1 1,0 0-1,0-1 1,0 1 0,-1-1-1,1 1 1,0-1-1,0 1 1,-1-1 0,1 1-1,0-1 1,0 0 0,-1 0-1,1 0 1,37-49-7794,-23 23 2461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14253,'0'0'8339,"-5"13"-7447,-13 25-171,-41 97 424,53-116-1088,0-1 0,0 1 1,2-1-1,0 2 0,-1 31 1,5-50-59,0 1 0,0-1 0,0 0-1,0 1 1,0-1 0,0 1 0,0-1 0,1 1 0,-1-1 0,1 0 0,-1 1 0,1-1 0,-1 0 0,1 0 0,0 1 0,0-1 0,-1 0 0,1 0 0,0 0 0,0 0 0,0 0 0,0 0 0,1 0 0,-1 0 0,0 0 0,2 0 0,0 0-83,-1 0 0,1 0 0,0-1 0,0 1 0,0-1-1,0 0 1,0 0 0,0 0 0,0 0 0,0-1 0,0 1 0,3-2 0,4-1-1101,0 0 0,-1 0 0,1-1-1,-1-1 1,0 1 0,0-2 0,8-5 0,14-18-7789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13773,'0'0'1794,"-48"72"864,25-38-800,9-1-609,3-5-384,6-5-673,5-8-256,14-9-641,6-6-1953,4 0-1218,1-8-1825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3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1178 0 8008,'-84'7'574,"0"3"1,1 4-1,-133 39 1,208-51-567,-119 30 219,-113 33 837,194-50-937,1 2 0,1 2 0,-46 27 0,76-37-30,-1 0 1,1 1-1,-21 21 1,32-29-67,0 0 0,0 1 0,1 0 0,-1 0 1,1 0-1,0 0 0,0 0 0,0 0 0,0 0 0,1 1 0,-1-1 0,1 1 1,0-1-1,0 1 0,0 0 0,0-1 0,1 1 0,-1 0 0,1 0 0,0-1 1,0 1-1,1 0 0,0 4 0,0-6-28,0 0 0,0 0 1,0 1-1,1-1 0,-1 0 0,1 0 1,0 0-1,-1 0 0,1-1 0,0 1 0,0 0 1,0-1-1,0 1 0,0-1 0,0 0 1,1 0-1,-1 0 0,0 0 0,1 0 1,-1 0-1,4 0 0,56 8 39,-54-9-48,127 3 140,183-19 0,75 0-66,-72 52-2201,-155-12 492,-12-10-783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3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211 292 10826,'-9'-1'4025,"1"0"-3080,-14-1 709,0 0 0,-37 4 0,55-3-1572,-1 2 0,1-1 0,0 1 0,-1-1-1,1 1 1,0 0 0,0 1 0,-1-1 0,1 1 0,0 0 0,0 0 0,1 0 0,-1 0 0,0 1 0,1-1 0,-1 1-1,1 0 1,0 0 0,0 0 0,0 1 0,-4 6 0,6-9-88,1 0 0,0-1 1,0 1-1,-1-1 0,1 1 0,0 0 1,0 0-1,0-1 0,0 1 0,0 0 1,0-1-1,0 1 0,0 0 0,0-1 1,0 1-1,0 0 0,0-1 0,1 1 1,-1 0-1,0-1 0,1 1 0,-1 0 0,0-1 1,1 1-1,-1-1 0,0 1 0,1-1 1,-1 1-1,1-1 0,-1 1 0,1-1 1,0 1-1,-1-1 0,1 0 0,-1 1 1,1-1-1,0 0 0,-1 1 0,1-1 0,0 0 1,-1 0-1,1 0 0,0 0 0,-1 0 1,1 0-1,0 0 0,-1 0 0,1 0 1,0 0-1,-1 0 0,1 0 0,0 0 1,-1 0-1,1 0 0,1-1 0,43-9-397,9-19 257,11-7-86,-60 34 212,0 0-1,-1 0 1,1 1-1,0 0 0,0 0 1,0 0-1,0 1 1,0-1-1,0 1 1,0 0-1,10 2 0,-11 0 24,0-1-1,0 1 0,-1 0 0,1 0 0,0 1 1,-1-1-1,0 1 0,1-1 0,-1 1 0,0 0 1,-1 1-1,1-1 0,0 0 0,-1 1 0,0-1 1,0 1-1,0 0 0,0 0 0,1 4 0,3 8 69,0 0-1,-2 0 1,5 24-1,-4-8 265,-1-1-1,-1 52 0,-3-72-175,-1-1-1,0 0 0,0-1 0,-1 1 0,0 0 0,-1 0 0,0-1 0,-1 1 0,0-1 1,0 0-1,-1 0 0,-7 11 0,11-19-162,0 1 1,0-1-1,1 0 1,-1 0-1,0 0 1,0 0-1,0 0 1,0 0-1,-1 0 1,1-1-1,0 1 1,0 0-1,0-1 1,-1 1-1,1 0 1,0-1-1,-1 0 1,1 1-1,0-1 1,-1 0-1,1 0 0,0 1 1,-1-1-1,1 0 1,-1 0-1,-2-1 1,3 0-35,-1 0 0,1 0 0,0 1 0,0-1-1,0-1 1,-1 1 0,1 0 0,0 0 0,0 0 0,0-1 0,1 1 0,-1 0 0,0-1 0,0 1 0,1-1 0,-1 1 0,1 0-1,-1-1 1,1 0 0,0 1 0,0-1 0,-1 1 0,1-3 0,-1-14 20,1 0 0,1 0 0,0 0 0,2 0 0,6-28-1,34-88 828,-7 24 269,-30 89-842,23-101 592,-27 109-788,0 0-1,-1 1 1,0-1 0,-1 0 0,-1 0 0,0 0-1,-4-18 1,4 29-43,0-1-1,0 1 1,0-1-1,-1 1 1,1-1-1,-1 1 0,1 0 1,-1 0-1,0 0 1,0 0-1,0 0 1,0 0-1,0 1 0,0-1 1,0 0-1,-1 1 1,1 0-1,-1 0 1,1-1-1,-1 1 1,1 1-1,-1-1 0,1 0 1,-1 1-1,0-1 1,0 1-1,1 0 1,-1 0-1,0 0 1,1 0-1,-1 0 0,0 1 1,0-1-1,1 1 1,-1 0-1,1 0 1,-1 0-1,1 0 1,-1 0-1,1 0 0,-1 1 1,1-1-1,0 1 1,0 0-1,0 0 1,0-1-1,-3 4 0,-3 8 4,1 0 0,0 0 0,1 1 0,0-1 0,1 1 0,1 0 0,0 1 0,1-1 0,0 1 0,1 0 0,1 0 0,0 25 0,1-39-13,0 0 0,0 1 0,-1-1 0,1 1 0,0-1 0,0 1 0,0-1 0,0 0 0,1 1 0,-1-1 0,0 1 0,1-1 0,-1 0 0,1 1 0,-1-1 0,1 0 0,-1 1 0,1-1 0,0 0 0,0 0 0,0 0 0,0 1 0,-1-1 0,2 0 0,-1 0 0,0 0 0,0-1 0,0 1 0,0 0 0,0 0 0,1-1 0,-1 1 0,0-1 0,1 1 0,-1-1 0,0 1 0,1-1 0,-1 0 0,1 0 0,-1 1 0,1-1 0,-1 0 0,0 0 0,1-1 0,-1 1 0,1 0 0,-1 0 0,1-1 0,-1 1 0,2-1 0,5-2-150,1-1-1,-1 0 0,0 0 0,-1 0 0,1-1 1,13-11-1,38-44-3143,-49 47 1081,0-1 1,16-29 0,-5-9-3685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16432,'0'0'960,"-6"11"258,2-4-1065,-3 4 239,1 0 0,1 1 1,0-1-1,-6 21 0,10-30-356,0 1-1,0-1 1,1 0-1,0 0 1,-1 1-1,1-1 1,0 0 0,0 1-1,0-1 1,0 0-1,0 1 1,1-1 0,-1 0-1,1 1 1,0-1-1,-1 0 1,1 0-1,0 0 1,0 0 0,0 0-1,1 0 1,-1 0-1,0 0 1,1 0-1,0 0 1,-1-1 0,1 1-1,0 0 1,-1-1-1,1 0 1,0 1 0,0-1-1,0 0 1,1 0-1,2 1 1,8 1-10,0 0 0,0-1 0,1 0 0,-1-1 0,0 0 0,1-1 0,-1-1 0,14-2 1,35-1-972,-62 4 943,0 0 1,1 0-1,-1 0 0,0 0 1,0 0-1,0 0 1,1 0-1,-1 0 0,0 1 1,0-1-1,0 0 0,1 0 1,-1 0-1,0 0 1,0 0-1,0 0 0,0 0 1,0 1-1,1-1 1,-1 0-1,0 0 0,0 0 1,0 0-1,0 1 1,0-1-1,0 0 0,0 0 1,0 0-1,1 0 0,-1 1 1,0-1-1,0 0 1,0 0-1,0 0 0,0 1 1,0-1-1,0 0 1,0 0-1,0 0 0,0 1 1,0-1-1,0 0 1,-1 0-1,1 0 0,0 1 1,0-1-1,-6 16 295,-13 11 627,-17 6-123,-1-1 1,-1-2 0,-2-2-1,-63 34 1,95-57-776,0 0 1,0-1-1,-1-1 0,-12 5 1,29-20-2692,15-7-1127,5-6-2210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39 183 16464,'0'0'3768,"-6"9"-2070,-21 29-507,26-38-1159,1 1 0,0-1-1,-1 0 1,1 0 0,0 0 0,-1 1 0,1-1 0,0 0 0,0 0 0,-1 1 0,1-1 0,0 0 0,0 1 0,-1-1 0,1 0 0,0 1 0,0-1 0,0 0 0,0 1 0,0-1 0,0 0 0,-1 1 0,1-1 0,0 1 0,0-1 0,0 0 0,0 1 0,0-1 0,0 0 0,0 1 0,1-1 0,-1 1 0,0-1 0,0 0 0,0 1 0,0-1 0,0 0 0,1 1 0,-1-1 0,0 0 0,0 1 0,0-1 0,1 0 0,-1 0 0,0 1 0,0-1 0,1 0 0,-1 0 0,0 1 0,1-1 0,-1 0 0,0 0 0,1 0 0,17-1 429,-15 0-349,8-1-5,1-2 0,-1 1-1,0-2 1,0 1 0,0-2-1,0 1 1,-1-1 0,16-13-1,72-65-783,-3-21-417,-107 149 736,-11 1 413,12-26-1,1 1-1,1 0 0,0 1 0,2 0 0,0 0 0,-6 36 0,16-29-980,-3-27 709,1 0-1,0 0 1,-1-1-1,1 1 1,0 0-1,0 0 1,-1 0-1,1-1 1,0 1-1,0 0 1,0-1-1,0 1 1,0-1-1,0 1 1,0-1 0,0 1-1,0-1 1,0 0-1,0 0 1,0 1-1,1-1 1,1 0-1,22 1-6016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0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97 14990,'4'-10'2162,"-3"6"-1961,1-1 0,-1 0 0,1 1-1,1-1 1,-1 1 0,1-1 0,-1 1-1,1 0 1,1 0 0,-1 0 0,0 1-1,1-1 1,0 1 0,0 0 0,0 0-1,0 0 1,0 0 0,1 1 0,-1 0-1,1 0 1,-1 0 0,1 0 0,0 1 0,0-1-1,0 1 1,0 1 0,6-1 0,-9 0-177,1 1 1,0 0 0,-1 0 0,1 0 0,0 0 0,-1 0 0,1 0 0,0 1 0,-1 0 0,1-1 0,-1 1 0,1 0 0,-1 0 0,1 0 0,-1 0 0,0 1 0,1-1 0,-1 1 0,0-1 0,0 1 0,0 0-1,0 0 1,0 0 0,-1 0 0,1 0 0,-1 0 0,1 1 0,-1-1 0,0 0 0,1 1 0,-1-1 0,-1 1 0,1-1 0,0 1 0,-1-1 0,1 1 0,-1 0 0,0-1 0,1 1 0,-2 0 0,1-1-1,0 1 1,0 0 0,-1-1 0,0 4 0,-1 1 204,1 0 0,-1 0 0,-1-1 0,1 1 0,-1-1 0,0 0-1,-1 0 1,1 0 0,-1 0 0,-9 10 0,-4 1 520,-35 29 0,38-35-520,0 1 0,1 0 1,-21 25-1,33-36-231,1-1 1,0 0-1,0 1 1,0-1-1,0 1 1,0-1-1,-1 0 0,1 1 1,0-1-1,0 1 1,0-1-1,0 0 1,0 1-1,0-1 0,0 1 1,0-1-1,1 0 1,-1 1-1,0-1 1,0 1-1,0-1 0,0 0 1,0 1-1,1-1 1,-1 0-1,0 1 1,0-1-1,1 0 0,-1 1 1,0-1-1,1 0 1,-1 0-1,0 1 1,0-1-1,1 0 0,-1 0 1,1 1-1,-1-1 1,0 0-1,1 0 1,-1 0-1,0 0 0,1 0 1,-1 0-1,1 0 1,-1 0-1,0 0 1,1 0-1,-1 0 0,1 0 1,-1 0-1,0 0 1,1 0-1,-1 0 1,1 0-1,0-1 0,35 2 55,-27-2-59,13 1-529,-1-2 0,1 0 0,22-6 0,30-12-5322,-17 1-3682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1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0 585 6406,'0'0'12679,"11"-15"-11110,60-87-59,-3-4-1,-6-2 0,61-145 1,-130 341-843,-7-8-836,5 1-1,2 0 1,7 130-1,1-205-210,-1 0-1,1 0 0,0-1 1,0 1-1,1 0 0,-1-1 1,1 1-1,0-1 1,6 10-1,-8-15 309,0 0 0,1 0 0,-1 0-1,0 1 1,0-1 0,0 0 0,0 0 0,0 0 0,1 0 0,-1 0-1,0 0 1,0 0 0,0 0 0,0 0 0,1 0 0,-1 0 0,0-1-1,0 1 1,0 0 0,0 0 0,0 0 0,0 0 0,1 0 0,-1 0-1,0 0 1,0 0 0,0 0 0,0 0 0,0 0 0,0-1 0,0 1-1,1 0 1,-1 0 0,0 0 0,0 0 0,0 0 0,0 0-1,0-1 1,0 1 0,0 0 0,0 0 0,0 0 0,0 0 0,0 0-1,0-1 1,0 1 0,0 0 0,0 0 0,0 0 0,0 0 0,0-1-1,0 1 1,0 0 0,0 0 0,0 0 0,0 0 0,0 0 0,0 0-1,0-1 1,0 1 0,0 0 0,-1 0 0,1 0 0,0 0 0,0 0-1,0 0 1,0 0 0,0-1 0,-1 1 0,1-17-5261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1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14638,'0'0'11275,"64"6"-11115,-25-14-96,5-1-96,-1 1-1217,-1 0-898,-3-1-1536,-5-2-4773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12396,'0'0'5135,"-2"11"-4622,-15 102 1398,-3 213-1,16-211-1519,-2 88-128,2-20-131,-44 295 1,30-394-33,9-49 58,1 1 0,3-1 0,-3 42 0,22-85-1509,-10 1 624,0-1 0,-1 1 0,0-1 1,0 0-1,3-15 0,-3 12-427,10-44-5727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52 11691,'0'0'5440,"-4"-8"-3102,3 4-2166,1 2-68,-1 0 1,1 0 0,0 0-1,-1 1 1,0-1-1,1 0 1,-1 0-1,0 0 1,0 1 0,0-1-1,0 1 1,0-1-1,-1 1 1,1-1 0,0 1-1,-1 0 1,1-1-1,-1 1 1,1 0-1,-1 0 1,0 0 0,1 0-1,-1 0 1,0 1-1,0-1 1,0 0-1,1 1 1,-1-1 0,0 1-1,0 0 1,0 0-1,0 0 1,0 0 0,0 0-1,0 0 1,-3 1-1,-3 2-37,0 1 0,0 0 0,1 0 0,0 1 0,0-1 0,0 2 0,0-1 0,1 1 0,0 0 0,0 0 0,0 1 0,-4 7 0,-2 2-1,1 1 0,1 0 0,1 0 0,-9 23 0,17-38-68,0-1 1,0 1-1,0-1 0,1 1 0,-1 0 0,0 0 0,1 0 0,-1-1 0,1 1 0,0 0 0,-1 0 0,1 0 1,0 0-1,0 0 0,1-1 0,-1 1 0,0 0 0,0 0 0,1 0 0,-1 0 0,1-1 0,0 1 1,-1 0-1,1 0 0,0-1 0,0 1 0,0-1 0,2 3 0,0-3 12,0 0 0,0 0 0,-1 0 0,1-1 0,0 1 0,0-1 0,0 0 0,0 0-1,0 0 1,0 0 0,0 0 0,0-1 0,0 1 0,-1-1 0,1 0 0,0 0 0,0 0 0,3-2 0,32-17 10,-33 17-95,0-1 0,0 1 0,0 1 0,0-1 0,1 1 0,-1-1 0,1 2 0,0-1-1,0 1 1,0-1 0,0 2 0,10-1 0,-15 1 45,1 1 0,0-1 0,-1 1 0,1 0 0,-1 0 0,1 0-1,-1 0 1,1 0 0,-1 0 0,1 0 0,-1 1 0,0-1 0,0 0-1,0 1 1,0-1 0,0 1 0,0-1 0,0 1 0,0-1 0,-1 1 0,1 0-1,0 0 1,0 3 0,8 47-117,-8-43 131,4 25 14,-2 1 0,-2-1 0,-6 68 0,3-86 115,-1-1 0,0 0 0,-1 0-1,0 0 1,-2 0 0,1-1 0,-2 1-1,0-1 1,-1-1 0,0 0 0,-11 13-1,18-23-68,-1-1 0,0 0 0,1 1 0,-1-1 0,0 0 0,0 0-1,-1-1 1,1 1 0,0 0 0,0-1 0,-1 1 0,1-1 0,-1 0-1,0 0 1,1 0 0,-1 0 0,0 0 0,1 0 0,-1-1 0,0 1-1,0-1 1,0 0 0,1 0 0,-1 0 0,0 0 0,0-1 0,0 1-1,-4-2 1,3 0 3,1 0-1,-1-1 0,1 1 0,0-1 1,-1 0-1,1 0 0,0 0 1,1 0-1,-1-1 0,1 1 0,-1-1 1,1 1-1,0-1 0,0 0 1,0 0-1,1 0 0,0 0 0,-2-5 1,1 2-61,1 0 0,-1 0 0,1 0 0,0 0 1,1-1-1,0 1 0,0 0 0,1-1 0,-1 1 1,1 0-1,1 0 0,0 0 0,0 0 0,0 0 0,1 0 1,0 0-1,0 1 0,1-1 0,-1 1 0,1 0 1,1 0-1,-1 0 0,1 1 0,8-7 0,11-9-105,2 2-1,0 0 0,1 2 0,43-20 0,-34 18 13,35-25 0,-61 37 106,0-1 0,-1-1-1,-1 1 1,1-1 0,-1-1-1,-1 1 1,8-13-1,-12 17 73,0 0-1,-1-1 1,1 1-1,-1-1 0,0 1 1,0-1-1,-1 1 0,1-1 1,-1 0-1,-1 0 0,1 0 1,-1 0-1,0 0 0,0 1 1,-1-1-1,-1-10 0,1 14-64,0 1 0,0 0 0,1 0 0,-1 0-1,0 0 1,0 0 0,0 1 0,0-1 0,0 0 0,0 0-1,0 1 1,0-1 0,0 0 0,-1 1 0,1-1-1,0 1 1,0 0 0,0-1 0,-1 1 0,1 0-1,0 0 1,0-1 0,-1 1 0,1 0 0,0 1-1,-1-1 1,1 0 0,0 0 0,0 0 0,-1 1-1,1-1 1,0 1 0,0-1 0,-2 1 0,-2 1-39,-1 0 0,1 0 0,-1 0 0,1 0 0,0 1 1,-6 4-1,4-2 12,0 1 0,0 0 1,1 0-1,0 1 0,0 0 0,1 0 1,0 0-1,0 0 0,1 1 0,0 0 1,0 0-1,1 0 0,0 0 1,0 1-1,1-1 0,-3 15 0,5-22-92,1 0-1,-1 1 0,0-1 0,0 0 0,1 0 0,-1 1 0,1-1 1,-1 0-1,1 0 0,-1 0 0,1 0 0,0 1 0,0-1 1,-1 0-1,1 0 0,0 0 0,0-1 0,0 1 0,0 0 0,0 0 1,0 0-1,0-1 0,1 1 0,-1-1 0,0 1 0,0-1 0,0 1 1,1-1-1,-1 1 0,0-1 0,0 0 0,2 0 0,48 1-6325,-14-8-415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 15054,'0'0'3155,"-8"0"-496,4-1-2513,1 1 0,-1-1 0,1 1 0,-1 0 0,1 0 0,-1 1 0,1-1 0,-1 1 0,1 0 0,-1 0 0,1 0 0,0 0 0,-1 0 0,1 1 0,0 0 0,0-1 0,0 1 1,0 0-1,0 0 0,0 1 0,1-1 0,-1 1 0,1-1 0,0 1 0,0 0 0,-1 0 0,-1 5 0,-1 0-97,1 1 1,1-1-1,-1 1 0,1 0 1,1 0-1,0 0 0,0 1 1,1-1-1,-1 11 1,2-14-77,0 0 1,0 0-1,1 0 1,0 0-1,0 0 0,0 0 1,1 0-1,-1-1 1,2 1-1,-1 0 1,0-1-1,1 1 1,0-1-1,1 0 1,3 5-1,27 24-111,-28-30 80,-1 0 1,0 0-1,0 1 1,0-1-1,-1 1 1,0 0-1,0 1 0,0-1 1,0 1-1,-1 0 1,0 0-1,0 0 1,-1 0-1,1 0 1,-1 0-1,-1 1 0,3 12 1,-5-12 58,1 0 1,-1 0-1,-1 0 0,1 0 0,-1 0 1,0 0-1,-1-1 0,1 1 1,-1-1-1,-1 0 0,1 1 1,-8 8-1,8-11 90,0 0-1,-1 0 1,1 0 0,-1-1-1,0 0 1,1 0 0,-1 0-1,-1 0 1,1-1 0,0 1 0,-1-1-1,1 0 1,-1 0 0,0-1-1,1 0 1,-1 1 0,0-1 0,-9 0-1,12-1-53,1 0-1,-1 0 0,1 0 0,-1-1 1,1 1-1,-1 0 0,1-1 1,-1 1-1,1-1 0,0 0 1,-1 1-1,1-1 0,0 0 0,0 0 1,0 0-1,-1 1 0,1-1 1,0-1-1,0 1 0,0 0 1,0 0-1,0-2 0,-1 0-36,0 0 0,1-1 0,-1 0 0,1 1-1,0-1 1,0 0 0,0 1 0,0-8 0,0 3-84,1-1-1,0 1 1,1-1 0,0 0 0,0 1 0,1-1 0,4-12-1,4 3 24,0 1-1,2 0 0,0 0 1,1 1-1,1 1 0,0 0 1,30-23-1,8-11 70,-30 28 58,45-51-170,-63 68 188,0-1 0,-1 0 1,1-1-1,-1 1 0,0 0 0,-1-1 0,1 0 1,-1 0-1,0 1 0,-1-1 0,1-1 0,0-9 1,-2 16-67,0-1 0,0 0 0,0 1 0,0-1 1,0 0-1,0 1 0,-1-1 0,1 1 0,0-1 0,0 0 1,-1 1-1,1-1 0,0 1 0,-1-1 0,1 1 1,0-1-1,-1 1 0,1-1 0,-1 1 0,1-1 1,-1 1-1,1 0 0,-1-1 0,1 1 0,-1 0 0,1-1 1,-1 1-1,0 0 0,1 0 0,-1 0 0,1-1 1,-1 1-1,0 0 0,1 0 0,-1 0 0,0 0 0,1 0 1,-1 0-1,1 0 0,-1 0 0,0 0 0,1 1 1,-1-1-1,0 0 0,1 0 0,-1 0 0,1 1 1,-1-1-1,1 0 0,-1 1 0,1-1 0,-1 0 0,1 1 1,-2 0-1,-31 22-90,28-16 59,0 0 1,1 0-1,0 0 0,0 1 0,0-1 0,1 1 0,0 0 0,1 0 0,0 0 0,0 0 0,0 0 0,1 1 0,0 16 0,1-24-58,0 0 0,1 0 0,-1 0 0,0 1 0,0-1 0,1 0 1,-1 0-1,1 0 0,-1 0 0,1 0 0,-1 0 0,1 0 0,0 0 0,0 0 0,-1 0 0,1 0 0,0 0 1,0 0-1,0-1 0,0 1 0,0 0 0,0-1 0,0 1 0,0 0 0,0-1 0,0 0 0,1 1 0,-1-1 1,0 1-1,0-1 0,0 0 0,1 0 0,-1 0 0,0 0 0,0 0 0,0 0 0,1 0 0,-1 0 0,0-1 1,1 1-1,4-1-595,-1 1 1,0-1 0,0-1 0,1 1 0,-1-1 0,0 0 0,0 0-1,6-4 1,20-19-5463,-2-7-3006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10186,'0'0'13282,"-8"9"-12295,2-2-879,0 0-1,0 0 1,1 1 0,0 0-1,1 0 1,-1 0 0,2 0-1,-1 1 1,1-1 0,0 1-1,1 0 1,0 0 0,0 0-1,1 0 1,1 1 0,-1-1-1,2 14 1,-1-22-161,1 1 1,-1 0-1,1-1 1,-1 1-1,1-1 1,-1 1-1,1-1 1,0 1 0,0-1-1,0 0 1,0 1-1,0-1 1,0 0-1,0 0 1,0 0-1,1 0 1,-1 0-1,0 0 1,1 0-1,-1 0 1,0 0-1,1 0 1,-1-1-1,3 1 1,44 8-1674,-43-10 1646,-1 1-1,0 1 1,0-1-1,0 1 1,1-1 0,-1 1-1,0 0 1,0 1-1,0-1 1,0 1-1,-1 0 1,1 0-1,6 4 1,-9-4 152,1 0-1,0 0 1,-1 0 0,0 0 0,1 0-1,-1 0 1,0 1 0,0-1-1,-1 0 1,1 1 0,0-1-1,-1 1 1,1-1 0,-1 1 0,0-1-1,0 1 1,0-1 0,0 1-1,0-1 1,-1 1 0,0 2 0,0 0 92,-1-1 1,0 1 0,0-1 0,0 1 0,-1-1 0,1 0 0,-1 0 0,0 0 0,-1 0-1,-4 5 1,4-5-148,-1 1 0,0-1 0,0 0 0,0 0 0,-1 0 0,1-1-1,-1 0 1,0 0 0,0-1 0,0 1 0,0-1 0,0 0 0,0-1 0,-1 0-1,1 0 1,-12 1 0,17-3-392,0 0 1,0 0-1,0 0 0,0 0 0,0 0 1,0 0-1,1 0 0,-1 0 0,0 0 1,0 0-1,1 0 0,-1 0 0,1 0 1,-1-1-1,1 1 0,0 0 0,-1 0 1,1-1-1,0 1 0,0 0 0,0-1 1,0 1-1,0 0 0,0-1 0,0 1 1,0 0-1,1 0 0,-1-1 0,1 0 1,3-19-7597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10282,'0'0'3555,"10"-2"198,2 0-2627,0 0-1,0-2 1,0 1 0,13-7 0,-22 9-955,1-1 1,-1 1-1,-1-1 1,1 1 0,0-1-1,0 0 1,-1 0-1,1 0 1,-1-1 0,1 1-1,-1-1 1,0 1-1,0-1 1,0 0 0,0 1-1,-1-1 1,1 0-1,-1 0 1,0 0 0,0 0-1,0-1 1,0 1-1,0 0 1,0-6 0,-2 9-162,-1-1 1,0 0 0,1 1-1,-1-1 1,1 1 0,-1-1-1,0 1 1,1 0 0,-1 0-1,0-1 1,1 1 0,-1 1-1,0-1 1,1 0 0,-1 0 0,1 0-1,-1 1 1,-2 0 0,-1 2-17,1 0 1,0 0-1,0 0 1,1 0-1,-1 0 1,1 1-1,-1 0 1,1 0-1,0 0 1,-2 4-1,3-6 7,1 0 0,0 0 0,-1 0 0,1 0 0,0 0 0,0 0 0,0 0 0,0 0 0,1 0 0,-1 0 0,1 1 0,-1-1 0,1 0 0,0 0 0,-1 1 0,1-1-1,0 0 1,1 1 0,-1-1 0,0 0 0,1 0 0,-1 1 0,3 3 0,-1-4 7,1-1-1,0 1 1,-1-1 0,1 1-1,0-1 1,0 0 0,0 0-1,0-1 1,0 1 0,0-1-1,0 1 1,0-1 0,0 0-1,6-1 1,48-3 128,0-12-285,-47 12-18,0 0 1,1 1 0,-1 1-1,1-1 1,15 0-1,-25 6 192,0-1 0,0 1 0,-1 0-1,1-1 1,-1 1 0,0 0 0,0 0 0,0-1-1,0 1 1,0 0 0,0 0 0,-1-1 0,0 4-1,-3 11 459,2-14-415,1 0-1,1 0 0,-1 1 1,0-1-1,1 1 0,0-1 1,0 1-1,0 4 0,0-7-51,1 0 0,-1 0 0,1 0 0,-1-1-1,1 1 1,0 0 0,-1 0 0,1 0 0,0 0 0,0-1 0,0 1-1,-1 0 1,1 0 0,0-1 0,0 1 0,0-1 0,0 1 0,0-1-1,0 0 1,0 1 0,0-1 0,0 0 0,0 1 0,0-1 0,0 0-1,1 0 1,-1 0 0,0 0 0,0 0 0,0 0 0,2-1 0,8 0 30,0 0 1,0-1 0,0 0 0,0-1 0,0 0 0,0-1-1,-1 0 1,14-8 0,-12 6-399,1 1-1,0 0 1,0 0 0,23-4 0,-35 9 345,-1 0 0,0 0 0,1 0 0,-1 0 0,0 0 0,1 0 1,-1 0-1,0 0 0,1 1 0,-1-1 0,0 0 0,1 0 1,-1 0-1,0 0 0,0 0 0,1 1 0,-1-1 0,0 0 0,0 0 1,1 0-1,-1 1 0,0-1 0,0 0 0,1 1 0,-1-1 1,0 0-1,0 0 0,0 1 0,0-1 0,1 0 0,-1 1 1,0-1-1,0 0 0,0 1 0,0-1 0,0 0 0,0 1 0,0-1 1,0 0-1,0 1 0,0-1 0,0 0 0,0 1 0,0 0 0,-4 21-99,2-10-2939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3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8104,'0'0'11456,"-7"11"-10730,2-5-621,2-1 0,-1 2 1,0-1-1,1 0 0,0 1 1,1-1-1,-1 1 0,1 0 0,1 0 1,-1 0-1,1 0 0,0 0 1,1 0-1,0 0 0,0 1 0,0-1 1,3 10-1,-3-13-86,1 1-1,0 0 1,0 0 0,0-1 0,0 1-1,1-1 1,0 1 0,0-1 0,0 0-1,1 1 1,-1-1 0,1 0 0,0-1-1,0 1 1,0 0 0,1-1 0,-1 0-1,1 0 1,0 0 0,0 0 0,0 0-1,0-1 1,0 0 0,1 0 0,-1 0-1,0 0 1,1-1 0,0 1 0,-1-1-1,1 0 1,0-1 0,0 1 0,0-1-1,-1 0 1,1 0 0,0-1 0,0 1-1,0-1 1,-1 0 0,1-1 0,0 1-1,7-4 1,24-16 44,-32 18-96,0-1 0,0 1 0,0 1 0,0-1 0,1 1 0,-1-1-1,1 1 1,0 0 0,-1 1 0,1-1 0,0 1 0,0 0 0,8 0 0,-12 1 42,-1 1-1,1-1 1,0 1 0,0-1 0,-1 1 0,1-1 0,0 1 0,-1 0-1,1-1 1,-1 1 0,1 0 0,-1 0 0,1-1 0,-1 1 0,0 0-1,1 0 1,-1 0 0,0 0 0,0-1 0,1 1 0,-1 0 0,0 0-1,0 0 1,0 0 0,0 1 0,0 31 723,-1-22-408,1-3-62,-1 0-1,-1 0 0,0-1 1,0 1-1,0 0 1,-1-1-1,0 0 0,0 0 1,-1 1-1,-5 6 1,7-10-157,0 0 0,-1 0-1,0-1 1,0 1 0,0-1 0,0 1 0,0-1 0,-1 0 0,1 0 0,-1-1 0,0 1 0,0-1-1,0 0 1,0 0 0,0 0 0,0 0 0,-1-1 0,-8 2 0,12-3-169,0 0 1,-1 0 0,1 0-1,-1 0 1,1 0-1,0-1 1,-1 1 0,1-1-1,0 1 1,-1-1-1,1 1 1,0-1-1,0 0 1,-1 1 0,1-1-1,0 0 1,0 0-1,0 0 1,0 0 0,0 0-1,0 0 1,0-2-1,-1 0-287,0-1 0,0 1 0,0-1 0,0 0 0,1 0 0,0 0 0,-2-7 0,2 3-798,0-1 0,0 1 0,1-1 0,0 1 0,1-1 0,-1 1 1,4-12-1,13-9-2914,11 2 465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17 6694,'16'-9'7720,"-9"2"-4838,-5 7-511,3 0-674,-5 14-1120,0 10 288,0 10 31,0 3-607,0 0-193,-5 1-64,5-5 0,-5-2-32,5-6-801,-2-6-864,-3-4-1218,-6-8-2787,-5-5-2593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11211,'8'-6'3405,"7"-3"-2695,0 1 1,1 0-1,0 1 0,0 1 0,1 0 0,-1 1 0,1 1 0,1 1 0,-1 0 0,0 2 0,27-1 0,-27 2-488,-1 0 0,0 1 0,0 0 0,0 1 0,23 6 0,-37-7-216,1 0 0,0 0 0,-1 0 0,1 1 0,-1-1-1,1 0 1,-1 1 0,0 0 0,1-1 0,-1 1 0,0 0 0,0 0 0,0 0 0,-1 1 0,1-1 0,1 3-1,-2-2 39,0 0 0,0 0 0,-1 0 0,1 0 0,-1 0 0,0 0 0,0 0 0,0 0 0,0 0 0,0 0 0,-1 0 0,1 0 0,-1 0 0,0-1 0,0 1 0,0 0 0,0 0 0,-3 4 0,-16 18 460,18-23-495,-1 0 0,1-1 1,0 2-1,0-1 0,1 0 0,-1 0 1,0 1-1,1-1 0,-1 0 0,1 1 1,0 0-1,0-1 0,0 1 0,0 0 0,0 4 1,2-6-139,0 1 1,1-1 0,0 1-1,-1-1 1,1 0 0,0 0 0,-1 1-1,1-1 1,0 0 0,0-1-1,0 1 1,0 0 0,0-1 0,0 1-1,0-1 1,0 1 0,0-1-1,0 0 1,4 0 0,7 3-750,0 0 557,-1 1-1,0 1 0,0 0 0,0 0 1,-1 1-1,0 1 0,11 7 1,-20-12 401,0-1 1,0 1 0,0 0 0,0 0-1,0 0 1,-1 0 0,1 0 0,-1 1-1,1-1 1,-1 0 0,0 1 0,0-1-1,0 1 1,0-1 0,0 1 0,-1 0-1,1-1 1,-1 1 0,1 0 0,-1-1 0,0 1-1,0 0 1,0 0 0,-1-1 0,1 1-1,-1 0 1,1-1 0,-1 1 0,0-1-1,0 1 1,0-1 0,0 1 0,-1-1-1,1 0 1,-1 1 0,1-1 0,-1 0-1,0 0 1,-3 3 0,-6 7 564,0-1 0,-1 0 1,0 0-1,-1-1 0,0-1 0,-1 0 1,-20 10-1,24-14-434,-1 0 1,1-1-1,-1-1 0,1 1 1,-1-2-1,0 0 0,0 0 1,0-1-1,0 0 0,-1 0 1,-18-3-1,28 1-269,0 1 0,0-1 0,0 0 0,0 0 0,0 0 0,0 0 0,0 0 0,0 0 0,0 0 0,0-1-1,1 1 1,-1-1 0,1 1 0,-1-1 0,1 0 0,-1 0 0,1 0 0,0 1 0,0-1 0,0 0 0,0 0 0,0-1 0,0 1 0,1 0 0,-1 0 0,1 0 0,-1 0 0,1-1 0,0-3 0,0 2-394,-1 1 1,1-1 0,1 0-1,-1 0 1,0 1 0,1-1-1,0 0 1,0 0 0,0 1-1,0-1 1,1 1 0,-1-1-1,1 1 1,0 0 0,0-1-1,0 1 1,4-4 0,19-12-4674,7 2-2397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19410,'0'0'5526,"-10"7"-4848,0 1-418,0 1 0,1 0 0,0 1 1,0 0-1,-11 17 0,17-22-190,0 0 0,0 1 0,0-1-1,1 0 1,-1 1 0,1-1 0,0 1 0,1 0 0,0 0-1,0 0 1,0 0 0,0-1 0,1 1 0,0 0 0,0 0 0,1 0-1,1 9 1,-1-13-100,0 0-1,0 0 1,0 0-1,1 0 0,-1 0 1,0 0-1,1-1 1,0 1-1,-1 0 1,1-1-1,0 1 0,0-1 1,-1 0-1,1 0 1,0 1-1,1-1 1,2 1-1,48 14-1023,-19-6 459,-28-7 504,0 0 0,-1 0-1,1 0 1,0 1 0,-1 0 0,0 0 0,0 0 0,0 1 0,-1-1-1,7 10 1,-10-12 133,0-1-1,0 1 0,0 0 1,0-1-1,0 1 1,-1 0-1,1 0 1,-1-1-1,0 1 0,1 0 1,-1 0-1,0 0 1,0-1-1,0 1 0,0 0 1,0 0-1,0 0 1,-1 0-1,1 0 0,-1-1 1,1 1-1,-1 0 1,0-1-1,0 1 1,0 0-1,1-1 0,-2 1 1,1-1-1,0 1 1,0-1-1,0 1 0,-1-1 1,1 0-1,0 0 1,-1 0-1,1 0 0,-1 0 1,0 0-1,1 0 1,-1 0-1,-3 1 1,-5 2 101,1 1 0,-1-1 0,0 0 1,0-1-1,0-1 0,0 1 1,-1-1-1,1-1 0,-1 0 1,1-1-1,-1 0 0,-14-1 1,24 0-280,-1 1-1,0-1 1,1 1 0,-1-1 0,1 1 0,-1-1 0,1 0 0,-1 0 0,1 0 0,-1 0 0,1 0 0,0 0 0,0 0 0,-1 0 0,1 0 0,0-1 0,0 1-1,0 0 1,0-1 0,0-1 0,-1-1-942,1 1 0,0-1 0,0 0-1,0 0 1,0 1 0,1-1 0,0 0 0,0-4-1,0-14-7857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92 9801,'0'0'9556,"9"-2"-6962,-5 1-2443,0 1-1,-1-1 1,1 0-1,0 0 0,-1-1 1,1 1-1,-1-1 0,1 1 1,-1-1-1,0 0 0,0-1 1,0 1-1,0 0 1,0-1-1,0 0 0,-1 1 1,1-1-1,-1 0 0,0 0 1,0-1-1,0 1 0,0 0 1,0-1-1,-1 1 1,1-1-1,-1 1 0,0-1 1,0 0-1,0-5 0,-1 9-136,-1-1-1,1 0 1,0 1-1,0-1 1,-1 1-1,1-1 0,-1 1 1,1-1-1,0 1 1,-1-1-1,1 1 1,-1-1-1,1 1 1,-1-1-1,1 1 0,-1 0 1,0-1-1,1 1 1,-1 0-1,1 0 1,-1 0-1,0-1 1,1 1-1,-1 0 0,0 0 1,1 0-1,-1 0 1,0 0-1,1 0 1,-1 0-1,0 0 1,1 0-1,-1 0 0,1 0 1,-1 1-1,-1-1 1,-27 9 102,22-4-80,1 1 0,-1-1-1,1 1 1,1 0-1,-1 1 1,1-1 0,0 1-1,-4 8 1,6-11-19,1 0 0,0 1 1,-1-1-1,1 1 0,1-1 1,-1 1-1,1 0 0,0-1 1,0 1-1,0 0 0,1 0 1,0 0-1,0 0 0,0 0 1,1 7-1,0-10-20,0 0 0,1 1 0,-1-1 0,1 0 0,-1 0 0,1 0 0,0 0 0,0 0 0,0-1 1,0 1-1,0-1 0,0 1 0,0-1 0,0 0 0,1 1 0,-1-1 0,0 0 0,1-1 0,-1 1 0,1 0 0,-1-1 0,1 1 0,-1-1 0,5 0 0,4 1-380,0 0-1,0-1 1,0-1-1,18-2 1,-23 1-349,1 1 0,-1-1 0,1-1 0,-1 1 0,1-1 0,-1-1 0,11-6 1,18-21-6840,-7 1-2572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16143,'0'0'2237,"-6"7"-470,-5 10-929,0 0 0,1 0 0,0 1 0,2 0-1,0 0 1,-8 30 0,11-30-665,1 1 1,1 0-1,0 0 0,1 25 1,2-43-177,1 0 0,-1 0 0,1-1 1,-1 1-1,1 0 0,0 0 0,0 0 1,-1 0-1,1-1 0,0 1 0,0 0 0,0-1 1,0 1-1,-1-1 0,1 1 0,0-1 1,0 1-1,0-1 0,0 0 0,0 1 0,1-1 1,-1 0-1,0 0 0,0 0 0,0 0 1,0 0-1,0 0 0,0 0 0,1 0 0,45-1-1005,-38 0 546,7 0 105,22 0 26,-38 1 339,1 0 1,0 0-1,0 1 1,0-1-1,0 0 1,0 1-1,0-1 1,-1 0-1,1 1 1,0-1-1,0 1 0,0 0 1,-1-1-1,1 1 1,0-1-1,-1 1 1,1 0-1,-1-1 1,1 1-1,-1 0 1,1 0-1,-1 0 1,1-1-1,-1 1 1,0 0-1,1 0 1,-1 0-1,0 0 1,0 0-1,0 0 0,1 0 1,-1 0-1,0 1 1,-15 72 1753,16-73-1763,-1-1 1,0 0-1,0 0 1,0 0 0,0 1-1,1-1 1,-1 0-1,0 0 1,0 0-1,0 0 1,1 1 0,-1-1-1,0 0 1,0 0-1,1 0 1,-1 0 0,0 0-1,0 0 1,1 0-1,-1 0 1,0 0 0,0 0-1,1 0 1,-1 0-1,0 0 1,1 0-1,-1 0 1,0 0 0,0 0-1,1 0 1,-1 0-1,0 0 1,0 0 0,1 0-1,-1 0 1,0-1-1,0 1 1,0 0 0,1 0-1,-1 0 1,0 0-1,0-1 1,0 1-1,1 0 1,-1 0 0,0-1-1,0 1 1,0 0-1,0 0 1,0 0 0,1-1-1,11-10-207,6-22-385,-14 25 442,1-1-1,-1 1 1,2 0-1,11-14 1,-15 20 190,-1 0 0,1 1 0,0-1-1,0 1 1,0-1 0,0 1 0,0 0 0,0 0 0,1 0-1,-1 0 1,0 0 0,1 1 0,-1-1 0,0 1 0,1-1-1,-1 1 1,1 0 0,-1 0 0,1 0 0,-1 0 0,0 0-1,1 1 1,-1-1 0,3 2 0,18 3-55,-1-1-1,1-1 1,0-1-1,0-1 1,0-1-1,0-1 1,0-1 0,0-1-1,-1-1 1,1-1-1,-1-1 1,40-16-1,-62 22 11,0 0-1,0-1 0,1 1 0,-1 0 0,0 0 0,0 0 0,0-1 0,1 1 0,-1 0 1,0 0-1,0 0 0,0 0 0,1 0 0,-1 0 0,0-1 0,0 1 0,1 0 0,-1 0 1,0 0-1,0 0 0,1 0 0,-1 0 0,0 0 0,1 0 0,-1 0 0,0 0 0,0 0 1,1 0-1,-1 1 0,0-1 0,0 0 0,1 0 0,-1 0 0,0 0 0,0 0 0,0 0 1,1 1-1,-1-1 0,0 0 0,0 0 0,0 0 0,1 0 0,-1 1 0,0-1 0,0 0 1,0 0-1,0 1 0,0-1 0,1 0 0,-1 0 0,0 1 0,0-1 0,0 1 0,-7 17 37,-1 7 165,8-24-194,0-1 1,-1 0-1,1 1 0,0-1 1,0 1-1,0-1 0,0 1 0,0-1 1,0 1-1,0-1 0,0 1 0,1-1 1,-1 1-1,0-1 0,0 0 1,0 1-1,0-1 0,1 1 0,-1-1 1,0 1-1,0-1 0,1 0 1,-1 1-1,0-1 0,1 0 0,-1 1 1,0-1-1,1 0 0,-1 1 1,0-1-1,1 0 0,-1 0 0,1 0 1,-1 1-1,1-1 0,-1 0 1,0 0-1,1 0 0,0 0 0,12 1-526,-1 0-1,0-2 0,1 1 0,-1-1 0,22-6 0,39-2-3531,-73 9 4061,1 0-1,0 0 0,0 1 0,0-1 1,0 0-1,-1 0 0,1 1 1,0-1-1,0 0 0,-1 1 1,1-1-1,0 1 0,0-1 0,-1 1 1,1-1-1,-1 1 0,1-1 1,0 1-1,-1 0 0,1-1 1,-1 1-1,0 0 0,1 0 0,-1-1 1,1 1-1,-1 0 0,0 0 1,0-1-1,1 2 0,2 36 798,-16 34 883,-4-7-126,-30 96 698,41-145-2009,-1-1-1,0 0 1,-1 0-1,-1 0 1,0-1 0,-1 0-1,-18 19 1,27-31-194,0-1 0,0 1 0,0-1 0,0 0 1,-1 1-1,1-1 0,0 0 0,-1 0 0,1 0 0,-1 0 1,1 0-1,-1 0 0,0 0 0,1-1 0,-1 1 0,0 0 1,1-1-1,-1 0 0,0 1 0,0-1 0,0 0 0,1 0 1,-1 0-1,0 0 0,0 0 0,0 0 0,1-1 0,-1 1 1,0 0-1,0-1 0,1 1 0,-1-1 0,0 0 0,1 0 1,-1 0-1,1 0 0,-1 0 0,1 0 0,-1 0 0,1 0 0,0 0 1,-1-1-1,1 1 0,0-1 0,0 1 0,0-1 0,-1-1 1,-2-5-13,0 0-1,0 0 1,1-1 0,0 1 0,0-1 0,1 0 0,0 1 0,0-14 0,1 12-191,0 0 0,1-1 0,1 1 0,0 0 0,0 0 0,1 0 0,0-1 0,1 2-1,0-1 1,0 0 0,1 1 0,1-1 0,-1 1 0,2 0 0,-1 0 0,1 1 0,0 0 0,1 0 0,0 0 0,0 1 0,1 0 0,0 1 0,0-1 0,0 1 0,1 1 0,0 0 0,18-8 0,78-26-9849,-74 26 3256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10570,'1'0'7018,"0"11"-5815,-4 179 4517,-2-97-5214,-18 99 0,20-187-546,-2-12-276,-2-11-599,-3-7-329,0 0-1,-2 1 0,-15-25 0,-21-41 90,47 89 1198,1-1 1,-1 1-1,1 0 0,-1 0 0,1-1 0,0 1 0,-1-1 0,1 1 0,0 0 0,0-1 0,0 1 0,0 0 0,0-1 0,0 1 0,1-1 0,-1 1 0,0 0 0,1-1 0,-1 1 0,1 0 0,-1-1 0,1 1 0,-1 0 0,1 0 0,0 0 0,0 0 0,0-1 0,0 1 0,0 0 0,0 1 0,0-1 0,0 0 0,0 0 0,0 0 0,0 0 0,0 1 0,1-1 0,-1 1 0,0-1 0,1 1 0,-1-1 0,0 1 0,1 0 0,-1 0 0,0-1 0,2 1 0,12-2 33,0 1 0,0 0 0,25 2 0,-15-1-26,9 0-100,11 0-170,-17-5-3039,-20 1-2068,-7-1-1827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14350,'0'0'5477,"63"2"-4484,-20-2-449,1 0-512,2 0-865,4 0-5797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3331,'0'0'19411,"52"32"-18034,4-32-512,13 0-481,4-4-224,-1-4-160,-6 3-640,-15 1-1346,-14 1-961,-23 2-1954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9769,'0'0'9930,"53"31"-8617,-5-30-128,12-1-769,6 0-352,3 0-384,-4-5-1698,-6-6-2690,-10-3-2403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29:2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14125,'0'0'4853,"3"9"-3988,10 26 52,-3-10-109,-2 0-1,9 41 1,-15-58-593,-1 0 0,0 1 1,-1 0-1,0-1 0,0 1 1,-1-1-1,0 1 0,0-1 1,-1 0-1,0 1 0,-1-1 1,-5 13-1,-2-3 37,-1-1 0,-1 0 0,0 0 0,-1-2 0,-27 26 0,-26 10-1030,57-45-85,-1 0 0,0-1-1,0 0 1,-17 5 0,-7-5-6739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3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79 491 10762,'0'0'12999,"-8"3"-12380,2-1-579,0 0-1,1 1 0,-1-1 1,1 1-1,0 1 0,-1-1 1,-6 6-1,11-7-46,-1 0 1,0-1-1,1 1 0,-1 0 1,1 0-1,-1 0 1,1 0-1,0 0 0,0 0 1,0 0-1,0 0 1,0 0-1,1 0 0,-1 1 1,0-1-1,1 0 1,0 1-1,0-1 0,-1 0 1,1 1-1,1-1 0,-1 0 1,0 1-1,0-1 1,1 0-1,0 0 0,-1 1 1,2 1-1,-1-3 7,0 1 1,-1-1-1,1 0 0,0 0 0,0 0 1,0 0-1,0 0 0,0 0 0,1 0 1,-1 0-1,0 0 0,0 0 0,1-1 1,-1 1-1,0 0 0,1-1 0,-1 1 1,1-1-1,-1 0 0,0 1 0,1-1 1,-1 0-1,1 0 0,-1 0 0,1 0 1,-1 0-1,1 0 0,-1-1 0,3 0 1,0 1 22,0-1 0,0 0 1,0 0-1,0-1 0,-1 1 0,1-1 1,0 0-1,-1 0 0,7-4 0,-3-1 11,0-1-1,-1 0 0,0 0 0,0 0 0,0-1 0,-1 0 1,0 0-1,5-15 0,-8 19-28,0-1 1,0 1-1,-1-1 0,1 0 1,-1 1-1,-1-1 0,1 0 1,-1 0-1,0 0 1,0 0-1,-1 1 0,0-1 1,0 0-1,0 0 0,-1 1 1,-2-9-1,3 13-18,0-1 0,0 1 0,0 0 0,0-1 0,0 1 0,0 0 0,0 0 0,-1 0 0,1 0 0,0 0 0,0 0 0,-1 0 0,1 0 0,-1 0 0,1 1 0,-1-1 0,1 1 0,-3-1 0,3 0 10,1 1-1,-1 0 1,0 0 0,1 0-1,-1 0 1,0 0 0,1 1-1,-1-1 1,0 0-1,1 0 1,-1 0 0,0 0-1,1 1 1,-1-1 0,0 0-1,1 1 1,-1-1 0,1 0-1,-1 1 1,1-1-1,-1 1 1,1-1 0,-1 1-1,1-1 1,0 1 0,-1-1-1,1 1 1,-1 0 0,1-1-1,0 1 1,0-1-1,-1 1 1,1 0 0,0-1-1,0 1 1,0 0 0,0-1-1,0 1 1,0 0 0,0-1-1,0 1 1,0 0-1,0 1 1,0-2 8,1 1 0,-1-1 0,0 1 1,0 0-1,1-1 0,-1 1 0,1-1 0,-1 1 0,0-1 0,1 1 1,-1-1-1,1 1 0,-1-1 0,1 1 0,-1-1 0,1 1 0,0-1 1,-1 0-1,1 1 0,-1-1 0,1 0 0,0 0 0,-1 0 0,1 1 1,0-1-1,-1 0 0,1 0 0,0 0 0,0 0 0,-1 0 0,1 0 1,0 0-1,-1 0 0,1-1 0,0 1 0,-1 0 0,1 0 0,0-1 0,30-10 409,-22 4-249,0-1 0,0-1 0,-1 0 0,-1 0-1,1 0 1,-1-1 0,-1 0 0,0 0 0,-1-1 0,9-21 0,-8 14-86,0 0 1,-2-1-1,0 0 1,-1 1-1,-1-1 1,0-21-1,-6-21-39,3 58-76,1 0 0,-1 0-1,0 1 1,1-1 0,-1 0 0,-1 1 0,1-1 0,0 0 0,-1 1 0,1 0 0,-1-1 0,0 1 0,1 0 0,-1 0 0,0 0-1,0 0 1,-1 0 0,-3-2 0,5 3 24,1 1 0,-1 0-1,0-1 1,1 1 0,-1 0-1,0 0 1,1 0 0,-1 0 0,0 0-1,1 0 1,-1 0 0,0 0-1,0 0 1,1 0 0,-1 0-1,0 0 1,1 0 0,-1 1-1,0-1 1,1 0 0,-1 1 0,1-1-1,-1 0 1,0 1 0,1-1-1,-1 0 1,1 1 0,-1-1-1,1 1 1,-1-1 0,1 1-1,0-1 1,-1 1 0,1 0 0,-1-1-1,1 1 1,0 0 0,-1 0-1,-7 26-138,8-26 152,-3 12 1,2 0-1,0 0 1,0 0-1,1 0 0,1 0 1,0 0-1,0 0 1,2 0-1,0 0 0,0 0 1,1-1-1,0 1 1,10 16-1,-9-19 8,0-2 0,0 1 0,1 0 0,1-1 0,-1 0 0,1-1 0,0 0 0,1 0 0,0 0 0,0-1 0,0 0 0,1 0 0,0-1 0,0-1 0,0 1 0,1-1 0,18 5 0,-28-9-15,1 0 0,0 1-1,-1-1 1,1 0 0,0 1 0,0-1 0,-1 0 0,1 0 0,0 0 0,0 0 0,0 0-1,-1 0 1,1 0 0,0 0 0,0 0 0,-1 0 0,1 0 0,0-1 0,0 1-1,-1 0 1,1-1 0,0 1 0,0-1 0,-8-11-340,-24-15-489,31 27 828,-25-17-214,-1 1 0,-37-17-1,36 20 225,0-2-1,-29-20 1,56 35-2,-1 0 1,1-1-1,-1 1 1,1 0 0,0 0-1,-1-1 1,1 1-1,-1 0 1,1-1-1,0 1 1,-1 0 0,1-1-1,0 1 1,-1-1-1,1 1 1,0-1 0,0 1-1,0-1 1,-1 1-1,1-1 1,0 1 0,0 0-1,0-1 1,0 0-1,0 1 1,0-1-1,0 1 1,0-1 0,0 1-1,0-1 1,0 1-1,0-1 1,0 0 0,18-10 14,42-2-114,-42 9-2,63-15-2241,-1-5-4212,-23 5-1247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1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186 118 8936,'0'0'6027,"0"-9"-2898,-1 2-2662,1 0 1,-1 0 0,-1 0-1,1 0 1,-1 0 0,-1 0-1,-3-7 1,5 12-377,1 0 0,-1 0 0,0 1-1,0-1 1,-1 0 0,1 1 0,0-1 0,0 1 0,-1 0 0,1-1 0,-1 1 0,1 0 0,-1 0 0,1 0 0,-1 0-1,0 0 1,0 0 0,1 0 0,-1 1 0,0-1 0,0 1 0,0-1 0,0 1 0,0 0 0,0 0 0,0 0 0,0 0 0,1 0-1,-1 0 1,0 0 0,0 0 0,0 1 0,0-1 0,0 1 0,0 0 0,1-1 0,-1 1 0,-3 2 0,-2 1-86,1 1 0,-1 0 1,1 0-1,1 0 0,-1 1 1,1-1-1,0 1 0,0 1 0,0-1 1,1 1-1,-6 12 0,4-8 10,1 1-1,0-1 1,1 1 0,1 0-1,0 0 1,-3 23-1,6-34-18,0 0-1,0 0 1,0 1 0,0-1-1,0 0 1,0 0 0,0 0-1,1 1 1,-1-1-1,0 0 1,1 0 0,-1 0-1,1 0 1,-1 0 0,1 0-1,0 0 1,-1 0-1,1 0 1,0 0 0,0 0-1,0 0 1,-1 0 0,1-1-1,0 1 1,0 0-1,1 0 1,2 0 10,-1 1-1,0-1 1,1 0 0,-1 0-1,1 0 1,-1-1-1,1 1 1,0-1 0,3 0-1,8-1 24,0 0 0,0-1 0,19-5 0,24-11-466,-44 13 173,0 0 0,0 1 0,0 0 0,0 1 0,1 1-1,-1 0 1,1 1 0,28 2 0,-41-1 247,0 1 1,-1 0-1,1 0 0,0-1 0,-1 1 0,1 0 1,-1 0-1,1 1 0,-1-1 0,1 0 0,-1 0 1,0 1-1,0-1 0,1 0 0,-1 1 0,0 0 1,0-1-1,-1 1 0,1-1 0,0 1 0,0 0 1,-1 0-1,1-1 0,-1 1 0,0 0 0,1 0 1,-1 3-1,0 57 234,-1-51-124,-2 10 264,-1 1 1,-1-1-1,-1 0 0,-1 0 1,-1-1-1,0 1 0,-2-2 1,0 1-1,-1-2 0,-1 1 1,-1-2-1,-1 1 0,0-2 0,-33 30 1,45-44-321,1-1 1,-1 1 0,0-1-1,0 1 1,-1-1-1,1 0 1,0 1 0,0-1-1,0-1 1,-1 1-1,1 0 1,-1 0 0,1-1-1,-1 1 1,1-1-1,0 0 1,-1 0 0,-3 0-1,4-1-24,1 1-1,-1-1 1,1 0-1,-1 0 1,1 0-1,-1 0 1,1 0-1,0 0 1,-1 0 0,1 0-1,0-1 1,0 1-1,0 0 1,0-1-1,0 1 1,0-1-1,0 1 1,0-1-1,1 1 1,-1-3-1,-2-5-21,0-1 0,1 0-1,1 0 1,0 0-1,0 0 1,1 0-1,2-17 1,-1 16-52,1 1 1,0-1-1,1 0 0,0 1 1,0 0-1,1 0 0,1 0 1,0 0-1,0 1 0,1-1 0,0 1 1,1 1-1,-1-1 0,2 1 1,14-13-1,6-1-2,2 1 0,1 1-1,47-22 1,-50 28-81,-1-1 1,0-1-1,-1-2 0,46-39 0,-67 52 169,-1-1-1,1 0 1,-1 0 0,0 0-1,-1-1 1,1 1 0,-1-1-1,-1 0 1,3-9 0,-4 15-16,-1-1 1,1 0 0,-1 1 0,1-1 0,-1 0-1,0 1 1,0-1 0,0 0 0,0 0-1,0 1 1,0-1 0,0 0 0,0 0 0,-1 1-1,1-1 1,-1 0 0,1 1 0,-1-1-1,0 1 1,1-1 0,-1 1 0,0-1 0,0 1-1,0-1 1,0 1 0,-1 0 0,1-1-1,0 1 1,0 0 0,-1 0 0,1 0 0,-1 0-1,1 0 1,-1 0 0,1 1 0,-1-1-1,0 1 1,1-1 0,-1 1 0,0-1 0,1 1-1,-4-1 1,0 1-11,0 1 0,-1-1 0,1 1 0,0-1 0,0 1 0,0 1 0,0-1 0,0 1 0,1 0 0,-1 0 0,0 0 0,1 1 0,0 0 0,-1 0 0,1 0 0,0 0 0,0 0 0,1 1 0,-1 0 0,-4 5 0,5-4-5,-1-1-1,1 1 1,0-1-1,0 1 1,0 0-1,1 0 1,-1 0-1,1 1 1,1-1-1,-1 0 1,1 1-1,0-1 1,0 1-1,0-1 1,1 1-1,0 0 1,0-1-1,2 11 1,-1-14-102,0 0 0,0-1 0,0 1 0,0-1 0,0 1 0,1-1 0,-1 0 1,0 0-1,1 1 0,0-1 0,-1 0 0,1 0 0,-1 0 0,1-1 0,0 1 0,0 0 0,0-1 0,-1 1 0,1-1 0,0 1 0,0-1 0,0 0 1,0 0-1,0 0 0,2 0 0,51-3-4432,-14-9-590,2-10-2589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15759,'0'0'2776,"-9"7"-577,0 1-1669,0 1-1,0-1 1,1 2 0,1-1-1,-10 15 1,13-19-410,1 1 0,0-1 0,1 1 1,-1 0-1,1 0 0,0 0 0,0 0 0,1 0 1,0 1-1,0-1 0,0 0 0,1 1 1,0-1-1,2 11 0,0-13-149,0 1 0,1-1 1,0 0-1,0 0 0,0 0 1,0 0-1,1 0 0,-1-1 0,1 0 1,0 1-1,0-2 0,1 1 0,-1 0 1,0-1-1,6 3 0,33 25-435,-40-26 462,0 1 0,0-1-1,0 1 1,-1-1-1,0 1 1,0 0-1,0 0 1,-1-1-1,1 1 1,-1 1-1,0-1 1,-1 0 0,1 0-1,-1 0 1,0 0-1,-1 0 1,1 0-1,-1 1 1,0-1-1,0 0 1,0 0-1,-1 0 1,0-1-1,-3 8 1,0-1 49,0-1-1,-1 1 1,0-2 0,0 1 0,-1 0-1,-1-1 1,0-1 0,0 1-1,-17 13 1,23-21 12,1 1 0,-1-1 0,0 0 0,1 0 0,-1 0-1,0 0 1,0 0 0,0 0 0,0 0 0,0-1 0,0 1 0,0-1 0,0 1 0,0-1-1,0 0 1,0 0 0,0 0 0,0 0 0,-3-1 0,3 1-27,1-1 0,0 0 1,-1 0-1,1 0 0,0 1 0,0-1 1,0 0-1,0-1 0,0 1 0,0 0 1,0 0-1,0 0 0,0-1 0,0 1 1,0 0-1,1-1 0,-1 1 0,1-1 1,-1-2-1,-1-3-49,1 1 1,0-1-1,1 1 0,-1-1 1,1 1-1,1-1 0,-1 1 1,1-1-1,0 1 0,1-1 1,1-6-1,2 2-147,1-1 0,0 1 0,1 0 1,0 0-1,0 1 0,1 0 0,13-12 0,73-62-617,-5 6 594,-77 67 275,35-44-72,-46 53 92,1-1 0,0 0 1,0 1-1,-1-1 0,1 0 0,-1 0 1,0 0-1,0 0 0,0-1 1,-1 1-1,1 0 0,-1 0 1,1 0-1,-1-1 0,0 1 1,-1 0-1,1 0 0,-1-5 1,0 7-79,1 0 1,-1 0 0,1 1-1,-1-1 1,0 0-1,1 1 1,-1-1 0,0 0-1,1 1 1,-1-1 0,0 1-1,0-1 1,0 1 0,0 0-1,1-1 1,-1 1 0,0 0-1,0-1 1,0 1-1,0 0 1,0 0 0,0 0-1,0 0 1,0 0 0,0 0-1,0 0 1,0 0 0,1 0-1,-1 1 1,0-1 0,0 0-1,0 1 1,0-1-1,0 0 1,0 1 0,-33 17 61,27-12-84,0 0-1,0 1 0,1 0 0,0 1 0,0-1 1,0 1-1,1 0 0,1 1 0,-1-1 1,1 1-1,1 0 0,-1 0 0,1 0 0,1 0 1,0 1-1,-1 15 0,3-24-12,0 0 0,0 0 0,0-1 0,0 1 1,0 0-1,0 0 0,0 0 0,1 0 0,-1 0 0,0 0 0,1 0 0,-1 0 0,1-1 0,-1 1 0,1 0 0,-1 0 0,1-1 0,0 1 1,-1 0-1,1-1 0,0 1 0,-1 0 0,1-1 0,0 1 0,0-1 0,1 1 0,29 2-1198,-23-4 475,-1 0 0,1 0 0,-1-1 0,1-1 0,-1 1 0,11-6-1,19-18-4139,-3-5-2723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1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4484,'0'0'17996,"-10"13"-16864,-4 7-331,0 0 1,-16 34-1,25-43-617,1-1 0,0 1 0,0 0 0,1 1 0,0-1 0,1 0 0,0 1 0,1-1 0,0 15 0,1-25-180,0 0 0,0-1 0,1 1-1,-1 0 1,0 0 0,0 0 0,1-1 0,-1 1 0,0 0 0,1 0 0,-1-1 0,1 1 0,-1 0 0,1-1 0,-1 1 0,1-1 0,0 1 0,-1 0 0,1-1 0,0 1 0,-1-1 0,1 0-1,0 1 1,-1-1 0,1 0 0,0 1 0,0-1 0,0 0 0,33 2 18,28-15-1872,-56 11 1517,0-1 1,1 1-1,-1 1 0,1-1 0,0 1 1,-1 1-1,1-1 0,12 1 0,-18 1 350,0-1 0,0 1 0,-1 0 0,1-1-1,0 1 1,-1 0 0,1-1 0,-1 1 0,1 0-1,-1 0 1,1 0 0,-1-1 0,0 1 0,1 0 0,-1 0-1,0 0 1,0 0 0,1 0 0,-1 0 0,0 0-1,0-1 1,0 1 0,0 0 0,0 0 0,0 0 0,-1 0-1,1 0 1,0 0 0,0 0 0,-1 0 0,1-1 0,-1 3-1,-10 29 1420,3-18-816,0 0 0,-1-1 0,-1 0 0,0 0 0,0-1 0,-1-1 0,-17 15 0,27-26-624,0 1 0,1 0 1,-1-1-1,0 1 0,1-1 0,-1 1 1,0-1-1,1 0 0,-1 1 0,0-1 1,0 0-1,1 1 0,-1-1 0,0 0 1,0 0-1,0 0 0,0 0 1,1 0-1,-1 0 0,0 0 0,0 0 1,0 0-1,0 0 0,-1-1 0,2 1-145,-1-1 0,0 0 0,1 1 0,-1-1 0,1 0 0,0 0 0,-1 1 0,1-1 0,0 0 0,-1 0 0,1 0-1,0 0 1,0 1 0,0-1 0,0 0 0,0 0 0,0 0 0,0 0 0,0 0 0,10-45-8627,1 19 1451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1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11179,'0'0'11509,"8"2"-9475,-3-2-1867,0 1 1,-1-1-1,1 1 0,0-1 1,0-1-1,-1 1 1,1-1-1,0 0 0,-1 0 1,1 0-1,-1 0 0,1-1 1,-1 0-1,0 0 0,0 0 1,1 0-1,-1-1 1,-1 0-1,8-5 0,61-57 68,-81 73-38,0 1 0,0-1 0,1 1 0,-14 19 1,18-22-194,1-1 1,-1 1-1,1 0 1,0-1-1,0 1 1,1 1-1,0-1 1,0 0 0,0 0-1,-1 11 1,3-16-4,1-1 0,-1 1 0,0-1 0,0 0 0,1 1 0,-1-1 0,0 1 0,1-1 0,-1 0 0,0 1 0,1-1 0,-1 0 0,1 0 1,-1 1-1,0-1 0,1 0 0,-1 0 0,1 0 0,-1 1 0,1-1 0,-1 0 0,1 0 0,-1 0 0,1 0 0,-1 0 0,1 0 0,-1 0 0,1 0 0,-1 0 0,0 0 0,1 0 1,-1 0-1,1-1 0,-1 1 0,1 0 0,-1 0 0,1 0 0,-1-1 0,1 1 0,-1 0 0,1-1 0,21-8 13,8-13-840,-24 17 645,0 0 0,1 0 0,0 0 0,0 1 0,0 0-1,0 0 1,1 1 0,-1 0 0,1 0 0,15-3 0,-23 7 233,1-1 1,-1 0-1,1 1 0,-1-1 1,1 1-1,-1-1 1,1 1-1,-1-1 1,0 1-1,1-1 0,-1 1 1,1-1-1,-1 1 1,0 0-1,0-1 0,1 1 1,-1 0-1,0-1 1,0 1-1,0 0 1,0-1-1,0 1 0,0 0 1,0-1-1,0 1 1,0 0-1,0-1 0,0 1 1,0-1-1,-1 1 1,1 0-1,0-1 0,-1 2 1,2 21 814,-1-22-860,0-1-1,0 1 1,0 0 0,1-1 0,-1 1 0,0-1-1,1 1 1,-1 0 0,0-1 0,1 1 0,-1-1-1,1 1 1,-1-1 0,1 0 0,-1 1 0,1-1-1,-1 1 1,1-1 0,0 0 0,-1 0 0,1 1-1,-1-1 1,1 0 0,0 0 0,-1 0 0,1 1-1,0-1 1,-1 0 0,1 0 0,0 0 0,0 0 0,11-1 0,-1-1 0,1 0 1,-1-1-1,0 0 1,0 0-1,0-1 1,17-9-1,-18 8-113,1 0 1,0 1-1,0 0 1,1 0-1,-1 1 1,1 1-1,19-2 1,-30 4 110,0 0 1,0 0-1,0 0 1,-1 0-1,1 0 1,0 0-1,0 0 1,0 0-1,0 0 1,-1 1-1,1-1 1,0 0-1,0 1 1,-1-1-1,1 0 1,0 1-1,0-1 1,-1 1-1,1-1 1,0 1-1,-1-1 1,1 1-1,-1 0 1,1-1-1,-1 1 1,1 0-1,-1-1 1,1 1-1,0 1 1,-1 26 881,0-26-865,-1 0 0,1 0 1,0 1-1,-1-1 1,1 0-1,1 0 1,-1 1-1,0-1 0,0 0 1,1 0-1,-1 0 1,1 1-1,0-1 0,1 3 1,-2-5-148,1 1 0,-1-1-1,0 0 1,0 0 0,1 0 0,-1 1 0,0-1 0,0 0 0,1 0 0,-1 0 0,0 0-1,1 0 1,-1 0 0,0 0 0,0 0 0,1 0 0,-1 0 0,0 0 0,1 0 0,-1 0-1,0 0 1,1 0 0,-1 0 0,0 0 0,0 0 0,1 0 0,-1 0 0,0 0 0,1 0-1,-1-1 1,0 1 0,0 0 0,1 0 0,-1 0 0,0-1 0,0 1 0,0 0 0,1 0-1,7-14-7491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1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13677,'0'0'10111,"1"12"-8659,0 9-1078,-1 1-1,-1 0 1,0-1 0,-9 37-1,7-48-354,-2 9-40,0-1 0,1 1 1,1-1-1,-1 23 0,11-45-4024,0-7 1951,-5-35-8535,-2 19 1879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1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9 104 8360,'0'0'2685,"-2"-9"529,0 2-2878,1 2 196,0 1 0,0-1-1,1 1 1,-1-1 0,1 1 0,0-1-1,1-6 1,-1 9-403,1 0 1,-1 0-1,1 0 0,0 1 0,0-1 0,0 0 1,0 1-1,0-1 0,0 0 0,0 1 1,1-1-1,-1 1 0,1 0 0,-1 0 0,1-1 1,-1 1-1,1 0 0,-1 0 0,1 0 0,0 0 1,0 1-1,-1-1 0,1 0 0,4 0 1,6-2 125,1 0 0,1 1 0,-1 1 0,0 0 0,0 1 0,26 2 1,-33-2-243,0 1 0,0 0 0,0 0 0,0 1 0,0 0 0,0 0 0,0 0 0,0 1 0,-1 0 0,1 0 0,-1 0 0,0 0 0,0 1 0,0 0 0,0 0 0,6 8 0,-5-2 98,0 1 1,-1 0-1,0 0 1,-1 1 0,4 13-1,12 31 245,-18-53-290,-1-1 1,1 1 0,-1 0-1,0 0 1,1 0-1,-1 0 1,-1 0 0,1 0-1,0 0 1,-1 0 0,0 0-1,0 0 1,0 0-1,0 1 1,0-1 0,0 0-1,-1 0 1,0 0-1,1 0 1,-1 0 0,0 0-1,0 0 1,-1 0-1,1-1 1,-1 1 0,1 0-1,-1-1 1,0 1 0,0-1-1,0 1 1,0-1-1,-1 0 1,1 0 0,-1 0-1,1 0 1,-1-1-1,0 1 1,1-1 0,-1 1-1,0-1 1,0 0 0,0 0-1,0 0 1,0 0-1,-3 0 1,-15 3 426,1 0 0,-34 1 0,-8-4-2912,64-1 1869,-1 0-1,0 0 0,0-1 0,1 1 1,-1-1-1,0 1 0,0-1 0,1 1 1,-1-1-1,0 0 0,0 0 1,0 1-1,0-1 0,0 0 0,0 0 1,0 0-1,0-1 0,19-20-12352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1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8904,'0'0'5504,"9"-6"-2674,29-20-957,-37 25-1785,0 1 0,0-1 0,0 1-1,0 0 1,0-1 0,0 1-1,0 0 1,0 0 0,1 0 0,-1 0-1,0-1 1,0 2 0,0-1 0,0 0-1,0 0 1,0 0 0,0 0-1,0 1 1,0-1 0,0 0 0,0 1-1,0-1 1,0 1 0,0-1-1,0 1 1,0 0 0,0-1 0,-1 1-1,1 0 1,0 0 0,0 0 0,-1-1-1,1 1 1,0 0 0,-1 0-1,1 0 1,-1 0 0,1 0 0,-1 0-1,1 2 1,11 41 1745,-11 15-264,-2-47-1341,0-1 0,2 0 1,2 21-1,-3-31-232,0 0-1,1 0 1,0 0-1,-1 0 1,1 0 0,-1-1-1,1 1 1,0 0 0,0-1-1,-1 1 1,1 0 0,0-1-1,0 1 1,0-1 0,0 1-1,0-1 1,0 1 0,0-1-1,0 0 1,0 0 0,0 1-1,0-1 1,0 0 0,0 0-1,0 0 1,0 0-1,0 0 1,0 0 0,0 0-1,0-1 1,0 1 0,0 0-1,0-1 1,0 1 0,1-1-1,45-15-1368,-37 12 506,-7 2 673,1 1 0,-1 0 0,1 0 0,0 0 0,-1 0 1,1 1-1,0 0 0,0-1 0,-1 1 0,1 0 0,5 1 0,-8 0 172,1 0 0,-1-1 0,1 1 0,-1 0 0,0 0 0,1 0 1,-1 0-1,0 0 0,0 0 0,0 1 0,0-1 0,0 0 0,0 0 0,0 1 0,0-1 0,-1 1 0,1-1 0,0 1 0,-1-1 0,1 1 0,-1-1 0,0 1 0,1-1 0,-1 1 0,0 0 0,0-1 0,0 4 1,0 2 144,-1-1 0,0 1 0,0 0 1,0 0-1,-1 0 0,0-1 1,0 1-1,-1-1 0,0 1 1,0-1-1,0 0 0,-1 0 0,0 0 1,0-1-1,-1 1 0,-5 5 1,-1 0 305,1-1-1,-2 0 1,1-1 0,-1 0 0,0-1 0,-24 12 0,34-18-398,0-1 0,0 0 0,-1 0-1,1-1 1,0 1 0,0 0 0,-1-1 0,1 1 0,0-1 0,-1 0 0,1 0 0,0 0 0,-1 0 0,1 0 0,0 0 0,-5-2 0,6 1-103,0 1 0,-1-1-1,1 0 1,0 0 0,0 0 0,0 0 0,0 0 0,0 0 0,0 0 0,0 0 0,0 0 0,1 0 0,-1-1-1,0 1 1,1 0 0,-1-1 0,1 1 0,-1 0 0,1-1 0,-1-1 0,0-3-623,1 0 0,0 0 0,0 0 0,0 0 0,1 0 1,0 0-1,0 0 0,0 0 0,1 0 0,0 1 0,4-11 1,11-16-6577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1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72 134 12268,'0'0'7698,"9"-6"-5424,-2 1-1870,1-1 0,-1 1 0,0-2 0,10-10-1,-15 15-333,1-1-1,-1-1 0,0 1 1,0 0-1,0 0 0,0-1 1,-1 1-1,1-1 0,-1 1 0,0-1 1,0 0-1,-1 1 0,1-1 1,-1 0-1,1 0 0,-1 0 0,-1-5 1,1 8-66,0 0 0,-1 0 0,1 0 0,-1 0 0,0 0 0,1 0 0,-1 0 0,0 0 0,1 0 0,-1 0-1,0 0 1,0 1 0,0-1 0,0 0 0,1 0 0,-1 1 0,0-1 0,0 1 0,-1-1 0,1 1 0,0-1 0,0 1 0,0 0 0,0-1 0,0 1 0,0 0 0,-1 0 0,1 0 0,0 0 0,0 0 0,0 0 0,0 0 0,-1 0 0,1 0 0,0 1 0,0-1 0,0 0 0,0 1 0,0-1 0,-2 2 0,-1-1 8,-1 0 1,0 1 0,0 0 0,1 0-1,-1 1 1,1-1 0,-1 1 0,-3 3-1,1 1 5,1 1-1,0-1 0,0 1 1,1 1-1,0-1 0,0 1 1,1 0-1,0 0 0,1 0 1,0 0-1,0 0 0,1 1 0,0 0 1,1-1-1,0 1 0,0 0 1,2 19-1,0-27-14,0 1-1,0-1 1,0 0 0,0 0-1,0 0 1,0 0 0,1 0-1,-1 0 1,1-1-1,0 1 1,-1 0 0,1-1-1,0 1 1,0-1 0,0 0-1,0 1 1,0-1 0,0 0-1,0 0 1,0 0 0,1-1-1,-1 1 1,0 0 0,1-1-1,-1 0 1,0 1-1,1-1 1,-1 0 0,0 0-1,1 0 1,-1-1 0,0 1-1,1 0 1,2-2 0,4 1-356,1-1 1,-1 0-1,0-1 1,0 0-1,0-1 0,0 1 1,10-8-1,-11 6-1023,0-1 0,0 0-1,-1-1 1,1 0 0,8-11 0,5-11-4666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20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61 11851,'0'0'7410,"-2"11"-6492,-2 8-494,-9 49 1155,-7 105 0,20-171-1695,1-1 0,0 0 0,0 0 0,-1 0 0,1 0 0,0 0 0,0 0 0,0 0-1,0 0 1,0-1 0,0 1 0,0 0 0,0 0 0,1-1 0,-1 1 0,0-1 0,0 1 0,0-1 0,1 0 0,-1 1 0,0-1 0,1 0-1,-1 0 1,0 0 0,1 0 0,-1 0 0,0 0 0,1 0 0,1-1 0,44-3-576,-33-1 790,-1 0 1,0-1 0,0 0 0,0-1-1,-1 0 1,1-1 0,11-11 0,33-19-46,-57 37-48,1 0 1,0 1-1,0-1 0,0 1 1,0-1-1,0 1 0,0-1 1,0 1-1,0 0 0,0-1 1,0 1-1,0 0 0,0 0 1,0 0-1,0-1 0,0 1 1,0 0-1,0 1 1,0-1-1,0 0 0,0 0 1,0 0-1,0 1 0,0-1 1,0 0-1,0 1 0,0-1 1,0 1-1,1 0 0,12 27 918,-13-25-860,0 0 1,0 0 0,1 0-1,-1 0 1,1 0 0,-1 0-1,1 0 1,0-1 0,0 1-1,4 4 1,-3-5-11,0 0-1,0-1 1,0 1 0,0 0-1,0-1 1,1 1-1,-1-1 1,0 0 0,1 0-1,-1-1 1,1 1 0,-1-1-1,1 0 1,0 1 0,-1-2-1,1 1 1,-1 0-1,1-1 1,6-1 0,1-2-84,1-1 0,0 0 1,-1-1-1,14-9 0,30-13-2315,-55 28 2325,1 0-1,-1 0 0,0 0 0,0 0 0,1-1 1,-1 1-1,0 0 0,1 0 0,-1 0 1,0 0-1,0 0 0,1 0 0,-1 0 1,0 0-1,1 0 0,-1 0 0,0 1 1,1-1-1,-1 0 0,0 0 0,0 0 0,1 0 1,-1 0-1,0 0 0,0 1 0,1-1 1,-1 0-1,0 0 0,0 0 0,1 1 1,-1-1-1,0 0 0,0 0 0,0 1 1,0-1-1,1 0 0,-1 0 0,0 1 0,0-1 1,0 18-7,-12 24 861,10-36-736,-6 33 525,1-1 0,1 1 0,3 0-1,1 47 1,2-47-158,-1 0 0,-3 0 0,-1 0 0,-10 41 0,14-78-440,1 1 0,-1-1-1,1 0 1,-1 0-1,0 0 1,0 0-1,0-1 1,0 1-1,0 0 1,0 0-1,0 0 1,0-1-1,-1 1 1,1-1 0,-1 1-1,1-1 1,-1 1-1,0-1 1,0 0-1,1 0 1,-1 0-1,0 0 1,0 0-1,0 0 1,-2 0-1,2-1-11,0 0 0,0-1-1,0 1 1,1-1 0,-1 1-1,0-1 1,1 0 0,-1 1-1,0-1 1,1 0 0,-1 0-1,1 0 1,-1-1 0,1 1-1,-1 0 1,1 0 0,0-1-1,0 1 1,0-1 0,0 1-1,0-1 1,0 1 0,0-1-1,0 0 1,1 1 0,-1-1-1,0 0 1,1-2 0,-5-13-317,0 1 1,2-1-1,0 0 1,1-1-1,0 1 1,2 0-1,0 0 0,1-1 1,3-17-1,2 5-106,0 0-1,2 0 0,1 0 1,16-34-1,16-18 244,70-104-1,-35 62-92,-64 101 207,-2 4 1492,-12 37-419,-29 142-668,28-137-25,1 1 0,1-1 0,1 1-1,6 45 1,9-25-11,-15-42-317,0-1 0,1 0 1,-1 0-1,0 0 1,1 0-1,-1 0 0,1 0 1,0 0-1,-1 0 0,1 0 1,0 0-1,-1 0 1,1 0-1,0 0 0,0-1 1,0 1-1,0 0 0,0-1 1,0 1-1,0 0 1,0-1-1,0 1 0,0-1 1,0 0-1,0 1 1,0-1-1,1 0 0,-1 0 1,0 0-1,0 1 0,0-1 1,0 0-1,1-1 1,-1 1-1,1 0 0,0-1-218,-1-1 0,0 1 0,0 0 0,0-1 0,0 1 0,0-1 0,-1 1 0,1-1 0,0 1-1,-1-1 1,1 0 0,-1 1 0,1-1 0,-1 0 0,0 1 0,0-1 0,1 0 0,-1 0 0,-1 1 0,1-1-1,0 0 1,0 1 0,-1-4 0,-12-39-6424,-1 21 2603,-5-1-245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2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40 102 6662,'0'0'10795,"-39"-45"-9194,48 38-768,10 0-417,6 2-224,3-2-160,2-2-32,4 0-960,-6-4-5126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3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3231 16111,'0'0'5146,"2"-10"-4991,1 0-151,1 1 0,0-1 1,0 1-1,1 0 0,1 0 0,-1 1 0,1-1 0,1 1 0,-1 1 0,13-11 0,96-80 26,-70 62-25,707-517-1872,-380 292 1530,925-755 4653,-330 244-1495,-542 464-6932,-380 269-1686,-19 7-4570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2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 6438,'0'0'13939,"-3"9"-12765,2-5-1071,-6 21 756,0 0 0,2 1 0,-4 41 0,9-66-854,0-1-1,1 1 0,-1-1 0,0 0 0,0 1 0,1-1 1,-1 0-1,0 1 0,1-1 0,-1 0 0,0 0 0,1 1 0,-1-1 1,0 0-1,1 0 0,-1 0 0,0 1 0,1-1 0,-1 0 1,1 0-1,-1 0 0,1 0 0,-1 0 0,0 0 0,1 0 1,-1 0-1,1 0 0,-1 0 0,1 0 0,-1 0 0,0 0 1,1 0-1,-1 0 0,1 0 0,-1-1 0,1 1 0,18-6 125,-4-3-387,0-1-1,0 0 1,-1-1-1,-1-1 1,24-26-1,35-28-661,-72 66 920,0 0 0,0 0 1,0-1-1,0 1 0,0 0 1,1 0-1,-1 0 1,0 0-1,0 0 0,0 0 1,0 0-1,0 0 0,1 0 1,-1 0-1,0 0 0,0-1 1,0 1-1,0 0 0,1 0 1,-1 0-1,0 0 1,0 0-1,0 0 0,1 0 1,-1 1-1,0-1 0,0 0 1,0 0-1,0 0 0,1 0 1,-1 0-1,0 0 0,0 0 1,0 0-1,0 0 1,0 0-1,1 0 0,-1 1 1,0-1-1,0 0 0,0 0 1,0 0-1,0 0 0,0 0 1,0 1-1,0-1 0,1 0 1,-1 0-1,2 14 55,-5 20 178,3-31-175,-4 19 246,3-16-202,0 0 0,0 0 0,0 1 0,1-1 0,0 0 1,0 1-1,1 5 0,0-11-81,0 0 1,-1 0 0,1-1 0,0 1-1,-1 0 1,1 0 0,0-1-1,0 1 1,0-1 0,0 1 0,-1-1-1,1 1 1,0-1 0,0 1-1,0-1 1,0 0 0,0 0 0,0 1-1,0-1 1,0 0 0,0 0-1,0 0 1,0 0 0,0 0 0,0 0-1,0-1 1,0 1 0,0 0 0,0 0-1,0-1 1,0 1 0,2-1-1,32-13 250,-26 7-260,0 0 0,-1 0-1,1-1 1,-1 0 0,-1 0-1,0-1 1,0 0 0,0 0-1,-1-1 1,-1 1 0,6-13-1,-18 51 215,-4 50-1,10-77-330,1-1 1,0 0-1,0 1 1,0-1 0,0 0-1,0 1 1,0-1-1,0 0 1,0 0-1,0 1 1,1-1-1,-1 0 1,1 1-1,-1-1 1,1 0-1,0 2 1,0-3-139,-1 0-1,1 0 1,0 0 0,-1 0-1,1 0 1,-1 0 0,1 0 0,0-1-1,-1 1 1,1 0 0,-1 0-1,1 0 1,-1-1 0,1 1 0,-1 0-1,1-1 1,-1 1 0,1-1-1,-1 1 1,1 0 0,-1-1 0,0 1-1,1-1 1,-1 1 0,0-1-1,1 1 1,-1-1 0,0 1 0,0-1-1,1 1 1,-1-1 0,0 0-1,0 1 1,0-1 0,0 1 0,0-2-1,8-15-7890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2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14798,'0'0'5381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2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123 242 12940,'-8'5'2995,"-9"6"-1346,0 1 0,-21 18 1,35-28-1477,-1 1 0,1 0 1,0-1-1,0 1 0,0 1 1,1-1-1,-1 0 0,1 1 0,-1-1 1,1 1-1,0-1 0,0 1 1,1 0-1,-1 0 0,1 0 1,0 0-1,0 0 0,0 0 0,1 1 1,-1-1-1,1 7 0,1-10-167,0 0 0,0 0 0,0-1 0,0 1 0,0 0 0,1 0 0,-1-1 0,0 1 0,0 0 0,0-1 0,1 1 0,-1-1 0,0 0-1,0 1 1,1-1 0,-1 0 0,0 0 0,1 0 0,-1 0 0,0 0 0,1 0 0,-1 0 0,0 0 0,1-1 0,1 0 0,37-7 176,-29 2-396,1 0 1,-1 0 0,0-1-1,-1-1 1,0 0 0,0 0-1,0-1 1,-1 0 0,-1-1-1,0 0 1,0 0 0,8-15-1,-8 12 162,-1 0-1,0-1 0,-1 0 1,-1 0-1,0 0 0,-1 0 1,0-1-1,-1 0 1,-1 0-1,0-19 0,-15 47 1190,3 4-927,2 2-1,0-1 0,1 1 1,1 0-1,0 0 1,2 1-1,0 0 0,-2 39 1,6-56-204,0 0 1,-1 0-1,1-1 1,1 1-1,-1 0 1,0 0-1,1 0 1,-1 0-1,1 0 1,0-1-1,0 1 1,0 0-1,0-1 1,1 1-1,-1-1 1,1 1-1,-1-1 1,1 1-1,2 1 1,-1-2 4,0 0 0,0-1 0,1 1-1,-1-1 1,0 0 0,1 0 0,-1 0 0,1 0 0,-1-1 0,1 1 0,-1-1-1,1 0 1,-1 0 0,1 0 0,5-2 0,1 1 5,-1-2 0,0 1-1,0-1 1,-1-1 0,1 0 0,-1 0 0,1 0 0,-1-1-1,-1 0 1,1-1 0,-1 0 0,0 0 0,8-9 0,5-6-78,-1-2 1,32-47-1,3-23-241,-49 83 279,0 0 0,-1 0 0,0-1 0,-1 1-1,0-1 1,-1 1 0,2-21 0,-18 45 536,-1 12-421,1 0-1,1 0 0,1 1 1,1 1-1,1 0 0,-7 38 1,14-51-68,0 0 0,1 0 0,1 0 0,0 1 0,1-1 0,0 0 0,2 1 0,0-1 0,0 0 1,1 0-1,1 0 0,1 0 0,11 24 0,-16-38-23,0-1 1,0 1 0,0-1-1,0 0 1,0 1-1,1-1 1,-1 1-1,0-1 1,0 0-1,0 1 1,1-1-1,-1 0 1,0 1-1,0-1 1,1 0-1,-1 1 1,0-1-1,1 0 1,-1 1-1,0-1 1,1 0 0,-1 0-1,0 0 1,1 1-1,-1-1 1,1 0-1,-1 0 1,1 0-1,-1 0 1,0 0-1,1 0 1,0 0-1,4-14-292,-3-29-827,-2 39 895,-1-9-204,0-1 0,-1 0 0,-1 1 0,0 0-1,0-1 1,-1 1 0,-8-16 0,7 19 623,0-1 1,0 1-1,-2 0 1,1 0 0,-1 1-1,0 0 1,-1 0-1,-16-14 1,24 23-183,0 0 1,0 0-1,0 0 1,0 0-1,0 0 1,1 0-1,-1 0 1,0 0-1,0 0 1,0 0-1,0 0 1,0 0-1,0 0 1,0 0-1,0 0 1,0-1-1,0 1 0,0 0 1,1 0-1,-1 0 1,0 0-1,0 0 1,0 0-1,0 0 1,0 0-1,0 0 1,0 0-1,0 0 1,0 0-1,0 0 1,0-1-1,0 1 1,0 0-1,0 0 1,0 0-1,0 0 1,0 0-1,0 0 1,0 0-1,0 0 1,0 0-1,0 0 0,0-1 1,0 1-1,0 0 1,0 0-1,0 0 1,0 0-1,0 0 1,0 0-1,0 0 1,0 0-1,0 0 1,0 0-1,0 0 1,0-1-1,0 1 1,0 0-1,-1 0 1,1 0-1,0 0 1,0 0-1,0 0 1,0 0-1,0 0 1,0 0-1,15 0 217,38 6-1530,-1 0-2131,-9-5-1593,0-1-2519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2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13164,'0'0'9449,"46"34"-9833,-22-39-2531,-3-5-4644</inkml:trace>
  <inkml:trace contextRef="#ctx0" brushRef="#br0" timeOffset="1">1 157 14798,'0'0'7976,"87"8"-7848,-43-25-128,4-1-1153,0-4-1442,-6-1-2530,-3 0-1601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0:2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9001,'0'0'3016,"9"-3"-2045,8-3-540,1 1 0,0 0 0,19-1 0,-26 4 66,-1 1 0,1 0 0,-1 1 0,1 0 0,0 1 1,-1 0-1,1 0 0,10 4 0,-19-4-346,1 0 1,-1 1-1,0-1 0,0 1 0,1-1 0,-1 1 0,-1 0 1,1 0-1,0 0 0,0 0 0,-1 0 0,1 0 0,-1 0 1,0 1-1,1-1 0,-1 0 0,0 1 0,0-1 0,-1 1 1,1 0-1,0-1 0,-1 1 0,0-1 0,1 1 1,-1 0-1,0-1 0,-1 1 0,1 0 0,0-1 0,-2 4 1,1 6 277,-2-1 0,1 0-1,-2 0 1,1 0 0,-10 18 0,-4 3 61,-2-1-1,-30 40 1,37-57-993,0 0-1,0-1 1,-24 19 0,7-15-5999,3-11-8029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0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91 6662,'0'0'10741,"6"-8"-8920,2 0-1434,0 1 0,0 0 0,0 0 0,1 1 1,0 0-1,1 1 0,-1 0 0,1 0 1,0 1-1,0 0 0,0 1 0,15-4 1,-13 5-268,-1-1 1,1 2-1,-1-1 1,1 2-1,0-1 1,11 2-1,-21 0-109,-1-1-1,0 0 1,0 1 0,0-1-1,0 0 1,0 1 0,0 0 0,0-1-1,0 1 1,0 0 0,0-1-1,0 1 1,0 0 0,0 0-1,0 0 1,0-1 0,-1 1-1,1 0 1,0 0 0,-1 0-1,1 1 1,-1-1 0,1 0-1,-1 0 1,0 0 0,1 0-1,-1 0 1,0 1 0,0-1-1,0 0 1,0 0 0,0 0-1,0 1 1,0-1 0,0 0-1,0 0 1,0 0 0,-1 0 0,1 1-1,-1 0 1,-1 5 75,0-1 0,0 0 0,-1-1 1,1 1-1,-1 0 0,-5 7 0,-103 114 702,75-89-352,-48 63 0,82-99-392,0 1 0,0 0 0,0 0 0,0 0 0,1 1 0,-1-1 0,1 0 0,0 1 0,0-1 0,0 0 0,0 1 0,1-1 0,-1 1 0,1 0 0,0-1-1,0 1 1,0 3 0,1-5-28,0 0 0,0 0-1,0 0 1,0 0-1,1 0 1,-1-1-1,0 1 1,1 0 0,0-1-1,-1 1 1,1-1-1,0 1 1,-1-1 0,1 0-1,0 0 1,0 0-1,0 0 1,0 0-1,0 0 1,0 0 0,1-1-1,-1 1 1,0-1-1,0 1 1,0-1 0,4 0-1,16 2-47,0 0 0,0-1 0,0-2 0,31-3 0,14-15-3602,-56 15 1544,-1-1 0,0 0 1,-1-1-1,13-9 0,3-6-6179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0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15663,'0'0'8168,"-5"11"-6615,5-10-1548,-8 12 370,1 1-1,0 1 1,1-1 0,0 1-1,2 0 1,0 1 0,0-1 0,2 1-1,0-1 1,0 21 0,2-34-392,1 0 0,0 0 0,0 0 0,0 0-1,0 0 1,1-1 0,-1 1 0,0-1 0,1 1 0,-1-1 0,1 1 0,0-1 0,-1 0 0,1 0 0,0 0 0,0 0 0,0 0 0,-1 0 0,1 0 0,0-1 0,0 1 0,0-1 0,0 1 0,1-1 0,-1 0 0,0 0 0,0 0 0,0 0 0,0 0 0,3 0 0,2 0-869,1 0 1,-1-1-1,1 0 1,-1 0-1,1 0 0,-1-1 1,11-4-1,6-10-5226,-3-4-2403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0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11339,'0'0'4356,"-34"52"-993,17-17-1121,1 3 32,-2 2-64,6 0-576,5-3-833,7-8-705,0-2-64,8-12-449,17-11-1985,-2-4-1666,2-13-5156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05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13901,'0'0'8990,"13"0"-8072,91-3 95,131 3-761,-227 0-258,-1 1-1,1 1 1,-1 0-1,1 0 0,-1 0 1,0 1-1,11 5 1,-16-7 7,0-1 0,-1 1 0,0 0 0,1 0 0,-1 0 0,0 0 0,1 0 0,-1 0 0,0 1 0,0-1 0,0 0 0,0 1 0,0-1 0,0 0 0,0 1 0,-1-1 0,1 1 0,0-1 0,-1 1 0,1 0 0,-1-1 0,0 1 0,1-1 0,-1 1 0,0 0 0,0-1 0,0 1 0,0 0 0,-1-1 0,1 1 0,0 0 0,-1-1 0,1 1 0,-1-1 0,1 1 0,-1 0 0,0-1 0,1 0 0,-1 1 0,0-1 0,-2 3 0,-9 9 256,-1 0 1,0-1 0,-1-1 0,0 0-1,0-1 1,-1 0 0,-26 11-1,7-2 223,-41 21 465,46-26-569,-54 37 0,122-59-3888,-9-8-481,6-2-3006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0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18 118 10634,'0'0'4682,"1"-10"-2584,-1 6-1930,0 0 0,1 0 0,-1 0 0,1-1 0,0 1 0,0 0 0,1 0 0,-1 0 0,1 1-1,0-1 1,0 0 0,1 0 0,-1 1 0,1 0 0,-1-1 0,1 1 0,0 0 0,0 0 0,0 0 0,1 1 0,-1-1 0,1 1 0,-1 0 0,1 0 0,0 0 0,0 0 0,8-1 0,48-10 218,-58 12-378,0 1 0,-1-1 0,1 1 0,0 0 1,-1 0-1,1 0 0,0 0 0,0 0 0,-1 0 0,1 0 0,0 0 0,0 1 0,-1-1 1,1 1-1,-1-1 0,1 1 0,0 0 0,-1 0 0,1-1 0,-1 1 0,1 0 1,-1 0-1,0 1 0,1-1 0,-1 0 0,0 0 0,0 1 0,0-1 0,0 0 1,0 1-1,1 1 0,-2 3 65,1 0 0,-1-1 0,-1 1 0,1 0 1,-1 0-1,0-1 0,0 1 0,-1-1 0,0 1 0,1-1 0,-2 0 0,1 1 1,-1-1-1,0 0 0,0 0 0,-5 5 0,-9 12 329,-2-1 0,-24 22 0,12-12 90,23-22-374,-31 37 411,37-43-505,0-1-1,1 1 0,-1 0 0,1-1 0,0 1 0,0 0 1,0 0-1,0 0 0,0 0 0,1 0 0,0 0 0,-1 0 1,1 0-1,0 0 0,0 0 0,1 6 0,0-7-15,1 0-1,-1 0 1,0 0 0,0 0-1,1 0 1,-1-1-1,1 1 1,-1-1 0,1 1-1,0-1 1,0 1-1,0-1 1,0 0-1,-1 0 1,2 0 0,-1 0-1,0 0 1,0 0-1,0-1 1,0 1 0,4 0-1,52 7-84,-56-8 57,75 4-2169,2-8-3753,-23-9-1660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9:5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410 483 10794,'0'0'326,"-4"10"-630,-2 13 318,1-1 0,1 1 0,1 0 0,-1 45 0,12 110 83,-2-66-56,-18 564 323,-3-160 281,15-225-591,-16 1808 378,14-2010-370,0 644 778,23-466-584,-16-236-229,0-2-1,2 1 1,2-1 0,0 0-1,2 0 1,25 45 0,-24-56-29,1 0 0,0-2-1,2 1 1,0-2 0,0 0 0,1-1 0,36 24 0,138 69 6,-133-78 9,1 1-183,116 41 1,-141-61 80,1-1-1,0-2 1,0-1-1,1-1 1,43-1-1,348-22 1377,-387 18-1277,0-2 0,0-2 0,74-17 0,-95 16-16,0-1 0,-1-1 0,0 0 0,0-2-1,-1 0 1,0-1 0,0 0 0,-1-1 0,-1-1 0,19-19 0,2-8 47,-2-2 0,-3-1 0,0-1 0,-3-1 0,41-94 0,-21 22 250,42-163 0,-33 55-154,27-243 1,-20-235 56,-50-393-146,-59 473-74,-36 2 42,-17-175 5,88 669-1,-52-372 51,61 490-69,-2-16-3,-2 0-1,-1 0 1,0 1-1,-16-32 1,21 50 8,-1-1 0,0 1 0,-1 0 0,1 0 0,-1 0 0,0 1 1,-1-1-1,1 1 0,-1 0 0,1 0 0,-1 0 0,0 1 0,-1 0 0,1 0 0,0 0 1,-1 1-1,0-1 0,0 1 0,1 1 0,-1-1 0,0 1 0,0 0 0,-7 0 0,-34 2 223,0 2 0,0 2-1,0 1 1,-50 16-1,-88 11 988,-162-19 11,62-6-812,223-2-398,0 2 0,-97 25 0,106-16-46,1 2 0,0 2 1,2 2-1,1 3 0,-53 36 1,23-6-785,2 4 1,-72 72 0,116-100 144,0 1-716,-52 38 0,44-47 59,40-24 1234,0 1 1,0-1-1,0 1 0,0-1 1,0 0-1,0 1 0,-1-1 1,1 0-1,0 0 0,0 0 1,0 0-1,0 0 0,0 0 1,-1 0-1,1 0 0,0 0 1,0-1-1,0 1 0,0 0 1,0-1-1,0 1 0,0-1 1,0 1-1,0-1 0,0 0 1,0 1-1,0-1 0,0 0 1,0 0-1,0 1 0,1-1 1,-1 0-1,0 0 0,-1-2 1,0-5-906,0 0-1,0 0 1,0 0 0,0-14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0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 15759,'-9'-2'1815,"-3"0"-958,1 1 0,-1 0 1,0 0-1,0 1 0,0 1 0,-24 4 0,33-5-780,0 1 0,0 0 0,0 0-1,1 0 1,-1 0 0,0 0 0,0 1-1,1-1 1,-1 1 0,1-1 0,-1 1-1,1 0 1,0 0 0,0 0 0,0 1-1,0-1 1,0 0 0,0 1 0,0-1 0,1 1-1,-1 0 1,1-1 0,0 1 0,0 0-1,0 0 1,0 0 0,1 0 0,-1 0-1,1 0 1,-1 0 0,1 0 0,0 0-1,0 0 1,1 0 0,-1 0 0,2 4-1,-1-4-49,0 0-1,0 0 1,1 0-1,-1 0 0,1 0 1,0-1-1,0 1 1,0 0-1,0-1 0,0 0 1,0 1-1,1-1 0,-1 0 1,1 0-1,0 0 1,0-1-1,-1 1 0,1-1 1,0 1-1,0-1 1,0 0-1,1 0 0,-1 0 1,0-1-1,6 1 1,12 3 120,-1-2 1,37 0 0,-53-2-130,24 1 41,48-1 21,-71 0-63,0-1-1,0 0 1,0 0 0,0 0 0,0-1 0,0 1 0,0-1 0,-1 0 0,1-1 0,-1 1 0,8-6 0,-11 7-8,0 0 1,0 0 0,0 0-1,0 0 1,0 0-1,0 0 1,0 0 0,-1 0-1,1 0 1,-1 0-1,1 0 1,-1 0 0,1 0-1,-1-1 1,1 1 0,-1 0-1,0 0 1,0-1-1,0 1 1,1 0 0,-1 0-1,0-1 1,-1 1-1,1-3 1,-1 2-2,0-1-1,0 1 1,-1-1 0,1 1-1,-1-1 1,1 1 0,-1 0-1,0 0 1,1 0 0,-5-4-1,-2 0-178,-1-1-1,1 1 0,-1 1 1,-18-9-1,-18-2-2742,14 8-2756,6 4-2834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0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12204,'-6'5'2882,"5"2"-1184,1-4-705,19 0-96,18 0 448,11 0 321,18-3-577,8 0-737,2 0-288,-2-6 0,-6 1 0,-14 1-416,-13 3-417,-9 0-288,-16 1-448,-11 0-1186,-8 0-1793,-22 2 704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0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4036,'0'0'6726,"-57"17"-4356,45-10-256,6-1-320,6 1-641,20-2 321,13-1 127,17 0-608,12-1-416,5-3-385,9 2-96,-7 0-128,-1 0-673,-8-1-896,-11 0-1154,-10-1-1537,-16-1-1666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0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3716,'0'0'12641,"9"0"-11803,9 1-483,-1 1 0,0 1 1,0 1-1,-1 0 0,1 1 0,-1 1 0,0 0 1,0 2-1,-1-1 0,0 2 0,0 0 0,15 13 1,-27-20-336,-1 1 1,1 0 0,-1 0 0,1 0 0,-1 0 0,0 1-1,0-1 1,0 0 0,-1 1 0,1-1 0,-1 1 0,0 0-1,0 0 1,0-1 0,0 1 0,-1 0 0,0 0 0,1 4 0,-2-2 35,0 0 1,0 1 0,-1-1 0,0 0 0,0 0 0,0 0 0,-1 0 0,1-1 0,-2 1 0,-3 5 0,-9 11 78,-1-2-1,-1 0 1,-1-1 0,-23 18 0,35-31-166,-119 99-148,38-41-4484,49-38-2442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1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4676,'0'0'18279,"3"11"-16533,-1-3-1522,0 0 1,-1 0-1,-1 0 1,1 0 0,-1 0-1,0 0 1,-1 0-1,0 0 1,0-1 0,-1 1-1,0 0 1,0 0-1,-6 13 1,-1-3 152,5-10-275,0 0 0,1 0 1,0 1-1,0-1 1,0 1-1,1-1 0,-1 16 1,3-23-104,1-1 0,0 1 0,-1 0 0,1-1 1,0 1-1,-1 0 0,1-1 0,0 1 0,0-1 0,0 1 1,0-1-1,-1 1 0,1-1 0,0 0 0,0 1 0,0-1 1,0 0-1,0 0 0,0 0 0,0 0 0,0 0 1,2 0-1,33 3 96,-26-3-107,1 2-69,0-1 1,1 2 0,-1-1-1,0 1 1,-1 1 0,1 0-1,-1 1 1,17 9-1,-24-12 84,1 0 1,-1 1-1,0-1 0,0 1 0,0 0 0,0-1 0,-1 1 0,1 0 0,-1 1 0,0-1 0,0 0 0,0 1 0,0-1 0,0 1 0,-1 0 0,0 0 0,0-1 0,0 1 0,0 0 0,0 0 0,-1 0 0,0 0 0,0 0 0,0 0 0,0 0 0,0 0 1,-1 0-1,-1 4 0,0-4 86,1-1 0,-1 1 0,0-1 0,-1 0 0,1 0 0,0 0 1,-1 0-1,0 0 0,0-1 0,0 1 0,0-1 0,0 0 0,0 0 1,0 0-1,-1 0 0,1 0 0,-1-1 0,0 0 0,1 1 0,-5-1 1,-6 4 294,-1-2 1,1 0 0,-29 2 0,35-5-325,1 0 1,-1 0-1,1 0 1,-1-1-1,1 0 1,-1-1-1,1 0 1,0 0-1,0-1 1,-1 1-1,-7-6 1,11 6-107,1-1-1,-1 1 1,1-1 0,0 0-1,0 0 1,0-1 0,0 1 0,0 0-1,1-1 1,-1 0 0,1 0 0,0 1-1,0-1 1,1-1 0,-1 1 0,1 0-1,0 0 1,0 0 0,0-1 0,0-7-1,1 10-142,0-1 1,0 1-1,0-1 0,0 1 0,1-1 1,0 1-1,-1-1 0,1 1 0,0 0 0,0-1 1,0 1-1,0 0 0,0 0 0,1 0 0,-1 0 1,1 0-1,-1 0 0,1 0 0,0 0 0,0 1 1,0-1-1,0 0 0,0 1 0,0 0 0,0 0 1,0-1-1,1 1 0,2-1 0,7-2-1992,2-1-1,-1 2 1,27-5-1,-27 6-118,28-4-5659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1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73 121 17168,'0'0'6732,"9"-3"-4874,3-1-1634,0-2 1,0 1 0,0-1 0,-1-1-1,0 0 1,0 0 0,0-1 0,-1-1-1,15-16 1,-24 25-213,-1-1 0,1 0 0,0 1 0,-1-1 0,1 0 0,0 0 0,-1 0 0,1 1 0,-1-1 0,1 0 0,-1 0 0,0 0 0,1 0 0,-1 0 0,0 0 0,0 0 0,1 0 0,-1 0 0,0 0 0,0 0 0,0 0 0,0 0 0,0 0 0,-1 0 0,1 0 0,-1-2 0,0 2-7,0 0 1,0 1 0,0-1 0,0 0-1,0 1 1,0-1 0,0 1 0,0-1-1,0 1 1,-1-1 0,1 1 0,0 0-1,0 0 1,-1-1 0,1 1 0,0 0-1,-3 0 1,-3 0 19,-1 1 0,0 0 0,1 0 0,-1 0 0,-12 5 0,9-1 61,1 1 1,0-1-1,0 2 1,1-1 0,0 1-1,0 1 1,0 0-1,-9 10 1,14-13-61,0 0 1,0 0-1,1 1 0,-1-1 1,1 1-1,0 0 1,0 0-1,1 0 0,0 0 1,0 0-1,0 0 1,1 1-1,0-1 0,0 0 1,1 1-1,0 7 1,0-13-28,0 0 1,1 1-1,-1-1 1,0 0-1,1 0 1,-1 0-1,1 0 1,-1 1 0,1-1-1,0 0 1,0 0-1,-1 0 1,1 0-1,0 0 1,0-1-1,0 1 1,0 0 0,0 0-1,0 0 1,0-1-1,0 1 1,0-1-1,2 2 1,39 6-103,-26-8-323,1-1-1,30-4 0,-35 3-516,0-1 0,0-1 0,0 0 0,18-9-1,-19 7-1349,0 0 0,-1-1 1,0 0-1,16-15 0,0-4-5875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1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5990,'0'0'17835,"-6"12"-16164,1-3-1444,-37 77 2433,39-80-2530,1 0 1,-1 1-1,1-1 0,1 1 0,-1 0 1,1-1-1,0 1 0,1 0 0,0 0 1,0 0-1,0-1 0,3 13 0,-3-18-126,1 1-1,0-1 0,0 1 0,0-1 1,0 0-1,1 1 0,-1-1 0,0 0 1,0 0-1,1 0 0,-1 0 0,1 0 0,-1 0 1,1-1-1,-1 1 0,1 0 0,-1-1 1,1 1-1,0-1 0,-1 0 0,3 1 1,43 3-529,-33-3-57,-11-1 486,0 0 0,0 0 0,-1 0 0,1 0 0,0 1 0,0 0 1,0-1-1,0 1 0,-1 0 0,1 0 0,0 1 0,-1-1 0,1 0 0,-1 1 0,0 0 0,1-1 1,-1 1-1,0 0 0,0 0 0,0 1 0,0-1 0,0 0 0,-1 0 0,3 5 0,-3-3 237,0 1 1,0 0-1,0 1 0,0-1 0,-1 0 0,0 0 0,0 0 0,0 0 0,-1 0 1,0 0-1,0 0 0,0 0 0,-2 5 0,50-77 259,-40 54-574,-7 13 153,0-1-1,0 0 1,0 0 0,1 0 0,-1 1-1,0-1 1,0 0 0,1 0-1,-1 1 1,0-1 0,1 0 0,-1 1-1,1-1 1,-1 1 0,1-1-1,-1 0 1,1 1 0,-1-1 0,1 1-1,0-1 1,-1 1 0,1 0-1,0-1 1,-1 1 0,1 0 0,0-1-1,0 1 1,-1 0 0,1 0-1,0-1 1,0 1 0,-1 0 0,1 0-1,0 0 1,0 0 0,0 0-1,-1 0 1,1 0 0,0 1 0,0-1-1,-1 0 1,1 0 0,0 1-1,0-1 1,-1 0 0,1 1-1,0-1 1,-1 1 0,1-1 0,0 0-1,-1 1 1,1 0 0,-1-1-1,1 1 1,7 3 59,-1-1-1,1-1 0,0 0 1,-1 0-1,1 0 0,0-1 0,0 0 1,0-1-1,0 0 0,0 0 1,9-2-1,1 0-6,0 0 0,-1-2 0,33-10-1,-9-6-81,12-4-31,-52 24 13,-11 45 650,9-45-573,1 1 0,0 0 0,0-1 0,0 1-1,0 0 1,0-1 0,0 1 0,0 0-1,0-1 1,0 1 0,1 0 0,-1-1 0,0 1-1,0 0 1,1-1 0,-1 1 0,0-1 0,1 1-1,-1 0 1,0-1 0,1 1 0,-1-1-1,1 1 1,-1-1 0,1 1 0,-1-1 0,1 0-1,-1 1 1,1-1 0,0 0 0,0 1 0,27 2 151,-20-4-286,0 0 0,0 0 0,0-1 1,0 0-1,10-5 0,0-3-1057,-1-1 1,0 0-1,26-23 0,-38 31 1104,-12 41 635,1-8-197,0 0 0,2 0 0,1 0 0,2 51 0,0-36-415,-5 46 0,4-76 114,-1-1 0,0 1-1,-1-1 1,-1 0 0,0-1 0,-1 1-1,-9 15 1,15-27 22,-1-1-1,0 1 1,0 0 0,1-1 0,-1 1-1,0-1 1,0 0 0,-1 1-1,1-1 1,0 0 0,0 1 0,-1-1-1,1 0 1,0 0 0,-1 0-1,1 0 1,-1-1 0,1 1-1,-1 0 1,0-1 0,1 1 0,-1-1-1,0 1 1,0-1 0,-2 1-1,3-2-37,0 0 0,-1 0 1,1 0-1,0 0 0,0 0 0,0 0 0,0-1 0,0 1 0,0 0 0,0-1 0,0 1 0,0 0 0,0-1 0,1 1 0,-1-1 0,1 1 0,-1-1 0,1 0 1,0 1-1,-1-1 0,1 1 0,0-1 0,0 0 0,0 1 0,0-1 0,1-1 0,-2-18-371,0 0-1,2 0 1,1 0 0,0 0-1,2 0 1,0 0 0,1 1 0,1 0-1,1 0 1,1 0 0,1 1-1,0 0 1,1 1 0,2 0-1,25-33 1,18-6-160,-38 41 800,0-2-1,-1 0 0,21-30 0,-35 40 2483,-14 16-2294,-12 15-633,23-20 164,-1-1 1,0 1-1,1-1 0,-1 1 0,1 0 0,0-1 0,0 1 0,0 0 0,0 0 0,0 0 0,0 0 0,1 0 0,0 0 0,-1 0 0,2 5 0,-1-7-15,0 1-1,1-1 0,-1 1 1,1-1-1,-1 0 1,1 0-1,0 1 1,-1-1-1,1 0 0,0 0 1,0 0-1,0 0 1,0 0-1,0 0 0,0 0 1,0 0-1,0 0 1,1 0-1,-1 0 1,0-1-1,0 1 0,1-1 1,-1 1-1,0-1 1,1 1-1,-1-1 0,0 0 1,1 0-1,-1 1 1,1-1-1,-1 0 1,2 0-1,12 0-3,-1-1-1,0 0 1,1-1 0,-1 0-1,0-1 1,23-8 0,76-39-440,-104 45 450,10-1 906,-18 7-818,-1 0 0,1-1-1,-1 1 1,1-1-1,-1 1 1,1 0 0,-1-1-1,0 1 1,0 0 0,1 0-1,-1-1 1,0 1-1,0 0 1,0 0 0,0-1-1,1 1 1,-1 0 0,0 0-1,-1-1 1,1 1-1,0 1 1,4 0-78,0-1 0,0 0 1,0-1-1,0 1 0,1-1 0,-1 0 1,0 0-1,8-1 0,-5 1-104,8 1-710,29-1-418,-21-7-7767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2617 375 4516,'0'0'1879,"-9"-9"-133,-24-17-1197,-1 2-1,-1 0 1,-61-28-1,-195-73 752,225 102-1080,-1 2-1,-106-17 1,27 20-92,-1 7 1,-157 8-1,251 6-40,1 3 0,-1 2 0,1 2 1,1 3-1,0 2 0,-97 42 1,76-23-59,2 3 0,2 4 0,2 2 0,-63 54 0,93-67-46,1 1-1,2 2 1,2 1-1,1 1 1,1 2-1,2 1 1,2 2-1,-22 46 1,36-63-2,2 1 0,0 1-1,2 0 1,0 0 0,2 0 0,-4 50 0,9-55 24,0 0-1,2 0 1,0 0 0,1 0-1,1-1 1,1 1 0,0-1-1,2 0 1,14 32 0,-9-30 17,0 0 0,1-1 0,1-1 1,1 0-1,0-1 0,2 0 1,0-1-1,30 23 0,-18-20 108,2 0 0,-1-2-1,2-2 1,0-1 0,40 13-1,10-4 105,2-3 0,0-5-1,0-2 1,90 1 0,11-8-158,0-7 1,0-9-1,0-7 1,-2-9-1,0-8 0,-3-7 1,181-67-1,-273 76-20,142-72 0,-187 79-22,0-1 0,-2-3 0,-1-1-1,69-67 1,-97 85-18,-2-1 0,1 0-1,-2-1 1,0 0-1,0 0 1,-1-1-1,-1 0 1,0 0 0,-1-1-1,-1 0 1,5-21-1,-8 24-15,-1 1 1,0-1-1,0 0 0,-1 0 0,-1 0 1,0 0-1,-1 1 0,0-1 0,0 1 1,-1-1-1,-1 1 0,0 0 1,-1 0-1,0 0 0,-11-17 0,-6-4 43,-2 2 0,-2 0 0,0 1 0,-2 2 0,-1 1 0,0 1 0,-3 1 0,0 2 0,0 1 0,-2 2 0,-1 1 0,-40-14 0,8 6 10,-2 4 0,0 3 1,-1 2-1,-1 4 0,-120-7 0,71 16-864,0 5 1,-192 28-1,137-5-1475,16-9-1035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2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7431,'10'-4'-715,"19"-12"1419,2 1 0,0 2 0,1 1 0,0 2 1,1 1-1,0 1 0,0 2 0,0 1 0,1 2 1,35 1-1,-65 2-631,0 1 1,0-1-1,0 1 1,0 0-1,0 0 1,-1 0 0,1 0-1,0 1 1,0-1-1,-1 1 1,1 0-1,-1 0 1,0 1-1,1-1 1,-1 1 0,0-1-1,0 1 1,3 4-1,-3-2 38,0 1-1,0-1 0,0 1 1,0-1-1,-1 1 1,0 0-1,0 0 0,-1 0 1,1 1-1,0 9 1,-2 4 61,0 0 0,-1 0 0,-1 0 0,0 0 0,-2-1 0,-8 28 1,-69 180 1016,-20 71 546,91-256-1502,1 0 0,1 1 1,3 0-1,2 0 0,2 54 1,2-84-211,1 1 1,0-1 0,0 0-1,2 0 1,0 0 0,0 0-1,1 0 1,1-1 0,0 0-1,0 0 1,1 0 0,1-1-1,0 0 1,1-1 0,14 15 0,9 2-265,1 0 0,1-3 0,58 33 0,-64-40-221,-21-14 424,0 1-1,-1 0 1,1 1-1,-1 0 1,0 0-1,0 0 1,-1 0-1,1 1 1,-1 0-1,-1 0 1,1 0-1,-1 1 1,0-1-1,0 1 1,-1 0-1,0 0 1,0 1-1,-1-1 1,0 1-1,0-1 1,-1 1-1,0 0 1,0-1-1,-1 1 1,1 0-1,-2 0 1,1-1-1,-1 1 1,-1 0-1,1-1 1,-1 1-1,-6 14 1,2-5 245,-4 8 157,2 1 1,-7 36-1,13-55-347,1 1-1,1-1 1,-1 1-1,1-1 1,0 1-1,1-1 1,0 0 0,0 1-1,1-1 1,0 0-1,0 0 1,0 0-1,6 10 1,68 98-333,-56-88 197,-1 1-1,-1 0 1,-1 1 0,15 38-1,-19-26 164,-1 1 1,-2 0-1,7 63 0,0 134 228,-14-180-235,-2-24 237,0-1 0,-6 45 1,3-65-80,-1 0 1,0-1 0,-1 1-1,0-1 1,-1 0 0,-1-1-1,0 1 1,-12 18 0,7-16-4,0-1 0,-1-1 0,-1 1 0,0-2 0,-1 0 0,0-1 0,0 0 0,-2-1 0,1-1 0,-1 0 0,0-1 1,-1-1-1,0 0 0,-20 4 0,22-7-333,-1-1 0,-1 0 0,1-1 1,0-1-1,0 0 0,-1-1 0,1-1 1,0-1-1,-30-6 0,40 6-412,1 1 1,-1-1-1,1-1 0,0 1 0,0-1 0,0 0 1,0 0-1,0 0 0,1-1 0,-7-5 1,-5-14-5555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2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17168,'0'0'4484,"73"-9"-3779,-31 2-192,8 1-385,1 1-96,-3 1-128,-4 4-993,-15 0-1025,-12 0-609,-15 8-5765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0:0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1129 1 4100,'-287'11'4208,"192"-11"-3128,-144 18 1,208-12-1064,0 1 0,1 1 1,1 2-1,-1 1 0,2 2 1,-43 24-1,33-14-109,1 3 0,1 1 1,-62 61-1,92-83 88,1 1 0,0 0-1,0 0 1,1 1 0,-1-1 0,1 1 0,-5 13 0,8-17 0,0-1 0,0 1 0,0-1 1,1 1-1,-1 0 0,1 0 1,0-1-1,0 1 0,0 0 1,0-1-1,0 1 0,1 0 0,-1-1 1,1 1-1,0 0 0,0-1 1,0 1-1,0-1 0,0 1 0,0-1 1,1 0-1,-1 1 0,1-1 1,0 0-1,0 0 0,1 2 1,11 7-5,-1 0 1,2 0-1,-1-2 1,1 0 0,1 0-1,22 8 1,105 33 8,-117-42-4,113 37 51,147 43-63,-230-75-30,1-2-1,-1-3 0,74 2 1,-64-11 23,0-3 1,86-16-1,127-40 195,75-12 237,-325 68-395,0 0 0,-1 2 0,1 2 0,0 0 0,0 2 0,0 1 0,0 1 0,-1 2 0,0 0 0,52 21 0,-62-18-17,-12-6 19,0 1 0,0-1-1,1 0 1,0 0 0,-1-1-1,1 0 1,0 0 0,0-1-1,0 0 1,11 1 0,-18-3 79,0 0 1,1 0 0,-1 0 0,0 0 0,0 0 0,0 0 0,0 0 0,0 0 0,0 0 0,0 0 0,0 0 0,-1 0 0,1 0 0,0 1 0,-1-1-1,1 0 1,0 0 0,-2-2 0,-8-13 231,-1 0 0,0 1 1,-2 0-1,0 1 0,-14-13 0,-79-61 178,103 85-482,-41-29-21,-2 1 0,-1 3 0,-1 1 0,-1 3 0,-1 2 0,-2 2 0,0 2 0,-75-15 0,-13 7-1827,-2 7 0,-144-1-1,156 15-2728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12684,'0'0'8008,"87"35"-7752,-30-38-160,1-13-1025,1-3-2722,-6-9-3845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16015,'0'0'881,"10"2"-27,34 6 2,-27-6-577,-1 0 1,1 2-1,0 0 0,-1 1 1,0 0-1,16 8 1,-28-10-219,-1-1 1,1 0 0,-1 1-1,0-1 1,1 1 0,-1 0 0,0 0-1,-1 0 1,1 1 0,0-1-1,-1 1 1,0-1 0,0 1 0,0 0-1,0 0 1,-1 0 0,1 0-1,-1 0 1,0 0 0,0 0 0,-1 1-1,1-1 1,-1 0 0,0 0-1,0 1 1,0-1 0,-1 0-1,1 0 1,-1 0 0,-2 6 0,-1 3 89,0 0 1,-2 0 0,1 0-1,-2-1 1,1 0-1,-2 0 1,1 0 0,-16 16-1,3-6-178,-1 0-1,-45 36 0,44-44-1704,6-11-3241,9-5-4455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2851,'0'0'18882,"-1"9"-18263,0 107 1273,27 215 1,-10-39 1534,-19-291-2219,-3-11-667,-6-14-197,-5-32-635,2 0 1,2-1-1,3 0 1,-4-85 0,15 140 277,-1 1 0,1 0 0,-1 0 0,1 0 0,0 0 0,-1-1 0,1 1 0,0 0 0,0 0 0,0 0 0,0 1 0,0-1 0,0 0 0,0 0 0,0 0 0,0 1 0,0-1 0,0 0 0,0 1 0,1-1 0,-1 1 0,0 0 0,0-1 0,1 1 0,-1 0 0,0 0 0,1 0 0,-1 0 0,0 0 0,1 0 0,-1 0 0,2 0 0,57 4-137,-48-3 152,-1 0-24,0-1 0,-1 0 1,1-1-1,0 0 0,-1 0 0,1-1 0,-1-1 1,1 0-1,-1 0 0,17-8 0,-22 8 25,0 0-1,0 0 1,0-1-1,0 1 1,-1-1-1,0 0 1,1 0-1,-1-1 1,-1 1-1,1-1 1,-1 0-1,0 0 1,0 0 0,0 0-1,0-1 1,-1 1-1,0-1 1,-1 1-1,1-1 1,1-12-1,-25 64-66,19-34 84,0 0-1,0-1 1,1 1-1,0 17 1,1-27-16,1 0 0,0 0 0,0 1 0,0-1 0,0 0 0,0 0 0,1 0 0,-1 0 0,1 0 0,-1 0 0,1 0 0,0 0 0,0 0 0,0 0 0,0 0 0,0 0 0,0-1 0,0 1 0,1 0 0,-1-1 0,1 1 0,-1-1 0,1 1 0,-1-1 0,1 0 0,0 1 0,0-1 0,0 0 0,0 0 0,0-1 0,0 1 0,3 1 0,3-2 5,0 0 1,0 0 0,0 0 0,0-1-1,0-1 1,0 1 0,-1-1 0,1-1-1,0 1 1,-1-1 0,1 0 0,-1-1 0,0 0-1,0 0 1,-1-1 0,1 0 0,-1 0-1,0 0 1,0-1 0,-1 1 0,1-1-1,-1-1 1,-1 1 0,1-1 0,-1 0-1,0 0 1,-1 0 0,5-14 0,-16 40-758,5-12 775,-1 0 1,1 0-1,0 0 0,1 0 0,-1 1 0,2-1 0,-1 1 0,1-1 1,0 1-1,0 0 0,2 14 0,0-20-15,0-1 0,0 1 0,0-1 0,0 1 0,0-1 0,1 0 0,-1 1 0,1-1 0,-1 0 0,1 0 0,-1 0 0,1 0 0,0 0 0,-1 0 0,1-1 0,0 1 0,0-1-1,-1 1 1,1-1 0,0 1 0,0-1 0,0 0 0,0 0 0,0 0 0,3-1 0,50-2 168,-46 1-264,1 0 0,-1-1 0,0 0 0,0 0 0,0-1 0,-1 0-1,10-7 1,-17 10 63,-1 0-155,1 2 160,0 0 1,0 0-1,0 0 0,0 0 1,0 0-1,0-1 0,1 1 1,-1 0-1,0-1 1,0 1-1,1-1 0,-1 1 1,0-1-1,1 0 0,-1 0 1,0 0-1,1 1 0,-1-1 1,1 0-1,-1-1 1,0 1-1,1 0 0,-1 0 1,2-1-1,43-4 108,-35 3-291,0 0 0,1-1 0,-1 0 1,0-1-1,11-5 0,-18 7-233,-1 0 1,0 0-1,0 0 0,0-1 1,0 1-1,0-1 1,0 1-1,3-5 0,-5 4-245,1 1 0,-1-1 0,0 1 0,1-1 0,-1 1 0,0-1 0,-1 0 0,1 1 0,0-1-1,-1 0 1,1 0 0,-1-4 0,0-21-12375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14574,'0'0'4900,"87"0"-4707,-34 0-1443,12 0-5028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15503,'0'0'1724,"0"8"-480,-5 50 1259,2-34-1358,1 1 0,1-1 1,3 37-1,-1-58-1139,-1 0-1,1 0 1,0 1 0,1-1-1,-1 0 1,0-1 0,1 1-1,0 0 1,-1 0 0,1-1-1,0 1 1,0-1 0,1 1-1,-1-1 1,4 3 0,43 23-1399,-42-25 1159,1 0 0,-1 1 1,-1 0-1,1 0 0,-1 0 0,8 8 0,-12-10 265,0 0 0,0 0 0,-1 1 0,1-1 0,-1 1 0,1-1 0,-1 1-1,0 0 1,0-1 0,-1 1 0,1 0 0,0 0 0,-1 0 0,0-1 0,1 1 0,-1 0 0,0 0 0,-1 0 0,1 0 0,0 0 0,-2 4 0,1-4 144,-1 0 0,1 0 0,0 0 1,-1 0-1,0-1 0,0 1 0,1 0 1,-2-1-1,1 0 0,0 1 0,0-1 1,-1 0-1,1 0 0,-1 0 0,0-1 0,1 1 1,-1-1-1,0 1 0,0-1 0,0 0 1,0 0-1,0 0 0,0 0 0,-5 0 1,-6 1 167,1 0 0,-1-1 0,0 0 0,-17-2 0,25 0-351,0 0 0,1-1 1,-1 1-1,1-1 0,0 0 0,0-1 0,0 1 0,0-1 0,0 0 1,0-1-1,1 1 0,-1-1 0,-5-6 0,7 7-314,1 0 0,-1 0-1,1 0 1,0 0 0,0 0-1,0-1 1,0 1 0,0-1-1,-1-5 1,3 6-188,-1 1 0,1 0 0,-1-1-1,1 1 1,0 0 0,0-1 0,1 1 0,-1 0 0,0-1-1,1 1 1,-1 0 0,1 0 0,0 0 0,-1-1-1,1 1 1,3-4 0,13-8-5981,11 3-1586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11819,'0'0'7447,"8"1"-4356,-3-1-2858,0 0 1,0 0-1,0-1 0,0 1 1,-1-1-1,1 0 0,0-1 1,-1 1-1,1-1 0,-1 0 1,1 0-1,-1 0 0,0-1 1,0 1-1,0-1 0,0 0 1,0 0-1,-1 0 0,1-1 1,-1 0-1,0 1 0,0-1 1,2-4-1,-2 4-233,0 0 1,-1 1-1,1-1 1,-1 0-1,0 0 0,0 0 1,-1-1-1,1 1 1,-1 0-1,0-1 0,0 1 1,0-1-1,-1-5 0,0 9-7,0 1-1,-1-1 0,1 1 0,-1-1 0,1 0 1,-1 1-1,0-1 0,1 1 0,-1 0 0,1-1 0,-1 1 1,0 0-1,1-1 0,-1 1 0,0 0 0,1-1 1,-1 1-1,0 0 0,0 0 0,1 0 0,-1 0 1,0 0-1,0 0 0,1 0 0,-1 0 0,0 0 0,1 0 1,-1 0-1,0 0 0,0 1 0,1-1 0,-1 0 1,0 1-1,1-1 0,-1 0 0,0 1 0,1-1 0,-1 1 1,1-1-1,-1 1 0,0 0 0,-29 19 37,24-14 45,1 1 0,-1 0 0,1 0 0,0 0 0,1 1-1,0 0 1,-5 10 0,8-16-53,0 0-1,0 0 1,0 0-1,1 0 1,-1 0-1,0 0 1,1 1-1,-1-1 1,1 0-1,0 0 1,0 0-1,0 1 1,0-1-1,0 0 1,0 0-1,1 0 1,-1 1-1,1-1 1,-1 0-1,1 0 1,0 0-1,0 0 1,0 0-1,0 0 1,0 0-1,0-1 0,1 1 1,-1 0-1,0 0 1,1-1-1,0 1 1,-1-1-1,1 0 1,3 3-1,4-1 11,0 0 0,0 0-1,0-1 1,0 0-1,1 0 1,-1-1-1,0-1 1,1 1 0,-1-1-1,1-1 1,-1 0-1,0 0 1,1-1-1,-1 0 1,0-1 0,11-4-1,-8 2-95,0 0-1,0-1 1,-1 0-1,0-1 0,0 0 1,-1-1-1,0 0 1,0 0-1,-1-1 1,0-1-1,11-14 0,-25 33 165,0 1-1,1-1 0,0 1 0,-4 14 0,7-21-78,0-1-1,1 1 1,-1 0 0,0 0 0,1-1-1,-1 1 1,1 0 0,0 0-1,0 0 1,0 0 0,0-1-1,1 1 1,-1 0 0,1 0 0,0 0-1,-1-1 1,1 1 0,1 0-1,-1-1 1,0 1 0,1-1 0,-1 1-1,1-1 1,-1 0 0,1 0-1,0 0 1,0 0 0,0 0-1,0 0 1,1 0 0,4 2 0,-2-1-205,1-1 1,-1-1-1,1 1 1,-1-1 0,1 0-1,0 0 1,0-1-1,9 1 1,-12-1-305,0-1 0,0 1 0,0 0 0,0-1-1,0 0 1,0 0 0,0 0 0,0 0 0,-1 0 0,1 0 0,0-1 0,0 1 0,-1-1 0,1 0 0,-1 0 0,0 0-1,4-4 1,9-18-7182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15022,'0'0'7720,"53"50"-9194,-20-33-1697,3-4-3715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136 154 11307,'0'0'6908,"-11"3"-4229,4-1-2451,-58 20 1752,61-21-1744,1 0 0,-1 1 0,1 0 0,0-1 1,-1 1-1,1 0 0,0 1 0,1-1 1,-1 1-1,0-1 0,1 1 0,-1 0 1,1 0-1,0 0 0,0 0 0,0 0 1,-2 5-1,4-8-225,0 1-1,0 0 1,0 0 0,0-1-1,0 1 1,0 0 0,0 0 0,1-1-1,-1 1 1,0 0 0,0-1-1,1 1 1,-1 0 0,0-1 0,1 1-1,-1 0 1,1-1 0,-1 1-1,1-1 1,-1 1 0,1-1 0,-1 1-1,1-1 1,0 1 0,-1-1-1,1 0 1,0 1 0,-1-1 0,1 0-1,0 1 1,0-1 0,-1 0-1,1 0 1,0 0 0,-1 0 0,1 1-1,0-1 1,0 0 0,-1-1-1,3 1 1,38 1-40,-34-2-2,4 0-251,1 0 1,-1-2-1,1 1 0,-1-1 0,0-1 1,0 0-1,0 0 0,0-1 1,-1-1-1,0 0 0,0 0 1,0-1-1,-1 0 0,8-9 0,5-5-140,-1-1 0,-1-1 0,-1-2-1,18-28 1,-36 52 525,0 0-1,-1 0 0,1 0 0,0 1 1,-1-1-1,1 0 0,0 0 1,-1 0-1,1 0 0,-1 0 1,1 0-1,-1 0 0,0-1 1,1 1-1,-1 0 0,0 0 0,0 0 1,0 0-1,0 0 0,0-1 1,0 1-1,0 0 0,0-2 1,-2 3 7,1 1 0,0-1 0,-1 1 0,1 0 0,0-1 1,0 1-1,-1 0 0,1-1 0,0 1 0,0 0 0,0 0 0,0 0 1,0 0-1,0 0 0,0 0 0,0 1 0,1-1 0,-2 2 1,-7 10 166,1-1 1,0 1-1,1 0 1,0 1 0,1 0-1,1 0 1,-7 26 0,11-36-249,0 1 0,0 0 0,1-1 1,0 1-1,0 0 0,0 0 0,0-1 1,1 1-1,-1 0 0,1-1 1,0 1-1,1-1 0,-1 1 0,1-1 1,0 1-1,0-1 0,1 0 0,-1 0 1,1 0-1,0 0 0,-1-1 0,2 1 1,-1-1-1,0 1 0,1-1 0,0 0 1,0-1-1,6 5 0,-1-3-24,0 1 1,0-1-1,1-1 0,0 0 1,-1 0-1,1-1 1,0 0-1,0-1 0,0 0 1,0 0-1,1-1 0,-1-1 1,0 0-1,0 0 0,0-1 1,0 0-1,0 0 0,-1-1 1,15-7-1,-7 2 33,-1 0 0,1-1 0,-2-1 0,1-1-1,-2 0 1,1-1 0,-2-1 0,1 0 0,18-25 0,-30 36 30,0 0 0,0 0 0,-1-1 1,1 1-1,-1-1 0,1 1 0,-1-1 0,0 1 0,0-1 1,0 0-1,0 1 0,-1-1 0,1 0 0,-1 0 0,1 0 1,-1-4-1,0 6-45,-1 1 0,1-1 1,0 0-1,0 1 0,-1-1 1,1 1-1,-1-1 0,1 0 1,0 1-1,-1-1 0,1 1 1,-1-1-1,1 1 0,-1-1 1,0 1-1,1 0 1,-1-1-1,1 1 0,-1 0 1,0-1-1,1 1 0,-1 0 1,-1-1-1,-28 3-77,26 0 61,0 0 0,-1 0-1,1 0 1,0 0 0,0 0-1,0 1 1,1 0-1,-1 0 1,1 0 0,-1 0-1,1 0 1,0 1 0,0-1-1,0 1 1,1 0-1,-1 0 1,1 0 0,-2 6-1,3-8 1,-1 1 0,1 0 0,0 0 0,1-1 0,-1 1 0,0 0 0,1 0-1,-1 0 1,1 0 0,0 0 0,0 0 0,0 0 0,1 0 0,-1 0 0,1 0 0,0-1-1,-1 1 1,1 0 0,0 0 0,1 0 0,-1-1 0,0 1 0,1-1 0,-1 1 0,1-1-1,0 0 1,0 1 0,4 2 0,2 1-194,1 0 1,0-1-1,1 0 0,-1-1 0,1 0 0,0 0 1,0-1-1,0 0 0,0-1 0,14 1 0,-8-1-1764,0-1 0,1-1-1,18-2 1,10-6-8053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14061,'0'0'8008,"4"53"-6599,-4-27-160,5 4-736,-5 3-257,5-3-96,1 0-96,4-4-256,1-8-897,0-6-1281,-4-9-1666,2-3-3843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13869,'0'0'8680,"48"21"-10377,-11-6-1346,4-4-3587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0:0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326 121 10250,'-9'0'1142,"-87"0"2552,95 0-3309,24 13-97,-4-2-198,-1 0-1,1 0 1,1-2 0,0-1 0,0 0 0,1-1-1,0-1 1,31 4 0,24 0 85,81-1-1,-61-5 20,170 8 358,455-40 1,-679 24-560,15-3 13,1 2 0,0 3-1,97 9 1,-147-6 12,0 1 1,0 0 0,-1 0-1,1 1 1,0 0 0,-1 0 0,1 1-1,-1 0 1,0 0 0,-1 0-1,1 1 1,-1 0 0,0 1 0,0-1-1,0 1 1,-1 0 0,0 1-1,0-1 1,0 1 0,-1 0 0,0 0-1,0 0 1,-1 1 0,0-1-1,-1 1 1,3 11 0,2 18 119,-1-1 0,-2 1 0,-2 0 0,-4 60 0,1-36-223,-4 607 149,9-588-108,26 143 0,3 45-60,-30-165 91,-6 0-1,-3 0 1,-26 129-1,-35 102 179,-78 500 647,134-741-802,-35 262 25,29-258-17,-48 153-1,-26 7 288,91-256-262,-1 0 0,1 0 0,0 1 0,-1-1 0,1 0 0,-1 0 0,1 0 0,-1 0 1,0 0-1,1 0 0,-1 1 0,0-2 0,0 1 0,0 0 0,1 0 0,-3 1 0,-12-15 306,10 7-421,-2-2 78,0 2 0,-1-1-1,0 1 1,0 0 0,0 0 0,-1 1 0,1 0 0,-1 1 0,-1 0 0,-9-3 0,-20-6-25,-46-7 0,43 11-3,-89-22-14,-1 6 0,-2 6 0,-196-3 0,156 28 28,83-1-50,-101-8 1,180 1 48,0 0 1,1 0-1,-1-1 0,1-1 0,0 0 1,0 0-1,0-1 0,0-1 0,1 0 0,0 0 1,0-1-1,0 0 0,1-1 0,0 1 1,1-2-1,0 0 0,0 0 0,1 0 1,0-1-1,0 0 0,1 0 0,-6-15 0,-7-19 23,2 0 0,2-1-1,1-1 1,-7-55 0,-16-107 123,-13-282 0,34-216-187,21 554-88,32-207-1,54-145 105,-49 290 14,-21 85-302,5-161 0,-20-130-65,-6 400 404,0-3-83,1-1 1,1 1 0,1 0 0,1 1 0,1-1-1,14-39 1,-12 46-223,1 0-1,0 1 1,1 0-1,1 0 0,0 1 1,1 1-1,0-1 1,1 2-1,23-20 1,9-1-2512,79-45 0,-22 19-1450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16015,'-9'3'3198,"-128"23"2715,57-19-5607,122-5-3705,78 16 0,-107-15 3075,0 0 0,0 1 0,-1 1 0,1 0 0,-1 1 0,0 0 0,0 0 0,-1 1 0,0 1 0,13 11 0,-22-17 432,0-1 1,0 1-1,0 0 0,0 0 0,0 0 0,0 0 0,-1 0 1,1 0-1,-1 0 0,0 1 0,1-1 0,-1 0 0,0 1 1,0-1-1,0 1 0,-1 0 0,1-1 0,-1 1 0,1-1 1,-1 1-1,0 0 0,0 0 0,0-1 0,0 1 0,-1-1 1,1 1-1,-1 0 0,0-1 0,1 1 0,-1-1 0,0 1 1,0-1-1,-1 1 0,1-1 0,0 0 0,-1 0 0,0 1 1,1-1-1,-1 0 0,0-1 0,0 1 0,0 0 0,0 0 1,0-1-1,-4 2 0,-8 7 654,-1-1 1,0-1-1,-1-1 1,0 0-1,-27 8 1,24-9-503,0-1 0,0-1 0,0 0 0,0-1 0,-1-2 0,-24 1 0,43-2-281,0 0 0,1 0 0,-1 0 0,0-1 0,0 1 0,1 0 0,-1 0 0,0 0 1,1-1-1,-1 1 0,0 0 0,1 0 0,-1-1 0,0 1 0,1-1 0,-1 1 0,1-1 0,-1 1 0,1-1 0,-1 1 0,1-1 0,-1 1 0,1-1 0,-1 0 0,1 1 1,0-1-1,-1 1 0,1-1 0,0-1 0,4-23-1691,24-19-1906,51-40-5307,-28 34 282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17296,'0'0'1874,"-4"8"-566,-5 7-862,0 1 0,1 0 0,1 0 0,1 1 0,1 0 0,0 0 1,1 0-1,-3 26 0,6-31-380,0 1 1,1 0 0,1-1 0,0 1-1,1-1 1,0 1 0,0-1-1,2 0 1,-1 0 0,2 0 0,0 0-1,0-1 1,9 15 0,65 75-102,-44-61-2748,-27-31-1291,-73-80-7318,-1 2 11736,-79-86 9214,144 154-9392,0 1 0,1-1 0,-1 0-1,0 1 1,0-1 0,1 0-1,-1 0 1,0 0 0,1 0 0,-1 0-1,1 1 1,-1-1 0,1 0-1,-1 0 1,1 0 0,0 0 0,0 0-1,-1 0 1,1 0 0,0 0-1,0-1 1,0 0 0,2 1-24,-1 1 0,1-1 1,0 0-1,-1 1 0,1-1 0,0 1 1,-1-1-1,1 1 0,0 0 0,-1 0 1,1 0-1,0 0 0,3 1 0,50 1 375,76 14-1,-74-7-1822,66 1-1,-55-10-4560,-2-4-6811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15278,'0'0'3390,"-3"9"-1922,-1-1-1159,-10 26 718,1 1-1,2 0 1,1 0 0,2 1-1,2 0 1,-3 41-1,9-74-1018,0 0 0,1 1 0,-1-1-1,1 0 1,0 0 0,-1 0-1,1 0 1,1 0 0,-1 0-1,0 0 1,1 0 0,0 0-1,-1-1 1,1 1 0,0-1-1,0 1 1,1-1 0,-1 0 0,0 0-1,1 0 1,-1 0 0,1 0-1,0 0 1,0-1 0,-1 1-1,1-1 1,0 0 0,0 0-1,1 0 1,-1 0 0,0 0 0,4 0-1,14 2-375,1-1-1,-1-1 1,43-3-1,-24 0-1005,-35 2 1329,-1 0 0,1 0 0,-1 1 0,1-1 1,-1 1-1,1 0 0,-1 0 0,1 1 0,-1-1 0,0 1 0,7 4 0,-10-5 119,0 0 0,1 0 0,-1 1 0,0-1 0,1 1 0,-1-1 0,0 1 0,0-1 1,-1 1-1,1 0 0,0-1 0,0 1 0,-1 0 0,1 0 0,-1 0 0,1-1 0,-1 1 0,0 0 0,0 0 0,0 0 0,0 0 0,0 0 0,0 0 0,-1-1 0,1 1 0,0 0 0,-1 0 0,0 0 0,1-1 0,-3 4 0,1-2 66,0 0-1,0 0 0,-1 0 0,1 0 0,-1 0 0,0-1 1,1 0-1,-1 1 0,0-1 0,-1 0 0,1 0 0,0-1 1,-1 1-1,1-1 0,-1 1 0,1-1 0,-1 0 0,1-1 1,-6 2-1,-73 7 1119,64-8-1103,0-1 1,1-1 0,-1 0 0,-22-5 0,36 5-263,-1 0 0,1 0 1,0-1-1,0 0 0,0 1 0,0-1 1,1-1-1,-1 1 0,1 0 1,-6-6-1,7 7-137,1-1 1,-1 0-1,1 0 1,0 0-1,0 0 0,0 0 1,0 0-1,0 0 1,0-1-1,0 1 1,1 0-1,-1-1 1,1 1-1,0 0 1,-1-1-1,1 1 0,0 0 1,0-1-1,1 1 1,0-4-1,-1 4-122,1 1-1,-1-1 1,1 1-1,0-1 1,0 1-1,-1 0 0,1-1 1,0 1-1,0 0 1,0 0-1,1 0 1,-1-1-1,0 1 1,0 1-1,0-1 0,1 0 1,-1 0-1,1 0 1,-1 1-1,0-1 1,1 0-1,1 1 1,0-2-188,27-10-6338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80 130 15631,'0'0'8055,"9"0"-6453,-2 0-1374,-4 1-114,-1-1 0,1 0 0,-1 1 0,1-1 0,-1 0 0,1-1 1,-1 1-1,1 0 0,-1-1 0,0 1 0,1-1 0,-1 0 0,1 0 0,-1 0 0,0 0 0,0 0 0,0 0 0,0-1 0,0 1 0,0-1 0,0 0 0,0 1 1,0-1-1,-1 0 0,1 0 0,-1 0 0,2-2 0,0-1-72,0-1 1,-1 1-1,0 0 1,0-1-1,0 1 1,-1-1 0,0 1-1,0-1 1,0 0-1,-1 0 1,0-6-1,0 11-45,0-1 0,0 1 1,-1 0-1,1-1 0,0 1 0,-1 0 0,1-1 0,-1 1 1,0 0-1,1 0 0,-1 0 0,0 0 0,0 0 0,0 0 1,0 0-1,0 0 0,0 0 0,0 0 0,-2-1 0,0 1-22,1 0 0,-1 0 0,1 0 0,-1 1 0,0-1 0,1 1-1,-1 0 1,0 0 0,1 0 0,-1 0 0,0 0 0,1 0-1,-6 2 1,2 0 4,0 1 0,1-1 0,-1 1 0,1 0 1,-1 1-1,1-1 0,0 1 0,0 0 0,1 0 0,-1 0 0,1 1 0,0 0 0,-5 7 0,3-5 8,0 2-1,1-1 1,0 1-1,1 0 1,-1 0 0,2 0-1,-5 17 1,7-25 12,1 1-1,0-1 1,-1 1-1,1 0 1,0-1 0,0 1-1,0-1 1,0 1 0,1 0-1,-1-1 1,0 1 0,1-1-1,-1 1 1,1-1-1,-1 1 1,1-1 0,0 1-1,0-1 1,0 0 0,0 1-1,0-1 1,0 0 0,0 0-1,0 1 1,2 0-1,1 0-27,-1 0-1,1 0 0,0 0 1,0-1-1,0 1 1,0-1-1,0 0 0,0 0 1,0-1-1,4 1 0,14 0-468,0-2 1,0 0-1,22-5 0,-38 6 203,37-8-1219,-32 5 1343,1 0 0,-1 1 0,1 1 0,-1 0-1,1 1 1,21 1 0,-32 0 198,0 0-1,0 0 1,0 0-1,0-1 1,0 1 0,0 1-1,0-1 1,0 0-1,0 0 1,-1 0 0,1 0-1,0 1 1,-1-1-1,1 0 1,-1 0-1,1 1 1,-1-1 0,0 1-1,1-1 1,-1 0-1,0 1 1,0-1 0,0 1-1,0-1 1,0 0-1,-1 1 1,1-1-1,0 0 1,-1 2 0,-9 41 1364,8-40-1267,-7 14 616,10-15-655,7-10-516,38-39-4221,-17 11-1389,-5 0-2170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12556,'0'0'6716,"-8"12"-5462,0 2-767,1 0 0,0 1 0,0 0 1,2 0-1,0 1 0,0-1 0,-1 18 0,2 22 616,3 0 1,12 104-1,0 18-78,-6-411-3369,-5 237 2370,0 1 1,0-1-1,0 1 0,0-1 0,0 1 0,1-1 0,0 0 0,0 1 0,0-1 0,0 0 1,0 1-1,0-1 0,1 0 0,0 0 0,0 0 0,0 0 0,0-1 0,0 1 0,0 0 1,1-1-1,-1 1 0,1-1 0,0 0 0,-1 0 0,1 0 0,0 0 0,0-1 1,0 1-1,1-1 0,-1 0 0,0 0 0,1 0 0,-1 0 0,0 0 0,1-1 0,6 1 1,4 1-1,0-1 1,0 0 0,1-1 0,-1-1 0,0 0 0,0-1 0,1 0 0,21-7 0,-27 5-33,-1 1 0,0-1 0,1 0 0,-1-1 1,-1 0-1,1 0 0,-1-1 0,0 0 0,0 0 0,0-1 1,-1 0-1,0 0 0,-1 0 0,6-9 0,-11 16 33,-8 45 574,7-43-575,1 0-1,0-1 1,-1 1-1,1 0 1,0-1-1,0 1 1,0 0-1,0 0 1,1-1-1,-1 1 1,0 0-1,1-1 1,-1 1 0,1 0-1,-1-1 1,1 1-1,0-1 1,0 1-1,0-1 1,0 1-1,0-1 1,0 1-1,0-1 1,0 0-1,1 0 1,-1 0-1,0 0 1,1 0-1,2 2 1,3-1 0,0-1 1,1 0 0,-1 0-1,0-1 1,0 0 0,1 0-1,-1 0 1,0-1-1,0 0 1,0-1 0,0 0-1,11-4 1,0-2-261,-1-1-1,0-1 1,19-14 0,22-13-179,-58 37 406,1 0-1,-1-1 1,1 1 0,-1 0-1,0-1 1,1 1-1,-1 0 1,1 0 0,-1-1-1,1 1 1,-1 0-1,1 0 1,-1 0 0,1 0-1,-1 0 1,1-1-1,-1 1 1,1 0 0,-1 0-1,1 0 1,-1 0 0,1 0-1,-1 1 1,1-1-1,-1 0 1,1 0 0,-1 0-1,0 0 1,1 0-1,-1 1 1,1-1 0,-1 0-1,1 0 1,-1 1-1,0-1 1,1 0 0,-1 1-1,1-1 1,-1 0 0,1 1-1,2 25 268,-3-24-245,-1 0 1,1 0-1,0 0 0,0 0 0,0 0 0,0 0 0,1 1 1,-1-1-1,0 0 0,1 0 0,0 0 0,-1 0 0,1 0 1,0 0-1,0 0 0,0 0 0,0-1 0,0 1 0,1 0 1,-1-1-1,0 1 0,1-1 0,0 1 0,1 1 0,4-1-207,0 0 0,1 0-1,-1-1 1,1 0-1,-1 0 1,1 0 0,-1-1-1,1-1 1,-1 1-1,13-3 1,4-3-2085,-1-1 1,22-9-1,18-6-2662,-63 22 5014,0 0 0,1-1 0,-1 1-1,1 0 1,-1 0 0,1 0 0,-1 0 0,0 0 0,1 0-1,-1-1 1,1 1 0,-1 0 0,1 1 0,-1-1-1,1 0 1,-1 0 0,1 0 0,-1 0 0,1 0-1,-1 0 1,0 0 0,1 1 0,-1-1 0,1 0-1,-1 0 1,1 1 0,-1-1 0,0 0 0,1 1 0,-1-1-1,0 0 1,1 1 0,-1-1 0,0 0 0,0 1-1,1-1 1,-1 1 0,-1 22 1972,-20 31 328,18-49-2086,-7 21 112,1-1 0,1 1 1,1 1-1,2-1 0,0 1 0,-1 52 0,6-75-314,0-1 71,0 1 0,0-1 1,0 0-1,0 0 0,0 1 0,-1-1 0,0 0 0,0 0 0,0 0 0,0 0 1,0 0-1,-1 0 0,-2 4 0,3-55 862,4 15-1466,3 0 0,0 0 0,2 0 1,2 1-1,1 0 0,1 1 0,2 0 1,1 1-1,29-43 0,-41 67 451,0 1 61,1-1 0,-1 1 0,1 0 0,0 0 0,0 0 0,1 0 0,-1 1 0,1 0 0,0 0 0,8-5 0,-12 9-23,-1 0-1,1 0 1,0 0-1,-1 1 0,1-1 1,-1 0-1,1 0 1,-1 1-1,1-1 0,-1 0 1,1 1-1,-1-1 1,1 0-1,-1 1 0,1-1 1,-1 1-1,1-1 1,-1 1-1,0-1 0,1 1 1,-1-1-1,0 1 1,1 0-1,-1-1 0,0 1 1,0-1-1,0 1 1,0 0-1,0-1 0,1 1 1,-1-1-1,0 1 1,0 0-1,0-1 1,-1 1-1,1 0 0,0-1 1,0 1-1,0 0 1,0 38 471,0-31-386,-1-5-101,1 0 1,0-1-1,0 1 1,0 0-1,0 0 1,0-1-1,1 1 1,-1 0-1,1-1 1,0 1-1,-1 0 1,1-1-1,0 1 1,1-1-1,-1 1 1,0-1-1,1 0 1,3 4-1,-2-4 14,1 0 0,0-1 0,1 1 0,-1-1 0,0 0 0,0 0 0,1-1 0,-1 1 0,0-1 0,1 0 0,7-1 0,19 1-241,-1-2 1,0-1-1,0-1 0,58-16 1,-85 19 139,24-4 364,-26 6-253,-1 0 0,1 0-1,-1 0 1,1 0-1,-1 0 1,1 1 0,-1-1-1,0 0 1,1 0 0,-1 0-1,0 0 1,0 1-1,0-1 1,0 0 0,0 0-1,0 0 1,0 0-1,-1 2 1,6-2-10,-1 1 0,1-1 0,-1 0 0,0-1 1,1 1-1,0-1 0,-1 0 0,1 0 0,5-1 0,-3 0-14,30 2 10,-18 0-294,0 0 0,0-1 0,1-2 0,-1 0 1,-1 0-1,1-2 0,34-11 0,-51 15 131,-1-1 0,0 1 0,0-1 0,0 1-1,0-1 1,0 0 0,1 0 0,-1 1 0,-1-1 0,1 0 0,0 0 0,0 0 0,0 0 0,0 0 0,-1 0 0,1 0 0,0 0-1,-1 0 1,1 0 0,-1-1 0,1 1 0,-1 0 0,0 0 0,1-1 0,-1 1 0,0 0 0,0 0 0,0-3 0,0 2-372,-1-1 0,0 1 1,0 0-1,0-1 1,0 1-1,0 0 1,0 0-1,0 0 0,0 0 1,-1 0-1,1 0 1,-1 0-1,0 1 1,-3-4-1,-26-18-8161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22 13004,'-7'0'7143,"23"0"-5573,23-2-353,12 1-769,13-1-224,9 0-96,3-3-1024,-4-5-5190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197 301 11339,'0'0'2920,"2"-9"-235,-1 3-2473,1-2 384,-1 1 0,0-1 1,0 0-1,-1 0 0,-1-13 0,1 19-458,0 0-1,-1-1 1,1 1 0,-1 0-1,0-1 1,0 1-1,0 0 1,0 0 0,0 0-1,0 0 1,-1 0 0,1 0-1,-1 0 1,1 0 0,-1 1-1,0-1 1,1 0 0,-1 1-1,0-1 1,0 1 0,0 0-1,0 0 1,0 0 0,-1 0-1,1 0 1,-4-1 0,0 1-116,1 0-1,-1 0 1,1 0 0,-1 1 0,1 0-1,-1 0 1,0 0 0,1 1 0,-1 0-1,1 0 1,-1 1 0,1-1 0,0 1 0,-1 0-1,1 0 1,0 1 0,0 0 0,0 0-1,1 0 1,-1 0 0,1 1 0,0-1-1,0 1 1,0 0 0,0 1 0,1-1-1,-1 0 1,1 1 0,0 0 0,1 0 0,-1 0-1,1 0 1,0 0 0,0 1 0,1-1-1,-1 1 1,1-1 0,0 10 0,1-14-18,0 0 1,0 0-1,0 0 1,0 0-1,0 0 1,1 0-1,-1 0 1,0 0-1,1 0 1,-1 0-1,1 0 1,-1 0-1,1 0 1,-1 0 0,1 0-1,0 0 1,-1-1-1,1 1 1,0 0-1,0-1 1,0 1-1,-1 0 1,1-1-1,0 1 1,0-1-1,0 1 1,0-1-1,0 1 1,0-1-1,0 0 1,0 0 0,0 1-1,0-1 1,0 0-1,0 0 1,0 0-1,0 0 1,0 0-1,1 0 1,0-1-1,4 1 28,0-1 1,1 0-1,-1 0 0,0 0 0,0-1 0,7-3 1,5-4-56,0-2 0,-1 0 0,0-1 0,-1-1 0,0 0 0,-1-1 0,-1-1 1,0 0-1,-1-1 0,0 0 0,-2-1 0,0-1 0,14-29 0,-22 40 21,0 0 0,0 0 0,-1-1 0,0 0 0,0 1 0,-1-1 0,1-15 0,-2 23 0,0 0-1,0-1 0,0 1 0,0 0 1,0-1-1,0 1 0,0 0 1,0 0-1,0-1 0,0 1 0,0 0 1,-1 0-1,1-1 0,0 1 0,0 0 1,0 0-1,0-1 0,-1 1 1,1 0-1,0 0 0,0 0 0,-1 0 1,1-1-1,0 1 0,0 0 0,-1 0 1,1 0-1,0 0 0,0 0 1,-1 0-1,1 0 0,0-1 0,0 1 1,-1 0-1,1 0 0,0 0 0,-1 0 1,1 0-1,0 0 0,0 1 1,-1-1-1,1 0 0,0 0 0,0 0 1,-1 0-1,1 0 0,0 0 0,-1 0 1,1 0-1,0 1 0,0-1 1,0 0-1,-1 0 0,1 0 0,0 1 1,0-1-1,0 0 0,-1 0 0,1 0 1,0 1-1,0-1 0,-15 13-111,8-2 133,0-1-1,1 1 0,1 1 0,0-1 0,0 1 1,1 0-1,0 0 0,1 0 0,-2 20 0,3-15-14,0 0 0,2-1 0,0 1-1,0 0 1,2 0 0,5 27 0,-6-40-79,0 0 1,1 0-1,-1-1 1,1 1-1,0-1 0,0 1 1,0-1-1,0 0 1,0 0-1,1 0 1,0 0-1,-1 0 1,1-1-1,0 1 1,0-1-1,1 0 1,-1 1-1,6 1 1,-4-2-622,-1 0 0,1 0 1,0-1-1,0 0 1,0 0-1,0 0 0,0-1 1,8 1-1,3-2-5715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14638,'0'0'1991,"-11"1"91,0 1-1554,1-1-1,0 1 1,0 1-1,0 0 1,1 0 0,-15 8-1,21-10-399,-1 1-1,1 0 1,0 0-1,-1 0 1,1 1-1,0-1 1,0 1-1,0 0 1,1 0-1,-1 0 1,1 0-1,-1 0 1,1 0-1,0 0 1,1 1-1,-1 0 1,0-1-1,1 1 1,0 0-1,0-1 1,0 1-1,0 0 1,0 7-1,1-10-123,0 0 0,1 0 0,-1-1 0,0 1 0,0 0-1,1 0 1,-1-1 0,1 1 0,-1 0 0,1 0 0,-1-1 0,1 1 0,-1 0 0,1-1-1,0 1 1,-1-1 0,1 1 0,0-1 0,-1 1 0,1-1 0,0 1 0,0-1 0,-1 0-1,1 1 1,0-1 0,0 0 0,0 0 0,0 0 0,-1 0 0,1 1 0,2-1 0,33 1 172,-27-2-130,10 0-252,0-1-1,0 0 1,-1-2 0,19-5-1,23-5 6,-59 13 228,0 1 0,0 0 0,0-1 0,0 1 0,-1 0 0,1 0 0,0 0 0,0 0 1,0 0-1,0 0 0,0 0 0,0 0 0,0 0 0,-1 0 0,1 0 0,0 1 0,0-1 0,0 0 0,0 1 0,0-1 0,-1 1 0,1-1 0,0 1 1,0-1-1,-1 1 0,1-1 0,0 1 0,-1 0 0,1-1 0,-1 1 0,1 0 0,-1-1 0,1 1 0,-1 0 0,1 0 0,-1 0 0,0-1 0,1 1 0,-1 0 1,0 0-1,0 0 0,0 0 0,0 0 0,0 0 0,0 0 0,0-1 0,0 1 0,0 0 0,0 0 0,0 0 0,0 0 0,-1 0 0,1 1 0,-1-1 9,1 1 0,0-1-1,-1 0 1,1 0-1,0 1 1,0-1-1,0 0 1,0 1-1,0-1 1,1 0-1,-1 0 1,0 1-1,1-1 1,-1 0-1,0 0 1,1 0-1,0 1 1,-1-1-1,1 0 1,0 0-1,-1 0 1,1 0-1,0 0 1,0 0-1,0 0 1,0 0-1,0-1 1,0 1-1,0 0 1,0-1 0,0 1-1,0 0 1,3 0-1,7 0-46,0 0 0,0 0 0,0-1 0,0-1 0,0 0 0,0 0 0,0-1 0,-1-1 0,1 1 0,0-2 0,-1 0 0,0 0 0,16-9 0,48-16-1319,-73 29 1340,-1 0 1,0 0-1,0 0 1,0 0-1,1 0 1,-1 0-1,0 0 0,0 0 1,0 1-1,1-1 1,-1 0-1,0 0 0,0 0 1,0 0-1,1 0 1,-1 0-1,0 1 0,0-1 1,0 0-1,0 0 1,0 0-1,1 0 1,-1 1-1,0-1 0,0 0 1,0 0-1,0 0 1,0 1-1,0-1 0,0 0 1,0 0-1,0 1 1,0-1-1,0 0 1,0 0-1,0 0 0,0 1 1,0-1-1,0 0 1,0 0-1,0 1 0,0-1 1,0 0-1,0 0 1,0 0-1,0 1 0,0-1 1,-1 0-1,-3 22 441,1 7 371,5-28-786,0 0 0,0 0-1,0 1 1,0-1 0,1-1 0,-1 1 0,0 0-1,1-1 1,-1 1 0,0-1 0,1 1 0,-1-1-1,1 0 1,-1 0 0,0 0 0,1-1 0,2 0-1,42-7 116,-28 0-561,0-1 0,-1 0 0,-1-2 0,24-17 0,-38 27 405,-1 0-21,0 43 1430,1-41-1390,0 1 0,1-1 0,-1 1 0,1-1 0,0 0 0,-1 0 0,1-1 0,0 1 0,-1-1 0,1 0 0,0 0 0,0 0 0,0 0 1,5-2-1,3 2-343,-4-1-323,1 1-1,0-1 1,-1-1 0,1 1 0,-1-2-1,9-2 1,-6 0-1589,1 0 0,-1 0 0,0-2 0,-1 1-1,0-1 1,15-13 0,-7 2-2232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30 1634,'12'-17'4433,"-1"5"9590,-14 17-8646,-7 11-4398,7-12-821,0 1 0,1-1-1,0 0 1,-1 1 0,1-1-1,1 1 1,-1 0-1,1 0 1,0-1 0,0 1-1,0 0 1,0 0 0,1 0-1,0 0 1,0 0 0,1 6-1,1-10-142,-1 1 0,0-1-1,0 0 1,1 0 0,-1 1 0,1-1-1,-1 0 1,1-1 0,0 1 0,-1 0-1,1 0 1,0-1 0,-1 1 0,1-1-1,0 1 1,0-1 0,0 0 0,0 1-1,-1-1 1,1 0 0,0-1-1,0 1 1,2 0 0,46-6-32,-41 2-159,1 0 1,-1 0-1,0-1 1,0-1-1,0 1 1,-1-1-1,13-12 1,6-4-301,18 38 1234,-21-16-879,-1-2-1,1-1 1,31-8-1,18-2-2077,-70 13 2135,0-1-1,0 0 0,0 1 0,0 0 1,0 0-1,0 0 0,0 0 0,0 0 1,0 1-1,0 0 0,4 1 1,-6-1 113,0 0-1,1 0 1,-1 0 0,0 1 0,-1-1 0,1 1 0,0-1 0,0 0 0,-1 1 0,1 0-1,-1-1 1,1 1 0,-1-1 0,1 1 0,-1-1 0,0 1 0,0 0 0,0-1 0,0 1-1,0 0 1,-1 2 0,1 5 455,-1 0-2498,5-14-3061,4-9-1639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3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9033,'0'0'5797,"46"13"-5797,-23-1-1826,5 0-1953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0:0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330 212 6438,'0'0'993,"-11"0"37,-12 0-314,-1 2-1,0 0 0,0 2 1,1 0-1,-25 9 0,46-12-552,0 0-1,0 0 0,1 0 0,-1 0 0,0 0 0,0 0 0,1 0 1,-1 0-1,1 1 0,-1-1 0,1 1 0,0-1 0,-1 1 1,1 0-1,0-1 0,0 1 0,0 0 0,0 0 0,1 0 0,-1 0 1,0-1-1,1 1 0,-1 0 0,1 0 0,0 0 0,0 0 0,0 0 1,0 1-1,0-1 0,0 0 0,0 0 0,0 0 0,2 3 1,-2 12-285,0 14 195,-1-1-1,-1 0 1,-2 0 0,-9 35-1,-8 42 86,4-1 0,-4 209 0,13-140 105,-28 169-92,36-343-152,0-1 0,0 1 0,1 0 0,-1 0 0,0 0 0,1 0 0,-1-1 0,1 1 1,-1 0-1,1 0 0,-1-1 0,1 1 0,-1 0 0,1-1 0,0 1 0,-1 0 0,1-1 0,0 1 1,0-1-1,-1 0 0,1 1 0,0-1 0,0 1 0,0-1 0,0 0 0,-1 0 0,1 1 0,0-1 1,0 0-1,0 0 0,0 0 0,0 0 0,0 0 0,1-1 0,46 1-58,-31-1 82,1597 10-48,-1404-19 4,-121 4 4,134 6 0,-187 5-2,-27-3-3,-1 0 1,0-1 0,1 0 0,0-1 0,-1 0-1,1 0 1,-1-1 0,10-2 0,-15 2 7,0 0 0,0-1 1,0 0-1,0 0 1,0 0-1,0 0 0,-1 0 1,1 0-1,-1-1 0,0 1 1,1-1-1,-1 0 1,0 0-1,0 0 0,1-4 1,25-57 199,-13 25 153,-6 18-331,-1 0 1,-1-1-1,-1 0 0,4-32 1,4-15 0,24-106 83,18-199 0,-55 364-112,4-24-14,-1 0 0,-2 0 1,-1-1-1,-1 1 0,-3-1 1,-7-41-1,7 66 22,-1 0 0,0 0 1,-1 0-1,0 0 0,0 1 0,-1 0 1,-1 0-1,1 1 0,-1-1 0,-1 1 1,1 1-1,-1 0 0,-1 0 0,1 0 1,-1 1-1,0 0 0,-1 1 1,1 0-1,-1 1 0,0 0 0,-21-6 1,-14-1 158,0 2 1,-1 1 0,-82-1 0,116 8-162,-174-8 202,-3 1-133,-204-34 0,239 13-134,-279-14 1,99 47-4005,257-11-699,3-18-5034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182 291 12684,'0'0'3048,"-10"-1"-581,-6 0-1680,0 0 0,1 1 0,-1 1 1,-17 3-1,28-3-504,-1 0 0,1 1 0,0-1 0,0 1 0,0 0 0,0 0 0,0 1 0,-5 3 0,8-4-167,0 0 0,0-1 0,0 1 0,0 0 0,0 0-1,1 0 1,-1 0 0,1 0 0,0 0 0,0 1 0,-1-1 0,1 0 0,1 1 0,-1-1 0,0 1-1,1-1 1,-1 1 0,0 4 0,1-6-108,1 1 0,-1-1 0,0 1 0,0-1 0,1 0 1,-1 1-1,1-1 0,-1 1 0,1-1 0,0 0 0,0 0 0,-1 1 0,1-1 0,0 0 0,0 0 0,0 0 0,0 0 0,0 0 1,0 0-1,1 0 0,-1 0 0,0 0 0,0-1 0,1 1 0,-1-1 0,0 1 0,1-1 0,-1 1 0,1-1 0,-1 1 1,0-1-1,1 0 0,2 0 0,56 3 80,-49-4-88,-1 0-260,1 0 0,-1-1 0,0-1 0,0 0-1,-1 0 1,1-1 0,0 0 0,-1 0 0,0-1 0,0 0 0,-1-1 0,1 0-1,-1-1 1,-1 1 0,1-1 0,-1-1 0,0 0 0,-1 0 0,1 0 0,-2 0-1,9-17 1,-14 25 330,0 0 0,0 0 0,0 1 0,0-1 0,0 0 0,-1 0 0,1 0-1,0 1 1,0-1 0,0 0 0,0 0 0,0 1 0,0-1 0,0 0 0,0 0-1,0 1 1,0-1 0,0 0 0,0 0 0,0 0 0,0 1 0,1-1 0,-1 0-1,0 0 1,0 0 0,0 1 0,0-1 0,0 0 0,0 0 0,1 0 0,-1 1-1,0-1 1,0 0 0,0 0 0,0 0 0,1 0 0,-1 0 0,0 1 0,0-1 0,0 0-1,1 0 1,-1 0 0,0 0 0,0 0 0,1 0 0,-1 0 0,0 0 0,0 0-1,0 0 1,1 0 0,-1 0 0,0 0 0,0 0 0,1 0 0,-1 0 0,26-2 998,27-15-962,-39 9-166,-1 0 1,0-2-1,-1 1 1,0-2-1,0 0 0,-1 0 1,16-22-1,-21 24 20,0 0 0,0 0 0,-1 0 0,0 0 0,-1-1 0,0 0-1,-1 0 1,0 0 0,0 0 0,-1-1 0,0 1 0,0-14 0,-2 24 53,0 0 1,0-1 0,0 1 0,0 0 0,0-1 0,0 1 0,0 0 0,0 0 0,0-1 0,0 1 0,0 0-1,0 0 1,0-1 0,0 1 0,0 0 0,0 0 0,-1-1 0,1 1 0,0 0 0,0 0 0,0-1 0,0 1-1,-1 0 1,1 0 0,0 0 0,0-1 0,0 1 0,-1 0 0,1 0 0,0 0 0,0 0 0,0-1 0,-1 1-1,1 0 1,0 0 0,0 0 0,-1 0 0,1 0 0,-12 6 179,-8 15-80,12-4-13,1 0-1,0 1 0,2-1 0,0 1 0,1 1 0,0-1 1,2 1-1,0 27 0,1-31-75,2 0 0,0 0 1,0 0-1,2 0 0,0-1 0,1 1 0,0-1 0,1 1 0,0-1 1,15 25-1,-20-39 14,0 0 0,0 0 0,0 0 0,0 0 1,0 0-1,0 0 0,0-1 0,0 1 0,1 0 0,-1 0 0,0 0 1,0 0-1,0 0 0,0 0 0,0 0 0,0 0 0,0 0 1,0 0-1,0 0 0,0 0 0,1 0 0,-1 0 0,0 0 0,0 0 1,0 0-1,0 0 0,0 0 0,0 0 0,0 0 0,0 0 1,0 0-1,0 0 0,0 0 0,1 0 0,-1 0 0,0 1 0,0-1 1,0 0-1,0 0 0,0 0 0,0 0 0,0 0 0,0 0 1,0 0-1,0 0 0,0 0 0,0 0 0,0 0 0,0 1 0,-2-16 457,-6-17-538,2 16-159,0 0 0,1-1 0,1 1 0,1-1 1,-2-27-1,8 41-1116,-2 3 1255,-1 0 1,1 0 0,-1 0-1,1 0 1,-1-1 0,0 1 0,1 0-1,-1 0 1,1-1 0,-1 1-1,0 0 1,1 0 0,-1-1-1,0 1 1,1-1 0,-1 1 0,0 0-1,1-1 1,-1 1 0,0-1-1,0 1 1,1 0 0,-1-1-1,0 1 1,0-1 0,0 1-1,0-1 1,0 1 0,0-2 0,0 1-1218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10698,'0'0'13864,"-3"11"-12727,-4 20-405,-1 4 412,0 0 0,-3 63 0,11-95-1130,-1 2 15,1-1 0,0 0 0,0 0 0,1 0 0,0 1 0,-1-1 0,1 0 0,2 5 0,-2-8-13,0 0 1,0 0 0,0 0-1,0 0 1,0 0-1,0 0 1,0-1 0,0 1-1,0 0 1,0-1-1,0 1 1,0-1 0,1 1-1,-1-1 1,0 1-1,0-1 1,1 0 0,-1 0-1,0 0 1,1 1-1,-1-1 1,0 0 0,0-1-1,1 1 1,-1 0-1,0 0 1,1-1 0,-1 1-1,0 0 1,0-1-1,2 0 1,5-2-22,-2 0 0,1-1 0,0 1-1,-1-2 1,1 1 0,-1 0 0,0-1 0,7-8 0,-8 8-240,1-1 0,0 1 1,0 1-1,0-1 1,1 1-1,-1 0 1,1 1-1,8-4 1,-14 8 215,-1 0 1,1 0-1,-1 0 1,0 0-1,1-1 1,-1 1-1,0 0 1,1 0-1,-1 0 1,0 0-1,0 0 1,0 0-1,0 0 1,0 0-1,0 0 1,0 0-1,0 0 1,0 0-1,0 0 1,-1 0-1,1 0 1,-1 2-1,-5 27 273,4-23-196,1 0 0,-1 0-1,1 0 1,0 0-1,1 12 1,0-18-52,0 0 1,0 0 0,0 0 0,0 0-1,0 0 1,0 0 0,1 0-1,-1 0 1,0 0 0,1 0 0,-1 0-1,0-1 1,1 1 0,-1 0 0,1 0-1,0 0 1,-1-1 0,1 1 0,0 0-1,-1-1 1,1 1 0,0 0-1,0-1 1,-1 1 0,1-1 0,0 1-1,0-1 1,0 1 0,0-1 0,0 0-1,0 0 1,0 1 0,0-1 0,0 0-1,0 0 1,0 0 0,0 0 0,0 0-1,0 0 1,-1 0 0,1 0-1,0 0 1,0-1 0,0 1 0,0 0-1,0-1 1,0 1 0,0-1 0,0 1-1,0-1 1,-1 1 0,2-2 0,3 0-476,-1-1 1,1 0 0,-1 0-1,0-1 1,0 1 0,0-1-1,0 0 1,5-7-1,27-41-7436,-29 41 5551,18-29-6113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1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13805,'0'0'2386,"-3"8"-886,-11 23-155,2 1 0,2 1-1,0 0 1,-4 37-1,9-40-1131,2-1 0,1 1 0,1 0-1,2 0 1,1-1 0,1 1-1,2-1 1,15 56 0,-18-78-152,6 16 554,-3-19-86,-2-13 129,5-44-982,-3-1 0,-1-65 0,-4 118 324,0 1-1,1-1 1,-1 1-1,1-1 0,-1 1 1,1 0-1,-1-1 1,1 1-1,-1 0 0,1-1 1,0 1-1,-1 0 1,1 0-1,-1-1 0,1 1 1,0 0-1,-1 0 0,1 0 1,-1 0-1,1 0 1,0 0-1,-1 0 0,1 0 1,0 0-1,-1 0 1,1 0-1,0 0 0,-1 1 1,1-1-1,-1 0 1,1 0-1,0 1 0,-1-1 1,2 1-1,30 10-19,-28-9 61,17 4 3,1 0 0,-1-1 0,1-1-1,43 3 1,-54-7-49,0 0 0,0 0 1,0-1-1,-1 0 0,1 0 0,0-2 0,-1 1 0,1-1 0,-1-1 0,0 0 0,19-10 1,-27 13 0,0-1 0,1 1 0,-1-1 0,0 0 0,0 0 0,-1 0 0,1 0 0,0 0 0,-1 0 1,1-1-1,-1 1 0,1 0 0,-1-1 0,1-4 0,-2 6-3,0 0 1,0 0-1,0 1 1,0-1-1,0 0 1,-1 0-1,1 0 0,0 0 1,0 0-1,-1 0 1,1 1-1,-1-1 0,1 0 1,-1 0-1,1 1 1,-1-1-1,0 0 1,1 1-1,-1-1 0,0 0 1,1 1-1,-1-1 1,0 1-1,0-1 0,1 1 1,-1 0-1,0-1 1,0 1-1,0 0 1,0 0-1,0-1 0,0 1 1,1 0-1,-1 0 1,0 0-1,0 0 0,0 0 1,0 0-1,0 0 1,0 0-1,0 1 1,-1-1-1,-5 0 3,0 1 0,0-1 0,0 1 0,0 1 0,1-1 0,-1 1 1,1 0-1,-1 0 0,1 1 0,-1 0 0,1 0 0,0 1 0,-8 5 0,11-6 20,0 0-1,0 0 1,0 0 0,1 0-1,-1 1 1,1-1 0,-1 1-1,1-1 1,0 1-1,1 0 1,-1 0 0,1 0-1,0 0 1,-1 0 0,2 0-1,-1 0 1,0 0-1,1 0 1,0 0 0,0 1-1,0-1 1,1 0 0,1 8-1,-1-7-116,0-1 0,1 0 0,0 0 0,0 0 1,0 0-1,0 0 0,0 0 0,1 0 0,0 0 0,0-1 0,0 0 0,0 1 0,0-1 0,1 0 0,5 3 0,-3-2-712,0 0-1,1-1 0,-1 1 1,1-1-1,8 2 0,22 3-6083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32 15567,'0'0'1986,"-8"-5"-444,-2 0-1350,0 1-1,0 0 1,0 1-1,-1 0 1,1 0-1,-1 1 1,0 1 0,0 0-1,1 0 1,-1 1-1,0 1 1,0-1-1,0 2 1,1 0-1,-21 5 1,29-6-144,-48 21 475,48-22-520,1 1-1,-1 0 0,1-1 0,-1 1 1,1 0-1,0 0 0,-1 0 0,1 0 1,0 0-1,0 1 0,-1-1 1,1 0-1,0 0 0,0 1 0,1-1 1,-1 1-1,0-1 0,0 1 0,1-1 1,-1 1-1,1 0 0,-1-1 1,1 1-1,0-1 0,-1 1 0,1 0 1,0 2-1,1-2-32,0 0-1,0-1 1,1 1-1,-1 0 1,0-1 0,1 1-1,-1-1 1,1 1 0,-1-1-1,1 0 1,0 0 0,-1 1-1,1-1 1,0-1 0,0 1-1,3 1 1,42 15-805,-28-11 323,18 7-189,60 25-407,-88-34 1099,-1 1 0,1-1 0,-1 2 0,-1-1 0,1 1 0,-1 0 0,0 1 0,9 10 0,-15-16 85,0 0-1,0 0 1,0 1 0,0-1-1,0 1 1,0-1 0,-1 1-1,1-1 1,0 1 0,-1-1-1,1 1 1,-1-1 0,0 1-1,1 0 1,-1-1 0,0 1-1,0 0 1,0-1 0,0 1-1,0 0 1,-1-1 0,1 1-1,0 0 1,-1-1 0,-1 3-1,1-1 93,-1 0-1,-1 0 0,1-1 0,0 1 0,-1-1 0,1 0 0,-1 1 0,0-1 1,0 0-1,1-1 0,-7 4 0,-9 2 359,1-1 0,-1 0 0,-27 5 1,43-11-535,-27 6 426,0-2 0,-49 2 0,79-7-438,-1 1 0,0 0 0,1 0 0,-1-1 0,0 1 0,1 0 0,-1 0 0,0-1-1,0 1 1,1 0 0,-1-1 0,0 1 0,0 0 0,0-1 0,1 1 0,-1 0 0,0-1 0,0 1 0,0-1-1,0 1 1,0 0 0,0-1 0,0 1 0,0-1 0,0 1 0,0 0 0,0-1 0,0 1 0,0 0-1,0-1 1,0 1 0,0-1 0,0 1 0,-1 0 0,1-1 0,0 1 0,0 0 0,0-1 0,-1 1 0,1 0-1,0-1 1,0 1 0,-1 0 0,1 0 0,0-1 0,-1 1 0,1 0 0,0 0 0,-1-1 0,1 1 0,0 0-1,-1 0 1,1 0 0,0 0 0,-1 0 0,1 0 0,-1-1 0,1 1 0,0 0 0,-1 0 0,1 0 0,-1 0-1,1 0 1,0 1 0,-1-1 0,33-27-2878,-27 23 2302,34-27-3782,6-4-2412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15855,'0'0'7815,"-8"11"-6790,-8 11-628,1 1-1,-21 42 0,33-58-357,-1 0-1,1 0 1,1 0 0,-1 1 0,1-1-1,0 1 1,1 0 0,0-1 0,0 1-1,1 0 1,0 0 0,0 0 0,0-1-1,1 1 1,1 0 0,3 13-1,-1-14-13,1 0 0,0-1-1,0 0 1,0 0 0,1-1-1,0 1 1,0-1-1,1 0 1,-1-1 0,1 0-1,13 7 1,-11-6-5,1 0 0,-1 1 0,0 1 0,-1-1 1,11 12-1,-12-11-14,-5-5 5,-1-1 0,1 0 0,-1 1 0,1 0 0,-1-1 0,0 1 0,1 0 0,-1 0 0,0 0 0,0 0 0,0 0 0,-1 0 0,2 2 0,-2-3 448,2-40 96,0 21-688,0-1 49,1-1-1,1 0 0,0 1 0,15-37 1,-17 51 106,0 1 1,1-1-1,0 1 1,0-1-1,0 1 1,1 0-1,-1 0 1,1 0-1,0 1 1,0-1-1,0 1 1,0 0 0,1 0-1,-1 0 1,1 1-1,0 0 1,0 0-1,0 0 1,0 0-1,0 1 1,0-1-1,0 1 1,9 0-1,93 2 485,-40 1-6091,-70-4 1164,-11-7-2861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13741,'0'0'3299,"72"7"-1954,-27-7-768,11 2 96,1-1-65,6 1-480,-9-1-160,-5-1-2018,-3 0-4420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14830,'-8'0'2888,"-6"0"-1946,-1-1 63,-1 1 1,1 0-1,-22 4 0,34-4-854,1 1 0,-1-1 0,0 1 0,1-1 0,-1 1 0,1 0 0,-1 0 0,1 0 0,0 0 0,-1 0 0,1 0 0,0 1 0,0-1 0,0 1 0,0 0 0,0 0 0,0-1 0,0 1 0,1 0 0,-1 0 0,1 1 0,-1-1 0,1 0 0,0 1 0,0-1 0,0 0 0,0 1 0,-1 3 0,2-4-130,0 0 0,0-1 0,0 1 0,0 0 1,0-1-1,0 1 0,1-1 0,-1 1 0,1-1 0,-1 1 0,1-1 0,-1 1 0,1-1 0,0 1 0,0-1 0,0 1 0,-1-1 0,1 0 0,1 0 0,-1 1 0,2 1 0,0-1 5,1 0-1,-1 0 1,1 0-1,0 0 1,0 0-1,0-1 0,0 1 1,5 0-1,8 1 0,0-1-1,1 0 0,17-2 0,-33 0-23,9 0-299,1 0 0,-1-1-1,0-1 1,0 0 0,0 0-1,12-5 1,-20 6 244,0 0 1,0 0-1,-1 0 0,1 0 0,0-1 1,-1 1-1,1-1 0,-1 0 1,0 0-1,1 0 0,-1 0 0,0 0 1,0 0-1,0-1 0,0 1 0,-1-1 1,1 1-1,-1-1 0,1 0 1,-1 1-1,0-1 0,0 0 0,0 0 1,-1 0-1,1 0 0,-1 0 0,1-4 1,-1 7 62,0 0 0,0 0 0,0-1 0,0 1 0,0 0 0,0 0 0,0 0 0,0 0 0,0 0 0,0-1 0,0 1 0,0 0 0,0 0 1,0 0-1,0 0 0,0 0 0,0 0 0,-1-1 0,1 1 0,0 0 0,0 0 0,0 0 0,0 0 0,0 0 0,0 0 0,0 0 0,0 0 0,0-1 1,-1 1-1,1 0 0,0 0 0,0 0 0,0 0 0,0 0 0,0 0 0,0 0 0,-1 0 0,1 0 0,0 0 0,0 0 0,0 0 0,0 0 0,0 0 1,-1 0-1,1 0 0,0 0 0,0 0 0,0 0 0,0 0 0,0 0 0,0 0 0,-1 0 0,1 0 0,0 0 0,0 0 0,0 0 0,0 1 0,-12 7 180,-7 17-119,18-20-150,-1-1-1,1 1 0,0-1 1,0 1-1,1-1 0,-1 1 1,1 0-1,0-1 1,0 1-1,0-1 0,1 1 1,0 0-1,2 6 0,-2-8-541,0 0 0,0-1-1,1 1 1,-1-1 0,1 1 0,0-1-1,0 0 1,0 1 0,0-1 0,0 0-1,0 0 1,1-1 0,-1 1-1,5 2 1,20 8-12291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12524,'3'13'3085,"15"103"1648,4 131-1,-22-242-4705,1 10 7,1 0-1,6 30 1,-7-42-17,0 1-1,0-1 0,1 0 1,-1 0-1,1 0 1,-1 0-1,1 0 0,4 4 1,-5-6 0,0 0 0,0 0 1,0 0-1,0-1 0,0 1 0,0 0 1,0-1-1,0 1 0,0 0 0,0-1 1,1 0-1,-1 1 0,0-1 1,0 0-1,1 1 0,-1-1 0,0 0 1,1 0-1,-1 0 0,0 0 0,0 0 1,3-1-1,-3 0-24,1 0 0,-1 0 0,0 0 0,0 0 0,0 0 0,0 0 0,0 0 0,0-1 0,0 1 0,0 0 0,0 0 0,-1-1 0,1 1 0,-1-1-1,1 1 1,-1-1 0,1 1 0,-1-1 0,0 1 0,1-1 0,-1 1 0,0-1 0,0 1 0,-1-3 0,0-47-835,0 42 568,0 2 32,-1-1 1,1 0-1,-2 1 0,1-1 0,-6-10 0,5 12 142,1-1-1,-1 1 0,1-1 0,0 1 0,1-1 0,-2-13 0,3 19 160,9 2 235,19 8-89,0-1 0,0-2 0,1-1 0,32 2 0,-54-6-187,0-1 0,0 1 0,0-1-1,0-1 1,1 0 0,-1 0 0,0 0 0,0-1 0,0 0 0,-1 0-1,1 0 1,0-1 0,-1 0 0,1-1 0,-1 1 0,0-1 0,0-1-1,-1 1 1,1-1 0,-1 0 0,0 0 0,6-8 0,-10 11-2,1 1 0,-1-1 0,0-1 0,0 1 0,0 0 0,0 0 0,0 0 0,-1 0 0,1-1 0,-1 1 0,1 0 0,-1-1 0,0 1-1,0 0 1,0-4 0,0 5-9,-1 0 0,1 0-1,0 0 1,-1 0 0,1 0-1,-1-1 1,0 1 0,1 0-1,-1 0 1,0 0-1,0 1 1,1-1 0,-1 0-1,0 0 1,0 0 0,0 0-1,0 1 1,0-1 0,0 1-1,0-1 1,-2 0-1,0 0 6,-1 0 0,1 0 0,-1 1-1,0-1 1,1 1 0,-1 0 0,1 0-1,-1 0 1,0 0 0,1 1 0,-1 0-1,1 0 1,-1-1 0,1 2-1,0-1 1,-1 0 0,1 1 0,-4 2-1,-2 2 68,1 0 0,0 1 0,0 0 0,1 0-1,0 1 1,0 0 0,1 0 0,0 1-1,1 0 1,-1 0 0,2 0 0,-1 0 0,-4 17-1,7-22-70,1 0 0,0 0 0,0 0 0,0 0 0,1 0-1,-1 0 1,1 0 0,0 0 0,0 0 0,1 0 0,-1 0 0,1 0-1,0 0 1,0 0 0,0 0 0,0 0 0,1 0 0,-1 0-1,1-1 1,0 1 0,1-1 0,-1 1 0,0-1 0,1 0 0,0 0-1,0 0 1,0 0 0,0-1 0,0 1 0,0-1 0,1 1-1,-1-1 1,1 0 0,0-1 0,-1 1 0,9 1 0,0 1-882,2 0 1,-1-2 0,0 1-1,27 0 1,11-3-5298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48 14061,'0'0'5905,"-10"-8"-4384,6 3-1431,-1 1-1,0 1 1,0-1 0,-1 1-1,1 0 1,-1 0-1,1 0 1,-1 1 0,0 0-1,0 0 1,0 0 0,0 1-1,0 0 1,0 0 0,-1 0-1,1 1 1,0 0 0,0 0-1,-1 1 1,1 0-1,0 0 1,0 0 0,-10 4-1,8-1 35,1 0-1,0 0 1,0 0 0,0 1-1,0 0 1,1 1-1,-7 5 1,12-9-100,-1-1 1,1 1-1,0 0 1,-1-1-1,1 1 1,0 0-1,0 0 0,0 0 1,0 0-1,1 0 1,-1 0-1,1 0 1,-1 0-1,0 2 1,1-2-20,1-1 0,-1 0 1,0 0-1,1 1 0,-1-1 1,0 0-1,1 0 1,0 1-1,-1-1 0,1 0 1,0 0-1,-1 0 0,1 0 1,0 0-1,0 0 0,0 0 1,0 0-1,0-1 1,0 1-1,0 0 0,0 0 1,0-1-1,0 1 0,0-1 1,2 1-1,15 5-489,0-2 0,0 0 0,0-1 0,0 0 1,0-2-1,0 0 0,1-2 0,23-2 0,15 1-1455,-55 2 1943,-1 1 0,0-1-1,0 1 1,0-1 0,0 1 0,0-1 0,0 1-1,0-1 1,0 1 0,0 0 0,0 0 0,0-1-1,0 1 1,0 0 0,0 0 0,0 0-1,-1 0 1,1 0 0,-1 0 0,1 0 0,0 0-1,-1 1 1,0-1 0,1 0 0,-1 0-1,0 0 1,1 1 0,-1-1 0,0 0 0,0 0-1,0 0 1,0 3 0,-1 48 1341,0-45-1032,-4 27 454,-1 0 0,-1-1 0,-2 0 0,-2 0 0,0-1 0,-3-1 0,0 0 0,-35 53 0,49-83-761,-45 58 1297,42-55-1208,0-1-1,0 0 1,0 0-1,0 0 1,-1-1 0,1 1-1,-1-1 1,1 0-1,-1 0 1,0 0-1,0 0 1,0 0 0,0-1-1,-7 2 1,10-3-75,0-1 1,0 1 0,0 0 0,0-1-1,0 1 1,1 0 0,-1-1-1,0 1 1,0-1 0,0 1 0,1-1-1,-1 1 1,0-1 0,1 0 0,-1 1-1,0-1 1,1 0 0,-1 0-1,1 1 1,-1-1 0,1 0 0,-1 0-1,1 0 1,0 0 0,-1 0 0,1 0-1,0 1 1,0-1 0,0 0-1,0 0 1,0 0 0,0-2 0,-2-39 123,3 33-150,0-15-323,1 1 1,2-1 0,0 1-1,2 0 1,0 1-1,1-1 1,2 1 0,11-22-1,-3 11-852,2 0 0,1 1 0,2 0-1,32-35 1,-37 48-992,2 2 1,30-24-1,-7 10-2728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10474,'0'0'6150,"-42"64"-4325,36-39 289,-1 3-256,0 3-577,4 2-544,-3-2-545,5 0-128,1-5-544,0-7-1346,0-4-992,10-10-898,3-5-320,3-7-5541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0:1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2466,'0'0'5979,"-9"4"-4302,1-1-1553,1-1 1,1 2-1,-1-1 1,0 1-1,1 0 1,0 0 0,0 1-1,0 0 1,1 0-1,-1 0 1,1 1-1,0 0 1,1 0-1,-1 0 1,1 0 0,1 1-1,-1 0 1,1 0-1,0 0 1,-3 13-1,1 18 263,1 1 0,4 74 0,1-53-293,-9 166-14,-43 260 0,41-416 187,-1 116 0,12-183-253,-1 1 1,1 0-1,0 0 0,0-1 0,0 1 1,0 0-1,1-1 0,-1 1 1,1-1-1,0 0 0,0 1 1,0-1-1,0 0 0,1 0 1,0 0-1,-1-1 0,1 1 1,0-1-1,0 1 0,0-1 1,0 0-1,1 0 0,-1 0 1,1-1-1,-1 1 0,1-1 1,6 2-1,12 3 209,0-1 1,0-1-1,38 2 1,-25-3 72,-31-3-282,309 27 449,-268-27-464,1-1-1,-1-2 1,0-3-1,85-20 1,38-26-5,-63 18 74,1 4-1,158-23 1,-217 48 1,0-1 1,0-3-1,-1-2 1,75-28-1,-116 36-25,0 0 0,0 0 0,-1 0 0,1-1 0,-1 0 0,0 0 0,0 0 0,0 0 1,0 0-1,-1-1 0,0 0 0,0 1 0,0-1 0,0-1 0,-1 1 0,0 0 0,0 0 0,0-1 0,-1 1 0,0-1 0,0 0 0,0 1 0,0-1 0,-2-11 0,1-7 114,-2 0 0,-1 1-1,-1-1 1,-10-37 0,-56-173 154,-22-88-267,87 300-34,-1 1 0,-1 0 0,0 0 0,-2 0 0,-15-26-1,18 37 7,-1 0-1,0 1 1,-1 0-1,0 0 0,-1 1 1,1-1-1,-2 2 0,1 0 1,-1 0-1,0 0 1,-17-7-1,2 3 76,0 2 0,-1 1 0,1 0 0,-2 2 0,-47-5 0,-135 5 588,161 6-583,-30 2 9,-1 4 0,-91 19 0,-151 48-392,136-28-1118,160-40-182,1-1-1,-1-1 0,-35 0 0,11-6-6282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11371,'0'0'3363,"3"8"-1895,-2-4-1271,0 1 0,1-1 0,-1 0 0,1 0 0,0 1 0,1-1 1,-1-1-1,1 1 0,-1 0 0,1 0 0,0-1 0,1 0 0,-1 0 0,0 0 0,1 0 0,0 0 0,0 0 0,0-1 0,0 0 1,0 0-1,0 0 0,0 0 0,6 0 0,5 3 66,0-1 0,1-1 0,-1-1 1,1 0-1,0-1 0,-1-1 0,1 0 0,0-1 1,15-3-1,-26 4-200,0-1 0,0 0 1,0 0-1,-1-1 0,1 1 0,0-1 1,-1 0-1,1 0 0,-1 0 0,0-1 1,0 0-1,0 1 0,0-1 0,0-1 0,-1 1 1,1-1-1,-1 1 0,0-1 0,0 0 1,0 0-1,-1 0 0,1-1 0,-1 1 1,0-1-1,0 1 0,-1-1 0,1 1 1,-1-1-1,0 0 0,-1 0 0,1 0 1,-1-6-1,0 9-76,0 0-1,0 1 1,0-1-1,0 0 1,0 1-1,-1-1 1,1 1 0,-1-1-1,0 0 1,1 1-1,-1-1 1,0 1 0,0 0-1,0-1 1,0 1-1,0 0 1,0-1 0,0 1-1,0 0 1,0 0-1,-3-1 1,1 0-4,0 0 0,-1 0 1,1 1-1,-1-1 0,0 1 0,0 0 1,1 0-1,-1 1 0,-4-1 0,-3 0-5,0 1 0,0 0-1,0 1 1,0 1-1,0-1 1,-11 5 0,9-2 82,1 1 0,0 1 0,0 1 0,0-1 0,1 2 0,0-1 0,0 2 0,-16 16 0,23-22-10,0 1 1,0 0 0,0 1 0,0-1 0,1 1 0,0-1 0,0 1 0,0 0 0,1 0 0,-1 0 0,1 1-1,0-1 1,1 0 0,-1 1 0,1-1 0,0 1 0,1 0 0,-1-1 0,1 1 0,0 0 0,1-1 0,-1 1-1,3 8 1,-1-9-21,1 1 0,1-1-1,-1 0 1,1 0 0,-1 0-1,1-1 1,1 0-1,-1 1 1,1-1 0,-1 0-1,1-1 1,0 0 0,1 1-1,-1-1 1,1-1-1,6 3 1,7 3-28,-1-2 0,1 0 1,34 5-1,-52-10-15,87 8-1532,-82-8 1067,0-1 0,0 0 1,0-1-1,1 1 0,-1-1 0,0-1 0,0 1 0,0-1 0,-1 0 0,1 0 0,10-6 1,6-15-4803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1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16143,'0'0'2979,"-30"59"-3652,30-47-4035,9-6-6535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13261,'0'0'1035,"6"-8"-960,-3 3-78,1 0 0,0 1 0,0 0 0,0-1 0,0 2 0,1-1 0,-1 0 0,1 1 0,0 0 0,0 0 0,0 0 0,0 1 0,1-1 0,-1 1 0,1 1 0,0-1 1,7 0-1,3-1-2,0 1 0,0 0 0,1 2 0,-1 0 0,22 3 0,-33-2-7,0 0-1,0 0 1,0 0-1,-1 1 1,1-1-1,-1 1 1,1 1-1,-1-1 1,0 1-1,1-1 1,-1 1-1,-1 0 1,1 0-1,0 1 1,-1-1-1,0 1 1,1 0-1,-2 0 1,1 0-1,0 0 1,3 9-1,2 11 157,0 0 0,-2 1 0,-1 0-1,-1 0 1,-1 0 0,-1 30 0,0-18 239,13 67 0,-12-91-349,0 0 0,1-1 0,1 1 0,0-1 1,1 0-1,0 0 0,1-1 0,0 0 0,9 10 0,-3-7-30,0-2-1,1 0 0,0-1 0,28 18 1,-31-23-15,0 0 1,-1 1 0,0 0-1,0 1 1,-1 0 0,0 1 0,-1 0-1,1 0 1,-2 1 0,1 0-1,-1 0 1,7 14 0,-4 9 101,-1-1 0,-1 2-1,-2-1 1,4 58 0,-7-52-26,2-1 0,1 0 0,15 48 0,-16-74-132,-1 0-1,1-1 1,1 1-1,0-1 1,0-1-1,1 1 0,1-1 1,0 0-1,0-1 1,1 0-1,0 0 1,0-1-1,1 0 0,14 8 1,0-4-132,0-1 0,0-1 1,1-1-1,0-1 0,0-1 1,35 4-1,-23-4-224,68 23 0,-98-28 462,-2 1 1,1 0-1,0 0 0,-1 1 0,1-1 1,-1 1-1,0 0 0,0 1 0,0-1 1,-1 1-1,0 0 0,0 0 0,0 1 1,0-1-1,-1 1 0,0-1 1,0 1-1,-1 0 0,1 0 0,-1 1 1,-1-1-1,1 0 0,-1 1 0,0-1 1,0 1-1,-1-1 0,-1 11 0,0 14 585,-3 1 0,0 0 0,-2-1 0,-14 41 0,13-46-519,-3 13 106,-24 80 59,29-104-133,-1 0 0,0-1 0,-1 1 0,-1-2 0,-14 20 0,17-27-172,0-1 0,-1 0 0,1 0 1,-1 0-1,0-1 0,0 0 0,-1 0 1,1-1-1,-1 0 0,0 0 0,0 0 1,0-1-1,-9 2 0,-2-1-873,0 0-1,1-1 1,-1-1-1,-23-1 1,18-6-2017,6-13-1143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9929,'0'0'5510,"58"4"-4998,-15-4 385,15-9-192,11-8-289,2-2-352,5-1-288,-3 0-1025,-8 3-1506,-13 5-672,-14 6-3139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15727,'0'0'2562,"71"17"-2209,-14-26-225,8-5-64,2-2-417,6-4-928,-9-1-1473,-8-2-1410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13036,'0'0'6577,"13"3"-7132,31 4 176,0-2 0,47 0 0,-80-5 102,0 0 0,0 1 0,1 0 0,-1 1-1,0 0 1,-1 1 0,1 0 0,14 6 0,-23-7 198,1 0 1,0 0 0,-1 0-1,1 0 1,-1 0-1,1 0 1,-1 0-1,0 1 1,0-1-1,0 1 1,0 0-1,-1 0 1,1-1-1,-1 1 1,0 0-1,1 0 1,-1 0-1,-1 1 1,1-1-1,0 0 1,-1 0-1,1 0 1,-1 1 0,0-1-1,0 0 1,-1 0-1,1 0 1,0 1-1,-1-1 1,0 0-1,0 0 1,0 0-1,-3 5 1,-2 8 268,-1 1 1,0-2-1,-2 1 1,0-1-1,-13 16 1,-62 71 546,69-84-760,-133 141-121,84-96-2813,38-37-2857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53 5477,'0'0'6113,"1"-8"-2777,3-26-1425,-4 34-1859,0-1-1,0 1 1,0 0-1,0 0 1,0-1 0,0 1-1,0 0 1,0-1-1,1 1 1,-1 0-1,0-1 1,-1 1-1,1 0 1,0-1-1,0 1 1,0 0 0,0-1-1,0 1 1,0 0-1,0-1 1,0 1-1,0 0 1,-1 0-1,1-1 1,0 1-1,0 0 1,0-1 0,-1 1-1,1 0 1,0 0-1,0 0 1,-1-1-1,1 1 1,0 0-1,-1 0 1,1 0-1,0 0 1,0-1 0,-1 1-1,1 0 1,0 0-1,-1 0 1,1 0-1,0 0 1,-1 0-1,1 0 1,0 0-1,-1 0 1,1 0 0,0 0-1,-1 0 1,1 0-1,0 0 1,-1 0-1,1 1 1,-14 6 627,8 0-524,0 0-1,0 1 1,1 0-1,0-1 1,1 1-1,0 1 1,0-1-1,1 1 1,-4 13-1,-1 9 240,-6 44 0,7-24 57,3-1 0,5 90-1,1-111-431,1-1-1,2 1 0,1-1 0,1 0 0,1 0 0,16 33 0,-21-54-183,0-1 1,0 0-1,1 0 0,0 0 0,0 0 1,1-1-1,-1 0 0,1 0 1,1 0-1,-1 0 0,0-1 1,10 5-1,-12-7-66,1 0 0,-1-1 0,1 1 0,0-1 0,-1 0 1,1 0-1,0-1 0,0 1 0,0-1 0,0 1 0,-1-1 0,1-1 1,0 1-1,0 0 0,0-1 0,0 0 0,-1 0 0,1 0 0,0 0 0,-1-1 1,1 1-1,-1-1 0,6-4 0,26-25-4371,2-13-1467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12588,'0'0'8568,"-4"8"-8392,2 0-144,0 0 0,0 1 0,1-1-1,0 0 1,1 0 0,0 1 0,0-1 0,0 0-1,3 13 1,22 90 194,-8-40-108,16 141 683,-33-211-799,0 0-1,0 0 1,0 1 0,0-1 0,0 0-1,1 0 1,-1 0 0,0 1 0,1-1-1,-1 0 1,1 0 0,-1 0 0,1 0-1,0 0 1,-1 0 0,1 0 0,0 0-1,0 0 1,0 0 0,0-1-1,0 1 1,0 0 0,2 1 0,-2-2 7,0-1 0,0 1 0,0 0 0,0-1 0,0 1 0,0 0 0,0-1 0,0 0 0,0 1 0,0-1 0,0 1 0,0-1 0,0 0 0,0 0 0,0 0 0,0 1 0,-1-1 0,1 0 0,0 0 0,0-1 0,8-13 109,0 0 0,10-25 0,-12 26-132,-4 8 29,5-9-32,-1 1 0,2 0 0,0 1 0,15-17 0,-23 28 21,0 0 0,0 1 0,0-1 0,1 1 0,-1 0 0,1-1 0,-1 1 0,1 0 0,-1 0 0,1 0 0,0 0 0,0 0 0,-1 0 0,1 1 0,0-1 0,0 0 0,0 1 0,0 0 0,0-1 0,0 1 0,0 0 0,0 0 0,-1 0 0,1 0 0,0 0 0,0 1 0,0-1 0,0 0 0,0 1 0,0 0 0,0-1 0,-1 1 0,1 0 0,0 0 0,0 0 0,-1 0 0,1 0 0,-1 0 0,1 1 0,-1-1 0,0 1 0,1-1 0,-1 1 0,0-1 0,0 1 0,2 2 0,1 3 51,1 1 0,-1-1 1,0 1-1,-1 0 0,0 0 1,0 0-1,-1 0 0,0 0 1,0 1-1,1 12 0,-3-15 60,0-1 0,0 0 0,0 1-1,-1-1 1,0 1 0,1-1 0,-2 0-1,1 0 1,-1 0 0,0 0 0,0 0-1,0 0 1,-1 0 0,1 0 0,-1-1 0,-1 1-1,-5 6 1,2-4-23,-1 0 0,0-1 0,0 1 0,-1-2 0,0 1 0,0-1 0,0-1 0,0 1 0,-1-2 0,0 1 0,1-1 0,-1-1 0,0 0 0,-1 0 0,1-1 0,-20 0 0,28-1-204,1 0 0,0 0 0,-1 0 0,1 0 0,-1 0 0,1 0 0,0-1 0,-1 1-1,1 0 1,0-1 0,-1 1 0,1-1 0,0 0 0,-1 1 0,1-1 0,0 0 0,0 0 0,0 0 0,0 0-1,0 0 1,0 0 0,0 0 0,0 0 0,0 0 0,0 0 0,1 0 0,-1-1 0,0 1 0,1 0 0,-1-1-1,1 1 1,0 0 0,-1-1 0,1 1 0,0 0 0,0-1 0,0 1 0,0-1 0,0-1 0,0-1-502,1 0 0,0 1 0,0-1 0,0 0 0,0 1 0,1-1 0,-1 1 0,1-1 0,0 1 0,0 0 0,0 0 0,1 0 0,3-4 0,19-17-4644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14318,'0'0'8968,"8"-8"-8247,0 0-632,-1 0 0,-1 0 0,0 0 0,0-1 0,0 0 0,-1 0 0,0-1 0,-1 1 0,0-1 1,-1 0-1,0 0 0,0 0 0,-1 0 0,-1-1 0,1-12 0,-2 24-73,0-1 0,0 0 0,0 0 0,-1 1-1,1-1 1,0 0 0,0 0 0,-1 1 0,1-1 0,0 0 0,-1 0-1,1 1 1,0-1 0,-1 0 0,1 0 0,0 0 0,-1 0 0,1 0 0,0 0-1,-1 0 1,1 1 0,0-1 0,-1 0 0,1 0 0,-1 0 0,1-1 0,0 1-1,-1 0 1,1 0 0,0 0 0,-1 0 0,1 0 0,0 0 0,-1 0-1,1-1 1,0 1 0,-1 0 0,1 0 0,0 0 0,-1-1 0,1 1 0,0 0-1,0 0 1,-1-1 0,1 1 0,0 0 0,0-1 0,0 1 0,-1 0-1,1-1 1,0 1 0,0 0 0,0-1 0,0 1 0,0 0 0,0-1 0,0 1-1,0 0 1,0-1 0,0 1 0,0-1 0,0 1 0,0 0 0,0-1 0,0 1-1,0 0 1,0-1 0,0 1 0,1-1 0,-20 25 122,10 1-102,1 1-1,1 0 0,1 0 1,2 0-1,0 1 0,2 0 1,1 32-1,1-58-82,0 1 0,-1 0 0,1-1 0,0 1 1,0-1-1,0 1 0,1-1 0,-1 1 0,0 0 0,1-1 0,-1 1 0,1-1 0,-1 1 0,1-1 0,0 0 0,-1 1 0,1-1 1,0 0-1,0 1 0,0-1 0,0 0 0,0 0 0,0 0 0,0 0 0,1 0 0,-1 0 0,0 0 0,1 0 0,-1 0 1,0-1-1,1 1 0,-1 0 0,1-1 0,-1 0 0,1 1 0,-1-1 0,1 0 0,1 1 0,1-2-333,0 1 0,0-1 0,-1 1 0,1-1-1,0-1 1,-1 1 0,1 0 0,-1-1 0,1 1 0,-1-1-1,0 0 1,0 0 0,0-1 0,6-4 0,19-26-5263,1-10-2829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9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7271,'0'0'15716,"-2"12"-15518,1 7-71,2 0 0,0 1 0,1-1 1,0 0-1,2 0 0,7 23 0,-5-15 18,3 25 379,-3 0 0,1 84-1,-5-57 810,-2-79-1323,0 1 0,0-1 0,0 1 0,0-1 0,0 1 0,-1-1 0,1 1 0,0-1 0,1 1 0,-1-1 0,0 1 0,0-1 0,0 1 0,0-1 0,0 1 0,0-1 0,1 1 0,-1-1 0,0 1 0,0-1 0,1 1 0,-1-1 0,0 0 0,1 1 0,-1-1 0,0 0 0,1 1 0,-1-1 0,1 0 0,-1 1 0,0-1 0,1 0-1,-1 1 1,1-1 0,0 0 0,15-12 161,12-29-7,-7-7-103,-16 35-72,0 1 0,1 0 0,0 0 0,15-20 0,-21 31 5,0 1 0,0 0 1,1 0-1,-1-1 0,0 1 0,0 0 1,0 0-1,1-1 0,-1 1 0,0 0 1,0 0-1,1 0 0,-1 0 1,0-1-1,1 1 0,-1 0 0,0 0 1,1 0-1,-1 0 0,0 0 1,0 0-1,1 0 0,-1 0 0,0 0 1,1 0-1,-1 0 0,0 0 1,1 0-1,-1 0 0,0 0 0,1 0 1,-1 0-1,0 0 0,0 1 1,1-1-1,-1 0 0,0 0 0,1 0 1,-1 0-1,0 1 0,0-1 0,1 0 1,9 18-80,1 21 74,-7-2 35,-3-29-23,0 1 1,0 0 0,0 0-1,5 14 1,-6-23-6,1 1-1,-1 0 1,0-1-1,0 1 1,1 0 0,-1-1-1,0 1 1,1 0-1,-1-1 1,1 1 0,-1 0-1,1-1 1,-1 1-1,1-1 1,-1 1 0,1-1-1,-1 0 1,1 1-1,0-1 1,-1 1 0,1-1-1,0 0 1,-1 0-1,1 1 1,0-1 0,-1 0-1,1 0 1,0 0-1,0 0 1,19-11-14,12-29 120,-15 8-71,0-1-1,-2-1 1,14-46-1,-19 51 24,-11 40-67,1 1-1,0 0 0,0-1 1,1 1-1,1-1 0,0 1 1,0-1-1,6 16 0,-7-26 18,0 0 0,0 0 0,0 0 0,0 0 0,0 0-1,1 0 1,-1-1 0,0 1 0,0 0 0,1-1 0,-1 1-1,0-1 1,1 0 0,-1 1 0,0-1 0,1 0 0,-1 0-1,1 0 1,-1 0 0,0 0 0,1 0 0,-1 0 0,1 0 0,-1 0-1,0-1 1,1 1 0,-1-1 0,0 1 0,1-1 0,-1 1-1,0-1 1,0 0 0,0 0 0,0 0 0,1 1 0,-1-1-1,1-1 1,40-36 128,74-103-100,-115 139-53,-1 1 0,1 0 1,0 0-1,0 0 0,0 0 0,0 0 0,1 0 1,-1 0-1,0 0 0,0 1 0,1-1 0,-1 0 0,0 1 1,3-2-1,-4 2 10,1 0 0,-1 1 1,1-1-1,-1 0 0,1 0 0,-1 0 1,1 0-1,-1 0 0,1 0 0,-1 1 0,1-1 1,-1 0-1,0 0 0,1 1 0,-1-1 1,1 0-1,-1 1 0,1-1 0,-1 0 1,0 1-1,1-1 0,-1 1 0,0-1 1,0 1-1,1-1 0,-1 1 0,11 45-297,-8-26 386,-3-16-81,1-1 1,0 1-1,0-1 0,0 1 1,0-1-1,0 0 0,1 0 0,-1 0 1,1 1-1,0-1 0,0-1 1,0 1-1,0 0 0,4 3 0,-2-4-82,0 0 0,-1-1 0,1 1 0,0-1 0,0 0 0,-1 0-1,1-1 1,0 1 0,0-1 0,0 0 0,0 0 0,6-1-1,-6 1 47,0 0 1,0 0-1,0 0 0,0 0 0,0 1 0,0 0 0,0-1 0,-1 1 0,1 1 0,0-1 0,-1 1 0,1-1 0,0 1 0,3 2 0,-3 0-2,0 0 0,0 0 0,-1 1 1,1-1-1,-1 1 0,0 0 0,0 0 0,-1 0 0,4 8 1,1 5 142,-1 1 0,0 0 1,-2 0-1,0 0 1,-1 1-1,-2 0 0,1-1 1,-2 1-1,-1 0 1,-3 20-1,4-39-82,0 0 1,0-1-1,0 1 0,0-1 1,0 1-1,0-1 0,0 1 1,0 0-1,0-1 1,0 1-1,0-1 0,0 1 1,-1-1-1,1 1 0,0-1 1,0 1-1,-1-1 1,1 1-1,0-1 0,-1 1 1,1-1-1,0 0 0,-1 1 1,1-1-1,-1 1 0,1-1 1,-1 0-1,1 0 1,-1 1-1,1-1 0,-1 0 1,1 0-1,-1 1 0,1-1 1,-1 0-1,1 0 1,-1 0-1,0 0 0,1 0 1,-1 0-1,1 0 0,-1 0 1,1 0-1,-1 0 1,0 0-1,1 0 0,-1-1 1,0 1-1,-1-1 0,1 0-1,-1 0 1,1 0 0,0 0-1,-1 0 1,1-1 0,0 1 0,0 0-1,0-1 1,0 1 0,0-1-1,0 1 1,0-1 0,0 1-1,0-3 1,-4-13-68,1 0 0,1-1 0,1 1-1,1-1 1,0 0 0,1 1 0,1-1-1,0 1 1,7-28 0,3-3-5,3 1 0,23-54 1,-13 49 73,-16 36 9,0-1-1,-1 1 0,9-36 0,-18 48 195,-6 10-212,-6 12-50,10-12 101,1 2 0,-1-1-1,1 0 1,1 0 0,0 1 0,0 0 0,0-1-1,1 1 1,0 0 0,0 0 0,1 0 0,1 13 0,0-19-57,0-1 1,0 0-1,-1 0 0,1 0 1,0-1-1,0 1 1,0 0-1,1 0 1,-1 0-1,0-1 0,0 1 1,0 0-1,0-1 1,1 1-1,-1-1 1,0 0-1,1 1 1,-1-1-1,0 0 0,1 0 1,-1 0-1,0 0 1,1 0-1,-1 0 1,0 0-1,1 0 0,-1-1 1,0 1-1,1 0 1,0-1-1,42-13 168,-12-3-28,49-36-1,-52 32-165,60-31 0,-69 47-627,-7 6-6516,-8-1 410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0:1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2166 114 8968,'-66'-23'163,"-1"3"0,-1 3 0,0 3 0,-1 3 0,-105-4-1,87 10-342,-131-3 66,186 9 70,0 1-1,0 2 0,0 2 0,-54 16 1,-19 17 165,2 6 1,2 4 0,2 4 0,3 4 0,-108 85 0,164-112-42,2 1-1,2 3 1,1 1-1,1 1 1,2 2 0,-27 42-1,39-48-73,1 1 0,2 1-1,1 0 1,1 1 0,3 1-1,1 0 1,1 1 0,-7 55 0,10-34 30,1 0 1,4 0 0,2 1 0,3-1 0,2 0 0,13 59-1,-12-90 0,1-1-1,1-1 0,1 0 0,2 0 1,0-1-1,2 0 0,0-1 0,2 0 1,0-1-1,2-1 0,0 0 1,1-2-1,1 0 0,1-1 0,31 22 1,-16-18 91,2-1 0,0-2 0,1-2 0,0-2 0,2-1 0,-1-1 0,83 13 0,-21-13 43,-1-5 0,119-4 0,-122-8-131,-1-5 0,1-4 0,-2-3 0,0-6 0,126-44 0,-112 25-14,-2-5 0,-2-4 0,-3-5-1,112-79 1,-162 97 36,-2-1-1,-2-2 0,-1-3 1,-3-2-1,41-52 1,-67 74 8,-1-2 1,-2 0 0,-1-1 0,0-1-1,13-39 1,-21 46-12,-1 1 0,0-1 0,-2 0 0,0 0 0,-1-1 0,-1 1 0,-1 0 0,-5-37 0,2 40-39,0 0 0,-2 0 0,0 0 0,-1 0 1,-1 1-1,0 0 0,-2 0 0,-12-18 0,5 12-87,-1 0-1,-1 0 0,-1 2 0,-37-30 0,8 14-441,-1 2-1,-2 3 1,-1 1 0,-71-27 0,-30-4-1310,-13 4-2328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1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16496,'0'0'3427,"3"-1"-2498,13-3 128,2 1-385,5 1-447,-5-1-193,6 3-32,-6-1-929,0-2-961,-2-2-1890,-6-5-1601,-1-4-4132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9257,'0'0'5957,"0"68"-5636,0-47-257,14-6-96,0-14-1794,11-1-2530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29 120 7815,'0'0'2627,"-20"-54"160,11 28 191,9 5-223,0 8-513,0 7 0,4 14-2274,3 18 160,7 7 64,-2 3-127,1 2-1,-1 0-321,2-6-1152,-1-7-833,-3-10-1858,-3-11-3715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15054,'0'0'6097,"-3"8"-5959,-1 13-34,0 1 0,1 0 0,1 0 0,1 0-1,2 0 1,0 0 0,1-1 0,5 28 0,-7-48-94,0 0 1,0 0-1,1 0 0,-1 0 1,0 0-1,0-1 1,0 1-1,1 0 1,-1 0-1,0 0 1,1 0-1,-1 0 0,1 0 1,-1 0-1,1-1 1,0 1-1,-1 0 1,1 0-1,0-1 0,-1 1 1,1 0-1,0-1 1,0 1-1,0-1 1,-1 1-1,1-1 0,0 1 1,0-1-1,0 0 1,0 1-1,0-1 1,0 0-1,0 0 1,0 0-1,0 0 0,0 0 1,0 0-1,0 0 1,0 0-1,0 0 1,0 0-1,0 0 0,0-1 1,0 1-1,0 0 1,1-1-1,5-3 142,0 0 0,0-1 0,-1 0 1,0 0-1,6-6 0,7-5-98,-11 11-58,0 0 1,1 0-1,-1 1 0,1 0 0,-1 0 1,1 1-1,1 0 0,10-1 1,-17 3 0,0 1 1,1-1 0,-1 1 0,0 0-1,0 1 1,1-1 0,-1 0 0,0 1-1,0 0 1,0 0 0,0 0 0,0 0-1,0 0 1,0 0 0,0 1 0,0 0 0,-1-1-1,1 1 1,-1 0 0,1 0 0,-1 0-1,1 1 1,-1-1 0,0 1 0,0-1-1,-1 1 1,4 5 0,-2-3 81,0 1-1,0 1 1,0-1 0,-1 0 0,0 1-1,0-1 1,-1 1 0,1 0-1,-2 0 1,1-1 0,-1 1 0,0 0-1,0 0 1,-1 0 0,0-1-1,0 1 1,0 0 0,-1-1 0,0 1-1,0-1 1,-1 0 0,0 1-1,0-1 1,0 0 0,-1-1 0,0 1-1,0-1 1,-1 1 0,1-1-1,-1-1 1,0 1 0,0-1 0,-1 0-1,1 0 1,-1 0 0,0-1-1,0 1 1,0-2 0,0 1 0,-1-1-1,1 0 1,-1 0 0,0 0-1,1-1 1,-1 0 0,0-1 0,0 1-1,1-1 1,-1-1 0,-12-1-1,14 0-210,0 1 0,0-1-1,0 0 1,0 0-1,0-1 1,0 1-1,1-1 1,-1 0-1,1 0 1,0-1-1,0 1 1,0-1 0,0 0-1,1 0 1,-7-9-1,8 10-238,0 0 0,1-1 0,-1 1 0,1 0 0,-1-1 0,1 1 0,0-1 0,0 1 0,1-1 0,-1-6 0,1 7-80,0 1 0,0-1-1,0 1 1,1-1 0,-1 1 0,1-1-1,0 1 1,0 0 0,0-1 0,0 1-1,0 0 1,0 0 0,1 0 0,-1 0-1,1 0 1,-1 0 0,3-2 0,15-12-4818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72 163 13581,'0'0'9032,"5"-10"-7985,15-35-561,-19 42-470,0-1 0,0 0 0,-1 0 0,0 0 0,1 0 1,-2 0-1,1 0 0,0 0 0,-1 0 0,0 0 1,1 0-1,-2 0 0,1 1 0,0-1 0,-1 0 1,0 1-1,0-1 0,0 1 0,0-1 0,0 1 0,-1 0 1,1 0-1,-1 0 0,0 0 0,0 1 0,0-1 1,0 1-1,0 0 0,-1 0 0,-6-3 0,9 5-5,0 0 0,0 0-1,0 0 1,0 0 0,0 0-1,0 1 1,0-1 0,0 0 0,0 1-1,0-1 1,0 1 0,0-1-1,0 1 1,0-1 0,0 1-1,0 0 1,1-1 0,-1 1 0,0 0-1,0 0 1,1 0 0,-1-1-1,1 1 1,-1 0 0,1 0-1,-1 0 1,1 0 0,-1 1-1,-9 31 67,10-31-63,-4 14 38,1 1 0,1 0 1,1-1-1,0 1 0,2 0 1,3 32-1,-3-46-120,-1 1 0,1 0-1,0-1 1,0 1 0,0-1 0,0 1 0,1-1-1,-1 1 1,1-1 0,0 0 0,0 1 0,0-1 0,0 0-1,1-1 1,-1 1 0,1 0 0,0-1 0,-1 1-1,1-1 1,0 0 0,1 0 0,-1 0 0,0 0-1,1-1 1,-1 1 0,1-1 0,-1 0 0,1 0 0,-1 0-1,1-1 1,0 1 0,0-1 0,-1 0 0,1 0-1,0 0 1,6-1 0,-5 0-410,0 0-1,0 0 1,0-1 0,-1 1-1,1-1 1,-1 0 0,1 0-1,-1-1 1,0 1 0,0-1-1,0 0 1,0 0 0,0 0 0,5-7-1,23-29-6461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83 16816,'-5'8'1810,"-4"8"-1233,1 1 1,1-1-1,1 2 1,0-1 0,1 1-1,1 0 1,0 0 0,1 0-1,0 35 1,2-24-371,0-21-201,0-1 1,0 1 0,1-1-1,0 1 1,0-1 0,1 1-1,0-1 1,0 1 0,1-1-1,0 0 1,0 0 0,4 8-1,-4-13-3,-1-1-1,1 0 0,0 1 1,-1-1-1,1 0 0,0 0 1,0 0-1,-1 0 1,1-1-1,0 1 0,0 0 1,0-1-1,0 1 0,0-1 1,0 0-1,0 0 0,0 0 1,0 0-1,1 0 0,-1 0 1,0 0-1,0-1 1,0 1-1,2-2 0,49-19 292,-44 17-278,-1 1-123,0-1 0,0 1 0,0 1 0,0 0 0,1 0 0,-1 0 0,12 0 0,-17 2 73,0 0 1,0 0-1,0 0 0,0 0 0,-1 1 0,1-1 0,0 1 1,0 0-1,-1 0 0,1 0 0,0 0 0,-1 0 0,1 1 1,-1-1-1,1 1 0,-1-1 0,0 1 0,0 0 1,0 0-1,0 0 0,0 0 0,0 1 0,0-1 0,-1 0 1,3 4-1,-1 2 51,0 0 1,0 0 0,-1 1-1,0-1 1,1 14 0,7 26 63,-10-48-81,0 1 0,0-1 0,0 0 0,0 1 0,0-1 0,0 0 0,0 0 0,0 1 0,1-1 0,-1 0 0,0 0 0,0 1 0,0-1 0,0 0 0,1 0 1,-1 1-1,0-1 0,0 0 0,0 0 0,1 0 0,-1 1 0,0-1 0,0 0 0,1 0 0,-1 0 0,0 0 0,0 0 0,1 0 0,-1 0 0,0 1 0,1-1 0,-1 0 1,0 0-1,0 0 0,1 0 0,-1 0 0,0 0 0,1 0 0,-1-1 0,10-9 88,5-19 230,-14 29-294,18-55 245,-14 39-250,0 1-1,1 0 1,1 0 0,17-28 0,-24 43-26,0 0 0,0-1 0,0 1 0,1 0-1,-1 0 1,0-1 0,1 1 0,-1 0 0,0 0 0,0 0 0,1 0 0,-1-1 0,0 1-1,1 0 1,-1 0 0,0 0 0,1 0 0,-1 0 0,0 0 0,1 0 0,-1 0 0,0 0-1,1 0 1,-1 0 0,0 0 0,1 0 0,-1 0 0,0 0 0,1 0 0,-1 0 0,0 1-1,1-1 1,-1 0 0,0 0 0,1 0 0,-1 1 0,0-1 0,0 0 0,1 0 0,-1 0-1,0 1 1,0-1 0,0 0 0,1 1 0,-1-1 0,0 0 0,0 0 0,0 1 0,0-1-1,1 1 1,10 22 11,-6-13 29,-4-8-29,1 0-1,-1 0 0,1 0 1,0 0-1,-1 0 1,1 0-1,0 0 0,0-1 1,0 1-1,1-1 0,-1 1 1,0-1-1,1 0 0,-1 0 1,0 0-1,1 0 1,0 0-1,-1-1 0,1 1 1,-1-1-1,1 1 0,3-1 1,0-1 20,-1 0 0,0 0-1,-1 0 1,1-1 0,0 1 0,0-1 0,-1-1 0,1 1 0,-1 0 0,1-1 0,3-3 0,9-8 57,-1-1-1,0 0 1,-1-1 0,16-23 0,-14 12-43,-14 21-91,0 0-1,1 0 1,0 1-1,0 0 1,6-7-1,-9 49-426,-1-34 497,0 0 1,0 0-1,0-1 1,0 1-1,1 0 1,0 0-1,-1 0 1,1 0-1,0 0 1,0-1-1,0 1 1,1 0-1,1 3 1,-2-5-14,1 0 0,-1 0 0,0 0 1,1 0-1,-1 0 0,1-1 0,-1 1 0,0-1 1,1 1-1,0-1 0,-1 1 0,1-1 0,-1 0 1,1 1-1,-1-1 0,1 0 0,0 0 1,-1 0-1,1-1 0,-1 1 0,1 0 0,0 0 1,-1-1-1,1 1 0,-1-1 0,1 0 1,1-1-1,40-20 72,-33 15-690,2 0 0,-1 1 1,1 1-1,22-8 0,-32 12 526,1 1 0,-1-1-1,1 1 1,-1 0 0,1-1 0,-1 1 0,1 0 0,-1 1 0,1-1-1,-1 0 1,1 1 0,-1-1 0,1 1 0,-1 0 0,0 0 0,1 0-1,-1 0 1,0 0 0,0 0 0,0 1 0,0-1 0,0 1-1,0-1 1,0 1 0,0 0 0,-1 0 0,1 0 0,-1 0 0,3 4-1,1 4 201,0 0 0,-1 0-1,-1 1 1,0-1-1,0 1 1,-1 0-1,-1 0 1,2 21-1,-7 93 2691,2-107-2230,1-2 24,-1 0-1,0 0 1,-1 0 0,-11 30 0,7-39-307,4-21-405,3-23-527,6 5 388,1 1 1,1-1-1,2 1 1,26-58-1,-3 6 273,-14 32-20,8-21-117,27-113 0,-73 226 165,10-27 118,1 1 0,1 0 0,1 1 0,0 0 0,-6 24 0,12-39-158,0 1-1,-1-1 0,1 0 0,0 0 0,0 1 1,0-1-1,0 0 0,0 0 0,1 0 0,-1 1 0,0-1 1,0 0-1,1 0 0,-1 0 0,1 1 0,-1-1 0,1 0 1,0 0-1,-1 0 0,1 0 0,0 0 0,0 0 1,0 0-1,-1 0 0,2 0 0,0 0 11,0 0-1,0 0 1,0-1-1,1 1 1,-1-1-1,0 1 1,0-1 0,0 0-1,0 0 1,0 0-1,1 0 1,-1 0-1,3-1 1,11-3 57,0 0 1,-1-1-1,20-9 0,-19 7-110,13-4-410,1 1 0,41-9 1,-14 14-8752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16239,'2'10'731,"1"0"0,0 0 0,0-1 0,1 1 0,0-1 0,1 0 0,-1 0 0,2 0 0,-1-1 0,10 10 0,3 8 79,7 14-200,-1 0 0,-2 2-1,-2 1 1,29 88-1,-43-108-569,-1 1-1,0 0 0,-2 1 0,-1-1 0,-1 1 0,0-1 1,-2 1-1,-1-1 0,-2 1 0,0-1 0,-10 34 0,3-26-563,-1-1-1,-1 1 0,-29 46 0,30-59-1476,-1 0-1,-1-2 0,-26 27 1,-11 1-9648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14894,'0'0'6246,"-5"85"-6054,9-37-64,3 4-96,3 0-32,3-3-352,6-10-321,-7-9-384,4-10-576,-9-11-1282,2-9-1025,-9-9-1505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3427,'0'0'15417,"10"13"-14989,9 13-309,2-1 1,0-1-1,26 21 1,-39-38-87,0 1-1,1-1 1,0-1-1,1 0 1,-1 0-1,1-1 1,0 0-1,1 0 1,-1-1-1,1-1 1,-1 0-1,1 0 1,0-1-1,15 1 1,-22-3 60,-1-1 1,0 1-1,0 0 1,1-1 0,-1 0-1,0 0 1,0 0-1,0 0 1,0 0-1,0-1 1,0 1-1,0-1 1,0 0-1,-1 0 1,1 0 0,-1 0-1,1 0 1,-1-1-1,4-4 1,-2 1 83,0 0 1,-1 0-1,0 0 0,0-1 1,-1 1-1,0-1 1,0 0-1,0 1 0,0-11 1,-1 5 64,0 0 1,0 0-1,-1 0 1,-1 0-1,0-1 1,-1 1 0,0 0-1,-1 1 1,0-1-1,-1 0 1,-6-11-1,2 8 27,-1 1-1,-1 0 0,-22-23 1,28 33-257,0 0 0,0 0 0,0 0 0,-1 0 0,1 1 0,-1 0 0,0 0 0,0 0 0,0 1 0,-1-1 1,1 1-1,0 1 0,-1-1 0,-10-1 0,16 3-79,0 0 1,-1 0-1,1-1 1,-1 1-1,1 0 0,0 0 1,-1 0-1,1 0 1,-1 0-1,1 0 0,-1 0 1,1 0-1,0 1 1,-1-1-1,1 0 1,-1 0-1,1 0 0,0 0 1,-1 0-1,1 1 1,-1-1-1,1 0 0,0 0 1,-1 1-1,1-1 1,0 0-1,0 1 1,-1-1-1,1 0 0,0 1 1,0-1-1,-1 0 1,1 1-1,7 13-2580,21 10-3338,-5-18 818,2-3-1373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92 130 14350,'0'0'6304,"-10"10"-5300,4-4-901,-6 5-40,1 1 0,0 0 0,-11 16 0,20-26-60,0 1 0,0 0 0,0 0 0,0 1 0,0-1 0,1 0 0,-1 0 0,1 1 0,0-1 0,0 1 0,1-1 0,-1 1 0,1-1 0,-1 1 0,1 0 0,0-1 0,0 1 0,1-1 0,-1 1 0,1-1 0,0 1 0,0-1 0,1 4 0,-1-6-1,0 0 0,-1 0 0,1 0 1,0 0-1,0 0 0,0 0 0,0 0 0,0-1 0,0 1 1,0 0-1,0-1 0,0 1 0,0-1 0,1 1 0,-1-1 1,0 0-1,0 0 0,0 1 0,1-1 0,-1 0 1,0 0-1,0 0 0,1 0 0,-1 0 0,0 0 0,0-1 1,1 1-1,-1 0 0,0-1 0,0 1 0,0 0 0,0-1 1,1 0-1,-1 1 0,0-1 0,0 0 0,0 1 0,1-2 1,4-2 48,-1 0 1,1 0 0,-1 0-1,0-1 1,8-9 0,-2-1 198,0-1 1,-1-1-1,0 0 1,-2 0-1,0-1 1,-1 0-1,0-1 1,-2 1-1,0-1 1,-1 0-1,-1-1 1,0-30-1,-3 52-753,-2 8 22,0-1 0,1 1-1,0 0 1,1 11 0,0-18 51,1 1 1,-1 0 0,1 0 0,0-1-1,0 1 1,0 0 0,0-1-1,3 4 1,-4-5-25,2 0-1,-1-1 1,0 1-1,0 0 1,0-1 0,1 0-1,-1 1 1,1-1-1,-1 0 1,1 0-1,-1 0 1,1 1 0,0-2-1,0 1 1,-1 0-1,1 0 1,3 0 0,12 1-6198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8:4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1690 445 8200,'-125'38'284,"2"4"1,-146 73-1,215-86-191,0 1 1,2 3-1,1 3 0,2 1 0,2 3 0,-83 88 0,65-47-229,4 3 0,3 2-1,5 3 1,-66 145 0,36-35-858,-66 242 0,110-307 1298,5 1 1,6 2-1,-18 253 0,46-340-203,2 0-1,3-1 1,2 1 0,1-1-1,3 0 1,3-1-1,28 72 1,-15-60 85,2-1 0,2-1 1,3-2-1,3-1 0,53 62 0,-67-91-197,1-1 1,1-1-1,1-1 0,2-1 1,0-1-1,1-2 0,1-1 1,34 15-1,-27-17 16,1-2-1,1-1 1,0-3-1,1-1 1,0-1-1,68 2 1,-33-8-19,-1-3 1,0-3-1,0-4 1,-1-3-1,0-3 1,86-28-1,-71 12 78,-2-4 0,-1-4 1,-2-3-1,121-82 0,-101 49 212,-2-6 0,-4-3 0,-4-5 0,-3-4 0,-5-3 0,-4-5 0,106-170 0,-119 154-97,-6-3-1,-4-3 1,-7-2-1,-4-2 1,33-150-1,-42 103 30,-7-2-1,-8-1 0,1-249 1,-24 354-171,-2 0 0,-4 0 0,-3 0 0,-3 1 1,-37-123-1,39 163-59,-2-1 1,-1 1 0,-2 1 0,0 1-1,-2 0 1,-1 1 0,-1 0 0,-2 2-1,0 0 1,-2 2 0,0 0-1,-2 2 1,0 0 0,-53-31 0,38 32-109,-1 2 1,0 1 0,-1 3 0,-1 1 0,-1 2 0,1 2 0,-2 2 0,1 2-1,-1 2 1,1 2 0,-58 5 0,14 5-426,-1 4 0,2 4 0,0 4 0,-142 53 0,-6 22-1462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1:5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4155 265 7207,'-53'6'-27,"0"-1"0,-1-3 1,1-2-1,-1-2 0,1-3 1,0-2-1,-103-29 0,-113-30 377,208 55-244,0 2 0,-92 0 0,-36 11-152,-254-10-1894,378 3 2218,-1 2 0,1 4 1,0 2-1,-1 3 0,2 3 1,-65 17-1,-505 172 663,347-101-718,228-79-231,1 3-1,1 3 1,1 2 0,1 2-1,2 3 1,1 2 0,1 3 0,-85 78-1,81-60 20,2 2 0,-82 116-1,112-137-5,1 2-1,2 0 1,2 1 0,1 1-1,2 1 1,-18 76-1,16-24-28,-7 174 0,27 97-24,9-164 46,10-1 1,53 228-1,149 374-3,187 675 175,-365-1269-158,128 473-25,-139-571 6,5-2-1,4-2 1,5-2 0,74 113 0,-41-97 2,98 107 1,112 96 38,-63-72-22,607 764-1,-733-885-11,26 31 71,8-6 0,178 155 1,-227-233-42,3-4 0,3-4 0,3-4 1,3-4-1,141 60 0,-69-55-7,1-7 0,3-8 0,2-7 1,2-9-1,250 15 0,-279-39-28,0-8 1,232-26 0,-281 11-2,0-5 0,-2-4 0,0-5 0,158-66 0,-188 59 16,-1-3 1,-1-3-1,-3-2 0,-2-4 1,-1-2-1,80-84 0,-53 37 12,-4-3 0,-5-4 0,75-126 0,-85 109-18,-6-3-1,-5-3 0,52-163 1,72-413-7,-156 541 89,-8-1 0,-6-1 0,-8 0 0,-16-173 0,-119-643 456,-83-53 223,104 535-660,27 156 3,-15 5 1,-235-545-1,248 697 192,-9 5 0,-123-181-1,141 252-235,-5 4 0,-4 3-1,-4 3 1,-127-107 0,-727-509 74,795 615 50,-4 6-1,-186-82 0,234 130-51,-2 5-1,-2 4 0,-2 5 1,-168-26-1,121 40-123,-1 6 0,-188 12 1,-311 53-696,612-49 479,-47 6-866,-1-4 0,0-4 0,-107-10 0,111-12-1285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10634,'0'0'4340,"-9"4"-1703,1 0-2185,-1 0 0,1 1-1,0 0 1,0 1 0,0-1 0,-12 13-1,17-15-384,0 0 1,1-1-1,-1 1 0,0 0 0,1 1 1,0-1-1,0 0 0,0 1 0,0-1 1,0 1-1,1 0 0,0-1 0,-1 1 1,2 0-1,-1 0 0,0 0 0,1 0 1,-1 0-1,1 0 0,0 0 0,0-1 1,2 7-1,0-10-86,0-1 1,0 1 0,0-1 0,0 1-1,0-1 1,0 0 0,0 0-1,0 0 1,0 0 0,0-1-1,0 1 1,-1 0 0,4-4 0,2-2-84,1 0 0,0 0 0,0 0 0,1 1 0,0 1 0,0-1 0,0 1 0,1 1 0,0 0 0,0 0 0,0 1 0,0 0 0,0 1 0,1 0 0,-1 1 1,1 0-1,-1 0 0,1 1 0,-1 1 0,15 2 0,-23-3 137,1 0-1,0 0 1,-1 1-1,1-1 1,-1 1 0,1 0-1,-1 0 1,1 0 0,-1 0-1,1 0 1,-1 1 0,0-1-1,0 1 1,1-1 0,-1 1-1,0 0 1,-1 0 0,1 0-1,0 0 1,0 0 0,-1 0-1,0 0 1,1 1 0,-1-1-1,0 1 1,0-1 0,0 1-1,0-1 1,-1 1 0,1-1-1,-1 1 1,1 0 0,-1-1-1,0 1 1,0 0 0,0-1-1,0 1 1,-1 0 0,1-1-1,-2 5 1,-1 3 312,0 0 1,-1 0-1,-1-1 1,1 0-1,-1 0 0,-1 0 1,0 0-1,0-1 1,-9 10-1,8-11-214,0 0 0,-1-1 1,1 0-1,-1 0 0,-1-1 0,-11 7 0,18-11-248,1-1-1,-1 1 0,1 0 1,-1 0-1,1-1 0,-1 1 0,0 0 1,0-1-1,1 0 0,-1 1 1,0-1-1,1 0 0,-1 0 1,0 0-1,0 0 0,1 0 0,-1-1 1,0 1-1,0 0 0,1-1 1,-1 1-1,1-1 0,-1 0 1,0 1-1,1-1 0,-1 0 0,1 0 1,-1 0-1,1 0 0,0 0 1,-1-1-1,1 1 0,0 0 1,0 0-1,0-1 0,0 1 0,0-1 1,0 1-1,0-1 0,1 1 1,-1-1-1,0 0 0,0-1 1,-1-8-1485,0 1 1,1 0-1,0-1 1,0-11 0,0-15-5683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18353,'0'0'1479,"-2"9"85,0 5-1137,-1 1-1,2-1 1,0 1-1,1-1 1,0 1-1,1-1 1,1 1 0,0-1-1,8 25 1,2-3-37,27 68 219,-35-95-592,0-1 1,1 0-1,0-1 1,0 1-1,1-1 1,-1 0-1,2 0 1,-1-1 0,12 10-1,-16-15-23,-1 0 0,1 0 0,-1 0 0,1 0 0,-1-1 0,1 1-1,0 0 1,-1-1 0,1 1 0,0-1 0,0 0 0,-1 1 0,1-1 0,0 0 0,0 0 0,-1 0 0,1 0 0,0 0 0,0-1-1,0 1 1,-1-1 0,1 1 0,2-2 0,0 0 8,-1 0 0,0 0-1,0 0 1,0-1 0,0 1-1,-1-1 1,1 0 0,-1 0-1,1 0 1,2-6 0,4-7 1,-1-1 0,0-1-1,7-26 1,-14 39-26,0 2 30,0 1-1,0 0 1,0-1-1,0 1 0,0 0 1,0-1-1,1 1 1,-1 0-1,1 0 1,-1 0-1,1 0 1,0 0-1,0 1 0,3-3 1,-4 3 10,0 1 1,0 0 0,0 0-1,0-1 1,0 1-1,0 0 1,0 0 0,0 0-1,0 0 1,0 0-1,0 1 1,0-1 0,0 0-1,0 0 1,0 1-1,0-1 1,0 0-1,0 1 1,0-1 0,0 1-1,0-1 1,0 1-1,-1 0 1,1-1 0,0 1-1,0 0 1,-1 0-1,1-1 1,0 1-1,-1 0 1,1 0 0,-1 0-1,1 0 1,-1 0-1,1 0 1,0 1 0,26 64 944,-24-56-928,0 1 0,1-1 0,1 0-1,0 0 1,0 0 0,1-1 0,8 11 0,-14-19-104,1 0 1,-1-1 0,1 1-1,-1 0 1,1-1-1,0 1 1,-1 0 0,1-1-1,0 1 1,-1-1-1,1 1 1,0-1-1,0 0 1,0 1 0,-1-1-1,1 0 1,0 1-1,0-1 1,0 0 0,0 0-1,0 0 1,0 0-1,-1 0 1,1 0 0,0 0-1,0 0 1,0 0-1,0 0 1,0-1 0,0 1-1,-1 0 1,1 0-1,0-1 1,0 1 0,0-1-1,-1 1 1,2-2-1,0 0-643,0 0 0,0 0 0,0-1 0,0 1-1,-1-1 1,1 1 0,-1-1 0,0 0 0,2-5 0,8-27-9292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8712,'0'0'14574,"50"-11"-13325,-15-7-416,4-2-705,7-4-96,4-4-640,-1 0-1635,-4-1-2337,-10 3-4388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50 15246,'0'0'4341,"-6"-7"-2324,2 2-1771,0 0 0,0 0 0,-1 1 0,1 0 0,-1 0 0,-9-6-1,12 9-212,1 1 0,0-1-1,-1 0 1,1 1 0,-1-1-1,1 1 1,-1-1 0,1 1-1,-1 0 1,1-1 0,-1 1-1,1 0 1,-1 0-1,1 0 1,-1 0 0,0 1-1,1-1 1,-1 0 0,1 1-1,-1-1 1,1 1 0,-1-1-1,1 1 1,0 0 0,-1 0-1,1-1 1,0 1 0,0 0-1,-1 0 1,1 0-1,0 1 1,0-1 0,0 0-1,0 0 1,0 0 0,0 1-1,1-1 1,-1 0 0,-1 4-1,-7 13-35,1 1 0,1 0 0,1 1 0,0 0 0,1 0 0,-2 28 0,2 4 337,3 69-1,1-116-320,1 0 0,0 0 0,1-1 0,-1 1 0,1 0 0,0 0 0,0-1 0,1 1 0,-1 0 0,1-1 0,0 0 0,0 1 0,1-1 0,-1 0 0,1 0 0,0 0 0,0 0 0,0-1 0,0 1 0,1-1 0,0 0 0,-1 0 0,1 0 0,0 0 0,0-1 0,1 0 0,-1 0 0,0 0 0,1 0 0,0-1 0,-1 1 0,1-1 0,0 0 0,-1-1 0,1 1 0,0-1 0,0 0 0,0 0 0,0 0 0,-1-1 0,1 0 0,0 0 0,0 0 0,-1 0 0,7-3 0,-1 0 10,-1-1 0,0 1-1,0-1 1,0-1 0,-1 1-1,0-2 1,0 1 0,11-12 0,-16 14-6,1 1 1,-1-1 0,1 0 0,-1 0 0,0 0-1,-1 0 1,1-1 0,-1 1 0,0-1 0,0 1-1,0-1 1,-1 0 0,1 0 0,-1 0 0,0 0-1,-1 0 1,1 0 0,-1 0 0,0-7 0,-1 9 6,0 1 0,0 0 1,-1-1-1,1 1 1,0 0-1,-1 0 0,1 0 1,-1 0-1,0 0 0,0 0 1,0 1-1,0-1 0,0 1 1,0-1-1,0 1 1,0 0-1,-1-1 0,1 1 1,0 0-1,-1 1 0,1-1 1,-1 0-1,1 1 0,-1-1 1,1 1-1,-1 0 1,0 0-1,1 0 0,-1 0 1,-3 1-1,-1-1 44,-1 1-1,1-1 1,0 2-1,0-1 1,0 1-1,0 0 1,0 0-1,1 1 1,-12 5-1,-15 21-97,32-28 27,0 0 0,0 1 0,0-1 0,0 0 1,1 0-1,-1 1 0,0-1 0,0 0 0,1 1 0,-1-1 1,1 1-1,-1-1 0,1 1 0,-1-1 0,1 1 0,0-1 1,0 1-1,0 0 0,0-1 0,0 1 0,0-1 0,1 1 1,-1-1-1,1 3 0,-1-4-3,1 1 0,0 0 1,0-1-1,-1 1 0,1 0 1,0-1-1,0 1 0,0-1 0,0 1 1,0-1-1,0 0 0,0 1 0,0-1 1,-1 0-1,1 0 0,0 0 0,0 1 1,0-1-1,0 0 0,0 0 0,0-1 1,0 1-1,0 0 0,2-1 1,25-6-2,-10-3-47,-1-2-1,-1 0 1,0-1-1,0 0 1,-1-1-1,-1-1 1,13-17-1,-8 10-133,-19 21 178,1 1 1,-1-1 0,0 1-1,1-1 1,-1 1-1,0 0 1,1-1-1,-1 1 1,1-1-1,-1 1 1,0 0-1,1-1 1,-1 1 0,1 0-1,-1-1 1,1 1-1,-1 0 1,1 0-1,0 0 1,-1-1-1,1 1 1,-1 0 0,1 0-1,-1 0 1,1 0-1,0 0 1,-1 0-1,1 0 1,-1 0-1,1 0 1,0 0 0,-1 1-1,1-1 1,-1 0-1,1 0 1,-1 0-1,1 1 1,-1-1-1,1 0 1,-1 1-1,1-1 1,-1 0 0,1 1-1,-1-1 1,0 1-1,1-1 1,-1 1-1,0-1 1,1 1-1,-1-1 1,0 1 0,1-1-1,-1 1 1,0-1-1,0 1 1,0-1-1,0 1 1,1-1-1,-1 1 1,0 0-1,0-1 1,0 2 0,7 49 150,-6-37-77,13 89-213,-14-104 65,1 1-1,-1-1 1,0 1 0,0 0 0,0-1 0,1 1 0,-1-1 0,0 1 0,1-1 0,-1 1 0,1 0-1,-1-1 1,0 1 0,1 0 0,-1 0 0,1-1 0,-1 1 0,1 0 0,-1 0 0,1-1-1,-1 1 1,1 0 0,-1 0 0,1 0 0,-1 0 0,1 0 0,-1 0 0,1 0 0,-1 0-1,1 0 1,-1 0 0,1 0 0,-1 0 0,1 0 0,-1 0 0,1 1 0,-1-1 0,1 0 0,-1 0-1,1 0 1,-1 1 0,1-1 0,-1 0 0,0 1 0,1-1 0,-1 0 0,0 1 0,1-1-1,-1 1 1,0-1 0,1 0 0,-1 1 0,0-1 0,0 1 0,1-1 0,-1 1 0,0-1-1,0 1 1,0-1 0,0 1 0,0-1 0,0 1 0,0-1 0,0 1 0,0-1 0,0 1 0,0-1-1,0 1 1,0 0 0,24-38-5805,-7 1 727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15375,'0'0'6838,"-11"10"-5648,1 0-1058,0 0 0,1 1-1,0 0 1,0 1-1,2-1 1,-1 2-1,2-1 1,-1 1-1,2 0 1,-6 16-1,4-5-69,1 0 0,2 0-1,0 1 1,1-1 0,2 1-1,0 0 1,2-1 0,6 45-1,-6-65-41,0 0-1,0 0 0,0-1 0,1 1 0,0 0 0,0-1 0,0 1 0,0-1 1,0 1-1,1-1 0,-1 0 0,1 0 0,0-1 0,0 1 0,0 0 1,1-1-1,-1 0 0,0 1 0,1-1 0,-1-1 0,1 1 0,0 0 1,0-1-1,0 0 0,-1 0 0,1 0 0,0-1 0,0 1 0,0-1 1,0 0-1,0 0 0,1 0 0,-1 0 0,0-1 0,0 0 0,-1 0 1,1 0-1,0 0 0,5-3 0,-3 2 4,0 0 0,-1 0 0,1 0 0,-1-1 0,0 0 0,0 0 0,0 0 0,0-1 0,-1 1 0,1-1 1,-1-1-1,0 1 0,0 0 0,-1-1 0,1 0 0,-1 0 0,0 0 0,0 0 0,-1 0 0,1-1 0,-1 1 0,0-1 0,-1 0 0,0 1 0,1-1 0,-1-9 0,-1 13 0,-1 0-1,0 1 0,0-1 0,0 0 1,0 1-1,0-1 0,0 1 0,0 0 0,0-1 1,0 1-1,-1 0 0,1-1 0,-1 1 1,1 0-1,-1 0 0,1 0 0,-1 1 1,1-1-1,-1 0 0,0 0 0,0 1 1,1-1-1,-1 1 0,0 0 0,0-1 0,0 1 1,1 0-1,-1 0 0,-2 0 0,-5 0-7,1-1-1,-1 1 0,1 1 1,-1-1-1,-9 3 0,12-1-14,1 0 1,-1 0-1,1 1 1,0 0-1,0 0 1,0 0-1,-9 7 0,12-8 8,0 0 0,0-1 0,0 1 0,0 0 0,1 0 0,-1 1 0,0-1 0,1 0 0,-1 0 0,1 1 0,0-1 0,0 1 0,0-1 0,0 1 0,0 0 0,1-1 0,-1 1 0,0 5 0,2-8-6,-1 1 1,0 0-1,1-1 1,-1 1-1,1-1 1,-1 1-1,1-1 1,-1 1-1,1-1 1,-1 1-1,1-1 1,-1 1-1,1-1 1,0 0-1,-1 1 1,1-1-1,-1 0 1,1 1-1,0-1 1,-1 0-1,1 0 1,0 0-1,0 0 1,-1 0-1,1 0 1,0 0-1,-1 0 1,1 0-1,0 0 1,0 0-1,0 0 1,26-5 34,-16 1-17,-1 0 0,0-1-1,0 0 1,0-1 0,-1 0-1,0-1 1,10-8 0,56-61-230,-10 9-239,-64 67 436,-1 0 1,1 0-1,-1 0 1,0 0-1,1 1 1,-1-1-1,0 0 1,1 0-1,-1 1 1,0-1-1,1 0 1,-1 1-1,0-1 1,0 0 0,1 1-1,-1-1 1,0 0-1,0 1 1,0-1-1,1 0 1,-1 1-1,0-1 1,0 1-1,0-1 1,0 0-1,0 1 1,0-1 0,0 1-1,0-1 1,0 1-1,0-1 1,0 0-1,0 1 1,0-1-1,0 1 1,0-1-1,-1 0 1,1 1-1,1 26 75,-1-25-33,0 158 185,4-144-1435,-4-16 1065,0 1-1,0-1 1,1 0 0,-1 0 0,0 1 0,0-1 0,1 0 0,-1 0 0,0 0 0,1 0-1,-1 1 1,0-1 0,1 0 0,-1 0 0,1 0 0,-1 0 0,0 0 0,1 0 0,-1 0-1,0 0 1,1 0 0,-1 0 0,1 0 0,-1 0 0,0 0 0,1 0 0,-1-1-1,0 1 1,1 0 0,-1 0 0,0 0 0,1 0 0,-1-1 0,0 1 0,0 0 0,1 0-1,-1-1 1,0 1 0,0 0 0,1 0 0,-1-1 0,0 1 0,0 0 0,0-1 0,1 0-1,12-20-10055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1794,'0'0'23318,"5"46"-22806,-5-11 1,0 2 95,4-2-319,1-5-257,4-4 0,2-5-641,-3-9-832,1-7-1378,-3-5-1441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15855,'0'0'8488,"73"12"-10250,-34-12-672,7 0-1762,-2-6-3651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188 441 13357,'-8'7'3630,"-33"25"-1038,19-17-1726,0 2 0,1 0 1,1 2-1,-26 30 1,45-48-862,1-1 0,-1 1 1,0 0-1,1 0 1,-1 0-1,1-1 0,-1 1 1,1 0-1,-1 0 1,1 0-1,0 0 0,-1 0 1,1 0-1,0 0 1,0 0-1,-1 0 1,1 0-1,0 0 0,0 0 1,1 2-1,-1-3-5,1 1 1,-1-1-1,1 0 0,-1 1 1,1-1-1,0 0 0,-1 0 1,1 0-1,0 1 0,-1-1 1,1 0-1,-1 0 0,1 0 1,0 0-1,-1 0 0,1 0 0,0 0 1,-1 0-1,1-1 0,0 1 1,-1 0-1,1 0 0,0-1 1,47-18-193,-43 17 135,13-6-196,0 2 0,0 0 1,1 1-1,0 0 1,-1 2-1,2 0 1,-1 2-1,0 0 1,0 1-1,1 0 0,-1 2 1,37 8-1,-53-10 295,1 1-1,-1 1 0,0-1 0,0 0 1,0 1-1,-1-1 0,1 1 1,0 0-1,0 0 0,-1 0 0,1 0 1,-1 1-1,0-1 0,0 1 0,0-1 1,0 1-1,0 0 0,0 0 0,-1 0 1,0 0-1,1 0 0,-1 0 1,0 0-1,0 0 0,-1 0 0,1 1 1,-1-1-1,1 0 0,-1 0 0,0 1 1,0-1-1,-1 5 0,-1 0 250,1-1 0,-1 1 0,-1 0 0,1 0 0,-1-1 0,-1 1 0,1-1-1,-1 0 1,-1 0 0,1-1 0,-12 13 0,8-9-90,0-1 1,-1 0-1,-1 0 1,1-1-1,-1 0 1,-1-1-1,0 0 0,0-1 1,0 0-1,0-1 1,-1 0-1,0 0 1,0-2-1,-22 5 1,33-8-233,-1 1 0,1-1 0,-1 0 0,0 0 0,1-1 0,-1 1 0,1 0 0,-1 0 0,0-1 0,1 1 0,-1-1 0,1 1 0,-1-1 0,1 0 0,0 1 0,-1-1 0,1 0 0,0 0 0,-1 0 0,1 0 0,0 0 0,0-1 0,0 1 0,-1-2 0,0 0-152,0 0 1,1-1 0,0 1-1,0-1 1,0 1 0,0-1-1,1 1 1,-1-1 0,1 1-1,0-7 1,1-7-1182,1-1 0,1 1 0,7-27-1,10-23-3386,5-11-1089</inkml:trace>
  <inkml:trace contextRef="#ctx0" brushRef="#br0" timeOffset="1">360 0 8648,'0'0'9844,"-3"11"-8765,-3 12-435,1 0 1,2 0 0,0 1 0,1-1 0,2 40 0,2-42-533,1-1 0,0 0 0,1 0 1,2 0-1,0-1 0,1 1 0,0-1 0,2-1 1,0 0-1,1 0 0,24 31 0,24 15-500,3 4-4984,-57-56 497,-17-11 968,-10-3 37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2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87 319 5285,'0'0'6951,"-62"-64"-3941,43 38-95,13 3 64,6 3-1249,29 2-705,8-1-193,14-2-415,16-3-353,15-3-96,4-7-1698,3-8-3555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17425 0 8296,'-8'4'155,"-61"34"156,-114 82 0,65-39-69,-344 200 658,15-9 250,-256 120-665,664-372-414,-612 331 219,-409 200-228,409-274 63,-690 193 1,766-314-112,-6-25 0,-986 92 1,-104-137-435,760-51 252,433-11 177,-1720 76 110,1331-47 61,6 60-167,-336 163 296,1083-239 124,-151 69 0,221-85-231,2 1-1,1 3 0,1 1 0,1 2 0,1 1 0,-47 49 0,76-68-169,0 1-1,0 0 1,1 0-1,0 1 1,1 0 0,0 0-1,-5 15 1,10-22-41,1-1 1,-1 1-1,1 0 1,0 0-1,0 0 1,0 0-1,1 0 1,0 0-1,0-1 1,0 1-1,1 0 0,-1 0 1,1 0-1,0 0 1,1 0-1,-1 0 1,1-1-1,0 1 1,0-1-1,0 1 1,1-1-1,-1 0 1,5 5-1,3 1 37,0 0-1,1-1 0,0 0 0,1-1 1,0 0-1,0-1 0,1 0 0,0-1 0,0 0 1,0-1-1,23 5 0,7 0 169,0-2-1,65 4 0,44-5 0,-1-7-1,156-20 1,96-38-3656,-289 34 904,-11-5-774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2:06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739 125 4228,'-8'1'2077,"-77"7"-1535,55-6 184,-1 1-1,-40 9 1,61-10-633,0 1 0,1 1-1,-1-1 1,1 2 0,0-1 0,0 1 0,1 0-1,-1 1 1,1 0 0,0 1 0,-10 10 0,-11 17-69,2 2 0,1 0 0,2 2 1,2 1-1,1 0 0,2 2 1,1 0-1,-21 83 0,20-46 3,4 1 0,3 0-1,4 1 1,2 88 0,4 57 32,14 360 426,3-469-370,5-1-1,66 211 0,113 212-122,-125-349 36,10 31-55,306 712-4,-125-479 43,36-21-12,-69-105-2,355 490 18,-394-577 204,289 278 0,-327-374-121,6-7 0,320 209 0,309 84-71,-184-109 14,593 299 235,-58-160-152,-940-399-195,2-8 0,3-9 0,388 32 0,-152-63 25,96 7-28,-386-7 55,228 49-1,-126-2 34,494 89 51,136-83-50,-755-61-30,1-6 1,0-5 0,176-32-1,-231 25 25,148-28-3,236-11 0,-393 49-3,401-30-33,-375 21-21,0-4 0,-1-4 0,93-34 0,-99 23 24,-1-4 0,92-53 0,-135 63-16,0-1 0,-2-1 0,-1-3 0,-1-1 1,60-65-1,-79 72 30,0 0 1,-2 0 0,0-2 0,-2 0 0,0-1-1,15-48 1,-16 33 43,-2-1-1,-2 0 1,7-86-1,-14 28 14,-5 1-1,-4 0 0,-24-123 1,6 85-26,-6 1 1,-6 2-1,-5 1 0,-75-158 0,-75-101 11,-17 9-1,-314-434 0,-126 30 32,-61 53-107,671 696 44,-249-238-7,-407-300 0,-1055-591 120,1082 790-12,12 7-18,349 185-83,-432-251-6,-33 62 9,-356-33 39,812 316 312,-536-82 1,303 109-18,-821 9 0,595 117 84,7 63 358,312-47-422,249-39-292,-120 16-1345,302-51 134,0-1 1,0-2-1,-42-4 1,5-12-4187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5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211 101 13741,'-2'0'21,"0"-1"-1,0 0 1,0 0-1,0 0 1,0 0 0,0 0-1,0 0 1,1-1-1,-1 1 1,0-1 0,1 1-1,-1-1 1,1 1-1,0-1 1,-1 0 0,1 0-1,0 0 1,0 0-1,0 0 1,0 0 0,1 0-1,-1 0 1,0 0-1,0-4 1,2 4 1,-1 0 0,1 0 0,-1 0-1,1 0 1,0 0 0,0 0 0,0 1 0,0-1 0,0 0 0,0 1-1,1-1 1,-1 0 0,0 1 0,1-1 0,-1 1 0,1 0 0,0 0-1,-1 0 1,1-1 0,0 2 0,0-1 0,0 0 0,0 0-1,0 0 1,0 1 0,2-1 0,12-4 28,1 0 1,0 2-1,-1 0 0,1 0 1,0 2-1,0 0 0,1 1 1,20 3-1,-33-3-58,0 1 0,0 0 1,0 0-1,-1 0 0,1 1 0,-1-1 1,1 1-1,-1 0 0,1 0 1,-1 1-1,0 0 0,0-1 0,0 1 1,0 1-1,-1-1 0,1 0 0,-1 1 1,0 0-1,0 0 0,0 0 0,-1 0 1,1 0-1,-1 0 0,0 1 0,0-1 1,-1 1-1,1-1 0,-1 1 1,0 0-1,0 0 0,0 0 0,-1 9 1,0 0 30,-1-1 0,-1 1 0,0-1 0,-1 1 1,-1-1-1,0 0 0,0 0 0,-2 0 1,1-1-1,-10 15 0,-13 18 105,-43 54 1,58-81-129,10-14-12,-173 232-313,64-77-3881,70-95-401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5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15791,'0'0'5258,"1"10"-4468,5 293 2483,-1-42-3076,-5-247-163,1-1-1,0 1 1,2 0-1,5 22 0,-7-35-10,-1 1-1,1 0 1,-1-1 0,1 1-1,-1-1 1,1 1-1,0-1 1,0 1 0,0-1-1,0 1 1,0-1-1,0 0 1,0 0-1,0 1 1,0-1 0,1 0-1,-1 0 1,0 0-1,1 0 1,-1 0-1,1-1 1,-1 1 0,1 0-1,0-1 1,-1 1-1,1-1 1,0 1 0,-1-1-1,1 0 1,0 0-1,-1 0 1,1 0-1,0 0 1,-1 0 0,1 0-1,0 0 1,-1-1-1,1 1 1,0-1-1,-1 1 1,1-1 0,-1 0-1,1 0 1,-1 1-1,1-1 1,-1 0 0,0 0-1,1 0 1,-1-1-1,2-1 1,12-9 235,-1-1 0,0 0 0,0-1 0,-2-1 0,16-22 0,52-92 303,-65 105-513,35-63 90,-3-2 1,-3-2 0,30-97 0,-67 151-86,-7 37-87,0 0 0,-1 0 0,1 0 0,0-1 0,0 1 0,-1 0 0,1 0 0,0 0 0,0 0-1,-1 0 1,1 0 0,0-1 0,0 1 0,-1 0 0,1 0 0,0 0 0,-1 0 0,1 0 0,0 0 0,0 0 0,-1 0 0,1 0 0,0 0-1,-1 0 1,1 1 0,0-1 0,0 0 0,-1 0 0,1 0 0,0 0 0,0 0 0,-1 0 0,1 1 0,0-1 0,0 0 0,0 0 0,-1 0-1,1 1 1,0-1 0,0 0 0,0 0 0,-1 0 0,1 1 0,0-1 0,0 1 0,-12 9-1677,-16 29-7359,12-18 481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5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85 500 19891,'0'0'1954,"9"-7"464,2-5-2018,-1 0 0,0 0 0,0-1 0,-1 0 0,-1-1 0,0 0-1,-1 0 1,-1 0 0,0-1 0,-1 0 0,6-25 0,-10 33-363,0 0 0,0 0 0,0-1 0,-1 1 0,0 0 0,-1-10 0,0 16-30,1 0-1,0 0 1,0 0 0,-1 0-1,1 0 1,0 0 0,-1 0-1,1 0 1,-1 0 0,1 0-1,-1 0 1,0 1 0,1-1-1,-1 0 1,0 0 0,1 1-1,-1-1 1,0 0 0,0 1-1,0-1 1,-1 0 0,1 1-4,-1-1 1,0 1-1,0 0 1,1 0-1,-1 0 1,0 0 0,0 1-1,1-1 1,-1 0-1,0 1 1,1-1-1,-1 1 1,0-1 0,1 1-1,-1 0 1,1 0-1,-3 1 1,-5 4-7,0 1-1,1 0 1,-1 1 0,1-1-1,1 1 1,0 1 0,0 0-1,1 0 1,-7 10 0,-1 6-6,1 0 1,-13 38-1,23-56 10,0 0 0,1 1 0,0-1-1,0 1 1,1-1 0,0 1 0,0 0 0,1-1-1,1 14 1,-1-18-2,1-1-1,0 1 1,0-1-1,0 1 1,0-1-1,0 1 1,0-1 0,1 0-1,-1 0 1,1 0-1,0 0 1,-1 0-1,1 0 1,0 0-1,0 0 1,0-1-1,1 1 1,-1-1-1,0 1 1,0-1-1,1 0 1,-1 0 0,1 0-1,-1 0 1,1 0-1,-1-1 1,1 1-1,0-1 1,-1 0-1,5 0 1,14 1-34,1-1 0,-1-1 0,0 0 1,0-2-1,0-1 0,0 0 0,0-2 0,31-12 1,13-10-71,74-44 0,-134 70 2,36-25 983,-41 26-822,1 1-1,0 0 1,-1-1 0,1 1 0,-1-1-1,1 1 1,0-1 0,-1 0 0,1 1-1,-1-1 1,0 1 0,1-1-1,-1 0 1,1 0 0,-1 1 0,0-1-1,0 0 1,1 0 0,-1 1 0,0-1-1,0 0 1,0 0 0,0 1 0,0-1-1,0 0 1,0 0 0,0 0 0,0 1-1,0-1 1,0 0 0,-1 0-1,1 1 1,0-1 0,-1 0 0,1 0-1,0 1 1,-1-1 0,1 0 0,-1 1-1,1-1 1,-1 1 0,1-1 0,-1 1-1,1-1 1,-1 1 0,0-1 0,1 1-1,-1-1 1,0 1 0,1-1 0,-2 1-1,-12-7-33,-1 1-1,1 1 0,-28-6 1,28 7-28,0 1 0,1-2 0,-1 1 1,-20-12-1,34 16-3,0 0 1,0 0-1,1 0 0,-1 0 1,0 0-1,0 0 0,0-1 1,1 1-1,-1 0 0,0 0 1,0 0-1,0 0 0,1 0 1,-1 0-1,0 0 0,0-1 1,0 1-1,0 0 0,1 0 1,-1 0-1,0 0 0,0-1 1,0 1-1,0 0 0,0 0 1,0 0-1,0-1 0,1 1 0,-1 0 1,0 0-1,0-1 0,0 1 1,0 0-1,0 0 0,0 0 1,0-1-1,0 1 0,0 0 1,0 0-1,0-1 0,0 1 1,0 0-1,-1 0 0,1 0 1,0-1-1,0 1 0,0 0 1,0 0-1,0 0 0,0-1 1,0 1-1,-1 0 0,1 0 1,0 0-1,0 0 0,0-1 1,0 1-1,-1 0 0,1 0 1,0 0-1,0 0 0,0 0 1,-1 0-1,18-3-901,72 4-3280,-57 1 1998,1-2 0,-1-1 1,0-1-1,0-1 0,0-3 0,54-14 0,-64 6 1077,-21 13 1353,1 0 0,-1 0-1,0 0 1,0 0 0,-1 0 0,1 0 0,0 0-1,0-1 1,0 1 0,-1 0 0,1-1-1,-1 1 1,1 0 0,-1-1 0,1 1-1,-1-1 1,0-1 0,0 1 10,0 1-1,-1 0 1,1-1 0,-1 1-1,1-1 1,-1 1 0,0 0-1,0 0 1,1-1 0,-1 1-1,0 0 1,0 0 0,0 0-1,0 0 1,-1 0-1,1 0 1,0 0 0,0 0-1,0 1 1,-1-1 0,1 0-1,0 1 1,-1-1 0,1 1-1,-1-1 1,1 1 0,0 0-1,-1 0 1,1-1 0,-1 1-1,1 0 1,-1 0 0,-1 1-1,0-2-166,1 1 1,0 0-1,-1 0 0,1 0 0,0 0 0,0 0 0,-1 1 0,1-1 1,0 1-1,0-1 0,0 1 0,-1 0 0,1 0 0,0 0 0,0 0 1,0 0-1,0 0 0,0 1 0,1-1 0,-1 1 0,0-1 0,1 1 1,-1 0-1,1-1 0,-1 1 0,-1 3 0,1 0-51,1-1 0,0 1 0,-1-1-1,1 1 1,1 0 0,-1-1 0,1 1 0,0 0 0,0 0-1,0-1 1,1 1 0,1 8 0,-1-7-25,1 0-1,1 0 1,-1 0 0,1 0 0,0 0-1,0 0 1,1-1 0,0 1-1,-1-1 1,7 6 0,54 49 12,-32-32-21,-15-12-71,-1 1 0,0 0 0,-2 1 0,0 0 0,17 31 1,-26-39 59,0 0 1,-1 0 0,0 0 0,0 1-1,-1-1 1,-1 1 0,0 0 0,0 0-1,-1 0 1,-1 0 0,0 0 0,0 0-1,-4 20 1,1-21 174,-1-1 0,0 1 1,0 0-1,-1-1 0,-1 0 0,1-1 0,-1 1 1,-1-1-1,0 0 0,0 0 0,0-1 0,-1 0 1,0 0-1,0-1 0,-1 0 0,0-1 1,0 1-1,0-2 0,-1 1 0,0-2 0,1 1 1,-1-1-1,-1 0 0,1-1 0,-18 1 0,26-3-151,0 0 1,1 0-1,-1 0 0,0-1 0,1 1 0,-1-1 0,1 1 0,-1-1 0,0 1 1,1-1-1,-1 0 0,1 0 0,0 0 0,-1 0 0,1 0 0,0 0 1,-1 0-1,1 0 0,0-1 0,0 1 0,-1-3 0,0 1-24,0-1 0,0 0 0,1 0 0,0 0 0,-1 0 0,2 0 0,-1 0 1,0-7-1,0-3-72,1 1 1,1-1-1,1 1 1,5-27 0,1 16 36,0 0 1,2 0-1,0 1 1,15-22-1,61-90-38,-21 36 52,-38 54 23,67-116 52,-83 139-36,-1 0-1,-1-1 1,-1 0 0,-1 0 0,5-34 0,-11 56-4,-1 0 0,0-1 0,0 1 0,0 0 0,0 0 1,0 0-1,0 0 0,0 0 0,0-1 0,0 1 0,0 0 0,-1 0 1,1 0-1,0 0 0,-1 0 0,1 0 0,-1 0 0,0-1 0,0 1-4,1 1-1,-1 0 0,1-1 0,-1 1 1,1 0-1,-1 0 0,1-1 0,-1 1 1,0 0-1,1 0 0,-1 0 1,1 0-1,-1 0 0,0 0 0,1 0 1,-1 0-1,1 0 0,-1 0 0,0 0 1,1 0-1,-1 1 0,1-1 0,-2 1 1,-2 1-21,0 0 1,0 0-1,0 0 1,0 1-1,1 0 1,-1 0-1,-4 5 1,-6 8 37,1 1 1,0 0-1,1 1 1,1 1-1,-11 25 1,16-32 58,1 1 0,1 0 0,0 0 0,1 1 0,0-1 0,1 1 0,0-1-1,1 1 1,2 20 0,-1-30-63,1 0-1,0-1 0,0 1 1,0 0-1,0 0 0,1-1 1,-1 1-1,1-1 0,0 1 1,0-1-1,0 0 0,1 0 1,-1 0-1,1 0 0,0 0 0,0 0 1,-1-1-1,2 1 0,-1-1 1,0 0-1,0 0 0,1 0 1,-1 0-1,1-1 0,0 0 1,-1 1-1,1-1 0,0 0 1,0-1-1,0 1 0,0-1 1,5 0-1,1 1 10,1-1 1,-1 0-1,0-1 0,1 0 0,-1-1 1,0 0-1,0 0 0,0-1 1,0-1-1,-1 1 0,15-9 1,-11 3-21,-1 0 0,0-1 0,0 0 0,-1-1 0,0 0 1,-1-1-1,0 0 0,-1-1 0,0 0 0,-1 0 0,0-1 1,8-22-1,-23 51 146,2 1-1,0 0 1,1 0 0,-2 21 0,5-33-113,1 1 1,0-1 0,0 1-1,0 0 1,1-1-1,-1 1 1,1-1-1,0 1 1,3 6 0,-3-9-23,0 0 0,0 0 0,0 0 1,1-1-1,-1 1 0,0 0 0,1-1 1,-1 1-1,1-1 0,0 1 0,-1-1 1,1 0-1,0 1 0,0-1 0,0 0 1,0 0-1,0-1 0,0 1 0,0 0 1,5 0-1,1 0-15,1 0 1,0 0-1,0-1 0,-1 0 1,1-1-1,0 0 1,-1-1-1,1 1 0,0-2 1,-1 1-1,0-1 0,0 0 1,0-1-1,0 0 0,0 0 1,-1-1-1,1 0 0,-1 0 1,8-9-1,2-2-107,0-2 1,-1 1-1,-1-2 0,-1 0 0,23-42 1,-45 118 410,5-47-166,1 0 0,0-1 1,0 1-1,1 0 1,0 0-1,0 0 1,2 12-1,-1-20-145,1 0 0,-1 0-1,1 0 1,-1 1 0,1-1 0,0 0-1,0 0 1,0 0 0,0 0 0,0 0-1,1 0 1,-1-1 0,0 1 0,1 0-1,0-1 1,-1 1 0,1-1-1,0 1 1,-1-1 0,1 0 0,0 0-1,0 0 1,0 0 0,0 0 0,1 0-1,-1 0 1,0-1 0,0 1 0,0-1-1,0 1 1,1-1 0,-1 0 0,0 0-1,0 0 1,1 0 0,3-1-1,-4 0-183,1 1-1,-1 0 1,0-1-1,0 1 1,0-1-1,1 0 1,-1 0-1,0 0 1,0 0-1,0 0 1,0 0-1,0 0 1,-1-1-1,3-1 1,19-30-6204,-13-1-1458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5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20019,'-7'0'2210,"2"0"-32,1 7-833,4 2-800,0 3-225,14 2-224,4-1-128,5-1-1986,4-1-1857,1-3-2980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5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113 293 14189,'0'0'2899,"-11"11"-240,4-5-2230,-7 6 694,2 0 1,-1 1-1,2 1 0,-1-1 1,-10 20-1,20-31-1079,1-1-1,0 1 1,0 0-1,0-1 1,0 1 0,1 0-1,-1 0 1,0-1-1,1 1 1,-1 0-1,1 0 1,0 0-1,-1 0 1,1 0 0,0-1-1,0 1 1,0 0-1,0 0 1,1 0-1,-1 0 1,0 0 0,1 0-1,0-1 1,-1 1-1,1 0 1,0 0-1,0-1 1,0 1-1,0 0 1,0-1 0,0 1-1,0-1 1,1 1-1,-1-1 1,0 0-1,1 0 1,-1 0 0,1 1-1,0-1 1,-1-1-1,1 1 1,0 0-1,-1 0 1,1-1-1,0 1 1,0 0 0,3-1-1,3 2-31,-1-1-1,1 0 0,0-1 0,0 1 1,0-2-1,0 1 0,0-1 1,0 0-1,0-1 0,12-4 1,-9 1-33,-1 0 1,1-1 0,-1 0 0,0 0 0,-1-2 0,0 1-1,0-1 1,0 0 0,-1-1 0,-1 1 0,1-2 0,-1 1-1,-1-1 1,0 0 0,0-1 0,-1 1 0,6-18 0,-3 4-20,0-1 0,-2 0-1,-1 0 1,-2 0 0,0 0 0,-1-1 0,-2-27 0,0 48 36,-1-1 0,1 0 0,-1 0 0,0 1-1,-1-1 1,1 1 0,-1-1 0,-4-9 0,5 14 3,0-1 0,0 1 0,0-1 0,-1 1 0,1 0 0,0-1 0,0 1 0,-1 0 0,1 0 0,-1 0 0,1 0 0,-1 0 0,1 0 0,-1 1 0,0-1 0,1 0 0,-1 1 0,0-1 0,1 1 0,-1 0 0,0 0 0,0-1 0,1 1 1,-1 0-1,0 0 0,0 1 0,1-1 0,-1 0 0,0 1 0,0-1 0,1 1 0,-4 1 0,-3 1 32,0 2-1,1-1 1,-1 1 0,1 0-1,0 0 1,1 1 0,-1 0-1,1 0 1,0 1 0,-10 14-1,10-13 82,0 1 0,1 0 0,0 0 0,0 1 0,1 0 0,0-1 0,0 1 0,1 1 0,-1 9 0,3-18-111,1 0-1,0 0 1,1 0-1,-1-1 1,0 1-1,0 0 1,1 0-1,-1-1 1,1 1-1,0 0 1,-1 0-1,1-1 1,0 1-1,0-1 1,0 1-1,0-1 1,0 1-1,0-1 1,1 0-1,-1 1 1,0-1-1,1 0 1,-1 0-1,1 0 1,-1 0-1,1 0 1,-1 0-1,1 0 1,0-1-1,0 1 1,-1-1-1,1 1 1,0-1-1,0 0 1,-1 1-1,3-1 1,11 2-345,0-1 0,0-1 0,23-1 0,-16 0-706,32-5-1189,-43 4 2166,0 1 0,0-1 0,-1 2-1,1 0 1,0 0 0,0 1 0,15 2 0,-24-2 187,0 0 0,0 0 1,0-1-1,0 1 1,-1 0-1,1 0 0,0 1 1,-1-1-1,1 0 1,0 1-1,-1-1 0,0 1 1,1-1-1,-1 1 1,0-1-1,0 1 0,0 0 1,0 0-1,0 0 1,0-1-1,0 1 0,-1 0 1,1 0-1,-1 0 0,1 2 1,0 7 438,0 0 1,-1 0-1,-2 20 1,0 8-2082,8-9-3766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2:5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16 11563,'0'0'13138,"-3"11"-12220,1-3-829,-1 2 152,0 0 1,0 0-1,1 0 0,1 0 0,-1 16 1,2-24-218,0 1 1,0-1 0,0 1 0,1-1 0,-1 0 0,1 1-1,-1-1 1,1 0 0,0 0 0,0 1 0,0-1 0,0 0-1,0 0 1,0 0 0,1 0 0,-1 0 0,1-1 0,-1 1-1,1 0 1,0-1 0,0 1 0,0-1 0,0 1 0,0-1-1,0 0 1,0 0 0,0 0 0,0 0 0,0 0 0,1 0-1,-1-1 1,0 1 0,4-1 0,3 2-14,-1-2 0,0 1-1,1-1 1,-1-1 0,0 0 0,1 0 0,-1 0 0,0-1 0,0 0-1,0-1 1,0 1 0,0-2 0,-1 1 0,1-1 0,-1 0 0,0-1 0,0 0-1,-1 0 1,1 0 0,-1-1 0,0 0 0,-1 0 0,1 0 0,-1-1-1,0 0 1,-1 0 0,7-14 0,-15 36 126,0 0 0,2 0 0,-1 0 0,2 1 0,0 23 0,1-37-126,0-1-1,0 1 1,1-1-1,-1 1 1,0-1-1,1 1 1,-1 0-1,1-1 1,-1 1-1,1-1 0,0 0 1,0 1-1,-1-1 1,1 0-1,0 1 1,0-1-1,1 0 1,-1 0-1,0 0 1,0 0-1,0 0 1,1 0-1,-1 0 1,2 1-1,1-1 11,-1 0 0,1 0 0,0 0 0,0 0 0,-1 0 0,1-1 0,0 0 0,0 0 0,0 0 0,4 0 0,0-1 11,0 0 1,0-1-1,0 0 0,0 0 1,-1 0-1,1-1 1,-1-1-1,1 1 1,9-8-1,-9 4-74,-1 0 0,0-1 1,-1 0-1,1-1 0,-2 0 0,1 0 0,-1 0 0,-1 0 1,1-1-1,-2 0 0,4-10 0,-10 28 31,1-2 70,0-1 0,0 1 0,1 0 1,-1 0-1,2 0 0,-1 0 0,0 8 0,2-12-44,-1-1-1,0 1 1,1-1-1,0 1 1,-1-1 0,1 0-1,0 1 1,-1-1-1,1 0 1,0 1 0,0-1-1,0 0 1,0 0-1,0 0 1,1 0 0,-1 0-1,0 0 1,0 0 0,1-1-1,-1 1 1,0 0-1,1-1 1,-1 1 0,1-1-1,-1 1 1,0-1-1,1 0 1,-1 1 0,1-1-1,0 0 1,-1 0-1,1 0 1,-1 0 0,1-1-1,1 1 1,3-1-34,-1 0 1,0 0-1,0 0 1,1 0-1,-1-1 1,0 0-1,0 0 1,0-1-1,-1 1 1,1-1-1,-1 0 1,1 0-1,-1 0 1,0-1-1,0 0 1,0 0-1,-1 0 0,6-8 1,27-23-954,-35 38 863,0 0-1,-1 0 1,1 0 0,0 0 0,-1 0-1,0 0 1,0 0 0,0 5 0,0-8 99,0 9 87,0 0 1,1 0-1,0 0 0,0-1 1,1 1-1,0-1 0,1 1 1,-1-1-1,2 0 0,4 10 1,-6-15-163,0-1 0,0 1 0,0-1 0,0 0 0,0 0 0,0 0 0,1 0 0,-1 0 0,0 0 0,1 0 0,0-1-1,-1 0 1,1 1 0,0-1 0,0 0 0,0 0 0,0-1 0,0 1 0,0 0 0,0-1 0,0 0 0,0 0 0,0 0 0,0 0 0,0 0 0,0-1 0,0 1 0,0-1 0,0 0 0,0 0 0,-1 0 0,1 0 0,0 0 0,3-2 0,0-1-721,0 0-1,1 0 1,-2 0-1,1-1 0,0 1 1,-1-1-1,0-1 1,0 1-1,-1-1 1,0 0-1,8-12 1,-5 4-1197,1-1 0,-2 1 0,0-1 0,6-25 0,-1-16-2593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97 2787,'0'-12'5103,"0"-36"-789,0 12 5183,-8 75-5808,2-9-3199,3-10-283,2 0 0,1 0-1,0 1 1,1-1-1,2 0 1,0 0-1,1-1 1,7 24-1,-1-16-192,1-1 0,1 0 1,1-1-1,1-1 0,22 29 0,-79-84-4279,-46-43 2371,69 56 1561,10 11 409,7 5 138,0 1 0,0-1 0,1 0 0,-1 0 0,1-1 0,-1 1 0,1-1-1,0 1 1,0-1 0,-3-4 0,34 4 1959,12-1-1662,0 2-641,1-2 0,-1-1 0,0-3 0,44-14 0,-83 22-170,0-1 1,0 1-1,-1-1 0,1 0 1,0 0-1,0 0 0,0 0 1,-1 0-1,1 0 0,0 0 1,-1-1-1,1 1 0,-1-1 1,0 1-1,1-1 0,-1 1 1,0-1-1,0 0 0,0 0 1,0 0-1,1-2 0,0-18-7371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21332,'0'0'4965,"64"-35"-7560,-43 22-5412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14350,'0'0'5872,"0"12"-4596,0 31-157,-2-11-86,2 0-1,8 58 1,-7-88-1008,-1 1 1,1 0-1,0-1 0,-1 1 1,1-1-1,1 1 0,-1-1 1,0 1-1,1-1 1,-1 0-1,1 0 0,-1 1 1,1-1-1,0 0 0,0-1 1,0 1-1,0 0 0,0-1 1,1 1-1,-1-1 0,0 1 1,1-1-1,-1 0 1,1 0-1,-1 0 0,1 0 1,0-1-1,-1 1 0,1-1 1,0 0-1,0 1 0,-1-1 1,1 0-1,0-1 0,-1 1 1,1 0-1,0-1 0,-1 0 1,1 1-1,3-2 1,3-1 10,0-1 0,0 1 0,0-2 0,0 1 0,-1-1 0,0 0 0,0-1 0,0 0 0,0 0 0,6-8 0,-10 10-25,0-1-1,0 0 1,-1 0 0,1 0-1,-1 0 1,-1-1 0,1 1-1,-1-1 1,0 0 0,0 0-1,-1 0 1,1 0 0,-1 0-1,0-8 1,-6 42-123,4-26 117,0 0-1,0-1 1,0 1 0,1 0 0,-1-1 0,1 1 0,-1 0 0,1 0 0,0-1-1,0 1 1,-1 0 0,1 0 0,1 0 0,-1-1 0,0 1 0,0 0 0,1 0-1,-1 0 1,1-1 0,-1 1 0,1 0 0,0-1 0,-1 1 0,1 0 0,0-1 0,0 1-1,1-1 1,-1 0 0,0 1 0,0-1 0,1 0 0,-1 0 0,2 2 0,1-1 19,0 0 1,0 0-1,0 0 1,0-1 0,1 1-1,-1-1 1,0 0-1,1-1 1,-1 1 0,0-1-1,1 0 1,-1 0-1,0 0 1,1 0 0,-1-1-1,1 0 1,-1 0 0,0 0-1,0 0 1,8-4-1,-2 0 22,-1 0-1,1-1 1,-1 0-1,-1-1 1,1 0-1,-1 0 1,8-10-1,-14 15-43,5-5-85,-7 12-63,-1 11 69,1-11 58,5 47-1666,-5-50 1576,1-1 0,-1 1 0,1 0 0,-1-1 0,1 1 0,0-1 0,0 1 0,-1 0 0,1-1 0,0 0 0,1 1 0,-1-1 0,0 0 0,0 1 0,0-1 0,1 0 0,-1 0 0,1 0 0,-1 0 0,1 0 0,-1 0 0,1-1 0,-1 1 0,1 0 0,0-1 0,-1 0 0,4 1 0,4-2-3767,-3-5-1788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11563,'0'0'4452,"2"61"-5893,18-43-2083,4-2-6629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3:4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2194 535 4068,'0'0'1286,"-9"-8"545,-17-22-664,1-2-1,1-1 1,-23-44-1,37 59-1136,0 1 0,-2 0 0,0 1-1,0 0 1,-1 1 0,-1 0 0,-1 1-1,0 1 1,-1 0 0,0 1 0,-1 1 0,0 1-1,0 0 1,-1 1 0,-1 1 0,0 1 0,0 0-1,-28-5 1,-34-1-183,-1 3-1,0 4 1,-162 10-1,115 3 605,-142 27 0,211-23-366,0 3-1,1 3 0,0 2 1,-83 40-1,112-43-90,0 2-1,1 0 1,1 2-1,1 1 1,1 1 0,0 2-1,2 0 1,-34 45-1,34-36 96,2 2 0,1 1 0,2 0-1,1 1 1,2 2 0,-17 63 0,19-43-15,2 0 0,4 0 0,1 1 0,4 1-1,2-1 1,3 0 0,2 0 0,3 0 0,3 0 0,17 59 0,-3-36-146,3 0 0,4-1 0,4-2 0,3-2 0,3-1 0,4-2 0,70 90 0,-80-123 9,1-2 0,2-2 0,2-1 0,1-2 0,65 42 0,-70-55 50,1-2 1,1-1 0,1-2 0,0-1 0,1-3 0,1-1 0,66 11 0,-73-18 110,0-2 1,0-1-1,1-2 0,-1-2 1,0 0-1,0-3 1,59-14-1,-54 7 74,-1-2 0,-1-1 0,0-2 0,-1-2 0,-1-1 0,42-32 0,-11 0 118,-3-3 0,-1-3 0,-4-2-1,-2-3 1,-3-2 0,-2-2 0,80-146 0,-80 114-249,-4-2-1,-5-1 1,-4-3-1,-5-1 1,31-170-1,-52 201-113,-2-1 0,-4 1 0,-4-1 1,-2 0-1,-15-100 0,12 151-14,-2 0 0,-1 1 0,-1 0 1,-1 0-1,-1 0 0,-2 1 0,0 1 1,-1 0-1,-1 1 0,-1 0 0,-1 0 1,0 2-1,-2 0 0,0 1 0,-1 0 1,-1 2-1,-1 0 0,0 1 0,-1 1 1,0 1-1,-1 1 0,-1 1 0,0 1 1,0 1-1,-1 1 0,0 1 0,-43-7 1,11 7-173,-1 3 1,1 1 0,-1 4 0,0 1 0,1 4 0,-111 24-1,49 2-1345,2 5 0,-133 62 0,42-4-3168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138 345 17521,'0'0'1574,"-12"5"167,2-2-1467,-57 25 2510,64-26-2602,0 0-1,-1 0 0,1 0 0,0 0 0,0 0 1,0 1-1,0-1 0,0 1 0,1 0 1,-1-1-1,1 1 0,0 1 0,0-1 0,0 0 1,0 0-1,1 1 0,-3 5 0,4-7-179,0-1 0,0 0 0,0 0 0,0 1 0,0-1-1,0 0 1,0 1 0,1-1 0,-1 0 0,0 0 0,1 0-1,-1 1 1,1-1 0,-1 0 0,1 0 0,0 0 0,0 0-1,-1 0 1,1 0 0,0 0 0,0 0 0,0 0 0,0-1-1,0 1 1,0 0 0,0-1 0,0 1 0,0 0 0,0-1-1,1 1 1,-1-1 0,0 0 0,0 1 0,1-1 0,-1 0-1,2 0 1,53 4-76,-47-4 48,-1 0-7,-1-1-1,0 0 0,0 0 1,0 0-1,0-1 0,-1 0 1,1 0-1,0-1 1,-1 0-1,1 0 0,-1 0 1,0-1-1,10-7 0,-7 2-29,0 0-1,0 0 1,0 0 0,-2-1-1,1 0 1,-1-1-1,7-14 1,-3 2 18,-1 0 1,-1-1-1,-1 0 1,-1 0-1,-1-1 1,-2 0-1,3-33 1,-7 53 59,1-1 0,-1 0-1,0 1 1,-1-1 0,0 0 0,0 0 0,0 1 0,0-1 0,-1 1 0,0-1 0,0 1-1,0 0 1,-1 0 0,0 0 0,-5-7 0,6 9-1,-1 1 0,0 0-1,1 0 1,-1 0 0,0 1 0,0-1 0,0 1-1,0-1 1,0 1 0,0 0 0,-1 0 0,1 0-1,0 1 1,-1-1 0,1 1 0,0 0 0,-1 0-1,1 0 1,0 0 0,-1 0 0,1 1 0,0 0-1,-1 0 1,1 0 0,0 0 0,0 0 0,-6 3-1,2 0 16,-1 0-1,1 0 1,0 1-1,0 0 1,1 0-1,-1 1 1,1 0-1,1 0 1,-1 0-1,-5 8 1,8-10-8,0 0 1,0 0 0,1 1 0,-1-1-1,1 1 1,0-1 0,0 1-1,1 0 1,-1 0 0,1 0 0,0 0-1,1 0 1,-1 0 0,1 0 0,0 0-1,0 0 1,0 0 0,2 6-1,-1-8-19,0-1-1,1 1 0,-1 0 0,1-1 1,0 1-1,0-1 0,0 1 0,0-1 1,0 0-1,0 0 0,1 0 0,-1 0 1,1 0-1,-1-1 0,1 1 0,0-1 0,-1 1 1,1-1-1,3 1 0,65 16-755,-51-14 213,-7-2 236,-1 1-1,1 1 1,-1 0 0,0 0-1,0 1 1,-1 1 0,12 7-1,-19-10 421,0 0-1,0 0 1,-1 0-1,1 1 1,-1-1-1,0 1 0,0 0 1,0 0-1,-1 0 1,1 1-1,-1-1 0,0 1 1,0-1-1,-1 1 1,0-1-1,1 1 1,-1 0-1,-1 0 0,1 0 1,-1 0-1,0 5 1,-1 13 409,0-16-643,1 0-1,0 0 1,0 0-1,0 0 1,3 9-1,5-18-6131,-2-12 427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15887,'0'0'6668,"0"13"-5825,1 35 169,1-1-1,3 0 1,12 54 0,3-38-957,-13-46-289,-1 1 1,-1 0 0,-1 0-1,0 0 1,1 29-1,-4-47 192,-1 1-1,0-1 0,0 1 1,0-1-1,0 1 0,0-1 0,0 1 1,0-1-1,0 1 0,-1-1 1,1 1-1,0-1 0,0 1 1,0-1-1,0 0 0,-1 1 0,1-1 1,0 1-1,-1-1 0,1 1 1,0-1-1,0 0 0,-1 1 1,1-1-1,-1 0 0,1 1 0,0-1 1,-1 0-1,1 0 0,-1 1 1,1-1-1,-1 0 0,-18-4-689,-16-23-314,-48-69-685,74 85 1758,1-1 0,0 0 0,1 0 0,0-1 0,1 0 0,-8-26 0,13 37 13,1 1 1,0 0 0,0 0 0,0-1-1,0 1 1,0 0 0,0 0 0,0-1 0,1 1-1,-1 0 1,0 0 0,1-1 0,-1 1-1,1 0 1,-1 0 0,1 0 0,-1 0 0,1 0-1,0 0 1,0 0 0,0 0 0,-1 0-1,1 0 1,0 0 0,0 0 0,0 1 0,0-1-1,0 0 1,1 1 0,-1-1 0,0 0 0,0 1-1,0 0 1,0-1 0,1 1 0,-1 0-1,0 0 1,0-1 0,1 1 0,0 0-1,63-2 42,-50 2-31,29 1-304,18-1-1828,-22-2-4335,-19-1-3332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21 12588,'0'0'6710,"-8"-6"-5952,5 4-722,0 1 0,1-1-1,-1 0 1,0 1 0,0 0 0,0 0-1,0 0 1,0 0 0,0 0-1,-1 0 1,1 1 0,0 0-1,0-1 1,-5 1 0,3 2 2,0-1 1,0 0 0,1 1-1,-1 0 1,0 0-1,1 0 1,-1 1-1,1 0 1,0 0-1,0 0 1,-6 5 0,-8 9 106,1 0 1,1 1 0,1 1 0,0 1 0,2 0 0,0 0-1,1 1 1,1 1 0,-12 33 0,13-26 54,1 1 1,1 0-1,2 1 1,1 0-1,1 0 1,1 59-1,4-78-249,0 0-1,1 0 1,1 0-1,-1 0 1,2 0-1,0-1 1,0 1 0,1-1-1,0 0 1,1 0-1,0-1 1,1 0-1,11 13 1,-7-10-606,1-2 1,0 1-1,0-2 0,1 0 1,1 0-1,0-1 0,0-1 0,1 0 1,22 8-1,40 10-5164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15535,'0'0'10789,"-4"12"-9914,-6 13-373,2-1 0,-8 44 0,15-58-375,-1 1 1,2 0-1,-1 0 0,3 18 1,-2-25-118,1 0 1,-1 0-1,1-1 1,0 1 0,1-1-1,-1 1 1,0-1-1,1 0 1,0 1-1,0-1 1,0 0-1,0 0 1,0 0-1,6 5 1,-2-4-49,1-1 1,0 1-1,1-1 1,-1-1-1,1 1 1,-1-1-1,1 0 1,0-1-1,-1 0 1,1 0-1,15-1 1,-12 0-154,-1 1-1,0 0 1,0 1 0,1 0 0,-1 0-1,13 6 1,-20-7 194,0 1-1,0-1 0,-1 1 1,1 0-1,-1 0 0,1 1 1,-1-1-1,0 0 0,0 1 1,0-1-1,0 1 1,0 0-1,0 0 0,-1 0 1,1 0-1,-1 0 0,0 0 1,0 0-1,0 0 0,-1 0 1,1 0-1,-1 1 1,1-1-1,-1 6 0,-1-6 81,1 0 0,0-1-1,-1 1 1,1 0-1,-1 0 1,0-1 0,0 1-1,0-1 1,0 1 0,-1-1-1,1 1 1,-1-1 0,1 1-1,-1-1 1,0 0-1,0 0 1,0 0 0,0 0-1,0 0 1,0-1 0,-1 1-1,1-1 1,0 1 0,-1-1-1,0 0 1,1 0-1,-1 0 1,1 0 0,-1 0-1,0-1 1,0 1 0,-2-1-1,-14 4 103,0-2-1,-1 0 0,-27-1 0,39-1-194,2 0-121,0 0 0,0-1 0,0 1 0,0-1 0,1 0 0,-1-1 0,0 1 0,1-1 0,-1 0-1,1 0 1,-9-6 0,13 7-137,-1 0 0,0 0 0,1-1-1,-1 1 1,1-1 0,0 1 0,0-1-1,0 0 1,-1 1 0,1-1 0,1 0-1,-1 0 1,0 0 0,-1-4-1,2 3-340,0 0 0,-1 0 0,1 0 0,0 0-1,1 0 1,-1 0 0,1 0 0,-1 0-1,1 0 1,0 0 0,0 0 0,2-4-1,12-18-5854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6022,'0'0'5915,"11"5"-2221,3 1-2136,0-1-1,0 0 1,0-1 0,27 5 0,-34-8-950,0-1 0,0 0 0,0 0 0,0 0 0,0-1 0,1 0 0,9-3 0,-12 2-561,1 0 0,-1 0 0,0-1 0,0 1 0,0-1 1,7-6-1,-9 7-28,0-1 0,0 1 0,0-1 0,-1 0 0,1 0 0,0 0 0,-1 0 0,0-1 0,0 1 0,0-1 0,0 1 0,-1-1 0,1 0 0,-1 1 0,0-1 0,0 0 0,0 0 0,-1 0 0,1 0 0,-1 0 0,0-5 0,0 7-16,-1 1 0,1-1-1,-1 0 1,1 1 0,-1-1 0,1 1-1,-1-1 1,0 1 0,0-1 0,0 1 0,0-1-1,0 1 1,0 0 0,0 0 0,-1-1-1,1 1 1,0 0 0,-1 0 0,-2-1 0,1 1-12,0-1-1,0 1 1,0 0 0,-1 1 0,1-1 0,0 1 0,-1-1 0,1 1 0,-1 0 0,1 0 0,0 1 0,-1-1 0,-4 2 0,2 0 12,1 0 0,0 0 0,0 1 0,0 0 0,0 0 0,0 0 0,0 1-1,1-1 1,-1 1 0,1 0 0,0 1 0,0-1 0,1 1 0,0-1 0,-1 1 0,1 0 0,1 0 0,-1 1 0,1-1 0,-2 6 0,3-8-47,0-1 1,0 1-1,0-1 0,0 1 0,1-1 1,-1 1-1,1 0 0,-1-1 0,1 1 1,0 0-1,0 0 0,0-1 1,1 1-1,-1-1 0,1 1 0,-1 0 1,1-1-1,0 1 0,0-1 0,0 1 1,0-1-1,1 0 0,-1 1 0,1-1 1,-1 0-1,1 0 0,0 0 0,0 0 1,0 0-1,0 0 0,0-1 1,0 1-1,0-1 0,1 1 0,-1-1 1,0 0-1,1 0 0,-1 0 0,1 0 1,-1 0-1,1-1 0,0 1 0,-1-1 1,4 1-1,1 0-821,0-1 0,0 1 0,0-1 1,0 0-1,0-1 0,-1 0 0,13-2 0,14-15-5402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17681,'0'0'1521,"-6"8"-667,-2 2-478,1 1 0,0-1 0,1 1 0,-8 19 0,13-26-399,-1 0 0,1 0 1,0 0-1,0 0 0,0 0 1,0 0-1,1 1 1,-1-1-1,1 0 0,0 0 1,0 0-1,1 1 0,-1-1 1,1 0-1,0 0 0,0 0 1,1 0-1,-1 0 1,1 0-1,3 5 0,2 0-465,0-1 0,0 0 0,1-1 0,0 1 0,1-1 0,10 6 0,-7-5 1019,0-1-1,0-1 1,1 0-1,18 6 1,-26-11-468,1 1 1,-1-2-1,1 1 1,-1-1-1,1 1 1,-1-2-1,1 1 1,0 0 0,-1-1-1,1 0 1,-1-1-1,1 1 1,-1-1-1,0 0 1,0 0-1,8-5 1,-1 0 20,-2 0 1,1-1-1,-1 0 0,0-1 1,-1 0-1,9-10 1,-22 99 2750,5-73-2758,-1 0 1,2-1-1,-1 1 1,1 0-1,0-1 1,0 1 0,1-1-1,-1 0 1,6 9-1,42 58-484,-14-21-885,-26-35 1009,-1 2 1,0-1-1,8 24 1,-15-35 355,0 0 1,0 0 0,0 0 0,-1 0 0,0 1-1,-1-1 1,1 1 0,-1-1 0,-1 0 0,0 1 0,0-1-1,-2 10 1,2-15-7,0 0 0,0 1-1,1-1 1,-1 0 0,-1 0-1,1 0 1,0-1 0,0 1-1,-1 0 1,1 0 0,-1-1-1,1 1 1,-1-1 0,0 1-1,0-1 1,0 0 0,1 0-1,-1 0 1,0 0 0,-1 0-1,1 0 1,0 0 0,0-1 0,0 1-1,0-1 1,-1 1 0,1-1-1,0 0 1,0 0 0,-1 0-1,1 0 1,0 0 0,-3-1-1,1 0-47,0 0 0,0 0-1,1-1 1,-1 1-1,1-1 1,-1 0 0,1 1-1,-1-2 1,1 1 0,0 0-1,0-1 1,0 1-1,0-1 1,1 0 0,-1 0-1,1 0 1,-1 0 0,-1-5-1,-1-3-279,1 1 1,0-1-1,0 0 0,2 0 0,-1 0 0,1 0 0,1-1 0,0 1 0,1-1 1,0 1-1,1 0 0,0-1 0,0 1 0,1 0 0,1 0 0,0 0 0,1 0 1,0 0-1,0 1 0,1-1 0,7-9 0,1-3-230,2 1 0,35-41 0,42-31 3651,-74 71-983,-13 18-1212,-4 20-697,-2-6-341,1-6 106,0-1 1,0 0-1,-1 1 0,1-1 1,0 1-1,1-1 0,-1 0 1,0 1-1,1-1 0,-1 0 1,1 0-1,0 1 0,0-1 1,0 0-1,0 0 0,0 0 1,0 0-1,1 0 0,-1 0 1,1 0-1,-1 0 0,1-1 1,0 1-1,0 0 0,-1-1 1,1 0-1,0 1 0,0-1 1,1 0-1,-1 0 0,0 0 1,0 0-1,0-1 0,1 1 1,-1 0-1,0-1 0,1 0 1,-1 1-1,0-1 0,4 0 1,9 0 8,0-1 1,0 0-1,0 0 1,0-2-1,-1 0 1,1 0-1,-1-1 1,0-1-1,0-1 1,0 0-1,15-9 1,37-15 23,-66 30-34,0 0-1,1 0 1,-1-1 0,0 1-1,1 0 1,-1 0 0,0 0 0,1 0-1,-1 0 1,1 0 0,-1 0-1,0 0 1,1 0 0,-1 0-1,0 0 1,1 0 0,-1 0-1,0 0 1,1 0 0,-1 0-1,0 0 1,1 0 0,-1 0-1,0 0 1,1 1 0,-1-1-1,0 0 1,1 0 0,-1 0-1,0 1 1,1-1 0,-1 0-1,0 0 1,1 1 0,2 14 1123,-3-14-1221,0 1 0,-1-1 0,1 0 0,0 0 0,0 0 0,1 1 0,-1-1 0,0 0 0,0 0-1,1 0 1,-1 1 0,0-1 0,1 0 0,-1 0 0,1 0 0,0 0 0,-1 0 0,1 0 0,0 0 0,-1 0 0,1 0 0,0 0 0,0 0 0,0-1 0,0 1 0,0 0 0,0-1 0,0 1 0,0 0 0,0-1 0,0 0 0,1 1 0,-1-1 0,0 1 0,0-1 0,0 0 0,2 0 0,17 0-4323,1 0-3143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9897,'0'0'16624,"0"54"-14254,-4-38-1153,4 3-672,0 2-385,4-1-128,8 1-1345,1-2-1922,3-6-3524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13613,'-1'8'4596,"1"-4"-4218,-2 14 1033,1 0 0,1 0 0,1 0 0,5 35 0,-5-49-1341,0-1 0,0 1-1,0 0 1,0-1 0,0 1-1,1 0 1,0-1 0,-1 0-1,2 1 1,-1-1 0,0 0-1,0 0 1,1 0 0,0 0-1,-1-1 1,1 1 0,0-1-1,0 0 1,1 0 0,-1 0-1,0 0 1,1 0 0,-1-1-1,1 1 1,0-1 0,-1 0-1,1 0 1,0 0 0,0-1-1,0 1 1,5-1 0,-3 0-95,0 0-1,0-1 1,0 0 0,0 0 0,0 0 0,0-1 0,0 1-1,0-2 1,0 1 0,0 0 0,-1-1 0,0 0 0,1-1 0,-1 1-1,0-1 1,0 0 0,-1 0 0,1-1 0,4-6 0,1-2-60,-2 0 1,1 0-1,-2-1 1,0-1-1,0 1 1,5-22-1,-13 40 119,0-1-1,0 1 0,1-1 0,-1 1 1,1-1-1,-1 1 0,1 0 0,0-1 1,1 1-1,-1-1 0,1 1 0,-1-1 1,1 1-1,0-1 0,0 1 0,1-1 1,-1 0-1,1 0 0,-1 1 0,1-1 1,0 0-1,0 0 0,0-1 0,1 1 1,-1 0-1,1-1 0,0 0 0,-1 1 1,1-1-1,0 0 0,0 0 0,0-1 1,1 1-1,5 2 0,-5-3 9,1 1 0,-1 0 0,1-1 0,-1 0 0,1 0 0,0-1 0,0 1-1,-1-1 1,1 0 0,0 0 0,-1-1 0,1 1 0,0-1 0,-1 0 0,1 0 0,0-1 0,-1 1 0,0-1 0,1 0-1,-1 0 1,0-1 0,0 1 0,0-1 0,0 0 0,-1 0 0,6-5 0,43-70-165,-46 151-160,-5-64 338,0-1 0,0 1 0,2-1 0,3 13 0,-5-19-182,0 0 1,-1-1 0,1 1-1,0 0 1,0 0-1,0-1 1,0 1 0,0 0-1,1-1 1,-1 0 0,0 1-1,1-1 1,-1 0 0,1 1-1,-1-1 1,1 0 0,0 0-1,-1 0 1,1 0-1,0-1 1,0 1 0,0 0-1,0-1 1,0 1 0,3-1-1,-4 0-103,-1 0-1,1 0 1,0 0-1,0 0 1,0 0-1,0 0 0,-1-1 1,1 1-1,0 0 1,0-1-1,-1 1 1,1 0-1,0-1 1,-1 1-1,1-1 0,0 1 1,-1-1-1,1 1 1,-1-1-1,1 0 1,-1 1-1,1-1 1,-1 0-1,1 1 0,-1-1 1,0 0-1,1 0 1,-1 1-1,0-1 1,0 0-1,1-1 1,5-20-8056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15983,'0'0'5573,"-16"49"-5509,25-27-96,9 7-1473,3-4-1186,4 0-2786,12-6-4004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104 358 6374,'0'0'16693,"-11"3"-16196,3 0-375,0-1 1,0 1 0,1 1 0,-1-1-1,1 1 1,-11 8 0,16-10-62,-1 0 1,1 0-1,0 0 1,0 0-1,0 0 0,0 0 1,0 0-1,1 1 1,-1-1-1,1 1 0,0-1 1,-1 1-1,1 0 1,0-1-1,0 1 0,1 0 1,-1 0-1,1 0 1,-1 0-1,1-1 0,0 1 1,0 0-1,0 0 1,1 0-1,-1 0 0,1 0 1,1 5-1,-1-6-31,1 1 0,0-1 0,-1 1 0,1-1 0,0 0 0,0 1 0,1-1 0,-1 0 0,0 0 0,1-1 0,-1 1 1,1 0-1,0-1 0,-1 0 0,1 1 0,0-1 0,0 0 0,0-1 0,0 1 0,0 0 0,0-1 0,0 0 0,4 1 0,5 0 96,0-1 0,0 0 0,-1 0 0,22-4 0,-21 1-101,-1-1-1,1 0 1,-1-1 0,0 0 0,0-1 0,-1 0 0,0-1 0,0 0 0,0-1-1,-1 0 1,0 0 0,-1-1 0,0 0 0,14-20 0,-11 13-18,1-2 1,-2 0-1,-1 0 0,0-1 1,-1 0-1,-1-1 1,9-39-1,-15 49-10,1 0 1,-1 1-1,0-1 0,-1 0 0,0 1 0,-1-1 1,0 0-1,-1 0 0,0 1 0,0-1 0,-6-14 1,6 20-3,-1-1 0,1 1 1,-1 0-1,0 0 1,0 0-1,0 0 0,-1 1 1,1-1-1,-1 1 1,0 0-1,0 0 0,0 0 1,-1 0-1,1 1 0,-1 0 1,1 0-1,-1 0 1,0 0-1,1 1 0,-1 0 1,0 0-1,0 0 1,-10 0-1,7 1 6,-1 0 1,1 1-1,-1 0 1,1 0-1,0 1 0,0 0 1,-1 0-1,1 1 1,-13 6-1,19-8 7,0 0 0,-1 1-1,1-1 1,0 0 0,0 1 0,0-1 0,0 1 0,0-1 0,0 1-1,0 0 1,1 0 0,-1 0 0,0 0 0,1 0 0,0 0-1,-1 1 1,1-1 0,0 0 0,0 1 0,1-1 0,-1 1 0,0-1-1,1 1 1,-1-1 0,1 1 0,0-1 0,0 1 0,0-1-1,0 1 1,0 0 0,1-1 0,-1 1 0,1-1 0,0 1 0,-1-1-1,3 3 1,2 2-45,0-1 0,1 0-1,0 0 1,0-1 0,0 1-1,1-1 1,0-1 0,0 1-1,0-1 1,0-1 0,16 6-1,1 3-331,16 8-220,-20-11 524,0 0-1,-1 2 1,0 0 0,-1 1 0,0 1-1,32 30 1,-48-39 180,0 0-1,0 0 0,0 0 1,-1 1-1,0-1 1,1 0-1,-1 0 1,-1 1-1,1-1 1,0 9-1,-6 15-1653,4-27 1165,1 0 0,0 0 0,-1-1-1,1 1 1,-1 0 0,0 0 0,1-1 0,-1 1-1,1-1 1,-1 1 0,0 0 0,0-1-1,1 1 1,-1-1 0,0 0 0,0 1 0,0-1-1,1 0 1,-1 1 0,0-1 0,0 0 0,0 0-1,0 0 1,0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3:1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564 103 5349,'2'-8'4255,"2"-9"-2950,-1 0 0,0 0 0,-1-20 1,-2 36-1226,-1 0 0,1 1 0,-1-1 1,1 1-1,-1-1 0,0 1 0,1 0 0,-1-1 1,1 1-1,-1 0 0,0-1 0,1 1 1,-1 0-1,0 0 0,0-1 0,1 1 1,-1 0-1,0 0 0,0 0 0,1 0 0,-1 0 1,0 0-1,1 0 0,-1 0 0,0 1 1,0-1-1,-1 0 0,-25 6 572,3 8-583,2 0-1,0 1 1,0 1-1,-37 38 1,-5 3-27,11-15-39,12-11 12,-68 69 0,97-88-13,2 1-1,-1 0 1,2 1-1,0 0 1,0 1-1,2 0 1,-1 0-1,2 0 0,-9 31 1,7 3-16,2 0 1,2 1-1,4 78 1,0-62 8,1-49-49,0 1 0,1 0 0,0-1 0,2 0 0,0 1-1,1-2 1,1 1 0,0 0 0,1-1 0,15 24 0,-16-30 7,0-1-1,0-1 1,1 1 0,0-1-1,1 0 1,0-1 0,0 1-1,1-2 1,-1 1-1,2-1 1,-1-1 0,0 1-1,1-2 1,0 1 0,0-1-1,1-1 1,-1 0 0,14 2-1,-12-3-103,-1-1 0,1 0 0,0-1 0,0-1 0,0 0 0,-1 0 0,1-1 0,0-1 0,-1 1 0,0-2 0,0 0 0,0 0 0,20-12 0,-13 4 161,0-1-1,-1 0 0,-1-2 0,-1 1 0,0-2 0,23-31 0,-6 5 243,-2-2 0,-3-2-1,-1 0 1,-2-2 0,27-79 0,-40 95-166,-2 1 1,-1-2 0,-2 1 0,-1-1 0,-2 0 0,0 0 0,-3 0 0,-1 0 0,-1 0 0,-8-37 0,7 53-61,-2 1 0,0 0 1,0 0-1,-2 1 0,0 0 1,-1 0-1,0 0 0,-1 1 0,-1 0 1,0 1-1,-16-16 0,18 21-63,0 1-1,0 1 0,-1-1 1,0 1-1,0 1 0,0 0 1,-1 0-1,0 1 0,0 0 1,0 0-1,0 1 0,-1 1 0,1 0 1,-1 0-1,0 1 0,1 1 1,-1-1-1,-18 3 0,12 1-232,0 1-1,0 0 0,0 1 1,0 1-1,1 1 0,-1 0 1,2 2-1,-1-1 1,-19 16-1,17-11-197,1 1 1,0 1-1,1 0 1,0 1-1,1 1 1,-24 36-1,28-30-2708,9-16-4287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16047,'0'0'1484,"0"10"-923,2 20 136,12 51 1,4 31 960,0 229 2698,-14-322-4696,-1-29-642,-1-33-1539,-5 30 1162,0 0 1,-1 0-1,0 0 0,-1 1 1,0-1-1,-1 1 0,0 0 1,-1 1-1,-11-14 1,-5-10-3031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44 448,'-27'-20'5221,"4"10"-1793,4 3-546,5 2-191,8 3 3363,21 2-4933,9 0-321,15 5-191,6 0-449,9 0-96,5-3-288,-1-2-1698,-6 0-3459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17969,'0'0'2621,"0"8"-1591,-1 26-208,-1-8-103,2 1 0,4 41 0,-3-65-725,0 0-1,1-1 0,-1 1 0,1 0 1,0-1-1,0 1 0,-1-1 0,2 1 1,-1-1-1,0 0 0,0 0 0,1 0 1,-1 0-1,1 0 0,-1-1 0,1 1 1,5 1-1,60 24-1158,-42-17 460,0-1-83,-6-1 128,1 0-1,-2 1 1,23 14-1,-39-21 727,1 0-1,0 1 0,0 0 1,-1-1-1,0 1 1,1 1-1,-1-1 0,0 0 1,-1 1-1,1 0 1,-1-1-1,1 1 0,-1 0 1,0 0-1,-1 0 0,1 1 1,-1-1-1,1 0 1,-1 1-1,-1-1 0,2 6 1,-3-8 112,1 0-1,0 0 1,0 0 0,-1 0 0,1-1 0,-1 1 0,1 0-1,-1 0 1,0-1 0,0 1 0,0 0 0,0-1-1,0 1 1,0-1 0,0 1 0,0-1 0,-1 0 0,1 1-1,0-1 1,-3 1 0,0 1 164,-1 0 1,0 0-1,0-1 0,-1 1 0,1-1 1,-10 2-1,-5 0 583,-1 0-1,-35 0 1,45-3-763,-11 0 185,0-1-1,0-1 0,-37-5 0,54 5-375,0 0 0,0-1 0,0 0 1,0 1-1,0-2 0,1 1 0,-1 0 0,1-1 0,-6-4 0,8 5-64,0 0 1,0 0-1,0 0 0,1 0 1,-1-1-1,1 1 1,-1 0-1,1-1 0,0 1 1,0-1-1,0 0 1,0 1-1,0-1 0,0 0 1,1 1-1,0-1 1,-1 0-1,1-4 0,0 5-166,1 0-1,-1 0 0,1 0 0,-1-1 0,1 1 0,0 0 0,-1 0 0,1 0 1,0 0-1,0 0 0,1 0 0,-1 1 0,0-1 0,1 0 0,-1 0 1,1 1-1,-1-1 0,1 1 0,0 0 0,0-1 0,3-1 0,48-21-5925,-43 20 4613,31-10-4652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0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12204,'69'-6'8902,"-58"4"-8553,0 0 0,0-1 1,0-1-1,14-6 0,-20 8-356,-1-1 1,1 1-1,0-1 1,-1 0-1,0 0 1,0 0-1,0-1 1,0 0-1,0 1 1,-1-1-1,0-1 1,0 1-1,0 0 1,0-1-1,0 1 1,-1-1-1,0 0 1,0 0-1,0 0 1,-1 0-1,0 0 1,0 0-1,0 0 1,0 0-1,-1-8 1,0 12 34,0-1-1,0 1 1,-1-1 0,1 1 0,0-1-1,-1 1 1,1-1 0,-1 1 0,0-1-1,1 1 1,-1 0 0,0-1 0,0 1-1,0 0 1,0 0 0,0-1 0,0 1-1,0 0 1,0 0 0,0 0 0,0 0 0,-1 0-1,1 1 1,0-1 0,-1 0 0,1 1-1,-1-1 1,1 1 0,-1-1 0,1 1-1,-1 0 1,1-1 0,-1 1 0,1 0-1,-1 0 1,0 0 0,1 0 0,-2 1-1,-1-1 47,-1 0 0,1 0-1,0 1 1,-1 0-1,1 0 1,0 0 0,0 0-1,0 1 1,0 0-1,0 0 1,0 0-1,-6 4 1,6-2 5,-1 1 1,1-1-1,0 1 0,1 0 1,-1 0-1,1 1 0,0-1 0,0 0 1,0 1-1,1 0 0,0 0 1,0 0-1,1 0 0,-1 0 1,1 0-1,1 0 0,-1 0 1,1 9-1,0-11-61,1 0-1,0 1 1,0-1 0,0 1 0,0-1 0,1 0 0,-1 0-1,1 0 1,0 0 0,0 0 0,1 0 0,-1-1-1,1 1 1,0-1 0,0 1 0,0-1 0,0 0-1,1 0 1,-1-1 0,1 1 0,-1-1 0,1 1-1,0-1 1,0 0 0,8 2 0,-2 0-168,1-1 0,-1-1 0,1 0 0,-1 0 0,1-1-1,0 0 1,0-1 0,0 0 0,-1 0 0,15-4 0,-17 2-456,0 0 0,-1 0 0,1-1 0,-1 0 0,0 0 0,8-6 0,-9 5-461,0 0-1,0-1 0,0 0 0,-1 0 0,1-1 1,-1 1-1,4-7 0,14-23-6032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1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10154,'0'0'8311,"-9"3"-6821,4-1-1315,0 0-1,1 0 1,0 0 0,-1 1-1,1 0 1,0 0 0,1 0 0,-1 0-1,0 0 1,1 1 0,0 0-1,0-1 1,0 1 0,0 0 0,0 1-1,1-1 1,0 0 0,0 1-1,0-1 1,0 1 0,-1 7 0,-1 4 99,0-1 0,1 1 1,0 0-1,2 0 0,-1 0 1,2 0-1,0 0 1,1 0-1,5 24 0,-4-36-263,-1-1 0,1 1 0,0-1 0,0 1 0,0-1 0,0 0 0,0 0 0,1 0 0,0 0 0,-1-1 0,1 1 0,0-1 0,0 1 0,0-1 0,1 0 0,-1 0 0,0 0 0,1-1 0,0 1 0,3 0 0,11 3-145,-1-1 1,1-1-1,23 1 0,32 8-1574,-72-12 1770,-1 0 0,1 0 0,0 1 1,-1-1-1,1 0 0,-1 0 0,1 0 0,0 1 0,-1-1 1,1 0-1,-1 1 0,1-1 0,-1 0 0,1 1 0,-1-1 1,1 1-1,-1-1 0,0 1 0,1-1 0,-1 1 0,1-1 1,-1 1-1,0-1 0,0 1 0,1-1 0,-1 1 1,0 0-1,0-1 0,0 1 0,0-1 0,1 1 0,-1 0 1,0-1-1,0 1 0,0 0 0,0-1 0,-1 1 0,1-1 1,0 1-1,0 0 0,0-1 0,0 1 0,-1-1 0,1 1 1,0 0-1,0-1 0,-1 1 0,1-1 0,-1 1 0,1-1 1,0 1-1,-1-1 0,1 1 0,-1-1 0,1 0 1,-1 1-1,1-1 0,-1 0 0,1 1 0,-1-1 0,0 0 1,1 0-1,-1 1 0,0-1 0,0-4 31,1 0 0,0 0 0,0 1 1,1-1-1,-1 0 0,1 0 0,0 1 0,2-7 0,6-18-395,-5 15 113,0 1 0,1-1 1,11-20-1,-11 32 234,-1-1 1,0 2-1,0-1 0,1 0 1,-1 1-1,1 0 0,-1 0 0,0 0 1,8 2-1,0-2 57,-5 1-92,-1-1 0,1-1-1,0 1 1,0-1 0,-1 0-1,1-1 1,0 1 0,-1-1-1,0-1 1,1 1 0,-1-1-1,0 0 1,0-1 0,0 1-1,-1-1 1,1 0 0,-1-1-1,0 1 1,0-1 0,5-7-1,-19 61-628,8-46 632,1-1 1,0 0-1,0 0 1,-1 1-1,1-1 1,1 0-1,-1 0 1,0 1-1,0-1 1,1 0-1,0 0 1,-1 0-1,1 0 1,0 0-1,0 0 1,0 0-1,0 0 1,0 0-1,0 0 1,1 0-1,-1 0 1,3 1-1,-1-1 12,-1 0-1,1 0 0,0-1 1,0 0-1,0 1 0,0-1 1,0 0-1,1 0 0,-1-1 0,0 1 1,0-1-1,1 1 0,5-1 1,-1-1-26,-1 1-1,1-1 1,0 0 0,-1-1 0,1 0 0,-1 0-1,1-1 1,-1 0 0,0 0 0,0 0 0,0-1-1,10-8 1,-10 5-61,-1 0 1,0 0-1,-1-1 0,8-12 0,-1 1-115,-6 22 93,1 0-1,0-1 0,0 1 0,0-2 1,0 1-1,0-1 0,10 1 0,-14-3-16,0 1-1,0 0 0,0 0 1,0 0-1,0 0 0,0 1 1,0-1-1,0 1 0,0 0 1,0 0-1,0 0 0,-1 0 1,1 0-1,0 1 0,0-1 0,-1 1 1,1-1-1,-1 1 0,4 4 1,-4-2 100,0 0 0,0 1 0,0-1 0,-1 1 1,0-1-1,0 1 0,0 0 0,0 0 0,-1-1 0,0 1 1,0 0-1,0 5 0,0 19 31,-1 0 0,-2 1 0,-10 51 1,11-72-15,0-1 0,-1 0 1,0 0-1,0 1 1,-1-2-1,0 1 1,0 0-1,-1-1 0,0 0 1,0 0-1,-1 0 1,0-1-1,0 0 1,0 0-1,-1 0 0,0-1 1,-11 7-1,17-12 5,0 1-1,0 0 0,1-1 0,-1 1 1,0-1-1,0 1 0,0-1 0,0 1 1,0-1-1,0 0 0,0 0 0,0 1 1,0-1-1,0 0 0,0 0 0,0 0 1,0 0-1,0 0 0,0 0 1,0-1-1,0 1 0,0 0 0,0 0 1,0-1-1,0 1 0,0 0 0,0-1 1,0 1-1,0-1 0,0 1 0,1-1 1,-1 0-1,-1-1 0,1 0 4,-1-1 1,1 1-1,0-1 0,1 0 0,-1 1 1,0-1-1,1 0 0,-1 0 0,1 1 0,0-1 1,0 0-1,1-3 0,0-8-107,1 0-1,0 0 1,1 1 0,6-18-1,10-7-315,2 0-1,1 2 1,2 1-1,1 1 1,38-39-1,17-25 523,-55 72 660,-25 26-769,0-1-1,0 1 1,0 0 0,1 0-1,-1 0 1,0 0 0,0 0-1,0 0 1,0 0 0,0 0-1,0 0 1,0 0 0,0 0-1,1 0 1,-1 0 0,0 0-1,0 0 1,0 0 0,0 0-1,0 0 1,0 0 0,0 0-1,1 0 1,-1 0 0,0 0-1,0 0 1,0 0 0,0 0-1,0 0 1,0 0 0,0 1-1,0-1 1,0 0 0,1 0-1,-1 0 1,0 0 0,0 0-1,0 0 1,0 0 0,0 0-1,0 0 1,0 0 0,0 1-1,0-1 1,0 0 0,0 0-1,0 0 1,0 0 0,0 0-1,0 0 1,0 0 0,0 0-1,0 1 1,0-1 0,0 0-1,0 0 1,0 0 0,0 0-1,0 0 1,0 0 0,0 0-1,0 1 1,0-1 0,0 0 0,-7 20 284,2-11-245,3-6-19,0 1 0,1-1 0,-1 0-1,1 1 1,0-1 0,0 1 0,0-1 0,0 1 0,0 0 0,1 3-1,0-6-25,0 0 0,0-1 0,1 1 0,-1-1 0,0 1 0,0 0 0,1-1 0,-1 1-1,1-1 1,-1 1 0,0-1 0,1 1 0,-1-1 0,1 1 0,-1-1 0,1 1 0,0-1-1,-1 0 1,1 1 0,-1-1 0,1 0 0,0 1 0,28 3 133,125-19-1006,-152 16 904,0-1-1,0 0 1,0 1 0,0-1 0,0 1 0,0-1 0,0 1-1,0 0 1,0 0 0,-1 0 0,1 0 0,0 0 0,-1 0 0,1 1-1,-1-1 1,1 1 0,-1-1 0,2 3 0,-1-2-18,-1-1 1,1 1 0,-1 0-1,1-1 1,0 1-1,0-1 1,0 0-1,0 1 1,0-1 0,0 0-1,0 0 1,0 0-1,0-1 1,0 1 0,1 0-1,2-1 1,0 1-174,0-1 0,1 0 0,-1 0 1,1 0-1,-1-1 0,0 0 0,0 0 0,1 0 1,-1-1-1,0 1 0,7-4 0,-8 2-576,1 0 1,-1 0-1,0-1 0,0 1 1,0-1-1,0 0 0,-1 0 1,1 0-1,-1-1 0,0 1 0,3-8 1,10-17-5498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1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10250,'9'16'4720,"-6"22"-1990,-3-29-1954,7 54 868,17 71-1,-15-95-885,-1 0-1,-2 0 1,-2 0-1,-1 0 1,-2 1-1,-5 42 1,2-72-875,-1-1 0,0 1 0,0-1 0,-1 0 0,0-1 0,0 1 0,-1-1 0,0 1 0,-1-1 0,0-1 0,0 1 0,-1-1 0,0 0 0,0-1 0,0 0 0,-14 9 0,8-6-433,0-2 1,0 1-1,-1-2 1,0 0-1,-1 0 1,1-1-1,-1-1 0,0-1 1,-29 4-1,0-6-8749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5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37 13100,'0'0'2488,"8"-5"-972,3-1-619,1 1 0,-1 0 0,22-7 0,-29 11-627,0 0 0,0 0 0,-1 1 0,1-1 0,0 1 0,0 0 0,0 0 0,8 2 0,-11-2-232,0 0-1,1 1 1,-1-1-1,0 1 1,0-1-1,1 1 1,-1 0-1,0-1 1,0 1-1,0 0 1,0 0-1,0 0 1,0 0-1,0 0 1,0 0-1,0 0 1,-1 0-1,1 0 1,0 1-1,-1-1 1,1 0-1,0 0 1,-1 1-1,0-1 1,1 3-1,0 2 30,0 0-1,-1 0 1,1 0-1,-1 0 1,-1 1-1,1-1 1,-1 0 0,0 0-1,-1 0 1,1 0-1,-1-1 1,0 1-1,-1 0 1,1-1-1,-4 6 1,-6 8 228,-2-1 0,-28 32 1,32-41-56,1 1 1,0 0-1,1 0 1,0 1 0,1-1-1,0 2 1,1-1-1,0 1 1,0 0-1,-6 24 1,11-34-200,1 0 1,0-1-1,0 1 0,0 0 1,0 0-1,0 0 1,0 0-1,0 0 0,0 0 1,1 0-1,-1 0 1,1 0-1,0 0 0,-1 0 1,1 0-1,0-1 1,0 1-1,0 0 0,0-1 1,1 1-1,-1-1 1,0 1-1,1-1 0,1 2 1,1-1 5,0 1 0,0-1 0,0 0 0,0 0 0,0-1 0,1 1 0,-1-1 0,1 0 0,-1 0 0,7 0 0,10 0 22,0-1-1,0-1 0,34-6 1,-14-1-279,57-17 0,-77 18-1679,-2 0 1,28-15-1,-24 5-3567,-6-3-3400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5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19571,'0'0'2562,"8"0"-1361,14-1-856,1 0-1,-1-2 0,0 0 1,-1-1-1,28-10 1,-37 11-387,-1-1-1,1 0 1,-1-1 0,0-1-1,-1 0 1,0 0 0,0-1-1,0 0 1,0-1 0,-1 0-1,15-17 1,-23 23 47,1 0-1,-1 0 1,1 0 0,-1 0 0,0-1-1,0 1 1,0 0 0,0 0 0,-1-1-1,1 1 1,0-1 0,-1 1 0,1-4-1,-1 6 20,-1-1 0,1 0 0,0 0 0,0 0 0,0 1 0,0-1 0,-1 0 0,1 0 0,0 1 0,-1-1 0,1 0-1,-1 1 1,1-1 0,-1 0 0,1 1 0,-1-1 0,1 1 0,-1-1 0,1 0 0,-1 1 0,0 0 0,1-1 0,-1 1 0,0-1 0,0 1 0,0-1 0,-2 1 15,1 0 0,0-1 0,-1 1 0,1 0 0,-1 0 0,1 0 0,-1 1 0,1-1 0,-1 1 0,1-1 0,0 1 0,-1 0 0,1 0 0,0 0 0,0 0 0,-1 0 0,1 0 0,0 1 0,0-1 0,0 1 0,1-1 0,-1 1 0,-2 3 0,-5 6 58,0 0-1,1 0 1,1 1-1,0 0 0,0 0 1,1 1-1,1 0 1,0 0-1,1 0 1,0 1-1,1-1 0,1 1 1,0 0-1,1 0 1,0 0-1,3 23 0,-2-33-84,1 0 0,0 0-1,0 0 1,0-1-1,1 1 1,-1 0 0,1-1-1,0 1 1,0-1 0,0 0-1,0 1 1,1-1-1,-1 0 1,1-1 0,0 1-1,0 0 1,0-1 0,0 1-1,0-1 1,0 0-1,1 0 1,-1 0 0,1-1-1,0 1 1,-1-1 0,1 0-1,0 0 1,0 0-1,0 0 1,0-1 0,-1 0-1,1 1 1,6-2 0,1 1-24,0-1 0,0 0 1,0-1-1,0 0 1,-1 0-1,1-1 0,-1-1 1,0 0-1,0 0 1,0-1-1,10-7 1,-8 4-26,-1-1 1,0 0-1,0-1 0,-1 0 1,0-1-1,-1 0 1,-1 0-1,1-1 1,-2 0-1,0-1 1,0 1-1,-1-1 1,-1-1-1,0 1 1,0-1-1,-2 0 1,0 0-1,3-26 1,-6 40 49,0 0 0,-1 1 0,1-1 0,0 0 0,0 0 0,0 0 0,0 1 0,0-1 0,0 0 0,0 0 0,0 0 0,0 0 0,0 1 0,0-1 0,0 0 0,-1 0 0,1 0 0,0 0 0,0 0 0,0 0 0,0 1 0,0-1 0,-1 0 0,1 0 0,0 0 0,0 0 0,0 0 0,0 0 0,-1 0 0,1 0 0,0 0 0,0 0 0,0 0 0,0 0 0,-1 0 0,1 0 0,0 0 0,0 0 0,0 0 0,-1 0 0,1 0 0,0 0 0,0 0 1,0 0-1,0 0 0,-1 0 0,1 0 0,0 0 0,0 0 0,0 0 0,0 0 0,-1-1 0,1 1 0,0 0 0,0 0 0,0 0 0,0 0 0,0 0 0,0-1 0,0 1 0,-1 0 0,1 0 0,0 0 0,0 0 0,0-1 0,0 1 0,0 0 0,-10 13 52,4-1-16,0 0 1,1 1 0,0 0 0,1 0-1,0 0 1,1 0 0,1 0-1,0 1 1,1-1 0,0 1-1,1 0 1,3 26 0,-1-36-58,0 0 0,0 0 0,0 0-1,0-1 1,0 1 0,1-1 0,0 1 0,0-1 0,0 0 0,0 0 0,0 0 0,0-1 0,1 1 0,0-1 0,-1 1 0,1-1 0,0-1 0,0 1-1,0 0 1,0-1 0,0 0 0,1 0 0,-1 0 0,0 0 0,0-1 0,1 0 0,-1 0 0,6 0 0,-2 0-458,0 0-1,0-1 1,0 0 0,0-1 0,0 1 0,13-6 0,-17 6-277,0-1 0,1 0 0,-1 0 0,-1 0 0,1 0 0,0-1 0,0 0 1,-1 0-1,0 0 0,1 0 0,3-6 0,10-17-6928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5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14574,'0'0'11435,"-5"49"-11403,30-33-1506,-1-1-2305,8-2-3460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3:5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134 291 13933,'-2'7'4522,"-6"22"-1030,-8 53 0,13-51-3248,1-1 0,2 0 1,1 1-1,4 30 0,0-28-332,-2 1 0,-2-1 0,-3 39 0,2-61 95,-1 0 1,-1 0-1,0 0 1,-1 0 0,0 0-1,0 0 1,-1-1 0,-1 0-1,1 0 1,-2 0-1,1 0 1,-2-1 0,-8 11-1,14-18 0,0-1-1,0 0 0,0 1 0,-1-1 0,1 0 1,-1 0-1,1 0 0,-1 0 0,1 0 1,-1 0-1,1 0 0,-1 0 0,0 0 0,1-1 1,-1 1-1,0-1 0,0 1 0,-3-1 1,4 0-42,0-1 1,0 1 0,0 0 0,0-1-1,0 1 1,0-1 0,1 0 0,-1 1-1,0-1 1,0 0 0,0 1 0,1-1 0,-1 0-1,0 0 1,1 0 0,-1 0 0,1 0-1,-1 0 1,1 0 0,-1 1 0,1-1-1,-1-2 1,-1-6-279,0 0 0,1 0 1,0 1-1,0-1 0,2-17 0,1 3-17,2 1 0,0 0-1,1 0 1,2 0 0,0 0 0,12-23 0,70-124-1664,-41 85 1126,-2 1 672,-22 44 565,-2-2 0,-1 0 0,-3-1 0,-1 0 0,12-48 0,-28 87-181,-1-1 0,1 1 0,-1 0-1,0-1 1,0 1 0,0 0 0,-1 0 0,0-6 0,-7 3 1069,-6 20-612,9-5-530,1 0 0,0 0 0,0 0 0,1 1 0,0-1 1,0 1-1,1 0 0,1 0 0,-1 0 0,1 12 0,1 2 16,1 1-1,0-1 1,6 27-1,-3-34-107,0-1 1,1 1-1,1-1 1,0 0-1,2-1 1,15 27-1,-20-36-1,1 0 0,-1-1 0,1 0 0,0 0 0,1 0 0,-1-1 0,1 1 0,0-1 0,0 0 0,0 0-1,1-1 1,-1 0 0,1 1 0,0-2 0,0 1 0,0-1 0,0 0 0,1 0 0,-1-1 0,11 2 0,-16-5 0,-1 0 1,0 0 0,-1 1-1,1-1 1,0 0 0,0 0-1,-1 1 1,1-1 0,-1 0-1,1 1 1,-1-1 0,0 1 0,0-1-1,0 1 1,-1-3 0,-24-22-136,0 1 1,-1 1-1,-32-21 1,-10-8 28,37 30 105,24 17 174,0 1-1,0-1 1,0 0-1,1-1 1,0 0-1,-12-15 0,21 21-90,0 0 0,-1 0 0,1 1 0,0-1-1,0 0 1,0 1 0,0-1 0,0 1 0,-1 0-1,1 0 1,0 0 0,0 0 0,0 0 0,4 0-1,-5 0-10,127 2 98,1 0-1144,-42-4-3351,-28-1-2241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3:5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1480 89 5221,'0'0'849,"-8"-1"-145,2-1-757,3 2 215,0 0 1,-1-1-1,1 1 1,0-1 0,0 0-1,0 0 1,0 0-1,0-1 1,0 1 0,0-1-1,0 0 1,0 1-1,1-1 1,-1 0 0,1-1-1,-1 1 1,1 0-1,0-1 1,0 1 0,0-1-1,-3-5 1,4 5-142,0 1 0,0-1 0,-1 1-1,1 0 1,0 0 0,-1-1 0,0 1 0,1 0 0,-1 0 0,0 1 0,0-1 0,0 0 0,0 1 0,-1-1 0,1 1 0,0-1 0,-1 1 0,-2-1 0,-2 0 7,1 0 0,-1 0 1,0 1-1,1 0 1,-1 1-1,0-1 1,-7 1-1,-5 2 58,1 0-1,0 1 0,0 1 0,-29 9 0,8 3-6,1 1-1,0 2 0,2 1 0,0 2 0,1 2 0,-61 54 1,49-33 37,2 2 1,3 2 0,-65 95 0,5 14 72,-137 283 1,152-257-146,-62 143 40,139-301 57,1 1-1,1 0 1,1 0 0,2 0 0,-4 47 0,8-58-118,1 0 0,1 0 0,1 0 0,0-1 0,1 1 0,0 0 0,2-1 0,0 0 0,0 0 0,2 0 0,9 16 0,5 6-63,1-1 0,2-2 0,46 52 0,-58-74 27,1 0 0,0-1 0,0 0 0,1-1 0,0-1 0,1 0 0,0-1 1,0 0-1,1-1 0,0-1 0,28 7 0,-24-9 24,1-1-1,0 0 1,0-1 0,1-2-1,-1 0 1,0-1 0,0-1-1,0-2 1,-1 1 0,1-2-1,-1-1 1,0-1 0,0 0-1,0-2 1,-1 0 0,31-20-1,18-16 81,-2-4-1,-2-2 0,89-92 1,-49 31-8,88-125 1,-114 127-36,-4-3 0,-6-3 0,-5-3 0,-5-3 0,53-160 0,-53 75 335,-53 179-262,0-1-1,-2 1 0,-1-1 1,-1 0-1,-5-39 0,3 59-68,0 1 1,-1-1-1,0 1 0,-1 0 0,0-1 0,0 1 0,0 1 0,-1-1 1,-1 0-1,1 1 0,-1 0 0,0 0 0,-1 0 0,1 1 1,-12-10-1,7 9-53,0 0 1,-1 0-1,0 1 1,0 1-1,0 0 1,-1 0-1,1 1 1,-1 0 0,-24-3-1,6 4-269,0 0 0,1 3 0,-1 0-1,0 2 1,0 1 0,1 1 0,0 2 0,-38 12 0,-77 30-3702,77-34-117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0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2594,'18'-7'449,"-2"-1"-289,2-3 96,-1 2 97,1 0 255,-2 0-127,0-3-321,-4 4 0,4 0 64,-3-1-32,-3 1-160,-1-1-224,-2 0-801,-2 1-2210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0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189 282 4901,'0'0'6897,"1"-6"-5328,0-3-1728,2-21 6154,-3 30-5872,0-1 1,-1 0-1,1 0 0,0 1 1,0-1-1,-1 0 0,1 0 1,0 1-1,-1-1 1,1 0-1,-1 1 0,1-1 1,-1 1-1,1-1 0,-1 0 1,1 1-1,-1-1 1,0 1-1,1-1 0,-1 1 1,0 0-1,1-1 0,-1 1 1,0 0-1,0-1 1,1 1-1,-1 0 0,0 0 1,0 0-1,1 0 0,-1 0 1,0-1-1,0 2 1,-1-1-1,-4 0 7,0 1 0,0 1 0,0-1 0,0 1-1,0 0 1,0 0 0,0 1 0,1 0 0,-1 0 0,1 0 0,0 0 0,0 1 0,0 0 0,0 0-1,1 1 1,-1-1 0,1 1 0,1 0 0,-6 8 0,-1 1 8,1 1-1,1 0 1,0 0-1,1 1 1,1 0-1,-4 16 1,9-29-119,0-1 1,0 0-1,1 0 1,-1 0-1,1 1 1,-1-1-1,1 0 1,0 1-1,0-1 1,0 0-1,0 1 1,1-1 0,-1 0-1,0 1 1,1-1-1,0 0 1,-1 0-1,1 0 1,0 1-1,2 1 1,-1-2-5,0-1 1,0 0 0,0 0-1,0 0 1,0-1-1,0 1 1,0 0 0,0-1-1,0 0 1,0 1-1,0-1 1,0 0-1,0 0 1,1 0 0,-1 0-1,0 0 1,0-1-1,0 1 1,0-1 0,0 1-1,0-1 1,3-1-1,7-2 56,-1-1-1,0 0 0,0-1 1,-1 0-1,1-1 1,-1 0-1,16-15 0,59-66 61,-57 56-129,-1-1 0,27-45 0,-46 65 106,-1 1 1,0-2-1,-1 1 0,-1-1 0,0 1 0,0-1 0,-1-1 1,-1 1-1,-1-1 0,1-15 0,-3 29-94,1 1-1,-1 0 1,0 0-1,0 0 1,0-1 0,0 1-1,0 0 1,0 0-1,0 0 1,0-1-1,0 1 1,0 0 0,0 0-1,0 0 1,0-1-1,0 1 1,0 0-1,0 0 1,0 0 0,0-1-1,0 1 1,0 0-1,-1 0 1,1 0 0,0 0-1,0-1 1,0 1-1,0 0 1,0 0-1,0 0 1,-1 0 0,1 0-1,0-1 1,0 1-1,0 0 1,0 0-1,-1 0 1,1 0 0,0 0-1,0 0 1,0 0-1,-1 0 1,1 0-1,0 0 1,0 0 0,0 0-1,-1 0 1,1 0-1,0 0 1,0 0-1,0 0 1,-1 0 0,1 0-1,0 0 1,-13 11 117,-9 21-187,-1 9 86,-29 75-1,44-96-10,2 1 0,0 0 0,2 0 0,0 1 0,1-1 0,1 24 0,2-42-29,0 0-1,0-1 1,0 1-1,0 0 0,1-1 1,-1 1-1,1-1 1,-1 1-1,1-1 0,0 1 1,0-1-1,1 1 1,-1-1-1,0 0 1,1 0-1,-1 0 0,1 0 1,0 0-1,0 0 1,0 0-1,0 0 0,0-1 1,0 1-1,4 2 1,27 5-2298,4-11-3832,-21-4-816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0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10122,'0'0'15588,"-9"0"-13613,-30-1-977,37 2-961,1-1-1,-1 1 0,1 0 1,0-1-1,-1 1 1,1 0-1,0 0 0,0 0 1,-1 0-1,1 0 1,0 0-1,0 0 0,0 0 1,0 0-1,0 1 1,1-1-1,-1 0 0,0 1 1,0-1-1,1 0 1,-1 1-1,1-1 0,-1 3 1,-6 33 48,7-34-62,-1 0-13,0-1-1,1 1 0,0 0 0,0 0 0,0 0 0,0-1 0,0 1 0,0 0 1,1 0-1,0 0 0,-1-1 0,1 1 0,0 0 0,0-1 0,0 1 1,1-1-1,-1 1 0,1-1 0,-1 0 0,1 1 0,0-1 0,0 0 0,0 0 1,4 3-1,-3-4 2,1 1 1,-1-1 0,1 1-1,0-1 1,0 0 0,0 0-1,0-1 1,0 1-1,0-1 1,0 0 0,0 0-1,0 0 1,0-1 0,-1 0-1,1 1 1,0-1 0,7-3-1,-4 1-9,1-1 0,0-1 0,-1 0 1,0 0-1,0 0 0,0 0 0,-1-1 0,0-1 0,0 1 0,0-1 0,-1 0 0,0 0 0,0 0 0,-1-1 0,0 1 1,0-1-1,-1 0 0,0-1 0,0 1 0,-1 0 0,0-1 0,1-16 0,-3 25 7,0 0 0,0-1-1,0 1 1,0 0 0,0 0-1,0 0 1,0-1 0,0 1 0,0 0-1,0 0 1,-1 0 0,1-1-1,0 1 1,0 0 0,0 0-1,0 0 1,0 0 0,0-1 0,-1 1-1,1 0 1,0 0 0,0 0-1,0 0 1,0 0 0,-1 0-1,1-1 1,0 1 0,0 0 0,0 0-1,-1 0 1,1 0 0,0 0-1,0 0 1,-1 0 0,1 0-1,0 0 1,0 0 0,0 0 0,-1 0-1,1 0 1,0 0 0,0 0-1,0 0 1,-1 0 0,1 1 0,0-1-1,0 0 1,0 0 0,-1 0-1,1 0 1,0 0 0,0 0-1,0 0 1,0 1 0,-1-1 0,1 0-1,0 0 1,0 0 0,0 1-1,-12 8 89,6 0-70,0 0-1,0 0 0,0 0 0,1 1 0,-4 11 0,7-16-36,0 0 1,0 0-1,1 1 1,0-1-1,0 0 0,0 1 1,0-1-1,1 1 1,0-1-1,0 0 1,1 1-1,1 6 0,-2-11-118,1 0 0,0 1-1,1-1 1,-1 0 0,0 1-1,0-1 1,1 0 0,-1 0-1,0 0 1,1 0 0,-1 0-1,1-1 1,-1 1 0,1 0-1,-1-1 1,1 1 0,0-1-1,-1 1 1,1-1-1,0 0 1,-1 0 0,1 1-1,0-1 1,0-1 0,2 1-1,47-6-4824,-14-10-44,1-6-2044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0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12524,'0'0'11050,"-8"1"-9534,-47 17 543,52-17-1963,1 0 1,-1 1-1,0 0 1,1 0-1,-1 0 1,1 0-1,0 0 1,0 0-1,-3 3 1,5-4-94,-1 0 1,0 0-1,1 0 0,-1 0 1,1 0-1,-1 1 0,1-1 1,0 0-1,0 0 0,-1 0 1,1 0-1,0 1 0,0-1 1,0 0-1,0 0 0,0 0 1,1 1-1,-1-1 0,0 0 1,0 0-1,1 0 0,-1 0 1,1 1-1,0 0 0,3 1-176,-1 0-1,1 0 0,0 0 0,0-1 1,0 1-1,0-1 0,0 0 1,1 0-1,-1-1 0,1 1 0,-1-1 1,9 1-1,3 2-450,31 8-609,-34-10 1213,1 1 0,0 1 0,-1 0-1,0 0 1,0 2 0,0-1-1,-1 2 1,16 10 0,-27-17 115,-1 0 0,1 1 0,-1-1 0,1 1 0,-1-1 0,1 1 0,-1-1 0,1 1 0,-1-1 1,1 1-1,-1-1 0,0 1 0,0-1 0,1 1 0,-1 0 0,0-1 0,0 1 0,1 0 0,-1-1 0,0 1 0,0 0 0,0-1 0,0 1 0,0 0 0,0-1 1,0 1-1,0 0 0,0-1 0,-1 1 0,1 0 0,0-1 0,0 1 0,-1 0 0,1-1 0,0 1 0,-1-1 0,1 1 0,0 0 0,-1-1 0,1 1 0,-1-1 1,1 0-1,-1 1 0,1-1 0,-1 1 0,1-1 0,-1 0 0,0 1 0,-36 17 1638,27-15-1328,-17 7-206,1 0 0,-2-3 0,1 0 0,-1-1 0,0-2 0,-45 1 0,70-5-862,-1 0-359,8-11-12694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0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7847,'11'8'8839,"-5"11"-4483,-1 25-1432,-5-35-1757,0 37 541,-1-37-1492,0 1 0,1 0 0,1 0 0,0-1 0,0 1-1,4 17 1,-4-26-187,-1 0 1,1 0-1,-1 0 0,1 0 0,-1 0 1,1-1-1,-1 1 0,1 0 0,0 0 0,-1 0 1,1-1-1,0 1 0,0 0 0,0-1 1,0 1-1,-1-1 0,1 1 0,0-1 1,0 1-1,0-1 0,0 1 0,0-1 0,0 0 1,0 0-1,0 0 0,0 1 0,1-1 1,-1 0-1,0 0 0,0-1 0,0 1 1,0 0-1,0 0 0,0 0 0,0-1 0,0 1 1,0 0-1,0-1 0,0 1 0,0-1 1,1 0-1,39-28 511,-38 26-493,57-55 71,-43 40-100,0 1 1,2 1 0,26-19-1,-44 34-7,-1 0 1,1 0-1,0 0 0,0 1 0,0-1 0,0 0 0,0 1 0,0-1 0,0 1 0,0-1 0,0 1 1,0-1-1,0 1 0,0 0 0,0-1 0,0 1 0,1 0 0,-1 0 0,0 0 0,0 0 0,0 0 0,0 0 1,0 0-1,0 1 0,1-1 0,-1 0 0,0 0 0,0 1 0,0-1 0,0 1 0,0-1 0,0 1 0,0-1 1,0 1-1,0 0 0,0 0 0,-1-1 0,1 1 0,0 0 0,0 0 0,-1 0 0,1 0 0,0 0 1,-1 0-1,1 0 0,-1 0 0,1 0 0,-1 0 0,0 0 0,1 0 0,-1 0 0,0 0 0,0 2 0,2 10 176,-1 0-1,0-1 0,-1 1 0,-2 14 0,1-6-55,-4 69 269,9-84-489,6-12-1424,7-13-4156,-12 3-1143,-3-2-4671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0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13965,'0'0'10533,"-1"10"-8905,-20 78 1658,12-57-2586,2 1 0,1 0 0,-3 49 0,9-79-696,0 0 1,0 0-1,0 1 0,1-1 1,-1 0-1,1 0 0,-1 1 1,1-1-1,0 0 1,0 0-1,0 0 0,0 0 1,0 0-1,0 0 0,1 0 1,-1 0-1,1-1 0,-1 1 1,1 0-1,0-1 1,0 1-1,-1-1 0,1 0 1,0 0-1,0 1 0,0-1 1,1 0-1,-1-1 1,0 1-1,0 0 0,0-1 1,1 1-1,-1-1 0,0 0 1,3 0-1,12 1-36,0 0-1,-1-2 0,1 0 1,18-4-1,13 0-249,-44 5 272,-1 0 1,0 0 0,1 1 0,-1-1 0,0 1-1,1 0 1,-1 0 0,0 0 0,0 0 0,0 1-1,0-1 1,0 1 0,0 0 0,0 0 0,3 2-1,-5-2 27,0-1 0,0 0-1,0 1 1,0-1-1,0 1 1,0 0 0,0-1-1,-1 1 1,1 0-1,-1-1 1,1 1 0,-1 0-1,1-1 1,-1 1 0,0 0-1,0 0 1,0 0-1,0-1 1,0 1 0,0 0-1,-1 0 1,1 0-1,0-1 1,-1 1 0,0 0-1,1-1 1,-1 1-1,0 0 1,0-1 0,0 1-1,-2 2 1,-1 0 2,0 1 0,0 0 0,-1-1 0,0 1 0,0-1 0,0-1 0,0 1 0,0-1 0,-1 0 0,0 0 0,0 0 0,0-1 0,0 0 0,-10 2 1,-2 0 23,0 0 0,0-2 1,-34 1-1,49-2-285,0-1 0,-1 0 0,1 0-1,0 0 1,0-1 0,-1 1 0,1-1 0,0 0 0,0 1 0,0-2-1,-1 1 1,1 0 0,0 0 0,1-1 0,-1 0 0,0 0 0,0 1-1,1-2 1,-1 1 0,1 0 0,0 0 0,-1-1 0,1 1 0,0-1-1,1 0 1,-1 1 0,0-1 0,1 0 0,-1 0 0,1 0 0,0 0-1,0-1 1,0 1 0,1 0 0,-1 0 0,1-1 0,0 1 0,0-4-1,0-7-6520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0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11147,'0'0'9860,"-5"14"-8606,0 3-904,-1 1-1,-1-1 1,-1-1 0,0 1-1,-13 18 1,-10 9 465,2 2 0,-39 83 0,59-108-746,0 1 1,2 0-1,1 0 1,1 1-1,1 0 0,0 0 1,2 0-1,2 46 1,0-61-101,1-1-1,0 1 1,0-1 0,1 0 0,0 0 0,0 1 0,1-1 0,-1-1 0,2 1 0,-1 0-1,1-1 1,0 1 0,0-1 0,1 0 0,0-1 0,0 1 0,0-1 0,1 0 0,5 4-1,0-2-404,0-1-1,0 0 1,0-1-1,1 0 1,-1-1-1,1-1 1,0 0-1,0 0 1,1-1-1,21 1 1,44-3-5922,4-3-8104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0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12300,'0'0'7206,"0"49"-4867,0-25-738,0 1-640,0 1-352,0 2-385,6-2-160,-1 0-448,-2-5-1378,5-7-1313,-3-3-3203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18546,'0'0'6133,"-1"10"-4558,-3 19-512,1-5-551,0 1 1,1 0-1,2 0 0,3 31 1,-3-55-503,1 0 1,0 0-1,-1 0 0,1 0 1,0 0-1,0 0 0,0 0 1,0 0-1,0 0 0,0-1 1,0 1-1,0 0 0,0-1 0,0 1 1,0-1-1,0 1 0,0-1 1,0 0-1,1 1 0,-1-1 1,0 0-1,0 0 0,0 0 1,1 0-1,-1 0 0,0 0 1,0 0-1,3-1 0,36-6 449,-27 2-418,-1-1-1,1-1 1,-1 0 0,-1-1 0,21-17-1,-17 13-34,0 1 0,24-14 0,-39 24-9,1 1 0,0-1 1,0 1-1,0 0 0,-1-1 1,1 1-1,0 0 0,0-1 1,0 1-1,0 0 0,0 0 1,-1 0-1,1 0 0,0 0 1,0 0-1,0 0 1,0 0-1,0 0 0,0 0 1,0 1-1,-1-1 0,1 0 1,0 1-1,0-1 0,0 0 1,-1 1-1,1-1 0,0 1 1,0-1-1,-1 1 0,1-1 1,0 1-1,-1 0 0,1-1 1,-1 1-1,1 0 1,-1 0-1,1-1 0,-1 1 1,1 0-1,-1 0 0,0 0 1,0-1-1,1 1 0,-1 0 1,0 0-1,0 0 0,0 0 1,0 0-1,0 0 0,0 0 1,0 1-1,0 63 195,-2-46-185,2-14-751,1 22 2375,1-18-3598,2-9-5756,4-12 623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11243,'0'0'14675,"4"13"-13565,-1 0-767,-1 1 0,0 0 0,0 0 0,-2 0-1,0 0 1,0 0 0,-2 0 0,-4 22 0,5-29-219,-5 13 60,2 1 1,0 0 0,1 1 0,1-1-1,1 1 1,1-1 0,3 27-1,-2-47-178,0 0 0,0 1 0,0-1 0,0 0 0,0 0 0,0 1 0,0-1 0,0 0 0,0 0 0,1 0 0,-1 0 0,0-1 0,1 1 0,-1 0 0,1-1 0,-1 1 1,1 0-1,-1-1 0,1 0 0,-1 1 0,1-1 0,-1 0 0,1 0 0,0 0 0,-1 0 0,1 0 0,-1 0 0,1 0 0,-1-1 0,3 0 0,49-11 128,-31 2-248,-13 5 46,-1 1 0,1 0-1,0 1 1,1 0 0,-1 0-1,0 1 1,1 0 0,-1 1-1,1 0 1,14 0 0,-23 2 63,0-1 1,0 0-1,0 1 1,0-1-1,-1 0 1,1 1-1,0-1 1,0 1-1,-1 0 1,1-1-1,0 1 1,-1 0-1,1-1 0,-1 1 1,1 0-1,-1-1 1,1 1-1,-1 0 1,1 0-1,-1 0 1,0 0-1,1-1 1,-1 1-1,0 0 1,0 0-1,0 0 1,0 0-1,0 0 1,0 0-1,0 0 1,0 0-1,0-1 0,0 1 1,-1 1-1,1 1 37,0 0 0,0-1 0,-1 1 0,0-1 0,1 1 0,-1-1 0,0 1 0,0-1-1,0 0 1,-1 1 0,-1 1 0,-5 4 63,0-2 1,0 1-1,-1-1 0,0-1 0,0 0 1,-1 0-1,-18 7 0,21-10-44,-1 1 0,1-1 0,-1 0-1,0 0 1,1-1 0,-1 0 0,0-1 0,0 1 0,0-2-1,0 1 1,-10-2 0,17 1-106,1 1-1,-1-1 1,0 1 0,0-1 0,0 1-1,0-1 1,1 0 0,-1 1-1,0-1 1,1 0 0,-1 0-1,0 1 1,1-1 0,-1 0 0,1 0-1,-1 0 1,1 0 0,0 0-1,-1 0 1,1 0 0,0 0 0,0 0-1,-1 0 1,1 0 0,0 0-1,0 0 1,0 0 0,0 0-1,0 0 1,1 0 0,-1 0 0,0 0-1,0 1 1,1-1 0,-1 0-1,0 0 1,1 0 0,-1 0-1,1 0 1,-1 0 0,1 0 0,0 1-1,0-2 1,2-3-725,0 0-1,0 0 0,0 0 1,1 0-1,8-8 1,11-5-4788,1 0-2440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3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5765,'0'0'16053,"16"-11"-13608,41-44-2097,-3-1 1,-3-4-1,64-94 0,-129 202-401,-10 13 58,2-11-7,2 1 0,3 1 0,2 0 0,-11 73 0,29-106-1946,-3-19 1800,1 0 0,-1 1 0,0-1 0,0 0 0,1 0 0,-1 1 0,0-1 0,1 0 0,-1 0 0,0 0 0,1 1 0,-1-1 0,0 0 0,1 0 0,-1 0 0,0 0 0,1 0 0,-1 0 0,1 0 0,-1 0 0,0 0 0,1 0 0,-1 0 0,0 0 0,1 0 0,-1 0 0,1 0 0,-1 0 0,0 0 0,1 0-1,-1 0 1,0-1 0,1 1 0,-1 0 0,0 0 0,1 0 0,-1-1 0,0 1 0,1 0 0,-1-1 0,0 1 0,0 0 0,0 0 0,1-1 0,-1 1 0,0-1 0,8-12-5847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10218,'0'0'10068,"10"8"-8931,6 7-574,0 1-1,-1 0 1,-1 1 0,0 1-1,-1 0 1,-1 1 0,-1 0-1,-1 1 1,16 41 0,-22-44-392,0 1 0,-2 0 0,0 0 0,0 0 0,-2 0 0,0 0 0,-2 0 0,1 0 1,-2 0-1,-1-1 0,0 1 0,-1-1 0,-1 0 0,0 0 0,-10 17 0,7-19-297,0 0-1,0 0 1,-2-1 0,0 0-1,0-1 1,-1 0-1,-1-1 1,0 0-1,-26 16 1,12-15-3707,3-10-3144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73 7527,'2'-8'6209,"-2"4"-5385,5-28 2399,-3 5 1901,-2 25-3640,-4 24-432,-5 57 100,4-1 1,7 111 0,0-62-543,-2-90-522,1-1 0,2 1 0,12 60 0,-11-92 285,1-15-111,0-16 21,1-24-406,-3-1 1,-1 1-1,-10-82 0,-1 99-413,18 50-124,-5-11 666,1-2 0,-1 1 0,1 0 0,0-1-1,0 0 1,1 0 0,0-1 0,-1 1 0,1-1 0,0 0 0,0-1-1,1 0 1,-1 0 0,0 0 0,1 0 0,-1-1 0,1 0 0,0-1-1,7 0 1,-6 0 4,0 0 0,0 0-1,-1-1 1,1-1 0,0 0-1,-1 0 1,1 0 0,-1 0 0,1-1-1,-1-1 1,0 1 0,-1-1-1,1 0 1,0-1 0,10-10-1,-11 11-43,-1-2-1,0 1 0,0-1 0,0 1 0,-1-1 0,0-1 0,0 1 0,-1-1 1,0 1-1,0-1 0,0 0 0,-1 0 0,0 0 0,2-10 0,-21 84-7,16-64 62,1 0 1,0 0 0,0 0 0,0 0 0,0-1 0,0 1-1,1 0 1,-1 0 0,1 0 0,0 0 0,0-1 0,0 1-1,0 0 1,0-1 0,0 1 0,1-1 0,0 0 0,-1 1-1,1-1 1,0 0 0,0 0 0,0 0 0,0 0 0,0 0-1,1 0 1,-1-1 0,1 1 0,-1-1 0,1 0 0,-1 1-1,1-1 1,0-1 0,-1 1 0,1 0 0,0 0 0,0-1-1,0 0 1,0 0 0,0 0 0,3 0 0,4 1-47,1-1 0,0 0 0,0 0 1,0-2-1,-1 1 0,1-1 0,0-1 0,-1 0 1,0 0-1,0-1 0,0 0 0,0-1 0,0 0 0,-1-1 1,0 0-1,0 0 0,9-9 0,-18 15 28,1-1-1,-1 1 1,0 0-1,0-1 1,1 1 0,-1 0-1,0 0 1,1-1-1,-1 1 1,0 0-1,1 0 1,-1 0-1,1-1 1,-1 1-1,0 0 1,1 0-1,-1 0 1,1 0 0,-1 0-1,0 0 1,1 0-1,-1 0 1,1 0-1,-1 0 1,0 0-1,1 0 1,-1 0-1,1 0 1,-1 1-1,0-1 1,1 0 0,-1 0-1,1 0 1,-1 1-1,0-1 1,1 0-1,-1 0 1,0 1-1,0-1 1,1 0-1,-1 0 1,0 1-1,1-1 1,-1 0 0,0 1-1,0-1 1,0 1-1,0-1 1,1 0-1,-1 1 1,0-1-1,0 0 1,0 1-1,0-1 1,0 1-1,0-1 1,0 1 0,4 41 189,-4-36-167,0-1-1,0 1 0,0-1 0,1 1 0,0-1 0,0 0 0,0 1 0,1-1 1,3 8-1,-4-11-8,1-1 1,-1 0-1,0 0 1,1 0-1,-1 0 1,1-1-1,0 1 1,-1 0-1,1-1 1,0 1-1,-1-1 1,1 1-1,0-1 1,-1 0-1,1 0 1,0 0 0,0 0-1,-1 0 1,1 0-1,0 0 1,0 0-1,-1-1 1,1 1-1,0-1 1,-1 1-1,1-1 1,0 0-1,-1 0 1,1 0-1,-1 0 1,1 0-1,-1 0 1,0 0-1,1 0 1,0-2-1,5-3 7,0 0 0,-1-1-1,1 1 1,-2-1 0,8-11-1,17-44 28,-26 50-57,2 0-1,0-1 0,0 2 0,15-22 1,-19 31-51,1 0 0,-1 0 0,0 0 0,1 1 0,-1-1 0,1 1 0,-1-1 0,1 1 1,0 0-1,-1 0 0,1 0 0,0 1 0,0-1 0,4 0 0,23-8-4849,-24 2 690,-5-4-2556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18642,'0'0'4132,"60"-5"-4004,-10 5-128,8 1-641,4-1-4035,3 0-11980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3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11755,'0'0'8670,"2"11"-7640,1 9-128,0 0 0,-2 1 1,0-1-1,-1 1 0,-1-1 0,-7 35 0,5-43-545,0 0-121,0-1-1,1 1 1,0 0 0,0 15 0,2-24-251,0-1 0,0 1 0,0-1-1,0 0 1,1 0 0,-1 1 0,1-1 0,0 0-1,-1 0 1,1 1 0,0-1 0,0 0 0,1 0-1,-1 0 1,0 0 0,1 0 0,-1-1 0,1 1-1,-1 0 1,1-1 0,0 1 0,0-1 0,0 1-1,0-1 1,0 0 0,0 0 0,4 2 0,42 9-2270,-32-9 1494,0 1 0,-1 1 0,1 0 0,-1 0 0,16 10 0,-28-14 865,0 1 1,-1-1-1,0 1 1,1 0-1,-1 0 1,0 0 0,0 0-1,0 0 1,0 1-1,0-1 1,0 0 0,-1 1-1,1 0 1,-1-1-1,0 1 1,0 0 0,0-1-1,0 1 1,0 0-1,-1 0 1,1 0 0,-1 0-1,1 0 1,-1 0-1,0 0 1,-1 0 0,1 0-1,0 0 1,-1 0-1,1 0 1,-1-1 0,0 1-1,-2 4 1,1-4 118,0 1 0,0-1 1,0 0-1,-1 0 0,1-1 0,-1 1 1,0 0-1,0-1 0,0 0 0,0 1 1,0-1-1,0-1 0,0 1 0,-1 0 1,1-1-1,-1 1 0,1-1 0,-1 0 1,-5 0-1,-8 3 380,-1-1 0,-30 1 0,36-3-466,0 0 0,-1-2 0,1 1 0,0-2 0,0 1 1,0-2-1,-18-5 0,26 6-236,0 1 0,1-1 1,-1 0-1,1 0 0,0-1 0,0 1 1,-1-1-1,2 1 0,-1-1 0,0 0 1,-3-4-1,4 3-304,0 0 1,0 1-1,0-1 1,0-1-1,1 1 1,0 0 0,0 0-1,0 0 1,0-1-1,1 1 1,-1-1-1,1-4 1,4-21-4720,17 1-3106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16432,'0'0'6272,"8"3"-3475,-3-1-2583,-1-1 0,1 1 0,0-1 0,-1 1 0,1-1 0,0-1 0,0 1 0,0-1 0,0 1 0,0-2 0,0 1 0,-1 0 0,1-1 0,0 0 0,0 0 0,0 0 0,-1-1 0,1 0 0,-1 0 0,1 0 0,-1 0 0,4-4 0,3-1-274,-1-1 1,0 0-1,-1 0 0,9-11 0,-15 16 33,-1 0 0,0 0 1,0 0-1,0 0 0,0 0 1,0-1-1,-1 1 0,1-1 1,-1 1-1,0-1 1,0 1-1,0-1 0,-1 0 1,1 1-1,-1-1 0,0 0 1,0 0-1,-1-4 0,1 7 18,0 0 0,-1 0 0,1 0-1,-1 0 1,1 0 0,-1 0-1,1 0 1,-1 1 0,1-1 0,-1 0-1,0 0 1,0 1 0,1-1 0,-1 1-1,0-1 1,0 0 0,0 1 0,0-1-1,0 1 1,0 0 0,0-1 0,0 1-1,1 0 1,-1 0 0,0-1-1,0 1 1,-1 0 0,1 0 0,0 0-1,0 0 1,0 0 0,0 0 0,0 1-1,0-1 1,0 0 0,1 0 0,-3 2-1,-36 14-225,33-11 239,0 0 0,0 0 1,1 1-1,0 0 0,0 0 0,0 0 0,0 1 0,1 0 1,0 0-1,1 0 0,0 0 0,0 1 0,0-1 1,1 1-1,-2 8 0,3-12 11,1 0 0,0-1 1,-1 1-1,1-1 0,0 1 1,1 0-1,-1-1 0,1 1 1,-1-1-1,1 1 0,0 0 1,0-1-1,1 0 0,-1 1 1,1-1-1,-1 0 0,1 0 1,0 0-1,1 0 0,-1 0 1,0 0-1,1-1 0,-1 1 1,1-1-1,0 1 0,0-1 1,0 0-1,0 0 0,0-1 1,0 1-1,1-1 0,-1 1 1,1-1-1,3 1 0,5 1-4,0-1-1,0 0 0,-1-1 0,1-1 0,0 0 1,0 0-1,0-1 0,0 0 0,0-1 0,0-1 1,-1 0-1,1 0 0,16-8 0,-22 8-17,0 0 1,0 0-1,0 0 0,0-1 1,0 1-1,-1-1 0,0-1 0,0 1 1,0-1-1,0 0 0,-1 0 0,1 0 1,-2-1-1,1 0 0,0 1 1,-1-1-1,0 0 0,-1-1 0,1 1 1,-1 0-1,0-1 0,-1 0 0,1 1 1,-1-1-1,0-7 0,-1 14 6,-1-1-1,1 1 1,0 0-1,0-1 1,0 1-1,0 0 1,-1-1 0,1 1-1,0 0 1,0-1-1,-1 1 1,1 0-1,0-1 1,0 1-1,-1 0 1,1 0-1,0-1 1,-1 1-1,1 0 1,0 0-1,-1 0 1,1 0-1,-1 0 1,1-1-1,0 1 1,-1 0-1,1 0 1,0 0-1,-1 0 1,1 0 0,-1 0-1,1 0 1,0 0-1,-1 0 1,1 0-1,-1 0 1,1 1-1,0-1 1,-1 0-1,1 0 1,0 0-1,-1 1 1,-16 5 48,14-4-23,0 0-1,1 0 1,0 0-1,-1 0 1,1 0-1,0 1 1,0-1-1,0 1 0,0-1 1,0 1-1,1 0 1,-1 0-1,1-1 1,0 1-1,0 0 1,0 0-1,0 0 1,1 1-1,-1-1 0,1 0 1,-1 0-1,1 0 1,0 0-1,0 0 1,1 1-1,-1-1 1,2 4-1,-1-3 8,1 1-1,-1-1 1,1 0 0,1 0-1,-1 0 1,0 0-1,1-1 1,0 1 0,0-1-1,0 1 1,0-1 0,0 0-1,1 0 1,-1 0-1,1-1 1,0 1 0,0-1-1,6 3 1,3 0 27,1 0-1,0-1 1,21 3 0,-29-6-374,1 0-1,-1 0 1,0-1 0,1 0 0,-1 0 0,1 0 0,-1-1 0,0 0 0,0-1 0,9-2 0,-13 3-201,-1 0-1,1-1 0,0 1 1,-1-1-1,1 1 1,-1-1-1,1 0 1,-1 0-1,0 1 0,1-1 1,-1 0-1,0 0 1,-1 0-1,1-1 1,0 1-1,0 0 0,-1 0 1,1 0-1,-1-1 1,0-1-1,4-29-12700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11499,'0'0'9673,"28"46"-9449,2-30-224,1 3-2562,6-3-4133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190 234 17168,'-10'-1'2040,"3"0"-1877,-9-1 576,0 0 0,-1 1 1,1 1-1,-22 2 0,35-2-587,0 1 0,0-1-1,0 0 1,0 1 0,0 0 0,0-1 0,1 1 0,-1 0-1,0 0 1,0 1 0,1-1 0,-1 1 0,0-1 0,1 1-1,0 0 1,-1 0 0,1 0 0,0 0 0,0 0 0,0 1-1,0-1 1,1 1 0,-1-1 0,1 1 0,-1-1 0,1 1-1,0 0 1,0 0 0,0 0 0,0 0 0,1-1 0,-1 1 0,0 6-1,2-7-131,-1 1 0,1-1-1,0 0 1,0 0 0,0 0-1,0 0 1,0 0 0,0 0 0,0 0-1,1 0 1,-1-1 0,0 1-1,1 0 1,0-1 0,-1 1-1,1-1 1,0 0 0,0 1-1,0-1 1,0 0 0,0 0-1,0 0 1,0-1 0,0 1-1,0 0 1,1-1 0,-1 1-1,0-1 1,0 0 0,4 0 0,12 3 40,1-1 0,29-2 0,-37 0-29,1 0-72,0-2 0,0 1 0,0-1-1,0-1 1,-1 0 0,1-1-1,-1 0 1,0-1 0,0 0-1,0-1 1,-1 0 0,0-1-1,0 0 1,0 0 0,-1-1 0,0 0-1,11-15 1,-10 12 38,0-1-1,-1-1 1,-1 0 0,0 0-1,-1 0 1,-1-1 0,0 0-1,0 0 1,-2-1 0,0 0-1,0 1 1,-1-1 0,1-23-1,-4 37 37,0 0 1,0 0-1,0-1 0,0 1 0,0 0 0,0 0 0,0-1 0,0 1 0,0 0 0,0 0 0,-1 0 0,1-1 0,-1 1 0,1 0 0,-1 0 1,1 0-1,-1 0 0,0 0 0,1 0 0,-1 0 0,0 0 0,-1-2 0,1 3-16,-1 0 0,1 0 0,0-1 0,0 1 0,0 0 0,0 0 1,0 0-1,0 0 0,0 0 0,-1 1 0,1-1 0,0 0 0,0 0 0,0 1 0,0-1 0,0 0 0,0 1 0,0-1 0,-1 2 0,-5 2-4,1 0 0,1 1-1,-1 0 1,1 0 0,0 0-1,-7 8 1,7-5 24,-1 1 0,1 0 0,0 0 0,1 0 0,0 1 0,1 0 0,0-1 0,0 1 0,1 0 0,0 0 0,1 1-1,0-1 1,1 0 0,1 17 0,0-21-25,0 1-1,0 0 0,1 0 0,0 0 0,0-1 0,0 1 1,1-1-1,0 1 0,1-1 0,-1 0 0,1 0 0,0-1 1,1 1-1,-1-1 0,1 0 0,0 0 0,0-1 0,1 1 1,-1-1-1,1 0 0,0 0 0,6 2 0,0-1-11,-1-1 1,1 0-1,0-1 0,0 0 0,1-1 0,-1 0 0,0-1 1,1 0-1,-1-1 0,0-1 0,1 0 0,-1 0 0,0-1 1,0-1-1,15-4 0,-18 4 6,0-1 1,0 1 0,0-2-1,-1 1 1,1-1-1,-1 0 1,0-1-1,-1 0 1,1 0-1,-1-1 1,0 0-1,-1 0 1,0 0 0,0-1-1,0 0 1,-1 0-1,0-1 1,-1 1-1,7-18 1,-11 24 4,1 1 1,0-1-1,-1 0 1,1 1-1,-1-1 1,1 0-1,-1 0 1,0 1-1,0-1 1,0 0-1,0 0 0,0 0 1,0 1-1,0-1 1,0 0-1,-1 0 1,1 1-1,-1-1 1,1 0-1,-1 1 1,0-1-1,0 1 1,0-1-1,0 1 1,0-1-1,0 1 1,0-1-1,0 1 1,0 0-1,-1 0 1,1-1-1,0 1 1,-1 0-1,1 0 0,-4-1 1,2 1-6,-1 1 1,1-1-1,0 0 0,-1 1 1,1 0-1,-1 0 0,1 0 1,0 1-1,-1-1 0,1 1 1,0-1-1,-1 1 1,1 0-1,0 0 0,0 1 1,0-1-1,0 1 0,-5 3 1,4-3 4,0 1 0,1-1 0,0 1 1,0 0-1,0 0 0,0 0 0,0 1 1,0-1-1,1 1 0,0-1 0,0 1 0,0 0 1,0 0-1,0 0 0,1 0 0,0 0 1,0 0-1,-1 6 0,2-7-4,0 1 1,0-1-1,0 0 0,0 1 0,1-1 1,-1 0-1,1 1 0,0-1 0,0 0 1,0 0-1,1 0 0,-1 0 1,1 0-1,0 0 0,0 0 0,0 0 1,0-1-1,0 1 0,0-1 0,1 1 1,-1-1-1,1 0 0,0 0 0,4 2 1,6 4-492,1 0 0,1-1 1,-1-1-1,26 7 0,-20-8-1305,0-1-1,0-1 0,27 2 1,12-5-10511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11 10186,'6'-11'11400,"-9"42"-8626,-9 59-2777,11-86 694,-7 46 77,3-1 1,1 83 0,4-130-771,0 0-1,0 0 1,1 0 0,-1 0-1,1 0 1,-1 0 0,1 0 0,0 0-1,0 0 1,0 0 0,0-1-1,0 1 1,0 0 0,1-1-1,-1 1 1,0-1 0,1 1 0,-1-1-1,1 1 1,0-1 0,-1 0-1,1 0 1,0 0 0,0 0 0,0 0-1,0-1 1,0 1 0,-1 0-1,1-1 1,0 0 0,1 1 0,-1-1-1,0 0 1,0 0 0,0 0-1,0 0 1,0 0 0,0-1-1,3 0 1,12-1-447,0-1 1,0-1-1,28-11 0,-25 8-285,-16 6 696,0-1 0,0 1 0,0 1 0,0-1 1,0 0-1,1 1 0,-1 0 0,0 0 0,0 0 0,0 1 0,5 0 1,-7 0 67,-1-1 1,0 1 0,0 0 0,0 0-1,1-1 1,-1 1 0,0 0 0,0 0-1,0 0 1,0 0 0,0 0 0,-1 0-1,1 0 1,0 1 0,0-1-1,-1 0 1,1 0 0,-1 1 0,1-1-1,-1 0 1,1 1 0,-1-1 0,0 0-1,0 1 1,0-1 0,1 1 0,-1-1-1,-1 0 1,1 1 0,0-1 0,0 1-1,0-1 1,-1 0 0,1 1 0,-1-1-1,0 2 1,0 1 131,-1 0 1,0 0-1,0 0 0,0 0 1,-1 0-1,1 0 0,-1 0 1,0-1-1,0 1 0,0-1 1,-1 0-1,1 0 0,-5 3 1,-55 34 1461,48-32-1240,5-2-419,1 0 0,-2 0 0,1-1 0,-1-1 0,0 0 0,0 0-1,0-1 1,0 0 0,-1-1 0,1 0 0,-19 0 0,28-3-139,1 1 0,-1 0 0,1 0 1,0-1-1,-1 1 0,1 0 0,0-1 1,-1 0-1,1 1 0,0-1 0,0 0 1,0 1-1,-1-1 0,1 0 0,0 0 1,0 0-1,0 0 0,0 0 0,1 0 1,-1 0-1,0-1 0,0 1 0,1 0 1,-1 0-1,1-1 0,-1 1 0,1 0 1,-1-3-1,0-2-1163,0 0 1,0 0-1,1 0 1,0 0 0,2-11-1,4-15-6105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34 123 6278,'0'0'6331,"11"2"-2733,-5 0-3439,5 1 783,0-1-1,-1 0 1,1-1 0,0 0-1,19-1 1,-27 0-807,0-1 0,0 1-1,0-1 1,0 0 0,0 1 0,0-2-1,0 1 1,0 0 0,0 0 0,-1-1 0,1 0-1,0 1 1,-1-1 0,1 0 0,-1 0-1,0-1 1,0 1 0,1 0 0,-1-1 0,-1 1-1,1-1 1,0 0 0,-1 1 0,1-1-1,-1 0 1,0 0 0,1-6 0,-1 7-58,0-1 1,0 1-1,-1-1 1,1 1-1,-1-1 1,0 1-1,1-1 1,-1 0-1,0 1 1,-1-1-1,1 1 1,0-1-1,-1 1 1,0-1-1,1 1 1,-1-1-1,0 1 1,0 0-1,0-1 1,-1 1-1,1 0 1,-1 0-1,1 0 1,-1 0-1,1 0 1,-4-2-1,2 2-52,0 0 0,0 1 0,0-1 0,-1 1-1,1 0 1,0 0 0,-1 0 0,1 1 0,-1-1 0,1 1-1,-1 0 1,1 0 0,-1 0 0,1 0 0,-1 1 0,1-1-1,0 1 1,-1 0 0,-5 2 0,2 0-30,1 0 0,-1 1 0,1 0 0,0 0 0,0 0-1,1 0 1,-1 1 0,1 0 0,0 1 0,1-1 0,-1 1 0,1 0 0,0 0 0,0 0 0,-4 10 0,4-8 15,1 0 0,-1 0 1,1 0-1,1 1 1,0-1-1,0 1 0,0-1 1,1 1-1,1 0 0,-1-1 1,1 1-1,2 14 0,0-20-42,-1 0-1,1 1 1,0-1-1,0 0 1,0 0-1,0 1 1,0-2-1,1 1 0,-1 0 1,1 0-1,0-1 1,0 0-1,0 1 1,0-1-1,0 0 1,1-1-1,-1 1 1,0 0-1,1-1 1,0 0-1,-1 0 1,1 0-1,-1 0 0,1-1 1,5 1-1,7 1-1049,1 0 0,-1-1 0,1-1 0,23-3 0,19-10-4710,1-13-3001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 18193,'-12'0'2125,"-9"3"-1461,1 1 0,0 1 0,0 1 0,1 0 0,0 2 0,0 0 1,0 1-1,1 0 0,-19 15 0,23-15-213,-40 30 605,51-37-1041,0 0 1,0 1-1,1-1 0,-1 1 0,1 0 0,0 0 0,-1 0 0,1 0 0,0 0 0,1 1 0,-1-1 1,1 0-1,-3 8 0,4-10-47,0-1 0,1 1 1,-1 0-1,0 0 0,0 0 1,0-1-1,0 1 0,1 0 1,-1 0-1,0-1 0,1 1 1,-1 0-1,1-1 0,-1 1 1,1 0-1,-1-1 0,1 1 0,-1-1 1,1 1-1,-1-1 0,1 1 1,0-1-1,-1 1 0,1-1 1,0 0-1,-1 1 0,1-1 1,0 0-1,0 0 0,-1 1 1,1-1-1,0 0 0,0 0 0,0 0 1,-1 0-1,2 0 0,36 1-1019,-28-1 579,77-2-3385,97 4 1020,-182-2 2957,0 0 0,0 0 0,0 0 1,-1 1-1,1-1 0,0 0 0,0 1 1,-1-1-1,1 1 0,0-1 0,-1 1 1,1 0-1,0 0 0,-1 0 1,1 0-1,-1 0 0,0 0 0,1 0 1,1 3-1,-3-3 5,1 0 0,-1 0 0,0 0 0,0 0 0,1 1 1,-1-1-1,0 0 0,0 0 0,0 0 0,-1 0 0,1 1 0,0-1 0,0 0 0,-1 0 1,1 0-1,0 0 0,-1 0 0,1 0 0,-1 0 0,1 0 0,-2 2 0,-4 4 276,1 0 0,-1 0 0,-1-1 0,1 0 0,-1 0 0,-7 4 0,-16 11 424,-41 20 0,61-35-912,0-2 0,0 0 0,-1 0-1,1 0 1,-1-2 0,0 1 0,0-1-1,-17 0 1,28-2-40,-1 0-1,0 0 0,0 0 0,1 0 0,-1 0 1,0 0-1,0 0 0,1 0 0,-1 0 1,0 0-1,1-1 0,-1 1 0,0 0 1,0-1-1,1 1 0,-1 0 0,1-1 0,-1 1 1,0-1-1,1 1 0,-1-1 0,1 1 1,-1-1-1,1 1 0,-1-1 0,1 0 1,0 1-1,-1-1 0,1 1 0,0-1 0,-1-1 1,2-25-5437,6-2-2171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4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57 14061,'0'0'1121,"1"-7"801,3-23 219,-4 29-2050,-1 0 1,1 0-1,0 0 1,-1 0-1,1 0 1,0 0-1,-1 0 1,1 0-1,-1 0 1,0 0-1,1 1 1,-1-1-1,0 0 1,1 0-1,-1 1 1,0-1-1,0 1 1,0-1-1,1 0 1,-1 1-1,0 0 1,0-1-1,0 1 1,0-1-1,0 1 1,0 0-1,0 0 1,0 0-1,0-1 1,0 1-1,0 0 1,0 0-1,0 0 1,-2 1-1,-32 3 663,28-1-710,1 1 0,0 0 1,0 0-1,0 0 0,0 1 1,1 0-1,0 0 0,0 0 0,0 1 1,-6 9-1,0 0 61,2 1 0,-1 0 0,-6 18 0,13-29-95,1 0-1,0 0 1,0 1-1,1-1 0,0 1 1,0-1-1,0 1 1,0 8-1,1-13-7,0 1 0,1-1-1,-1 0 1,1 0 0,-1 1 0,1-1-1,-1 0 1,1 0 0,0 0 0,0 0-1,-1 0 1,1 0 0,0 0 0,0 0-1,0 0 1,0 0 0,0 0 0,0 0-1,0-1 1,0 1 0,1 0 0,-1-1-1,0 1 1,0-1 0,1 0 0,-1 1-1,0-1 1,0 0 0,1 0 0,-1 0-1,0 1 1,1-1 0,-1-1-1,0 1 1,1 0 0,-1 0 0,0 0-1,0-1 1,3 0 0,4-1 32,1 0-1,-1 0 1,1-1 0,-1 0-1,0-1 1,0 0 0,-1 0 0,1-1-1,-1 0 1,12-10 0,-4 2 36,-1 0 0,-1-1 0,22-28 0,-43 54-109,1 1 0,1 1-1,0 0 1,1-1 0,0 2-1,2-1 1,-5 24 0,4-11 69,1 1 1,1 0-1,3 41 1,0-63-29,0-1 1,0 0-1,0 1 1,1-1-1,0 0 1,0 0-1,3 5 0,-2-6 138,-1 0 0,-1-1-1,1 2 1,0-1 0,-1 0-1,0 0 1,0 0-1,0 8 1,-1-11-79,0 0 1,-1-1-1,1 1 0,-1 0 1,0 0-1,1-1 1,-1 1-1,0-1 0,1 1 1,-1-1-1,0 1 0,1-1 1,-1 1-1,0-1 1,0 1-1,0-1 0,0 0 1,1 0-1,-1 1 0,0-1 1,0 0-1,0 0 0,0 0 1,0 0-1,0 0 1,-1 0-1,-31 1 824,28-1-710,-19-1 22,0 0 0,0-2-1,0-1 1,0-1 0,0 0 0,-31-13-1,70 11-3656,20-2 1701,-24 6 781,32-10-2882,5-5-2274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12172,'0'0'8157,"-12"6"-5728,-23 11-667,-43 30 0,68-41-1529,1 1-1,-1 0 0,2 0 1,-1 1-1,1 0 0,0 1 1,0 0-1,1 0 0,1 0 1,-10 18-1,15-26-250,0 1-1,1 0 1,-1-1-1,1 1 1,-1 0 0,1-1-1,0 1 1,0 0 0,-1 0-1,1 0 1,1-1-1,-1 1 1,0 0 0,0 0-1,1-1 1,-1 1-1,1 0 1,-1 0 0,1-1-1,0 1 1,-1-1 0,1 1-1,0 0 1,0-1-1,0 0 1,0 1 0,1-1-1,-1 0 1,0 1-1,1-1 1,-1 0 0,0 0-1,1 0 1,-1 0 0,1 0-1,0-1 1,-1 1-1,1 0 1,0-1 0,2 1-1,9 3-290,1 0 1,0-2-1,0 1 0,18-1 0,-7 1-185,23 2-542,-31-5 884,-1 2 1,0 0-1,1 1 0,-1 0 0,0 1 1,19 9-1,-34-13 202,0 1 1,0-1-1,0 1 0,0-1 1,0 1-1,0 0 1,0-1-1,0 1 0,0 0 1,0 0-1,-1 0 0,1 0 1,0 0-1,-1 0 0,1 0 1,-1 0-1,1 0 1,-1 0-1,1 0 0,-1 0 1,0 0-1,1 0 0,-1 0 1,0 1-1,0-1 0,0 0 1,0 0-1,0 0 0,0 0 1,0 1-1,0-1 1,-1 0-1,1 0 0,0 0 1,-1 0-1,1 0 0,-1 0 1,1 0-1,-1 0 0,1 0 1,-1 0-1,0 0 1,0 0-1,1 0 0,-1 0 1,0-1-1,0 1 0,0 0 1,0-1-1,-1 2 0,-5 5 219,-1-1-1,0 0 0,-17 11 0,20-15-315,-87 46 765,83-44-1035,1-1 0,0 0 0,-1-1 0,1 0 0,-1 0 0,0-1 0,1 0 0,-1 0 0,-13-1 0,12-6-4076,9-9-2883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73 280 8968,'0'0'15023,"8"-6"-12573,-1 1-2218,-1 0-1,1-1 1,-1 0 0,-1 0 0,1 0-1,7-13 1,-10 15-216,-1 0-1,0 0 0,0 1 1,0-2-1,-1 1 1,1 0-1,-1 0 1,0 0-1,0-1 1,0 1-1,-1 0 1,0-1-1,0 1 1,0-1-1,0 1 1,-1 0-1,-1-9 0,1 12-19,0-1-1,0 0 1,0 0-1,-1 1 0,1-1 1,-1 0-1,1 1 0,-1-1 1,1 1-1,-1 0 0,0-1 1,1 1-1,-1 0 0,0 0 1,0 0-1,0 1 0,0-1 1,0 0-1,0 1 0,0-1 1,0 1-1,0 0 0,-1-1 1,1 1-1,0 0 0,0 0 1,0 1-1,0-1 1,0 0-1,0 1 0,-3 0 1,0 0-7,0 0 0,0 0 0,0 0 1,0 1-1,0 0 0,0 0 1,0 0-1,0 0 0,1 1 0,-1 0 1,-6 5-1,9-6 6,0 0-1,1 0 1,-1 0 0,0 0-1,1 0 1,-1 0-1,1 1 1,0-1 0,0 0-1,0 1 1,0-1 0,0 1-1,1-1 1,-1 1 0,1-1-1,-1 1 1,1-1 0,0 6-1,1-6 7,-1 0-1,1 0 0,0 0 1,0 0-1,0 0 0,0-1 1,0 1-1,0 0 0,1 0 1,-1-1-1,1 1 0,-1-1 1,1 1-1,-1-1 0,1 0 1,0 0-1,0 1 0,1 0 1,8 3-18,1-1 0,-1 0 0,1 0 0,0-1 0,-1-1 0,21 2 0,52 3-2401,153-10 0,-237 3 2549,1 0 1,0 0-1,0 0 0,0 0 1,0 0-1,-1 0 1,1 0-1,0-1 0,0 1 1,-1 0-1,1 0 1,0-1-1,0 1 0,-1 0 1,1-1-1,0 1 1,-1-1-1,1 1 1,0-1-1,-1 0 0,1 1 1,-1-1-1,1 1 1,-1-1-1,1 0 0,-1 1 1,1-1-1,-1-1 1,1 0 44,-1 1 0,0-1 0,0 0 1,0 1-1,-1-1 0,1 1 0,0-1 1,-1 0-1,1 1 0,-1-1 0,1 1 0,-1-1 1,-1-1-1,-29-42 1810,-80-60-1407,99 95-561,12 10-32,-1 0-1,1-1 1,-1 1-1,1 0 0,0-1 1,-1 1-1,1 0 0,-1-1 1,1 1-1,0 0 0,-1-1 1,1 1-1,0-1 0,-1 1 1,1-1-1,0 1 0,0-1 1,0 1-1,-1-1 0,1 1 1,0-1-1,0 1 0,0-1 1,0 1-1,0-1 0,0 1 1,0-1-1,0 1 0,0-1 1,0 1-1,0-1 0,0 1 1,0-1-1,0 1 0,1-1 1,-1 1-1,0-1 0,0 1 1,1-1-1,-1 1 0,0-1 1,1 1-1,-1 0 0,0-1 1,1 1-1,-1-1 0,0 1 1,1 0-1,-1 0 1,1-1-1,-1 1 0,1 0 1,-1 0-1,1-1 0,-1 1 1,1 0-1,-1 0 0,1 0 1,-1 0-1,1 0 0,-1 0 1,1 0-1,-1 0 0,1 0 1,-1 0-1,1 0 0,0 0 1,53-5-1824,-37 5 914,85-16-8514,-41 4-2226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14061,'0'0'12684,"14"68"-11787,-12-38-609,0-1-224,3-2-31,6-6-98,-1-5-895,1-5-1154,1-8-865,-6-3-929,-6-5-3619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18834,'0'0'5221,"60"-12"-5189,-23 12-1089,0 2-2306,8 1-2018,-1 0-1090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11659,'0'0'5173,"-7"4"-2819,-21 8 57,-42 15 1,9-5-1283,61-22-1166,0 0 0,1 0 0,-1 0 0,0 0 0,1 0 0,-1 0 0,0 0-1,1 1 1,-1-1 0,0 0 0,0 0 0,1 0 0,-1 1 0,0-1 0,0 0 0,1 0-1,-1 1 1,0-1 0,0 0 0,1 0 0,-1 1 0,0-1 0,0 0 0,0 1-1,0-1 1,0 0 0,0 1 0,1-1 0,-1 0 0,0 1 0,0-1 0,0 0-1,0 1 1,0-1 0,0 0 0,0 1 0,0-1 0,-1 0 0,1 1 0,0-1 0,0 0-1,0 1 1,0-1 0,0 0 0,0 0 0,-1 1 0,1-1 0,0 0 0,0 1-1,0-1 1,-1 0 0,1 0 0,0 1 0,0-1 0,-1 0 0,1 0 0,0 0 0,-1 0-1,1 1 1,-1-1 0,38 10-1160,-30-9 1087,-4 0 18,24 4-282,-1 2 1,0 1-1,0 1 1,0 1-1,-2 1 1,37 22 0,-59-32 493,0 0 0,0 1 0,0-1 0,0 1 0,0 0 0,0-1 0,-1 1 0,1 0 0,0 0 0,-1 0 1,0 0-1,0 0 0,1 0 0,-1 0 0,0 1 0,-1-1 0,1 0 0,0 1 0,-1-1 0,1 1 1,-1 2-1,0-2 92,-1-1 1,1 1-1,-1-1 1,0 1-1,0-1 1,0 0-1,0 0 1,-1 1-1,1-1 1,-1 0-1,1 0 1,-1 0-1,0 0 1,1-1-1,-1 1 1,-4 3-1,-4 1 198,0 0 0,0 0 0,-1-1 0,0 0 0,0-1 0,0 0 0,-21 4 0,25-7-414,-1 0 1,0 0-1,1 0 0,-1-1 1,0 0-1,-14-2 0,20 2-186,0-1-1,0 1 1,1-1 0,-1 0-1,0 1 1,1-1 0,-1 0-1,1 0 1,-1 0-1,1 0 1,0-1 0,-1 1-1,1 0 1,0-1-1,0 1 1,0 0 0,0-1-1,0 1 1,0-1 0,0 0-1,0 1 1,1-1-1,-1 0 1,1 1 0,-1-1-1,1 0 1,0 0 0,-1 1-1,1-1 1,0 0-1,0 0 1,0 0 0,1 1-1,-1-4 1,6-20-3771,9-3-2157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21012,'0'0'3075,"-21"70"-1538,12-32-416,4 3 128,1-2-256,4 3-640,4-4-193,10-4-64,6-2-64,-6-6-160,2-3-769,-4-4-704,-3-6-1026,-9-6-480,-11-7-8616</inkml:trace>
  <inkml:trace contextRef="#ctx0" brushRef="#br0" timeOffset="1">46 310 5477,'0'0'8776,"-46"-52"-5316,46 40-1282,0 1-801,18 2-608,10 0-513,15-1-224,8-1-32,6 2-993,3-5-2466,-2-3-6727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224 308 6118,'2'-8'10292,"-1"2"-9437,7-39 4012,-8 43-4745,0 0 1,0 1-1,-1-1 1,1 0 0,0 1-1,-1-1 1,1 1 0,-1-1-1,1 1 1,-1-1 0,0 1-1,1-1 1,-1 1 0,0 0-1,0-1 1,0 1 0,0 0-1,0 0 1,0 0 0,-1 0-1,1 0 1,0 0 0,-1 0-1,1 0 1,0 0-1,-1 0 1,1 1 0,-1-1-1,-1 0 1,-5 0-95,0 0 1,0 1-1,1-1 0,-1 2 1,0-1-1,0 1 0,1 0 1,-1 1-1,0 0 0,1 0 0,-1 0 1,1 1-1,0 0 0,0 1 1,0 0-1,1 0 0,-1 0 1,1 1-1,0 0 0,0 0 1,0 0-1,1 1 0,0 0 1,0 0-1,0 0 0,1 0 0,0 1 1,0 0-1,1 0 0,0 0 1,0 0-1,-3 15 0,5-20-26,1-1 0,0 1 0,0 0-1,0-1 1,0 1 0,0 0 0,0-1-1,1 1 1,-1-1 0,0 1 0,1 0-1,-1-1 1,1 1 0,0-1 0,0 1-1,-1-1 1,1 0 0,0 1 0,0-1 0,0 0-1,0 1 1,1-1 0,-1 0 0,2 1-1,0 0 8,0-1 0,0 1-1,0-1 1,0 0 0,0 0-1,1 0 1,-1 0-1,0-1 1,1 1 0,-1-1-1,5 0 1,2 0 2,0-1 0,0 0 0,-1-1 0,1 0-1,0 0 1,-1-1 0,15-6 0,-4-4-159,-1-1 0,-1-1 1,0 0-1,-1-2 0,0 1 0,-2-2 0,0 0 0,-1-1 0,20-36 0,-39 65 195,0-1-1,0 1 0,1 1 1,0-1-1,1 1 0,1-1 0,-1 1 1,2 0-1,-1 0 0,1 0 0,1 11 1,0-20-18,1 0 1,-1 0-1,0-1 1,1 1 0,0 0-1,-1 0 1,1-1-1,0 1 1,0 0 0,0-1-1,0 1 1,0-1-1,0 1 1,0-1-1,0 0 1,1 1 0,-1-1-1,0 0 1,1 0-1,-1 0 1,1 0 0,1 1-1,1 0 5,0-1 0,1 0 0,-1 0 0,0 0 0,0 0 0,1 0 0,-1-1 0,0 0 0,7 0 0,-2-1 9,1 0-1,0-1 1,-1 0-1,1 0 1,-1-1 0,0 0-1,0-1 1,11-5 0,-8 0-38,1-1 0,-1 0 0,-1 0 0,1-1 0,-2-1 0,0 1 0,0-2 0,-1 0 0,-1 0 1,0 0-1,0-1 0,-2 0 0,0-1 0,0 1 0,-1-1 0,-1 0 0,-1-1 0,0 1 0,-1 0 1,0-1-1,-2-22 0,0 37-6,1 1 1,-1-1-1,0 1 0,0-1 1,0 1-1,0-1 1,0 1-1,0-1 0,0 1 1,0-1-1,0 1 1,0-1-1,0 0 0,0 1 1,-1-1-1,1 1 1,0-1-1,0 1 1,0-1-1,-1 1 0,1-1 1,0 1-1,-1 0 1,1-1-1,0 1 0,-1-1 1,1 1-1,-1 0 1,1-1-1,-1 1 0,1 0 1,0-1-1,-1 1 1,1 0-1,-1 0 0,1 0 1,-1-1-1,1 1 1,-1 0-1,0 0 0,1 0 1,-1 0-1,1 0 1,-1 0-1,1 0 1,-1 0-1,1 0 0,-1 0 1,1 0-1,-1 0 1,0 1-1,1-1 0,-1 0 1,1 0-1,0 1 1,-1-1-1,1 0 0,-1 0 1,0 1-1,-25 25 58,19-14 11,0 1 1,1 0-1,1 0 0,0 1 0,1-1 1,0 1-1,1 0 0,0 0 0,1 0 1,1 0-1,0 1 0,1-1 0,2 17 1,0-27-50,-1 1 0,1-1 0,0 1 0,0-1 1,0 0-1,1 1 0,-1-1 0,1 0 0,0-1 0,1 1 1,-1 0-1,0-1 0,1 0 0,0 0 0,0 0 0,0 0 1,0-1-1,0 1 0,1-1 0,-1 0 0,6 2 0,7 2-52,1 0 0,-1-1 0,1-1 0,24 3 0,-41-6-543,3-1 922,-4-11-12971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1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184 109 19731,'0'-9'2898,"1"0"-2378,0 2 12,0-1-1,-1 1 1,0-1 0,0 1 0,-3-11-1,3 16-475,0 1 0,-1-1 0,1 0 0,-1 0 1,0 1-1,0-1 0,1 0 0,-1 1 0,0-1 0,0 1 0,-1-1 0,1 1 0,0-1 0,0 1 0,-1 0 0,1-1 0,-1 1 0,1 0 0,-1 0 1,1 0-1,-1 1 0,0-1 0,1 0 0,-1 0 0,0 1 0,0-1 0,0 1 0,1 0 0,-4-1 0,-1 1-63,0 1 0,-1 0 0,1 0 0,0 0 0,0 1 0,0 0 0,0 0 0,0 0 0,1 1-1,-1 0 1,1 0 0,-1 0 0,1 1 0,0 0 0,1 0 0,-6 5 0,6-5 3,0-1-1,1 0 1,-1 1 0,1 0 0,0 0 0,0 0-1,1 0 1,-1 0 0,1 0 0,0 1-1,0-1 1,0 1 0,1 0 0,0-1-1,-1 1 1,2 0 0,-1 0 0,1 0-1,-1 0 1,1 0 0,1 5 0,0-7 2,0-1 0,0 0 1,0 0-1,0 0 1,0-1-1,1 1 0,-1 0 1,1 0-1,-1-1 0,1 1 1,0-1-1,0 1 0,-1-1 1,1 0-1,0 0 1,0 0-1,0 0 0,0 0 1,1 0-1,-1 0 0,3 0 1,53 9-661,-49-9 415,64 3-1763,-52-4 1911,0 1 0,1 1 0,-1 1 1,26 7-1,-46-10 178,-1 0-1,1 0 1,-1 0-1,0 0 1,1 0 0,-1 0-1,1 0 1,-1 0-1,1 0 1,-1 0-1,0 1 1,1-1 0,-1 0-1,0 0 1,1 0-1,-1 1 1,1-1 0,-1 0-1,0 0 1,1 1-1,-1-1 1,0 0-1,0 1 1,1-1 0,-1 0-1,0 1 1,0-1-1,0 1 1,1-1-1,-1 0 1,0 1 0,0-1-1,0 1 1,0-1-1,0 1 1,0-1 0,0 0-1,0 1 1,0-1-1,0 1 1,-17 13 1117,-29 4-628,-82 13-292,73-25-5426,49-6-1555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20 4869,'-11'4'11124,"9"4"-4492,-2 5 1097,6-57-7499,-1 48-235,1 0 0,-1 0 0,-1 0 0,1 0 0,0 0 0,-1 0 0,0 0 0,0 0 0,-1 8 0,1-6 17,0 45 271,-2-1 0,-12 77 0,7-84-160,7-43-86,23-19 134,-13 14-211,1-1-1,0 1 1,0 1-1,1 0 1,-1 1 0,1 0-1,-1 0 1,1 2-1,0-1 1,0 1-1,0 1 1,0 0 0,17 3-1,-28-3 36,1 0 1,-1 0-1,1 0 0,-1 0 1,1 0-1,-1 1 0,1-1 1,-1 1-1,1-1 0,-1 1 0,1-1 1,-1 1-1,0 0 0,0-1 1,1 1-1,-1 0 0,0 0 1,0 0-1,0 0 0,0 0 1,0 0-1,0 1 0,0-1 0,0 0 1,0 0-1,0 1 0,-1-1 1,1 0-1,-1 1 0,1-1 1,-1 1-1,1-1 0,-1 1 0,0-1 1,0 1-1,0-1 0,0 1 1,0-1-1,0 1 0,0-1 1,0 1-1,-1 1 0,0 2 15,0-1 1,-1 0-1,1 0 0,-1 0 0,0 0 1,0 0-1,-1 0 0,1-1 1,-1 1-1,1-1 0,-1 0 0,0 1 1,-1-1-1,-2 2 0,-7 3 68,0 0 0,-1-2 0,0 1 0,0-2 0,0 0 0,-1 0 0,0-2 0,0 0 0,0 0 0,0-1-1,0-1 1,0-1 0,0 0 0,-26-4 0,38 3-71,0 0 1,0 0-1,1-1 0,-1 1 0,0-1 1,0 1-1,1-1 0,-1 0 0,1 0 1,0 0-1,0-1 0,-1 1 0,1 0 1,1-1-1,-1 1 0,0-1 0,-1-3 1,2 4-63,0 1 1,1 0 0,-1 0 0,0-1 0,1 1 0,0-1-1,-1 1 1,1 0 0,0-1 0,-1 1 0,1-1 0,0 1 0,0-1-1,0 1 1,1-1 0,-1 1 0,0 0 0,0-1 0,1 1 0,-1-1-1,1 1 1,-1 0 0,1-1 0,0 1 0,-1 0 0,1 0 0,0-1-1,0 1 1,0 0 0,0 0 0,0 0 0,0 0 0,0 0 0,0 0-1,0 0 1,1 1 0,1-2 0,7-2-1081,1 1 0,0 0 0,0 1 0,0 0 0,0 1 0,1 0 0,19 1 0,-6 0-1663,16-2-4019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19090,'0'19'2114,"0"4"-32,0 1 32,0 0-833,0 1-352,0-4-480,0-3-353,4-5-64,3-4-417,0-2-1312,2-6-1506,-4-1-2050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4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 17264,'0'0'4447,"8"-2"-3849,-4 1-523,2-1 18,1 0 1,0 0-1,0 1 0,1 0 0,8 0 0,-15 1-87,1 0 0,-1 0-1,1 0 1,-1 0 0,1 0-1,-1 0 1,1 1 0,-1-1-1,1 1 1,-1-1 0,0 1-1,1 0 1,-1-1 0,0 1-1,1 0 1,-1 0 0,0 0-1,0 0 1,0 0 0,0 0-1,0 0 1,0 0 0,0 1-1,0-1 1,0 0 0,0 0-1,-1 1 1,1-1 0,0 1-1,-1-1 1,0 1 0,1-1-1,-1 0 1,0 1 0,1 2-1,-1 1 123,0 0-1,0 0 0,-1 0 0,0 0 1,1 0-1,-2 0 0,1 0 1,0 0-1,-1-1 0,0 1 0,0 0 1,-1-1-1,1 0 0,-1 1 1,0-1-1,0 0 0,0 0 1,-1-1-1,-6 7 0,4-4 79,0 1-1,0 0 1,1 0 0,0 0-1,-8 16 1,13-23-215,0 1 1,0-1-1,0 1 1,0-1-1,0 1 1,0-1-1,0 1 1,0-1-1,0 1 1,0-1-1,1 1 1,-1-1-1,0 1 1,0-1-1,0 1 1,1-1-1,-1 0 1,0 1-1,1-1 1,-1 1-1,0-1 1,1 0-1,-1 1 1,0-1-1,1 0 1,-1 1-1,1-1 1,-1 0-1,0 0 1,1 0-1,-1 1 1,1-1-1,-1 0 1,1 0-1,-1 0 1,1 0-1,-1 0 1,2 0-1,26 6-589,-19-4 396,39 5-578,-39-7 668,-1 1 1,0-1-1,1 2 1,-1-1-1,0 2 0,1-1 1,-1 1-1,0 0 1,-1 0-1,14 9 1,-20-11 137,1 0 1,-1 0-1,0 0 1,0 0 0,0 1-1,0-1 1,-1 0-1,1 1 1,0-1-1,0 1 1,-1-1-1,1 1 1,-1-1-1,1 1 1,-1-1 0,0 1-1,0-1 1,0 1-1,1 0 1,-1-1-1,-1 1 1,1-1-1,0 1 1,0 0-1,-1-1 1,1 1-1,-1-1 1,1 1 0,-1-1-1,1 1 1,-1-1-1,0 1 1,0-1-1,0 0 1,0 0-1,0 1 1,0-1-1,0 0 1,0 0 0,-1 0-1,-1 2 1,-7 5 473,-1 1-1,1-1 1,-21 11 0,30-18-475,-1 0 30,-73 38 1620,70-36-1621,-1-1 0,1 0 0,-1 0-1,0-1 1,0 1 0,0-1 0,0 0-1,0-1 1,1 1 0,-1-1 0,-11-2-1,16 2-113,1 0-1,-1 0 1,1-1-1,-1 1 1,1 0-1,-1-1 1,1 1-1,0-1 1,-1 1-1,1 0 0,-1-1 1,1 1-1,0-1 1,0 1-1,-1-1 1,1 1-1,0-1 1,0 1-1,-1-1 1,1 0-1,0 1 1,0-1-1,0 1 0,0-1 1,0 1-1,0-1 1,0 0-1,0 1 1,0-1-1,0 1 1,0-1-1,1 1 1,-1-1-1,0 1 1,0-1-1,1 0 0,10-22-2418,42-27-4551,-15 20 1040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21076,'0'0'8515,"-4"11"-7773,-2 2-595,-23 69 310,27-76-443,1-1 0,-1 1 0,1-1 0,1 0 0,-1 1 0,1 0 0,0-1 0,0 1 0,0-1 0,1 1 0,0-1 0,0 1 0,4 9 0,-4-13-44,1 1 0,-1-1-1,1 0 1,0 0 0,-1 0-1,1 0 1,0-1-1,1 1 1,-1 0 0,0-1-1,0 1 1,1-1 0,-1 0-1,1 0 1,-1 0 0,1 0-1,3 1 1,53 5-1068,-51-7 996,0 0 0,0 1 0,0 0 0,0 1 0,-1-1 0,1 1 0,0 1 0,7 3 0,-13-6 173,0 1 0,-1 0-1,1 0 1,0 0 0,-1 0-1,1 0 1,-1 0 0,0 0 0,1 1-1,-1-1 1,0 1 0,0-1 0,1 1-1,-1-1 1,0 1 0,-1-1 0,1 1-1,0 0 1,0 0 0,-1-1 0,1 1-1,-1 0 1,1 3 0,-1-2 1,-1-1-1,0 0 1,1 0 0,-1 0 0,0 0 0,0 0-1,0 0 1,-1 0 0,1 0 0,0 0 0,-1-1-1,1 1 1,-1 0 0,0-1 0,1 1 0,-4 1-1,-5 4 104,-1-1 0,0 0 0,0 0 0,0-1 0,0-1 0,-14 4 0,12-5-166,0 0 0,0-1 1,0-1-1,0 0 0,-1-1 0,-17-2 1,28 2-13,0 0 0,0 0 1,0-1-1,0 1 0,1-1 1,-1 0-1,0 1 0,0-1 0,0-1 1,1 1-1,-1 0 0,1-1 1,-1 1-1,1-1 0,-1 0 1,1 1-1,0-1 0,0 0 0,0-1 1,0 1-1,0 0 0,1 0 1,-1-1-1,1 1 0,-1-1 1,1 0-1,0 1 0,0-1 0,0 0 1,0 0-1,0 0 0,1 0 1,-1-5-1,1 6-134,1 0 0,-1 0 0,1 0 0,0 0 0,-1 0 0,1 0-1,0 0 1,0 0 0,0 1 0,1-1 0,-1 0 0,0 1 0,1-1 0,-1 1 0,1-1 0,-1 1 0,1-1 0,0 1 0,-1 0 0,1 0 0,0 0 0,0 0-1,3-1 1,57-20-7516,-37 15 1903,4-5-3902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12396,'0'0'6053,"35"65"-3362,-14-32-641,2 5-256,-2 1-97,-5 3-864,-3 3-513,-8 0-127,-5 2 63,-5 1 64,-16 0-128,-4 3-32,-12-4-96,-4 0-64,-9-3-1249,-6-10-2755,-6-7-2530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7143,'0'0'15534,"-10"5"-15112,-4 5-295,0 0 0,0 0 0,0 2-1,2-1 1,-1 2 0,2 0 0,0 0 0,0 1 0,1 0-1,1 1 1,0 0 0,1 0 0,1 1 0,0 0-1,-6 25 1,5-13-1,1 0 0,1 0-1,1 0 1,2 1 0,1 0-1,1 0 1,1 0 0,9 56 0,-6-70-150,1-1 0,0 0 0,1 0 0,0-1 0,1 1 0,1-1 0,0 0 0,1-1 0,0 0 0,1 0 1,0-1-1,1 0 0,0 0 0,1-1 0,0-1 0,1 0 0,0 0 0,17 8 0,-15-9-813,0-1 0,1-1-1,0-1 1,1 0 0,-1 0-1,18 1 1,39 1-8473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18770,'0'0'3427,"69"3"-3427,-9-4 64,18-7 256,14-3 65,4 1-289,1-3-64,-5 2-352,-12-2-321,-15 5-416,-19 2-160,-21 3-769,-22-1-2306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15503,'0'0'1409,"83"14"-352,-34-14-192,8-7-673,5-2-128,2 1-288,1-2-353,-5-3-992,-8-7-2947,-8-2-2307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16528,'0'0'651,"7"-1"-123,36-4 359,0 3-1,1 1 0,-1 2 0,80 13 0,-118-13-891,0 0-1,0 0 1,0 1-1,0 0 1,0 0-1,0 0 1,0 0-1,-1 1 1,9 6-1,-12-8 37,1 1 0,-1-1 0,1 1-1,-1-1 1,0 1 0,0 0 0,0 0 0,0-1-1,0 1 1,0 0 0,0 0 0,-1 0 0,1 0-1,-1 0 1,1 0 0,-1 0 0,0 0 0,0 0-1,0 1 1,0-1 0,0 0 0,0 0 0,0 0-1,-1 0 1,1 0 0,-1 0 0,0 0 0,-1 2-1,-3 7 248,-1 0-1,0 0 0,-1-1 1,0 0-1,0 0 0,-14 13 0,-63 54-124,39-36-181,27-25-283,-53 56-1273,65-65 392,0 0 1,1 0-1,0 1 1,-7 14 0,10-11-5589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167 180 15887,'0'0'1084,"-8"2"-860,-2 2-35,1-1-1,-1 1 1,1 1 0,0 0-1,1 0 1,-1 1 0,1 0 0,0 0-1,0 1 1,1 0 0,0 1-1,0-1 1,1 1 0,0 0-1,0 1 1,1 0 0,0 0 0,1 0-1,0 0 1,0 1 0,1-1-1,-3 12 1,6-20-147,0 0 0,0 0 0,0 0 0,0 1 1,-1-1-1,2 0 0,-1 0 0,0 0 0,0 1 0,0-1 0,0 0 0,1 0 0,-1 0 1,1 0-1,-1 0 0,1 1 0,-1-1 0,1 0 0,-1 0 0,1 0 0,0 0 0,0-1 0,0 1 1,-1 0-1,1 0 0,0 0 0,0-1 0,0 1 0,0 0 0,0-1 0,0 1 0,1-1 1,-1 1-1,0-1 0,0 1 0,0-1 0,0 0 0,1 0 0,-1 0 0,0 0 0,0 1 1,0-1-1,1-1 0,-1 1 0,0 0 0,0 0 0,0 0 0,2-1 0,6-1 113,-1 0-1,1 0 0,-1-1 1,1 0-1,10-6 1,11-7-203,-1-2 1,-1-2 0,0 0 0,-2-2 0,-1-1 0,0-1 0,-2-1 0,-1-1 0,-1-1 0,20-32 0,-38 53 73,0 0 1,0 0 0,0 0-1,-1 0 1,0 0 0,0 0 0,-1-1-1,0 1 1,0-1 0,0-10-1,-1 17 1,0 0 0,0-1 0,0 1 0,0 0 0,0-1 0,0 1 0,0 0 0,0-1 0,0 1 0,0 0 0,0-1 0,0 1 0,-1 0 0,1 0 0,0-1 0,0 1-1,0 0 1,0-1 0,-1 1 0,1 0 0,0 0 0,0 0 0,-1-1 0,1 1 0,0 0 0,0 0 0,-1 0 0,1-1 0,0 1 0,0 0 0,-1 0 0,1 0 0,0 0 0,-1 0 0,1 0 0,0 0-1,-1 0 1,1 0 0,0 0 0,-1 0 0,1 0 0,0 0 0,-1 0 0,1 0 0,0 0 0,-1 0 0,1 0 0,0 0 0,0 0 0,-1 0 0,1 1 0,-1-1 0,-16 10 509,10-2-445,0-1 0,0 1-1,1 0 1,0 1 0,1 0 0,0 0 0,0 0 0,0 0-1,2 1 1,-1-1 0,1 1 0,0 0 0,1 0 0,0 0 0,0 20-1,1-24-89,1-1-1,0 1 0,0 0 0,0-1 0,1 1 0,0 0 0,0-1 0,1 1 1,-1-1-1,1 0 0,0 1 0,0-1 0,1 0 0,0 0 0,0 0 0,0-1 1,0 1-1,1-1 0,0 0 0,0 0 0,0 0 0,0 0 0,0 0 0,1-1 1,0 0-1,0 0 0,0 0 0,0-1 0,0 0 0,6 2 0,0-1-836,0-1 0,0 0 1,0 0-1,0-1 0,21-2 0,-26 1-395,1-1-1,-1 0 1,1 0 0,-1-1 0,0 0-1,11-5 1,14-11-6163</inkml:trace>
  <inkml:trace contextRef="#ctx0" brushRef="#br0" timeOffset="1">670 225 12332,'0'0'12395,"-15"56"-10505,14-43-897,-3-1-737,4-2-192,0-4-672,11-5-2307,5-1-2082,1-12-5957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1 865,'0'0'21092,"-6"11"-19437,0 2-1211,0-1 1,1 1-1,0 0 0,1 0 1,1 0-1,0 1 1,-2 25-1,4-18-79,-1-5-169,1-1-1,1 1 1,1 0-1,0-1 1,1 1-1,3 15 1,-4-28-177,1 0 1,-1 0-1,0 0 0,1 0 1,0 0-1,-1 0 1,1 0-1,0-1 0,0 1 1,1-1-1,-1 1 1,1-1-1,-1 0 1,1 0-1,-1 0 0,1 0 1,0 0-1,0-1 1,0 0-1,0 1 0,0-1 1,1 0-1,-1 0 1,0-1-1,0 1 0,1-1 1,-1 1-1,0-1 1,1 0-1,-1 0 0,0-1 1,1 1-1,-1-1 1,4 0-1,1-1-48,1-1-1,0 0 1,-1 0 0,0-1-1,1 0 1,-2 0 0,1-1-1,0 0 1,-1 0-1,13-12 1,-11 9-18,0 1 1,0 0-1,1 1 0,0 0 0,17-8 1,-26 14 61,0 0 0,0-1 0,0 1 0,-1 0 0,1 1 0,0-1 0,0 0-1,0 0 1,0 0 0,-1 0 0,1 1 0,0-1 0,0 0 0,-1 1 0,1-1 0,0 1 0,0-1 0,-1 1 0,1-1 0,-1 1 0,1-1 0,0 1 0,-1-1 0,1 1 0,-1 0 0,1-1 0,-1 1 0,1 0 0,-1 0 0,0-1 0,1 1 0,-1 0 0,0 0 0,0 0 0,0-1-1,0 1 1,1 0 0,-1 0 0,0 0 0,-1 1 0,6 46 650,-5-37-513,0 9-182,3 27 270,-3-46-478,0 1 0,1-1 1,-1 1-1,0-1 0,1 0 0,-1 1 0,1-1 0,0 0 1,-1 1-1,1-1 0,0 0 0,0 0 0,0 0 0,1 2 1,4-2-6212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6342,'0'0'10164,"3"12"-7612,5 45-299,16 75 2316,-24-129-4510,1 0 0,0 0 0,0 0 0,0 0-1,1 0 1,-1 0 0,1-1 0,-1 1-1,1 0 1,0-1 0,0 0 0,0 1-1,0-1 1,0 0 0,1 0 0,-1 0-1,1 0 1,-1-1 0,1 1 0,0-1-1,2 2 1,0-2-8,0 0-1,0 0 1,0 0 0,0-1-1,0 0 1,0 0 0,0 0 0,-1-1-1,1 1 1,0-1 0,9-3-1,4-2-17,-1-1 0,0-1 0,0-1 0,-1 0 0,27-20-1,-7 0-153,-1-1 0,37-41 0,-72 71 122,0 0 1,0 0-1,0 0 0,0-1 0,0 1 0,0 0 0,0 0 0,0 0 0,1 0 0,-1-1 0,0 1 0,0 0 0,0 0 0,0 0 0,1 0 0,-1 0 0,0 0 0,0 0 0,0 0 0,1-1 0,-1 1 0,0 0 0,0 0 0,0 0 0,1 0 0,-1 0 0,0 0 0,0 0 0,0 0 0,1 0 0,-1 0 0,0 0 0,0 0 0,0 0 0,1 1 0,-1-1 0,0 0 0,0 0 0,0 0 0,0 0 0,1 0 0,-1 0 0,0 0 0,0 0 1,0 1-1,0-1 0,1 0 0,-1 0 0,0 0 0,0 0 0,0 1 0,0-1 0,0 0 0,0 0 0,0 0 0,0 1 0,4 20 127,-4 42 135,0-46-227,0-10-125,2 26-1890,-2-32 1846,1 0-1,-1 0 1,0 0 0,1 0 0,-1 0 0,1 0-1,-1 0 1,1 0 0,0 0 0,-1 0 0,1-1 0,0 1-1,0 0 1,-1 0 0,1-1 0,0 1 0,0-1 0,0 1-1,0 0 1,0-1 0,0 0 0,0 1 0,0-1-1,0 0 1,0 1 0,0-1 0,2 0 0,11 1-5483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17392,'0'0'412,"-2"11"495,-16 210 6086,18-220-6962,0 1-1,0 0 0,0-1 0,1 1 1,-1-1-1,0 1 0,1-1 0,-1 1 1,1-1-1,0 1 0,-1-1 1,1 0-1,0 1 0,0-1 0,0 0 1,0 1-1,0-1 0,0 0 0,0 0 1,0 0-1,0 0 0,1 0 1,1 1-1,1 0 17,0 0 1,0-1-1,0 0 1,0 1-1,1-1 1,-1-1-1,0 1 1,8 0-1,5-2-152,0 1-1,0-2 0,28-6 1,-31 4-277,1 0 160,1 1 0,-1 0 0,1 1 0,0 1 0,21 0 0,-37 1 242,1 0 0,-1 0 0,1 0 0,0 0 0,-1 0 0,1 0 0,-1 0 0,1 0 0,-1 1 0,1-1 0,-1 0 0,1 0 0,-1 1 0,1-1 0,-1 0 0,0 0 0,1 1 0,-1-1 0,1 0 0,-1 1 0,0-1 0,1 1 0,-1-1 0,0 1 0,1-1 0,-1 1 1,0-1-1,0 0 0,1 1 0,-1 0 0,0-1 0,0 1 0,0-1 0,0 1 0,-6 22 883,-24 15 328,20-31-1079,1-1 0,-1 0 0,0-1 0,0 0 0,0-1 1,-1 0-1,0 0 0,1-1 0,-1-1 0,-1 0 0,1 0 0,0-1 1,0 0-1,-1-1 0,-16-2 0,27 2-230,0 0 1,1 0-1,-1 0 1,0 0-1,1-1 1,-1 1-1,0 0 1,1 0-1,-1-1 1,0 1-1,1 0 0,-1-1 1,1 1-1,-1-1 1,1 1-1,-1 0 1,1-1-1,-1 1 1,1-1-1,0 0 0,-1 1 1,1-1-1,-1 1 1,1-1-1,0 1 1,0-1-1,-1 0 1,1 1-1,0-2 1,0 1-288,0-1 1,0 1 0,0 0 0,0 0-1,1-1 1,-1 1 0,0 0 0,1 0 0,-1 0-1,1-1 1,0 1 0,-1 0 0,1 0 0,0 0-1,-1 0 1,1 0 0,0 0 0,0 0-1,0 0 1,0 1 0,0-1 0,2-1 0,16-8-5695,3 0-2622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4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11115,'0'0'12139,"-8"7"-11653,1 0-366,1 0 1,-1 1-1,2 0 1,-1 0-1,1 1 0,0-1 1,1 1-1,0 0 1,0 1-1,1-1 1,0 0-1,0 1 1,1 0-1,1 0 1,-1 10-1,1-10-92,0 0 0,1 0 1,1 0-1,0 0 0,0 0 0,5 18 1,-5-25-20,0 0 1,0-1 0,0 1-1,1 0 1,0 0 0,-1-1-1,1 1 1,0-1 0,0 1-1,0-1 1,0 0 0,1 0-1,-1 0 1,1 0 0,-1 0 0,1-1-1,-1 1 1,1-1 0,0 0-1,0 1 1,0-1 0,0-1-1,0 1 1,0 0 0,0-1-1,4 1 1,-4-1 61,1 1 0,-1-1 0,1 0 0,-1 0 1,1 0-1,-1-1 0,1 1 0,-1-1 0,0 0 0,1 0 0,-1 0 0,0-1 0,1 1 0,-1-1 1,0 1-1,0-1 0,0 0 0,-1 0 0,1 0 0,0-1 0,-1 1 0,1-1 0,-1 0 0,0 1 1,0-1-1,0 0 0,0 0 0,0 0 0,-1 0 0,0-1 0,2-5 0,1-3 121,-1-1 0,-1 1 0,0-1 0,-1 0 0,0 0 1,-1 0-1,-2-19 0,2 28-165,-2-1 0,1 1 0,0 0 0,-1-1 0,0 1 0,0 0 0,0 0 0,0 0 0,-1 1 0,-4-6 0,6 7-105,0 1-1,1 0 1,-1 0-1,0 0 1,0 0-1,0 0 1,0 0-1,-1 0 1,1 0 0,0 0-1,0 0 1,0 1-1,-1-1 1,1 0-1,0 1 1,-1 0-1,1-1 1,-1 1 0,1-1-1,-1 1 1,1 0-1,0 0 1,-1 0-1,1 0 1,-1 0-1,1 0 1,-1 1 0,1-1-1,-1 0 1,1 1-1,0-1 1,-1 1-1,1-1 1,0 1-1,-1 0 1,0 0 0,1 0-431,0 1 1,0-1 0,1 0-1,-1 0 1,0 0 0,1 0-1,0 1 1,-1-1 0,1 0 0,0 0-1,-1 1 1,1-1 0,0 0-1,0 1 1,0-1 0,0 0-1,1 3 1,-1 1-3048,0 5-6523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18930,'0'0'5701,"-3"53"-3619,-2-32-512,5 2-834,0-1-575,0-1-97,8-2-96,5 0-961,-1-9-1281,4-5-2531,-3-5-6021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2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9545,'0'0'15076,"0"9"-13811,-4 36 83,1-27-918,1-1-1,1 1 1,0 0 0,4 25-1,-2-41-410,0-1-1,0 0 0,0 0 0,0 1 0,0-1 1,0 0-1,0 0 0,1 0 0,-1 0 1,0 0-1,1-1 0,-1 1 0,0 0 0,1-1 1,-1 1-1,1-1 0,-1 1 0,1-1 0,0 0 1,-1 0-1,1 1 0,-1-1 0,1 0 0,-1 0 1,1-1-1,0 1 0,1-1 0,47-6 156,-39 2-365,1-1 1,-1 0 0,0-1-1,-1 0 1,0 0 0,0-1-1,0 0 1,14-17-1,11-8 84,-35 34 127,1 0 0,0 0 0,-1-1 0,1 1 0,-1 0 0,1 0 0,-1 0-1,1 0 1,-1 0 0,0 1 0,1-1 0,-1 0 0,0 0 0,0 0 0,0 0 0,0 0-1,0 0 1,0 0 0,0 0 0,0 0 0,-1 3 0,0 34 429,-8 36-1757,9-74 1139,0 0-1,0 0 1,0 1 0,0-1 0,0 0 0,0 0 0,0 0 0,0 1 0,0-1 0,0 0 0,0 0 0,0 0 0,0 0 0,0 1-1,0-1 1,0 0 0,0 0 0,0 0 0,0 1 0,0-1 0,1 0 0,-1 0 0,0 0 0,0 0 0,0 0 0,0 1-1,0-1 1,0 0 0,1 0 0,-1 0 0,0 0 0,0 0 0,0 0 0,0 0 0,1 0 0,-1 1 0,0-1 0,0 0-1,0 0 1,1 0 0,-1 0 0,0 0 0,0 0 0,0 0 0,1 0 0,-1 0 0,0 0 0,0 0 0,0 0 0,0 0-1,1-1 1,7 1-9477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18289,'0'0'5237,"-2"12"-3726,-21 227 3016,23-237-4520,0 0 0,0 1 1,0-1-1,0 0 0,1 1 0,-1-1 0,1 0 1,-1 0-1,1 1 0,0-1 0,0 0 0,0 0 1,0 0-1,0 0 0,1 0 0,-1 0 0,0 0 1,1-1-1,0 1 0,-1 0 0,1-1 1,0 0-1,0 1 0,0-1 0,0 0 0,0 0 1,0 0-1,0 0 0,0 0 0,3 1 0,6 0-274,0 0-1,0-1 0,0 0 0,1 0 0,12-2 1,15 1-1067,-38 1 1354,0-1-1,0 0 1,0 1 0,0-1 0,0 1 0,0-1 0,0 1 0,0-1-1,0 1 1,-1 0 0,1-1 0,0 1 0,0 0 0,-1 0 0,1 0-1,0 0 1,-1 0 0,1-1 0,-1 1 0,1 0 0,-1 0-1,1 1 1,-1-1 0,0 0 0,1 0 0,-1 0 0,0 0 0,0 0-1,0 0 1,0 0 0,0 0 0,0 0 0,0 0 0,0 1 0,0-1-1,-1 1 1,1 1 71,-1-1-1,1 0 1,-1 1 0,1-1-1,-1 0 1,0 0-1,1 0 1,-1 1-1,0-1 1,-1 0 0,1 0-1,0 0 1,-1-1-1,1 1 1,-1 0-1,1 0 1,-4 2 0,-11 1-21,0 1 1,0-2 0,-1 0-1,1-2 1,-1 1 0,0-2-1,1 0 1,-25-2 0,27 1-264,-2-5-1892,18-5-1939,22-12-3608,-2 8 1135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493 1 5926,'0'0'16778,"6"12"-15497,1 0-958,-2 0-1,0 1 1,0-1-1,-1 1 1,-1 0-1,0 1 0,0-1 1,-2 0-1,1 15 1,-2-11-120,0 0 1,-1 0-1,-1 0 1,-1 0 0,-1-1-1,-7 23 1,7-28-170,-2 0 1,1 0 0,-2 0 0,1-1-1,-1 0 1,-1 0 0,0-1 0,0 1-1,-16 11 1,4-4-326,-2-1 0,0-1 0,-1-1-1,0 0 1,-1-2 0,0-1 0,-26 8 0,19-10-3572,0-1 0,-63 9 1,26-12-7872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14157,'0'0'4036,"-62"22"-3523,27 4 31,-8 7-63,3 9-97,4 8-96,3 2 161,8 9 351,16 5 65,9 4-576,3 0-193,28-2-32,2-6-224,4-8-1634,8-14-1505,2-16-3043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19218,'0'16'1666,"0"2"-1410,-4 7 256,-1 5 545,0 1-480,5 0-417,0-4-96,0-3-320,0-6-1057,10-9-449,5-6-960,-8-3-2339,0-12-3267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15695,'0'0'4676,"0"57"-7174,30-47-961,-1-2-1442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7303,'0'0'12417,"-4"9"-10559,-39 67 1558,42-75-3431,0 0 0,1 1 0,-1-1 0,0 0 0,1 0-1,-1 1 1,1-1 0,-1 0 0,1 1 0,0-1 0,-1 1 0,1-1-1,0 0 1,0 1 0,0-1 0,0 1 0,0-1 0,0 0 0,1 1-1,-1-1 1,0 1 0,1-1 0,-1 0 0,1 1 0,0 0 0,1 1-274,1-1 0,-1 0 1,1 0-1,-1 0 0,1 0 1,0 0-1,0 0 0,4 1 1,-4-2 204,0 0 0,0 1 0,0-1 0,0 1 1,-1 0-1,1-1 0,-1 1 0,1 0 0,-1 0 1,0 1-1,0-1 0,1 0 0,-2 1 0,1-1 0,0 1 1,-1 0-1,2 3 0,-2-3 108,0-1-1,-1 1 1,1 0 0,-1 0-1,0 0 1,0 0-1,0-1 1,-1 1 0,1 0-1,-1 0 1,1 0-1,-1-1 1,0 1 0,0 0-1,0-1 1,0 1 0,-1-1-1,1 1 1,-1-1-1,1 1 1,-1-1 0,0 0-1,0 0 1,0 0-1,0 0 1,0 0 0,-1-1-1,1 1 1,0-1-1,-1 1 1,1-1 0,-1 0-1,-3 1 1,-4 3 325,0-2 1,0 1-1,0-1 1,0-1-1,-1 0 0,1 0 1,-18 0-1,27-2-362,0 0-1,0 0 1,0 0 0,0-1-1,0 1 1,0 0 0,0 0-1,0 0 1,0-1 0,0 1-1,1 0 1,-1-1 0,0 1-1,0-1 1,0 1 0,0-1-1,0 0 1,1 1 0,-1-1-1,0 0 1,1 1-1,-1-1 1,0 0 0,1 0-1,-1 0 1,1 0 0,-1 1-1,1-1 1,-1 0 0,1 0-1,0 0 1,0 0 0,-1 0-1,1 0 1,0 0 0,0 0-1,0 0 1,0 0 0,0 0-1,0 0 1,0 0 0,0 0-1,1 0 1,-1 0-1,1-2 1,0-2-517,1 0 1,-1-1-1,1 1 0,0 0 0,1 0 0,-1 0 0,5-6 1,21-24-4180,1-5-1878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10090,'0'0'9144,"-7"13"-8087,-3 7-583,0 0-1,1 1 0,2 1 1,0-1-1,-7 39 0,11-30-467,0 0-1,2 0 0,2 1 1,0-1-1,2 0 0,1 0 1,2 0-1,1-1 0,1 0 1,18 44-1,-25-72-208,-23-36-1777,-31-45 769,-43-74 4173,95 154-2903,1-1-1,-1 1 1,1-1 0,0 0 0,-1 1 0,1-1 0,0 0 0,-1 1 0,1-1 0,0 0 0,0 1 0,0-1 0,0 0 0,0 0 0,0 1 0,0-1 0,0 0 0,0 0 0,0 1 0,0-1 0,0 0 0,0 1 0,1-1 0,-1 0 0,0 0 0,1 1 0,-1-1 0,0 1 0,1-1 0,-1 0 0,1 1 0,-1-1 0,1 1 0,-1-1 0,1 1 0,-1-1 0,1 1 0,-1-1 0,1 1 0,0 0-1,-1-1 1,1 1 0,0 0 0,-1-1 0,1 1 0,0 0 0,0 0 0,-1 0 0,1 0 0,0 0 0,1 0 0,51 0-347,-35 1 392,120 2-5843,-84-3 284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16944,'0'0'8947,"8"0"-8189,7-2-681,0 0 0,-1-1 1,1-1-1,-1 0 0,0-1 0,0 0 0,21-12 0,-29 14-112,-1 0-1,1 0 1,-1 0 0,0-1-1,0 0 1,0 0 0,-1-1-1,1 1 1,-1-1 0,0 0 0,0 0-1,-1 0 1,1-1 0,-1 1-1,0-1 1,-1 0 0,1 0-1,-1 0 1,0 0 0,-1 0-1,2-10 1,-3 15 15,0 0 1,0-1-1,0 1 0,0 0 1,0 0-1,0 0 1,0-1-1,0 1 0,0 0 1,0 0-1,-1 0 0,1 0 1,0-1-1,-1 1 0,1 0 1,-1 0-1,0 0 0,1 0 1,-1 0-1,0 0 1,0 0-1,1 0 0,-1 1 1,0-1-1,0 0 0,-1-1 1,0 2-3,0-1 1,0 1-1,0 0 1,1 0-1,-1 0 1,0-1 0,0 2-1,0-1 1,0 0-1,0 0 1,1 0-1,-1 1 1,0-1-1,0 1 1,-1 1 0,-5 1-9,1 0 0,0 1-1,0 0 1,0 0 0,1 1 0,-12 9 0,12-7 72,1 0 0,-1 0-1,1 0 1,0 1 0,1 0 0,0 0-1,0 0 1,1 0 0,0 1-1,0-1 1,-2 18 0,4-23-32,1 0 1,-1 0-1,1 1 0,1-1 1,-1 0-1,0 1 1,1-1-1,-1 0 0,1 1 1,0-1-1,0 0 1,0 0-1,1 0 0,-1 0 1,1 0-1,0 0 1,-1 0-1,1-1 1,0 1-1,1-1 0,-1 1 1,0-1-1,1 0 1,0 0-1,-1 0 0,1 0 1,0 0-1,0-1 1,0 1-1,0-1 1,0 0-1,0 0 0,0 0 1,5 1-1,1 0-56,0-1 0,0 0 1,1-1-1,-1 0 0,0 0 0,0-1 0,0 0 0,1 0 0,-1-1 0,0-1 1,-1 1-1,1-1 0,0-1 0,-1 0 0,0 0 0,0-1 0,0 1 0,0-2 1,-1 1-1,0-1 0,0 0 0,0-1 0,-1 0 0,0 0 0,0 0 0,-1 0 0,0-1 1,0 0-1,-1 0 0,0-1 0,4-11 0,-13 32 958,1-7-695,1 1-1,1 0 0,-1 1 0,1-1 0,0 0 0,-1 9 0,3-13-193,-1 0-1,1 0 0,0-1 0,1 1 1,-1 0-1,0 0 0,0 0 1,1-1-1,-1 1 0,1 0 0,-1-1 1,1 1-1,0 0 0,0-1 0,0 1 1,0-1-1,0 1 0,0-1 1,0 0-1,0 1 0,0-1 0,1 0 1,-1 0-1,0 0 0,1 0 1,-1 0-1,1 0 0,0 0 0,-1 0 1,1-1-1,0 1 0,2 0 0,2 1-76,1 0-1,0 0 1,0-1-1,0 0 1,0 0-1,0-1 0,0 1 1,0-2-1,0 1 1,0-1-1,0 0 0,-1 0 1,1-1-1,0 0 1,0 0-1,-1-1 0,9-4 1,-2-1-8,-1 0 0,0 0 0,-1-2 0,0 1 0,-1-1 0,1-1 0,10-14 0,-21 25 670,3 31-53,0-29-566,-1-1 0,0 1 0,1 0 0,-1-1 0,1 1 0,0-1 0,-1 0 0,1 0 0,0 0 0,0 0 0,0-1 0,0 1 0,-1-1 0,1 1 0,0-1 0,0 0 0,0 0 0,0 0 0,0-1 0,4 0 0,3-1-139,1 0 0,0-1-1,19-8 1,-24 9 259,1 1 0,-1 0 1,1 0-1,-1 1 0,1 0 1,-1 0-1,1 1 0,-1-1 1,12 4-1,20 0 10,-26-4-139,0 0 1,0-2-1,0 1 1,-1-1-1,1-1 1,16-5 0,-25 7-5,1-1 0,0 1 0,-1-1 0,1 0 0,-1 0 0,0 0 0,0-1 0,0 1 0,0-1 0,0 1 0,0-1 1,-1 0-1,1 0 0,-1 0 0,0 0 0,0-1 0,0 1 0,0-1 0,-1 1 0,1-1 0,-1 0 0,0 1 0,1-7 0,-2 8 22,0 1-1,0-1 0,0 1 0,0-1 0,-1 1 0,1 0 0,-1-1 0,1 1 0,-1-1 0,1 1 0,-1 0 0,0 0 0,1-1 0,-1 1 0,0 0 0,0 0 0,0 0 0,0 0 0,0 0 0,0 0 0,-1 0 0,1 0 0,0 1 0,0-1 0,-1 0 0,1 1 0,0-1 0,-1 1 0,1-1 0,0 1 0,-1 0 0,1-1 0,-1 1 0,1 0 0,-1 0 0,1 0 0,-1 0 0,1 0 0,0 0 0,-1 1 0,-1-1 0,1 0 17,0 0 0,0 1 0,0-1 1,0 0-1,-1 1 0,1-1 0,0 1 1,0 0-1,0-1 0,0 1 0,1 0 0,-1 0 1,0 0-1,0 1 0,0-1 0,1 0 0,-1 1 1,1-1-1,-1 1 0,1-1 0,-1 1 1,1 0-1,0 0 0,0-1 0,0 1 0,0 0 1,0 0-1,0 0 0,1 0 0,-2 4 0,3-3 17,-1 0-1,0 0 0,1 0 1,-1 0-1,1 0 0,0 0 1,0 0-1,0 0 0,0 0 1,1 0-1,-1-1 0,1 1 1,0 0-1,0-1 1,0 1-1,0-1 0,0 0 1,0 0-1,1 0 0,-1 0 1,1 0-1,-1 0 0,5 2 1,-3-2-250,0 0 0,-1 0 0,1-1 0,0 1 0,0-1 0,1 0 0,-1 0 0,0 0 0,0-1 0,1 1 0,-1-1 0,0 0 0,0 0 0,1-1 0,-1 1 0,0-1 0,6-2 0,-2-5-3641,-4-7-2092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4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74 183 13293,'0'0'9064,"8"2"-7985,-3-1-1007,0 0 0,1 0 0,-1 0 0,1 0 0,-1-1 0,1 0 0,-1 0 0,1-1 0,-1 1 0,0-1 0,1-1 0,-1 1 0,0-1 0,1 1 1,-1-2-1,0 1 0,-1 0 0,1-1 0,0 0 0,-1 0 0,1 0 0,-1-1 0,0 0 0,0 0 0,0 0 0,-1 0 0,6-7 0,-8 8-33,1 0 0,-1 0 0,1 0 0,-1 1 0,0-1-1,0 0 1,0 0 0,-1-1 0,1 1 0,-1 0 0,0 0-1,1 0 1,-1 0 0,-1 0 0,1-1 0,0 1 0,-1 0-1,1 0 1,-1 0 0,0 0 0,0 0 0,-1 0 0,-1-4 0,1 5-32,0 0 1,-1 0 0,1 0 0,-1 1 0,1-1 0,-1 0 0,0 1 0,1 0 0,-1-1 0,0 1 0,0 0 0,0 1 0,0-1 0,0 0 0,0 1 0,0 0 0,0-1 0,0 1 0,0 1 0,0-1 0,0 0 0,0 1 0,0-1 0,-4 2 0,-1 1-13,0 0 0,1 0 0,0 1 0,0 0 0,0 0 0,0 1 0,1 0 0,-1 0-1,1 0 1,1 1 0,-9 10 0,6-8 60,1 1 0,0 1 0,1-1 0,0 1 0,0 0 0,1 0 0,-7 20 0,11-27-45,0 0-1,0 0 0,0 1 1,1-1-1,-1 0 1,1 0-1,0 1 0,0-1 1,0 0-1,0 1 1,0-1-1,1 0 0,-1 1 1,1-1-1,0 0 1,0 0-1,0 0 0,1 0 1,-1 0-1,1 0 1,-1 0-1,1 0 0,0-1 1,0 1-1,0 0 1,1-1-1,-1 0 0,1 0 1,-1 0-1,1 0 1,0 0-1,-1 0 0,1 0 1,0-1-1,0 0 1,0 1-1,0-1 0,1 0 1,-1-1-1,0 1 1,0 0-1,1-1 0,-1 0 1,0 0-1,5 0 1,3 0 46,0-1 0,0 0 0,-1 0 0,1-1 1,0 0-1,-1-1 0,1 0 0,-1-1 0,14-7 1,7-6 9,45-34 1,-54 35-77,0 1 0,0 1 1,46-20-1,-68 33 15,1 1 0,0-1 0,1 1 0,-1-1-1,0 1 1,0-1 0,0 1 0,0 0 0,0-1-1,0 1 1,0 0 0,1 0 0,-1 0 0,0 0 0,0 0-1,0 0 1,0 0 0,0 1 0,1-1 0,-1 0 0,0 1-1,0-1 1,0 1 0,0-1 0,0 1 0,0-1 0,0 1-1,0 0 1,0-1 0,0 1 0,-1 0 0,1 0 0,0 0-1,0-1 1,-1 1 0,1 0 0,0 0 0,-1 0 0,1 0-1,-1 0 1,1 1 0,-1-1 0,0 0 0,1 0 0,-1 0-1,0 0 1,0 0 0,0 0 0,0 1 0,0 1 0,0 11 259,-1 0 0,0 0 1,-5 25-1,0 0 301,19-52-74,-7-5-429,-1 0-1,-1-1 1,0 0 0,-1 0 0,-1 0 0,-1 0 0,-1 0 0,-3-29-1,2-9 322,32 63-634,-9-1-425,-1 0-1,0-1 0,38 2 0,-50-6-430,1 0 0,0 0-1,0-1 1,0-1 0,-1 0 0,14-4 0,12-11-7205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5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17424,'0'0'6182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12812,'0'0'7783,"0"13"-6944,10 439 3607,-6-433-4349,4-28 320,7-32 14,8-36-355,0-5-728,51-118 1,-73 197 630,0 1 1,0 0-1,1 0 1,-1 0-1,0 0 1,1 0 0,-1 0-1,1 0 1,0 0-1,0 1 1,0-1-1,-1 0 1,1 1 0,1 0-1,-1-1 1,0 1-1,0 0 1,5-1-1,-6 2 11,0 0-1,0 0 1,0 0-1,1 0 1,-1 1-1,0-1 0,0 0 1,0 1-1,1-1 1,-1 1-1,0-1 1,0 1-1,0 0 0,0-1 1,0 1-1,0 0 1,0 0-1,0 0 0,-1 0 1,1 0-1,0 0 1,0 0-1,-1 0 1,1 0-1,0 0 0,-1 0 1,1 0-1,-1 0 1,0 1-1,1-1 1,-1 0-1,0 0 0,0 0 1,0 1-1,0-1 1,0 0-1,0 2 0,1 6 82,-1 0 0,-1 0 0,1 0 0,-1 0-1,-1-1 1,0 1 0,0 0 0,0-1-1,-1 1 1,0-1 0,-1 0 0,0 0 0,0 0-1,-1-1 1,0 0 0,0 1 0,-1-2-1,0 1 1,0-1 0,-1 0 0,1 0 0,-1 0-1,0-1 1,-1 0 0,0-1 0,1 1-1,-1-2 1,0 1 0,-1-1 0,-15 4 0,23-7-113,0 1-1,0-1 1,1 0 0,-1 0 0,0 0 0,0 1 0,0-1 0,0 0 0,0 0 0,1 0 0,-1 0 0,0-1 0,0 1 0,0 0 0,0 0 0,1 0 0,-1-1 0,0 1 0,0 0 0,1-1 0,-1 1 0,0-1 0,0 1 0,0-1 0,1 0-147,0 0 1,-1 0 0,1 0-1,0 1 1,0-1-1,0 0 1,0 0 0,0 0-1,0 1 1,0-1-1,0 0 1,0 0 0,1 0-1,-1 1 1,0-1-1,1 0 1,-1 0-1,0 1 1,1-2 0,28-34-9791,-3 17 2323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76 13997,'0'0'8515,"-9"-3"-7741,5 2-741,0 0-1,0 1 1,0-1-1,0 0 1,0 1-1,-1 0 1,1 0-1,0 0 1,0 1-1,0 0 1,0-1-1,0 1 1,0 1 0,0-1-1,0 0 1,0 1-1,1 0 1,-1 0-1,0 0 1,-3 3-1,-8 7-11,0-2 399,0 0 0,1 2-1,0 0 1,1 0 0,1 1 0,0 1 0,-16 23 0,27-36-412,0 0 0,1 0 0,-1 0 0,1 0 1,-1 0-1,1 0 0,-1 0 0,1 0 1,0 0-1,0 0 0,-1 0 0,1 0 1,0 0-1,0 0 0,0 0 0,0 1 1,0-1-1,0 0 0,0 0 0,1 0 0,-1 0 1,0 0-1,0 0 0,1 0 0,-1 0 1,1 0-1,-1 0 0,1 0 0,0 0 1,-1 0-1,2 1 0,0-1 2,1 1 0,-1-1-1,1 0 1,-1 0 0,1 0 0,-1 0-1,1-1 1,0 1 0,-1-1 0,1 0-1,0 1 1,3-1 0,11-1-93,1 0 0,-1-1 0,17-5 0,31-10-566,-43 11 537,0 0 1,0 1 0,0 1-1,31-1 1,-51 5 99,-1 0 0,0 1 0,0-1 0,0 0 0,0 1 0,-1-1 0,1 1 0,0-1-1,0 1 1,0-1 0,0 1 0,0 0 0,0-1 0,-1 1 0,1 0 0,0 0 0,-1-1 0,1 1 0,0 0 0,-1 0 0,1 0 0,-1 0 0,0 0 0,1 0 0,-1 1 0,8 31 1133,-8-17 222,-2-49-991,-14-72-480,18 104 97,1 0 0,0 0 0,-1 0 0,1 1 0,0 0 0,-1-1 0,1 1-1,0 0 1,-1 0 0,1 0 0,4 1 0,-3-1 20,33 1-33,-3 1-164,0-2-1,45-6 1,-69 4 172,0 0 0,0 0 0,0-1 0,0 0 0,-1-1 0,1 0 0,-1 0 0,0-1 0,0 0 0,-1-1 0,1 0 0,9-9 0,-17 14 38,1-1-1,0 1 1,-1 0 0,0-1 0,1 1 0,-1-1-1,0 0 1,0 1 0,0-1 0,0 0 0,0 0-1,0 1 1,0-1 0,0 0 0,-1 0-1,1 0 1,-1 0 0,0 0 0,1 0 0,-1 0-1,0 0 1,0 0 0,0 0 0,-1 0-1,1 0 1,-1-4 0,0 4 0,-1 1 0,1-1-1,0 1 1,-1 0 0,1-1 0,-1 1-1,0 0 1,1 0 0,-1 0 0,0 0 0,0 0-1,1 0 1,-1 0 0,0 1 0,0-1-1,0 1 1,0-1 0,0 1 0,0 0 0,0 0-1,0 0 1,0 0 0,0 0 0,0 0-1,0 0 1,-4 2 0,2-1 6,-1 0-1,0 1 1,1 0 0,-1 0-1,1 0 1,0 1 0,-1 0-1,1-1 1,0 1 0,1 1-1,-1-1 1,1 0 0,-1 1-1,1 0 1,0 0 0,0 0-1,0 0 1,-2 6-1,1-2 10,-1 0 0,2 1 0,-1-1 0,1 1 0,1-1 0,0 1 0,0 0 0,0 0 0,1 11 0,1-18-17,0 0-1,0-1 1,0 1 0,0 0-1,1 0 1,-1-1 0,1 1-1,-1 0 1,1-1 0,0 1-1,-1 0 1,1-1 0,0 1-1,0-1 1,0 1 0,1-1-1,-1 0 1,0 1-1,0-1 1,1 0 0,1 1-1,0 0-106,1 0 0,-1 0 0,1 0 0,0-1 0,0 0 0,0 0 0,0 0 0,0 0 0,5 0 0,0 0-571,-1-1 0,1 0 0,0-1 0,-1 1 0,1-2 0,0 1 0,-1-1 0,15-6 0,15-15-4036,1-8 64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9865,'0'0'9076,"-9"8"-8180,1 0-702,0 0-1,1 0 1,0 1-1,0 0 1,1 0 0,1 0-1,-1 1 1,2 0-1,-1 0 1,1 0-1,-4 20 1,3-11-106,2 0 0,0 0 0,1 1 0,1-1 0,0 1 0,2 0 0,1-1 0,0 0 0,1 1 0,1-1 1,1 0-1,0 0 0,12 25 0,-17-44-95,0 0 0,0 0 0,0 0 0,0 0 0,0 1 0,0-1 0,0 0 0,0 0 0,0 0 0,0 1 0,0-1 0,0 0 0,0 0 0,0 0 0,0 0 0,0 1 0,0-1-1,0 0 1,0 0 0,0 0 0,1 1 0,-1-1 0,0 0 0,0 0 0,0 0 0,0 0 0,0 0 0,0 1 0,0-1 0,1 0 0,-1 0 0,0 0 0,0 0 0,0 0 0,0 0 0,1 0 0,-1 0 0,0 1 0,0-1 0,0 0 0,0 0 0,1 0 0,-1 0 0,0 0 0,0 0 0,0 0 0,1 0 0,-1 0 0,0 0 0,0 0 0,0 0 0,0 0 0,1-1 0,-1 1 0,0 0 0,0 0 0,0 0 0,1 0 0,-1 0 0,0 0 0,0 0 0,2-18-88,-7-26 48,1 32 69,0 1-1,-1-1 0,0 1 1,-1 0-1,0 0 0,-1 1 1,0-1-1,-1 2 0,0-1 1,0 1-1,-1 0 0,-18-14 1,26 22 197,14 7-209,8 2-364,0 0 0,1-1 0,0-2-1,0 0 1,1-1 0,0-2-1,-1 0 1,1-1 0,0-1 0,41-6-1,-57 4 264,1 0-1,-1 0 0,1 0 0,-1-1 0,0-1 1,9-4-1,-14 6 162,0 1 1,1 0-1,-1-1 1,0 0-1,0 1 1,0-1-1,-1 0 1,1 0-1,0 0 0,-1 0 1,1 0-1,-1-1 1,0 1-1,0 0 1,0-1-1,0 1 1,0-1-1,0 1 1,0-1-1,-1 1 0,1-5 1,-2 7 6,1-1-1,-1 0 1,1 0 0,-1 0 0,1 1-1,-1-1 1,1 0 0,-1 1-1,0-1 1,1 0 0,-1 1 0,0-1-1,0 1 1,1-1 0,-1 1-1,0 0 1,0-1 0,0 1 0,0 0-1,0-1 1,0 1 0,1 0 0,-1 0-1,0 0 1,0 0 0,0 0-1,0 0 1,0 0 0,-2 0 0,-31 4 274,28-2-227,-1 1-1,1 0 1,-1 0-1,1 1 1,0 0 0,1 0-1,-1 1 1,1-1-1,-1 1 1,1 0-1,1 0 1,-1 1 0,1 0-1,0 0 1,0 0-1,1 0 1,-1 0-1,1 1 1,1-1 0,-1 1-1,1 0 1,1 0-1,-1 0 1,1 0-1,0 0 1,1 11 0,0-16-104,1 0 0,0 0 0,0 0 0,0 0 0,0 0 0,0 0 0,1-1 0,-1 1 0,0 0 0,1-1 0,0 1 0,-1-1 0,1 0 0,0 1 0,0-1 0,-1 0 0,1 0 0,0 0 0,0 0 0,0 0 0,0-1 1,0 1-1,1-1 0,-1 1 0,0-1 0,0 0 0,0 0 0,0 0 0,1 0 0,-1 0 0,4-1 0,1 1 19,0 0 0,0-1 0,1 0 0,-1 0 0,0-1 0,0 0 0,0 0 0,9-5 1,-10 3 12,0 0 0,0 0 0,0-1 1,-1 0-1,0 0 0,0 0 0,0-1 1,6-9-1,2-21-1043,-12 33 555,-1 0 0,0 0 0,0 0 0,0 0 0,0-1 0,-1 1 0,1 0 0,-1 0 0,0 0 0,-2-4-1,-5-8-4714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12011,'0'0'10570,"54"-17"-9192,-9 8-353,6 1-641,11 1-320,3 1-256,-1-1-1794,0-1-1633,-13-5-6183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17200,'0'0'6460,"2"14"-5627,19 280 1195,-21-293-1990,0 1 1,0 0-1,0-1 1,0 1-1,0 0 0,0-1 1,1 1-1,-1 0 1,1-1-1,-1 1 0,1-1 1,0 1-1,-1-1 1,1 1-1,0-1 0,0 1 1,0-1-1,2 2 1,-2-2-4,0-1-1,0 0 1,0 1 0,0-1 0,0 0 0,0 1 0,0-1 0,0 0 0,0 0 0,0 0 0,0 0 0,0 0 0,0 0-1,0 0 1,0-1 0,0 1 0,0 0 0,0 0 0,0-1 0,0 1 0,1-2 0,4-1 72,0-1 0,0 0 0,0-1 0,-1 0 0,0 1 0,10-12 1,1-6-56,-1 0 0,0-1 1,-2-1-1,-1 0 1,0-1-1,-2 0 0,-1 0 1,-1-1-1,-1 0 1,5-45-1,-12 71-113,1 0 0,-1 0 1,0 0-1,0 0 0,0 0 0,0 0 0,0 1 0,1-1 1,-1 0-1,0 0 0,0 0 0,0 0 0,0 0 1,0 0-1,1 0 0,-1 0 0,0-1 0,0 1 0,0 0 1,0 0-1,0 0 0,0 0 0,1 0 0,-1 0 0,0 0 1,0 0-1,0 0 0,0 0 0,0 0 0,0 0 0,0-1 1,1 1-1,-1 0 0,0 0 0,0 0 0,0 0 1,0 0-1,0 0 0,0-1 0,0 1 0,0 0 0,0 0 1,0 0-1,0 0 0,0 0 0,0-1 0,0 1 0,0 0 1,0 0-1,0 0 0,0 0 0,0 0 0,0-1 0,0 1 1,0 0-1,0 0 0,0 0 0,0 0 0,0 0 1,0 0-1,0-1 0,5 12-7969,-5-10 6464,2 8-10056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60 272 15887,'0'0'4228,"6"-9"-1964,-3 4-1912,33-62 2411,-35 64-2676,1 0-1,-1-1 1,0 1 0,1 0 0,-2 0-1,1-1 1,0 1 0,-1-1-1,1 1 1,-1 0 0,0-1 0,0 1-1,-1-1 1,1 1 0,-1-1 0,1 1-1,-1 0 1,0-1 0,0 1-1,-1 0 1,-2-5 0,3 7-87,-1-1 0,0 1 1,1-1-1,-1 1 0,0 0 0,0-1 1,0 1-1,0 0 0,0 1 0,0-1 1,0 0-1,-1 0 0,1 1 0,0 0 1,0-1-1,-1 1 0,1 0 0,0 0 1,0 0-1,-1 0 0,1 0 0,0 1 0,0-1 1,-1 1-1,1 0 0,0-1 0,0 1 1,0 0-1,0 0 0,0 0 0,-2 2 1,1-2-7,1 1 0,0-1 0,-1 1-1,1-1 1,0 1 0,0 0 0,0 0 0,0 0 0,0 0 0,1 0 0,-1 1 0,0-1 0,1 0 0,0 1 0,0-1 0,0 1 0,0-1 0,0 1 0,0 0 0,0-1 0,1 1 0,-1 0 0,1-1 0,0 1-1,0 5 1,1-6 2,0 0-1,0-1 0,0 1 1,0 0-1,1-1 0,-1 1 1,0-1-1,1 0 0,-1 1 1,1-1-1,-1 0 0,1 0 0,0 0 1,-1 0-1,1 0 0,0 0 1,0 0-1,0-1 0,3 2 1,46 9-357,-40-9 132,25 6-285,80 14-1075,-40-15 3265,-78-38 1356,-3 6-2959,-1 1 0,-19-46 0,25 70-90,0 0-1,0-1 1,0 1-1,-1 0 1,1 0-1,0 0 1,0-1-1,0 1 1,0 0-1,0 0 1,0 0-1,0-1 1,0 1-1,0 0 1,0 0-1,0-1 1,0 1-1,0 0 1,0 0 0,0-1-1,0 1 1,0 0-1,1 0 1,-1 0-1,0-1 1,0 1-1,0 0 1,0 0-1,0 0 1,0 0-1,1-1 1,-1 1-1,0 0 1,0 0-1,0 0 1,0 0-1,1 0 1,-1-1-1,0 1 1,0 0-1,1 0 1,13 0-239,25 9 293,-30-6-130,7 0 12,0 0 0,0-1 0,-1-1 0,1 0 0,0-2 0,19-1 0,-31 1 75,0 1 1,0-1-1,0 0 0,0-1 1,0 1-1,0-1 0,0 0 1,0 0-1,-1 0 0,1 0 1,-1 0-1,6-5 0,-8 5 20,1 0-1,0-1 0,-1 1 1,0 0-1,1-1 0,-1 1 1,0-1-1,0 0 0,0 1 1,-1-1-1,1 0 0,-1 1 1,1-1-1,-1 0 0,0 0 1,0 1-1,0-1 0,0 0 1,-1 0-1,1 1 0,-2-4 1,2 5-10,-1 0 0,1-1 0,0 1 0,-1 0 0,0 0 0,1 0 0,-1 0 0,0 0 0,1 0 0,-1 0 0,0 0 0,0 0 0,0 0 0,0 0 0,0 1 0,0-1 0,0 0 0,0 1 0,0-1 0,-1 1 0,1-1 0,0 1 0,0-1 0,0 1 0,-1 0 0,1 0 0,0-1 0,0 1 0,-1 0 0,1 0 0,0 0 0,-1 0 0,1 1 0,0-1 0,-2 1 0,-1-1-3,1 1 0,0 0-1,0 0 1,0 0 0,0 0 0,0 0 0,0 1 0,0-1-1,0 1 1,0 0 0,1 0 0,-6 4 0,4 0 51,0 0 1,0 0-1,0 1 1,1-1-1,-1 1 1,2 0-1,-1 0 1,1 0-1,0 0 1,0 0 0,1 0-1,-1 12 1,2-16-124,0 1 0,0-1 0,0 0 1,1 0-1,-1 0 0,1 0 0,0 1 0,0-1 1,0 0-1,0 0 0,0 0 0,1-1 1,-1 1-1,1 0 0,0 0 0,0-1 1,0 1-1,0-1 0,0 0 0,0 0 1,1 1-1,-1-1 0,1-1 0,0 1 0,-1 0 1,1-1-1,0 1 0,0-1 0,0 0 1,6 2-1,22 1-3645,3-3-2300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11883,'0'0'4639,"-8"5"-2770,0 0-1441,1 1 1,-1 0 0,2 0-1,-1 1 1,1-1 0,0 2-1,0-1 1,1 1 0,0-1-1,0 1 1,1 1-1,0-1 1,0 1 0,1-1-1,0 1 1,-2 13 0,4-16-245,-1 0-1,2 0 1,-1 0 0,1 0 0,0 0 0,0 0 0,0 0 0,1 0 0,0 0 0,3 10 0,-2-14-158,-1 1 1,1-1 0,-1 1 0,1-1-1,0 0 1,0 0 0,0 0-1,0 0 1,0 0 0,1 0-1,-1-1 1,0 1 0,1-1 0,-1 0-1,1 1 1,0-1 0,-1 0-1,1 0 1,0-1 0,0 1-1,-1-1 1,1 1 0,5-1-1,10 1-140,-1-1-1,0-1 1,0-1-1,27-6 1,-23 4-735,0 1 1,24 0 0,-43 3 878,-1 0 1,0 0-1,0 1 0,1-1 1,-1 0-1,0 1 1,0-1-1,0 1 0,0-1 1,0 1-1,0-1 1,1 1-1,-1 0 0,-1 0 1,1-1-1,0 1 1,0 0-1,0 0 0,0 0 1,0 0-1,-1 0 0,1 0 1,-1 0-1,1 0 1,0 0-1,-1 1 0,0-1 1,1 0-1,-1 0 1,0 0-1,0 1 0,1-1 1,-1 0-1,0 0 1,0 1-1,0-1 0,-1 0 1,1 0-1,0 1 1,0-1-1,-1 2 0,0 0 130,1 1 1,-1-1-1,0 0 0,0 0 0,0 0 0,0 0 0,0 0 0,-1 0 0,0-1 0,1 1 1,-1 0-1,0-1 0,0 1 0,0-1 0,-1 1 0,-2 1 0,-3 0-105,1-1 0,-1 0 0,0-1 0,0 0 0,0 0 0,0-1 0,-1 0 0,1 0-1,0-1 1,0 0 0,-1 0 0,1-1 0,-9-2 0,16 3-210,1-1-1,-1 1 1,0-1-1,1 1 1,-1-1-1,0 1 1,1-1-1,-1 0 1,1 1-1,-1-1 1,1 0-1,-1 1 1,1-1-1,-1 0 1,1 1-1,0-1 1,-1 0-1,1 0 1,0 0-1,-1-1 1,1-17-6435,6 5-1887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3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12460,'0'0'3977,"7"0"-1052,4-1-2082,-1 0-1,-1-1 0,1 0 1,0 0-1,0-1 0,-1 0 1,1-1-1,-1 0 1,11-7-1,-8 3-617,1 0 0,-1 0 0,-1-1 0,1-1 0,-2 0 0,14-16 0,-22 25-215,-1 0 1,0-1-1,1 1 0,-1-1 1,0 0-1,0 1 0,0-1 1,0 0-1,0 0 0,0 0 0,-1 0 1,1 1-1,-1-1 0,1 0 1,-1 0-1,0 0 0,1 0 0,-1 0 1,0 0-1,-1 0 0,1 0 1,0 0-1,0 0 0,-2-3 1,1 3-1,0 1 0,-1-1 0,1 1 0,0 0 1,-1-1-1,0 1 0,1 0 0,-1 0 0,0 0 1,1 0-1,-1 0 0,0 1 0,0-1 0,0 1 1,0-1-1,0 1 0,0-1 0,0 1 0,0 0 1,0 0-1,0 0 0,0 0 0,0 0 0,-2 1 1,-4 1-23,0 0 0,0 0 0,0 0 0,0 1 1,1 0-1,-1 1 0,1-1 0,0 1 0,0 1 0,0 0 1,1 0-1,-1 0 0,-10 12 0,12-12 9,0 1-1,0-1 1,1 1 0,0 0-1,0 0 1,0 1 0,0-1-1,1 1 1,0 0 0,1 0-1,0 0 1,0 0 0,0 0-1,1 1 1,-1 11 0,2-17-19,0 0 1,0-1-1,1 1 0,-1 0 1,0-1-1,1 1 0,0-1 1,-1 1-1,1-1 1,0 1-1,0-1 0,0 1 1,0-1-1,0 1 1,0-1-1,0 0 0,0 0 1,0 0-1,1 0 1,-1 0-1,0 0 0,3 1 1,0 0-182,0 0 0,1 0 1,-1 0-1,1-1 0,0 0 0,0 0 1,9 1-1,-2-2-1326,0 0 1,1 0-1,-1-1 0,0-1 1,23-5-1,9-10-7802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11 17328,'-8'-2'3166,"-8"-1"-2419,-1 0 0,1 2 0,-1 0 0,-24 1 1,35 0-543,0 1 0,-1-1 1,1 1-1,-1 0 1,1 1-1,0 0 1,0 0-1,0 0 1,0 1-1,0 0 1,1 0-1,-1 0 0,1 0 1,0 1-1,0 0 1,-5 5-1,9-9-219,1 1-1,-1 0 0,1-1 0,0 1 1,-1-1-1,1 1 0,0-1 1,-1 1-1,1 0 0,0-1 1,-1 1-1,1 0 0,0-1 1,0 1-1,0 0 0,0-1 1,0 1-1,0 0 0,0-1 0,0 1 1,0 0-1,0 0 0,0-1 1,0 1-1,0 0 0,1-1 1,-1 1-1,0 0 0,1 0 1,18 13-520,35 0-371,-48-13 804,101 15-1274,-64-11 1157,47 13 1,-90-18 257,1 0 1,-1 0-1,1 0 1,-1 0-1,1 0 1,-1 0-1,1 0 0,-1 0 1,0 0-1,1 1 1,-1-1-1,1 0 1,-1 0-1,1 1 0,-1-1 1,0 0-1,1 1 1,-1-1-1,1 0 1,-1 1-1,0-1 0,0 0 1,1 1-1,-1-1 1,0 1-1,0-1 1,1 1-1,-1-1 0,0 1 1,0-1-1,0 0 1,0 1-1,0-1 1,1 1-1,-1-1 0,0 1 1,-13 16 1258,-28 8 177,27-18-1353,-1 0 1,0-1-1,-1-1 0,0-1 1,1 0-1,-1-1 1,-25 2-1,41-5-244,-1 0 0,1 0 0,0 0-1,-1 0 1,1 0 0,-1 0 0,1 0-1,0 0 1,-1-1 0,1 1 0,0 0 0,-1 0-1,1 0 1,0-1 0,-1 1 0,1 0-1,0 0 1,0-1 0,-1 1 0,1 0-1,0-1 1,0 1 0,-1 0 0,1-1 0,0 1-1,0 0 1,0-1 0,0 1 0,0-1-1,-1 1 1,1 0 0,0-1 0,0 1 0,0 0-1,0-1 1,0 1 0,0-1 0,0 1-1,0 0 1,1-1 0,-1 1 0,0-1-1,0 1 1,0 0 0,0-1 0,0 1 0,1 0-1,-1-1 1,0 1 0,0 0 0,0-1-1,1 1 1,-1 0 0,0-1 0,1 1-1,-1 0 1,0 0 0,1-1 0,16-20-5993,5-2-2411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4:2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1986 272 3716,'0'0'-1517,"-10"-3"2003,-38-9 1140,-94-10-1,-53 4-859,-112-5 353,115 21-503,-131 2-266,296 2-331,1 1-1,-1 1 1,1 1-1,0 1 1,0 2-1,1 0 1,0 2-1,0 1 1,1 0-1,1 2 1,0 1-1,1 1 1,0 1-1,-32 30 1,29-21-42,1 1 0,1 1 0,1 1 1,1 1-1,2 1 0,1 1 0,1 0 0,2 2 0,1-1 1,-14 53-1,-48 326-80,56-271 99,-1 0-9,7 1 0,5 1 0,7 0 0,6 0 0,7 0 0,5-1 0,7 0 0,76 256-1,-78-339 5,3 0 0,2-2-1,3 0 1,2-2-1,3-1 1,2-2-1,2-2 1,2-1-1,2-2 1,2-2 0,2-2-1,57 40 1,-75-63 2,1-1 1,0-1 0,2-1 0,0-2 0,0-2 0,1 0-1,1-2 1,0-2 0,0-1 0,44 4 0,-20-8-2,1-2 1,0-2 0,0-3-1,-1-3 1,72-17 0,-59 8 27,0-3 1,-2-2 0,67-32 0,-98 35-9,-2-1 0,0-2-1,-1-1 1,-1-2 0,-1-1-1,54-55 1,-32 21 2,-2-1-1,-3-3 1,75-128-1,-102 148 17,-1 0-1,-3-1 0,-1-1 0,-2-1 1,-2 0-1,-3-1 0,9-82 0,-13 14 75,-13-161-1,-33-115 187,20 215-242,-59-547 16,75 680-7,-3 0 0,-1 1-1,-2 1 1,-20-52 0,21 71-10,-1 1 0,-1 0 0,0 0 0,-2 1-1,-1 1 1,0 0 0,-1 1 0,-1 1 0,-25-22 0,15 18 193,-1 2 0,-1 1 0,-1 1 0,-42-19 0,-125-39 313,110 45-646,76 27-219,0-2 1,0 1 0,0-2-1,0 1 1,1-1-1,0-1 1,0 1 0,0-2-1,1 1 1,0-1-1,-9-13 1,-11-11-3650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4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77 7271,'0'0'3550,"8"-9"-1303,3-5-1309,37-39 5288,-46 61-4327,-6 6-1716,-26 48 542,-52 81-1,44-81-683,-40 70-922,242-386-12215,-99 144 14939,-62 106 1479,-2 7-1263,-4 19-529,-12 31-444,1-4-436,2 1 0,2 0 1,3 0-1,1 1 1,3 82-1,-15-288 1133,18 153-1788,1 1-1,-1-1 1,0 1-1,1-1 1,-1 1 0,1 0-1,0-1 1,-1 1-1,1 0 1,0-1-1,0 1 1,0 0 0,0 0-1,0 0 1,0-1-1,0 1 1,0 0 0,1 1-1,-1-1 1,0 0-1,1 0 1,1-1 0,39-14-148,-28 12 158,7-4-86,-1 0 0,2 2 0,-1 0 0,1 2 0,44-4 0,-65 9 80,0-1 0,0 1-1,0-1 1,0 1 0,-1 0 0,1-1 0,0 1 0,0 0-1,0 0 1,-1-1 0,1 1 0,0 0 0,-1 0-1,1 0 1,-1 0 0,1 0 0,-1 0 0,0 0 0,1 0-1,-1 0 1,0 0 0,0 0 0,0 0 0,1 1 0,-1-1-1,0 0 1,-1 0 0,1 0 0,0 0 0,0 0-1,0 0 1,-1 2 0,-6 38 803,-3-21-380,8-16-361,0 0-1,-1 0 1,1 1 0,1-1 0,-1 1-1,1 0 1,-2 9 0,6-14-41,0-1 0,0 1 0,1 0 1,-1-1-1,0 0 0,0 0 0,0 0 0,5-2 0,28-22-216,-31 21 109,0 0-1,0 0 0,0 1 1,1-1-1,-1 1 1,1 0-1,0 1 1,-1-1-1,1 1 0,1 0 1,-1 1-1,8-2 1,-13 4 83,0-1 1,0 1-1,0 0 1,-1 0 0,1 0-1,0 0 1,-1 0-1,1 0 1,-1 0-1,1 0 1,-1 0-1,0 0 1,1 0 0,-1 0-1,0 0 1,0 0-1,1 0 1,-1 2-1,10 24-961,-10-27 837,1 1 0,-1-1 0,1 0-1,-1 1 1,1-1 0,0 0 0,-1 0-1,1 1 1,-1-1 0,1 0 0,0 0 0,-1 0-1,1 0 1,-1 0 0,1 0 0,0 0-1,-1 0 1,1 0 0,0 0 0,-1 0-1,1 0 1,-1 0 0,1-1 0,0 1-1,-1 0 1,1 0 0,-1-1 0,1 1-1,-1-1 1,1 1 0,-1 0 0,1-1-1,-1 1 1,1-1 0,-1 1 0,1-1-1,-1 1 1,0-1 0,1 1 0,-1-1-1,0 1 1,1-2 0,9-13-3929,3-5-2413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17424,'0'0'4784,"-8"-1"-3562,1 1-969,0 1 0,0 0 0,0 0 0,0 0-1,0 0 1,1 1 0,-1 1 0,-9 3 0,13-5-212,1 0 1,-1 1 0,0-1-1,0 1 1,0 0-1,1-1 1,-1 1-1,1 0 1,-1 1 0,1-1-1,0 0 1,0 1-1,0-1 1,0 1 0,1-1-1,-1 1 1,0 0-1,1 0 1,0 0-1,0 0 1,0 0 0,0 0-1,0 0 1,0 5-1,2-6-59,-1-1 0,1 1 0,-1-1-1,1 0 1,0 1 0,-1-1 0,1 0-1,0 0 1,0 0 0,0 0 0,0 1-1,0-1 1,0 0 0,0-1-1,0 1 1,1 0 0,-1 0 0,0 0-1,0-1 1,1 1 0,-1-1 0,1 1-1,2 0 1,40 11-854,-35-10 607,93 14-1663,-70-12 1961,-32-5 5,1 1 1,-1 0-1,0 0 0,1 0 0,-1 0 0,0 0 0,1 0 1,-1 1-1,0-1 0,1 0 0,-1 0 0,1 0 0,-1 0 0,0 0 1,1 0-1,-1 1 0,0-1 0,0 0 0,1 0 0,-1 0 0,0 1 1,1-1-1,-1 0 0,0 0 0,0 1 0,1-1 0,-1 0 0,0 1 1,0-1-1,0 0 0,0 1 0,1-1 0,-1 0 0,0 1 0,0-1 1,0 0-1,0 1 0,0 0 0,-9 13 733,-21 10-120,20-16-432,-1-1 0,-1 0-1,0 0 1,0-2 0,0 1 0,0-1 0,-1-1 0,0-1 0,0 1 0,-17 1-1,30-5-256,-1 0-1,1 0 0,0 0 1,-1 0-1,1 0 0,0 0 1,0-1-1,-1 1 0,1 0 1,0 0-1,-1 0 1,1 0-1,0 0 0,0 0 1,-1-1-1,1 1 0,0 0 1,0 0-1,-1 0 0,1-1 1,0 1-1,0 0 0,-1 0 1,1-1-1,0 1 0,0 0 1,0 0-1,0-1 0,0 1 1,-1 0-1,1 0 0,0-1 1,0 1-1,0 0 0,0-1 1,0 1-1,0 0 0,0-1 1,0 1-1,0 0 1,0-1-1,0 1 0,0 0 1,0-1-1,0 1 0,1 0 1,-1 0-1,0-1 0,0 1 1,0 0-1,0 0 0,0-1 1,1 1-1,-1 0 0,0 0 1,0-1-1,1 1 0,-1 0 1,0 0-1,0 0 0,1-1 1,13-15-3176,7 2-1436,3-2-2728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16239,'0'0'9439,"9"1"-9055,46 3 73,-25 0-695,1-2 0,0 0 0,0-3 0,0 0 0,0-2 0,-1-1 0,46-13 0,-24-2-13,-38 12 462,0 2 1,1-1 0,0 2 0,0 0 0,0 1 0,0 0-1,0 1 1,27 1 0,33-1-979,-57 1 295,-1 0 0,1 1 0,-1 1 1,0 0-1,27 6 0,-41-6 497,0 1 0,-1-1 0,1 0 0,0 1 1,0 0-1,-1-1 0,1 1 0,-1 0 0,0 1 0,0-1 0,1 0 0,-1 1 0,0-1 0,-1 1 0,1-1 0,0 1 0,-1 0 1,0 0-1,0 0 0,1 0 0,-2 0 0,1 0 0,0 0 0,0 5 0,1 9 285,-1 0 0,0 0-1,-3 26 1,0-7 194,2-14-286,-1-1 1,-1 1-1,-7 33 0,9-50-120,-1 0 0,0-1 1,-1 1-1,1 0 0,-1-1 1,0 1-1,-1-1 0,1 1 1,0-1-1,-1 0 0,0 0 1,0 0-1,-1-1 0,1 1 1,-1-1-1,1 1 0,-1-1 0,0 0 1,0-1-1,0 1 0,-1-1 1,-4 2-1,8-3-79,0-1 0,-1 1 0,1-1 1,0 0-1,0 1 0,-1-1 0,1 0 0,0 0 0,-1 0 0,1 0 0,0 0 1,0-1-1,-1 1 0,1 0 0,0-1 0,0 1 0,-1 0 0,1-1 1,0 0-1,0 1 0,0-1 0,0 1 0,0-1 0,0 0 0,0 0 1,0 0-1,-1-1 0,0-1-5,0 0 0,0-1 1,1 1-1,-1 0 0,1 0 1,0-1-1,0 1 0,0-1 0,1 1 1,-1-5-1,0-12-61,1 1-1,4-37 1,-4 52 41,2-13-78,0 1 0,2 0 0,0 1 0,0-1 1,1 1-1,1-1 0,1 2 0,0-1 1,16-23-1,-15 28-184,0 0 0,0 0 1,1 1-1,0 0 0,1 1 1,17-13-1,-15 14-805,-1 1 0,1 0 0,23-8 0,-16 8-4052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200 101 16656,'0'0'3208,"-12"-4"-2151,6 2-1006,1 0-1,0 0 1,0 1-1,0-1 1,-1 1-1,1 0 1,-1 1-1,1 0 1,-1-1-1,1 2 1,0-1-1,-1 1 1,1-1-1,-1 2 1,1-1-1,0 0 1,0 1-1,0 0 1,0 0-1,0 1 1,0 0-1,0-1 1,1 1-1,-1 1 1,-7 6-1,7-4-12,0-1 1,0 1-1,1 0 0,0 1 0,0-1 0,0 1 0,1-1 0,0 1 0,-2 8 0,4-12-28,0-1-1,1 1 1,0-1-1,-1 1 0,1 0 1,0-1-1,1 1 0,-1-1 1,0 1-1,1-1 0,-1 1 1,1-1-1,0 1 1,0-1-1,0 1 0,0-1 1,0 0-1,0 0 0,1 1 1,-1-1-1,1 0 0,-1 0 1,1 0-1,0-1 1,0 1-1,0 0 0,0-1 1,0 1-1,4 1 0,67 33-1922,-61-32 1669,1 1-1,-1 1 1,0 0-1,0 1 1,0 0 0,-1 0-1,0 1 1,-1 1-1,0 0 1,14 16 0,-22-23 307,-1 0 0,1 0 1,-1 1-1,0-1 0,0 0 1,0 1-1,0-1 0,0 1 1,0-1-1,0 1 0,-1 0 1,1-1-1,-1 1 0,0-1 1,0 1-1,0 0 0,0-1 1,-1 1-1,1 0 0,0-1 1,-1 1-1,-2 4 0,1-3 54,0 0 0,-1-1 0,0 1 0,0-1 0,0 1 0,0-1 0,0 0 0,-1-1 0,1 1 0,-1 0 0,0-1 0,-6 3 0,-5 2 215,0-1 0,-1-1 0,1 0 0,-1-1 0,0-1 0,-24 2 0,36-5-250,1 1 1,0-1 0,-1 0 0,1 0-1,0-1 1,-1 1 0,1-1 0,0 1-1,-1-1 1,1 0 0,0 0 0,0 0-1,0-1 1,0 1 0,0-1-1,0 0 1,0 0 0,1 0 0,-4-3-1,5 3-118,-1-1-1,1 1 0,0 0 0,0-1 1,1 0-1,-1 1 0,0-1 0,1 1 0,0-1 1,0 0-1,-1 1 0,1-1 0,1 0 1,-1 1-1,0-1 0,1 1 0,-1-1 1,1 0-1,0 1 0,0-1 0,0 1 0,0 0 1,0-1-1,1 1 0,-1 0 0,3-3 1,12-18-245,1 1 1,2 0-1,0 2 1,1 0 0,24-18-1,12-13 207,-42 38 69,78-82 263,-85 85-119,1 1 0,-1-1 1,0-1-1,-1 1 0,-1-1 0,1 0 0,-2 0 1,6-17-1,-10 27-130,0 1 0,1-1 0,-1 0 0,0 1 0,1-1 0,-1 1 0,0-1 1,0 1-1,0-1 0,1 0 0,-1 1 0,0-1 0,0 0 0,0 1 0,0-1 0,0 0 0,0 1 0,0-1 1,0 1-1,-1-1 0,1 0 0,0 1 0,0-1 0,0 1 0,-1-1 0,1 0 0,0 1 0,-1-1 1,1 1-1,0-1 0,-1 1 0,1-1 0,-1 1 0,1-1 0,-1 1 0,1 0 0,-1-1 0,1 1 1,-1 0-1,1-1 0,-1 1 0,1 0 0,-1-1 0,0 1 0,1 0 0,-1 0 0,1 0 0,-1 0 1,0 0-1,1 0 0,-1 0 0,0 0 0,1 0 0,-2 0 0,0 1 20,-1 0 0,0 0-1,0 0 1,0 0 0,1 0 0,-1 1-1,1-1 1,-1 1 0,1 0 0,-4 3-1,0 1-140,1 0 0,0 0-1,0 1 1,1-1-1,0 1 1,0 0-1,1 0 1,-1 1 0,1-1-1,1 1 1,-3 12-1,4-17 37,1 0-1,0-1 0,0 1 0,0-1 1,0 1-1,0 0 0,0-1 1,1 1-1,0-1 0,-1 1 1,1 0-1,0-1 0,0 0 1,0 1-1,0-1 0,1 0 1,-1 1-1,1-1 0,-1 0 0,1 0 1,0 0-1,0 0 0,0-1 1,0 1-1,0 0 0,0-1 1,0 0-1,0 1 0,1-1 1,-1 0-1,1 0 0,-1 0 1,1 0-1,-1-1 0,1 1 0,-1-1 1,1 1-1,4-1 0,28 2-4263,5-1-2770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67 16720,'0'0'2786,"-8"3"-2027,5-2-687,0 0 0,-1 1 0,1-1 0,0 1 0,0 0 0,0 0 0,0 0 0,1 0 0,-1 0 0,0 1 0,1-1 0,0 1 0,-1 0 0,1 0 1,0 0-1,1 0 0,-1 0 0,0 0 0,1 0 0,0 1 0,0-1 0,0 0 0,0 1 0,0-1 0,1 1 0,-1-1 0,1 1 0,0-1 0,0 7 1,1 17-26,1-1 1,2 1-1,0-1 0,1 0 1,11 28-1,-7-20-76,0 0 0,3 37 0,-12-70 32,0 1 0,0-1 0,0 1 0,0 0 0,0-1 0,0 1 0,-1 0 0,1-1 0,0 1 0,-1-1 0,1 1 0,-1-1 1,0 1-1,1-1 0,-1 1 0,0-1 0,0 1 0,0-1 0,0 0 0,0 0 0,0 1 0,0-1 0,-1 0 0,1 0 0,0 0 0,-1 0 0,1 0 0,0-1 0,-1 1 0,1 0 0,-1-1 0,-2 1 0,-3 1 84,1-1 0,-1 0 0,1 0 0,-1-1 0,1 0 0,-1 0 0,-6-1-1,11 0-37,0 1-1,0-1 1,1 0-1,-1 0 1,0 0-1,0 0 1,1 0-1,-1 0 1,1 0-1,-1 0 0,1-1 1,0 1-1,-1-1 1,1 1-1,0-1 1,0 1-1,0-1 1,0 0-1,0 0 0,0 1 1,1-1-1,-1 0 1,0 0-1,1 0 1,0 0-1,-1 0 1,1 0-1,0 0 1,0 0-1,0 0 0,0 0 1,0 0-1,1-3 1,0-2-68,-1-1 1,1 1 0,1-1-1,-1 1 1,1 0-1,0 0 1,6-13 0,28-36-506,43-52 0,17-25 531,-81 111 30,-7 10 22,0 1 0,-1-2-1,0 1 1,8-23 0,-53 99-33,36-59 32,0 1-1,0 0 1,0 0-1,1 0 1,0 1-1,0-1 1,1 0-1,0 0 1,0 1-1,0-1 1,1 0-1,0 0 1,2 8-1,-2-11-32,1 0-1,-1 0 1,1 0-1,0 0 1,0-1-1,1 1 1,-1-1-1,0 1 1,1-1-1,-1 0 1,1 0-1,0 0 1,0 0-1,0-1 0,0 1 1,0-1-1,0 1 1,0-1-1,0 0 1,1 0-1,-1-1 1,0 1-1,1-1 1,-1 0-1,6 0 1,5 1-8,0 0 0,0-2 1,0 0-1,0 0 1,0-1-1,0-1 1,0-1-1,14-4 1,-2-4 283,0 0 1,46-30 0,-71 41-234,0 0 1,0 1-1,0-1 1,0 0-1,0 1 1,0-1-1,0 1 1,0-1-1,1 1 1,-1 0-1,0-1 1,0 1-1,1 0 1,-1 0-1,0 0 1,0 0-1,1 0 1,-1 0-1,0 0 1,0 0-1,1 1 1,-1-1-1,0 0 1,0 1-1,0-1 1,1 1-1,-1 0 1,0-1-1,0 1 0,0 0 1,0-1-1,0 1 1,0 0-1,0 0 1,-1 0-1,1 0 1,0 0-1,1 2 1,25 17 153,-16-17-181,0 0 0,1-1 0,0 0 0,-1-1 0,24 1 0,-28-3-812,0 1 0,0-1 0,-1 0 0,1 0 0,0 0 0,10-5 0,4-7-5454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40 9801,'0'0'5296,"-3"8"-2643,-1 1-2244,-20 59 4741,23-63-4876,-1 0 0,1 0-1,0-1 1,1 1 0,-1 0-1,1 0 1,0 0-1,0 0 1,0 0 0,1 0-1,0 0 1,0-1 0,2 8-1,-1-10-246,0-1-1,-1 1 0,1 0 0,0 0 0,0-1 0,0 1 0,1-1 1,-1 0-1,0 0 0,1 1 0,-1-1 0,0-1 0,1 1 1,-1 0-1,1-1 0,-1 1 0,1-1 0,-1 0 0,1 0 1,0 0-1,3 0 0,3 0 16,0-1 0,0 0-1,0 0 1,17-5 0,-13 0-318,-1 0-1,0 0 1,0-1-1,-1-1 0,0 0 1,0 0-1,-1-1 1,0-1-1,-1 0 1,0 0-1,0 0 1,-1-1-1,-1-1 1,1 1-1,-2-1 1,0-1-1,0 1 1,-1-1-1,4-16 1,-37 80 1482,24-38-1131,0 1 0,2 0 1,-4 27-1,6-38-251,0 0 1,0 0-1,0 0 1,1 0-1,-1 0 0,1 0 1,-1 0-1,1 0 1,0 0-1,0-1 1,2 5-1,-2-6-54,-1 0-1,1 0 1,0-1 0,0 1-1,0 0 1,0 0 0,0-1-1,0 1 1,0-1-1,0 1 1,0-1 0,0 1-1,0-1 1,0 0 0,0 1-1,0-1 1,0 0 0,0 0-1,0 0 1,0 0-1,1 0 1,-1 0 0,0 0-1,0 0 1,0 0 0,0 0-1,0-1 1,0 1 0,0 0-1,2-2 1,13-6-3854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13581,'0'0'6240,"-7"8"-5642,0 1-345,0 0-1,0 1 1,1-1-1,0 1 1,0 0-1,1 1 1,1-1-1,0 1 1,0 0-1,1 0 1,1 0-1,0 1 0,0-1 1,1 0-1,0 1 1,2 14-1,0-23-232,0 0-1,0 0 1,0 1-1,0-1 0,0 0 1,1 0-1,0 0 1,-1 0-1,1 0 1,0-1-1,1 1 0,-1-1 1,0 1-1,1-1 1,-1 0-1,1 0 1,0 0-1,0 0 0,0 0 1,0-1-1,0 1 1,4 1-1,10 3-91,0-1-1,1 0 0,21 2 1,16 6-795,-55-13 892,1 0-1,-1 0 0,1 0 1,-1 0-1,1 0 0,-1 0 1,0 1-1,1-1 0,-1 0 1,1 0-1,-1 0 0,1 1 0,-1-1 1,0 0-1,1 1 0,-1-1 1,1 0-1,-1 1 0,0-1 1,1 0-1,-1 1 0,0-1 1,0 1-1,1-1 0,-1 0 1,0 1-1,0-1 0,0 1 1,1-1-1,-1 1 0,0-1 0,0 1 1,0-1-1,0 1 0,0-1 1,0 1-1,0-1 0,0 1 1,0-1-1,0 1 0,0-1 1,-1 1-1,1-1 0,0 0 1,0 1-1,0-1 0,-1 1 1,1-1-1,0 1 0,0-1 0,-1 0 1,1 1-1,0-1 0,-1 0 1,1 1-1,-1-1 0,1 0 1,0 1-1,-1-1 0,1 0 1,-1 0-1,1 1 0,-1-1 1,0 0-1,-30 17 1561,14-9-1388,-2 0 0,1-2-1,-1 0 1,1-1 0,-1-1 0,-28 2-1,46-6-271,1 0-1,-1 0 0,0 0 1,0 0-1,1-1 0,-1 1 0,0 0 1,1 0-1,-1-1 0,1 1 1,-1 0-1,0-1 0,1 1 1,-1-1-1,1 1 0,-1-1 1,1 1-1,-1-1 0,1 1 0,-1-1 1,1 0-1,0 1 0,-1-1 1,1 0-1,0 1 0,-1-1 1,1 0-1,0 1 0,0-1 1,0 0-1,0 1 0,-1-1 0,1 0 1,0 0-1,0 1 0,0-1 1,1 0-1,-1 1 0,0-1 1,0 0-1,0 0 0,1 0 1,-1-3-822,1 1 1,0-1-1,0 1 1,1-1-1,-1 1 1,0 0-1,1 0 1,2-4 0,16-15-7614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11050,'0'0'7554,"9"-6"-5888,-1 2-1416,42-30 3084,-48 32-3239,1-1 1,-1 1-1,0-1 0,1 1 0,-1-1 0,0 0 0,-1 0 0,1 0 0,0 0 0,-1 0 0,0-1 0,0 1 0,0 0 0,0-1 0,0 1 0,-1 0 0,1-5 1,-5-21-86,4 28-20,-1 1 0,1-1 0,-1 0-1,0 0 1,1 1 0,-1-1 0,0 1-1,0-1 1,0 0 0,1 1-1,-1 0 1,0-1 0,0 1 0,0-1-1,0 1 1,0 0 0,0 0-1,0 0 1,0-1 0,0 1 0,0 0-1,0 0 1,0 0 0,0 0 0,-1 1-1,1-1 14,0 1-1,0-1 0,0 1 1,0 0-1,-1 0 0,2-1 1,-1 1-1,0 0 1,0 0-1,0 0 0,0 0 1,0 0-1,1 0 0,-1 0 1,0 0-1,1 0 1,-1 0-1,1 0 0,0 1 1,-1-1-1,1 0 0,0 0 1,-1 0-1,1 1 1,0-1-1,0 0 0,0 0 1,0 1-1,0-1 0,1 2 1,-1 1 43,0 1 0,0 0 0,0-1 1,1 1-1,0 0 0,0-1 0,2 6 0,0-5-25,0 0-1,0 0 0,1 0 0,0-1 0,0 1 0,0-1 1,1 0-1,-1-1 0,1 1 0,0-1 0,0 0 0,0 0 1,0 0-1,0-1 0,1 0 0,0 0 0,8 2 0,4 0 28,0-1 1,0 0-1,0-2 0,26 0 0,-41-2 18,0 1 0,0 0 0,0-1 0,-1 0 0,1 1 1,0-1-1,0 0 0,0 0 0,-1-1 0,1 1 0,0-1 1,-1 1-1,1-1 0,-1 0 0,0 0 0,0 0 1,0 0-1,0 0 0,0 0 0,0-1 0,0 1 0,-1-1 1,1 1-1,-1-1 0,1 0 0,0-4 0,4-10 394,-2 1 0,0-1 0,3-30 0,3-14-398,-9 59-54,-1 0-1,0 0 1,1 1-1,-1-1 1,1 0-1,-1 0 1,1 1 0,0-1-1,0 0 1,0 1-1,0-1 1,0 1-1,0-1 1,1 1-1,-1-1 1,0 1-1,1 0 1,-1-1-1,1 1 1,-1 0-1,1 0 1,-1 0-1,1 1 1,0-1-1,0 0 1,-1 1-1,1-1 1,0 1-1,0-1 1,0 1-1,0 0 1,-1 0-1,4 0 1,3 2-154,-1 0 1,0 0-1,0 1 1,0 0 0,0 1-1,-1 0 1,8 5-1,-14-9 131,53 31-3706,-16-14-4836,-16-9-6813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2146,'0'0'21396,"7"9"-20280,6 14-370,0 1 0,-1 0 0,15 49 0,-26-71-721,0 0-1,-1 0 1,1-1 0,0 1 0,0 0-1,0 0 1,0 0 0,0 0-1,0-1 1,1 1 0,-1-1-1,1 1 1,-1-1 0,1 1-1,-1-1 1,1 0 0,0 0-1,0 0 1,0 0 0,0 0-1,2 1 1,0-1 6,0-1-1,-1 1 1,1-1 0,0 0-1,0 0 1,-1 0 0,1-1-1,0 1 1,-1-1 0,1 0-1,4-2 1,10-4-95,0-2 0,-1 0 0,29-20 1,-33 21-208,9-9 50,-19 13 209,1 1 1,-1-1 0,1 1-1,0 0 1,0 0 0,1 1-1,-1-1 1,1 1 0,-1 0-1,1 0 1,-1 1 0,10-3-1,-13 5 4,-1 0 0,1-1 0,0 1 1,-1 0-1,1 0 0,-1 0 0,1 0 0,-1-1 0,0 1 0,1 0 0,-1 0 0,0 0 1,1 0-1,-1 0 0,0 0 0,0 0 0,0 0 0,0 0 0,0 0 0,0 0 0,0 1 0,-1 32 82,1-26-59,0 112-373,0-119 176,0-1-1,0 0 1,0 0 0,0 1 0,0-1-1,0 0 1,0 0 0,0 0-1,0 1 1,0-1 0,0 0-1,0 0 1,0 0 0,1 1 0,-1-1-1,0 0 1,0 0 0,0 0-1,0 1 1,0-1 0,0 0-1,1 0 1,-1 0 0,0 0 0,0 0-1,0 1 1,1-1 0,-1 0-1,0 0 1,0 0 0,0 0-1,1 0 1,-1 0 0,0 0 0,0 0-1,1 0 1,-1 0 0,0 0-1,0 0 1,0 0 0,1 0-1,-1 0 1,0 0 0,0 0 0,1 0-1,-1 0 1,0 0 0,0 0-1,0 0 1,1-1 0,-1 1-1,0 0 1,0 0 0,0 0 0,0 0-1,1 0 1,-1-1 0,0 1-1,0 0 1,0 0 0,0 0-1,0 0 1,1-1 0,-1 1 0,0 0-1,0-1 1,6-13-12801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16335,'0'0'2029,"-6"9"-1105,-2 4 50,0-1 1,1 1 0,0 1-1,-9 27 1,15-38-896,0 0 0,0 0 0,0-1 0,0 1 0,1 0-1,-1 0 1,1 0 0,0 0 0,0 0 0,0 1 0,0-1 0,1 0 0,-1 0 0,1 0 0,-1-1 0,1 1 0,0 0 0,0 0 0,1 0 0,-1 0 0,0-1 0,1 1-1,0-1 1,0 1 0,-1-1 0,1 0 0,1 1 0,-1-1 0,0 0 0,0 0 0,1-1 0,-1 1 0,1 0 0,0-1 0,-1 0 0,4 2 0,4 0-194,1-1 0,0 0-1,-1 0 1,1-1 0,0-1 0,0 0 0,13-1 0,35 1-1324,-58 0 1466,-1 0-1,1 0 1,0 0 0,0 1 0,0-1-1,0 0 1,0 0 0,-1 1-1,1-1 1,0 0 0,0 1-1,0-1 1,-1 1 0,1-1-1,0 1 1,-1-1 0,1 1-1,0-1 1,-1 1 0,1 0 0,-1-1-1,1 1 1,-1 0 0,1 0-1,-1-1 1,1 1 0,-1 0-1,0 0 1,1 0 0,-1 0-1,0 0 1,0-1 0,0 1 0,0 0-1,0 0 1,0 0 0,0 0-1,0 0 1,0 0 0,0-1-1,0 1 1,-1 2 0,0-1 79,1 1 0,-1-1 0,0 0 0,0 1 0,0-1 0,0 0 0,-1 0 0,1 0 0,0 0 0,-1 0 0,0 0 0,1 0 1,-1 0-1,-4 2 0,-9 4-54,-1-1 1,-1 0 0,1-1 0,-1-1 0,0-1 0,-1 0 0,1-1-1,-1-1 1,-33 0 0,55-4-4968,6-6 2088,-1 1-300,10-4-5153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7431,'0'0'14125,"-6"58"-11979,4-42-256,-1 0-897,3-4-769,0-1-160,5-3-512,6-2-1378,-6-4-1441,4-2-4132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4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16784,'0'0'1996,"-6"10"-858,-1 7-811,0 1 1,0 0-1,2 0 1,0 1 0,2-1-1,0 1 1,-1 30 0,1 18-161,1-32 26,0 1 0,3-1-1,1 0 1,1 0 0,9 36 0,-30-158 2401,6 56-2578,-2 0 0,-1 1 0,-19-29 0,30 53-16,48 15-1052,-22-2-688,-1-2-1,39 4 0,-40-7-1136,1-1 0,-1-1 0,25-4 0,-40 3 2179,1 0-1,-1-1 1,1 0 0,-1 0 0,0 0 0,0-1-1,0 0 1,5-4 0,11-15 3312,-21 21-1947,1 0 1,-1 0-1,1-1 1,-1 1-1,1 0 0,-1 0 1,0-1-1,0 1 1,1 0-1,-1-1 1,0 1-1,0 0 1,0-1-1,-1 1 0,1 0 1,0-1-1,0 1 1,-2-2-1,2 2-583,0 1-1,-1 0 1,1-1 0,0 1-1,-1 0 1,1-1 0,0 1-1,-1 0 1,1 0 0,-1-1-1,1 1 1,-1 0 0,1 0-1,-1 0 1,1 0 0,-1-1-1,1 1 1,-1 0 0,1 0-1,-1 0 1,1 0-1,-1 0 1,1 0 0,-1 0-1,1 0 1,0 1 0,-1-1-1,1 0 1,-1 0 0,1 0-1,-1 0 1,1 1 0,-1-1-1,1 0 1,0 0 0,-1 1-1,1-1 1,-1 0 0,1 1-1,0-1 1,-1 1 0,1 0-1,-18 15 505,14-10-367,-23 36 1121,26-40-1320,0 0 0,0 0 0,0 1-1,0-1 1,0 0 0,0 1-1,1-1 1,-1 1 0,1-1 0,0 0-1,0 1 1,0-1 0,0 1-1,0-1 1,0 1 0,1-1 0,1 5-1,-2-6-33,1-1-1,0 1 1,0 0-1,1 0 1,-1 0-1,0 0 1,0-1 0,0 1-1,0-1 1,1 1-1,-1-1 1,0 1-1,1-1 1,-1 0-1,0 1 1,0-1-1,1 0 1,-1 0-1,1 0 1,-1 0-1,0 0 1,1 0-1,-1-1 1,0 1 0,1 0-1,-1-1 1,0 1-1,0-1 1,1 1-1,0-2 1,39-17-739,-23 3 578,31-36-1,-49 55 169,0 0-1,0 0 1,0 0-1,1-1 1,-1 1-1,1 0 1,0 0-1,0-1 0,0 1 1,0 0-1,0-1 1,0 1-1,1-1 1,-1 0-1,1 1 1,-1-1-1,1 0 1,0 0-1,0 0 1,0 0-1,0 0 1,1-1-1,-1 1 1,0 0-1,1-1 0,-1 0 1,1 0-1,0 0 1,-1 0-1,1 0 1,3 1-1,37 20-1787,-39-18 1725,0 0-1,0 0 0,-1 0 0,1 0 1,-1 1-1,0-1 0,-1 1 1,1 0-1,-1 0 0,0 0 0,0 0 1,0 0-1,1 9 0,-1-5 292,-1 0 0,0 0 0,-1 0 0,0 0 0,0 0 0,0 0 0,-4 14 0,2-19-104,1 0 0,-1 0-1,0 0 1,-1-1-1,1 1 1,0 0-1,-1-1 1,0 0-1,0 0 1,0 0 0,0 0-1,-1 0 1,1 0-1,-1-1 1,0 0-1,1 1 1,-1-1-1,0-1 1,0 1-1,-5 1 1,7-2-106,0-1 0,0 1 0,0 0 0,0-1 0,0 1 0,0-1 0,0 0 0,0 0 0,0 0 0,0 0 0,0 0 0,-1 0 0,1 0 0,0-1 0,0 1 0,0-1 0,0 0 0,0 1 0,1-1 0,-1 0 0,0 0 0,0 0 0,0 0 0,1 0 0,-1-1 0,0 1 0,1-1 0,-1 1 0,1-1 0,0 1 0,0-1 0,-1 0 0,1 1 0,0-1 0,0 0 0,1 0 0,-1 0 0,0 0 0,0 0 0,1 0 0,0 0 0,-1-3 0,0-1-33,0-1 0,1 1 1,0 0-1,0 0 0,1-1 1,-1 1-1,1 0 1,1 0-1,-1 0 0,1 0 1,0 0-1,1 0 0,4-8 1,2-1 87,1 0 1,1 1-1,17-17 1,21-29-341,-47 47-6080,-3 8-887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10890,'0'0'9156,"1"9"-8388,1 39 584,-1-23 37,1 1 1,4 27-1,-5-52-1348,-1 1-1,0-1 0,1 0 0,-1 1 1,1-1-1,-1 0 0,1 0 1,-1 0-1,1 1 0,0-1 1,0 0-1,0 0 0,-1 0 0,1 0 1,0 0-1,0 0 0,0 0 1,1-1-1,-1 1 0,0 0 1,0-1-1,0 1 0,1 0 1,1 0-1,0-1-43,0 1 1,0-1-1,0 0 1,0 0-1,0 0 1,0-1-1,0 1 0,0-1 1,-1 0-1,7-1 1,4-4-563,0 0 1,-1-1-1,18-12 1,-30 19 545,28-23-740,-22 17 828,1 1 0,-1 0-1,1 0 1,0 0-1,14-7 1,-20 12-47,-1 0 0,0 0-1,0 0 1,0 0 0,0 0 0,1 0 0,-1 0-1,0 0 1,0 0 0,0 0 0,0 0-1,1 0 1,-1 0 0,0 0 0,0 0 0,0 0-1,0 0 1,1 0 0,-1 0 0,0 0-1,0 0 1,0 1 0,0-1 0,1 0 0,-1 0-1,0 0 1,0 0 0,0 0 0,0 0 0,0 0-1,0 1 1,1-1 0,-1 0 0,0 0-1,0 0 1,0 0 0,0 1 0,0-1 0,0 0-1,0 0 1,0 0 0,0 0 0,0 1 0,0-1-1,0 0 1,0 0 0,0 0 0,0 0-1,0 1 1,0-1 0,0 0 0,0 0 0,-3 16 285,-9 13-221,3-13-84,6-11-244,0-1-1,1 1 1,-1 0-1,1 1 1,0-1-1,0 0 1,-1 6-1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14382,'0'0'8867,"0"13"-7800,-4 27 508,-18 78 0,8-49-54,12-61-1369,-4 37 301,6-44-446,0 1 0,0-1 1,0 0-1,0 0 0,0 0 0,1 0 1,-1 0-1,0 0 0,0 0 0,1 0 1,-1 0-1,1 0 0,-1 0 0,1 0 0,-1-1 1,1 1-1,-1 0 0,1 0 0,0 0 1,-1 0-1,1-1 0,0 1 0,0 0 0,0-1 1,0 1-1,0-1 0,-1 1 0,1-1 1,0 1-1,0-1 0,0 0 0,0 1 1,0-1-1,0 0 0,2 0 0,12 0-251,-1 0-1,1-1 0,-1-1 1,1-1-1,-1 0 1,0 0-1,0-2 0,0 0 1,-1 0-1,15-9 1,-39 30 1615,-18 10-1221,20-20-22,0-1 0,0 1 0,-1-2 0,0 1 0,-17 4 0,24-8-104,1 0 0,-1-1 0,1 1 1,-1-1-1,0 1 0,1-1 0,-1 0 1,0 0-1,1-1 0,-1 1 0,1 0 1,-1-1-1,0 1 0,1-1 0,-1 0 1,1 0-1,-1 0 0,1 0 1,0-1-1,0 1 0,-1-1 0,1 1 1,0-1-1,0 0 0,0 1 0,0-1 1,-2-4-1,-5-6-516,7 10 158,0 0 1,0 0 0,1-1-1,-1 1 1,0-1 0,1 0-1,-1 1 1,1-1-1,0 0 1,0 0 0,0 0-1,0-5 1,10 7-6068,-7 1 4906,13-4-5759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0 13613,'0'0'7340,"4"9"-5888,6 12-954,-1 1 0,0 0 0,-2 0 0,-1 1 0,-1 0 0,0 0 0,1 38 0,-6-46-358,0 0 0,-1 0 0,-1 0 0,0 0-1,-1 0 1,0 0 0,-2-1 0,1 0 0,-2 0 0,0 0-1,0 0 1,-2-1 0,-14 20 0,3-8-94,-2-2 0,-1 0 0,0-2 0,-2 0 0,0-2 0,-51 31-1,-8-9-3172,-1-14-4029,28-17-2100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4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1 13293,'0'0'1793,"-78"-1"-1921,23 10 288,4 16 577,0 12 0,1 11 384,1 12 96,8 7-384,9 12 160,14 7 128,17 2-481,6-3-287,28-6-257,19-8-64,20-9 64,12-16-1762,-3-11-2113,7-19-6663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2929 12 7399,'0'0'2386,"7"-2"-1302,1-1-736,25-4 2913,-46 7-1959,-14 2-1171,0 1 0,-47 11 0,4 0-33,-899 109-42,408-58-48,240-21-456,-421 41-1581,703-82 1661,21-1 44,-1-1 1,0 0-1,1-2 1,-33-4 0,51 5 236,-1 0 1,1-1 0,-1 1-1,0-1 1,1 1 0,-1 0-1,1-1 1,-1 1 0,1-1-1,0 0 1,-1 1 0,1-1-1,-1 1 1,1-1 0,0 0-1,0 1 1,-1-1 0,1 0-1,0 1 1,0-1 0,0 0-1,0 1 1,0-1 0,-1 0 0,1 1-1,1-1 1,-1 0 0,0 0-1,0 1 1,0-1 0,0 0-1,0 1 1,1-1 0,-1 0-1,0 1 1,1-1 0,-1 1-1,0-1 1,1 0 0,-1 1-1,1-1 1,-1 1 0,1-1-1,-1 1 1,1-1 0,0 0-1,26-25-6030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1691 10 12716,'-16'-2'-240,"-14"-2"362,0 1 0,0 2-1,-1 1 1,1 2 0,-47 8 0,-88 36 802,-265 113-1,43 13-94,320-137-806,1 2-1,2 4 0,-91 75 0,139-103-73,1 1-1,1 1 0,0 0 1,-18 27-1,29-37-23,1-1 0,-1 1-1,1 0 1,-1 1 0,1-1-1,1 0 1,-1 1 0,1-1 0,-1 9-1,2-10-9,0-1 0,0 0 0,1 0 0,-1 0 0,1 0 0,-1 0 0,1 0 0,0 0 0,0-1 0,1 1 0,-1 0 0,0 0 0,1-1 0,0 1 0,0-1 0,-1 1 0,2-1 0,2 4 0,1-2-24,0 1 1,0-1-1,1 0 0,-1-1 1,1 1-1,0-1 0,0-1 0,13 4 1,67 9-601,3-7-279,0-5 1,0-4-1,105-14 1,-3-9-892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771 114 7495,'5'-10'3112,"-4"6"-2636,20-36 830,-20 38-1050,0 0 0,0 0 0,0-1 0,0 1 0,-1-1 0,1 1 0,-1-1 0,0 1 0,1-1 0,-1 1 0,0-1 0,0 1 0,-1-1 0,1 1 0,0-1 0,-1 1 0,0-3 0,-1 3-104,1 1 0,0 0 0,-1 0 0,1 0 0,-1 0 0,0 0 0,1 0 0,-1 0 0,1 1 0,-1-1 0,0 1 0,0-1 0,1 1 0,-1-1 0,0 1 0,0 0 0,0 0 0,1 0 0,-4 0 0,-39 5 406,24 0-516,1 2-1,-1 0 1,1 1-1,1 1 0,-1 1 1,-17 13-1,-103 78 114,138-100-151,-44 36 61,2 2-1,1 1 1,3 3 0,-43 58-1,57-66-46,1 2 0,2 0 0,1 2 0,2 1 0,2 0-1,-15 52 1,27-71-31,0 1-1,1 0 1,1 1 0,0 42-1,3-57 8,1 0-1,-1 0 0,1-1 1,1 1-1,-1 0 0,1-1 1,1 1-1,-1-1 0,1 0 1,0 0-1,1 0 0,0 0 1,0 0-1,0-1 0,1 0 1,0 0-1,8 7 0,-1-4 14,0-2-1,0 1 0,1-2 0,0 0 0,0 0 0,0-1 1,1-1-1,0 0 0,0-1 0,0-1 0,0 0 0,0-1 0,0 0 1,23-2-1,-16-1 6,0 0 0,0-1 0,-1-1 0,1-1 0,-1-1 0,0-1 1,0 0-1,-1-2 0,22-12 0,-25 11 8,0-1 0,-2 0 0,1-1 0,-2 0 0,1-1 0,11-16 0,-19 22 112,-1 0-1,0-1 1,0 1-1,-1-1 1,0 0 0,-1-1-1,1 1 1,-1-1-1,-1 1 1,0-1 0,0 0-1,-1 0 1,0 0-1,0-12 1,-1 18-86,-1-1-1,1 0 1,-1 1 0,1-1-1,-1 1 1,0-1 0,-1 1-1,1-1 1,-1 1 0,1 0-1,-1 0 1,0-1 0,0 1-1,-1 1 1,1-1 0,0 0-1,-4-3 1,0 2-20,1 0-1,-1 1 1,1 0 0,-1-1-1,0 2 1,0-1 0,-1 1 0,1 0-1,-8-2 1,-1 2-11,0 0-1,0 0 1,0 1-1,-1 1 1,1 1 0,0 0-1,-29 6 1,32-3-1,-1 0 0,1 0 1,1 1-1,-14 8 0,21-11-16,-1 1-1,1 0 1,0 0-1,0 0 1,0 0 0,0 0-1,1 1 1,-1-1-1,1 1 1,0 0-1,0 0 1,0 1 0,-2 5-1,5-10-4,0 1-1,0 0 1,0-1 0,0 1-1,0 0 1,0-1-1,0 1 1,0 0-1,0-1 1,1 1 0,-1-1-1,0 1 1,0 0-1,1-1 1,-1 1 0,0-1-1,1 1 1,-1-1-1,1 1 1,-1-1-1,1 1 1,-1-1 0,1 0-1,-1 1 1,1-1-1,-1 1 1,1-1 0,-1 0-1,1 0 1,0 1-1,-1-1 1,1 0-1,0 0 1,-1 0 0,1 0-1,0 0 1,-1 0-1,1 0 1,-1 0 0,1 0-1,0 0 1,-1 0-1,1 0 1,0 0-1,0-1 1,37-2-47,-14-2-45,0-2-1,-1 0 1,0-2-1,0 0 1,25-16-1,105-71-861,-67 39 725,-60 46 192,-25 11 41,-1 0 1,1 0-1,0 0 0,-1 0 0,1 0 1,-1 0-1,1 0 0,-1 1 0,1-1 1,-1 0-1,1 0 0,-1 0 0,1 0 0,-1 1 1,1-1-1,-1 0 0,1 1 0,-1-1 1,1 0-1,-1 1 0,0-1 0,1 0 1,-1 1-1,0-1 0,1 1 0,-1 0 1,2 3 14,-1 0 1,0 1-1,-1-1 1,1 1 0,-1-1-1,0 1 1,0 0 0,-1 6-1,-3 31 298,-2 0 0,-2-1 0,-18 56 0,11-43 23,-9 62 0,26-102-1411,9-18-1923,5-15-1931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68 498 18385,'-14'23'69,"6"-11"82,1-1-1,0 1 0,1 1 0,0-1 0,1 1 1,0 0-1,-3 16 0,8-28-121,-1 0 0,1 1 0,0-1 0,0 0 1,-1 0-1,1 0 0,0 0 0,0 0 0,0 1 0,0-1 0,1 0 1,-1 0-1,0 0 0,0 0 0,1 0 0,-1 1 0,1-1 0,-1 0 0,1 0 1,-1 0-1,1 0 0,-1 0 0,1 0 0,0-1 0,0 1 0,0 0 1,-1 0-1,1 0 0,0-1 0,0 1 0,0 0 0,0-1 0,0 1 0,0-1 1,0 1-1,0-1 0,1 0 0,-1 1 0,0-1 0,0 0 0,0 0 0,0 0 1,0 0-1,1 0 0,-1 0 0,0 0 0,0 0 0,0 0 0,0 0 1,1-1-1,-1 1 0,1-1 0,6-1-2,1-1 1,-1 1-1,0-2 0,0 1 1,14-9-1,2-4 26,1-1-1,-2-2 1,0 0 0,25-28-1,-38 36 86,-1-1 0,0 1-1,0-1 1,-1-1 0,-1 0-1,0 0 1,-1 0 0,0-1-1,-1 1 1,6-24 0,-11 36-90,0 1 0,1-1 0,-1 0-1,0 0 1,0 1 0,1-1 0,-1 0 0,0 0 0,0 0 0,0 1 0,0-1-1,0 0 1,0 0 0,0 1 0,0-1 0,-1 0 0,1 0 0,0 0 0,0 1 0,-1-1-1,1 0 1,0 0 0,-1 1 0,0-2 0,-11 13 196,-14 31-297,16-20 103,1 0 1,-12 46-1,18-56-45,1 0 0,0 0 1,1 0-1,1 0 0,-1 0 0,2 0 0,3 22 0,-4-33-9,0 0 0,0-1 0,0 1 0,0 0 0,1 0 0,-1 0 0,0 0 0,1-1 0,-1 1 0,1 0 0,-1 0-1,1-1 1,-1 1 0,1 0 0,0-1 0,-1 1 0,1-1 0,0 1 0,-1-1 0,1 1 0,0-1 0,0 1 0,-1-1 0,1 0 0,0 1 0,0-1 0,0 0 0,1 1 0,1-1 0,-1 0 1,1 0 0,-1-1 0,1 1-1,-1-1 1,1 1 0,-1-1 0,1 0-1,4-2 1,2-1 4,0-1 0,-1 0 1,1-1-1,9-8 0,18-21-179,-1-1 0,-2-1 0,-2-2-1,-2-2 1,-1 0 0,-2-2 0,-2-1 0,-2-1 0,-2 0 0,25-84 0,-42 118 191,0-1 0,-1 0 1,2-21-1,-5 33 15,0 0-1,1 0 1,-1 0 0,0 0-1,1 0 1,-1 0-1,0 1 1,1-1 0,-1 0-1,1 0 1,-1 1-1,0-1 1,1 0 0,-1 1-1,1-1 1,-1 1 0,1-1-1,-1 0 1,1 1-1,0-1 1,-1 1 0,1-1-1,-1 1 1,1 0-1,0-1 1,0 1 0,-1-1-1,1 2 1,-43 77 685,3 2-1,4 2 1,-37 126 0,47-124-546,4 1 0,4 2 0,3-1 1,4 2-1,2 95 0,13-297-12002,-1 66 4799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208 107 18417,'0'0'2728,"-11"-3"-2487,4 1-204,4 1-23,0-1 0,1 1-1,-1 1 1,0-1-1,0 0 1,0 1-1,0-1 1,0 1-1,0 0 1,0 0-1,0 0 1,1 0 0,-1 1-1,0-1 1,0 1-1,0 0 1,0-1-1,0 1 1,1 1-1,-1-1 1,0 0-1,1 1 1,-4 1 0,-5 7 107,0 0 0,0 1 0,1 0 0,1 0 0,0 1 0,0 1 1,1-1-1,1 1 0,0 1 0,1-1 0,0 1 0,-7 28 0,13-41-125,-1 0 0,1 0 0,0 0 0,0-1 0,0 1 0,0 0 0,0 0 0,0 0 0,0-1 0,0 1 0,0 0 0,1 0 0,-1-1 0,0 1 0,0 0 0,1 0 1,-1-1-1,0 1 0,1 0 0,-1-1 0,1 1 0,-1 0 0,1-1 0,-1 1 0,1 0 0,-1-1 0,1 1 0,0-1 0,-1 1 0,1-1 0,0 0 0,-1 1 0,2-1 0,0 1 6,1-1 1,-1 0-1,1 1 1,-1-1-1,1-1 1,-1 1-1,1 0 1,-1 0-1,1-1 1,4-1-1,3-2-11,0 0-1,0 0 1,-1-1 0,13-8 0,0-5-507,-1 0 0,29-35 0,5-5 329,-51 55 187,-3 1-3,0 1 1,0 0 0,0 0-1,0 0 1,0 0 0,1 1-1,-1-1 1,0 0 0,0 0-1,1 1 1,-1-1 0,1 0-1,-1 1 1,0 0 0,3-1-1,-2 46 1002,-2 26 234,1-69-1219,-1-1 1,0 0 0,1 0-1,-1 0 1,0 0 0,1 0 0,0 0-1,-1 0 1,1 0 0,-1 0-1,1 0 1,0-1 0,0 1-1,-1 0 1,1 0 0,0-1-1,0 1 1,0 0 0,0-1-1,0 1 1,0-1 0,0 1 0,0-1-1,0 1 1,0-1 0,0 0-1,0 0 1,1 0 0,-1 1-1,0-1 1,0 0 0,0 0-1,0 0 1,0-1 0,2 1-1,44-6 189,-26-3-528,0 0 0,-1-1 0,0-1 0,-1-1 0,0 0 0,30-28 0,11-6-913,-60 46 1219,0-1 0,1 1 0,-1 0 0,0-1 0,1 1-1,-1 0 1,0 0 0,1-1 0,-1 1 0,0 0 0,1 0 0,-1-1-1,1 1 1,-1 0 0,0 0 0,1 0 0,-1 0 0,1 0 0,-1 0-1,0 0 1,1 0 0,-1 0 0,1 0 0,-1 0 0,1 0 0,-1 0-1,0 0 1,1 0 0,-1 0 0,1 0 0,-1 1 0,0-1 0,1 0-1,-1 0 1,1 0 0,-1 1 0,0-1 0,1 0 0,-1 1-1,0-1 1,0 0 0,1 1 0,-1-1 0,0 0 0,1 1 0,2 26 112,-11 32 614,3-40-252,2 0 0,1 0 0,-1 27 0,3-38-475,1 0 0,0 0 1,0 1-1,1-1 0,-1 0 0,2 0 0,-1 0 0,1-1 1,1 1-1,5 9 0,2 0-50,-1 0 0,-1 0 0,-1 1 0,0 0 0,-1 0 0,6 29 0,-12-41 78,0-1-1,0 1 1,-1 0-1,0-1 1,0 1-1,0 0 0,-1-1 1,0 1-1,0 0 1,0-1-1,-1 1 1,0-1-1,0 1 1,0-1-1,0 0 1,-1 0-1,0 0 0,0 0 1,-1-1-1,1 1 1,-1-1-1,0 0 1,0 0-1,0 0 1,-1 0-1,-8 5 1,8-6 39,0 0 0,0 0 1,0 0-1,-1 0 1,1-1-1,-1 0 0,0 0 1,0-1-1,1 1 1,-1-1-1,0 0 0,0-1 1,0 0-1,-1 0 1,-10-1-1,14 0-91,0 0 1,-1 0-1,1-1 0,0 1 0,0-1 0,1 0 1,-1 1-1,0-1 0,0 0 0,1-1 0,-1 1 1,1 0-1,0-1 0,0 1 0,0-1 0,0 0 1,0 0-1,1 0 0,-1 0 0,1 0 0,0 0 1,-1 0-1,2 0 0,-1-1 0,0 1 1,1 0-1,-1-1 0,1 1 0,0-6 0,0-7-183,1-1-1,0 1 1,1 0-1,1 0 0,0 0 1,2 0-1,-1 0 0,2 1 1,0 0-1,9-15 1,13-20-738,50-68 0,-69 104 935,108-126 1497,-35 46 2634,-82 93-3241,-18 17 560,9-8-1403,-7 8 172,1 1 1,-17 23 0,29-36-152,0 1 1,0 0-1,0 0 1,1-1-1,0 1 1,0 1 0,0-1-1,0 0 1,1 0-1,0 1 1,0-1-1,0 1 1,1-1-1,0 11 1,1-14-33,0 0 1,-1 0 0,1-1-1,0 1 1,0 0 0,0 0-1,0-1 1,1 1 0,-1-1-1,0 1 1,1-1 0,-1 1-1,1-1 1,-1 0 0,1 0-1,0 0 1,-1 0 0,1 0-1,0 0 1,0 0 0,0-1-1,0 1 1,0-1 0,0 1-1,0-1 1,0 0-1,3 1 1,63 0 187,-56-1-185,-3-1-81,1 0-1,-1-1 0,0 0 0,1 0 1,-1-1-1,0 0 0,-1-1 0,1 0 1,-1 0-1,1-1 0,-1 0 0,0 0 1,-1-1-1,14-13 0,-8 5-428,0-1-1,0 0 1,-2 0-1,0-1 1,-1-1-1,11-23 1,-19 36 657,0 0 1,0-1 0,-1 1 0,0 0 0,0-1 0,0 1-1,0-9 1,-24 38 1237,18-15-1344,0 0 1,0 0 0,1 0 0,0 1 0,1 0 0,0 0 0,1 0 0,0 0 0,0 0 0,2 0 0,-1 1 0,2 11-1,-1-22-44,0 0-1,0 0 0,0 0 0,0 0 0,0 0 0,0 0 0,1 0 0,-1 0 0,0 0 1,1 0-1,-1 0 0,0 0 0,1-1 0,-1 1 0,1 0 0,0 0 0,-1 0 0,1-1 1,-1 1-1,1 0 0,0-1 0,0 1 0,-1-1 0,1 1 0,0-1 0,0 1 0,0-1 1,0 1-1,1 0 0,1-1 15,-1 0-1,1 0 1,0 0 0,-1 0 0,1 0-1,0 0 1,-1-1 0,1 1-1,0-1 1,4-1 0,2-2 21,1 0 0,-1-1 1,1 0-1,13-10 0,32-37-268,-42 39 154,0 0 0,0 1 0,1 1 0,17-11-1,-32 27 281,1-1-1,-1 1 0,0-1 0,0 0 0,0 1 1,0-1-1,-3 5 0,4-8-189,-5 8 199,1 0 0,1 0 0,-1 0 0,-1 12 0,4-20-205,1 0-1,0 0 1,-1 0 0,1 1-1,0-1 1,0 0 0,0 0 0,0 0-1,0 0 1,0 1 0,0-1 0,0 0-1,0 0 1,1 0 0,-1 0 0,0 0-1,1 1 1,-1-1 0,1 0 0,-1 0-1,1 0 1,0 0 0,-1 0 0,1 0-1,0-1 1,0 1 0,0 0 0,0 0-1,-1 0 1,1-1 0,0 1 0,0 0-1,0-1 1,1 1 0,-1-1-1,0 1 1,0-1 0,0 0 0,0 1-1,0-1 1,0 0 0,1 0 0,-1 0-1,2 0 1,4 0-70,0-1 0,-1 0 1,1 0-1,-1 0 0,1-1 0,-1 0 0,1-1 0,-1 1 0,0-1 0,0 0 0,0 0 0,-1-1 1,1 0-1,7-7 0,35-20-99,-43 71 142,-4-39-64,-1 1 1,1 0-1,0-1 0,0 1 0,0-1 1,-1 1-1,1-1 0,1 1 0,-1-1 1,0 0-1,0 0 0,0 1 0,1-1 1,-1 0-1,0 0 0,1 0 0,-1 0 1,1-1-1,0 1 0,-1 0 0,1-1 1,0 1-1,-1-1 0,1 1 0,0-1 1,-1 0-1,1 0 0,3 0 0,-2 0-557,0 0 0,0 0 0,-1 0-1,1 0 1,0-1 0,0 0-1,0 1 1,0-1 0,-1 0 0,1-1-1,0 1 1,-1 0 0,1-1 0,-1 1-1,1-1 1,-1 0 0,2-2-1,11-14-6018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49 12300,'-1'6'7372,"2"9"227,-1-14-7590,0 0 1,1 1 0,-1-1 0,1 0 0,-1 0 0,1 0 0,-1 0 0,1 0-1,0 0 1,0 0 0,-1 0 0,1 0 0,0 0 0,0 0 0,0 0 0,0 0 0,0 0-1,0-1 1,0 1 0,0-1 0,0 1 0,1-1 0,-1 1 0,0-1 0,0 1-1,1-1 1,-1 0 0,0 0 0,0 0 0,1 1 0,-1-1 0,0-1 0,0 1-1,1 0 1,1 0 0,1-1-46,0 0 0,0 1-1,0-1 1,0-1 0,0 1 0,0 0-1,0-1 1,0 0 0,-1 0 0,1 0-1,-1-1 1,1 1 0,-1-1-1,0 1 1,0-1 0,0 0 0,0 0-1,-1-1 1,1 1 0,-1-1 0,0 1-1,0-1 1,0 0 0,0 1 0,-1-1-1,1 0 1,-1 0 0,1-7-1,-2 11 36,0 0 0,0-1 0,0 1 0,0-1 0,0 1 0,0 0 0,0-1 0,0 1 0,0-1 0,-1 1-1,1 0 1,0-1 0,0 1 0,0-1 0,0 1 0,-1 0 0,1-1 0,0 1 0,0 0 0,-1-1-1,1 1 1,0 0 0,-1 0 0,1-1 0,0 1 0,-1 0 0,1 0 0,0-1 0,-1 1 0,1 0 0,0 0-1,-1 0 1,1 0 0,-1 0 0,-17 3-75,-14 16 41,23-11 206,1 0 1,1 1-1,-1 0 1,-10 19-1,16-25-117,0 0 0,0 1-1,0-1 1,1 0 0,-1 1 0,1 0-1,0-1 1,0 1 0,0-1 0,1 1 0,-1 0-1,1 0 1,0-1 0,0 1 0,0 0-1,0 0 1,1-1 0,0 1 0,0 4 0,1-7-53,-1 0 1,1 1-1,-1-1 1,1 0 0,-1 0-1,1 0 1,-1 0 0,1 0-1,0 0 1,0 0 0,0 0-1,-1-1 1,1 1 0,0-1-1,0 1 1,0-1 0,0 0-1,0 0 1,0 0 0,3 0-1,42-4-324,-34 1 67,-1-1-1,0 0 1,0-1-1,-1 0 1,1-1-1,-1 0 1,11-8-1,35-19 110,-57 33 189,0 0 1,1 0-1,-1 0 1,0 0-1,0 0 0,0 0 1,1 0-1,-1-1 1,0 1-1,0 0 1,1 0-1,-1 0 1,0 1-1,0-1 0,1 0 1,-1 0-1,0 0 1,0 0-1,1 0 1,-1 0-1,0 0 1,0 0-1,0 0 0,1 0 1,-1 1-1,0-1 1,0 0-1,0 0 1,1 0-1,-1 0 1,0 1-1,0-1 0,0 0 1,0 0-1,0 1 1,1-1-1,-1 0 1,0 0-1,0 0 0,0 1 1,3 16 1046,-5 30-115,1-32-715,1-15-316,1 1-1,-1-1 0,0 1 1,1-1-1,-1 1 0,1-1 1,-1 1-1,1-1 0,-1 0 1,1 1-1,-1-1 0,1 1 1,-1-1-1,1 0 0,-1 0 1,1 1-1,0-1 0,-1 0 0,1 0 1,0 0-1,-1 0 0,1 0 1,-1 0-1,1 0 0,0 0 1,-1 0-1,1 0 0,0 0 1,-1 0-1,1 0 0,-1 0 1,1 0-1,0-1 0,0 1 1,26-9-6941,-7-8-2547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4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64 152 8968,'0'-87'13864,"0"87"-13845,0-1-1,0 1 1,0 0 0,0 0-1,-1 0 1,1-1-1,0 1 1,0 0-1,0 0 1,-1 0 0,1 0-1,0 0 1,0-1-1,-1 1 1,1 0-1,0 0 1,0 0-1,-1 0 1,1 0 0,0 0-1,0 0 1,-1 0-1,1 0 1,0 0-1,0 0 1,-1 0 0,1 0-1,0 0 1,0 0-1,-1 0 1,1 0-1,0 0 1,0 1 0,-1-1-1,1 0 1,0 0-1,0 0 1,-1 0-1,1 1 1,0-1 0,0 0-1,0 0 1,0 0-1,-1 0 1,1 1-1,0-1 1,0 0 0,0 0-1,0 1 1,0-1-1,0 0 1,-1 0-1,1 1 1,-12 11-157,7-4 145,-1 1 0,1 0 0,1 1 1,0-1-1,0 1 0,1-1 0,0 1 0,-3 20 0,6-29-2,0 0-1,0-1 1,0 1 0,0 0-1,0-1 1,0 1-1,1 0 1,-1-1 0,0 1-1,0 0 1,1-1 0,-1 1-1,0-1 1,1 1-1,-1-1 1,1 1 0,-1-1-1,0 1 1,1-1-1,-1 1 1,1-1 0,0 1-1,-1-1 1,1 0-1,-1 1 1,1-1 0,-1 0-1,1 1 1,0-1 0,-1 0-1,1 0 1,0 0-1,-1 0 1,1 0 0,0 1-1,-1-1 1,1 0-1,0-1 1,-1 1 0,1 0-1,0 0 1,-1 0 0,1 0-1,0 0 1,-1-1-1,1 1 1,0 0 0,0-1-1,34-12 480,-13-1-352,-1 0 0,0-1-1,0-1 1,-2 0 0,0-2-1,-1-1 1,-1 0 0,23-33-1,-41 57-269,-22 59 55,20-58 90,1 1-1,1 0 0,-1 0 0,1 0 0,0 0 0,1 0 0,0 0 1,1 14-1,0-19 7,1 0 1,-1-1 0,0 1-1,1-1 1,-1 1 0,1-1-1,-1 0 1,1 1 0,0-1-1,0 0 1,-1 0 0,1 0-1,0-1 1,0 1-1,0 0 1,0-1 0,0 1-1,0-1 1,0 0 0,0 1-1,0-1 1,0 0 0,0 0-1,1 0 1,-1-1 0,3 0-1,3 1 43,0-1 0,1 0 0,-1-1 0,0 1 0,12-6 0,-13 4-24,-1 0 0,-1 0-1,1-1 1,0 0-1,-1 0 1,9-9-1,-12 11-6,0 0 0,-1 0 0,1 0 0,0-1 0,-1 1 0,1 0 0,-1-1-1,0 0 1,0 1 0,0-1 0,0 1 0,-1-1 0,1 0 0,0 0 0,-1 0 0,0 1 0,0-1 0,0-5-1,-2 7-35,1 0-1,-1 1 0,1-1 1,-1 0-1,1 1 0,-1 0 1,1-1-1,-1 1 0,0 0 1,1 0-1,-1 0 0,0 0 0,1 0 1,-1 0-1,1 0 0,-1 1 1,0-1-1,1 0 0,-1 1 1,-1 1-1,-3 1 6,1 1-1,-1-1 1,1 1 0,0 1 0,0-1 0,1 1-1,-5 5 1,7-8 16,0 0 0,0 1 0,1-1-1,-1 1 1,0-1 0,1 1 0,-1 0 0,1 0 0,0-1-1,0 1 1,0 0 0,0 0 0,1 0 0,-1 0 0,1 0-1,0 7 1,1-9-4,1 0 1,0 0-1,-1 0 0,1 0 0,0 0 0,0 0 1,0 0-1,0-1 0,0 1 0,0-1 0,0 1 0,0-1 1,0 0-1,0 0 0,0 0 0,0 0 0,0 0 0,0 0 1,0-1-1,2 0 0,5 1 40,19-2-31,1 0-1,-1-3 0,32-8 1,16-2-318,-76 15 363,0-1 0,1 1 0,-1 0 0,0 0 0,0 0 0,1-1 0,-1 1 0,0 0 0,0 0 0,0-1 0,1 1 0,-1 0 0,0-1 0,0 1 0,0 0 0,0 0 0,0-1 0,0 1 0,1 0 0,-1-1 0,0 1 0,0 0 0,0-1 0,0 1 0,0 0 0,0-1 1,-1 1-1,1 0 0,0-1 0,0 1 0,0 0 0,0-1 0,0 1 0,0 0 0,0 0 0,-1-1 0,1 1 0,0 0 0,0 0 0,0-1 0,-1 1 0,1 0 0,0-1 0,-16-25 903,12 21-940,1 0 1,-1 0-1,1 0 0,1 0 0,-1 0 1,1-1-1,-3-10 0,9 15-172,-1 0 0,1 0 1,0 0-1,-1 0 0,1 0 0,0 1 0,0 0 0,-1 0 0,1 0 1,7 1-1,-5-1-210,69 0-4430,-36 0-715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16464,'0'0'11947,"68"-45"-11755,-31 40-128,2 0-64,5-3-448,4-5-1346,-8-6-3491,1-5-6278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7303,'0'0'12011,"-42"51"-11370,37-16 224,1 9-193,4 6 257,0 1-96,0-2-609,4-4-160,12-1-64,1-3 32,-1-8-640,-2-5-641,-7-8-801,-7-9-641,-3-10-2658,-15-1-1570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12300,'-2'-11'1126,"1"2"-693,-5-36 1717,6 43-2070,0 0 0,0 0 0,0 0-1,1 0 1,-1-1 0,1 1 0,-1 0 0,1 0 0,0 0 0,0 0 0,0 1-1,0-1 1,0 0 0,0 0 0,1 1 0,-1-1 0,0 0 0,1 1 0,-1-1 0,1 1-1,0 0 1,2-2 0,8-3 262,1 1 0,-1 1-1,1-1 1,0 2 0,0 0-1,0 1 1,1 0 0,-1 1-1,1 0 1,-1 1 0,0 1-1,1 0 1,23 5 0,-14-1-150,0 1 0,0 1 0,0 2 0,-1 0 0,0 1 1,38 24-1,-51-28-151,-1 0 1,0 0 0,0 1 0,-1 1 0,1-1-1,-2 1 1,1 0 0,-1 0 0,0 1 0,-1 0-1,0 0 1,0 0 0,3 11 0,-6-12 19,0-1 0,0 1 1,-1-1-1,0 1 1,0 0-1,-1-1 0,0 1 1,0 0-1,-1-1 0,0 1 1,0 0-1,-1-1 0,0 1 1,0-1-1,-1 0 1,1 1-1,-2-1 0,-4 8 1,-4 2 3,0 1 0,-1-2 0,-1 0 0,-1 0 0,0-1 0,-1-1 0,-1-1-1,-24 16 1,27-20-26,-1 0-1,0-1 0,0-1 0,0-1 0,-1 0 0,0-1 0,0 0 0,-1-2 0,1 0 0,-34 2 0,48-5-162,1 0 1,0 0-1,-1 0 0,1 0 0,-1 0 0,1 0 1,0 0-1,-1-1 0,1 1 0,0 0 0,-1-1 0,1 1 1,0-1-1,-1 0 0,1 1 0,0-1 0,0 0 1,0 0-1,0 0 0,0 0 0,0 0 0,0 0 0,0 0 1,0 0-1,0 0 0,1 0 0,-1 0 0,0-1 1,1 1-1,-1 0 0,1 0 0,-1-1 0,1 1 0,-1-3 1,1 1-694,0-1 0,0 1 0,1-1 0,-1 1 0,1-1 0,0 1 1,0-1-1,0 1 0,0 0 0,1 0 0,-1-1 0,1 1 1,4-5-1,24-26-9855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10250,'0'0'9641,"-4"67"-7495,-1-26-801,-4 1-512,9 3-353,0-5-319,0-8-129,18-9-673,-3-10-961,7-9 33,1-4-97,0-13-1120,-2-16-2948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16720,'0'0'4932,"0"62"-3618,5-22-129,2 9-513,4 4-383,-4-1-225,4-1 0,-6-4-32,0-1-128,1-3-513,1-6-384,-4-3-961,2-7-928,-1-9-1795,1-9-1793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5 226 10282,'-1'8'5632,"0"0"-5163,0 1 252,0-1 0,0 0 0,1 0 0,0 1 1,1-1-1,1 9 0,-2-15-613,1 0-1,-1 0 1,1 1 0,0-1-1,0 0 1,0 0 0,0-1-1,0 1 1,0 0 0,1 0-1,-1 0 1,1-1 0,-1 1-1,1-1 1,-1 1 0,1-1 0,0 0-1,0 1 1,0-1 0,0 0-1,0 0 1,0 0 0,0-1-1,0 1 1,0 0 0,0-1-1,0 1 1,0-1 0,1 0-1,-1 0 1,3 0 0,1 0-77,1-1 0,-1 0-1,1-1 1,-1 0 0,0 0 0,1 0 0,-1 0 0,0-1 0,0 0-1,-1 0 1,1-1 0,-1 0 0,1 0 0,-1 0 0,0 0 0,-1-1-1,1 0 1,-1 0 0,0 0 0,6-11 0,-2 5-6,-1-1 1,-1 0-1,0 0 1,0-1-1,-1 0 0,-1 0 1,0 0-1,-1 0 1,2-18-1,-4 22-39,-1 0 0,0-1-1,-1 1 1,0-1 0,-1 1 0,1 0 0,-2 0 0,-3-12-1,5 19 13,0 0-1,0 1 1,0-1-1,0 0 1,0 0-1,0 0 0,0 0 1,0 1-1,-1-1 1,1 1-1,-1-1 1,1 1-1,-1-1 1,0 1-1,1 0 0,-1 0 1,0 0-1,0 0 1,0 0-1,0 0 1,0 0-1,0 1 1,0-1-1,0 1 0,0-1 1,0 1-1,0 0 1,0 0-1,0 0 1,-1 0-1,1 0 0,0 1 1,0-1-1,0 0 1,0 1-1,0 0 1,0-1-1,0 1 1,0 0-1,0 0 0,0 0 1,1 0-1,-4 3 1,-1 1 35,1-1 1,-1 1-1,1 0 1,0 1-1,0-1 1,1 1-1,0 0 1,0 0-1,0 1 1,0-1-1,1 1 1,1-1-1,-1 1 1,1 0-1,0 0 1,0 1-1,1-1 1,0 0-1,0 10 1,0-11-13,1 1 0,-1-1 1,1 0-1,1 1 0,-1-1 0,1 1 1,0-1-1,1 0 0,-1 0 0,1 0 0,1 1 1,-1-2-1,1 1 0,0 0 0,0-1 1,1 1-1,-1-1 0,1 0 0,1 0 1,-1 0-1,0-1 0,7 5 0,-6-5-49,0-1 0,1-1 0,-1 1 0,1-1 0,0 0 0,-1 0 0,1-1 0,0 1 0,0-1-1,0-1 1,0 1 0,0-1 0,0 0 0,0 0 0,0-1 0,0 0 0,0 0 0,0 0 0,-1-1 0,1 0 0,0 0 0,-1 0 0,1-1-1,5-3 1,9-7 20,-1-1-1,0-1 0,-1 0 0,27-30 0,-25 25 125,-18 18-52,-20 39 860,15-33-853,1 0 0,1 1-1,-1-1 1,0 0 0,1 0 0,0 1-1,0-1 1,1 1 0,-1-1 0,1 1 0,0-1-1,0 1 1,0-1 0,1 1 0,1 6 0,-1-9-59,0 0 0,0 0 0,1 0 0,-1 0 0,1-1 0,-1 1 0,1 0 0,0-1 0,-1 1 0,1-1 0,0 1 0,0-1 0,0 0 0,0 0 0,1 0 0,-1 0 0,0 0 0,0-1 0,1 1 0,-1 0 0,0-1 0,0 0 0,1 0 0,-1 0 0,1 0 0,-1 0 0,0 0 0,1 0 0,-1-1 0,4 0 0,3-1-72,1-1-1,-1 0 0,1-1 0,-1 0 1,0 0-1,0 0 0,-1-2 0,0 1 1,1-1-1,10-10 0,-10 8 37,0 0 0,0-1-1,-1 0 1,0-1 0,0 1 0,-1-1 0,-1-1-1,7-13 1,-12 26 123,0 0-1,0-1 0,0 1 1,0-1-1,0 1 0,0-1 1,0 1-1,0-1 0,1 0 1,-1 1-1,1-1 0,-1 0 1,1 0-1,-1 0 0,1 0 1,0 0-1,-1-1 0,1 1 1,0 0-1,0-1 0,2 1 1,4 2-95,0 0 0,0-1 1,0 1-1,0-2 1,0 1-1,9 0 0,-8-3-134,-1 0 0,0-1 1,0 0-1,0 0 0,0-1 0,0 0 0,0 0 0,11-7 0,-11 6-9,1 0 1,0 0-1,0 0 0,0 1 0,18-3 0,-27 6 156,1 1 0,-1-1 0,1 0 0,-1 1 0,1-1-1,-1 1 1,0-1 0,1 1 0,-1-1 0,1 1 0,-1-1-1,0 1 1,0-1 0,1 1 0,-1-1 0,0 1 0,0-1-1,0 1 1,1 0 0,-1-1 0,0 1 0,0-1 0,0 1-1,0 0 1,0-1 0,0 1 0,-1 1 0,1 25 808,0-20-595,0-3-206,0 7 174,0 0-1,1 0 1,0 0-1,5 19 1,-6-28-257,0 0 0,1-1 0,-1 1 1,1 0-1,0 0 0,-1-1 0,1 1 0,0-1 1,0 1-1,0-1 0,0 1 0,1-1 0,-1 1 1,0-1-1,0 0 0,1 0 0,-1 0 0,1 0 1,-1 0-1,1 0 0,0 0 0,-1 0 1,1 0-1,0-1 0,-1 1 0,1-1 0,0 1 1,0-1-1,0 0 0,-1 0 0,1 0 0,0 0 1,0 0-1,0 0 0,-1 0 0,1 0 0,3-2 1,-2 1-531,0-1 0,0 0 0,0 0 0,0 0 0,0-1 0,0 1 0,-1 0 1,1-1-1,-1 0 0,0 0 0,0 0 0,0 0 0,0 0 0,0 0 0,2-6 1,-2 5-491,14-27-5957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9897,'0'0'17147,"1"10"-16805,0-7-355,0 6 59,1 0 1,0 0-1,0 0 1,6 13 0,-7-19-74,0-1 0,1 1 0,-1-1 0,0 0 0,1 1 0,0-1 0,-1 0 0,1 0 0,0 0 0,0 0 0,0 0 0,0-1 0,0 1 0,1-1 0,-1 1 0,1-1 0,-1 0 1,1 0-1,-1 0 0,1 0 0,-1 0 0,1 0 0,3-1 0,5 0-55,0 0 1,0-2 0,0 1-1,-1-1 1,1-1-1,0 0 1,-1-1 0,1 1-1,-1-2 1,0 0-1,-1 0 1,1-1 0,-1 0-1,0 0 1,9-9-1,-19 16 861,-14 27 1511,14-28-2273,1 1-1,-1-1 1,1 1 0,0-1-1,0 1 1,-1-1-1,1 1 1,0-1-1,0 1 1,-1-1-1,1 1 1,0-1-1,0 1 1,0 0-1,0-1 1,0 1-1,0-1 1,0 1-1,0-1 1,0 1-1,0 0 1,0-1 0,0 1-1,1-1 1,-1 1-1,0-1 1,0 1-1,0-1 1,1 1-1,-1-1 1,0 1-1,1-1 1,-1 1-1,0-1 1,1 0-1,-1 1 1,1-1-1,-1 1 1,1-1-1,-1 0 1,1 1 0,-1-1-1,1 0 1,-1 0-1,1 0 1,-1 1-1,1-1 1,-1 0-1,1 0 1,-1 0-1,1 0 1,0 0-1,8 0-161,0-1-1,0 0 1,0 0-1,-1-1 0,1 0 1,-1-1-1,1 0 0,14-7 1,57-42-2387,-31 19 2301,-49 33 307,1 1-1,0 0 1,-1-1 0,1 1-1,0 0 1,-1-1-1,1 1 1,-1 0 0,1 0-1,-1 0 1,0-1 0,1 1-1,-1 0 1,0 0-1,0 0 1,1 0 0,-1 0-1,0 0 1,0 0-1,0-1 1,0 1 0,0 0-1,0 0 1,0 0 0,0 0-1,-1 2 1,1-1-186,-1 0 0,1 1 0,1-1 1,-1 1-1,0-1 0,1 0 0,-1 1 1,1-1-1,0 0 0,-1 0 0,1 1 1,0-1-1,0 0 0,3 3 0,-1-4-946,1 0 0,-1 0 0,1 0 0,0 0-1,-1-1 1,1 0 0,0 0 0,-1 0 0,1 0 0,0-1 0,-1 1-1,7-2 1,-2-1-312,0 1 0,-1-1-1,0-1 1,1 1 0,10-9-1,-9 6 848,0-1 0,-1 0 1,14-15-1,-17 17 1185,-1 0 0,-1 0 1,1-1-1,-1 1 1,1-1-1,2-7 0,-5 10-148,0 1 0,0-1 0,0 1 0,-1-1 0,1 0 0,0 1 0,-1-1 0,0 0 0,0 1 0,0-1 0,0 0 0,0 1 0,0-1 0,-1 0 0,1 1 0,-2-4 0,1 4-280,0 1-1,1 0 1,-1 0 0,0 0 0,0 0-1,0 0 1,0 1 0,0-1 0,0 0-1,0 0 1,0 1 0,0-1 0,0 0-1,-1 1 1,1 0 0,0-1-1,0 1 1,-1-1 0,1 1 0,0 0-1,0 0 1,-1 0 0,-1 0 0,-2 0 53,0 1 0,0 0 0,0 0 1,0 0-1,1 1 0,-1 0 0,1-1 0,-1 2 1,1-1-1,0 0 0,-1 1 0,1 0 1,1 0-1,-1 0 0,0 1 0,-5 5 0,6-4-116,-1 0 0,1 0 0,0 0 0,0 0 0,1 1 0,-1-1 0,1 1 0,1 0 0,-1-1 0,1 1 0,0 0 0,0 0 0,0 10 0,1-13-171,0 0 1,1-1 0,-1 1 0,0 0-1,1-1 1,0 1 0,0 0 0,0-1-1,0 1 1,0-1 0,0 1 0,1-1-1,-1 0 1,1 0 0,-1 1 0,1-1-1,0 0 1,0 0 0,0-1 0,0 1-1,0 0 1,1-1 0,-1 1 0,0-1-1,1 0 1,-1 0 0,1 0 0,-1 0-1,1 0 1,0 0 0,3 0 0,7 0-67,1 0 1,0-1 0,-1-1 0,1 0 0,-1-1 0,1 0 0,-1-1 0,0-1 0,0 0 0,0 0 0,0-2-1,-1 1 1,0-2 0,0 1 0,-1-2 0,0 0 0,0 0 0,0-1 0,-1 0 0,-1 0 0,17-22 0,-28 42 393,0 0 0,1 0 1,1 0-1,0 0 1,1 14-1,-1-16-177,1-3-170,0 0 0,0 0 0,0-1 0,0 1-1,1 0 1,0-1 0,1 1 0,-1-1 0,1 1 0,0-1 0,0 0 0,0 0 0,1-1-1,0 1 1,0-1 0,0 1 0,6 3 0,-5-4-619,0 0 0,0-1 0,0 0 0,0 0 0,1 0 1,-1-1-1,1 1 0,0-1 0,0-1 0,9 2 0,6-2-6128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4:5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26073,'0'0'1025,"59"-12"-16112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24:15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2405 259 3619,'0'0'3540,"-8"-6"-2643,-15-13-633,2-2 1,0 0 0,1-1 0,-19-29 0,31 41-250,0 1 0,-1 0 1,0 0-1,0 1 0,-1 1 1,0 0-1,-1 0 0,1 0 0,-1 2 1,0-1-1,-1 1 0,0 1 1,1 0-1,-1 1 0,-18-3 1,-18 0-316,1 1 1,-82 4-1,78 1 388,-3 2-9,0 2 0,1 3 0,-55 14 1,-156 51 552,232-63-567,-94 31 22,-226 104 1,274-105-50,1 5-1,3 2 1,-125 104 0,158-116 158,1 3-1,2 0 1,1 3 0,-40 57 0,67-82-110,1 0 0,1 0 0,1 1 0,0 0 0,1 0-1,1 0 1,-5 26 0,8-29-57,1-1-1,0 1 0,1 0 1,0-1-1,1 1 1,1-1-1,0 1 0,1-1 1,0 0-1,1 0 0,7 18 1,-1-8-26,2 0 0,0-1 0,1 0 0,1 0 0,1-2 0,1 0 0,0 0 0,2-2 0,0 0 0,26 19 0,-15-17-1,0-1-1,1-2 1,1-1 0,0-1-1,1-2 1,55 14 0,-18-11-2,1-3 0,97 5 0,135-11-2,-262-6 2,561-30 64,0-38 0,-201 1 39,-346 54-82,-1-3 0,-1-2 0,0-2 0,-2-2 0,65-39 0,-106 56 42,1-1-1,-1 0 0,0-1 1,-1 0-1,0 0 0,0-1 1,0 0-1,-1 0 0,0-1 1,0 0-1,-1 0 0,-1 0 1,0-1-1,0 0 0,0 0 1,-1-1-1,-1 1 0,0-1 1,0 1-1,-1-1 0,-1 0 1,0 0-1,0 0 0,-1 0 1,0 0-1,-1 0 1,-2-13-1,-3-4-14,-1 1 0,-1 0 0,-1 0 0,-1 1 0,-2 0 0,0 0 0,-2 2 0,-1-1 0,0 2 0,-2 0 0,-1 1 0,-1 1 0,0 0 0,-34-25 0,13 14-92,-1 3 0,-2 1 0,0 2 0,-2 2 0,-1 2 0,-1 2 0,-59-17 0,-54-5-175,-1 7 0,-2 6 1,-247-10-1,300 35-49,-210 19 1,243-5 17,1 4 1,0 3 0,-113 42 0,98-24-5,1 5 1,2 3 0,-120 80-1,165-93 32,0 2-1,2 1 1,2 3-1,1 1 1,2 2-1,1 1 1,3 2-1,-30 48 0,54-75 221,1-1-1,0 1 1,1 0-1,0 1 1,2-1-1,-4 18 0,6-25-250,1 1-1,0-1 0,1 1 0,0-1 0,0 0 1,1 1-1,0-1 0,0 1 0,1-1 0,0 0 0,0 0 1,1 0-1,6 12 0,20 21-4721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24:35.6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2113 215 10570,'-13'-9'64,"-36"-21"28,0 2 0,-2 2 0,-62-23 0,43 29-11,-1 4 0,0 2 0,-1 3 0,0 4 0,-1 2-1,-129 10 1,152 1-2,0 1 0,0 3 0,1 2 0,0 3 0,-47 20 1,30-7-50,1 4 1,-116 76-1,128-68-36,1 2-1,3 3 1,1 2-1,3 1 1,2 3-1,1 2 0,4 1 1,-56 103-1,80-131 3,1 1-1,1 1 0,1 0 0,2 1 0,1-1 1,-8 55-1,14-71 4,1 0 0,1 0 0,0 0 0,1 0 0,0 0 0,0 0 0,1 0 0,1 0 0,0-1 0,1 1 0,0-1 0,1 0 0,0 0 0,1 0 0,0-1 0,0 1 0,1-2 0,0 1 0,15 14 0,2-5 15,0 0 0,2-1 0,0-2 0,0 0-1,2-2 1,0-1 0,1-1 0,0-2 0,0-1 0,1-1 0,42 6-1,32-1 86,209 0-1,-179-18-43,0-5 1,243-51-1,249-113 270,-211 24-264,-344 120-83,-2-4 0,-1-2 0,106-77 0,-155 99 40,0-2-1,-2 0 1,0 0-1,0-2 1,-2 0-1,0-1 1,16-27-1,-27 39-1,0 0-1,-1 1 1,0-1-1,0-1 1,-1 1 0,1 0-1,-2-1 1,1 1-1,-1-1 1,0 1 0,-1-1-1,1 0 1,-2 1-1,1-1 1,-1 0-1,0 1 1,-1-1 0,1 1-1,-2-1 1,1 1-1,-1 0 1,0 0 0,0 0-1,-1 0 1,0 1-1,-7-10 1,-6-3 93,0 2-1,0 0 0,-2 1 1,0 1-1,-1 1 1,0 0-1,-1 2 1,-41-18-1,-19-3 453,-91-24 1,155 52-499,-106-30 8,-2 5 1,-1 6-1,-217-14 0,250 35-521,0 4-1,0 4 0,0 4 1,1 5-1,-164 45 1,113-13-1483,7 3-1216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4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 14286,'0'0'5461,"9"-3"-4399,-4 1-903,-1 1 0,1-1 0,-1 1 0,1 0 0,0 0 0,0 1 0,-1-1-1,1 1 1,9 1 0,-12-1-110,0 1 0,0 0 0,0 0 0,0 0-1,0 0 1,0 0 0,0 0 0,0 0 0,-1 1-1,1-1 1,0 1 0,-1-1 0,0 1 0,1-1-1,-1 1 1,0 0 0,1 0 0,-1 0 0,0 0-1,-1 0 1,1 0 0,0 0 0,0 0 0,-1 0 0,1 0-1,-1 1 1,0-1 0,0 0 0,0 4 0,1 0 4,-1 1 0,0-1 0,0 0 0,-1 0 0,0 0 0,0 0 0,0 0 0,-1 0 0,0 0 0,0 0 0,-4 6 0,-2 3 20,-1 0 0,-18 21 0,18-25-9,0 1 0,1 0-1,0 1 1,-10 22 0,17-33-65,0-1-1,0 0 1,1 1-1,-1-1 1,1 1 0,-1-1-1,1 1 1,-1-1-1,1 1 1,0 0-1,0-1 1,0 1 0,0-1-1,0 1 1,0-1-1,0 1 1,1 0 0,-1-1-1,1 1 1,-1-1-1,1 1 1,-1-1-1,1 0 1,0 1 0,0-1-1,-1 1 1,1-1-1,0 0 1,0 0 0,0 0-1,1 1 1,-1-1-1,0 0 1,0-1-1,1 1 1,-1 0 0,0 0-1,1 0 1,-1-1-1,1 1 1,-1-1 0,1 1-1,-1-1 1,3 1-1,9 1-400,-1-1 0,1 0 0,-1 0 0,22-3 0,-17 1-444,0 0-631,0-1 1,0-1 0,-1 0-1,1-1 1,-1 0-1,29-14 1,-3-2-3195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6:1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3400 361 5285,'-15'-10'2210,"-21"-15"-2068,-263-161 831,258 164-859,-1 2 0,-1 2 0,-1 2 0,-1 2 0,-84-16 0,-42 14 172,-305 13 0,371 5-180,26 0-35,-377 18 719,372-11-729,0 4 0,1 3 0,-112 38 0,88-16-156,3 5 0,-118 67 0,165-78 86,2 4 1,1 1-1,2 3 1,1 3-1,-53 57 1,85-79 52,1 1-1,1 1 1,1 0 0,1 1 0,1 1 0,2 0-1,0 1 1,-10 34 0,16-41 8,1 1 0,2-1-1,0 1 1,1 0 0,0 0 0,2 0 0,0 0-1,2 0 1,0 0 0,1 0 0,1-1 0,10 29 0,-3-18-32,2 0 0,1-1 0,1-1 0,1-1 0,2 0 0,41 48 0,-28-42-47,1-2 0,2-1-1,1-1 1,55 34 0,-24-24-22,3-4 0,0-2 1,2-3-1,2-4 0,118 28 0,-86-34 167,0-4 0,1-5 0,1-4 0,-1-5 0,1-5 0,137-20 0,-87-3 363,-1-7 0,-2-7 0,234-92-1,-287 90-323,-1-5 0,105-66-1,-154 80-75,-1-2 0,-2-2 0,-1-2 0,-3-2 0,58-67 0,-86 88-32,-2-1 0,0-1-1,-1 0 1,-1 0 0,-1-1-1,-1-1 1,-1 0 0,-1 0 0,6-33-1,-11 40 19,0 1-1,-1-1 1,-1 0-1,-1 0 1,-1 0-1,0 0 0,-1 0 1,-1 0-1,0 0 1,-1 1-1,-1-1 1,-1 1-1,0 1 1,-16-29-1,6 20-20,-2 0-1,0 1 1,-2 1-1,0 1 1,-2 0-1,0 2 1,-1 1-1,-1 0 1,0 2-1,-2 1 0,1 1 1,-2 1-1,0 1 1,-1 2-1,-53-14 1,31 13-286,-1 2 0,0 2 0,0 3 1,-1 1-1,0 3 0,1 2 0,-1 3 0,-64 14 0,-40 20-2183,10 4-759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6:2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7335,'10'0'315,"1956"3"4046,-737-3-2156,-589 18-130,-384-16-1523,1 20 11,-162-12-2071,1-2-3473,-62-7-2060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7:0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7591,'0'0'3209,"8"3"-3092,14 5-9,1-1 0,0-2 0,0 0 0,0-1 0,42 1 0,-15-4 73,94-11-1,47-21 566,-90 13-484,126-6 0,-97 23-197,206 26-1,187 8 53,3-35 274,-166-2-99,20 2-203,417 5 116,-347 19-128,-131-4 70,807 3 515,-176-6-427,445 11 235,-94-40-198,-73-13 278,-1082 35 1212,-101 8-2611,36 4-4271,-34-13 1656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7:0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46 8776,'-99'-45'3524,"102"46"-3511,1 0 1,0-1-1,0 1 1,0-1-1,0 0 1,-1 0-1,1 0 0,6-2 1,6 1 46,86 6 3,103 17-1,69 5 5,313-26 1366,99 4 385,7 77-1456,-567-63-345,-28 1-177,-60-11-1999,54 5 0,-46-12-2075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7:1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7944,'0'0'432,"25"-9"1057,121-10-1434,222-2 0,-209 16-37,703 18-18,327 2 825,-467-13-374,1093-23-157,-723 6 190,362-14 505,78-2-2334,-1345 38-988,-100-1-587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7:3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80 148 7623,'0'0'369,"-10"2"164,-6-1-319,11 0-77,0-1 0,0 1 0,0-1 0,0 2 0,0-1 0,0 0 0,0 1 0,-8 4 0,12-6 173,24 5-310,646 27 1011,-322-22-997,436-7 1217,0-39-199,1202-57 255,-1940 90-1244,1609-79 848,-565 91-800,-704-1 1436,-375-8-1234,-16-4-5263,-3-6-427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38:2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8152 321 7303,'-361'-49'-1188,"-477"-87"4346,566 84-3005,-1 13 0,-319-6 0,233 54-396,-455 71 0,-219 76-11,14 66 140,642-120 127,-396 164 0,613-196 25,-219 130-1,275-134 40,4 3-1,-173 156 1,223-176-73,1 3 0,2 1 0,3 2 1,-50 83-1,73-102-12,1 1 1,3 1-1,1 1 0,1 0 0,2 1 1,2 0-1,2 1 0,-7 71 1,14-72 7,2-1 0,1 1 0,2-1 0,1 1 0,3-1 0,1 0 0,2-1 0,1 0 0,2 0 0,2-2 0,1 1 0,2-2 0,1 0 0,30 39 0,-1-9-3,3-3-1,2-1 1,3-3 0,2-3 0,3-2 0,2-2 0,2-4-1,93 51 1,-27-29-16,4-5-1,1-7 0,234 64 1,-12-25 27,5-16 0,3-15 0,503 22 0,821-103 140,-4-107 73,-635 40-163,182-41 26,-965 81-53,-2-12-1,400-138 1,-554 151-37,-1-5 0,151-90 0,-202 100 39,-2-3-1,-2-1 0,-1-4 1,-3-1-1,74-86 0,-107 110 19,-2-1 0,-1-1-1,-1-1 1,-1 0 0,-1-1 0,-1-1-1,-1 1 1,-2-2 0,0 0-1,-2 0 1,-1 0 0,-2-1 0,-1 1-1,0-1 1,-3 0 0,0 0-1,-2 0 1,-1 0 0,-1 0 0,-1 1-1,-2 0 1,-1 0 0,-1 0-1,-1 1 1,-17-29 0,-1 8 22,-2 2-1,-2 2 1,-2 1 0,-2 1-1,-1 2 1,-2 2 0,-2 1-1,-68-46 1,-28-8 80,-225-111 1,61 57-114,-5 14 1,-6 13 0,-5 14-1,-378-73 1,450 133-204,-3 10 0,0 11 0,-428 16 0,242 57-1288,107-7-1646,177-34-752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0:4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64 1954,'0'-2'221,"-1"0"0,0 0 0,0 1 0,0-1 0,0 1 0,0-1 0,0 1 0,0-1 0,0 1 0,-1 0 0,1 0 0,0-1 0,-1 1 0,1 0 0,-1 0 0,0 0 0,1 1 0,-1-1 0,-3-1 0,5 3-229,0 2-17,-1 0 0,1 0 0,0 0 0,1 0 0,-1 0 0,0 0 0,1 0 0,-1-1 0,1 1 0,2 5 0,5-6 73,0 1 0,0-1-1,0-1 1,1 0 0,-1 0 0,0 0-1,13-1 1,67-8 832,-47 4-423,155 2-26,-143 5-242,1-3-1,-1-3 1,76-12-1,69-17-109,-104 18-56,-66 8 356,-22 3-128,-19 1-155,-59 6-636,1 4 0,-104 23 0,-18 3 446,132-27 88,-80 0 0,118-7 105,-1-2-1,1 0 1,0-1-1,0-2 1,0 0-1,-35-14 1,44 14-51,13 5-101,7 0-145,173 16-747,-112-15-961,5-1-1873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0:5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81 801,'-2'-3'175,"0"1"0,0-1 0,-1 1-1,1 0 1,-1 0 0,0 0 0,1 0 0,-1 0 0,0 1 0,0-1 0,0 1 0,0 0 0,-1-1 0,-3 1-1,-48-9 1815,55 10-1925,46 4 1927,435-24-624,-113 1-422,397 12-609,-748 7-336,0 1 0,-1 0 0,1 1 0,0 1 0,-1 1 0,22 7 0,-35-9-16,-44-2 208,-101 8-4932,124-8 1943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1:1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4260,'0'0'2627,"9"-1"-1453,498-9 652,-307 12-1442,-15-2-307,666-16 529,-843 15-407,-10 0-219,-21 0-537,-36 1-1654,10 0 28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5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98 9449,'0'0'8669,"-9"-8"-5861,4 4-2574,0 0 0,0 0 0,0 0 0,0 1 0,-1 0 0,0 0 0,1 0 0,-1 1 0,-8-3 0,10 4-173,0 1 0,0-1-1,1 1 1,-1 0 0,0 0-1,0 0 1,1 0 0,-1 1-1,0 0 1,0-1 0,1 1-1,-1 1 1,1-1 0,-1 0-1,1 1 1,-1 0 0,1 0 0,0 0-1,0 0 1,-5 5 0,6-6-48,0 1 1,0-1 0,0 1 0,0-1 0,1 1-1,-1 0 1,1-1 0,-1 1 0,1 0 0,0 0 0,-1 0-1,1 0 1,0 0 0,1 0 0,-1 1 0,0-1 0,0 0-1,1 0 1,0 1 0,-1-1 0,1 0 0,0 1-1,0-1 1,0 0 0,0 1 0,1-1 0,-1 0 0,1 1-1,1 3 1,-1-3-3,1-1 0,0 1-1,1-1 1,-1 1 0,0-1 0,1 0 0,-1 0-1,1 0 1,0 0 0,0-1 0,0 1-1,-1-1 1,1 1 0,1-1 0,-1 0-1,0 0 1,0 0 0,0-1 0,0 1-1,5-1 1,0 1 21,0-1 0,0 0 0,-1 0-1,1-1 1,0 0 0,-1-1 0,1 1 0,-1-1 0,1-1-1,-1 1 1,0-1 0,0-1 0,0 1 0,8-7 0,-10 7 10,-1 0 0,0-1 1,0 0-1,0 0 0,0 0 1,-1-1-1,1 1 0,-1-1 1,0 1-1,0-1 0,-1 0 1,0 0-1,0-1 0,0 1 1,0 0-1,-1-1 0,0 1 1,0-1-1,0 1 0,-1-8 1,0 11-45,0 1 1,0-1-1,0 0 0,-1 1 1,1-1-1,-1 0 0,1 1 1,-1-1-1,0 1 1,1-1-1,-1 1 0,0-1 1,0 1-1,0-1 0,0 1 1,0 0-1,0 0 1,-1 0-1,1 0 0,0-1 1,-1 1-1,1 1 0,-1-1 1,1 0-1,-1 0 1,1 1-1,-1-1 0,1 0 1,-1 1-1,0 0 0,1-1 1,-1 1-1,0 0 1,1 0-1,-1 0 0,0 0 1,1 0-1,-1 0 0,0 1 1,1-1-1,-3 1 1,1-1-112,0 1 0,-1-1 1,1 1-1,0 0 0,0 0 1,0 0-1,1 0 1,-1 1-1,0-1 0,0 1 1,1 0-1,-1-1 0,1 1 1,-1 0-1,1 1 1,0-1-1,0 0 0,0 1 1,0-1-1,0 1 1,1-1-1,-4 7 0,5-8-155,-1 1-1,1 0 0,0-1 1,-1 1-1,1 0 1,0-1-1,0 1 0,0 0 1,0-1-1,0 1 1,0 0-1,1 0 0,-1-1 1,0 1-1,1 0 0,-1-1 1,1 1-1,0-1 1,0 1-1,-1-1 0,1 1 1,0-1-1,0 1 1,0-1-1,1 0 0,-1 0 1,0 0-1,0 1 1,1-1-1,-1 0 0,1 0 1,-1-1-1,1 1 0,-1 0 1,1 0-1,-1-1 1,1 1-1,0-1 0,-1 1 1,4-1-1,20 2-3799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1:2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14 362 2274,'0'0'134,"0"-10"415,0-18 659,-1 1 0,-1 0 0,-8-35 0,10 61-1191,-1 0-1,1 0 1,0 0 0,0 0 0,0 0 0,1 0 0,-1 0 0,0 0 0,0 0-1,0 0 1,1 0 0,-1 0 0,0 0 0,1 0 0,-1 0 0,1 0-1,-1 0 1,1 1 0,0-1 0,-1 0 0,1 0 0,0 1 0,-1-1 0,1 0-1,0 1 1,0-1 0,0 1 0,0-1 0,-1 1 0,1-1 0,0 1-1,0 0 1,0-1 0,0 1 0,0 0 0,0 0 0,0 0 0,0-1 0,0 1-1,0 0 1,2 1 0,54-2-104,-44 1 133,510-24 157,-214-15 405,690-69 401,-883 101-943,0 6 0,163 17 0,-234-5-23,-44-10-60,0-1-1,0 1 1,0-1 0,0 1-1,1 0 1,-1 0-1,0-1 1,0 1 0,-1 0-1,1 0 1,0 0-1,0 0 1,0 0-1,-1 0 1,1 1 0,0-1-1,-1 0 1,1 0-1,-1 0 1,1 1 0,-1-1-1,0 0 1,1 0-1,-1 1 1,0-1-1,0 0 1,0 1 0,0-1-1,0 0 1,-1 3-1,-4 4-1668,-7-4-1160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25:29.7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2222 78 5349,'-93'-30'4751,"66"20"-4729,1 1-1,-1 1 0,0 2 1,-1 0-1,-51-2 0,-200 12 900,-130-2 705,339-5-1551,0 4 1,0 2 0,-1 4-1,2 2 1,-130 36 0,138-25-52,1 2 0,0 3 0,2 2 0,-86 55 0,122-67-28,0 1-1,0 2 1,2 0-1,0 1 1,1 1 0,2 0-1,0 2 1,0 0-1,2 1 1,1 0-1,1 1 1,1 1 0,-12 35-1,13-22-3,2 0-1,1 1 1,2 0 0,2 0-1,1 1 1,5 67 0,0-88 43,2 0 0,0 0 0,1 0 0,1 0 0,1-1 0,1 0 1,0 0-1,1 0 0,1-2 0,1 1 0,0-1 0,1-1 1,1 0-1,0 0 0,26 20 0,8 4 78,1-3 0,3-1 0,93 47 0,-67-45-102,2-3 0,1-4 0,2-3 0,0-4 0,2-4 1,0-3-1,0-4 0,2-4 0,-1-4 0,1-3 0,107-13 0,-110 1 9,-1-4 1,-1-3-1,-1-4 0,104-43 0,-87 23 0,-2-4 0,-2-4 1,87-63-1,-126 75-26,97-90 0,-127 105 32,-2-2 1,-1 0 0,0-1 0,-2-1 0,30-58 0,-43 73 71,-1 0-1,-1 0 1,0 0-1,-1 0 1,0-1-1,-1 1 1,-1-1-1,0 0 1,0 0-1,-1 1 1,-1-1-1,0 0 1,-3-12-1,0 7 3,-1 1-1,-1 0 0,-1 1 1,0-1-1,-1 1 0,0 1 0,-2-1 1,-16-21-1,4 11-66,-2 2-1,0 0 1,-1 1-1,-1 1 1,-1 2-1,-1 1 1,-1 1-1,-1 1 1,-41-17-1,31 19-110,0 2 0,-1 2 0,0 2 1,0 1-1,-1 2 0,0 2 0,0 2 0,0 2 0,-1 2 0,-79 13 1,56-1-931,1 2 0,1 4 0,0 2 0,1 3 0,2 3 0,-60 36 1,75-36-3024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25:31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2266 123 9513,'-55'-24'88,"-2"2"1,-1 3-1,0 2 0,-82-12 1,98 23-25,-2 2 0,1 2 1,0 2-1,0 2 0,0 2 0,-82 18 1,-10 16 15,-236 99 0,-110 99 235,433-210-336,1 3 1,1 1 0,2 3 0,1 1-1,2 2 1,-62 70 0,83-81 29,2 0 0,0 1 1,2 1-1,0 0 0,-17 45 0,26-51 38,0 1 0,1-1 0,1 1 0,2 0 0,0 0 0,1 0 0,1 1 0,3 33 0,-1-46-18,1 1 0,0-1 0,0 0 0,1 0 0,0 0 0,1 0-1,1-1 1,-1 0 0,1 1 0,1-2 0,8 12 0,-4-7 38,1-2 1,1 0-1,0 0 0,0-1 0,1 0 0,24 13 0,-4-6 55,1-2 0,0-1 0,1-2 0,0-2-1,64 11 1,-1-8-68,0-4 0,0-4 0,103-9 0,293-54 29,-215 4-6,-2-11 0,-4-12 0,-3-12 0,300-144-1,-544 221-72,124-64 5,-131 65 8,0-1-1,-1-1 1,0-1-1,-1 0 1,20-22-1,-33 31 40,1 0-1,-1 0 0,0-1 0,-1 0 1,1 0-1,-1 0 0,0 0 0,-1 0 0,0-1 1,0 1-1,0-1 0,-1 1 0,0-1 1,0 0-1,0-8 0,-2 5 37,0 1 0,0-1 0,-1 1 0,0 0 0,-1 0 1,0 0-1,0 0 0,-1 0 0,-9-15 0,-1 4 71,0 0 0,-1 1-1,-2 1 1,1 1 0,-2 0 0,0 1 0,-36-23-1,18 17-121,-2 2 0,0 2-1,-1 2 1,-1 1 0,0 2-1,-1 1 1,0 3 0,-57-6-1,-7 5-245,0 5-1,-127 10 1,115 5-1000,-211 45 0,-107 63-4847,207-51-1518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0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13196,'0'0'4421,"-33"12"-4325,38-4-32,2-8-737,-2 0-4099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0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0 518 12844,'7'-8'5940,"19"-15"-4572,-6 5-572,41-39 414,31-28-880,-4-4-1,96-123 1,-179 205-322,6-9-4,-8 13-4,-4 8-1,-39 84 361,23-55-112,2 1-1,1 0 1,-13 54 0,23-69-128,-2 6 134,1 1-1,-1 27 1,6-47-281,0 0 1,0-1-1,0 1 0,1 0 0,0-1 1,0 1-1,1 0 0,0-1 0,0 1 1,1-1-1,-1 0 0,1 0 0,5 8 1,-4-5-5333,-16-9 740,-7-9-1451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0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13645,'0'0'8552,"74"-14"-7143,-28 6-608,7-4-513,0-1-192,6-1-31,-12 0-98,1 3-1344,-12-1-1474,-8-1-3330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0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90 10666,'0'0'3422,"-1"-9"-1265,0 3-1795,0 1-1,0 0 1,0 0 0,-1 0 0,0 0 0,0 0 0,0 0 0,-5-6 0,6 9-261,0 1 1,-1-1-1,1 1 1,0 0 0,-1-1-1,0 1 1,1 0-1,-1 0 1,0 0-1,0 0 1,1 0 0,-1 0-1,0 1 1,0-1-1,0 0 1,0 1-1,0 0 1,0-1 0,0 1-1,0 0 1,0 0-1,0 0 1,0 0-1,0 1 1,0-1 0,0 0-1,0 1 1,0 0-1,0-1 1,0 1-1,0 0 1,-1 1 0,-5 2-52,1 1 1,0-1 0,1 1 0,-1 1 0,1-1 0,0 1-1,0 0 1,1 1 0,0-1 0,0 1 0,0 0-1,-4 9 1,4-6 6,0-1-1,0 1 1,1 1-1,0-1 1,1 0-1,0 1 1,1 0-1,-2 21 1,4-30-54,1 1 0,-1-1 0,1 1 0,-1-1 0,1 1 0,0-1 0,0 0 0,0 1 1,0-1-1,1 0 0,-1 0 0,0 0 0,1 0 0,0 0 0,-1 0 0,1 0 0,0 0 0,0-1 1,0 1-1,0-1 0,0 1 0,0-1 0,1 0 0,-1 0 0,0 0 0,1 0 0,-1 0 0,0-1 0,1 1 1,-1-1-1,1 1 0,3-1 0,13 2 19,0 0 1,0-1-1,26-3 1,-18 1-55,-11 1-46,-9-1 28,0 1 0,0 0 0,0 1 0,0 0 1,0 0-1,8 2 0,-14-2 41,1-1 0,0 1 1,0 0-1,-1 0 0,1 0 0,0 1 1,-1-1-1,1 0 0,-1 1 1,1-1-1,-1 1 0,0-1 1,0 1-1,0-1 0,0 1 1,0 0-1,0 0 0,0-1 0,0 1 1,-1 0-1,1 0 0,0 0 1,-1 0-1,0 0 0,0 0 1,1 2-1,-1 6 24,0-1 0,-1 0 0,0 0 0,0 0-1,-1 1 1,0-1 0,-1-1 0,1 1 0,-2 0 0,1-1 0,-1 1 0,-1-1 0,0 0-1,0-1 1,-9 11 0,1-2 228,-1-1 1,0 0-1,-2-1 0,1-1 0,-35 22 1,46-33-178,0 1 1,1-1 0,-1 0-1,0-1 1,0 1 0,0-1 0,-1 1-1,1-1 1,0-1 0,-6 2 0,9-2-55,0-1 0,0 1 1,0 0-1,0 0 0,-1-1 1,1 1-1,0-1 0,0 1 1,0-1-1,0 0 0,0 1 1,0-1-1,0 0 0,0 1 1,1-1-1,-1 0 0,0 0 1,0 0-1,1 0 0,-1 0 1,0 0-1,1 0 0,-1 0 1,1 0-1,-1 0 1,1 0-1,0-1 0,-1 1 1,1 0-1,0 0 0,0 0 1,0 0-1,0-1 0,0 1 1,0 0-1,0 0 0,0 0 1,0 0-1,1-2 0,0-6-26,1 1-1,0-1 1,0 1-1,0-1 1,1 1-1,1 0 1,-1 0 0,1 0-1,1 0 1,0 1-1,0 0 1,10-12-1,5-4-66,1 1-1,32-25 1,98-59-153,-108 79 237,-2-2-1,0-1 0,36-38 1,-74 66 16,0 0 0,-1-1 0,0 1 0,1-1 0,-1 0 1,0 0-1,0 0 0,-1 0 0,1 0 0,-1 0 0,1 0 0,-1-1 1,0 1-1,0-1 0,-1 1 0,1 0 0,0-5 0,-1 7 5,-1 0 0,1 0 0,0-1-1,-1 1 1,1 0 0,-1 0 0,1 0 0,-1 0-1,1 0 1,-1 0 0,0 0 0,0 0-1,1 0 1,-1 0 0,0 0 0,0 1 0,0-1-1,-2-1 1,0 0 6,0 1 1,0-1-1,0 1 0,-1 0 1,1 0-1,0 1 0,0-1 1,-1 0-1,-3 1 0,-5-1-4,1 1 0,0 0 0,0 0-1,-1 1 1,1 0 0,0 1 0,0 1 0,0 0-1,1 0 1,-1 1 0,1 0 0,-1 1-1,1 0 1,1 1 0,-1 0 0,1 0-1,0 1 1,0 0 0,1 1 0,0 0-1,0 0 1,-7 12 0,13-18-27,1 0 0,-1 0 0,1 0 0,0 0 0,0 1 0,-1-1 0,1 1 0,1-1 0,-1 1 0,0-1 1,1 1-1,-1 0 0,1-1 0,0 1 0,0 0 0,0-1 0,0 1 0,0 0 0,0-1 0,2 4 0,-1-4-28,0 0 0,1 0 0,-1 0 0,1 0 0,0 0 0,-1 0 0,1 0 0,0-1 0,0 1 0,0-1 0,0 0 0,0 1-1,0-1 1,1 0 0,-1 0 0,0 0 0,4 0 0,12 3-678,0-1 0,-1 0 0,1-2 0,30 0 0,-37-1 7,47-3-3250,2-9-2184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15278,'-10'5'1602,"-4"3"-1005,1 1 1,0 0-1,0 1 0,1 0 0,-15 16 1,24-22-515,-1-1 0,1 0-1,0 1 1,0 0 0,0 0 0,1 0 0,-1 0 0,1 0 0,0 0 0,0 0-1,0 1 1,1-1 0,0 1 0,-1 0 0,2-1 0,-1 1 0,0 0 0,1 0 0,0-1-1,0 1 1,1 0 0,-1 0 0,1-1 0,0 1 0,3 8 0,1-6-132,0 0 0,0-1 1,1 0-1,-1 0 0,2 0 0,-1-1 1,1 0-1,-1 0 0,1 0 1,10 3-1,-7-2-156,0 1 1,-1-1-1,1 1 1,12 14-1,-18-17 179,-1 0 1,0 0-1,0 1 0,-1-1 1,1 1-1,-1-1 1,0 1-1,0 0 0,0 0 1,-1 0-1,0 0 0,0 1 1,0-1-1,0 0 0,-1 8 1,-1-5 14,0 1 0,0-1 0,-1 0 0,0 1 0,-1-1-1,1 0 1,-2 0 0,-7 14 0,2-7 127,-1-1 0,0 0 0,-1-1 0,0 0 0,-1 0 0,-1-1 0,0-1 0,-28 19 0,36-27 79,-1 0 0,1 0 0,-1 0 0,0-1 0,0 0 0,-1 0 1,-11 2-1,17-4-163,-1 0 0,0 0 0,1 0 0,-1 0 0,1 0 0,-1 0 1,0 0-1,1 0 0,-1-1 0,1 1 0,-1-1 0,1 1 0,-1-1 0,1 0 1,-1 1-1,1-1 0,-1 0 0,1 0 0,0 0 0,0 0 0,-1 0 0,1 0 1,0 0-1,0-1 0,0 1 0,0 0 0,0-1 0,0 1 0,1 0 0,-1-1 0,0 1 1,1-1-1,-1 1 0,0-3 0,0-6-49,0 0 1,0 0-1,0 0 1,1 0-1,1 0 0,0-1 1,0 1-1,1 1 0,0-1 1,1 0-1,0 0 1,1 1-1,0 0 0,0-1 1,1 2-1,0-1 1,0 0-1,10-10 0,11-13-48,2 1 0,0 2 0,36-28-1,99-82 130,-154 126 133,-15 8 294,-25 13-186,20-2-240,0 1 1,1-1-1,0 2 0,0-1 0,0 1 0,1 1 0,-12 14 0,17-18-34,-1 0 1,1 1 0,1-1-1,-1 1 1,1 0-1,0 0 1,1 1-1,-1-1 1,1 0-1,0 1 1,1 0-1,-1-1 1,1 1-1,1 0 1,-1 9-1,2-14-60,0 1 0,0-1 0,-1 0 0,1 1 0,0-1 0,1 0 0,-1 0 0,0 0-1,1 0 1,-1 0 0,1 0 0,0 0 0,-1 0 0,1-1 0,0 1 0,0 0 0,0-1 0,1 0-1,-1 1 1,0-1 0,0 0 0,1 0 0,-1-1 0,0 1 0,1 0 0,-1-1 0,1 1 0,-1-1-1,1 0 1,3 0 0,7 1-395,0 0 0,0-1 1,0 0-1,20-4 0,-23 2-562,-1-1 0,0 1 0,0-2 1,0 1-1,-1-1 0,1-1 0,-1 0 0,9-6 0,21-19-7395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13229,'0'0'5172,"-6"11"-3666,0 1-1172,-1 0 0,2 0 0,0 0-1,0 1 1,2 0 0,-1 0 0,1 0 0,1 0 0,1 1 0,-1 15 0,3-27-328,-1 0-1,1 0 1,-1 0 0,1 0 0,0 0 0,0 0 0,0 0 0,0-1-1,0 1 1,1 0 0,-1-1 0,0 1 0,1-1 0,-1 1 0,1-1-1,0 1 1,-1-1 0,1 0 0,0 0 0,0 0 0,0 0 0,0 0 0,0-1-1,0 1 1,0 0 0,3 0 0,64 8-1142,-49-7 69,-11-2 645,0 1 1,-1 1-1,1-1 0,-1 2 0,0-1 1,1 1-1,8 5 0,-15-7 456,0 0 0,-1 0 0,1 0 0,-1 0 0,1 1 0,-1-1 0,0 1 0,1-1 0,-1 1 0,0-1 0,0 1-1,0 0 1,0-1 0,0 1 0,-1 0 0,1 0 0,-1 0 0,1 0 0,-1-1 0,1 1 0,-1 0 0,0 0 0,0 0 0,0 0 0,0 0 0,0 0 0,0 0 0,-1 0 0,1 0 0,-1 0 0,1 0-1,-1-1 1,0 1 0,0 0 0,0 0 0,0-1 0,0 1 0,-2 2 0,-3 5 316,0 0 0,0 0 0,-1 0 0,-1-1 0,1 0 0,-1-1 0,-1 1 0,1-2-1,-1 1 1,0-1 0,-1 0 0,1-1 0,-1 0 0,0-1 0,-1 0 0,1-1 0,-1 0 0,0 0 0,-13 1 0,23-4-386,0 0 1,-1 0 0,1-1-1,0 1 1,0 0 0,-1-1-1,1 1 1,0 0 0,0-1-1,-1 0 1,1 1 0,0-1-1,0 0 1,0 1-1,0-1 1,0 0 0,0 0-1,0 0 1,0 0 0,0 0-1,1 0 1,-1 0 0,0 0-1,1-1 1,-1 1 0,0 0-1,1 0 1,0-1 0,-1 1-1,1 0 1,0 0 0,-1-3-1,0-48-5176,2 43 3583,2-24-4643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11211,'0'0'6593,"9"1"-4528,-4-1-1852,0 0 0,1 0 0,-1 0 0,0 0 0,0-1 0,1 0 0,-1 0 0,0 0 0,0-1 0,0 0 0,0 0 0,0 0 0,-1-1 0,1 1 0,-1-1 0,1 0 0,-1 0 0,4-5 0,-1 2-155,-6 5-40,0 0 0,0 0 0,0 0 0,0 0 0,0 0 0,-1 0 0,1 0 0,0 0 0,0 0 0,-1 0 0,1-1 0,-1 1 0,1 0 0,-1 0 0,1-1 0,-1 1 0,0 0 0,0-2 0,-1 3-17,-1 0 0,0 0-1,0 0 1,1 1 0,-1-1-1,0 1 1,1-1 0,-1 1-1,1 0 1,-1-1 0,0 1-1,1 0 1,-1 0 0,1 0-1,-2 1 1,0 1 6,0-1-1,0 1 1,0 0-1,1-1 1,-1 1 0,1 1-1,-1-1 1,1 0 0,0 0-1,0 1 1,1 0-1,-1-1 1,1 1 0,0 0-1,0-1 1,0 1-1,0 0 1,0 0 0,1 0-1,0 7 1,1-10 2,-1 0-1,1 1 1,0-1 0,0 0 0,0 0 0,-1 0 0,1-1-1,0 1 1,0 0 0,1 0 0,-1 0 0,0-1-1,0 1 1,0 0 0,0-1 0,1 1 0,-1-1 0,0 0-1,1 1 1,-1-1 0,0 0 0,1 0 0,-1 0-1,0 0 1,3 0 0,41-1 158,-36 0-173,10-2-605,0 0 0,0-1 0,0-2 1,0 0-1,25-12 0,-20 8-297,0 2-1,32-9 0,-55 17 968,-1 0 0,0 0 0,1 0-1,-1 0 1,0 0 0,0 0-1,1 0 1,-1 0 0,0 0-1,1-1 1,-1 2 0,0-1 0,1 0-1,-1 0 1,0 0 0,0 0-1,1 0 1,-1 0 0,0 0 0,1 0-1,-1 0 1,0 0 0,0 1-1,1-1 1,-1 0 0,0 0-1,0 0 1,1 0 0,-1 1 0,0-1-1,0 0 1,0 0 0,0 1-1,1-1 1,-1 0 0,0 0-1,0 1 1,0-1 0,0 0 0,0 1-1,0-1 1,0 0 0,1 0-1,-1 1 1,0-1 0,-4 20 2267,0 6-463,4-25-1845,0 0 0,0-1-1,0 1 1,0-1 0,0 1 0,1 0 0,-1-1-1,0 1 1,0-1 0,0 1 0,1-1-1,-1 1 1,0-1 0,1 1 0,-1-1-1,0 1 1,1-1 0,-1 1 0,1-1-1,-1 0 1,1 1 0,-1-1 0,1 1-1,-1-1 1,1 0 0,-1 0 0,1 1-1,-1-1 1,1 0 0,0 0 0,-1 0-1,1 0 1,-1 0 0,2 1 0,15-1-277,1 0 1,0-1 0,-1-1-1,0 0 1,1-1 0,30-11-1,23-3-1648,-61 19 1708,-15 8 667,-17 8-3646,16-17-3810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5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28 7623,'0'0'14814,"-10"-3"-14141,5 2-642,0 0-1,0 0 1,0 0-1,-1 1 1,1 0 0,0 0-1,0 0 1,0 0 0,0 1-1,0 0 1,0 0 0,0 0-1,0 1 1,0 0-1,1 0 1,-1 0 0,1 0-1,-1 1 1,1-1 0,0 1-1,0 1 1,-7 5 0,6-5-2,0-1 1,1 1 0,-1 0-1,1 1 1,0-1-1,0 1 1,0-1 0,1 1-1,0 0 1,-1 1 0,2-1-1,-1 0 1,1 1 0,0 0-1,0-1 1,0 1 0,-1 10-1,3-15-29,0 0 1,1 0-1,-1 0 0,0 0 0,0 0 0,1 0 0,-1 0 0,0 0 0,1 0 0,-1 0 1,1 0-1,-1 0 0,1 0 0,0 0 0,-1 0 0,1 0 0,0-1 0,0 1 0,-1 0 0,1-1 1,0 1-1,0 0 0,2 0 0,31 8 101,42-9 102,-68-1-200,2 1-13,1-2 0,-1 1 0,0-2 0,0 1 1,0-1-1,0-1 0,0 0 0,-1 0 0,11-7 0,-16 9 78,0-1 0,0 0-1,0 0 1,0 0 0,0-1 0,-1 1-1,1-1 1,-1 0 0,0 0 0,0 0-1,-1 0 1,1 0 0,-1-1 0,0 1-1,0-1 1,-1 0 0,1 0 0,-1 1-1,0-1 1,1-9 0,-2 12-14,0 0 1,0 1 0,0-1-1,-1 0 1,1 0-1,0 1 1,-1-1-1,1 0 1,-1 1 0,0-1-1,0 0 1,1 1-1,-1-1 1,0 1-1,0-1 1,0 1 0,-1 0-1,1-1 1,0 1-1,0 0 1,-1 0-1,-1-1 1,-1-1-21,-1 1 0,1-1 0,-1 1 0,0 0 0,0 1-1,1-1 1,-11-1 0,2 2-76,0-1-1,1 2 0,-1 0 1,0 0-1,-22 4 0,32-3-37,1-1 0,-1 1-1,1 0 1,-1 0 0,1 0-1,-1 0 1,1 0-1,-1 0 1,1 1 0,0-1-1,0 1 1,0-1 0,0 1-1,0 0 1,0 0-1,0 0 1,1 0 0,-1 0-1,1 1 1,-1-1-1,1 0 1,0 1 0,0-1-1,0 1 1,0-1 0,0 1-1,0 3 1,1-4-193,0 0 0,0 0 0,1 1 1,-1-1-1,0 0 0,1 0 0,0 0 0,-1 0 1,1 0-1,0 0 0,0 0 0,0 0 0,0 0 0,1 0 1,-1 0-1,0-1 0,1 1 0,-1 0 0,1-1 1,0 1-1,-1-1 0,1 0 0,0 1 0,0-1 1,0 0-1,0 0 0,0 0 0,0-1 0,0 1 1,0 0-1,0-1 0,5 1 0,23 2-5252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15983,'0'0'1634,"-19"60"-641,3-26 352,0 6-96,4-1-320,3-4-385,7-3-383,2-6-97,7-8-32,7-2-769,0-9-961,-3-7-608,-2 0-2210,-9-16-4388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13357,'0'0'3101,"2"-8"-1836,-2 5-1220,1 1-1,0-1 1,-1 1-1,1-1 1,0 1-1,1-1 0,-1 1 1,0 0-1,1 0 1,-1-1-1,1 1 1,0 0-1,-1 1 0,1-1 1,0 0-1,0 0 1,1 1-1,2-3 1,2 1 100,1 0 1,-1 1-1,1 0 1,0 0-1,0 0 1,13 0 0,28-4 80,1 3 0,0 1 1,0 3-1,55 8 0,-99-8-210,-1 0 0,1 1 0,-1-1 0,0 1-1,0 0 1,0 1 0,0-1 0,0 1 0,0 0 0,7 6-1,-11-8 54,0 0 0,1 1 0,-1-1-1,0 1 1,0 0 0,0-1-1,0 1 1,0 0 0,0-1-1,0 1 1,-1 0 0,1 0-1,-1 0 1,1 0 0,-1 0 0,0 0-1,0 0 1,0-1 0,0 1-1,0 0 1,0 0 0,0 0-1,-1 0 1,1 0 0,-1 0-1,1 0 1,-1 0 0,0-1 0,1 1-1,-1 0 1,0-1 0,0 1-1,-1 0 1,0 1 0,-8 7 332,1 1 1,-2-2-1,1 1 1,-1-1-1,-1-1 1,0 0-1,0-1 1,-23 11-1,-18 11 299,53-29-707,0 0-1,0 0 0,-1 0 1,1 0-1,0 0 1,0 0-1,0 0 1,0 0-1,0 0 1,0 1-1,0-1 1,0 0-1,0 0 1,-1 0-1,1 0 0,0 0 1,0 0-1,0 0 1,0 0-1,0 0 1,0 0-1,0 1 1,0-1-1,0 0 1,0 0-1,0 0 0,0 0 1,0 0-1,0 0 1,0 0-1,0 1 1,0-1-1,0 0 1,0 0-1,0 0 1,0 0-1,0 0 0,0 0 1,0 0-1,0 0 1,0 1-1,0-1 1,0 0-1,0 0 1,0 0-1,1 0 1,-1 0-1,0 0 0,0 0 1,0 0-1,0 0 1,0 0-1,0 0 1,0 1-1,0-1 1,0 0-1,0 0 1,1 0-1,-1 0 0,0 0 1,0 0-1,0 0 1,0 0-1,0 0 1,0 0-1,1 0 1,14 3-1208,25 1-1533,-34-4 2358,21 1-679,-10 0 99,1 0-1,0 0 1,-1 2-1,1 0 1,28 10-1,-45-13 989,0 1-1,1-1 0,-1 1 0,0-1 1,0 1-1,0-1 0,0 1 0,0-1 1,0 1-1,0 0 0,0 0 0,0 0 1,0-1-1,0 1 0,-1 0 0,1 0 1,0 0-1,-1 0 0,1 0 0,-1 1 1,1-1-1,-1 0 0,1 0 0,-1 0 0,0 0 1,1 3-1,-1-2 115,-1 0 0,1 0 0,-1 0 0,0 0 0,0 0 0,1 0 0,-1-1 0,0 1 0,-1 0 0,1 0 0,0-1 0,0 1 0,-1-1 1,-1 3-1,-7 4 731,0 1 0,-1-2 0,-18 12 0,-6 0 1274,-1-1 0,-51 19 0,71-32-1896,1 0 1,-2 0-1,1-2 1,0 0-1,-1-1 1,0-1-1,1 0 1,-25-3-1,39 2-388,-1-1 0,1 1 0,0-1 0,0 1 0,0-1 0,0 0 0,0 1 0,1-1 0,-1 0 0,0-1 0,0 1 0,1 0 0,-1 0 0,0-1 0,1 1 0,-1-1 0,1 1 0,0-1 0,-1 0 0,1 0 0,-1-2 0,1 2-397,0 0 1,1 0-1,-1-1 1,0 1-1,1 0 1,0-1-1,0 1 1,-1 0 0,2-1-1,-1 1 1,0 0-1,0-1 1,1 1-1,-1 0 1,1 0-1,-1-1 1,1 1-1,0 0 1,2-3-1,13-17-8296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9353,'0'0'12518,"0"11"-12069,1 2-339,-1-2-7,0-1 0,1 0 0,0 1 0,5 16 0,-5-24-89,0-1 1,0 1 0,0 0 0,1 0 0,-1-1 0,1 1 0,-1-1 0,1 1 0,0-1 0,0 0-1,0 1 1,0-1 0,0 0 0,1-1 0,-1 1 0,1 0 0,-1-1 0,1 1 0,-1-1-1,1 0 1,0 1 0,0-1 0,3 0 0,4 1 21,1-1 0,0 0 0,0-1 0,-1 0 0,1-1 0,0 0 0,0-1 0,-1 0-1,1 0 1,-1-1 0,1-1 0,-1 0 0,13-6 0,-16 6-12,1 0 0,-1-1 0,1 1 0,-1-1 0,-1-1 0,1 1 0,-1-1 0,0-1 0,0 1 0,-1-1 0,1 0 0,-2 0 0,1 0-1,-1-1 1,0 1 0,0-1 0,2-11 0,-14 47 54,4-18 4,1-1 1,0 1 0,1 0-1,0-1 1,0 12 0,2-19-66,0 0 0,0 0-1,0 0 1,0 1 0,1-1 0,-1 0 0,1 0 0,-1 0 0,1 0-1,0 0 1,0 0 0,0 0 0,0 0 0,0 0 0,0-1 0,1 1-1,-1 0 1,0-1 0,1 1 0,0-1 0,-1 1 0,1-1 0,0 0-1,0 1 1,-1-1 0,1 0 0,0 0 0,3 1 0,1 0 21,0 0 0,1 1 0,-1-2 0,0 1-1,0-1 1,1 0 0,-1 0 0,1-1 0,-1 0 0,1 0 0,-1 0 0,1-1 0,-1 0 0,0 0 0,1-1 0,-1 0 0,0 0 0,0 0 0,0-1 0,0 0 0,-1 0 0,1 0 0,-1-1 0,1 0 0,-1 0 0,0 0 0,-1-1 0,1 1 0,-1-1 0,0 0 0,0 0 0,-1-1 0,1 1 0,-1-1 0,0 0 0,-1 0 0,1 0 0,-1 0 0,-1 0 0,1-1 0,-1 1 0,0 0 0,0-9 0,0 6-18,0-25 75,-1 33-92,-1 0 1,1 0-1,0 1 0,0-1 1,0 0-1,0 1 0,-1-1 0,1 0 1,0 0-1,-1 1 0,1-1 1,-1 0-1,1 1 0,0-1 1,-1 1-1,1-1 0,-1 1 1,0-1-1,1 1 0,-1-1 1,1 1-1,-1-1 0,0 1 1,1 0-1,-1-1 0,0 1 1,0 0-1,1 0 0,-1-1 1,0 1-1,1 0 0,-1 0 0,0 0 1,0 0-1,-1 0 0,2 0-7,-1 1 0,0-1-1,0 1 1,1-1 0,-1 0-1,0 1 1,0-1 0,1 1-1,-1 0 1,1-1 0,-1 1-1,0-1 1,1 1 0,-1 0-1,1 0 1,0-1 0,-1 1-1,1 0 1,0 0 0,-1-1-1,1 1 1,0 0 0,0 0-1,-1 0 1,1 0 0,0-1-1,0 1 1,0 0 0,0 0-1,0 0 1,1 1 0,-1 0 7,0 0-1,0 0 1,0 0 0,0-1 0,0 1 0,1 0 0,-1 0-1,1 0 1,0 0 0,-1-1 0,1 1 0,0 0 0,0-1-1,2 3 1,2 0 13,1-1 0,-1 0 0,1-1 0,0 1 0,0-1 1,0 0-1,0-1 0,0 0 0,1 0 0,-1 0 0,0-1 0,1 1 0,7-2 0,-3 1-8,-1-1 1,1 0 0,-1-1-1,1 0 1,-1 0 0,0-1-1,14-6 1,-19 7-8,-1 0-1,0 0 1,0-1-1,-1 1 1,1-1 0,0 0-1,-1 0 1,0 0 0,0-1-1,0 1 1,0-1 0,0 1-1,-1-1 1,1 0 0,-1 0-1,0 0 1,0 0-1,-1-1 1,1 1 0,-1 0-1,0-1 1,0 1 0,0-1-1,-1-7 1,0 11-2,0 0 1,0 1-1,0-1 0,0 0 1,0 1-1,0-1 1,0 0-1,-1 1 0,1-1 1,0 0-1,-1 1 1,1-1-1,0 1 0,-1-1 1,1 1-1,0-1 1,-1 1-1,1-1 0,-1 1 1,1-1-1,-1 1 0,0 0 1,1-1-1,-1 1 1,1 0-1,-1-1 0,1 1 1,-1 0-1,-1-1 1,-23 3-92,20-1 78,-1 1 0,0 0 0,1 1 0,-1-1 0,1 1 0,-6 4 0,3 0 52,0 0 1,1 0 0,0 1 0,1 0-1,0 1 1,0-1 0,1 1 0,-8 17-1,12-24-29,-1 1 0,1 0 0,0-1-1,1 1 1,-1 0 0,0 0-1,1-1 1,-1 1 0,1 0-1,0 0 1,0 0 0,0-1 0,1 1-1,-1 0 1,0 0 0,1 0-1,0-1 1,0 1 0,0 0-1,0-1 1,0 1 0,0-1 0,1 1-1,-1-1 1,1 0 0,0 1-1,0-1 1,0 0 0,0 0-1,0 0 1,0 0 0,0-1 0,1 1-1,-1-1 1,4 3 0,2 0-27,-1-1 0,1 0 0,0 0 0,0-1 0,0 1 1,0-2-1,0 1 0,0-1 0,1-1 0,-1 1 0,0-1 0,0-1 1,1 1-1,-1-2 0,0 1 0,0-1 0,0 0 0,0-1 0,0 1 1,-1-2-1,1 1 0,-1-1 0,0 0 0,0-1 0,0 0 0,0 0 1,-1 0-1,8-8 0,-8 4 35,-1 1 0,0-1 0,0 0 0,-1 0 0,0-1 0,-1 1 0,4-17 0,3-8 183,-13 43-183,0 1-1,1-1 1,0 0-1,1 1 0,0-1 1,0 1-1,1 0 1,0-1-1,1 1 1,0-1-1,3 13 1,-3-18-125,1 0 1,-1-1 0,0 1 0,1 0 0,0-1 0,0 1 0,0-1 0,0 0 0,1 0-1,-1 0 1,1 0 0,0 0 0,0 0 0,0-1 0,0 1 0,1-1 0,-1 0-1,0 0 1,1 0 0,0 0 0,-1-1 0,1 1 0,0-1 0,0 0 0,0 0-1,0-1 1,-1 1 0,1-1 0,6 0 0,-8 0-148,-1 1 1,0-1-1,1 0 0,-1-1 0,1 1 1,-1 0-1,1 0 0,-1-1 1,0 1-1,1-1 0,-1 1 0,0-1 1,1 1-1,-1-1 0,0 0 1,0 0-1,0 1 0,1-1 0,-1 0 1,1-2-1,11-14-5617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15407,'0'0'5349,"71"48"-5285,-41-37-2082,4-3-3395,-1-4-6503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135 150 13261,'-9'4'2594,"-7"4"-1451,1 0 1,0 1-1,-22 17 1,32-22-818,1 0 1,0 0 0,0 1-1,0-1 1,0 1-1,0 0 1,-4 9-1,7-12-254,0 0-1,0 0 0,1 0 0,-1 1 0,0-1 0,1 0 0,0 0 0,-1 1 1,1-1-1,0 0 0,0 1 0,0-1 0,1 0 0,-1 1 0,1-1 1,-1 0-1,1 0 0,0 1 0,-1-1 0,3 3 0,-1-3-58,0 0 0,-1 0 0,1-1 0,0 1-1,0-1 1,1 1 0,-1-1 0,0 0 0,0 0 0,1 0 0,-1 0-1,1 0 1,-1 0 0,1-1 0,-1 1 0,1-1 0,-1 1-1,1-1 1,3 0 0,53-3 264,-52 1-286,1 0 1,0 0-1,-1 0 0,0-1 0,1-1 0,-1 1 1,0-1-1,-1 0 0,1 0 0,-1-1 1,0 0-1,0 0 0,0-1 0,-1 0 1,0 0-1,0 0 0,0 0 0,-1-1 1,0 1-1,0-1 0,4-11 0,-2 3-44,0 0 1,-1-1-1,0 1 0,-2-1 0,0 0 1,0 0-1,-2 0 0,0 0 0,-2-25 0,1 40 56,1 0 0,-2 0 0,1 0-1,0 0 1,0 0 0,0 0 0,0 1 0,0-1-1,-1 0 1,1 0 0,0 0 0,-1 0-1,1 1 1,-1-1 0,1 0 0,-1 0-1,1 1 1,-1-1 0,0 0 0,1 1 0,-1-1-1,0 0 1,1 1 0,-1-1 0,0 1-1,0 0 1,0-1 0,-1 0 0,0 1 2,0 0 1,0 0 0,0 0-1,0 0 1,1 0-1,-1 1 1,0-1 0,0 1-1,0-1 1,0 1-1,0-1 1,-3 3 0,-1 0 8,-1 1 1,0 1-1,1-1 1,0 1-1,-11 10 1,11-8 26,1 1 1,0-1-1,0 1 1,0 0-1,1 0 1,0 1-1,1-1 1,0 1 0,0 0-1,1-1 1,0 1-1,0 1 1,0 11-1,2-17-168,0 1-1,1-1 1,-1 1 0,1 0-1,0-1 1,0 1-1,0-1 1,1 0-1,0 1 1,0-1-1,4 8 1,-3-9-250,0 1-1,0-1 1,1 1 0,-1-1-1,0 0 1,1 0 0,0-1 0,0 1-1,0-1 1,0 0 0,0 0-1,0 0 1,8 2 0,21 4-4076,1-4-1253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29 239 7079,'0'0'2076,"10"-9"-677,6-3-1310,-1-1 0,0-1 0,-1 0 1,-1-1-1,0-1 0,-1 0 0,-1 0 0,0-1 0,15-34 0,-15 6 1871,-37 80 2412,21-20-3943,0 1 1,1 0-1,0 1 0,2-1 1,0 0-1,0 1 0,2 0 1,1 20-1,0-25-366,0-1-1,1 1 0,0-1 1,1 0-1,0 0 1,1 0-1,0 0 1,1-1-1,0 1 1,0-1-1,1 0 1,11 13-1,-6-15 26,-5-12 112,-9-20-397,-5 9-9,-1 1-1,-1 0 1,-1 1-1,0 0 1,0 1-1,-1 0 1,-19-15-1,17 15 225,11 9-5,-10-9 269,0 1 1,-1 0 0,0 0-1,-28-15 1,40 25 10,21 6-186,31 10-673,104 16-1,-14-21-7327,-75-9-370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71 11979,'0'0'6903,"-8"-5"-4282,-6-1-1705,0 0 0,-1 0 0,0 1 0,-23-4 0,33 8-720,0 0 0,-1 1 1,1 0-1,0 0 0,0 0 1,0 0-1,0 1 1,0 0-1,-7 1 0,10-1-182,0 0 0,0 0-1,0 0 1,0 0-1,0 0 1,0 1 0,1-1-1,-1 0 1,0 1 0,1-1-1,-1 1 1,1 0 0,0-1-1,0 1 1,-1 0-1,1 0 1,0 0 0,0 0-1,1 0 1,-1 0 0,0 0-1,1 0 1,-1 3 0,1-4-8,0 1 1,0-1-1,0 1 1,0 0-1,0-1 1,0 1-1,1-1 1,-1 1 0,1-1-1,-1 1 1,1-1-1,0 1 1,-1-1-1,1 1 1,0-1-1,0 0 1,0 1-1,0-1 1,0 0 0,0 0-1,0 0 1,1 0-1,-1 0 1,0 0-1,0 0 1,1 0-1,-1-1 1,1 1 0,-1 0-1,1-1 1,-1 1-1,1-1 1,-1 0-1,1 1 1,0-1-1,-1 0 1,3 0 0,9 2-28,0-1 1,0 0-1,16-2 1,-27 1-3,7-1-79,1-1 1,-1 0 0,0-1 0,0 0 0,0-1 0,-1 1 0,1-2-1,-1 1 1,0-1 0,0 0 0,0-1 0,-1 0 0,0 0-1,0-1 1,0 1 0,-1-1 0,0-1 0,-1 1 0,9-16-1,-45 50 807,29-24-668,0-1 1,0 1-1,0-1 1,1 1-1,-1-1 0,1 1 1,0 0-1,-1 0 1,1 0-1,1 0 0,-1 0 1,0 0-1,1 0 1,-1 0-1,1 0 0,0 1 1,0-1-1,0 0 1,1 0-1,0 5 0,1-5-13,-1-1-1,1 0 0,0 0 0,0 0 1,-1 0-1,1 0 0,0 0 0,1-1 1,-1 1-1,0-1 0,0 0 0,1 1 1,-1-1-1,1 0 0,-1 0 0,1 0 1,-1-1-1,1 1 0,0-1 0,-1 1 1,1-1-1,0 0 0,-1 0 0,4 0 1,6 0-101,0 0 1,0-1 0,0 0 0,0-1-1,0 0 1,0-1 0,-1 0 0,1-1-1,-1-1 1,0 1 0,0-2 0,-1 1-1,1-2 1,-1 1 0,-1-1-1,1-1 1,-1 0 0,0 0 0,-1-1-1,12-15 1,-12 8 83,-16 17 198,-20 23 266,26-22-408,1 0 0,-1 0 0,1 0 0,-1 0 0,1 1 0,0-1 0,0 1 0,0-1 0,0 1 0,0-1 0,1 1 0,-1 0 0,1-1 0,0 1 0,0 0-1,0 4 1,0-5-45,1-1 0,0 0 0,-1 1 0,1-1 0,0 0 0,0 1 0,0-1 0,0 0 0,0 0 0,0 1 0,0-1 0,0 0 0,0 0 0,0 0 0,1-1 0,-1 1 0,0 0 0,1 0 0,-1-1 0,1 1 0,-1-1 0,1 1 0,-1-1-1,1 0 1,-1 1 0,1-1 0,-1 0 0,4 0 0,9 0-146,0-1 0,-1 0 0,1-1 0,0-1 0,0 0 0,-1-1-1,1 0 1,-1-1 0,0 0 0,-1-2 0,1 1 0,-1-1 0,0-1 0,-1 0 0,0-1-1,12-12 1,-24 24 661,-5 4-301,1 0 0,0 1 0,1 0 0,0 0 0,-4 10 0,7-17-272,0 0 0,1 1-1,-1-1 1,1 1 0,-1 0 0,1-1-1,0 1 1,0-1 0,0 1-1,-1 0 1,1-1 0,1 1 0,-1-1-1,0 1 1,0 0 0,1-1-1,-1 1 1,1-1 0,-1 1 0,1-1-1,0 1 1,-1-1 0,1 1-1,0-1 1,0 0 0,0 0 0,0 1-1,0-1 1,0 0 0,1 0-1,-1 0 1,0 0 0,0 0 0,1 0-1,-1 0 1,1-1 0,-1 1-1,1 0 1,-1-1 0,1 1 0,-1-1-1,1 0 1,0 1 0,1-1-1,7 1-1722,0 0 0,0 0 0,0-1 0,0 0-1,-1-1 1,19-3 0,8-8-7878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1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14734,'0'0'11264,"-8"6"-11051,-25 18-164,32-24-82,0 1 1,0-1 0,1 1 0,-1-1-1,0 1 1,0 0 0,0 0 0,0-1 0,1 1-1,-1 0 1,0 0 0,1 0 0,-1 0 0,0 0-1,1 0 1,-1 0 0,1 0 0,0 0-1,-1 0 1,1 0 0,0 0 0,0 0 0,0 0-1,-1 0 1,1 0 0,0 0 0,1 1 0,-1-1-1,0 0 1,0 0 0,0 0 0,1 0-1,-1 0 1,0 0 0,1 0 0,-1 0 0,1 0-1,-1 0 1,1 0 0,-1 0 0,1 0 0,0 0-1,0-1 1,-1 1 0,1 0 0,0 0-1,0-1 1,0 1 0,0-1 0,0 1 0,1 0-1,7 4-670,-1-1 0,1 0-1,0-1 1,14 4-1,-16-5 126,27 8-1061,46 17 2045,-80-27-328,0 0 0,0 0 0,0 0 0,1 0 0,-1 0 0,0 0 0,0 0 0,0 0 0,0 0 0,0 0 0,1 0 0,-1 1 0,0-1 0,0 0 0,0 0 0,0 0 0,0 0 0,0 0 0,1 0 0,-1 0 0,0 0 0,0 1 0,0-1 0,0 0 0,0 0 0,0 0 0,0 0 0,0 0 0,0 1 0,0-1 0,0 0 0,0 0 1,0 0-1,0 0 0,0 1 0,0-1 0,0 0 0,0 0 0,0 0 0,0 0 0,0 1 0,0-1 0,0 0 0,0 0 0,0 0 0,0 0 0,0 0 0,0 1 0,0-1 0,0 0 0,0 0 0,-1 0 0,-10 7 1774,-16 2 125,-53 0 1718,26-5-3256,5 8-3815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4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7495,'0'0'13480,"8"-7"-12386,58-48-484,-3-3 0,-3-3 0,64-82 0,-129 151-420,0 1 1,0-1 0,1 1 0,-5 13 0,-3 7-88,1-10-19,1 1 0,1 0 0,1 0 0,1 1 1,1 0-1,1 0 0,0 1 0,-1 28 1,6-49-79,0 0 0,0 0 0,0 0 0,0 0 0,0-1 0,0 1 0,0 0 0,0 0 0,0 0 0,1 0 0,-1 0 0,0 0 0,1-1 0,-1 1 0,0 0 0,1 0 0,-1-1 0,1 1 0,0 0 0,-1-1 0,1 1 0,-1 0 0,1-1 0,0 1 0,0-1 0,-1 1 0,1-1 0,0 1 0,0-1 0,1 1 0,0-1-56,1 1 0,-1-1 1,1 0-1,-1 0 1,1 0-1,-1-1 1,1 1-1,-1-1 0,1 1 1,-1-1-1,3-1 1,4-1-1014,-1-1 0,1 0 1,-1-1-1,0 1 0,10-10 0,10-13-6784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4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16207,'0'0'2557,"-10"12"-501,7-9-1955,-9 12 739,1-1 0,0 1 0,-15 28 0,24-38-662,0 0 0,0 0 0,0 0 0,1-1-1,0 1 1,0 1 0,0-1 0,0 0 0,1 6 0,0-9-150,0 1 0,1-1 0,-1 0 0,1 1 0,-1-1 0,1 0 0,0 0 0,0 0 0,0 1 0,0-1 0,0 0 0,1 0 0,-1 0 0,1-1 0,-1 1 0,1 0 0,-1 0 0,1-1 0,0 1 0,0-1 0,2 2 0,3 0 17,1 1 0,-1-1 0,1 0 0,0-1 0,0 1 0,0-2 0,0 1 0,0-1 0,0 0 0,0-1 0,1 0 0,-1 0 0,0-1 0,0 0 0,0 0 0,0-1 0,15-5 0,-19 6 11,0-1 0,0 1-1,0-1 1,-1 0 0,1 0 0,0-1 0,-1 1-1,1-1 1,-1 1 0,0-1 0,0 0 0,0 0-1,0-1 1,0 1 0,-1-1 0,0 1 0,1-1-1,-1 0 1,-1 0 0,1 0 0,-1 0 0,1 0-1,-1 0 1,0 0 0,0 0 0,-1-1-1,1 1 1,-1 0 0,0 0 0,0-1 0,-1 1-1,1 0 1,-1 0 0,0-1 0,-2-5 0,1 5-34,0 0 0,-1 0 1,1 0-1,-1 0 0,0 0 1,-1 0-1,1 1 1,-1 0-1,0 0 0,0 0 1,0 0-1,-7-4 1,8 5-123,0 1 0,0 0 0,0 0 1,0 0-1,-1 1 0,1-1 1,-1 1-1,1 0 0,-1 0 1,0 0-1,1 0 0,-1 0 1,0 1-1,0 0 0,1 0 0,-1 0 1,0 0-1,0 1 0,-6 1 1,-2 9-3131,9 4-5114,3-8-251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5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 12460,'0'0'9449,"-2"-4"-9092,2 4-327,-1-1-1,1 1 0,0-1 0,-1 1 0,1-1 1,-1 1-1,1-1 0,-1 1 0,1 0 1,-1-1-1,0 1 0,1 0 0,-1-1 0,1 1 1,-1 0-1,0 0 0,1 0 0,-1-1 1,0 1-1,1 0 0,-1 0 0,0 0 0,1 0 1,-1 0-1,0 0 0,1 0 0,-1 0 0,0 1 1,0-1-1,-28 13 527,-30 32 190,49-37-538,9-7-195,-14 11 406,1 1 1,-18 18 0,29-27-373,-1 1 1,1-1 0,0 0 0,0 1 0,1 0 0,-1 0 0,1-1 0,0 2 0,0-1 0,1 0 0,-1 0 0,1 0 0,0 7 0,1-10-41,0 0 1,0-1 0,1 1-1,-1-1 1,0 1-1,1 0 1,-1-1-1,1 1 1,0-1-1,-1 1 1,1-1 0,0 1-1,0-1 1,0 0-1,0 1 1,0-1-1,0 0 1,1 0 0,-1 0-1,0 0 1,1 0-1,-1 0 1,0 0-1,1 0 1,-1-1-1,1 1 1,0 0 0,-1-1-1,1 0 1,-1 1-1,1-1 1,0 0-1,-1 0 1,3 1-1,8 0 79,1 0-1,0-1 0,17-1 0,-20 0-44,0 0-7,1-1-1,-1-1 1,0 1 0,0-2-1,0 1 1,0-1 0,0-1 0,-1 0-1,0 0 1,0-1 0,12-10 0,-16 13-6,-1 0 1,0-1 0,0 0-1,0 1 1,0-1 0,-1-1-1,0 1 1,0 0-1,0-1 1,0 0 0,-1 0-1,1 1 1,-1-2 0,0 1-1,-1 0 1,0 0 0,1 0-1,-1-1 1,-1 1 0,1 0-1,-1-1 1,0 1 0,0-1-1,-2-6 1,1 10-78,0 0 0,1 0 0,-1 1 0,0-1 0,0 0 0,-1 1 0,1-1 0,0 1 0,-1 0 0,1-1 0,0 1 0,-1 0 0,0 0 0,1 0 0,-1 0 0,0 0 0,1 0 0,-1 0 0,0 0 0,0 1 0,0-1 1,1 1-1,-1-1 0,0 1 0,0 0 0,-2 0 0,1-1-467,0 1 0,0 0 0,1 0 0,-1 0 0,0 0 1,0 1-1,1-1 0,-1 1 0,0 0 0,1-1 0,-1 1 1,1 0-1,-1 1 0,1-1 0,-1 0 0,1 1 0,-3 2 0,-8 10-5388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4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10698,'0'0'14633,"12"8"-13838,1-1-686,-1 0 0,1 0-1,1-1 1,-1-1 0,1 0 0,0-1-1,24 4 1,-12-6-77,-19-2-83,0 0 0,0 1 0,-1 0 0,1 0 0,0 0 0,0 1 0,-1 0 0,9 4 0,-14-6 46,0 0-1,-1 1 1,1-1-1,-1 1 1,1 0-1,0-1 1,-1 1-1,0-1 1,1 1-1,-1 0 1,1-1-1,-1 1 1,0 0-1,1-1 1,-1 1-1,0 0 1,0-1-1,1 1 1,-1 0-1,0 0 1,0 0-1,0-1 1,0 1 0,0 0-1,0 0 1,0-1-1,0 1 1,0 0-1,-1 0 1,1-1-1,0 1 1,0 0-1,-1-1 1,1 1-1,0 0 1,-1-1-1,1 1 1,-1 0-1,1-1 1,-1 1-1,0 0 1,-29 27 468,24-22-285,-144 99 1169,121-87-4594,51-33-2914,1-4-4718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4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15791,'0'0'6016,"9"-6"-5146,-1 1-791,0 0-1,0 1 0,1 1 1,-1-1-1,1 1 0,0 1 1,0 0-1,0 0 0,0 1 0,0 0 1,14 0-1,-16 1-46,9 0 68,0 0 1,0 1 0,-1 0 0,31 8 0,-43-8-41,-1-1 0,1 1 0,-1 0 0,0 0-1,1 0 1,-1 0 0,0 1 0,1-1 0,-1 0 0,0 1 0,0 0 0,0-1 0,0 1 0,0 0 0,-1 0 0,1 0 0,-1 0 0,1 1 0,-1-1 0,0 0-1,1 0 1,-1 1 0,-1-1 0,1 1 0,0-1 0,0 1 0,-1-1 0,0 1 0,1 0 0,-1-1 0,0 1 0,0-1 0,0 1 0,-1 0 0,1-1-1,-1 1 1,-1 4 0,0-1 108,0 0-1,-1-1 0,1 1 0,-1-1 0,0 1 1,-1-1-1,1 0 0,-1-1 0,0 1 1,-9 7-1,-55 40 1057,14-11-172,54-41-1051,-1 0 0,1 0 1,-1 0-1,1 1 0,-1-1 0,1 0 0,-1 0 0,1 1 0,0-1 0,-1 0 0,1 1 0,0-1 1,-1 1-1,1-1 0,0 0 0,-1 1 0,1-1 0,0 1 0,0-1 0,-1 1 0,1-1 0,0 1 0,0-1 1,0 1-1,0-1 0,0 1 0,0-1 0,0 1 0,0-1 0,0 1 0,0-1 0,0 1 0,0-1 1,0 1-1,0-1 0,0 1 0,0-1 0,1 1 0,-1-1 0,0 1 0,0-1 0,1 1 0,-1-1 1,1 1-1,28 6 110,42-11-779,1-10-2714,-25 0-2194,-12 3-3141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 15855,'0'0'6369,"0"9"-5633,0-4-674,0-4-51,-1 1 0,1-1-1,0 1 1,0-1 0,0 1 0,0-1-1,0 1 1,0-1 0,0 1 0,0-1-1,1 1 1,-1-1 0,1 0-1,-1 1 1,1-1 0,-1 1 0,1-1-1,0 0 1,0 1 0,-1-1 0,1 0-1,0 0 1,0 0 0,0 0-1,0 0 1,1 0 0,-1 0 0,0 0-1,0 0 1,1 0 0,-1-1-1,0 1 1,1 0 0,-1-1 0,1 1-1,-1-1 1,1 0 0,-1 1 0,1-1-1,-1 0 1,1 0 0,-1 0-1,1 0 1,1 0 0,8-1-177,0 0 1,1 0-1,-1-1 1,-1-1-1,1 1 1,0-2 0,17-7-1,67-42-4810,-61 32 2975,-33 20 2193,-8 17 2007,-2-4-1011,5-7-931,-1 0 0,1 0-1,1 1 1,-1 0 0,1 0 0,0-1 0,0 2 0,0-1-1,1 0 1,0 1 0,0-1 0,1 1 0,-1 10 0,2-16-306,0 0 0,0-1 0,0 1 0,0 0 0,1-1 0,-1 1 0,0 0 0,1-1 0,-1 1 1,0-1-1,1 1 0,-1-1 0,0 1 0,1-1 0,-1 1 0,1-1 0,-1 1 0,1-1 0,0 0 0,-1 1 1,1-1-1,-1 0 0,1 1 0,-1-1 0,1 0 0,0 0 0,-1 0 0,1 1 0,0-1 0,-1 0 1,1 0-1,0 0 0,-1 0 0,1 0 0,0 0 0,-1 0 0,1 0 0,0-1 0,-1 1 0,2 0 1,2-1-611,23 0-5027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15054,'0'0'2947,"-21"54"-1698,16-23-160,1 4-32,-1 2-384,5 0-449,0-6-160,0-5-64,5-5-1313,2-8-1057,-1-6-1058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13132,'0'0'1517,"13"-8"41,4-2-1234,0 1 1,1 0-1,0 1 0,1 1 0,0 1 0,38-8 0,-52 14-253,22-5 172,1 1 1,-1 2-1,0 1 1,1 1 0,34 4-1,-60-4-219,-1 0-1,1 1 0,0-1 0,-1 0 1,1 1-1,0-1 0,-1 1 1,1 0-1,-1-1 0,1 1 0,-1 0 1,0 0-1,1 0 0,-1 0 1,0 0-1,1 0 0,-1 1 0,0-1 1,0 0-1,0 1 0,0-1 1,0 1-1,0-1 0,-1 1 0,1-1 1,0 1-1,-1-1 0,1 1 1,-1 0-1,0-1 0,0 1 0,1 0 1,-1-1-1,0 1 0,0 0 1,0-1-1,-1 1 0,1 0 1,0-1-1,-1 1 0,1-1 0,-2 4 1,0 1 271,-1 1 1,0-1 0,0 0-1,0 0 1,-1 0-1,0 0 1,-1-1 0,-8 10-1,-15 9 1061,-62 40 0,90-64-1354,0 0-1,-1 0 1,1 0-1,0 0 1,0 1-1,-1-1 1,1 0-1,0 0 1,0 0-1,-1 0 1,1 0-1,0 0 1,0 1-1,-1-1 1,1 0-1,0 0 1,0 0-1,0 0 1,-1 1-1,1-1 1,0 0-1,0 0 1,0 1-1,0-1 1,0 0-1,0 0 1,-1 1-1,1-1 1,0 0-1,0 0 0,0 1 1,0-1-1,0 0 1,0 1-1,0-1 1,0 0-1,0 0 1,0 1-1,0-1 1,0 0-1,0 0 1,1 1-1,-1-1 1,0 0-1,0 0 1,0 1-1,0-1 1,19 5-24,37-4-409,-45-1 188,21-1-533,-11 0 231,1 0-1,29 5 1,-47-4 502,0 0 0,1 1 0,-1 0 0,0 0 0,0 0 0,0 1 0,-1-1 0,1 1 0,0 0 0,0 0-1,-1 0 1,1 0 0,-1 1 0,0-1 0,0 1 0,0 0 0,0 0 0,4 5 0,-6-5 81,0-1 0,0 1 0,0 0 1,-1-1-1,1 1 0,0 0 0,-1-1 0,0 1 0,0 0 0,0 0 0,0-1 1,0 1-1,0 0 0,-1 0 0,1-1 0,-1 1 0,0 0 0,0-1 0,0 1 1,0-1-1,0 1 0,-1-1 0,1 1 0,-1-1 0,1 0 0,-1 0 1,0 0-1,0 0 0,0 0 0,0 0 0,0 0 0,-4 2 0,-8 6 629,-1 0-1,0 0 0,-27 12 1,19-11-170,0-1 1,-1-1 0,0-1-1,-1-1 1,0-2 0,0 0-1,0-1 1,-42 0 0,65-4-552,0 0 1,0 0 0,-1 0 0,1 0 0,0 0-1,0-1 1,0 1 0,0-1 0,0 1 0,0-1 0,-1 0-1,1 0 1,1 0 0,-1 0 0,0 0 0,0 0-1,0-1 1,1 1 0,-1 0 0,0-1 0,-1-2-1,2 2-668,0 0-1,0 0 0,0 0 1,1 0-1,-1-1 1,0 1-1,1 0 0,0-1 1,0 1-1,-1 0 0,1 0 1,1-5-1,0-2-7952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0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37 4484,'0'0'13421,"-5"11"-12385,-28 75 1044,31-77-1914,-1-1 0,1 1-1,0 0 1,1 1-1,0-1 1,1 0 0,0 0-1,0 0 1,3 14-1,-3-21-147,1-1 0,0 0 0,-1 0 0,1 0 0,0-1 0,0 1 0,0 0 0,0 0 0,0 0 0,0-1 0,0 1 0,0 0 0,0-1 0,0 1 0,0-1 0,0 1 0,1-1 0,-1 0 0,0 1 0,0-1 0,0 0 0,1 0 0,-1 0 0,0 0 0,0 0 0,1 0 0,1-1 0,36-4 359,-31 2-357,-1 0-1,1 0 1,-1-1 0,0 0-1,0 0 1,-1 0-1,1-1 1,-1 0-1,0-1 1,0 1 0,8-11-1,-4 3 8,-1 0 0,0-1-1,-1-1 1,10-23 0,-21 48 49,0 0 0,0 0 1,1 0-1,0 0 0,-1 19 1,3-27-66,0 1 0,-1-1 1,1 0-1,0 1 0,0-1 1,0 0-1,0 1 0,1-1 1,-1 0-1,1 0 0,-1 1 1,1-1-1,0 0 0,0 0 1,0 0-1,0 0 0,0 0 1,0 0-1,1 0 0,-1 0 1,1 0-1,-1 0 0,1-1 1,0 1-1,0-1 0,-1 1 1,1-1-1,0 0 0,0 0 1,1 0-1,-1 0 0,0 0 1,3 1-1,1-1 19,0-1-1,0 1 1,0-1-1,0 0 1,0-1 0,1 0-1,-1 1 1,0-2-1,0 1 1,0-1 0,-1 0-1,1 0 1,0-1-1,-1 1 1,8-6 0,-9 5-18,-1 0 0,1 0 0,-1 0 0,0 0 0,0-1 0,0 0 0,0 1 0,-1-1 0,1 0 0,-1 0 0,0-1 0,0 1 0,-1 0 0,1-1 0,-1 1 0,0-1 0,0 1 0,0-1 0,-1 0 0,0-6 0,1 10-2,-1 1 1,0-1-1,0 1 1,0-1-1,0 0 0,0 1 1,0-1-1,0 1 0,0-1 1,0 1-1,0-1 0,0 1 1,0-1-1,0 1 1,-1-1-1,1 1 0,0-1 1,0 1-1,-1-1 0,1 1 1,0 0-1,0-1 0,-1 1 1,1-1-1,0 1 1,-1 0-1,1-1 0,-1 1 1,1 0-1,-1-1 0,1 1 1,0 0-1,-1 0 0,1-1 1,-1 1-1,-14 10 142,14-9-144,1 0 0,-1 0 0,0 0 1,1 0-1,-1 0 0,1 0 0,-1 0 0,1 0 0,-1 0 0,1 0 0,0 0 0,0 0 0,-1 0 0,1 0 1,0 0-1,0 1 0,0-1 0,0 0 0,0 0 0,0 0 0,1 0 0,-1 0 0,0 0 0,0 0 0,1 0 1,-1 0-1,1 0 0,-1 0 0,1 0 0,-1 0 0,1 0 0,0 0 0,-1 0 0,1 0 0,0 0 0,0-1 1,0 1-1,-1 0 0,1-1 0,0 1 0,2 1 0,2-1 19,-1 1-1,1-1 1,-1 0 0,1 0-1,0 0 1,-1-1 0,1 0 0,0 0-1,-1 0 1,1 0 0,0-1-1,-1 1 1,1-1 0,-1-1 0,1 1-1,-1 0 1,1-1 0,-1 0-1,6-4 1,-5 3-9,0 0 0,0 0-1,0-1 1,0 0 0,-1 0 0,1-1 0,-1 1-1,0-1 1,-1 0 0,1 0 0,-1 0-1,0 0 1,0-1 0,2-6 0,-5 12-25,0 0-1,0 1 1,0-1 0,0 1 0,0-1 0,0 1 0,0-1-1,0 1 1,0-1 0,0 1 0,0-1 0,0 1 0,0-1 0,1 1-1,-1-1 1,0 1 0,0-1 0,1 0 0,-1 1 0,0-1 0,0 1-1,1-1 1,-1 0 0,0 1 0,1-1 0,-1 0 0,0 0-1,1 1 1,-1-1 0,1 0 0,-1 0 0,1 1 0,0-1 0,25 7 32,25-7 187,-47-1-202,1 0-1,-1-1 1,0 1-1,0-1 1,0 0-1,0-1 1,0 1-1,0 0 1,-1-1-1,1 0 1,-1 0-1,5-5 1,-7 6-21,1 0 0,0 0 0,0 0 0,-1-1 0,1 1 0,-1-1 0,1 1 0,-1-1 0,0 1 0,0-1 0,0 0 0,-1 1 0,1-1 0,-1 0 0,1 0 0,-1 1 0,0-1 0,0 0 0,-1-5 0,1 7 3,0 0 0,-1 1 0,1-1 0,-1 1 0,1-1 0,-1 1 0,1-1 0,-1 1 0,0 0 0,1-1-1,-1 1 1,1 0 0,-1-1 0,0 1 0,1 0 0,-1 0 0,0-1 0,1 1 0,-1 0 0,0 0 0,1 0 0,-1 0 0,0 0 0,0 0 0,1 0-1,-1 0 1,0 0 0,1 1 0,-1-1 0,0 0 0,-24 9-147,20-5 171,1 1 0,0-1 0,0 1 0,0 0 0,0 0 1,1 0-1,0 0 0,0 0 0,1 1 0,-1 0 1,1-1-1,0 1 0,1 0 0,-1 0 0,0 12 0,1-15 1,1-1 0,0 1 0,0-1-1,0 1 1,0 0 0,0-1 0,1 1-1,-1-1 1,1 1 0,0-1 0,0 1-1,-1-1 1,2 1 0,-1-1 0,0 0-1,0 1 1,1-1 0,-1 0 0,1 0-1,0 0 1,-1 0 0,1 0 0,0-1-1,0 1 1,0 0 0,1-1 0,-1 0-1,0 1 1,0-1 0,1 0 0,-1 0-1,1 0 1,-1-1 0,1 1 0,-1-1-1,1 1 1,0-1 0,-1 0 0,4 0-1,1 1-41,1-1 0,-1 0 0,1-1 0,-1 0-1,0 0 1,0 0 0,1-1 0,-1 0-1,0-1 1,0 1 0,-1-2 0,1 1 0,-1 0-1,1-1 1,-1 0 0,0-1 0,0 0-1,-1 1 1,0-2 0,1 1 0,-2-1 0,1 1-1,-1-1 1,0-1 0,0 1 0,0 0-1,-1-1 1,3-8 0,-3 8 22,4-12-11,-7 17 39,-5 10 47,0 2-14,1 1 0,1-1 1,-1 1-1,2 0 0,-4 22 0,5-29-77,1 1 0,-1-1 0,1 0 0,0 1 0,0-1 0,1 1-1,-1-1 1,1 1 0,0-1 0,0 0 0,0 0 0,1 1 0,0-1 0,-1 0 0,1 0 0,1 0 0,4 6-1,12-2-2322,-6-11-2741,-7-8-688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0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6566,'0'0'18354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0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66 218 10698,'0'0'2643,"-8"10"506,4-6-2803,-34 50 2332,36-51-2537,0 0-1,0 0 0,0 0 0,1 0 1,0 1-1,-1-1 0,1 0 1,1 1-1,-1-1 0,0 1 0,1 0 1,0-1-1,-1 1 0,2-1 0,-1 1 1,0 0-1,1-1 0,-1 1 1,2 3-1,-1-6-92,1 1-1,-1-1 1,1 1 0,-1-1 0,1 0-1,-1 0 1,1 0 0,0 0 0,0 0-1,-1 0 1,1 0 0,0-1 0,0 1-1,0-1 1,0 1 0,0-1 0,0 0-1,0 0 1,0 0 0,0 0 0,0 0-1,0 0 1,2-1 0,2 1 48,1-1-1,-1 0 1,0 0-1,0 0 1,0-1-1,7-3 1,-5 1-66,-1-1 0,-1 1 0,1-1 0,-1-1 0,0 1 0,0-1 0,0 0 0,-1-1 1,0 1-1,7-13 0,2-6 40,18-48 0,-12 26-50,-9 21 8,0 1 1,10-38-1,-56 146 309,30-60-302,0 0 0,2 1 0,0-1 0,2 1 0,0 0 0,4 28 0,-3-50-27,0 0 0,1 1 0,-1-1 0,1 0 0,-1 0-1,1 1 1,0-1 0,0 0 0,0 0 0,0 0 0,0 0 0,0 0 0,0 0-1,1 0 1,-1 0 0,1-1 0,-1 1 0,1 0 0,0-1 0,3 2-1,-3-2 40,0 0 0,0-1-1,0 1 1,0-1 0,0 0-1,1 1 1,-1-1 0,0 0-1,0 0 1,1-1 0,-1 1-1,0 0 1,0-1 0,0 1-1,0-1 1,0 0-1,3-1 1,4-3 61,0 1 0,-1-2 0,0 1 0,0-1 0,0-1 0,-1 1 0,14-16 0,-4-1-131,-1 0 0,-1-1 0,-1-1 0,-1 0 0,-1-1 0,-2 0 0,0-1 0,-2 0 0,6-33 0,-39 106-137,16-22 187,0 0-1,2 1 1,1-1 0,1 1-1,1 0 1,1 1 0,2-1 0,0 0-1,2 1 1,4 33 0,-1-41-203,-3-29-254,-6-32-609,-13-7 407,-35-75-1,53 125 682,1-1 0,-1 1-1,1 0 1,-1-1 0,1 1-1,0 0 1,-1 0 0,1-1-1,-1 1 1,1 0 0,0 0-1,-1 0 1,1 0 0,-1 0 0,1 0-1,0 0 1,-1 0 0,1 0-1,0 0 1,-1 0 0,1 1-1,-1-1 1,1 0 0,0 0-1,-1 1 1,1-1 0,-1 0 0,1 0-1,0 1 1,25 7-245,16 3-1858,1-6-3691,-10-5-1787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0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12812,'0'0'7079,"0"9"-4800,-13 112 2803,13-120-5077,0-1 0,0 1 0,0-1 0,0 0 0,1 1 0,-1-1-1,0 1 1,0-1 0,0 1 0,0-1 0,0 0 0,0 1-1,1-1 1,-1 1 0,0-1 0,0 0 0,1 1 0,-1-1-1,0 0 1,1 1 0,-1-1 0,0 0 0,1 1 0,-1-1-1,0 0 1,1 0 0,-1 0 0,1 1 0,-1-1 0,0 0 0,1 0-1,-1 0 1,1 0 0,-1 0 0,1 0 0,0 0 0,23-4-192,17-18-1119,-34 14 993,0 0 0,0-1 1,0 1-1,-1-2 0,6-12 0,0 2 375,-14 24 152,-1 1 0,2 0 0,-1 0 0,0 0 0,1 0 0,0 1 0,0-1 0,0 0 0,1 0 0,0 1 0,0-1 0,1 10 0,-1-13-191,1 1 0,-1-1 0,1 1 0,-1-1 0,1 1 0,0-1 0,0 1 0,0-1 0,0 1 0,0-1 0,1 0 0,-1 0 0,1 0 1,-1 0-1,1 0 0,0 0 0,0 0 0,0 0 0,0 0 0,0-1 0,0 1 0,0-1 0,1 0 0,-1 0 0,0 0 0,1 0 0,3 1 0,0-1-67,0 0 0,-1 0-1,1-1 1,0 0-1,-1 0 1,1-1 0,0 1-1,0-1 1,-1 0 0,1-1-1,-1 1 1,1-1-1,-1 0 1,10-6 0,-5 2-188,-1-1 0,0-1-1,0 1 1,-1-1 0,0-1 0,9-12 0,-21 35 561,0 1 0,0-1-1,2 1 1,-1-1 0,2 1-1,0 16 1,5-24-1936,5-14-1448,6-17-6216,-8-3-3365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15759,'0'0'4676,"46"60"-4612,-23-47-1729,7 0-2371,0-1-1025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4:5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18225,'0'0'7421,"9"-3"-7197,14-4-336,47-17 1084,-66 22-892,0 1-1,0-1 0,0 0 0,0 0 1,0-1-1,-1 1 0,1-1 0,-1 0 0,0 0 1,0 0-1,0 0 0,0 0 0,4-7 1,-6 9-55,0 0 0,-1 1 1,1-1-1,-1 0 0,0 1 0,1-1 1,-1 0-1,1 1 0,-1-1 1,0 0-1,1 0 0,-1 0 1,0 1-1,0-1 0,0 0 1,0 0-1,0 0 0,0 1 0,0-1 1,0 0-1,0 0 0,0 0 1,0 0-1,0 1 0,-1-1 1,1 0-1,0 0 0,-1 1 1,1-1-1,0 0 0,-1 0 0,1 1 1,-1-1-1,1 0 0,-1 1 1,1-1-1,-1 1 0,0-1 1,1 1-1,-1-1 0,0 1 1,1-1-1,-1 1 0,0 0 0,0-1 1,1 1-1,-1 0 0,0 0 1,0-1-1,0 1 0,1 0 1,-1 0-1,0 0 0,0 0 0,0 0 1,1 0-1,-1 0 0,0 0 1,0 0-1,0 1 0,1-1 1,-1 0-1,0 0 0,0 1 1,0 0-1,-7 0-99,1 1 0,0 0 1,0 1-1,0 0 0,-10 5 0,8-2 62,1 0-1,0 1 1,0 0-1,-13 15 0,18-18 8,1-1-1,-1 1 0,1 0 0,-1 0 0,1 0 1,0 0-1,0 1 0,1-1 0,-1 0 1,1 1-1,0-1 0,0 1 0,0 6 0,2-10 5,-1 0 0,1 0-1,-1 1 1,1-1 0,0 0-1,-1 0 1,1 0 0,0 0-1,0 0 1,0 0 0,0 0-1,0 0 1,0 0 0,0 0-1,0-1 1,0 1 0,0 0-1,1-1 1,-1 1 0,0-1-1,0 1 1,1-1 0,-1 0-1,0 1 1,1-1 0,-1 0 0,0 0-1,1 0 1,2 0 0,50 1-64,-44-1-39,45-2-268,-34 1 312,0 0 0,0 1 0,0 1 0,28 5 0,-27-4 1844,-17-20 290,-4 5-2617,3-23 570,-3 15-59,2 1 0,0-1-1,1 1 1,11-34 0,-14 52-31,1-1 1,-1 1-1,1 0 0,-1-1 1,1 1-1,0 0 0,0 0 0,0 0 1,0 1-1,0-1 0,0 0 1,0 1-1,1 0 0,-1-1 1,0 1-1,1 0 0,-1 0 0,1 0 1,0 0-1,2 0 0,60-4-2819,-41 4 1524,40-4-3030,14-5-2221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0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109 232 9161,'0'0'12331,"-9"9"-11295,0-1-941,-5 4 733,0 2-1,-19 25 1,29-35-673,1 1 0,0-1-1,0 1 1,0 0 0,1 0 0,0 0 0,0 0 0,0 0 0,0 1-1,1-1 1,0 1 0,0-1 0,0 1 0,1-1 0,0 10-1,1-13-142,0-1-1,-1 1 0,1 0 0,0 0 0,0-1 1,0 1-1,0 0 0,1-1 0,-1 1 0,0-1 1,1 0-1,-1 1 0,1-1 0,-1 0 0,1 0 1,-1 0-1,1 0 0,0 0 0,0 0 0,-1-1 1,1 1-1,0 0 0,0-1 0,0 0 0,0 1 1,0-1-1,0 0 0,0 0 0,-1 0 0,1 0 0,0 0 1,4-1-1,2 0 13,0 1 0,0-1 1,0-1-1,-1 0 0,1 0 0,13-6 1,-4-2-101,0-1 0,-1-1 0,-1 0 1,0-1-1,0-1 0,-1-1 1,-1 0-1,-1 0 0,0-1 1,-1-1-1,-1 0 0,0 0 0,-1-1 1,-1 0-1,-1-1 0,-1 1 1,0-2-1,-2 1 0,0 0 0,-1-1 1,1-25-1,-4 44 83,0-1 0,1 1 1,-1 0-1,0-1 0,0 1 0,-1-1 0,1 1 1,0 0-1,0-1 0,0 1 0,-1 0 0,1-1 1,-1 1-1,1 0 0,-1 0 0,0-1 0,1 1 1,-1 0-1,0 0 0,0 0 0,0 0 0,0 0 1,0 0-1,0 0 0,0 0 0,0 0 0,0 0 0,0 1 1,-1-1-1,1 0 0,0 1 0,0-1 0,-1 1 1,1 0-1,0-1 0,-1 1 0,1 0 0,0 0 1,-1 0-1,1 0 0,-1 0 0,1 0 0,0 0 1,-1 0-1,1 0 0,0 1 0,-1-1 0,-2 1 1,-3 2 4,0-1 0,1 1 0,-1 0 0,0 1-1,1-1 1,-1 1 0,-10 10 0,10-8 34,1 0 0,1 0 0,-1 0 0,1 1 0,0 0 0,1 0 0,-1 0 0,-5 14 0,9-19-124,1 0 1,-1 1-1,0-1 0,1 0 0,-1 1 0,1-1 1,0 1-1,-1-1 0,1 1 0,1-1 0,-1 0 1,0 1-1,0-1 0,1 1 0,0-1 0,-1 0 1,1 1-1,0-1 0,0 0 0,0 0 0,0 0 1,1 1-1,-1-1 0,0-1 0,1 1 0,0 0 1,-1 0-1,1 0 0,0-1 0,0 1 0,0-1 1,0 0-1,4 3 0,13 5-1951,1 0 0,36 9-1,-41-14 1263,0 1-1,-1 0 0,1 1 1,-1 0-1,0 2 0,24 15 1,-36-20 1029,0-1 0,1 1 0,-1-1 0,-1 1 1,1 0-1,0 0 0,-1 0 0,1 0 1,1 5-1,-3-7-105,1 0 0,-1 0 0,1 1 0,-1-1 0,0 0 0,1 1 1,-1-1-1,0 0 0,0 1 0,0-1 0,0 0 0,0 1 0,0-1 0,-1 0 1,1 1-1,0-1 0,-1 0 0,1 1 0,0-1 0,-1 0 0,0 0 0,1 1 0,-1-1 1,-1 2-1,1-2-205,11-17-3155,5-4-1586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0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16688,'0'0'1575,"-5"11"5,-4 12-574,1 1 0,1 1 1,1-1-1,1 1 0,-3 50 0,8-61-962,1-1-1,0 1 1,0-1-1,7 25 0,9-2-2325,-22-52-1052,-1-4 3032,-31-31 124,28 41 792,0-1-1,1-1 0,0 0 0,-6-14 0,14 26-543,0-1 0,0 1 0,0 0 0,0-1 0,0 1 0,1-1 0,-1 1 0,0 0 0,0-1 0,0 1 0,1 0 0,-1-1 0,0 1 0,0-1 0,1 1 0,-1 0 0,0 0 0,0-1 0,1 1 0,-1 0 0,1 0 0,-1-1 0,0 1 0,1 0 0,-1 0 0,0 0 0,1 0 0,-1-1 0,1 1 0,-1 0 0,0 0 0,1 0 0,-1 0 0,1 0 0,-1 0 0,1 0 0,-1 0 0,0 0 0,1 0 0,-1 0 0,1 1 0,25-1-490,-22 0 623,46 0-217,-7 1-2088,45-5 0,-44-3-2142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0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 6726,'0'0'13843,"-8"0"-12802,4-1-919,-1 1 0,0-1 0,1 1 0,-1 1 0,1-1 0,-1 1 1,1-1-1,-1 1 0,1 0 0,0 1 0,-1-1 0,1 1 0,0 0 0,0 0 1,0 0-1,0 1 0,1-1 0,-1 1 0,0 0 0,1 0 0,0 0 0,0 1 0,0-1 1,0 1-1,0-1 0,1 1 0,0 0 0,0 0 0,0 0 0,0 1 0,-1 5 0,2-9-90,1 1 0,-1 0 1,1 0-1,0-1 0,0 1 0,0 0 0,0 0 0,0-1 0,0 1 0,0 0 0,0 0 0,1-1 0,-1 1 0,1 0 0,0-1 0,-1 1 0,1 0 0,0-1 0,0 1 0,0-1 0,0 1 0,0-1 0,0 0 0,3 3 0,-1-2 3,-1-1 1,1 1 0,0-1-1,0 0 1,0 0-1,0 0 1,0 0 0,1-1-1,-1 1 1,0-1 0,0 0-1,7 0 1,0-1 1,0 0 1,1 0 0,-1-1-1,0-1 1,0 0-1,0 0 1,0-1-1,9-5 1,-16 7-21,49-33-245,-50 33 211,1 0-1,-1 0 0,1 0 0,-1 0 1,0 0-1,0-1 0,0 1 0,0-1 1,0 0-1,-1 0 0,1 1 0,-1-1 1,0 0-1,0 0 0,0 0 0,1-6 0,-2 8 11,0 1 0,-1 0-1,1 0 1,0-1-1,-1 1 1,1 0 0,0 0-1,-1 0 1,1 0-1,0-1 1,-1 1-1,1 0 1,-1 0 0,1 0-1,0 0 1,-1 0-1,1 0 1,-1 0 0,1 0-1,-1 0 1,1 0-1,0 0 1,-1 0-1,1 0 1,-1 0 0,1 1-1,0-1 1,-1 0-1,1 0 1,0 0-1,-1 1 1,1-1 0,0 0-1,-1 0 1,1 1-1,0-1 1,-1 0 0,1 1-1,0-1 1,0 0-1,-1 1 1,1-1-1,-16 13-36,12-8 50,1-3 37,0 1 0,1-1 0,-1 1 0,1 0 0,0 0 0,0 0 0,0 0 0,0 1 0,1-1 0,-1 0 0,1 1 0,0-1 0,0 1 0,0-1 0,1 1-1,-1 0 1,1-1 0,0 1 0,0 5 0,1-8-15,0 0 0,1 0-1,-1 0 1,1 0 0,-1 0-1,1-1 1,-1 1 0,1 0-1,-1-1 1,1 1 0,0-1 0,-1 0-1,1 1 1,0-1 0,-1 0-1,1 0 1,0 0 0,-1 0-1,4-1 1,35-2 283,-34 1-304,1 0 0,-1 0-1,1-1 1,-1 0 0,0 0 0,0-1-1,0 0 1,-1 0 0,7-5 0,-9 6-31,1 1 0,-1-1 0,0 0 1,-1 0-1,1 0 0,0-1 0,-1 1 1,0-1-1,0 1 0,0-1 0,0 0 1,0 0-1,-1 1 0,0-1 0,0-1 1,1-5-1,-4 11-6,0-1 1,1 1 0,-1 0-1,0 0 1,0 0 0,0 1-1,1-1 1,-1 0 0,0 1-1,1-1 1,-2 2-1,0 2 91,-1 0 0,2 0 0,-1 1 0,0-1 0,1 1 0,0-1-1,0 1 1,1 0 0,0-1 0,0 1 0,0 0 0,1 0 0,-1 0-1,2 8 1,-1-13-48,1 1 0,0-1 0,-1 0 0,1 0 0,0 0 0,0 0 0,0 0 0,0 0 0,-1 0 0,2 0 0,-1 0 0,0 0 0,0 0 0,0-1 0,0 1-1,0 0 1,1-1 0,-1 1 0,0-1 0,0 1 0,1-1 0,-1 0 0,0 1 0,1-1 0,-1 0 0,0 0 0,1 0 0,-1 0 0,1 0 0,-1 0 0,2-1 0,47-6 149,-41 3-251,0 0 1,-1-1 0,1 1-1,-1-2 1,0 1-1,0-1 1,-1 0-1,1-1 1,-2 1-1,1-2 1,-1 1-1,0-1 1,9-14-1,-33 46 42,16-22 37,-1 1 0,1 0 0,0 0 0,-1 0 0,1 0 0,1 0 0,-1 1 0,0-1 0,1 0 0,0 1 0,0-1 0,0 1 0,0 0 0,-1 6 0,2-8-80,0-1 0,0 0 0,0 1 0,0-1 0,0 1 0,0-1-1,0 1 1,0-1 0,0 1 0,1-1 0,-1 0 0,1 1 0,-1-1 0,1 1 0,-1-1 0,1 0 0,0 0 0,0 1 0,1 1 0,0-3-368,-1 1-1,1 0 1,0 0 0,0-1 0,0 1-1,0-1 1,-1 1 0,1-1 0,0 0-1,0 0 1,0 0 0,0 0 0,0 0-1,3-1 1,15-2-5169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0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15310,'0'0'11996,"-3"5"-12669,2-4 636,1-1-1,-1 1 1,1 0-1,-1-1 1,1 1 0,-1 0-1,1-1 1,-1 1-1,1 0 1,0 0 0,0-1-1,-1 1 1,1 0-1,0 0 1,0 0-1,0-1 1,0 1 0,0 0-1,0 0 1,0 0-1,0-1 1,0 1-1,0 0 1,1 0 0,-1 0-1,0-1 1,0 1-1,1 0 1,-1 0-1,0-1 1,1 1 0,-1 0-1,1-1 1,0 2-1,31 11-1968,-5-5 1057,-20-6 884,-1 0 33,0 1-1,0-1 1,0 1-1,-1 0 1,11 7-1,-15-10 87,0 1 0,-1 0 1,1 0-1,0-1 0,-1 1 0,1 0 0,0 0 1,-1 0-1,1 0 0,-1 0 0,0 0 0,1 0 1,-1 0-1,0 0 0,1 0 0,-1 0 0,0 0 0,0 0 1,0 0-1,0 0 0,0 0 0,0 0 0,0 0 1,0 0-1,-1 0 0,1 0 0,0 0 0,-1 0 1,1 0-1,0 0 0,-1 0 0,1 0 0,-1 0 1,0 0-1,1 0 0,-1 0 0,0-1 0,1 1 1,-1 0-1,0 0 0,0-1 0,0 1 0,-1 0 1,-11 10 416,-1-1 1,1-1 0,-1 0 0,-1-1 0,0-1 0,0 0 0,-20 6 0,4-5-3664,2-3-3659,19-5-9837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2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3972,'0'0'21780,"-25"12"-21908,37-10 160,6 0 0,3-1 32,4-1-256,5 0-1794,-7 0-2082,0-6-4772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2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9929,'0'0'14206,"9"-3"-13309,9-6-828,0 0 1,-1-2 0,0 0-1,-1 0 1,20-19 0,0-3-1173,39-46-1,-74 78 1003,-17 40-182,-6 13 355,14-35-7,0 0-1,1 1 0,1 0 1,0 0-1,2 1 0,0 0 1,-2 24-1,6-43-79,0 1 0,0-1 0,0 1 0,0-1 0,0 1 0,1-1 0,-1 0 0,0 1-1,0-1 1,0 1 0,0-1 0,1 0 0,-1 1 0,0-1 0,0 1 0,1-1 0,-1 0 0,0 1 0,1-1 0,-1 0-1,0 1 1,1-1 0,-1 0 0,0 0 0,1 0 0,-1 1 0,1-1 0,-1 0 0,0 0 0,1 0 0,-1 0 0,1 1-1,-1-1 1,1 0 0,-1 0 0,1 0 0,-1 0 0,0 0 0,1 0 0,-1 0 0,1-1 0,-1 1 0,1 0 0,-1 0-1,0 0 1,1 0 0,-1 0 0,1-1 0,-1 1 0,0 0 0,1 0 0,-1-1 0,0 1 0,1 0 0,-1-1 0,1 0-1,24-17-4841,0-7-4064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2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38 13485,'0'0'4089,"-11"8"-1724,6-5-2132,-43 33 1873,45-34-1983,1 0-1,0 0 1,0 0 0,0 0 0,0 0-1,1 1 1,-1-1 0,1 1 0,-1-1-1,1 1 1,0 0 0,0 0 0,0-1-1,0 1 1,0 0 0,1 0 0,-1 0-1,1 0 1,0 0 0,0 6 0,1-8-106,0 1 0,0 0 1,0-1-1,0 1 1,1-1-1,-1 1 0,0-1 1,1 0-1,-1 1 1,1-1-1,-1 0 1,1 0-1,-1 0 0,1 0 1,0 0-1,0 0 1,-1-1-1,1 1 0,0 0 1,0-1-1,0 0 1,0 1-1,0-1 1,3 0-1,58 2 334,-52-2-289,-4 0-9,-1-1 0,1 0-1,-1 0 1,0 0 0,1-1 0,-1 0-1,0 0 1,0-1 0,0 0-1,0 0 1,0 0 0,-1 0 0,1-1-1,4-5 1,-7 7 22,-1 0 0,1-1 0,-1 1 0,0-1-1,1 0 1,-1 0 0,0 0 0,-1 0 0,1 0 0,-1 0 0,1 0 0,-1-1 0,0 1 0,0 0 0,0-1-1,-1 1 1,1-1 0,-1 1 0,0-1 0,0 1 0,0-1 0,0 1 0,0-1 0,-1 1 0,0-1 0,0 1-1,-2-7 1,1 7-23,-1 0-1,1 1 0,-1-1 0,0 0 0,1 1 0,-1-1 1,0 1-1,-1 0 0,1 0 0,0 0 0,-1 0 1,1 1-1,-1 0 0,1-1 0,-1 1 0,-6-1 0,6 1-220,1 1-1,-1-1 0,0 1 0,1 0 0,-1 0 0,0 0 1,1 0-1,-5 1 0,7 0-157,-1-1 0,1 0-1,0 1 1,0-1 0,-1 1 0,1-1 0,0 1-1,0 0 1,0-1 0,0 1 0,0 0 0,0 0 0,0 0-1,0 0 1,0 0 0,0 0 0,1 0 0,-1 0-1,0 0 1,1 0 0,-1 0 0,0 1 0,0 6-8359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2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6951,'0'0'16100,"-10"9"-15310,-46 35-136,-99 61 0,155-105-654,-1 0 0,1 0-1,0 0 1,0 1 0,-1-1 0,1 0 0,0 0-1,0 1 1,-1-1 0,1 0 0,0 0-1,0 1 1,0-1 0,0 0 0,-1 1-1,1-1 1,0 0 0,0 1 0,0-1 0,0 0-1,0 0 1,0 1 0,0-1 0,0 0-1,0 1 1,0-1 0,0 0 0,0 1 0,0-1-1,0 0 1,0 1 0,0-1 0,1 0-1,-1 1 1,0-1 0,0 0 0,0 1-1,0-1 1,1 0 0,-1 0 0,0 1 0,0-1-1,0 0 1,1 0 0,-1 1 0,0-1-1,1 0 1,-1 0 0,0 0 0,0 0-1,1 1 1,-1-1 0,0 0 0,1 0 0,-1 0-1,0 0 1,1 0 0,-1 0 0,0 0-1,1 0 1,-1 0 0,0 0 0,1 0 0,30 9-16,-24-7 35,66 22 14,27 7-1644,-32-19-5555,-36-12-612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2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22 12876,'0'0'6844,"-11"-4"-5146,7 2-1621,0 0-30,0 0 0,-1 0 0,1 0 0,-1 0-1,1 1 1,-1 0 0,1 0 0,-1 0-1,0 1 1,1-1 0,-1 1 0,0 0 0,0 0-1,1 1 1,-1-1 0,0 1 0,1 0 0,-1 1-1,1-1 1,-1 1 0,1 0 0,0 0 0,0 0-1,-1 0 1,2 1 0,-1 0 0,-4 3 0,4-3 0,1 1 0,0 0 0,0 0 0,0 1 1,0-1-1,0 1 0,1-1 0,0 1 1,0 0-1,0 0 0,0 0 0,1 0 1,0 0-1,0 0 0,0 0 0,1 0 0,0 8 1,0-10-12,1 0 0,-1 0 0,1 0 1,0 0-1,0 0 0,0 0 0,0 0 1,1-1-1,-1 1 0,1 0 0,0-1 1,-1 1-1,1-1 0,0 0 1,1 1-1,-1-1 0,0 0 0,1 0 1,-1-1-1,1 1 0,-1 0 0,1-1 1,0 0-1,-1 1 0,1-1 0,0 0 1,0-1-1,0 1 0,6 0 0,2 1 81,1 0 0,-1-1 0,0-1-1,1 0 1,-1-1 0,1 0-1,-1-1 1,0 0 0,0 0-1,16-7 1,-23 8-70,-1-1 0,1 0-1,0 0 1,0 0 0,-1 0 0,1-1-1,-1 1 1,0-1 0,0 0 0,0 0-1,0 0 1,0 0 0,-1-1 0,1 1-1,-1-1 1,0 1 0,0-1 0,0 0 0,-1 0-1,1 0 1,-1 0 0,0 0 0,0 0-1,0 0 1,-1-1 0,0 1 0,1 0-1,-2 0 1,1 0 0,-1-9 0,0 11-65,1 0 1,-1 0 0,0 1-1,0-1 1,1 0 0,-1 0-1,0 0 1,0 1 0,-1-1-1,1 1 1,0-1 0,0 1-1,-1-1 1,1 1 0,-1 0-1,1-1 1,-1 1 0,0 0-1,0 0 1,1 0 0,-1 0-1,0 1 1,0-1 0,0 0-1,0 1 1,-3-1 0,-27-2-2419,4 5-3623,15 1-2205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27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15535,'0'0'8488,"55"3"-7367,-2-10-160,14 1-545,9-1-288,-1 1-96,-5 2-32,-8 4-1313,-17 0-1762,-15 0-448,-18 0-2018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5:0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8232,'0'0'2947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2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8040,'0'0'11595,"74"32"-10090,-26-32-608,3 0-705,4 0-128,-7 0-32,0 2-897,-13-2-1121,-3 0-928,-9 0-962,-2-9-3651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2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3 12716,'0'0'2344,"10"-1"-818,-2 1-1230,6-1 195,0 0 1,0 2-1,0-1 0,24 5 0,-36-4-425,0-1 1,0 1-1,1 0 0,-1 0 1,0-1-1,0 1 0,0 0 1,0 1-1,-1-1 0,1 0 1,0 0-1,0 1 0,-1-1 1,1 1-1,-1 0 0,1-1 1,1 3-1,-3-2-33,1 1 1,-1-1-1,1 0 1,-1 0-1,0 0 1,0 1-1,0-1 1,0 0-1,0 0 1,0 1-1,-1-1 0,1 0 1,-1 0-1,1 0 1,-1 0-1,0 1 1,0-1-1,0 0 1,0-1-1,0 1 1,-3 3-1,-6 9 204,0 0-1,-1 0 0,-1-1 1,0-1-1,-17 14 1,-77 53 101,63-48-274,21-14-164,-64 45-594,28-24-3595,19-13-3788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3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78 4516,'0'0'13213,"-1"-8"-10822,1 6-2247,-1 0 0,1 0-1,-1 0 1,1 0 0,-1 0-1,0 0 1,1 0 0,-1 1-1,0-1 1,0 0 0,0 0 0,-1 1-1,1-1 1,0 1 0,-1-1-1,1 1 1,-1 0 0,1-1-1,-1 1 1,0 0 0,1 0-1,-4-1 1,1 1-29,0 0 1,-1 0-1,1 0 0,0 1 1,-1 0-1,1 0 1,-1 0-1,1 1 0,0-1 1,-1 1-1,1 0 1,-7 2-1,0 1-78,1 0 0,-1 1 0,1 0 0,0 0 0,0 1 0,0 0 0,1 1 0,-13 12 0,17-14-18,0-1 0,0 1 0,1 0 0,0 0 0,0 1 0,0-1 0,1 1 0,0 0 0,0 0 0,0 0 0,1 0 0,-1 0 0,2 0 0,-1 1 0,1-1 0,-1 9 1,2-14-6,0 0 0,1 0 1,-1 0-1,0 0 0,1 0 1,-1 0-1,1 0 0,-1 0 1,1 0-1,0 0 0,-1 0 1,1 0-1,0-1 0,0 1 1,-1 0-1,1 0 1,0-1-1,0 1 0,0 0 1,0-1-1,0 1 0,0-1 1,0 0-1,0 1 0,0-1 1,0 0-1,0 1 0,0-1 1,1 0-1,-1 0 0,0 0 1,0 0-1,0 0 1,0 0-1,0 0 0,0 0 1,0-1-1,0 1 0,2-1 1,49-13 468,-31 5-434,0-2 0,-1 0 1,-1-1-1,0-1 0,-1-1 1,0 0-1,-1-1 1,0-1-1,-2-1 0,0 0 1,14-21-1,-39 53-80,4-6 87,-1 0 1,2 1-1,-1-1 1,1 1-1,1 0 1,0 1-1,0-1 1,1 1-1,-2 13 1,5-23-42,0 0 0,0 1 0,0-1 0,0 0 0,0 0 0,0 0 0,0 1 0,1-1-1,-1 0 1,1 0 0,-1 0 0,1 0 0,-1 0 0,1 1 0,-1-1 0,1 0 0,0 0 0,0-1 0,0 1 0,-1 0 0,1 0 0,0 0 0,0 0 0,0-1 0,2 2 0,0-1 21,0 0 1,0 0 0,0 0-1,1 0 1,-1 0 0,0-1 0,0 0-1,1 1 1,4-2 0,4 1 54,-1-2 0,0 1 0,1-2 1,19-6-1,-17 3-68,1 0-1,-1-1 1,-1 0 0,1-2 0,19-15-1,-27 19-29,0 0 0,0-1 0,-1 0-1,1 0 1,-2 0 0,1 0 0,-1-1 0,0 0-1,0 0 1,0 0 0,-1 0 0,4-15-1,-7 22 6,0-1-1,0 1 0,0 0 0,1 0 0,-1-1 0,0 1 0,0 0 0,0 0 1,0-1-1,0 1 0,0 0 0,0 0 0,0-1 0,0 1 0,0 0 0,0 0 1,0-1-1,0 1 0,0 0 0,0 0 0,0 0 0,-1-1 0,1 1 0,0 0 1,0 0-1,0-1 0,0 1 0,0 0 0,0 0 0,-1 0 0,1-1 0,0 1 1,0 0-1,0 0 0,-1 0 0,1 0 0,0 0 0,0-1 0,0 1 0,-1 0 1,-11 4-92,-11 11 65,19-10 86,0-1 1,0 0-1,1 1 0,-1 0 0,1 0 0,0 0 1,0 0-1,1 0 0,0 0 0,-1 1 0,2 0 1,-1-1-1,-1 9 0,4-13-39,-1 0 0,1 0 0,-1 0 0,1 0 0,0 0-1,0 0 1,-1 0 0,1 0 0,0 0 0,0 0 0,0 0 0,0-1 0,0 1 0,0 0 0,0-1-1,0 1 1,0-1 0,1 1 0,-1-1 0,0 1 0,0-1 0,0 0 0,1 0 0,-1 1 0,0-1 0,0 0-1,1 0 1,-1 0 0,0-1 0,2 1 0,44-3 206,-35 1-213,0-1-1,0-1 0,-1 0 1,1 0-1,-1-1 0,0-1 1,-1 0-1,1 0 0,-1-1 1,-1 0-1,1-1 0,-1 0 1,0 0-1,13-18 0,-30 56-501,2-18 523,1-1 0,0 1 0,1 0 0,-4 18-1,7-28-57,0 0-1,1 0 1,0 0-1,-1 0 1,1 0-1,0 0 1,0 0-1,0 0 1,0 0-1,0 0 1,1 0-1,-1 0 1,1 0-1,-1 0 0,1 0 1,0 0-1,0 0 1,-1-1-1,1 1 1,0 0-1,1 0 1,-1-1-1,0 1 1,0-1-1,1 1 1,-1-1-1,1 0 1,-1 1-1,1-1 0,0 0 1,0 0-1,-1 0 1,1 0-1,0 0 1,0-1-1,0 1 1,2 0-1,39 3-3484,1-11-3735,-12-6-2555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3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13004,'0'0'8942,"-12"1"-6604,3-2-1931,-1 2 0,1-1 0,-1 1 0,1 1 0,0 0-1,-1 0 1,1 1 0,0 0 0,1 0 0,-1 1 0,0 0 0,1 1-1,-15 10 1,28-13-515,0 0 0,0 0 0,0-1 0,0 1 0,0-1 0,0 0 0,6 0 0,23 2-1530,33 6-689,-63-9 2259,0 1 0,0 0 0,0 1 0,0-1 0,0 1 0,0-1 1,-1 1-1,1 0 0,-1 1 0,0-1 0,1 0 0,3 5 0,-6-5 179,0-1 0,0 0 0,-1 1 0,1-1 0,0 1 1,-1-1-1,0 1 0,1-1 0,-1 1 0,0 0 0,0-1 0,1 1 0,-1-1 0,-1 1 0,1-1 0,0 1 0,0 0 0,-1-1 0,1 1 0,0-1 0,-1 1 0,0-1 0,1 1 0,-1-1 0,0 0 0,0 1 0,0-1 0,1 0 0,-2 0 0,1 1 1,0-1-1,0 0 0,0 0 0,0 0 0,-3 1 0,-47 34 2490,45-32-2556,-1 0 0,0 0 1,0-1-1,-1 0 0,1 0 1,-1 0-1,1-1 1,-1 0-1,0-1 0,0 0 1,-14 0-1,22-1-212,-1 0 1,1 0-1,-1-1 0,1 1 0,-1 0 1,1 0-1,0-1 0,-1 1 0,1 0 1,0-1-1,-1 1 0,1-1 0,0 1 1,-1-1-1,1 1 0,0 0 0,0-1 1,0 1-1,-1-1 0,1 1 1,0-1-1,0 1 0,0-1 0,0 1 1,0-1-1,0 1 0,0-1 0,0 1 1,0-1-1,0 1 0,0-1 0,1 0 1,5-19-9349,8 7-1338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3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77 10730,'0'0'14168,"-1"8"-13250,-12 35 188,8-31-799,1 1 1,1-1-1,0 0 1,-3 23-1,6-33-289,1-1 0,-1 0 0,1 0 1,-1 1-1,1-1 0,-1 0 0,1 0 0,0 0 0,-1 0 1,1 0-1,0 0 0,0 0 0,0 0 0,0 0 0,0 0 0,0 0 1,0-1-1,0 1 0,0 0 0,1-1 0,-1 1 0,0-1 1,0 1-1,0-1 0,1 0 0,-1 1 0,0-1 0,1 0 0,-1 0 1,0 0-1,1 0 0,-1 0 0,0 0 0,1 0 0,1-1 1,51-7 293,-43 4-354,-1 0 0,0 0-1,0-1 1,0-1 0,-1 1 0,0-2 0,0 1-1,8-9 1,7-7-384,27-36-1,-55 63 428,1 1-1,-1-1 1,1 1-1,0-1 1,1 1 0,-1 0-1,1 0 1,0 1-1,1-1 1,-1 0-1,1 1 1,1-1 0,-1 0-1,1 1 1,0-1-1,2 10 1,-2-12 11,0-1 1,1 1-1,0-1 0,0 0 1,0 1-1,0-1 0,1 0 1,-1 0-1,1 0 0,0 0 0,0 0 1,0 0-1,0 0 0,0-1 1,1 1-1,-1-1 0,1 1 1,0-1-1,0 0 0,-1 0 1,1-1-1,1 1 0,-1 0 1,0-1-1,0 0 0,0 0 1,1 0-1,-1 0 0,1 0 0,-1-1 1,0 1-1,5-1 0,-3 0 5,-1 1-1,1-2 0,-1 1 0,1 0 0,-1-1 0,1 0 0,-1 0 1,1 0-1,-1 0 0,0-1 0,0 0 0,1 1 0,-1-2 1,-1 1-1,1 0 0,0-1 0,3-3 0,-3 2 3,0-1 0,-1 0-1,0 1 1,1-2 0,-2 1-1,1 0 1,-1 0 0,0-1-1,0 0 1,0 1 0,-1-1 0,2-10-1,4-46 51,-7 57-1,0 1 1,0-1-1,0 1 0,0 0 0,-1-1 0,0 1 0,0-1 0,0 1 0,0 0 0,-1 0 0,-3-7 0,5 11-63,0 0-1,0-1 1,0 1-1,0 0 1,0 0 0,0 0-1,0-1 1,0 1-1,0 0 1,0 0-1,-1-1 1,1 1-1,0 0 1,0 0-1,0 0 1,0 0-1,0-1 1,-1 1-1,1 0 1,0 0-1,0 0 1,0 0-1,-1 0 1,1-1-1,0 1 1,0 0-1,-1 0 1,1 0 0,0 0-1,0 0 1,0 0-1,-1 0 1,1 0-1,0 0 1,0 0-1,-1 0 1,1 0-1,0 0 1,0 0-1,-1 0 1,1 0-1,0 0 1,0 0-1,0 0 1,-1 1-1,1-1 1,0 0-1,0 0 1,-1 0-1,1 0 1,0 0 0,0 1-1,0-1 1,0 0-1,-1 0 1,1 0-1,0 0 1,0 1-1,0-1 1,0 0-1,0 0 1,0 1-1,-1-1 1,1 1-6,0 0 1,0 0 0,0 0-1,0 0 1,0 0 0,0 0-1,0 0 1,0 0 0,0 0-1,0-1 1,0 1-1,1 0 1,-1 0 0,0 0-1,1 0 1,-1 0 0,2 1-1,1 1 19,0 0 1,0 0-1,1-1 0,-1 1 0,1-1 0,0 0 0,-1 0 1,1 0-1,0-1 0,0 1 0,0-1 0,1 0 0,-1 0 0,6 0 1,62 4 82,-72-5-101,20 0 15,0 0-1,-1-2 1,1 0-1,29-8 1,-41 8-22,0 0 0,0-1 0,0-1 0,-1 1-1,1-1 1,-1-1 0,0 1 0,0-1 0,0-1 0,-1 1 0,0-1 0,0 0-1,6-7 1,-12 12 8,1 1 0,-1-1-1,1 1 1,-1-1 0,1 0-1,-1 1 1,1-1 0,-1 0 0,1 0-1,-1 1 1,0-1 0,1 0-1,-1 0 1,0 1 0,0-1-1,0 0 1,0 0 0,0 0-1,1 0 1,-1 1 0,-1-2-1,-11-1-10,-24 17 0,32-11 39,0-1-1,0 1 1,0 0 0,0 0 0,1 1-1,-1-1 1,1 1 0,0 0 0,0 0-1,0 0 1,1 0 0,-1 1-1,1-1 1,0 0 0,0 1 0,1 0-1,-1-1 1,1 1 0,0 0 0,0 7-1,1-10-23,0-1 0,1 0 0,-1 1 0,1-1 1,-1 0-1,1 0 0,0 1 0,-1-1 0,1 0 0,0 0 0,0 0 0,0 0 0,-1 0 0,1 0 0,1 0 0,-1 0 0,0 0 0,0 0 0,0 0 0,0-1 1,0 1-1,1-1 0,-1 1 0,0-1 0,1 1 0,-1-1 0,0 1 0,1-1 0,-1 0 0,0 0 0,4 0 0,50 1 40,-49-1-81,2-2-57,0 1-1,0-1 1,-1-1 0,1 1 0,-1-1-1,0 0 1,1-1 0,-2 0-1,1 0 1,0 0 0,-1-1-1,0 0 1,0-1 0,0 1-1,-1-1 1,0 0 0,0 0 0,0-1-1,-1 1 1,0-1 0,0 0-1,4-10 1,-12 23 281,0-1-71,1 0 1,0 0-1,0 1 0,1-1 0,-1 1 1,-2 9-1,4-11-66,0 0 0,1 0 0,0 1 0,0-1 0,0 0-1,0 0 1,1 0 0,-1 0 0,1 0 0,0 0 0,0 0 0,0 0 0,1-1 0,0 1 0,-1 0-1,1-1 1,0 1 0,1-1 0,-1 1 0,1-1 0,3 4 0,-1-4-210,-1 1 1,1-1-1,0 0 0,0-1 1,0 1-1,0-1 0,1 0 1,-1 0-1,1-1 0,-1 1 1,1-1-1,0 0 0,-1-1 1,12 0-1,-13 0-305,-1 1-164,0-1 1,0 0-1,0 0 0,-1-1 0,1 1 1,0-1-1,0 1 0,-1-1 0,1 0 1,-1 0-1,5-2 0,12-12-7241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3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1 224,'0'0'25240,"57"47"-34112,-30-34-2275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3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130 294 14414,'0'0'3544,"-8"2"-720,-6 1-1782,1 2 0,-1-1-1,1 2 1,-12 6 0,21-10-753,1 1 1,-1-1 0,1 1 0,-1-1-1,1 1 1,0 0 0,0 0 0,0 1-1,-3 3 1,5-5-251,0-1 0,1 1 1,-1 0-1,0 0 0,1-1 0,-1 1 0,1 0 0,-1 0 0,1-1 0,0 1 1,0 0-1,0 0 0,0 0 0,0 0 0,0-1 0,1 1 0,-1 0 1,1 0-1,-1 0 0,1-1 0,-1 1 0,3 3 0,-2-3-22,1 0-1,0 0 0,0 0 1,1-1-1,-1 1 1,0 0-1,0-1 1,1 0-1,-1 1 1,1-1-1,-1 0 0,1 0 1,0 0-1,-1-1 1,1 1-1,0-1 1,0 1-1,-1-1 0,5 0 1,58-1 178,-59 1-185,4-1-97,1-1 1,0 0-1,-1 0 0,1-1 1,-1 0-1,0-1 0,0 0 1,0-1-1,-1 0 0,1-1 0,-1 0 1,-1 0-1,1-1 0,-1 0 1,0 0-1,0-1 0,-1 0 1,0 0-1,-1-1 0,7-11 1,-5 6 12,0 0 0,-2 0 1,1-1-1,-2 0 1,0 0-1,-1 0 0,0-1 1,-1 1-1,-1-1 1,0 0-1,-1 0 0,-1 0 1,-2-17-1,1 30 98,1 0-1,-1-1 1,1 1-1,-1 0 1,0 0-1,0 0 1,0 0-1,-1 0 1,1 0-1,-1 0 1,0 0-1,1 1 1,-1-1-1,-1 0 1,1 1-1,0 0 0,0 0 1,-1-1-1,0 1 1,1 1-1,-1-1 1,0 0-1,0 1 1,0-1-1,0 1 1,0 0-1,0 0 1,0 0-1,0 0 1,0 1-1,-1-1 1,1 1-1,0 0 1,-1 0-1,1 0 1,0 0-1,-5 2 1,3-2 21,1 1 1,0 0-1,-1 0 1,1 0 0,0 1-1,0-1 1,0 1 0,0 0-1,0 0 1,1 1-1,-1-1 1,1 1 0,-1 0-1,1-1 1,0 2 0,0-1-1,0 0 1,0 0-1,1 1 1,0 0 0,-1-1-1,1 1 1,0 0 0,1 0-1,-1 0 1,1 1 0,0-1-1,-1 5 1,1-3-38,1-1 1,0 1-1,0-1 1,1 0 0,0 1-1,0-1 1,0 0-1,0 0 1,1 1 0,0-1-1,0 0 1,0 0-1,0-1 1,1 1-1,4 6 1,4 2-495,1-1-1,-1 0 1,22 16 0,-24-21 204,0-1 0,-1 1 0,0 0 1,-1 1-1,1 0 0,-1 0 1,-1 1-1,0 0 0,0 0 0,-1 0 1,5 12-1,-9-18 288,0 1 1,0-1-1,0 1 1,-1-1-1,1 1 0,-1-1 1,0 1-1,0-1 1,-1 1-1,1-1 0,-1 1 1,1-1-1,-1 1 1,0-1-1,0 0 1,-1 1-1,1-1 0,-1 0 1,1 0-1,-1 0 1,0 0-1,0 0 0,-1 0 1,1-1-1,-4 4 1,-4 7 29,7-10-995,7-7-2326,6-8-2919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3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16271,'0'0'11489,"11"2"-10224,-4-1-1086,9 3 90,2-1-1,30 1 1,-44-4-257,1 0-1,0 0 1,-1-1 0,1 0 0,0 0-1,-1 0 1,7-2 0,-10 2-25,1 0 0,-1 1 0,0-1 0,1 0 0,-1 0 0,0 0 0,1 0 1,-1 0-1,0 0 0,0-1 0,0 1 0,0 0 0,0 0 0,0-1 0,0 1 1,-1-1-1,1 1 0,0 0 0,-1-1 0,1 0 0,-1-1 0,1 2 0,-1 1 0,0-1 0,0 1 0,0 0 0,0-1 0,0 1 0,0-1-1,0 1 1,-1-1 0,1 1 0,0-1 0,0 1 0,0 0 0,0-1 0,-1 1 0,1-1 0,0 1-1,0 0 1,-1-1 0,1 1 0,0-1 0,0 1 0,-1 0 0,1 0 0,0-1 0,-1 1 0,1 0-1,-1-1 1,1 1 0,0 0 0,-1 0 0,1 0 0,-2-1 0,-21-1-180,-21 11 9,39-6 214,0 0-1,1 0 1,0 0 0,-1 1-1,1-1 1,0 1 0,0 0-1,1 0 1,0 1 0,-1-1-1,-3 9 1,6-12-14,0 1 1,0-1-1,0 0 0,1 1 1,-1-1-1,1 0 0,-1 1 0,1-1 1,-1 1-1,1-1 0,0 1 0,0-1 1,-1 1-1,1-1 0,0 1 1,1-1-1,-1 1 0,0-1 0,0 1 1,1-1-1,-1 1 0,0-1 1,1 0-1,0 1 0,-1-1 0,1 0 1,0 1-1,0-1 0,-1 0 0,1 0 1,0 1-1,0-1 0,1 0 1,-1 0-1,0 0 0,0 0 0,0-1 1,1 1-1,-1 0 0,0 0 0,1-1 1,-1 1-1,0-1 0,1 1 1,-1-1-1,3 1 0,8 1-209,0 1-1,0-2 1,0 0-1,0 0 0,0-1 1,0 0-1,18-4 1,4-2-2122,41-14 1,-14 2 2106,-60 19 330,-1-1-1,1 0 0,-1 1 0,0-1 0,1 0 1,-1 1-1,0-1 0,1 1 0,-1-1 0,0 0 1,1 1-1,-1-1 0,0 1 0,0-1 0,0 1 1,0-1-1,1 1 0,-1-1 0,0 1 0,0-1 1,0 1-1,0-1 0,0 1 0,0-1 0,0 1 0,0-1 1,0 1-1,0-1 0,-1 1 0,1-1 0,0 1 1,0-1-1,0 0 0,-1 1 0,1-1 0,0 1 1,0-1-1,-1 1 0,1-1 0,-8 24 1571,6-21-1536,1 1-1,0-1 1,0 0 0,0 0 0,1 0-1,-1 1 1,1-1 0,0 0-1,0 6 1,0-8-127,0 0 0,1 1 1,-1-1-1,0 0 0,1 0 0,-1 0 0,1 0 0,-1 0 1,1 0-1,0 0 0,-1 0 0,1 0 0,0 0 0,0 0 0,0 0 1,-1 0-1,1-1 0,0 1 0,2 1 0,2 0-327,0-1-1,0 1 1,1-1 0,-1 0-1,0 0 1,1 0-1,-1-1 1,1 0-1,-1 0 1,9-2 0,15-3-4149,2-8-3454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39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1858,'0'0'2653,"-9"2"2002,-8 1-3158,-9 0 190,1 5 8944,34-5-8704,11 1-688,72 4 1434,101 9-435,97-4-4282,-289-19-3326,-1-2-273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4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181 220 14670,'0'0'2594,"-5"-7"-576,4 4-1936,0 1 0,0-1 0,-1 1 0,1 0 0,-1 0-1,1 0 1,-1 0 0,0 0 0,0 0 0,0 0 0,0 0 0,0 1-1,-1-1 1,1 1 0,0 0 0,-1-1 0,1 1 0,-1 0-1,1 0 1,-1 1 0,1-1 0,-1 1 0,0-1 0,1 1 0,-1 0-1,0 0 1,0 0 0,1 0 0,-1 0 0,0 1 0,1-1 0,-1 1-1,1-1 1,-1 1 0,0 0 0,1 0 0,0 1 0,-1-1 0,1 0-1,0 1 1,-3 2 0,-2 1 3,1 0 0,0 1 0,0 0 0,0 0-1,1 0 1,0 1 0,0 0 0,0 0 0,1 0 0,0 1 0,1-1-1,-1 1 1,2 0 0,-1 0 0,1 0 0,0 0 0,1 1 0,-1 12-1,2-19-69,0-1 0,0 0 0,0 0 0,0 0 0,0 0 0,0 0 0,0 1 0,1-1 0,-1 0 0,0 0 0,1 0 0,-1 0 0,1 0 0,-1 0 0,1 0-1,0 0 1,-1 0 0,1 0 0,0-1 0,0 1 0,-1 0 0,1 0 0,0-1 0,0 1 0,0 0 0,0-1 0,0 1 0,0-1 0,2 1 0,0 0 30,1 0 1,-1-1-1,1 0 1,-1 1-1,1-1 1,0-1 0,-1 1-1,1 0 1,5-2-1,4-2 65,0 0 0,0 0-1,-1-1 1,18-10-1,-6-1-289,0-1 0,-1 0 1,-1-2-1,33-36 0,-43 41 124,0 0 0,-1-1 0,0-1 0,-2 0 0,1 0-1,-2-1 1,0 0 0,6-24 0,-13 39 98,0-1-1,-1 1 0,1 0 1,-1-1-1,1 1 0,-1 0 1,0-1-1,0 1 0,0-1 1,-1 1-1,1 0 0,-1-1 1,1 1-1,-2-4 1,2 6-23,0-1 0,-1 1 0,1 0 0,0 0 0,0 0 1,0-1-1,-1 1 0,1 0 0,0 0 0,0 0 1,-1-1-1,1 1 0,0 0 0,-1 0 0,1 0 0,0 0 1,0 0-1,-1 0 0,1 0 0,0-1 0,-1 1 1,1 0-1,0 0 0,-1 0 0,1 0 0,0 0 1,-1 1-1,1-1 0,0 0 0,0 0 0,-1 0 0,1 0 1,0 0-1,-1 0 0,-15 18 115,8-6-66,1 0 1,0 0-1,1 1 1,0 1 0,1-1-1,1 1 1,0-1-1,0 1 1,2 0 0,0 0-1,0 1 1,2 24-1,0-36-95,1-1-1,0 1 1,0-1-1,0 0 0,0 1 1,0-1-1,0 0 1,1 0-1,-1 0 1,1 0-1,0 0 0,-1 0 1,1 0-1,0-1 1,0 1-1,0 0 1,0-1-1,0 0 1,1 1-1,-1-1 0,0 0 1,1 0-1,-1-1 1,0 1-1,1 0 1,-1-1-1,1 1 0,-1-1 1,1 0-1,-1 0 1,1 0-1,4-1 1,3 1-953,-1 0 0,0-1 1,0 0-1,0 0 0,-1-1 1,1-1-1,0 1 0,11-6 1,14-12-6991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7:2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9897,'2'-9'2084,"6"-20"5051,-1 26-4548,3 17-2061,35 74-24,-5 2 0,-3 1-1,-5 2 1,27 126 0,-56-203-331,-1 0 0,-1 0 0,0 1-1,-1-1 1,-1 0 0,0 0 0,-1 0 0,-1 0 0,-1 0-1,-5 16 1,-1-6-156,1 1 62,-1-1-1,-1 0 0,-1-1 1,-1-1-1,-1 0 1,-28 35-1,19-23 216,12-19-4743,19-29 63,-1-8-3021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4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 8680,'0'0'12796,"-9"4"-11280,1-1-1223,1 0 0,0 0 0,0 1-1,0 0 1,1 0 0,-1 1-1,1 0 1,0 0 0,1 0 0,-1 1-1,1 0 1,0 0 0,0 0 0,1 1-1,0 0 1,0-1 0,-4 11-1,8-16-283,0 0-1,0 0 0,0-1 1,0 1-1,-1 0 0,1 0 1,0 0-1,1 0 0,-1-1 1,0 1-1,0 0 0,0 0 1,0 0-1,1-1 0,-1 1 1,0 0-1,1 0 0,-1-1 0,0 1 1,1 0-1,-1-1 0,1 1 1,-1 0-1,1-1 0,-1 1 1,1-1-1,0 1 0,-1-1 1,2 2-1,30 6 207,32-10-71,-53-1-247,0 0 0,-1 0 0,1-1 0,-1-1-1,0 1 1,0-1 0,-1-1 0,1 0 0,9-9 0,-12 10 80,-1 0 1,0-1-1,0 0 1,0 0-1,0-1 1,-1 0-1,0 0 1,-1 0-1,0 0 1,0-1-1,0 0 1,3-12-1,-6 19 39,-1 1 0,0 0 0,0 0 0,0-1 0,0 1 0,0 0 0,0 0 0,0 0 0,0-1 0,0 1 0,0 0 0,0 0 0,0-1 0,0 1 0,0 0 0,0 0 0,0-1 0,0 1 0,0 0-1,0 0 1,0-1 0,0 1 0,0 0 0,0 0 0,0-1 0,0 1 0,-1 0 0,1 0 0,0 0 0,0-1 0,0 1 0,0 0 0,-1 0 0,1 0 0,0 0 0,0-1 0,0 1 0,-1 0 0,1 0 0,0 0 0,0 0 0,-1 0 0,1 0 0,0 0 0,0 0 0,-1 0 0,1 0 0,0 0 0,0 0 0,-1 0 0,1 0 0,0 0-1,0 0 1,-1 0 0,1 0 0,0 0 0,0 0 0,-1 0 0,1 0 0,0 0 0,0 0 0,0 1 0,-1-1 0,1 0 0,0 0 0,0 0 0,0 0 0,-1 1 0,1-1 0,-16 11 25,11-5 24,0 0 0,0 0 0,1 1 0,0-1 0,0 1 0,0 0 0,1 0 0,-4 12 0,6-16-45,0-1-1,1 0 0,-1 1 0,0-1 0,1 1 0,0-1 1,0 1-1,-1-1 0,1 1 0,1-1 0,-1 0 0,0 1 0,1-1 1,-1 1-1,1-1 0,0 1 0,-1-1 0,1 0 0,0 0 1,1 1-1,-1-1 0,0 0 0,1 0 0,-1 0 0,1 0 1,-1-1-1,1 1 0,0 0 0,0-1 0,2 3 0,7 1-80,0-1 0,0 0 0,0 0 0,0-1 0,1 0-1,-1-1 1,1 0 0,12 0 0,38-2-3087,-4-7-4909,-5-6-8022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6374,'0'0'19853,"-9"3"-19602,-19 7-194,-51 26-1,67-29-66,0-1 0,1 2 0,0-1 0,1 2 0,-1-1 0,1 1-1,-14 17 1,24-25-15,-1 0 0,0-1 0,1 1 0,-1 0 0,1-1 0,-1 1-1,1 0 1,-1 0 0,1-1 0,-1 1 0,1 0 0,0 0-1,-1 0 1,1 0 0,0 0 0,0-1 0,0 1 0,0 0 0,0 0-1,0 0 1,0 0 0,0 0 0,0 0 0,0 0 0,0 0-1,0 0 1,1-1 0,-1 1 0,0 0 0,1 0 0,-1 0 0,1 0-1,-1-1 1,1 1 0,-1 0 0,1 0 0,-1-1 0,1 1-1,0 0 1,-1-1 0,1 1 0,0-1 0,0 1 0,-1-1 0,1 1-1,0-1 1,0 0 0,0 1 0,0-1 0,-1 0 0,1 0 0,0 1-1,0-1 1,0 0 0,0 0 0,0 0 0,2 0 0,10 1-393,1 0 1,-1 0-1,17-3 1,-14 2-5,58-4-1707,-45 1 1047,58 3 1,-86 0 1122,0 0 1,0 0-1,1 0 0,-1 0 0,0 0 0,0 0 0,0 0 0,0 0 0,0 1 0,1-1 0,-1 0 0,0 1 1,0-1-1,0 1 0,0-1 0,0 1 0,0-1 0,0 1 0,0 0 0,0 0 0,-1-1 0,1 1 1,0 0-1,0 0 0,-1 0 0,1 0 0,0 0 0,-1 0 0,1 0 0,-1 0 0,1 0 0,-1 0 0,0 0 1,1 0-1,-1 0 0,0 0 0,0 1 0,0-1 0,0 0 0,0 0 0,0 0 0,0 0 0,0 0 0,0 1 1,0-1-1,-1 0 0,1 0 0,-1 1 0,-1 3 325,0-1 0,0 0-1,-1 1 1,1-1 0,-1 0 0,0-1 0,-1 1 0,1 0-1,0-1 1,-7 5 0,-4 2 8,-1-2 0,0 1 0,-1-2 0,1 0 0,-1-1 0,-1 0 1,1-2-1,-1 0 0,0 0 0,0-2 0,0 0 0,0-1 0,-20-1 0,37 0-412,-1 0 0,0 0 0,0 0 0,0 0 0,1 0 0,-1 0 1,0 0-1,0 0 0,1 0 0,-1 0 0,0-1 0,0 1 0,0 0 0,1-1 0,-1 1 0,0 0 0,1-1 0,-1 1 1,0-1-1,1 1 0,-1-1 0,1 1 0,-1-1 0,1 1 0,-1-1 0,1 0 0,-1 1 0,1-1 0,-1 0 0,1 1 1,0-1-1,-1 0 0,1 0 0,0 1 0,0-1 0,0 0 0,0 0 0,0 0 0,-1 1 0,1-1 0,0 0 0,1 0 1,-1-1-1,0 0-327,1 0-1,0 0 1,0 1 0,0-1 0,0 0 0,0 0-1,0 1 1,0-1 0,0 0 0,1 1 0,-1-1 0,0 1-1,1 0 1,0-1 0,1 0 0,49-20-11321,-17 13 2253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4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12 9513,'0'0'6358,"-9"-2"-3021,4 0-3059,-1 0 0,1 0 0,0 1 0,-1 0 0,1 0 0,-1 1 0,1-1 0,-1 1 0,1 0 0,-1 1 0,1-1 0,-1 1 0,1 0 0,0 1 0,-1-1 0,1 1 0,0 0 0,0 0 0,0 1 0,0-1 0,0 1 0,1 0 0,-1 1 0,-4 4 0,4-3-178,1 0 1,-1 1-1,2-1 1,-1 1-1,0 0 0,1 0 1,0 0-1,1 1 0,-1-1 1,1 1-1,0-1 0,1 1 1,0 0-1,-1 10 1,2-16-94,0 0 0,0 0 0,0 0 1,1 0-1,-1 0 0,0 0 1,0 0-1,1 0 0,-1 0 0,1 0 1,-1 0-1,1 0 0,-1 0 1,1 0-1,0-1 0,-1 1 0,1 0 1,0 0-1,-1-1 0,1 1 1,0 0-1,0-1 0,0 1 0,0-1 1,0 1-1,0-1 0,1 1 1,38 4 220,-27-6-149,1-1-1,-1 0 1,24-8 0,-17 2-236,-1-1 0,-1-1 0,1 0-1,-2-2 1,1 0 0,24-24 0,-40 35 114,-4 19-314,-12 41 575,-2-1 1,-3-1-1,-27 57 1,28-71-79,8-20-66,-60 136 567,59-138-587,0-1 1,-2 0-1,0 0 0,-2-2 1,-19 22-1,32-38-39,0 0 1,0 0-1,0 0 1,0-1-1,0 1 0,0-1 1,0 1-1,-1-1 0,1 0 1,0 1-1,-1-1 0,1-1 1,-1 1-1,-3 1 0,5-2 0,0-1 0,1 1 0,-1 0 0,0 0 0,0 0 0,0-1 0,0 1 0,0 0 0,0-1 0,1 1 0,-1-1-1,0 1 1,0-1 0,1 1 0,-1-1 0,0 0 0,1 1 0,-1-1 0,0 0 0,1 1 0,-1-1 0,1 0-1,0 0 1,-1 0 0,1 1 0,-1-3 0,-1-5 27,0 0 1,0-1-1,1 1 0,0 0 1,1-1-1,0 1 0,1-10 1,1-5-183,2 0 0,0 0 0,2 0 0,0 1 0,2 0 0,0 0 0,1 1 0,2 0 1,0 0-1,1 2 0,1-1 0,0 1 0,2 1 0,28-28 0,-2 8-143,1 1 0,2 2 1,2 2-1,1 3 0,51-26 0,-92 53 297,-3 1 0,0 0 0,0 1 1,0-1-1,0 1 0,1 0 0,-1 0 0,0 0 0,1 0 0,6 0 0,-10 1 3,1 1-1,0 0 1,-1-1 0,1 1 0,-1 0 0,1 0 0,-1-1-1,0 1 1,1 0 0,-1 0 0,0 0 0,1 0-1,-1-1 1,0 1 0,0 0 0,0 0 0,0 0-1,0 0 1,0 0 0,0 0 0,0 0 0,0 1-1,-1 29 283,1-26-210,-14 69 797,14-73-878,0-1-1,0 0 1,0 1 0,0-1 0,0 0-1,0 1 1,0-1 0,0 0-1,1 0 1,-1 1 0,0-1-1,0 0 1,0 1 0,0-1-1,0 0 1,1 0 0,-1 1-1,0-1 1,0 0 0,0 0 0,1 0-1,-1 1 1,0-1 0,0 0-1,1 0 1,-1 0 0,0 0-1,1 0 1,-1 1 0,0-1-1,0 0 1,1 0 0,-1 0-1,0 0 1,1 0 0,-1 0-1,0 0 1,1 0 0,17-4 236,14-12 61,22-20-138,32-20-1064,-77 51 792,0 0 0,0 1 0,1 0 0,-1 1 0,1 0 0,0 0 0,11-1 0,-20 4 115,-1 0-1,1 0 1,0 0-1,0 0 0,0 0 1,0 1-1,-1-1 0,1 0 1,0 0-1,0 1 1,0-1-1,-1 1 0,1-1 1,0 1-1,-1-1 0,1 1 1,0-1-1,-1 1 1,1-1-1,0 1 0,-1 0 1,1-1-1,-1 1 0,0 0 1,1 0-1,-1-1 1,1 1-1,-1 0 0,0 0 1,0 0-1,1-1 0,-1 1 1,0 0-1,0 0 0,0 0 1,0 0-1,0 0 1,0-1-1,0 1 0,0 0 1,-1 1-1,-5 49 1554,2-28-541,5-23-992,-1 1-1,1-1 0,0 0 1,0 1-1,0-1 1,-1 0-1,1 1 0,0-1 1,0 0-1,0 0 1,0 0-1,-1 0 0,1 0 1,0 0-1,0 0 1,0 0-1,0 0 0,0 0 1,-1 0-1,1-1 1,0 1-1,0 0 0,0-1 1,0 1-1,-1 0 1,1-1-1,0 1 0,1-2 1,26-10 105,23-16-112,-25 12-535,0 2 1,1 1-1,45-15 1,-72 28 519,1 0 0,-1 0 0,0 0 1,1-1-1,-1 1 0,1 0 1,-1 0-1,0 0 0,1 0 1,-1 0-1,0 0 0,1 0 0,-1 0 1,0 1-1,1-1 0,-1 0 1,1 0-1,-1 0 0,0 0 0,1 0 1,-1 0-1,0 1 0,0-1 1,1 0-1,-1 0 0,0 1 1,1-1-1,-1 0 0,0 0 0,0 1 1,0-1-1,1 0 0,-1 1 1,0-1-1,0 0 0,0 1 1,0-1-1,1 0 0,-1 1 0,0-1 1,0 0-1,0 1 0,0-1 1,0 0-1,0 1 0,0-1 0,0 1 1,0-1-1,0 0 0,0 1 1,0-1-1,-1 0 0,1 1 1,0-1-1,0 0 0,0 1 0,0-1 1,-1 0-1,1 1 0,0-1 1,0 1-1,-15 34 944,6-12-507,9-21-479,-1-2-90,1 1 0,0-1 0,0 0 0,0 1 0,0-1-1,0 0 1,0 1 0,0-1 0,0 0 0,0 1 0,0-1 0,0 0 0,0 1 0,0-1-1,0 0 1,0 1 0,0-1 0,1 0 0,-1 0 0,0 1 0,0-1 0,0 0 0,0 1-1,1-1 1,-1 0 0,0 0 0,0 1 0,1-1 0,-1 0 0,0 0 0,0 0-1,1 1 1,-1-1 0,0 0 0,1 0 0,-1 0 0,0 0 0,0 0 0,1 1 0,-1-1-1,0 0 1,1 0 0,-1 0 0,0 0 0,1 0 0,-1 0 0,0 0 0,1 0 0,-1 0-1,1-1 1,11 2-6730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4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5061,'0'0'19538,"1"9"-17877,0 1-1267,0 1 0,-1 0 0,-1-1 1,0 1-1,-1-1 0,-3 16 0,4-24-336,1 0 0,-1-1 0,1 1 0,0 0 0,-1-1-1,1 1 1,0 0 0,0-1 0,0 1 0,0 0 0,1 0 0,-1-1-1,0 1 1,1 2 0,0-4-37,-1 1-1,1 0 0,-1-1 1,1 1-1,-1 0 1,1-1-1,0 1 1,-1-1-1,1 1 1,-1-1-1,1 1 1,0-1-1,0 0 1,-1 1-1,1-1 1,0 0-1,0 1 1,-1-1-1,1 0 1,0 0-1,1 0 1,4 0 34,0 0 1,0-1 0,0 0 0,0 0-1,0 0 1,10-5 0,70-31-447,-68 27 139,0 1 1,0 2-1,1 0 0,0 0 1,21-3-1,-39 10 256,-1 0-1,0-1 1,1 1-1,0 0 1,-1 0-1,1 0 1,-1-1-1,1 1 0,-1 0 1,1 0-1,-1 0 1,1 0-1,-1 0 1,1 0-1,-1 0 1,1 0-1,-1 0 1,1 1-1,0-1 1,-1 0-1,1 0 1,-1 0-1,1 1 1,-1-1-1,1 0 0,-1 0 1,0 1-1,1-1 1,-1 0-1,1 1 1,-1-1-1,0 1 1,1-1-1,-1 1 1,0-1-1,1 0 1,-1 1-1,0-1 1,0 1-1,1-1 0,-1 1 1,0-1-1,0 1 1,0 1-1,-9 25 793,8-26-754,0 0 1,0 1 0,1-1-1,-1 1 1,1-1 0,-1 1-1,1-1 1,-1 1-1,1-1 1,0 1 0,-1-1-1,1 1 1,0 0-1,0 1 1,4-2-1,0-1 0,0 1 0,-1-1 1,1 0-1,0 0 0,0-1 0,-1 1 0,6-2 0,8-2-362,-1-2 0,0 0 0,-1-1 0,22-12 0,-23 11-128,1 0-1,0 1 0,1 1 0,30-8 1,-46 13 476,1 1 0,0 0 0,-1 0 0,1 0 0,-1 0 1,1 0-1,0 0 0,-1 0 0,1 0 0,0 0 0,-1 0 1,1 0-1,0 0 0,-1 0 0,1 0 0,0 0 0,-1 1 1,1-1-1,-1 0 0,1 1 0,-1-1 0,1 0 0,-1 1 1,1-1-1,-1 0 0,1 1 0,-1-1 0,1 1 0,-1-1 1,1 1-1,-1 0 0,-1 22 1550,-13 3-2406,-4-11-5489,10-14-4953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4773,'0'0'22319,"10"2"-21203,-3 0-1053,-1-1-1,0-1 1,1 1 0,-1-1 0,0 0-1,1-1 1,-1 1 0,1-1 0,-1-1-1,0 1 1,0-1 0,0 0-1,0 0 1,0-1 0,0 0 0,-1 0-1,1 0 1,-1-1 0,7-5 0,-2 2-47,-5 4-9,1 0 0,-1 0 0,0 0 0,0-1 0,0 0 0,-1 0 0,1-1 0,-1 1 0,0-1 0,0 0 0,0 0 0,-1 0 0,0 0 0,0-1 0,4-10 0,-7 16-22,0-1 0,0 0 0,0 0 0,0 0 0,0 0 0,0 1 0,0-1 0,-1 0 0,1 0 0,0 0 0,0 1 0,-1-1 0,1 0 0,-1 0 0,1 1 0,-1-1 0,1 0 0,-1 1 0,1-1 0,-1 0 0,1 1 0,-1-1 0,0 1 0,1-1 0,-1 1 0,0-1 0,0 1 0,1 0 0,-1-1 0,0 1 0,0 0 0,1 0 0,-1-1 0,0 1 0,0 0 0,0 0 0,0 0 0,1 0 0,-1 0 0,-2 0 0,-37 6-289,31-2 281,0 0 0,1 1 0,0 0 0,0 0 0,0 1-1,1 0 1,0 1 0,0-1 0,0 1 0,-10 15 0,10-12 22,0-1 1,1 2 0,0-1 0,1 1 0,0 0 0,1 0 0,0 0-1,-4 17 1,8-26 2,-1 0 0,1 0 0,0 1 0,0-1 0,-1 0 1,2 0-1,-1 0 0,0 1 0,0-1 0,1 0 0,-1 0 0,1 0 0,0 0 0,-1 0 0,1 1 0,0-1 0,0-1 0,0 1 0,1 0 0,-1 0 0,3 3 0,-2-3-18,1-1-1,0 1 0,0 0 1,0-1-1,0 1 1,0-1-1,0 0 0,0 0 1,0 0-1,0 0 0,0-1 1,1 0-1,3 1 0,4-1-364,1 0-1,-1-1 1,0-1-1,0 0 1,0 0-1,0-1 0,20-8 1,-17 4-919,1 0 1,-1-1-1,-1-1 0,1 0 1,-2-1-1,1 0 1,-1-1-1,14-17 0,8-17-3883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4324,'0'0'14125,"-10"3"-12710,1 0-1204,1 1 0,1-1 0,-1 1 0,1 1 0,-1 0 0,1 0 0,1 0 0,-1 0 1,1 1-1,0 1 0,0-1 0,0 1 0,1 0 0,-8 13 0,5-8 260,1 0 0,0 1 1,1 0-1,1 0 0,0 0 0,-4 18 1,8-29-452,0 1 0,1-1 0,-1 1-1,1 0 1,0-1 0,0 1 0,0-1 0,0 1 0,0 0 0,0-1 0,1 1 0,-1-1 0,1 1 0,0-1 0,0 1 0,0-1-1,0 1 1,0-1 0,1 0 0,-1 0 0,0 1 0,1-1 0,0 0 0,0 0 0,-1-1 0,1 1 0,0 0 0,0-1 0,1 1-1,-1-1 1,0 1 0,0-1 0,1 0 0,-1 0 0,1 0 0,-1 0 0,1-1 0,-1 1 0,1-1 0,4 1 0,73 1-976,-63-3 130,1 1 1,28 3-1,-45-3 852,0 1 0,0-1 0,0 0-1,0 1 1,0-1 0,-1 1 0,1-1 0,0 1-1,0 0 1,0-1 0,-1 1 0,1 0 0,-1 0 0,1-1-1,0 1 1,-1 0 0,1 0 0,-1 0 0,0 0 0,1 0-1,-1-1 1,0 1 0,1 0 0,-1 0 0,0 0-1,0 0 1,0 0 0,0 0 0,0 0 0,0 0 0,0 0-1,0 0 1,0 0 0,0 0 0,-1 0 0,1 0-1,-1 2 1,2 18 1786,0-21-1775,-1 1 0,1-1 0,-1 1 0,1-1 0,0 1 0,0-1 0,-1 1 0,1-1 0,0 0 0,0 0 0,-1 1 0,1-1 0,0 0 0,0 0 0,0 0 0,-1 0-1,1 1 1,0-1 0,0 0 0,0-1 0,0 1 0,-1 0 0,1 0 0,0 0 0,0 0 0,0-1 0,-1 1 0,2-1 0,6-2-23,-1 0 0,0-1 0,0 1 0,0-1 0,0-1 0,-1 0 0,0 0 0,0 0 0,0 0 0,0-1 0,4-6 0,-3 4-190,-1 0 0,0-1 1,0 1-1,-1-1 0,0 0 0,0-1 0,-1 1 0,3-11 0,-8 15 107,-5 13 95,-6 20 322,11-25-308,1-1 0,-1 1 0,1-1 0,0 1 0,0 0 0,1-1 0,-1 1 0,0 0 0,1-1 0,0 1 1,-1-1-1,1 1 0,0-1 0,1 1 0,-1-1 0,0 1 0,0-1 0,1 0 0,0 0 0,-1 0 0,1 0 0,0 0 0,0 0 1,0 0-1,0-1 0,0 1 0,1-1 0,-1 0 0,0 1 0,1-1 0,-1 0 0,1 0 0,-1 0 0,1-1 0,-1 1 0,4 0 1,5 1-239,1 0 1,0-1-1,0-1 1,-1 1 0,1-2-1,0 0 1,12-2 0,-19 2 27,1-1 1,-1 0-1,1 0 1,-1-1-1,0 1 1,0-1-1,0 0 1,0-1-1,0 1 1,5-7-1,-8 9 204,-2 1 547,-20 28 1560,17-25-2094,0 1 146,-1 0 1,0 1-1,1 0 1,0-1-1,0 1 0,1 0 1,-1 0-1,1 0 1,0 1-1,1-1 0,-1 1 1,1-1-1,-1 8 1,2-13-216,0 0 1,1 0-1,-1 0 0,0 0 1,0 1-1,0-1 1,1 0-1,-1 0 1,0 0-1,0 0 0,1 0 1,-1 0-1,0 0 1,0 0-1,1 0 0,-1 0 1,0 0-1,0 0 1,1 0-1,-1 0 1,0 0-1,0 0 0,1 0 1,-1 0-1,0 0 1,0 0-1,1 0 1,-1-1-1,0 1 0,0 0 1,0 0-1,1 0 1,-1 0-1,0-1 0,0 1 1,0 0-1,0 0 1,1 0-1,-1-1 1,0 1-1,0 0 0,0 0 1,0 0-1,0-1 1,0 1-1,0 0 0,0 0 1,1-1-1,-1 1 1,0 0-1,0-1 1,10-12-1980,4-37-8041,-9 15-469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14734,'0'0'5328,"2"8"-3198,-2-3-2016,2-1 0,-1 1 0,0-1 0,1 0 0,0 1 0,0-1 0,0 0 1,1 0-1,-1 0 0,1-1 0,0 1 0,0-1 0,0 1 0,0-1 0,1 0 0,-1 0 0,1-1 1,0 1-1,0-1 0,0 0 0,0 0 0,0 0 0,8 2 0,17 5 121,44 3-8504,-53-9 17980,-30 0-9187,0-1 0,0 1 1,1 0-1,0 1 1,-11 6-1,17-9-477,-1 1-1,1 0 1,0 0-1,0 1 0,0-1 1,0 0-1,0 1 1,0 0-1,1 0 1,-1 0-1,1 0 0,0 0 1,0 0-1,0 0 1,0 1-1,1-1 1,-2 5-1,3-7-87,0 1 0,1 0 0,-1-1-1,0 1 1,1-1 0,-1 1 0,1 0 0,-1-1 0,1 1 0,0-1 0,0 1 0,0-1-1,0 0 1,0 1 0,0-1 0,0 0 0,0 0 0,0 0 0,0 0 0,1 0 0,-1 0-1,1 0 1,-1 0 0,0 0 0,1 0 0,-1-1 0,1 1 0,0-1 0,-1 1 0,4-1-1,55 15-3763,-58-15 3520,41 6-1839,-27-5 1479,0 1 0,-1 1 0,22 6 1,-36-9 711,-1 0 1,1 0-1,-1 0 0,1 0 1,-1 0-1,0 1 1,1-1-1,-1 0 1,0 0-1,1 0 0,-1 0 1,1 1-1,-1-1 1,0 0-1,1 0 0,-1 1 1,0-1-1,0 0 1,1 1-1,-1-1 1,0 0-1,0 1 0,1-1 1,-1 0-1,0 1 1,0-1-1,0 0 1,0 1-1,1-1 0,-1 1 1,0-1-1,0 0 1,0 1-1,0-1 1,0 1-1,0-1 0,0 1 1,0-1-1,-14 14 1948,-27 8 365,40-22-2326,-21 10 1005,4-1-645,0-1-1,0-1 1,-1 0-1,0-2 0,-27 5 1,61-17-8693,7-4 3628,17-3-4109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171 289 16111,'0'0'8531,"-12"-2"-7116,0 0-1155,1 1 0,0 1 0,-1-1 0,1 2 0,-1 0-1,-11 2 1,20-2-183,0-1-1,0 1 0,0 0 0,0-1 1,0 1-1,0 1 0,0-1 1,0 0-1,0 1 0,0-1 0,1 1 1,-1 0-1,1 0 0,-1 0 0,1 0 1,0 0-1,0 1 0,0-1 0,0 1 1,0-1-1,1 1 0,-1 0 0,1-1 1,-1 1-1,1 0 0,0 0 0,0 0 1,1 0-1,-1 0 0,0 0 0,1 6 1,0-8-72,0 0 1,0 0 0,0 1 0,1-1 0,-1 0 0,0 0-1,1 0 1,-1 1 0,1-1 0,-1 0 0,1 0-1,0 0 1,-1 0 0,1 0 0,0 0 0,0 0-1,0 0 1,-1 0 0,1 0 0,0 0 0,0-1 0,1 1-1,0 1 1,38 8 128,-24-8-119,1-2 1,30-3 0,-31 0-153,-1 0 0,1-1 1,-1-1-1,0-1 0,-1 0 0,1-1 1,-1 0-1,-1-1 0,1-1 1,-1 0-1,17-16 0,-15 12 3,-2 0 0,0-1 1,0-1-1,-1 0 0,-1 0 0,-1-1 1,0-1-1,-1 1 0,8-22 0,-14 31 161,0-1-1,-1 0 1,0 1 0,-1-1-1,0 0 1,0 0-1,0 0 1,-2-12 0,1 18-2,0-1 0,-1 1 1,1 0-1,-1 0 1,1 0-1,-1 0 1,0 0-1,0 0 1,0 0-1,0 0 1,0 0-1,-1 0 1,1 1-1,0-1 0,-1 0 1,0 1-1,1-1 1,-1 1-1,0-1 1,1 1-1,-1 0 1,0 0-1,0 0 1,0 0-1,0 0 1,0 0-1,0 1 0,-1-1 1,1 1-1,0-1 1,0 1-1,0 0 1,-3 0-1,-5 0 31,0 1 1,0-1-1,1 2 0,-1 0 0,1 0 0,-1 0 0,1 1 1,0 1-1,0 0 0,0 0 0,0 0 0,1 1 1,0 1-1,0-1 0,0 1 0,0 1 0,1-1 0,0 1 1,1 0-1,-11 16 0,16-22-64,0 0 0,0 1 0,0-1 0,1 0-1,-1 1 1,0-1 0,1 1 0,-1-1 0,1 1 0,0-1 0,0 1 0,-1-1 0,1 1 0,0-1-1,0 1 1,0 0 0,0-1 0,1 1 0,-1-1 0,0 1 0,1-1 0,-1 1 0,1-1-1,-1 1 1,1-1 0,0 0 0,0 1 0,-1-1 0,1 0 0,0 0 0,0 1 0,0-1 0,0 0-1,1 0 1,-1 0 0,0 0 0,0 0 0,1 0 0,-1-1 0,0 1 0,1 0 0,-1-1-1,2 1 1,9 4-377,0-1-1,1 0 1,-1-1-1,17 2 0,-15-2-335,33 5-1278,68 17-6527,-61-4 5815,-10 10 3530,-42-28-316,0-1-1,0 0 0,-1 1 0,1 0 0,-1-1 1,1 1-1,-1 0 0,0 0 0,0 0 0,0 0 0,0 0 1,0 0-1,-1 0 0,0 0 0,1 0 0,-1 0 1,0 0-1,0 0 0,-1 0 0,1 0 0,-1 0 0,1 0 1,-1 0-1,-2 4 0,-17 30 3063,-9-10-3589,26-26-1561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80 4036,'2'-9'5744,"-1"2"-6238,11-49 8708,-9 49-3410,-7 39-3454,-41 208 1505,25-147-2478,-14 146 0,41-261 25,-2 1 0,3-29 1,-5 27-413,-2 1 1,-1-1 0,-1 1 0,-1-1 0,0 1-1,-2-1 1,-1 1 0,-1 0 0,0 1-1,-13-28 1,6 33-84,4 17-253,8 0 313,1-1 0,0 1 1,0 0-1,0 0 0,0 0 1,0 0-1,0 0 0,0 0 1,0 0-1,1 0 0,-1 0 1,0 0-1,1 0 0,-1 0 1,0 0-1,1 0 0,-1 0 1,1 0-1,-1-1 0,1 1 1,0 0-1,-1 0 0,1-1 1,0 1-1,0 0 0,-1-1 1,1 1-1,0-1 0,0 1 1,1 0-1,7 4-459,0 0 1,1-1-1,-1 0 0,1-1 1,0 0-1,0 0 0,0-1 1,0 0-1,0-1 0,14 0 1,5 0-3251,-1-2 0,43-6 0,-32-1-1864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68 355 897,'2'-2'1031,"0"-1"0,0 1 0,-1 0 0,1-1-1,-1 0 1,0 1 0,0-1 0,0 0 0,0 1 0,0-1 0,0 0 0,-1 0 0,1-4 0,-1 6-800,0 1 1,0-1-1,-1 1 0,1-1 1,0 1-1,0-1 1,0 1-1,-1-1 1,1 1-1,0-1 0,0 1 1,-1-1-1,1 1 1,-1-1-1,1 1 1,0-1-1,-1 1 0,1 0 1,-1-1-1,1 1 1,-1 0-1,1-1 1,-1 1-1,1 0 0,-2-1 1,-24 3 1515,23-1-1655,0 1 0,0-1 0,0 1 0,0 0 0,1 0 0,-1 0 0,0 0 0,1 0 0,0 1 0,0-1 0,0 1 0,0-1 0,0 1 0,0 0 0,0 0 0,1 0 0,0 0 0,-1 0 0,1 0 0,-1 5 0,1-6-54,1 0 1,-1 0 0,1 0-1,0 0 1,-1 0 0,1 0-1,0 1 1,0-1-1,0 0 1,0 0 0,1 0-1,-1 0 1,1 0 0,-1 0-1,1 0 1,0 0 0,-1-1-1,1 1 1,0 0 0,0 0-1,0 0 1,1-1 0,-1 1-1,0-1 1,1 1-1,-1-1 1,1 1 0,-1-1-1,1 0 1,0 0 0,-1 0-1,1 0 1,4 2 0,1-1-52,0 1 1,0-1 0,0-1 0,1 1 0,-1-1 0,1-1 0,-1 1 0,1-1-1,-1-1 1,0 1 0,1-1 0,-1-1 0,1 1 0,-1-1 0,0 0-1,0-1 1,0 0 0,0 0 0,-1 0 0,1-1 0,-1 0 0,0 0 0,0-1-1,0 0 1,-1 0 0,1 0 0,-1 0 0,-1-1 0,1 0 0,-1 0-1,0-1 1,5-8 0,-9 15 10,8-14-128,-1 0 0,0 0-1,7-24 1,-13 37 125,-1 0 0,0 1 1,1-1-1,0 0 0,-1 1 0,1-1 1,-1 0-1,1 1 0,0-1 0,-1 1 0,1-1 1,0 1-1,0-1 0,-1 1 0,1 0 0,0-1 1,0 1-1,0 0 0,-1 0 0,1-1 0,0 1 1,0 0-1,0 0 0,0 0 0,1 0 1,29 0-60,-19 1 236,4-2-86,0 0 0,0-2 0,0 0 0,-1 0 0,1-2 0,21-8 0,-28 9-83,-1 1 0,0-1 0,0-1 1,-1 1-1,1-1 0,-1-1 0,0 0 0,0 1 0,0-2 0,-1 1 1,0-1-1,-1 0 0,6-8 0,-10 13-8,0 1 1,0 0-1,-1 0 0,1-1 0,0 1 1,-1 0-1,1-1 0,0 1 1,-1-1-1,0 1 0,1-1 0,-1 1 1,0-1-1,0 1 0,0-1 1,0 1-1,0-1 0,0 1 0,0-1 1,-1 1-1,1-1 0,0 1 0,-1-1 1,1 1-1,-1-1 0,0 1 1,1 0-1,-3-3 0,2 4-13,-1-1 0,1 1 0,-1-1 1,0 1-1,1 0 0,-1-1 0,0 1 0,1 0 0,-1 0 0,0 0 0,1 1 0,-1-1 0,0 0 0,1 1 0,-1-1 0,1 1 0,-1-1 1,1 1-1,-1 0 0,1 0 0,-1-1 0,1 1 0,-1 0 0,1 0 0,0 1 0,0-1 0,-1 0 0,0 2 0,-10 8 24,0 0-1,1 1 1,1 1-1,0 0 0,0 0 1,-10 21-1,15-26 99,1-1 0,0 2-1,1-1 1,0 0 0,0 1-1,1-1 1,0 1 0,0 0-1,1 0 1,1 0 0,-1 0-1,1-1 1,2 15 0,-1-20-89,0 0 0,0-1 0,1 1 0,-1-1-1,0 0 1,1 1 0,0-1 0,0 0 0,0 0 0,-1 0 0,2 0 0,-1-1 0,0 1 0,0 0 0,1-1 0,-1 0 0,0 1 0,1-1 0,0 0 0,-1 0 0,1 0 0,-1-1 0,1 1-1,0-1 1,0 1 0,-1-1 0,1 0 0,3 0 0,2 0-100,0 0-1,0 0 1,-1-1-1,1 0 1,0 0-1,-1 0 1,1-1-1,-1-1 1,9-3-1,-5-1-153,0 0-1,-1-1 1,-1-1-1,1 1 1,-1-2-1,-1 1 1,1-1-1,-2 0 1,0-1-1,0 0 1,0 0-1,-2-1 1,8-20 0,-17 44 295,1 0 0,0 1 1,1-1-1,0 0 1,1 1-1,0-1 0,1 1 1,0-1-1,3 19 1,5 10-294,19 62 1,-10-44-582,-13-45 415,-1 0-1,0 0 1,-1 1-1,-1-1 0,0 0 1,-1 1-1,0-1 0,-1 0 1,-5 25-1,4-34 576,0 1 0,0 0 0,0-1-1,0 0 1,-1 1 0,0-1 0,0 0 0,0 0 0,-1-1-1,0 1 1,0-1 0,0 0 0,0 0 0,-1 0 0,1 0-1,-1-1 1,0 0 0,0 0 0,0 0 0,-1 0 0,1-1 0,-1 0-1,1 0 1,-1-1 0,0 0 0,-6 1 0,10-1-33,0 0 1,0-1 0,0 0 0,0 1-1,0-1 1,0 0 0,0 0 0,0 0-1,0 0 1,0 0 0,0-1 0,0 1-1,0-1 1,0 1 0,0-1 0,0 0-1,0 0 1,0 0 0,0 0 0,0 0-1,1 0 1,-1 0 0,0-1 0,1 1-1,-1 0 1,1-1 0,-1 0 0,1 1-1,-2-4 1,1 0-87,1 0 0,-1 0 0,1 0-1,1 0 1,-1-1 0,0 1 0,1 0-1,0 0 1,1-1 0,-1 1 0,2-7 0,1-1-113,1 0 1,0 0 0,1 0-1,0 1 1,1-1 0,0 1 0,1 1-1,1-1 1,8-10 0,88-96-1011,-85 98 907,36-37-129,105-117-681,-127 134 886,-2-1-1,39-67 1,-57 78 253,-11 17-23,-3 13-145,1 0 1,0 0-1,0-1 1,0 1-1,0 0 0,-1 0 1,1 0-1,0 0 1,0 0-1,0 0 1,0-1-1,-1 1 1,1 0-1,0 0 1,0 0-1,0 0 1,-1 0-1,1 0 1,0 0-1,0 0 0,-1 0 1,1 0-1,0 0 1,0 0-1,0 0 1,-1 0-1,1 0 1,0 0-1,0 0 1,0 1-1,-1-1 1,1 0-1,0 0 1,0 0-1,0 0 0,0 0 1,-1 0-1,1 0 1,0 1-1,0-1 1,0 0-1,0 0 1,0 0-1,-1 0 1,1 1-1,0-1 1,0 0-1,-7 7-10,1 0 0,0 0 0,0 1 0,0 0 0,1 0 0,0 0 0,1 0 0,0 1 0,-5 13 0,-23 87 580,25-81-265,2 1 0,-2 43 0,6-63-269,1-1 0,0 0 1,1 0-1,0 0 0,0 0 0,0 0 1,1 0-1,0 0 0,1 0 0,0 0 1,0-1-1,0 1 0,9 11 0,-12-18-48,1 0 0,-1 0 0,1 0 0,0 0 0,0 0 0,-1 0 0,1 0-1,0 0 1,0 0 0,0-1 0,0 1 0,0 0 0,0-1 0,0 1 0,0-1-1,0 1 1,0-1 0,0 1 0,0-1 0,0 0 0,1 1 0,-1-1-1,0 0 1,2 0 0,-2-1-82,-1 1 0,1-1-1,0 0 1,0 0 0,-1 0 0,1 1-1,-1-1 1,1 0 0,0 0 0,-1 0-1,0 0 1,1 0 0,-1 0-1,0 0 1,1 0 0,-1-1 0,0 1-1,0 0 1,0 0 0,0-2 0,0-4-292,0 0 1,0 0 0,-1 0 0,0 0 0,0 0 0,-1 0 0,-3-10 0,-12-14 470,-30-41 1,-6-9 3587,52 80-3637,1 1 1,0 0 0,0-1-1,-1 1 1,1 0-1,0-1 1,0 1-1,-1 0 1,1-1 0,0 1-1,0 0 1,0-1-1,0 1 1,0 0-1,0-1 1,0 1 0,0-1-1,0 1 1,0 0-1,0-1 1,0 1-1,0-1 1,0 1 0,0 0-1,0-1 1,0 1-1,0-1 1,0 1-1,1 0 1,-1-1-1,0 1 1,0 0 0,0-1-1,1 1 1,-1 0-1,0-1 1,0 1-1,1 0 1,-1 0 0,0-1-1,1 1 1,0 0-1,22-2 271,36 16-669,-55-13 426,71 16-2714,-23-13-3888,-8-3-5365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24:5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1091 1 4708,'-11'1'59,"-21"4"121,0 2 1,1 1-1,-58 23 0,8 2 410,-134 64 866,184-80-1266,1 1 0,1 1-1,1 2 1,-46 42 0,22-11 376,2 3 1,-82 119-1,109-137-513,1 2 0,2 0 0,1 1 1,3 1-1,1 1 0,-12 56 0,15-28-26,2 0 0,4 1 0,3 0 0,11 130 0,64 279 137,-57-400-134,3-1 0,39 104 0,-46-153-8,2-1 0,2 0 0,0-1 0,2-1 0,1 0 0,1-1 0,1-1 0,46 44 0,-47-53 12,1 0 1,1-1-1,1-1 0,0-1 0,0-1 1,1-1-1,1-1 0,-1-1 0,2-1 1,-1-1-1,49 7 0,-42-11-21,-1-2 0,1-1 0,-1-1-1,1-2 1,-1-1 0,0-1 0,0-2 0,-1-1 0,47-18-1,-8-4-9,-1-3-1,-2-3 0,-1-3 1,-2-3-1,-2-2 0,-1-3 0,91-96 1,-76 61 51,-5-2 0,-3-4 0,-4-3 0,84-163 0,-118 195-1,-2-2 1,-2 0-1,-4-2 1,19-92-1,-30 104 69,-3 0-1,-1-1 0,-3 0 0,-2 0 0,-2 0 0,-10-59 0,7 87 37,-1-1 1,-1 1-1,-1 0 0,-1 1 0,-1 0 0,-1 0 0,-1 1 0,0 1 0,-26-32 0,17 28-27,-2 0-1,-1 2 1,-1 0-1,0 2 1,-2 1-1,-47-28 1,26 23-116,-1 2-1,-1 2 1,-1 2 0,-1 2-1,0 3 1,-1 2 0,-1 2-1,-95-4 1,71 11-1569,0 4 1,0 3-1,-123 23 1,96-3-3107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12107,'-12'13'8097,"-6"11"-6048,-20 22-1486,16-23-174,-60 69 979,81-92-1406,1 0 1,-1 1-1,1-1 1,0 1-1,-1-1 1,1 0 0,-1 1-1,1-1 1,0 1-1,-1-1 1,1 1-1,0-1 1,0 1 0,-1 0-1,1-1 1,0 1-1,0-1 1,0 1-1,0-1 1,-1 1 0,1 0-1,0-1 1,0 1-1,0-1 1,1 1-1,-1 0 1,0-1 0,0 1-1,0-1 1,0 1-1,0-1 1,1 1-1,-1 0 1,0-1 0,0 1-1,1-1 1,0 1-1,25 3-1808,34-18-2167,10-20-3066,-35 12 1159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0 564 4773,'3'5'15100,"7"-10"-10775,14-16-4425,-21 19 1258,128-120 1732,-53 44-2664,121-157 0,-186 219-208,-2-1 0,0 0 0,-1 0 0,9-21 0,-52 77-583,-116 230 466,122-211 278,3 0 0,-31 116-1,50-156-176,1 0-1,0 1 0,2-1 1,0 1-1,1 0 0,1-1 1,2 24-1,-2-42-27,0 1 0,0-1-1,0 1 1,0-1 0,0 0 0,0 1 0,1-1 0,-1 0-1,0 1 1,0-1 0,0 0 0,0 1 0,1-1-1,-1 0 1,0 1 0,0-1 0,1 0 0,-1 1 0,0-1-1,0 0 1,1 0 0,-1 0 0,0 1 0,1-1-1,-1 0 1,0 0 0,1 0 0,-1 0 0,0 1-1,1-1 1,-1 0 0,0 0 0,1 0 0,-1 0 0,1 0-1,-1 0 1,14-9-1015,7-18-1396,35-84-9414,-35 65 6432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3011,'0'0'480</inkml:trace>
  <inkml:trace contextRef="#ctx0" brushRef="#br0" timeOffset="1">0 5 3844,'25'-5'3139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15 104 4869,'0'0'7238,"8"-11"-2892,1 0-3243,1-1 458,-1 0 1,0 0-1,-1-1 0,9-19 1,-47 89 989,21-43-2441,1 0 0,0 1 0,1 0 0,1 0-1,0 1 1,-5 23 0,11-38-101,1 0-1,-1 0 1,0 0 0,1 0-1,-1 0 1,1 0 0,-1-1-1,1 1 1,-1 0-1,1 0 1,-1 0 0,1-1-1,0 1 1,0 0 0,-1-1-1,1 1 1,0-1-1,0 1 1,0-1 0,0 1-1,-1-1 1,1 1 0,0-1-1,0 0 1,0 0 0,0 1-1,0-1 1,0 0-1,0 0 1,0 0 0,0 0-1,0 0 1,0 0 0,0 0-1,0-1 1,0 1-1,0 0 1,1-1 0,44-6 316,-31 2-377,1-1 0,-1-1 1,1 0-1,-2-1 0,1-1 0,-1 0 0,-1-1 0,0-1 0,0 0 1,-1 0-1,0-1 0,-1-1 0,10-14 0,-21 26-119,0 8 41,-1 1-1,-1-1 0,0 1 0,-4 13 1,3-16 162,1 1 1,0 0-1,1 0 1,0 0-1,0 0 1,0 0-1,0 10 0,2-14-20,-1 0-1,1-1 0,-1 1 0,1 0 0,0 0 1,0 0-1,0-1 0,0 1 0,0 0 0,0-1 0,1 1 1,-1-1-1,0 1 0,1-1 0,-1 0 0,1 0 1,-1 1-1,1-1 0,0 0 0,0 0 0,-1-1 1,1 1-1,0 0 0,0-1 0,0 1 0,0-1 0,0 1 1,3-1-1,3 2-59,-1-1 0,1 0 0,0 0 0,0-1 1,0 0-1,0 0 0,8-2 0,-14 2 49,0 0-1,0 0 1,0-1-1,-1 1 1,1-1 0,0 0-1,0 1 1,-1-1-1,1 0 1,0 0 0,-1 0-1,1 0 1,-1 0-1,1-1 1,-1 1 0,1 0-1,-1-1 1,0 1-1,0-1 1,0 1 0,0-1-1,0 1 1,0-1-1,0 0 1,0 0 0,-1 1-1,1-1 1,-1 0-1,1 0 1,-1 0 0,0 0-1,0-3 1,-3-14 742,3 19-710,0-1 0,-1 0 0,1 0 0,0 0 0,-1 1 0,1-1 0,0 0 0,0 0 0,0 0 0,0 0 0,-1 1 0,1-1 0,1 0 0,-1 0 0,0 0 1,0 0-1,0 0 0,0 1 0,0-1 0,1 0 0,-1 0 0,0 0 0,1 1 0,-1-1 0,1 0 0,-1 1 0,1-1 0,-1 0 0,1 1 0,-1-1 0,1 0 0,0 1 0,-1-1 0,1 1 0,0-1 0,0 1 0,-1-1 0,1 1 0,0 0 0,0-1 0,1 1 0,25-9-193,-20 7-80,0 0 1,0 0 0,0-1-1,0 0 1,6-5 0,4-9-3919,-9-11-4192,-8 2-6155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16688,'0'0'7143,"55"5"-7111,-20 13-577,8 1-2850,3-1-4004</inkml:trace>
  <inkml:trace contextRef="#ctx0" brushRef="#br0" timeOffset="1">681 174 16752,'0'0'6406,"-30"53"-4196,22-29-1217,4 1-513,4 1-351,0 0-33,11 1-897,-1-1-1505,-3-7-1410,2-3-3331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11147,'0'0'10933,"14"-6"-9401,6-1-1133,1 1-1,0 0 1,0 1 0,1 2 0,-1 0 0,28 0 0,-36 3-157,23 0 288,45 6 0,-72-5-519,0 0 0,-1 1-1,1 0 1,-1 0 0,1 1-1,-1 0 1,0 1 0,0 0-1,-1 0 1,15 11 0,-20-14-13,-1 0 0,1 0 0,-1 0 0,0 0 1,0 0-1,0 1 0,1-1 0,-1 1 1,0-1-1,-1 1 0,1-1 0,0 1 0,0 0 1,-1-1-1,1 1 0,-1 0 0,1-1 0,-1 1 1,0 0-1,0 0 0,0-1 0,0 1 0,0 0 1,0 0-1,0 1 0,-1 0 51,-1 0 0,1 0 0,-1 0 0,1-1 0,-1 1 0,0 0-1,0-1 1,0 0 0,0 1 0,-1-1 0,1 0 0,-5 3 0,-8 4 252,1 0 0,-1-2 0,-29 12 0,43-19-301,0 0-39,0 0-1,0 1 0,0-1 1,0 0-1,0 1 0,0-1 1,0 1-1,0-1 0,0 1 1,0 0-1,0-1 0,0 1 1,0 0-1,0 0 0,1 0 1,-1-1-1,0 1 0,1 0 1,-1 0-1,0 0 0,1 0 1,-1 1-1,1-1-15,0 0 1,0 0 0,1 0-1,-1 0 1,0 0 0,1 0-1,-1-1 1,1 1 0,-1 0-1,1 0 1,-1-1 0,1 1-1,-1 0 1,1-1 0,0 1-1,-1 0 1,1-1 0,0 1-1,0-1 1,-1 1 0,2 0-1,60 26-2495,-45-21 1758,-5-1 508,0 0 0,-1 1 0,21 15 1,-30-20 341,-1 0 1,1 0 0,-1 1-1,0-1 1,1 0 0,-1 1 0,0-1-1,0 1 1,0 0 0,0-1 0,0 1-1,0 0 1,-1-1 0,1 1-1,1 3 1,-3-3 61,1-1 0,0 0 0,0 1 0,-1-1 0,1 1 0,-1-1 0,1 0 0,-1 0 0,1 1-1,-1-1 1,0 0 0,0 0 0,0 0 0,0 0 0,0 1 0,0-1 0,0-1 0,0 1 0,0 0 0,0 0 0,0 0 0,0-1 0,-1 1 0,-1 1 0,-15 7 618,-1-1 1,1-1 0,-1 0 0,0-2 0,-26 5 0,21-6-560,0-1 0,1-1 0,-1-2-1,-27-2 1,50 2-292,0 0-1,0 0 1,0 0-1,0 0 1,0 0-1,0 0 0,0-1 1,0 1-1,0-1 1,0 1-1,0 0 1,1-1-1,-1 1 1,0-1-1,0 0 1,0 1-1,1-1 1,-1 0-1,-1 0 1,1-13-6761,5 0-4107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119 142 3587,'7'-6'1806,"-1"-1"-1,0 1 1,0-1-1,-1-1 0,6-7 1,-10 13-1525,0-1 0,1 1 1,-1 0-1,0-1 0,0 1 0,0 0 1,-1-1-1,1 1 0,0-1 1,-1 1-1,0-1 0,0 1 0,1-1 1,-1 0-1,-1 1 0,1-1 0,0 1 1,-1-1-1,1 1 0,-1-1 1,0 1-1,-1-4 0,0 4-205,1 1-1,-1-1 1,1 1-1,-1 0 1,1-1-1,-1 1 1,0 0-1,1 0 1,-1 0-1,0 1 1,0-1 0,0 0-1,0 1 1,0-1-1,0 1 1,0-1-1,0 1 1,0 0-1,0 0 1,0 0-1,0 0 1,0 0-1,0 1 1,0-1 0,0 0-1,0 1 1,-4 1-1,0 0-21,1 0 0,-1 0 0,0 0 0,1 1-1,0 0 1,0 0 0,-1 0 0,-5 6 0,5-3 82,1 1 0,-1 0 0,1 0 0,0 1 0,1-1 0,-1 1 0,2 0 0,-7 17 0,9-23-115,1 0-1,-1 1 1,0-1-1,0 0 1,1 1 0,0-1-1,-1 1 1,1-1-1,0 0 1,0 1 0,0-1-1,1 1 1,-1-1-1,1 0 1,-1 1-1,1-1 1,0 0 0,-1 1-1,1-1 1,1 0-1,-1 0 1,0 0 0,0 0-1,1 0 1,-1 0-1,1 0 1,0-1 0,-1 1-1,1 0 1,0-1-1,0 1 1,0-1-1,0 0 1,0 0 0,0 0-1,4 2 1,7 0 42,-1 0 1,1 0 0,0-1-1,0-1 1,0 0 0,0-1-1,0-1 1,0 0 0,26-5-1,-22 2-187,0 0-1,0-2 1,-1 0-1,0 0 1,0-2-1,29-18 1,-39 22 133,0 0 0,0 0 0,0-1 0,-1 1 1,0-2-1,0 1 0,0 0 0,-1-1 0,1 0 0,-1 0 1,-1 0-1,1-1 0,-1 1 0,0-1 0,-1 0 0,1 1 0,-1-1 1,-1-1-1,1 1 0,-1-7 0,-1 13-7,1 0 0,-1 0 0,0 1 1,0-1-1,0 0 0,0 0 0,-1 0 0,1 0 0,0 1 0,0-1 0,0 0 0,-1 0 1,1 1-1,0-1 0,-1 0 0,1 0 0,-1 1 0,1-1 0,-1 0 0,1 1 1,-1-1-1,1 0 0,-1 1 0,0-1 0,1 1 0,-1-1 0,0 1 0,1 0 1,-1-1-1,0 1 0,0 0 0,1-1 0,-1 1 0,0 0 0,0 0 0,0 0 0,1-1 1,-1 1-1,0 0 0,0 0 0,0 0 0,1 0 0,-1 1 0,0-1 0,0 0 1,0 0-1,1 0 0,-1 1 0,-1-1 0,-1 1-14,0 0 0,1 0 0,-1 1-1,0-1 1,1 1 0,-1-1 0,1 1 0,-1 0 0,1 0 0,0 0-1,0 0 1,0 0 0,-2 3 0,0 1 10,0 1-1,1-1 1,0 1 0,0 0-1,1 0 1,0 0 0,0 0-1,1 0 1,0 0 0,-1 13-1,2-18 16,1 0-1,-1 1 0,0-1 0,1 1 1,-1-1-1,1 0 0,0 1 1,-1-1-1,1 0 0,0 0 0,1 0 1,-1 0-1,0 1 0,1-2 1,-1 1-1,1 0 0,-1 0 0,1 0 1,0-1-1,0 1 0,0-1 1,0 1-1,0-1 0,0 0 0,0 0 1,0 0-1,0 0 0,1 0 0,-1 0 1,0-1-1,1 1 0,-1-1 1,1 0-1,-1 1 0,3-1 0,8 1 27,-1-1-1,1 0 1,-1-1-1,1 0 1,-1-1-1,1 0 1,20-7-1,-29 8-27,1-1 0,0 0 0,-1 0 0,1 0 0,-1-1 0,0 0 0,0 1 0,0-1 0,0-1 0,0 1 0,-1-1 0,0 1 0,1-1 0,-1 0 0,-1 0 0,1 0 0,0-1 0,-1 1 0,0 0 0,0-1 0,-1 0 0,3-9 0,-4 17-13,-1 0 1,1-1 0,-1 1-1,1 0 1,0 0-1,0-1 1,0 1-1,1 0 1,-1-1-1,1 1 1,-1 0-1,1-1 1,0 1-1,0-1 1,0 1-1,0-1 1,1 1 0,-1-1-1,1 0 1,-1 0-1,4 4 1,-1-3 41,0 0 1,0 0-1,0-1 1,1 1-1,-1-1 1,1 0-1,-1 0 1,1 0-1,0-1 1,0 0-1,5 1 1,10 1 69,0-2 0,0 0 0,1-1 0,39-6 0,-47 4-223,1-1 1,-1-1-1,0-1 1,0 0-1,0 0 1,17-11 0,-26 14 91,1-1 1,-1 1 0,0-1 0,0 0-1,0 0 1,0 0 0,-1 0 0,1-1 0,-1 0-1,0 1 1,0-1 0,0 0 0,-1-1-1,1 1 1,-1 0 0,0-1 0,0 1-1,-1-1 1,1 0 0,1-9 0,-3 13 31,0 0 0,-1 1 1,1-1-1,0 0 0,0 0 0,-1 0 1,1 0-1,0 0 0,-1 0 1,1 0-1,-1 0 0,1 1 1,-1-1-1,0 0 0,1 0 0,-1 1 1,0-1-1,1 0 0,-1 1 1,0-1-1,0 1 0,0-1 0,0 1 1,1-1-1,-1 1 0,0 0 1,0-1-1,0 1 0,0 0 0,0 0 1,0 0-1,0-1 0,0 1 1,0 0-1,0 0 0,0 1 0,0-1 1,0 0-1,0 0 0,0 0 1,0 1-1,0-1 0,-1 1 1,-3 0 9,1 0 1,-1 0 0,1 1 0,-1 0 0,1 0 0,0 0 0,-7 5 0,7-5 54,1 1 0,0-1-1,0 1 1,1 0-1,-1 0 1,1 1 0,-1-1-1,1 0 1,0 1 0,0 0-1,1-1 1,-1 1-1,1 0 1,0 0 0,-1 0-1,2 0 1,-1 0 0,0 6-1,1-7-54,1 0 1,0-1-1,-1 1 0,1-1 1,0 1-1,0-1 0,1 1 1,-1-1-1,0 0 0,1 1 1,-1-1-1,1 0 0,0 0 1,0 0-1,0 0 0,0 0 1,0-1-1,0 1 0,0-1 1,1 1-1,-1-1 0,1 0 1,-1 0-1,1 0 0,-1 0 1,1 0-1,-1-1 0,5 1 1,-6 0-58,32 5-1295,-32-5 940,1-1-1,-1 0 1,1 0 0,0 0 0,-1 0 0,1 0 0,-1 0 0,1 0 0,0 0 0,-1-1 0,1 1 0,-1-1 0,1 1-1,-1-1 1,1 0 0,-1 1 0,0-1 0,2-1 0,5-14-6255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16624,'0'0'5765,"44"52"-7911,-19-34-4965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3:5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179 212 16912,'0'0'3203,"-8"-7"-715,6 6-2375,-42-33 1596,42 32-1640,0 1 0,0-1 0,0 1 0,-1 0 0,1 0 0,0 0-1,-1 0 1,1 0 0,0 0 0,-1 0 0,1 1 0,-1 0 0,1-1 0,-1 1 0,1 0-1,-1 0 1,1 0 0,-1 1 0,1-1 0,-1 0 0,1 1 0,-1 0 0,1 0 0,-3 1-1,3 0-71,1 0-1,-1 0 1,1 1-1,0-1 1,0 0-1,0 1 1,0-1-1,0 1 1,1-1-1,-1 1 1,1-1-1,0 1 1,0 0-1,0-1 1,0 5-1,3 44 74,-3-48-62,4 25-13,2-1 1,0 0 0,15 35-1,-13-40-187,0 1 0,-2-1 1,-1 1-1,0 0 0,1 39 0,-6-42 160,0-1 0,-2 1 0,0 0 0,-9 32 0,9-46 157,0 1-1,0-1 1,-1 1 0,0-1 0,0 0 0,-1 0 0,1 0 0,-1-1-1,-1 0 1,1 1 0,-1-1 0,0-1 0,0 1 0,0-1-1,-1 0 1,1 0 0,-8 4 0,12-7-86,0-1-1,1 0 1,-1 1-1,0-1 1,1 1-1,-1-1 1,0 0 0,0 0-1,0 1 1,0-1-1,1 0 1,-1 0-1,0 0 1,0 0 0,0 0-1,0 0 1,1 0-1,-1 0 1,0 0 0,0-1-1,0 1 1,1 0-1,-1 0 1,0-1-1,0 1 1,1 0 0,-1-1-1,0 1 1,0-1-1,1 1 1,-2-2-1,1 0-5,0 0-1,0 0 0,0 0 0,0 0 1,0-1-1,0 1 0,1 0 0,-1 0 0,1-1 1,0 1-1,0-4 0,5-65-121,1 42-337,2 0-1,1 0 0,1 1 1,1 0-1,1 0 1,28-43-1,116-148-2122,-40 63 2885,-111 149-268,-2 3 46,1-1-1,-1 1 1,-1 0 0,1-1-1,-1 1 1,1-1 0,-1 0 0,-1 0-1,1 0 1,-1 0 0,0 0-1,0 0 1,1-7 0,-3 12-96,1-1 1,0 1-1,0-1 0,-1 1 1,1-1-1,0 1 1,-1-1-1,1 1 0,0-1 1,-1 1-1,1-1 1,-1 1-1,1 0 1,-1-1-1,1 1 0,-1 0 1,1-1-1,-1 1 1,1 0-1,-1 0 0,1 0 1,-1-1-1,0 1 1,1 0-1,-1 0 0,1 0 1,-1 0-1,0 0 1,1 0-1,-1 0 1,1 0-1,-1 0 0,1 0 1,-1 1-1,0-1 1,0 0-1,-23 7 64,17-3-44,0 1 0,1 0 0,-1 0 0,1 0 0,0 1 1,1 0-1,-1 0 0,1 0 0,0 1 0,1 0 0,0 0 0,0 0 0,0 0 0,1 1 0,0-1 0,0 1 0,1 0 0,0 0 0,1 0 0,-1 0 0,1 0 1,1 15-1,0-20-24,0 0-1,1 0 1,-1-1 0,1 1 0,-1 0 0,1 0 0,0 0 0,0-1 0,0 1 0,1 0-1,-1-1 1,1 1 0,-1-1 0,1 0 0,0 1 0,0-1 0,0 0 0,0 0 0,0 0-1,4 2 1,-1-1 14,1 0 0,-1 0 0,1-1 0,0 1 0,0-1 0,0 0 0,0-1 0,1 0 0,7 1 0,-3-1-5,0 0 0,0-1 1,-1 0-1,1-1 0,0-1 0,0 1 0,0-2 0,-1 1 0,1-1 0,-1-1 0,11-5 0,-9 1-28,1-1 0,-1 0 0,17-18 0,-24 23 17,-1 0 1,-1 0-1,1-1 0,0 1 0,-1-1 1,0 0-1,0 0 0,-1-1 0,0 1 1,1 0-1,-2-1 0,3-6 0,-8 10 301,-7 11-258,-6 11-33,14-16 23,0 1-1,1 0 1,0 1-1,0-1 1,1 0 0,0 0-1,0 1 1,0-1-1,0 1 1,1-1 0,0 1-1,0-1 1,0 1-1,3 10 1,-2-13-21,0 0-1,0 0 1,0-1 0,1 1-1,-1 0 1,1 0 0,0-1-1,0 1 1,0-1 0,0 0-1,0 0 1,0 1 0,1-1-1,-1-1 1,1 1 0,-1 0-1,1 0 1,0-1 0,0 0-1,0 0 1,-1 1 0,1-2-1,0 1 1,1 0-1,-1-1 1,4 1 0,3 0-1,-1-1 0,0 0 0,1-1 1,-1 0-1,0 0 0,0-1 0,0 0 1,0-1-1,0 0 0,-1 0 0,1-1 0,13-8 1,-15 8-37,0 0 0,-1-1 0,0 1 0,0-1 0,0-1 0,0 1 1,-1-1-1,0 0 0,0 0 0,-1-1 0,0 1 0,0-1 0,0 0 1,-1 0-1,4-11 0,-10 29-462,0-1 587,0-1-1,1 1 1,0-1-1,1 1 1,-1 14 0,2-22-232,0 0 1,0 0 0,1 0-1,-1-1 1,0 1 0,1 0 0,-1 0-1,1-1 1,0 1 0,-1 0-1,1-1 1,0 1 0,0-1 0,0 1-1,0-1 1,0 1 0,1-1-1,-1 0 1,0 1 0,1-1 0,-1 0-1,0 0 1,1 0 0,0 0-1,-1 0 1,1 0 0,-1-1 0,1 1-1,0-1 1,0 1 0,-1-1-1,1 1 1,0-1 0,0 0 0,0 0-1,-1 0 1,1 0 0,2 0-1,-3 0-258,0 0-1,0-1 1,0 1 0,0 0-1,0 0 1,0 0-1,0-1 1,0 1-1,-1 0 1,1-1-1,0 1 1,0-1-1,0 1 1,0-1 0,-1 0-1,1 1 1,0-1-1,-1 0 1,1 1-1,0-1 1,-1 0-1,1 0 1,-1 0-1,1 0 1,-1 1 0,1-1-1,-1-2 1,11-20-11954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0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7623,'0'0'11307,"-21"48"-11403,37-27-3075,5 0-4901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0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89 13613,'0'0'3246,"-10"2"-1084,3 0-1895,-1-1 1,1 1 0,0 1 0,0-1 0,0 1 0,0 1-1,0-1 1,1 1 0,0 0 0,-1 1 0,2-1-1,-1 1 1,0 0 0,1 1 0,0 0 0,0-1-1,1 1 1,0 1 0,0-1 0,0 1 0,1-1-1,-1 1 1,-2 10 0,6-14-207,-1 0 0,0 1-1,1-1 1,0 0 0,-1 0-1,1 0 1,1 1 0,-1-1 0,0 0-1,1 0 1,-1 0 0,1 0 0,0 1-1,0-1 1,1-1 0,-1 1-1,0 0 1,1 0 0,0 0 0,2 3-1,0-3-23,-1 0-1,0-1 0,1 1 1,0-1-1,-1 0 0,1 1 1,0-2-1,0 1 0,0 0 1,0-1-1,1 0 0,-1 0 0,6 0 1,2 1-7,0-2 0,0 0 0,0 0 0,0-1 0,0 0 0,-1-1 0,1-1 0,-1 0 0,1 0 0,14-7 0,-3-2-40,-1-1 0,0-2 1,-2 1-1,1-2 0,23-24 0,-33 29-18,0-1 1,-1 0-1,0-1 0,-1 0 0,0-1 1,-1 0-1,0 0 0,-1 0 1,7-25-1,-13 39 32,-1-1 0,0 1 0,1-1 1,-1 0-1,0 1 0,0-1 0,1 0 1,-1 1-1,0-1 0,0 0 0,0 1 0,0-1 1,0 0-1,0 1 0,0-1 0,0 0 1,0 1-1,0-1 0,0 0 0,-1 1 0,1-1 1,0 0-1,0 1 0,-1-1 0,1 1 0,-1-2 1,-13 9-52,-17 26 1,25-23 148,-1 1-1,2-1 1,-1 1 0,1 0-1,1 1 1,0-1 0,1 1-1,0 0 1,0 0-1,0 20 1,2-28-81,1-1 1,0 1-1,1 0 0,-1 0 1,1 0-1,-1-1 0,1 1 0,0 0 1,0-1-1,1 1 0,-1-1 1,1 1-1,0-1 0,0 0 1,0 0-1,0 0 0,1 0 0,-1 0 1,1 0-1,-1 0 0,1-1 1,0 0-1,0 1 0,0-1 0,1 0 1,-1 0-1,0-1 0,1 1 1,-1-1-1,1 0 0,0 0 1,-1 0-1,1 0 0,0 0 0,0-1 1,-1 0-1,6 0 0,8 1 4,0-1 1,0 0-1,0-1 0,0-1 0,0-1 0,22-6 0,-29 6-27,-1-1-1,1 0 1,-1 0 0,0 0-1,0-1 1,-1-1-1,1 0 1,-1 0-1,0 0 1,-1-1-1,0 0 1,7-9-1,-12 15 10,-1-1 0,1 0-1,-1 0 1,0 0-1,0 0 1,0 0-1,0 0 1,0 0-1,0 0 1,0-1-1,-1 1 1,1 0 0,-1-1-1,1-3 1,-1 6-5,-1-1 0,1 0 1,0 0-1,0 0 0,-1 0 1,1 0-1,0 1 0,-1-1 1,1 0-1,-1 0 1,1 0-1,-1 1 0,1-1 1,-1 0-1,1 1 0,-1-1 1,0 1-1,0-1 0,1 1 1,-1-1-1,0 1 0,0-1 1,1 1-1,-1-1 1,-1 1-1,-1-1-2,0 1 1,0-1 0,0 1-1,-1 0 1,1 0-1,0 0 1,0 0-1,0 0 1,0 1 0,0 0-1,0-1 1,0 1-1,0 0 1,0 0-1,0 1 1,0-1 0,0 1-1,1-1 1,-4 3-1,3-1 30,-1 0-1,0 0 1,1 0-1,0 0 1,0 0-1,0 1 1,0-1-1,0 1 1,1 0-1,-1 0 1,1 0-1,0 0 1,1 0-1,-1 0 0,1 1 1,-1-1-1,1 1 1,0-1-1,1 1 1,-1-1-1,1 1 1,0-1-1,0 1 1,1-1-1,-1 1 1,1 0-1,2 6 1,-1-5-199,1-1 0,-1 0 1,1 1-1,0-1 0,0-1 1,1 1-1,0 0 0,0-1 0,0 0 1,0 0-1,0 0 0,1 0 1,0-1-1,0 1 0,0-1 1,0 0-1,0-1 0,1 0 0,-1 1 1,11 1-1,34 3-5693,6-6-5375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5990,'0'0'15022,"-26"55"-14029,5-27-481,1 4-320,-5 0-95,8 0-65,1-3 32,7-5-64,5-7 0,4-9-545,13-8-1281,12-6-512,10-17-3491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0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7559,'0'0'17579,"-12"10"-16911,-58 51 280,3 2 1,-72 89-1,139-152-993,0 0 1,0 0-1,0 0 0,0 0 1,0 0-1,0 0 0,0 0 0,0 0 1,0 0-1,0 0 0,0 0 1,1 0-1,-1 0 0,0 0 1,0 0-1,0 0 0,0 0 0,0 0 1,0 0-1,0 0 0,0 0 1,0 0-1,0 0 0,0 0 1,0 1-1,0-1 0,0 0 0,0 0 1,0 0-1,0 0 0,1 0 1,-1 0-1,0 0 0,0 0 0,0 0 1,0 0-1,14-9-768,21-19-564,160-186-2712,-178 197 4100,-16 17-5,-1 0 1,0 0-1,0 0 0,0 0 0,0 0 0,0 0 0,1 0 0,-1 0 0,0 0 0,0 0 1,0 0-1,0 0 0,0 0 0,1 0 0,-1 0 0,0 0 0,0 0 0,0 0 0,0 0 1,0 0-1,0 0 0,1 0 0,-1 0 0,0 0 0,0 0 0,0 0 0,0 1 0,0-1 1,0 0-1,0 0 0,1 0 0,-1 0 0,0 0 0,0 0 0,0 0 0,0 1 0,0-1 1,0 0-1,0 0 0,0 0 0,0 0 0,0 0 0,0 1 0,0-1 0,0 0 0,0 0 1,0 0-1,0 0 0,0 0 0,0 1 0,0-1 0,0 0 0,0 0 0,0 0 0,0 0 1,0 0-1,0 1 0,0-1 0,0 0 0,-1 0 0,-16 41 598,-4-5 146,2 1 0,-17 45-1,28-62-672,2 0 0,0 0 0,1 1-1,2 0 1,0 0 0,-1 24 0,1-32-311,-6-19 330,-6-24 116,12 22-201,1 1-1,1-1 0,-1 1 0,1-1 1,0 0-1,1 1 0,0-1 1,0 0-1,1 0 0,0 1 0,0-1 1,1 0-1,4-13 0,-4 16-4,1 0-1,0 0 0,0 0 1,0 1-1,1 0 0,-1-1 1,1 1-1,0 0 0,0 1 1,0-1-1,1 1 0,0-1 1,-1 1-1,1 1 0,0-1 1,0 1-1,0 0 0,1 0 1,-1 0-1,7-1 0,-2 1-17,-1 1-1,1-1 0,-1 1 1,1 1-1,-1 0 0,1 0 0,-1 1 1,1 0-1,-1 0 0,1 1 0,-1 1 1,17 6-1,-21-7 9,0 1 0,-1-1 0,0 1 0,1 0 0,-1 0 1,0 0-1,-1 1 0,1-1 0,-1 1 0,1 0 0,-1 0 0,0 0 0,-1 1 0,1-1 0,-1 1 1,1-1-1,-1 1 0,-1 0 0,1 0 0,-1 0 0,0 0 0,0 0 0,0 0 0,-1 0 0,0 8 1,0-8 115,0 21 392,0-25-423,0-1 1,0 1-1,0 0 0,0-1 0,0 1 1,0 0-1,0-1 0,0 1 0,0 0 1,0-1-1,0 1 0,-1-1 1,1 1-1,0 0 0,-1-1 0,1 1 1,0-1-1,-1 1 0,1-1 1,-1 1-1,1-1 0,0 1 0,-1-1 1,1 1-1,-1-1 0,0 0 0,1 1 1,-2-1-1,3-31 1766,4-19-1767,4-61-235,-9 110-5,0 3-151,1 0 282,-1 0 0,1 0 1,-1 0-1,1 0 1,0-1-1,0 1 0,0 0 1,0 0-1,3 2 0,1-2 11,0 1-1,1-1 1,0 0-1,-1-1 0,1 1 1,0-1-1,-1 0 1,1-1-1,0 1 1,0-1-1,0-1 1,0 1-1,-1-1 0,12-2 1,32-13-2950,-6-6-4185,-18 8 411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0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 5093,'0'0'11136,"-9"0"-7896,-13-1-1745,-54 1 3260,72 0-4661,-1 0-1,1 0 1,0 1 0,0 0-1,0 0 1,0 0 0,0 0 0,0 1-1,0-1 1,0 1 0,0 0-1,1 0 1,-1 1 0,-5 4-1,7-4-108,1-1 0,0 0-1,-1 1 1,1-1 0,0 1-1,1 0 1,-1-1-1,0 1 1,1 0 0,0 0-1,-1-1 1,1 1 0,0 0-1,0 0 1,1-1 0,-1 1-1,1 0 1,1 4 0,17 46-911,-11-35 834,55 128-1625,-56-126 1507,-1-1 0,-1 1 0,-1 0 0,0 0 0,0 36 0,-4-50 365,-1 0 1,0 1 0,0-1-1,-1 0 1,0 0 0,0 0-1,0 0 1,-1 0 0,0 0-1,0-1 1,-1 1 0,1-1-1,-1 0 1,0 0 0,0 0-1,-1 0 1,0-1 0,1 0-1,-2 0 1,1 0 0,0-1-1,-1 0 1,1 1 0,-1-2-1,0 1 1,0-1 0,0 0 0,0 0-1,-1-1 1,-6 1 0,11-2-134,0 0 1,1 0-1,-1-1 1,1 1-1,-1-1 1,1 0 0,-1 1-1,1-1 1,0 0-1,-1 0 1,1 0-1,0 1 1,0-2 0,0 1-1,-1 0 1,1 0-1,0 0 1,0 0-1,1-1 1,-1 1 0,0 0-1,0-1 1,1 1-1,-1-1 1,0 1-1,1-1 1,0 1 0,-1-1-1,1 1 1,0-1-1,0 1 1,0-1-1,0 0 1,0 1 0,0-2-1,3-63-749,1 50 281,0 0 1,1 0-1,1 0 0,0 1 1,1 0-1,0 0 1,2 1-1,17-24 0,7-4-573,52-52 1,11 2 1096,-28 37 2716,-71 59-2692,1 0 0,-1 1 1,1-1-1,0 1 0,1-1 0,-1 1 1,1 0-1,0 0 0,0 0 1,0 0-1,1 0 0,0 0 1,0 0-1,0 0 0,1 0 1,-1 0-1,1 0 0,0-1 1,1 1-1,-1 0 0,1 0 1,0-1-1,3 7 0,1-7-60,0-1-1,0 1 1,1-1-1,-1 0 1,1-1-1,-1 0 1,1 0-1,0 0 1,0-1-1,0 0 1,0 0-1,0-1 1,12 0-1,-1-1-45,1 0 0,-1-1 0,0-1 0,20-6 0,45-24-228,-67 25 273,0 1 0,0 0 0,1 1 0,0 1 0,0 1 0,0 0 0,20-1 0,-35 6 7,0 1-1,0-1 1,0 0 0,0 1-1,0-1 1,0 1 0,-1 0-1,1 0 1,-1-1 0,1 1 0,-1 0-1,0 0 1,1 1 0,-1-1-1,0 0 1,-1 0 0,1 0-1,0 1 1,-1-1 0,1 0-1,0 3 1,15 31 697,-10-32-686,-1-1 1,1 1-1,0-1 1,0 0-1,0-1 1,0 1-1,1-1 1,-1 0 0,0-1-1,1 0 1,0 0-1,-1 0 1,1-1-1,10 0 1,10-1-162,-1-1 0,34-6 0,28-14-726,-64 15 532,1 0 1,0 2-1,0 1 0,30-1 1,-54 5 310,1 1 0,0-1 0,-1 1 0,1 0 0,-1 0 0,1-1 0,-1 1 0,1 0 0,-1 0 1,0 1-1,0-1 0,1 0 0,-1 0 0,0 1 0,0-1 0,0 1 0,0-1 0,0 1 0,0 1 0,1 0 16,-1-1-1,1 1 0,0-1 0,-1 0 0,1 0 0,0 1 0,0-1 1,1 0-1,3 2 0,3 0-342,0-2 0,0 1 1,0-1-1,0-1 0,0 1 1,0-2-1,1 1 0,-1-1 1,0-1-1,0 1 0,0-2 0,0 1 1,1-1-1,14-6 0,-13 5-520,0-1-1,-1-1 0,0 0 0,0 0 0,0-1 0,0 0 0,-1-1 0,0 0 1,0 0-1,-1-1 0,13-15 0,-21 23 988,1-1 0,-1 1 1,1 0-1,-1-1 0,0 1 0,1 0 1,-1-1-1,1 1 0,-1 0 0,0-1 0,0 1 1,1-1-1,-1 1 0,0-1 0,0 1 1,1-1-1,-1 1 0,0-1 0,0 1 0,0-1 1,0 1-1,0-1 0,0 1 0,0-1 1,0 1-1,0-1 0,0 0 0,0 1 0,0-1 1,0 1-1,0-1 0,-1 1 0,1-1 1,0 1-1,0-1 0,-1 1 0,1 0 0,0-1 1,-1 0-1,-21-1 5013,20 2-5080,1 0 0,-1 0-1,1 0 1,-1 0 0,0 0-1,1 0 1,-1 0 0,0 0 0,1-1-1,-1 1 1,1-1 0,-1 1 0,1-1-1,-1 1 1,1-1 0,-1 0-1,-2-2 1,4 3-141,0-1 0,-1 1-1,1-1 1,0 0 0,-1 1-1,1-1 1,-1 1 0,1-1-1,0 1 1,-1-1 0,1 1-1,-1 0 1,0-1 0,1 1-1,-1 0 1,1-1 0,-1 1-1,0 0 1,1-1 0,-1 1 0,0 0-1,1 0 1,-1 0 0,0 0-1,1 0 1,-1 0 0,0 0-1,1 0 1,-1 0 0,0 0-1,1 0 1,-1 0 0,0 0-1,1 1 1,-1-1 0,0 0-1,1 0 1,-1 1 0,1-1-1,-1 0 1,1 1 0,-1-1 0,1 1-1,-1-1 1,1 1 0,-1-1-1,1 1 1,-1-1 0,1 1-1,0-1 1,-1 1 0,1 0-1,0-1 1,-1 2 0,-1 1 164,0 0 0,0 1 0,0-1 0,1 1 0,-1-1 0,1 1 0,0 0 1,-1 6-1,1-8-34,1 1 0,0-1 0,0 0 0,1 0 0,-1 0 0,0 1 0,1-1 0,-1 0 0,1 0 0,0 0 0,0 0 0,0 0 0,0 0 0,0 0 0,0 0 0,0 0 0,1-1 0,-1 1 0,1 0 0,-1-1 0,1 1 0,3 2 0,0-2-6,-1 0 1,1 1-1,0-1 1,-1-1-1,1 1 1,0-1-1,0 0 1,0 0-1,10 0 1,-2-1-182,0 0 0,0-1-1,-1 0 1,1-1 0,0 0 0,-1-1 0,0-1 0,13-4-1,32-26-2838,-24 4-2002,-9 3-2053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03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26 5541,'1'-1'466,"-1"0"-1,0 0 1,0 0-1,0 0 1,1 0-1,-1 0 1,0 0-1,-1 0 1,1 0-1,0 0 0,0 0 1,0 0-1,-1 0 1,1 0-1,0 0 1,-1 0-1,1 0 1,-1 0-1,1 0 1,-1 0-1,1 0 1,-1 1-1,0-1 1,1 0-1,-2-1 1,0 3-284,1-1 1,0 0 0,0 1-1,0-1 1,0 0 0,0 1-1,0-1 1,0 1 0,0 0-1,0-1 1,0 1 0,0 0-1,1 0 1,-1 0 0,0-1-1,0 1 1,1 0 0,-2 1-1,-32 53 1534,34-55-1714,-16 34 1180,0 0 0,3 1 0,-15 56-1,15-29-3386,9-7-4518,3-72 7124,-1 0-1,0-1 1,-7-20-1,-3-25 1580,12 63-1930,0-1 0,0 0 1,0 1-1,-1-1 0,1 0 0,0 1 0,0-1 0,1 0 0,-1 1 1,0-1-1,0 1 0,0-1 0,0 0 0,0 1 0,1-1 1,-1 0-1,0 1 0,1-1 0,-1 1 0,0-1 0,1 1 1,-1-1-1,1 1 0,-1-1 0,0 1 0,1-1 0,-1 1 1,1 0-1,0-1 0,-1 1 0,1 0 0,0-1 0,26 2 470,27 20-496,-32-10-396,0-2 0,1 0 0,0-1 0,0-1 0,1-2 0,0 0 0,0-1 0,0-2 0,28 0 0,-47-2 395,-1-1-1,1 0 1,0 0 0,-1-1 0,0 1 0,1-1 0,-1 0 0,0-1 0,5-2 0,-8 4 6,0 1 1,0-1-1,0 1 1,0-1-1,0 1 0,0-1 1,0 0-1,0 1 1,-1-1-1,1 0 1,0 0-1,-1 1 0,1-1 1,0 0-1,-1 0 1,1 0-1,-1 0 1,1 0-1,-1 0 0,0 0 1,1 0-1,-1 0 1,0 0-1,0 0 0,0 0 1,0 0-1,0 0 1,0 0-1,0-1 1,0 1-1,0 0 0,0 0 1,0 0-1,-1 0 1,1 0-1,0 0 1,-1 0-1,1 0 0,-1 0 1,1 0-1,-1 1 1,0-1-1,1 0 0,-1 0 1,0 0-1,-1-1 1,-1 0 11,0 1 1,0-1-1,0 0 0,-1 1 1,1 0-1,0 0 1,-1 0-1,1 0 1,0 0-1,-1 1 0,1 0 1,-1-1-1,1 1 1,-1 1-1,1-1 0,-1 0 1,-5 2-1,3-1 141,0 0 0,1 1-1,-1 0 1,0 0 0,1 0-1,-1 0 1,1 1 0,0 0 0,-7 5-1,11-7-121,-1 0 0,1-1 0,0 1-1,0 0 1,0 1 0,0-1 0,0 0 0,0 0 0,0 0-1,0 1 1,0-1 0,0 0 0,1 1 0,-1-1-1,1 0 1,-1 1 0,1-1 0,-1 1 0,1-1 0,0 1-1,0 1 1,0-2-27,1 0 0,-1 0 1,1 0-1,-1 0 0,1 0 0,0 0 0,-1 0 0,1 0 0,0 0 1,0-1-1,0 1 0,-1 0 0,1 0 0,0-1 0,0 1 0,0-1 1,0 1-1,0-1 0,0 1 0,3 0 0,5 1 0,0 0 1,1 0-1,-1-1 0,19 0 0,-19-1-452,-1 0-1,0-1 0,0 0 0,1-1 0,-1 0 1,0 0-1,-1-1 0,1 0 0,0 0 1,-1-1-1,12-7 0,0-3-1153,-1 0-1,28-30 1,-11 10 4460,-28 29-2127,1-1 0,0 1 1,0 1-1,0 0 0,0 0 1,14-4-1,27-14-616,-42 18-177,1 0-1,-1-1 0,0 0 1,0 0-1,-1-1 0,1 0 1,-1 0-1,-1 0 1,9-12-1,-22 19-205,-5 7 174,-2 6 326,1 1 1,1 0-1,0 1 1,1 0 0,0 1-1,2 1 1,0-1-1,1 2 1,-13 37-1,20-52-208,1-1 0,0 1 0,0 0-1,0 0 1,0 0 0,1 0 0,-1 1-1,1-1 1,0 0 0,1 0 0,-1 0-1,1 0 1,-1 0 0,3 5-1,-2-8 6,0 1-1,1 0 0,-1-1 1,1 1-1,0-1 0,0 1 1,-1-1-1,1 0 0,0 0 0,0 0 1,0 0-1,0 0 0,0 0 1,0 0-1,1-1 0,-1 1 1,0-1-1,0 1 0,0-1 1,1 0-1,-1 0 0,0 0 0,0 0 1,1-1-1,-1 1 0,4-1 1,4-2-70,0 1 1,-1-1 0,1 0-1,-1-1 1,0 0 0,0 0-1,0-1 1,0-1 0,-1 1-1,15-13 1,-8 4-309,0 0 0,0-1 0,-2 0 0,16-23 0,-28 34-16,-8 12 375,-9 21 451,15-26-434,1 0 0,-1 0 0,1 0 1,0 0-1,0 0 0,0 0 1,0 0-1,1 1 0,-1-1 0,1 0 1,-1 0-1,1 0 0,0-1 1,1 1-1,-1 0 0,0 0 0,1 0 1,-1-1-1,1 1 0,3 2 1,-2-1-12,1-1 0,0 0 0,0 0 0,1 0 1,-1-1-1,0 0 0,1 0 0,0 0 0,-1 0 1,1-1-1,7 2 0,11 1-50,1-2-1,-1-1 1,0 0 0,29-4-1,-9-6-414,-36 7 133,0 0 0,-1 0 0,1 1 0,0 0 0,0 0 0,11 1 0,-17 23-2298,0 0-2635,8-24-3273,-3-6 1489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0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60 9705,'-5'-23'10122,"3"4"-6599,-1 6-800,3 8 63,-2 5-2049,2 4-449,0 11-128,0 2-63,2 2-162,8-3-2273,3-8-4260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1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34 3940,'0'0'14061,"-4"-1"-12422,-17-2 1454,23 2-1073,39 4-272,0 0-1493,-8-3-112,-11 1-119,0-1 0,1 0 1,-1-2-1,0-1 0,26-7 0,-73 1 387,-9 4-269,-1 1-1,1 2 1,-69 4-1,100 1-299,9 1 83,10 3 63,19-2-90,-1-2 0,2-1 1,34-3-1,-16 0-479,-80 3 680,-45 10 0,2 0 269,23-4-140,-23 1-1705,82-23-11143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1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8488,'0'0'1719,"-8"1"-230,-2-1-796,-11 0 63,0 5 3171,30-3 550,39 6-2937,359 0 669,-364-8-1600,-115 0-446,-115 2 1110,435-5-2382,-163 3 1081,-247-13 738,109 10-611,32 1-95,0 1-1,0 1 0,0 0 1,0 2-1,0 0 1,-32 8-1,52-10-65,1 1 0,-1-1 0,0 0 0,1 0 0,-1 0 0,1 0 0,-1 0 0,0 1 0,1-1 1,-1 0-1,1 0 0,-1 1 0,1-1 0,-1 0 0,1 1 0,-1-1 0,1 1 0,-1-1 0,1 1 0,-1-1 0,1 1 0,0-1 0,-1 1 0,1-1 0,0 1 1,-1-1-1,1 1 0,0 0 0,0-1 0,-1 2 0,2-2-266,0 1 0,0 0 1,0-1-1,0 1 0,0-1 1,0 1-1,0-1 0,0 0 1,0 1-1,0-1 0,0 0 0,0 0 1,0 1-1,0-1 0,0 0 1,0 0-1,0 0 0,1-1 1,31 1-8989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2121 330 10762,'-15'-7'2509,"-46"-21"-1815,1-3 0,-81-57 0,99 58-874,0 3 0,-62-31 0,80 47 99,0 1 0,-1 1 1,0 2-1,0 0 0,-1 2 1,-37-4-1,3 7 25,-1 2 0,1 2 0,0 4 0,0 2 0,-73 19 0,14 7 200,-177 74 0,236-83 173,1 2 0,1 3 0,-94 65-1,130-78-273,0 0 0,2 2 0,0 0 0,1 2 0,2 0 0,0 0 0,1 2 0,1 0 0,1 1 0,1 0 0,-15 40 0,18-35-52,2 0 0,1 0 0,1 0 0,1 1-1,2 0 1,0 0 0,3 0 0,0 0 0,2 0 0,1 0 0,13 52-1,-9-56 0,2-1 0,0 0-1,2 0 1,0-1-1,2 0 1,1-1-1,1-1 1,0 0-1,2-1 1,0-1-1,2 0 1,0-2-1,31 24 1,-16-19 29,1-2 0,0-1 0,2-2 0,0-1-1,1-2 1,0-2 0,1-1 0,1-2 0,72 8 0,-28-10 197,0-4-1,0-4 1,148-17 0,-131 2 123,-1-4 1,-1-4 0,-2-4-1,0-5 1,-2-4 0,-2-4 0,-1-4-1,-3-4 1,-1-4 0,113-89-1,-162 109-168,-1-2-1,-2-2 0,-2-1 1,34-47-1,-53 63-90,-1 1 0,-2-2 0,0 1-1,-1-2 1,-1 0 0,-1 0 0,-1 0 0,-2-1-1,0 0 1,4-36 0,-10 50-87,1 0 0,-2 0 0,1-1 1,-1 1-1,-1 0 0,0 0 0,0 0 0,-1 0 0,0 0 0,-1 0 0,0 1 1,-1 0-1,-7-13 0,3 10-42,-1 0 0,0 0 1,0 1-1,-1 0 0,-1 1 1,0 1-1,0 0 0,-17-9 0,-14-5-177,-2 3 0,0 1 0,-1 2 0,-78-16-1,-205-37-2126,120 29-3109,73 11-1825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10410,'0'0'10693,"11"-3"-9183,28-2-661,0 0 0,74 3 0,-60 2-678,70-8-1,-177 2 119,-268 15 1013,749 7-4563,-390-15 3634,-34-1 61,-6 0-23,-18-1 20,-98 0 186,57 0-1360,1 0-3775,43 1-1328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15118,'0'0'11147,"69"-1"-10282,-23 7-481,7-2-256,4 0-96,-3 1-96,0-1-1249,-7-1-1730,-17-1-1313,-12-2-2851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4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13389,'0'0'10570,"81"23"-9706,-26-23-607,7 0-193,-4 0-320,-3-6-1730,-9 0-2306,-7-3-3203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14 17328,'0'0'2082,"-53"28"-320,20 2-961,-6 8-321,0 6 257,0 3-64,3-1-545,5 0-96,8-7-64,12-7 32,6-11-545,5-12-608,24-9-801,10-14-96,7-14-2274,5-12-4324</inkml:trace>
  <inkml:trace contextRef="#ctx0" brushRef="#br0" timeOffset="1">425 0 11243,'0'0'8498,"-9"8"-7067,-18 17-1028,1 0 0,-35 44-1,49-55-357,1 2-1,1-1 1,0 1-1,1 1 1,0 0-1,2 0 1,-9 26-1,16-43-77,-1 1 0,1 0 0,0 0 0,-1 0 0,1-1 0,0 1 0,0 0 0,0 0 0,-1 0 0,1-1 0,0 1 0,0 0 0,0 0 0,0 0 0,0 0 0,1 0 0,-1-1 0,0 1 0,0 0 1,0 0-1,1 0 0,-1-1 0,0 1 0,1 0 0,-1 0 0,1-1 0,-1 1 0,1 0 0,-1-1 0,1 1 0,0 0 0,-1-1 0,1 1 0,0-1 0,-1 1 0,1-1 0,0 0 0,0 1 0,-1-1 0,1 0 0,0 1 0,0-1 0,0 0 0,-1 0 0,1 1 0,0-1 0,0 0 0,0 0 0,0 0 0,-1 0 0,1-1 0,0 1 0,0 0 0,0 0 0,0 0 0,-1-1 0,3 1 0,4-3-368,1 1 0,0-1 0,-1 0 0,15-8 0,70-54-6438,-39 22 2131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4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11723,'8'0'1543,"15"-1"-685,75 2 2325,-92 0-3024,0-1 0,1 1 0,-1 0 0,0 1 0,0 0 0,0 0 0,0 0 0,-1 1 0,1-1 0,0 1 0,-1 1 0,0-1 0,6 6 0,-9-8-70,-1 1 1,0-1-1,0 1 0,0-1 0,0 1 0,0 0 1,0 0-1,-1 0 0,1-1 0,0 1 0,-1 0 1,1 0-1,-1 0 0,0 0 0,0 0 0,0 0 1,0 0-1,0 0 0,0 0 0,0 0 0,-1-1 1,1 1-1,-1 0 0,1 0 0,-1 0 0,0 0 1,0 0-1,0-1 0,0 1 0,0 0 0,0-1 1,0 1-1,0-1 0,-4 3 0,-4 6 446,-1 0 0,0-1 0,-21 14 0,24-17-432,-18 13 196,9-6-665,0-2-1,-24 14 0,32-23-3866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10122,'0'0'6326,"8"-9"-3711,23-27-687,-31 35-1831,0 1 1,0 0 0,0-1 0,1 1 0,-1-1 0,0 1-1,1 0 1,-1-1 0,0 1 0,1 0 0,-1 0 0,0-1-1,1 1 1,-1 0 0,1 0 0,-1-1 0,0 1 0,1 0 0,-1 0-1,1 0 1,-1 0 0,1 0 0,-1 0 0,0 0 0,1 0-1,-1 0 1,1 0 0,-1 0 0,1 0 0,-1 0 0,1 0-1,0 0 1,3 15 888,-7 19-492,-1-15-318,3-15-116,-1 1 0,2-1-1,-1 1 1,0 0 0,1-1 0,0 1-1,1 7 1,-1-11-43,0 0-1,1 0 1,0 1-1,-1-1 1,1 0 0,0 0-1,-1 0 1,1 0-1,0 0 1,0 0 0,0 0-1,0 0 1,0-1-1,0 1 1,0 0 0,0 0-1,0-1 1,1 1-1,-1-1 1,0 1 0,0-1-1,0 0 1,1 1-1,-1-1 1,0 0 0,1 0-1,-1 0 1,0 0-1,1 0 1,-1 0-1,3 0 1,4-1 27,0-1 0,0 1 0,1-1 0,-1-1 0,0 1 1,-1-1-1,1-1 0,0 0 0,-1 0 0,0 0 0,0-1 0,11-9 0,1-2-87,0-1-1,31-39 1,-31 31 6,-18 23-22,-2 18-421,-7 7 487,3-12 65,1 1-1,1-1 0,0 1 0,0 0 0,0 13 0,3-23-52,0 0-1,0 0 0,0 0 0,0 0 0,0 0 0,0 0 0,1 0 0,-1 0 0,1 0 1,0 0-1,-1 0 0,1 0 0,0-1 0,0 1 0,0 0 0,0 0 0,1-1 1,-1 1-1,0-1 0,1 1 0,-1-1 0,1 1 0,-1-1 0,1 0 0,0 0 0,-1 0 1,1 0-1,0 0 0,0 0 0,0 0 0,0-1 0,0 1 0,0-1 0,0 1 0,0-1 1,3 0-1,3 1-50,-1-1 1,1 0 0,-1 0 0,1-1-1,0 0 1,-1-1 0,0 1-1,1-1 1,-1-1 0,0 0 0,0 0-1,0 0 1,0 0 0,-1-1-1,1 0 1,-1-1 0,0 0-1,0 0 1,-1 0 0,0 0 0,0-1-1,0 0 1,0 0 0,-1 0-1,0-1 1,0 1 0,-1-1 0,0 0-1,0 0 1,0 0 0,-1 0-1,0-1 1,0 1 0,-1-1 0,0-12-1,0 20 16,-1 0 0,0 0 1,0-1-1,0 1 0,0 0 0,0 0 0,0 0 0,0-1 0,0 1 0,0 0 0,0 0 1,0 0-1,0-1 0,0 1 0,0 0 0,0 0 0,0 0 0,0-1 0,0 1 0,-1 0 0,1 0 1,0 0-1,0 0 0,0-1 0,0 1 0,0 0 0,0 0 0,-1 0 0,1 0 0,0 0 1,0-1-1,0 1 0,0 0 0,-1 0 0,1 0 0,0 0 0,0 0 0,0 0 0,0 0 0,-1 0 1,1 0-1,0 0 0,0-1 0,0 1 0,-1 0 0,1 0 0,-11 8-169,-7 17 434,15-17-130,0 0 0,1 0 1,0 0-1,0 0 0,0 0 0,1 1 1,0-1-1,1 15 0,0-23-159,0 1 1,1 0-1,-1 0 0,0 0 1,1-1-1,-1 1 0,0 0 1,1 0-1,-1-1 0,1 1 1,-1 0-1,1-1 0,-1 1 1,1-1-1,-1 1 0,1 0 1,0-1-1,-1 1 0,1-1 1,0 0-1,-1 1 0,1-1 1,0 1-1,0-1 1,0 0-1,-1 0 0,1 1 1,1-1-1,24-1-4629,-16-4-712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 14862,'0'0'14029,"-11"-16"-14466,19 16-9455,-3 0 3373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198 214 15054,'0'0'9636,"-3"-8"-8595,2 5-1025,-1 0 1,1 1-1,0-1 1,-1 1-1,1-1 0,-1 1 1,0 0-1,0 0 1,0-1-1,0 2 0,0-1 1,0 0-1,-1 0 0,1 0 1,-1 1-1,1 0 1,-1-1-1,0 1 0,1 0 1,-1 0-1,0 0 1,0 1-1,1-1 0,-1 1 1,0-1-1,0 1 0,0 0 1,0 0-1,0 1 1,0-1-1,0 0 0,1 1 1,-1 0-1,0-1 1,0 1-1,1 0 0,-1 1 1,0-1-1,1 0 1,-1 1-1,1-1 0,-4 4 1,-1 1 10,0 0 1,0 0 0,0 1 0,1 0-1,0 0 1,0 0 0,1 1 0,0 0 0,0 0-1,1 0 1,0 1 0,0-1 0,1 1-1,0 0 1,1 0 0,0 0 0,0 0-1,1 1 1,0 10 0,1-17-21,0-1-1,0 0 1,1 0 0,-1 0-1,1 0 1,0 0 0,-1 0-1,1 0 1,0-1 0,0 1-1,0 0 1,0 0 0,1-1-1,-1 1 1,0 0 0,1-1 0,-1 1-1,1-1 1,0 0 0,1 2-1,2-1 14,-1 0 0,0 0 0,1 0 0,-1 0 0,1-1 0,-1 0 0,1 0 0,8 1 0,-3-1-22,0-1 0,-1 0 1,1-1-1,0 0 0,-1 0 0,1-1 1,-1 0-1,17-6 0,-14 1-53,0 0 0,0-1-1,-1 0 1,-1-1 0,1 0 0,-1-1 0,-1 0-1,0 0 1,0-1 0,-1 0 0,0-1-1,7-14 1,-4 4 65,0 0 1,-2 0-1,-1-2 0,0 1 1,-2-1-1,4-24 0,-9 43-4,1-39 37,-2 44-43,0-1 0,0 0 1,0 1-1,0-1 0,0 0 0,0 1 1,0-1-1,0 0 0,-1 1 1,1-1-1,0 0 0,-1 1 1,1-1-1,0 1 0,-1-1 0,1 1 1,-1-1-1,1 0 0,0 1 1,-1 0-1,0-1 0,1 1 1,-1-1-1,1 1 0,-1 0 0,1-1 1,-1 1-1,0 0 0,1-1 1,-1 1-1,0 0 0,1 0 1,-1 0-1,0 0 0,1 0 0,-1 0 1,0 0-1,1 0 0,-1 0 1,0 0-1,0 0 0,1 0 1,-1 0-1,0 1 0,1-1 0,-1 0 1,1 0-1,-1 1 0,0-1 1,1 0-1,-2 2 0,0-1-4,0 1-1,0 0 0,0 0 0,0 0 1,0 0-1,1 0 0,-1 0 1,1 0-1,-1 1 0,1-1 0,0 0 1,0 1-1,0-1 0,0 1 1,0 0-1,0-1 0,1 1 0,0 0 1,-1-1-1,1 1 0,0 0 0,0 3 1,0-2-95,0 0 0,0 0 0,0 0 0,1 0 0,-1 0 0,1 0 0,0 0 0,0 0 0,1 0 0,-1-1 0,1 1 0,0 0 0,4 6 0,-1-6-503,0 0 1,0 0-1,0 0 1,1-1-1,0 0 1,0 0-1,0 0 1,7 1-1,29 17-6044,-40-18 6650,0-1 0,0 0-1,0 0 1,-1 1 0,1-1 0,-1 1-1,0 0 1,1-1 0,-1 1 0,-1 0 0,1 0-1,0 0 1,-1-1 0,1 1 0,-1 0-1,0 0 1,0 0 0,0 4 0,5 28 2364,-4-34-2289,-1 0-1,1 0 0,0 0 0,-1 0 1,1 0-1,0 0 0,0 0 0,0 0 1,0 0-1,0 0 0,0 0 1,0 0-1,0 0 0,0-1 0,0 1 1,0-1-1,0 1 0,1-1 0,-1 1 1,0-1-1,0 1 0,1-1 1,1 0-1,3 0-52,0 0 0,0 0 1,0-1-1,-1 0 0,1 0 1,0 0-1,-1-1 0,1 1 1,-1-2-1,1 1 0,-1 0 0,0-1 1,0 0-1,0 0 0,-1-1 1,1 1-1,-1-1 0,1 0 0,-1 0 1,0-1-1,-1 1 0,1-1 1,-1 0-1,4-6 0,1-3-13,0 0 1,-1-1-1,0 1 0,-1-2 0,-1 1 1,0 0-1,4-28 0,-10 23 1326,-7 27 250,-10 30-743,13-25-647,2 1-1,0 1 0,0-1 0,1 0 1,1 1-1,0 25 0,2-30-365,0 0-1,0-1 1,0 1-1,1 0 1,4 8-1,-4-13-395,-1 0 1,1 0-1,0 0 0,0 0 0,1 0 0,-1-1 1,1 0-1,0 1 0,0-1 0,6 5 0,-6-6-3643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78 8040,'0'0'5957,"-60"-53"-3138,50 40-1121,6 6-353,4 3-32,4 4-576,11 0-641,14 0-192,-1 0 224,11 3-641,5-1-2754,6-2-5445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86 9737,'0'0'4346,"-10"-2"-2318,2-1-1607,0 1 0,0 0 0,-1 0 0,1 1 0,-1 1 0,0-1 0,-9 2 0,15-1-304,0 0 0,0 1 0,1-1 0,-1 1 0,0 0 0,1 0 0,-1 0 0,0 0 0,1 0 0,0 0 0,-1 1 0,1-1 0,0 1 0,-1 0 0,1 0 0,0-1 0,0 1 0,0 1 0,1-1 0,-1 0-1,0 0 1,1 1 0,0-1 0,-1 1 0,1-1 0,0 1 0,0-1 0,1 1 0,-1 0 0,0 0 0,0 3 0,1-5-105,0-1 0,0 1 0,0 0 0,0 0 1,-1-1-1,1 1 0,0 0 0,0 0 0,0 0 0,0-1 0,1 1 0,-1 0 0,0 0 1,0 0-1,0-1 0,1 1 0,-1 0 0,0-1 0,1 1 0,-1 0 0,1 0 1,-1-1-1,0 1 0,1-1 0,0 1 0,-1 0 0,1-1 0,-1 1 0,1-1 0,0 1 1,-1-1-1,1 0 0,0 1 0,-1-1 0,1 0 0,0 1 0,0-1 0,-1 0 1,1 0-1,0 0 0,0 0 0,0 0 0,-1 1 0,1-2 0,0 1 0,0 0 0,0 0 1,-1 0-1,1 0 0,0 0 0,0-1 0,-1 1 0,1 0 0,0 0 0,0-1 1,0 0-1,5-1 25,0 0 0,-1 0 0,1-1 0,-1 0 0,0 0 0,6-5 0,-5 4-101,0-1-1,-1 0 1,1 0 0,-2 0-1,1 0 1,0-1-1,-1 0 1,0 0 0,0 0-1,-1-1 1,0 1-1,0-1 1,0 1 0,-1-1-1,3-12 1,-22 59-320,16-38 406,0 0 1,0 1-1,1-1 0,-1 0 1,1 1-1,-1-1 1,1 1-1,0-1 1,0 1-1,0-1 1,0 1-1,1-1 1,-1 0-1,0 1 1,1-1-1,0 1 1,0-1-1,0 0 1,0 0-1,0 1 1,0-1-1,0 0 1,1 0-1,-1 0 1,1 0-1,-1-1 1,4 4-1,1-2 30,0-1-1,0 0 1,0 0-1,0 0 1,1-1-1,-1 0 0,0-1 1,0 1-1,1-1 1,6-1-1,-2 1-63,-1-1 0,1-1 0,-1 0-1,0 0 1,0-1 0,0-1 0,0 0-1,-1 0 1,1 0 0,15-11 0,-18 10-2,0 0 0,0 0 1,-1-1-1,1 1 0,-1-1 1,0-1-1,-1 1 0,0-1 1,0 0-1,0 0 1,-1 0-1,0-1 0,5-14 1,-18 42 315,6-14-105,0 0-1,0 0 0,1 0 1,0 0-1,0 0 0,-1 7 1,3-12-173,-1 0-1,1 1 1,0-1 0,1 0 0,-1 0 0,0 0 0,0 1 0,0-1 0,1 0-1,-1 0 1,1 0 0,-1 0 0,1 0 0,-1 0 0,1 0 0,-1 0 0,1 0-1,0 0 1,0 0 0,0 0 0,-1 0 0,1 0 0,0-1 0,0 1-1,0 0 1,0-1 0,0 1 0,0-1 0,1 1 0,-1-1 0,0 1 0,0-1-1,0 0 1,0 1 0,0-1 0,1 0 0,-1 0 0,0 0 0,2 0 0,5 1 16,-1-1 0,1 0 0,0 0 0,-1-1 0,1 1 0,0-2 0,-1 1 0,1-1 0,11-5 0,-15 6-61,0-1 0,0 0 0,0 0-1,-1-1 1,1 1 0,-1-1 0,1 1 0,-1-1 0,0 0 0,0 0 0,0-1 0,-1 1 0,1 0 0,-1-1 0,0 0 0,0 1 0,0-1 0,2-8 0,-4 14-247,-9 41 54,8-41 129,1-1 1,0 1 0,0-1-1,-1 1 1,1-1-1,0 1 1,0-1 0,0 1-1,0-1 1,1 0-1,-1 1 1,0-1 0,1 1-1,-1-1 1,1 0-1,-1 1 1,1-1 0,0 0-1,-1 1 1,1-1-1,0 0 1,0 0-1,0 0 1,0 0 0,0 0-1,0 0 1,0 0-1,1 0 1,-1 0 0,0 0-1,0 0 1,2 0-1,45 0-8178,-20-3 36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17905,'0'0'1372,"-11"0"395,8 0-1695,-44 4 1973,44-3-1909,1-1 0,0 1 0,-1-1 0,1 1 0,0 0 0,0 0 0,0 0 0,-1 0 0,1 0 0,0 1 0,0-1 0,1 1 0,-1-1 0,0 1 0,0 0 0,1-1 0,-1 1 0,1 0 0,-1 0 0,1 0 0,-1 3 0,2-4-144,0-1 0,0 1 1,0 0-1,0 0 0,0 0 0,1-1 1,-1 1-1,0 0 0,0 0 1,1 0-1,-1-1 0,0 1 0,1 0 1,-1-1-1,1 1 0,-1 0 0,1-1 1,-1 1-1,1-1 0,-1 1 1,1 0-1,0-1 0,-1 1 0,1-1 1,0 0-1,0 1 0,-1-1 1,1 0-1,0 1 0,0-1 0,-1 0 1,2 0-1,33 12-886,-26-10 532,12 4-383,59 22-2809,-75-26 3391,0 0 0,0 0-1,-1 0 1,0 1 0,1 0-1,-1 0 1,0 0 0,0 1-1,0-1 1,-1 1 0,0 0-1,6 8 1,-8-12 275,-1 1 0,0 0 0,1 0 0,-1 0-1,0 0 1,0 0 0,1 0 0,-1 0 0,0 0 0,0 0 0,0 0 0,0 0 0,0 0 0,-1-1 0,1 1 0,0 0-1,0 0 1,0 0 0,-1 0 0,1 0 0,-1 0 0,1 0 0,-1-1 0,1 1 0,-1 0 0,1 0 0,-1-1-1,0 1 1,1 0 0,-1-1 0,0 1 0,1 0 0,-1-1 0,0 1 0,0-1 0,0 1 0,0-1 0,0 0 0,1 1-1,-1-1 1,0 0 0,-1 0 0,-46 10 2293,41-9-2036,2 0-225,-52 5 898,53-5-1140,0-1-1,0 0 1,1 0-1,-1 0 1,0-1 0,0 1-1,0-1 1,1 0-1,-1 0 1,0 0 0,-5-3-1,8 3-180,1 1 1,-1-1-1,1 1 0,0-1 0,-1 0 1,1 1-1,-1-1 0,1 0 0,0 1 1,0-1-1,-1 0 0,1 1 0,0-1 0,0 0 1,0 0-1,0 1 0,0-1 0,0 0 1,0 0-1,0 1 0,0-1 0,1-1 1,1-10-7015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59 13613,'0'0'6235,"9"-5"-4180,-1-1-1512,-6 4-378,1 0 1,-1 0 0,1 0-1,0 1 1,0-1 0,0 1-1,0-1 1,0 1-1,0 0 1,0 0 0,0 0-1,1 1 1,-1-1 0,5 0-1,-7 2-134,-1-1-1,0 1 1,0-1 0,1 1-1,-1-1 1,0 1-1,0-1 1,0 1-1,0-1 1,0 1 0,0-1-1,0 1 1,0-1-1,0 1 1,0-1-1,0 1 1,0-1 0,0 1-1,0-1 1,0 1-1,0-1 1,-1 1-1,1-1 1,0 1-1,0-1 1,-1 1 0,1-1-1,0 1 1,0-1-1,-1 0 1,1 1-1,-1-1 1,-9 18 306,-3-3-74,8-11-149,1 0 0,-1 0 0,1 1 0,1 0 0,-1 0 0,1 0 0,-1 0 0,1 0 0,1 1 0,-1-1 0,1 1 0,0 0 0,0 0 0,1 0 0,-2 11 0,4-16-92,-1 0 0,1 1 0,-1-1 0,1 0 0,0 0 0,-1 0 0,1 0 0,0 0 0,0 0 0,0 0 0,0 0 0,0 0 0,0 0 0,0 0 0,0-1 0,0 1 0,0 0 0,1-1 0,-1 1 0,0-1 0,0 1 0,1-1 0,-1 0 0,0 1 0,1-1 0,-1 0 0,0 0 0,3 0 0,45 2 369,-40-2-342,5-1-179,0 0-1,0 0 0,0-1 1,0-1-1,-1 0 0,1-1 1,-1-1-1,0 0 0,0-1 1,-1 0-1,1-1 0,-1 0 1,-1-1-1,0 0 0,0-1 1,0 0-1,-1-1 0,13-16 1,-18 16 45,-9 9-192,-15 11 46,14-4 325,0 0-1,0 1 0,1-1 0,0 1 1,0 0-1,1 0 0,-1 0 0,-2 11 1,5-16-77,1-1 1,-1 1-1,1-1 1,-1 1 0,1-1-1,0 1 1,-1-1-1,1 1 1,0 0 0,0-1-1,0 1 1,0-1-1,0 1 1,1 0-1,-1-1 1,0 1 0,1-1-1,-1 1 1,1-1-1,0 1 1,-1-1-1,1 1 1,0-1 0,0 0-1,0 1 1,0-1-1,0 0 1,0 0-1,0 0 1,0 0 0,1 0-1,-1 0 1,0 0-1,1 0 1,-1 0 0,1 0-1,-1-1 1,1 1-1,-1-1 1,1 1-1,-1-1 1,1 0 0,-1 1-1,1-1 1,0 0-1,1 0 1,2 0-36,-1 0 1,1 0-1,-1 0 0,1 0 1,-1-1-1,1 0 0,-1 0 1,1 0-1,-1-1 0,0 1 1,0-1-1,0 0 0,0 0 1,0-1-1,0 1 0,0-1 1,-1 1-1,1-1 0,-1-1 1,0 1-1,0 0 0,0-1 1,4-5-1,-2 0 6,-1 0 0,1 0 0,-1 0 0,-1-1 0,0 0 0,0 1 0,-1-1-1,0 0 1,0-18 0,-2 11 292,-3 26 35,3 27 382,3-32-672,-1-1 0,1 1 0,0-1 0,0 0 0,0 0 0,1 0 0,-1-1 0,1 1 0,-1-1 0,1 0 0,0 0-1,0 0 1,0 0 0,0-1 0,0 1 0,1-1 0,-1 0 0,0 0 0,0-1 0,5 1 0,0 0-136,0 0 1,-1-1-1,1 0 1,0 0-1,-1-1 1,1 0-1,0-1 0,-1 0 1,12-3-1,-9-1-73,0 0-1,-1-1 1,17-12-1,-23 16 174,-1 1 0,-1 0 1,1-1-1,0 0 0,0 1 0,-1-1 0,0 0 0,1 0 0,-1-1 0,0 1 0,-1 0 0,1-1 0,0 1 1,-1-1-1,0 1 0,1-5 0,-2 7 19,-1 1-1,1 0 1,-1-1 0,0 1 0,1-1-1,-1 1 1,1 0 0,-1 0-1,1-1 1,-1 1 0,0 0 0,1 0-1,-1 0 1,0 0 0,1 0 0,-1 0-1,1 0 1,-1 0 0,0 0 0,1 0-1,-1 0 1,0 0 0,1 0 0,-1 0-1,1 1 1,-1-1 0,-1 1 0,-19 5 42,19-5-29,0-1 0,0 1 0,0 0 0,1 0 0,-1 0 0,0 0 0,1 0 0,-1 0 0,1 1 1,-1-1-1,1 0 0,0 1 0,-1-1 0,1 1 0,0 0 0,0-1 0,0 1 0,0 0 0,0 0 0,1 0 1,-1-1-1,0 1 0,1 0 0,-1 0 0,1 0 0,0 0 0,0 0 0,0 0 0,0 0 0,0 0 0,0 0 0,0 0 1,1 0-1,-1 0 0,1 2 0,1-1-38,0 0 1,0 0 0,1 0-1,-1 0 1,0-1 0,1 1-1,0-1 1,0 0 0,-1 1-1,1-1 1,1-1 0,-1 1-1,0 0 1,0-1 0,1 1-1,-1-1 1,0 0-1,8 1 1,0 0-593,1 0 0,0-1 0,0 0 0,-1-1 0,17-2-1,-24 2 427,0-1 0,0 0 0,0 0 0,0 0 0,0 0 0,0 0 0,0-1 0,-1 0 0,1 1 0,-1-1 0,1-1 0,-1 1 0,0-1 0,1 1 0,-1-1 0,-1 0 0,1 0 0,4-6 0,-13 15 3315,4-4-2966,-1 0 0,1 0 0,-1 0 0,1 0 0,0 0 0,0 1 0,0-1 0,1 1 0,-1 0 0,0-1 0,1 1 0,0 0 0,-1 3 0,1-4-139,0 1 1,1-1 0,0 0-1,-1 1 1,1-1-1,0 1 1,0-1-1,1 0 1,-1 1-1,0-1 1,1 0 0,-1 1-1,1-1 1,0 0-1,0 1 1,0-1-1,0 0 1,0 0 0,0 0-1,1 0 1,-1 0-1,1 0 1,-1-1-1,1 1 1,3 3-1,16 1-2691,5-11-3513,-12-6-1857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11819,'0'0'6182,"34"60"-7912,-13-42-1537,-3-1-769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79 234 8584,'0'0'9855,"-9"7"-8585,3-2-1229,-37 37 2407,41-39-2312,0 0 0,0 0 0,0 0 0,0 0 1,0 0-1,1 0 0,0 1 0,-1-1 0,1 0 0,0 1 0,1-1 0,-1 1 0,0-1 0,1 1 0,0 0 0,0-1 0,1 6 0,-1-8-123,1 1 0,0 0-1,1 0 1,-1-1-1,0 1 1,0-1 0,1 1-1,-1-1 1,0 0 0,1 1-1,0-1 1,-1 0-1,1 0 1,0 0 0,-1 0-1,1 0 1,0-1 0,0 1-1,0 0 1,0-1-1,0 0 1,0 1 0,0-1-1,0 0 1,0 0 0,0 0-1,0 0 1,0 0-1,0 0 1,3-2 0,3 2-216,-1-1 0,1-1-1,-1 1 1,0-1 0,1 0 0,-1-1 0,8-3 0,-3-3-189,-1 1-1,0-2 1,0 0-1,-1 0 1,0-1-1,0 0 1,-2-1 0,1 0-1,-1 0 1,-1-1-1,8-18 1,-8 14 337,0 0 0,-1-1 0,0 0 0,-2-1-1,0 1 1,-1-1 0,-1 1 0,-1-26 0,-1 43 138,0 0 0,0 0-1,0 1 1,0-1 0,0 0-1,0 0 1,-1 0 0,1 0-1,0 0 1,0 0 0,-1 1-1,1-1 1,-1 0 0,1 0-1,-1 1 1,1-1 0,-1 0 0,0 1-1,1-1 1,-1 0 0,0 1-1,1-1 1,-1 1 0,0-1-1,0 1 1,1-1 0,-1 1-1,-2-1 1,0 0 10,0 1 0,0 0 0,0-1 0,1 1 0,-1 0 0,0 1 0,0-1-1,0 0 1,-4 2 0,-3 1 129,-1 0 0,1 1 0,0 0 0,-12 7-1,12-5 165,0 1 0,1 0 0,0 1-1,0 0 1,1 0 0,0 1-1,-11 15 1,17-21-392,1-1 0,-1 0 1,0 0-1,1 1 0,0-1 0,0 1 1,0-1-1,0 1 0,0 0 0,0-1 1,0 1-1,1 0 0,0-1 0,-1 1 1,1 0-1,0 0 0,0-1 0,0 1 1,1 0-1,-1 0 0,1-1 0,0 1 1,-1 0-1,1-1 0,0 1 0,1-1 1,-1 1-1,0-1 0,1 1 0,-1-1 0,1 0 1,0 0-1,0 0 0,0 0 0,0 0 1,0 0-1,4 3 0,21 11-3564,50 23 0,-22-12-5364,-29-13 1546</inkml:trace>
  <inkml:trace contextRef="#ctx0" brushRef="#br0" timeOffset="1">319 326 3171,'0'0'6374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34 8680,'0'0'10714,"-8"3"-8989,-6 5-1486,0 0 0,1 1 1,0 1-1,1 0 0,-19 19 1,-61 73 541,57-61-383,30-36-361,-11 12 120,0 1 0,0 1-1,2 1 1,1 0 0,-18 35-1,31-54-160,-1-1-1,1 0 1,0 1-1,0-1 1,0 1-1,0-1 1,0 1-1,0-1 1,0 1-1,0-1 1,0 1-1,0-1 1,0 1-1,0-1 1,0 1-1,0-1 1,0 1-1,0-1 1,0 1-1,1-1 1,-1 1-1,0-1 0,0 0 1,1 1-1,-1-1 1,0 1-1,1-1 1,-1 0-1,0 1 1,1-1-1,-1 0 1,1 1-1,-1-1 1,0 0-1,1 0 1,-1 1-1,1-1 1,-1 0-1,1 0 1,-1 0-1,1 0 1,-1 0-1,1 1 1,-1-1-1,1 0 1,-1 0-1,1 0 1,-1 0-1,1 0 1,-1-1-1,1 1 0,29-4-897,-16-1 60,-2-1-1,1 0 0,-1-1 0,1 0 0,11-10 0,-22 16 647,52-37-5825</inkml:trace>
  <inkml:trace contextRef="#ctx0" brushRef="#br0" timeOffset="1">481 0 12011,'0'0'7303,"-69"64"-6438,37-27-32,-7 9 96,0 2-193,0 1-255,6-1-1,4-6-159,10-5-193,8-10-96,11-12-32,11-13-1025,17-2-384,11-17-1090,3-11-1569,8-6-1793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2:5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69 13196,'0'0'6102,"8"2"-4148,-2-1-1866,41 8 2620,-46-9-2657,0 1-1,0-1 0,0 0 0,0 0 0,0 0 1,1 0-1,-1 0 0,0 0 0,0 0 1,0-1-1,0 1 0,0 0 0,0-1 0,0 1 1,0 0-1,0-1 0,0 0 0,0 1 0,0-1 1,0 1-1,0-1 0,-1 0 0,1 0 0,0 1 1,0-1-1,-1 0 0,1 0 0,0 0 0,-1 0 1,1 0-1,-1 0 0,1 0 0,-1 0 0,0 0 1,1 0-1,-1 0 0,0 0 0,0 0 0,0-2 1,0 1-56,0 0 1,0 0-1,0-1 0,-1 1 1,1 0-1,-1 0 1,1 0-1,-1 0 1,0 0-1,0 0 0,0 0 1,0 0-1,0 0 1,-1 0-1,1 0 1,0 1-1,-1-1 0,0 0 1,1 1-1,-1-1 1,0 1-1,-3-2 1,1 1-11,0 0 0,0 0 1,0 1-1,1 0 0,-2 0 1,1 0-1,0 0 1,0 1-1,0-1 0,0 1 1,0 0-1,-6 1 0,8-1 25,-1 0 0,0 0 0,0 1 0,0-1 0,0 1 0,0-1 0,0 1 0,0 0-1,1 0 1,-1 1 0,0-1 0,1 0 0,-1 1 0,1 0 0,-1-1 0,1 1 0,0 0 0,0 0-1,0 0 1,0 1 0,0-1 0,0 0 0,1 1 0,-1-1 0,1 1 0,0 0 0,-1-1 0,1 1-1,0 0 1,1 0 0,-1 0 0,0 0 0,1-1 0,0 1 0,0 0 0,-1 0 0,2 0-1,0 6 1,-1-7 3,1 0 0,0 0 0,0 0 0,0 0 1,1 0-1,-1 0 0,0 0 0,1 0 0,0-1 0,-1 1 0,1 0 0,0-1 0,0 1 0,-1-1 0,1 0 0,0 0 0,1 1 0,-1-2 0,0 1 0,0 0 0,0 0 0,0-1 0,1 1 0,4 0 0,60 4-1855,-61-5 1394,21-1-2633,-1-1 1,35-7-1,-14-1 1886,-46 10 1422,-1 0 0,1-1-1,0 1 1,-1 0 0,1-1-1,-1 1 1,1 0-1,0 0 1,-1 0 0,1 0-1,0 0 1,-1 0 0,1 0-1,0 0 1,-1 0 0,1 0-1,0 0 1,-1 0-1,1 0 1,-1 0 0,1 1-1,0-1 1,-1 0 0,1 0-1,-1 1 1,1-1 0,0 1-1,-1-1 1,1 0-1,-1 1 1,0-1 0,1 1-1,-1-1 1,1 1 0,-1-1-1,0 1 1,1-1 0,-1 1-1,0 0 1,1-1-1,-1 1 1,0-1 0,0 1-1,0 0 1,0-1 0,1 1-1,-1 0 1,0-1 0,0 1-1,0 1 1,-14 43 3559,1 1-2496,13-45-1440,1 0 0,-1 0-1,0-1 1,0 1 0,1 0 0,-1-1 0,1 1 0,-1 0 0,1-1 0,-1 1 0,1 0 0,-1-1-1,1 1 1,-1-1 0,1 1 0,0-1 0,-1 1 0,1-1 0,0 0 0,0 1 0,-1-1 0,1 0 0,0 1-1,0-1 1,-1 0 0,1 0 0,0 0 0,0 0 0,0 0 0,-1 0 0,1 0 0,0 0 0,0 0-1,0 0 1,-1 0 0,1-1 0,1 1 0,3 0-1364,18 0-7396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2203 124 5317,'-12'-4'4660,"-40"-9"-3401,0 2 0,-1 2 0,-83-2-1,-181 10 511,153 3-1819,12-2-992,-227 27 1,329-19 1096,0 2 1,1 2 0,1 2 0,0 3 0,0 1 0,2 3 0,0 1-1,-61 42 1,75-42 15,1 2-1,2 1 1,0 1 0,2 1-1,1 2 1,1 0-1,2 2 1,0 1-1,3 0 1,0 2-1,3 0 1,0 1 0,3 1-1,0 0 1,3 1-1,1 1 1,2 0-1,1 0 1,2 0 0,2 0-1,1 1 1,6 65-1,-1-79-112,0-1-1,2 1 1,1-1 0,1 1-1,1-2 1,1 1-1,1-1 1,1-1-1,2 0 1,14 22 0,-8-19-8,1-1 1,1-1 0,0-1-1,2-1 1,0-1-1,2-1 1,38 23 0,-16-17 45,1-1 0,1-3 0,1-2-1,1-2 1,1-2 0,0-2 0,0-3 0,1-2 0,65 1 0,-20-8 204,0-4 1,-1-5-1,0-4 1,-1-4-1,0-5 1,-1-3-1,-2-5 0,-1-3 1,-1-5-1,116-65 1,-105 45 615,-2-5 1,125-101 0,-169 117-578,-3-3 1,-2-2-1,-2-2 0,-2-2 1,41-66-1,-73 98-207,-2 0-1,0-1 1,-2 0-1,-1-1 1,-1-1 0,-1 1-1,7-39 1,-12 49-39,-2 0 0,1 0 0,-2 0 0,0-1 0,-1 1 0,-1 0 1,0 0-1,-1 0 0,0 1 0,-1-1 0,-1 1 0,0-1 0,-1 1 0,-13-21 1,6 15-57,-1 1 0,-1 0 0,-1 1 0,-1 0 1,0 2-1,-1 0 0,-34-23 0,22 20-58,-2 1 0,1 2 0,-2 1-1,-55-17 1,15 13-367,-1 3 0,0 3-1,-1 4 1,-95-1 0,33 9-732,0 7 0,-172 27 1,64 18-3851,121-17-791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11371,'0'0'7548,"12"0"-6832,195-13 1762,73-1-2196,-242 13-487,-24 0-374,1 1-1,0 0 1,0 1-1,16 3 1,-31-4 500,0 0-1,1 0 1,-1 0 0,0 0-1,1 0 1,-1 0 0,0 0-1,1 0 1,-1 0 0,1 0-1,-1 0 1,0 0 0,1 0-1,-1 0 1,0 0 0,1 0-1,-1 0 1,0 1 0,1-1-1,-1 0 1,0 0 0,0 0-1,1 1 1,-1-1 0,0 0-1,0 0 1,1 1 0,-1-1-1,0 0 1,0 1 0,1-1-1,-1 0 1,0 0 0,0 1-1,0-1 1,0 0 0,0 1-1,0-1 1,0 1 0,1-1-1,-1 0 1,0 1 0,0-1 0,0 0-1,0 1 1,0-1 0,-1 0-1,1 1 1,0-1 0,0 0-1,0 1 1,0-1 0,0 0-1,0 1 1,-1-1 0,1 1-1,-19 10-2792,-13-1-184,-49 8 0,-40 0 391,-7 1 3392,118-18-375,-24 5 1774,-1 2 0,1 0 0,-35 16 0,49-11 27,20-13-2075,0 0-1,-1 1 1,1-1 0,0 0 0,0 1 0,0-1 0,-1 1 0,1-1 0,0 0 0,0 1 0,0-1 0,0 1 0,0-1-1,0 0 1,0 1 0,0-1 0,0 1 0,0-1 0,0 0 0,0 1 0,0-1 0,0 1 0,0-1 0,0 0 0,1 1-1,-1-1 1,0 1 0,1 0 0,0 0 54,1 0 1,0 1-1,0-1 0,0 0 1,0 0-1,0 0 0,0 0 1,0 0-1,1 0 0,-1-1 1,0 1-1,0-1 0,1 1 1,-1-1-1,4 0 0,256 1 1732,-207-5-4115,63-14 1,-70 5-3232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12620,'0'0'4767,"12"-5"-4415,5-2-208,-1 1-1,1 1 1,0 1-1,1 1 0,-1 0 1,33-1-1,-18 3-47,52 2 2,-80-1-92,1 1 0,-1 0 1,1-1-1,-1 2 0,1-1 1,-1 0-1,0 1 0,0 0 0,1 0 1,-1 0-1,-1 1 0,1-1 1,0 1-1,6 6 0,-9-7 37,1 1 0,0-1 0,-1 1 0,0 0 1,1-1-1,-1 1 0,0 0 0,-1 0 0,1 0 0,0 0 0,-1 0 0,0-1 0,1 1 0,-1 0 0,0 0 0,-1 0 0,1 0 0,0 0 0,-1 0 0,0 0 0,0 0 0,0 0 0,0 0 0,0-1 0,0 1 0,-3 4 0,-4 5 199,1 0 0,-2-1-1,1 0 1,-13 12 0,-37 32-178,-127 95 0,168-140-4362,9-8-4734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1057,'0'0'13229,"11"-8"-11639,4-2-1198,0 1-1,1 1 0,0 0 1,1 1-1,-1 0 0,1 2 0,1 0 1,-1 1-1,22-3 0,-26 6-261,-2-1-55,0 1 0,0 0 1,1 1-1,-1 1 1,22 2-1,-32-2-69,0-1-1,0 1 0,0 0 0,0-1 0,0 1 1,0 0-1,0 0 0,0-1 0,0 1 1,0 0-1,-1 0 0,1 0 0,0 0 0,-1 0 1,1 0-1,0 0 0,-1 1 0,1-1 1,-1 0-1,0 0 0,1 0 0,-1 0 1,0 1-1,0-1 0,0 0 0,1 0 0,-2 1 1,1-1-1,0 0 0,0 0 0,0 1 1,0-1-1,-1 0 0,1 0 0,0 0 1,-2 2-1,1 2 53,-1 1 1,0-1-1,-1 1 1,1-1-1,-1 0 1,-5 7 0,-39 41 602,36-44-564,1 1 0,1 1 0,0 0-1,0 0 1,1 0 0,1 1 0,-9 16 0,16-27-89,-1 0 0,1 0 0,-1 0 0,1 0 1,0 0-1,-1 0 0,1 0 0,0 0 1,0 0-1,0 1 0,0-1 0,0 0 0,0 0 1,0 0-1,0 0 0,0 0 0,0 0 1,1 0-1,-1 0 0,0 0 0,1 0 0,-1 0 1,0 0-1,1 0 0,0 0 0,-1 0 1,1 0-1,-1-1 0,3 3 0,-1-2 12,0 0 0,0 0 0,1 0 0,-1 0 0,0-1-1,1 1 1,-1-1 0,1 1 0,-1-1 0,1 0 0,-1 0-1,5 0 1,7-2 76,1 0-1,-1-1 0,23-7 1,3-4-247,0-3 1,-1-1-1,44-28 1,-59 31-149,-1-1-1,0-1 1,-1-1 0,-1-1 0,35-40 0,-32 21 416,-26 34 551,-6 8-391,-5 7-144,1 1-1,0 0 0,1 0 1,0 1-1,1 1 0,1 0 1,0 0-1,0 1 1,2 0-1,0 0 0,1 1 1,0 0-1,1 0 1,-3 17-1,8-30-97,-1-1 1,1 0-1,0 1 1,0-1-1,0 1 0,0-1 1,0 1-1,0-1 1,1 0-1,-1 1 1,1-1-1,-1 0 0,1 1 1,0-1-1,0 0 1,0 0-1,1 0 0,-1 1 1,0-1-1,1-1 1,-1 1-1,4 3 1,-2-2 23,1-1 0,-1 0 0,1-1 0,0 1 0,0-1 0,-1 1 0,1-1 0,0 0 0,0 0 1,0-1-1,0 1 0,7-1 0,4-1 49,0 0 1,0-1 0,0 0 0,0-1-1,-1-1 1,20-7 0,-14 3-130,0-2 1,-1 0-1,-1-1 1,0-1-1,18-15 1,-30 23-6,0-1 1,-1 0 0,1-1 0,-1 1 0,0-1-1,0 0 1,-1 0 0,0 0 0,0-1 0,0 0-1,-1 1 1,0-1 0,0-1 0,-1 1 0,0 0-1,0 0 1,1-13 0,-3 20 25,0 0-1,0-1 1,0 1 0,0 0-1,-1-1 1,1 1-1,0 0 1,0-1 0,0 1-1,0 0 1,0-1 0,0 1-1,0 0 1,-1-1 0,1 1-1,0 0 1,0 0 0,0-1-1,-1 1 1,1 0 0,0 0-1,0-1 1,-1 1-1,1 0 1,0 0 0,-1 0-1,1 0 1,0-1 0,-1 1-1,1 0 1,0 0 0,-1 0-1,1 0 1,0 0 0,-1 0-1,1 0 1,0 0-1,-1 0 1,1 0 0,0 0-1,-1 0 1,1 0 0,0 0-1,-1 0 1,1 0 0,0 0-1,-1 1 1,1-1 0,0 0-1,-1 0 1,1 0 0,0 0-1,0 1 1,-1-1-1,1 0 1,0 0 0,0 1-1,-1-1 1,1 0 0,0 1-1,-19 15 39,12-7-6,0 1-1,0 1 1,2-1 0,-1 1 0,1 0-1,1 0 1,0 0 0,0 1 0,-3 22-1,6-30-16,0-1-1,0 1 1,1 0-1,0 0 0,0-1 1,0 1-1,0 0 1,0 0-1,1 0 1,0-1-1,-1 1 0,1 0 1,1-1-1,-1 1 1,1-1-1,-1 1 1,1-1-1,0 0 0,0 0 1,0 1-1,1-1 1,-1-1-1,1 1 0,0 0 1,-1-1-1,1 1 1,0-1-1,1 0 1,-1 0-1,0 0 0,1 0 1,-1-1-1,1 1 1,4 0-1,0 1 17,0-2-1,1 1 1,-1-1-1,0 0 1,0-1-1,1 0 0,-1 0 1,0 0-1,1-1 1,-1-1-1,0 0 1,0 0-1,15-6 1,-18 5-18,1 0 0,-1 0 1,0 0-1,-1-1 0,1 0 0,-1 0 0,1 0 1,-1-1-1,0 1 0,-1-1 0,1 0 1,-1 0-1,0 0 0,0-1 0,-1 1 1,0-1-1,0 1 0,0-1 0,0 0 1,0-6-1,1-1 9,-2 0 0,1 0 0,-2 0 1,0-18-1,-1 25-12,1 0 1,-1 0-1,0 0 0,-1 1 1,1-1-1,-1 0 0,0 0 0,-1 1 1,1 0-1,-1-1 0,-6-8 1,3 9 16,5 7-49,12 11 6,0-7 22,0-2 1,0 1-1,1-1 0,0-1 0,0 0 1,0-1-1,0 0 0,0-1 0,17 0 1,-8-1 2,0-1-1,0 0 1,0-2 0,34-9 0,-37 7-83,1-2 1,-1 0-1,22-13 1,-35 18 58,-1 0 0,0 0 0,0-1 0,0 0 0,0 0 0,-1 0 0,1 0 0,-1 0 0,0-1 0,0 0 0,0 1 1,0-1-1,-1 0 0,1-1 0,-1 1 0,0 0 0,0-1 0,-1 1 0,2-5 0,-3 8 14,0 0-1,0 0 1,0 0-1,0 0 1,0 0-1,0 1 1,0-1 0,0 0-1,0 0 1,-1 0-1,1 0 1,0 1-1,-1-1 1,1 0-1,0 0 1,-1 1-1,1-1 1,-1 0 0,1 1-1,-1-1 1,1 0-1,-1 1 1,0-1-1,1 1 1,-1-1-1,0 1 1,0-1-1,1 1 1,-1-1 0,0 1-1,0 0 1,1 0-1,-1-1 1,0 1-1,0 0 1,0 0-1,0 0 1,0 0-1,1 0 1,-1 0-1,0 0 1,0 0 0,0 0-1,0 0 1,1 0-1,-1 1 1,0-1-1,0 0 1,0 1-1,1-1 1,-2 1-1,-4 1 6,0-1 0,1 1 0,-1 1 0,1-1 0,0 1 0,-8 5 0,2 2 52,0 0 1,0 1-1,1 0 0,1 1 1,0 0-1,-10 16 0,15-21 3,0 0 0,0 1 0,1-1-1,0 1 1,0 0 0,1 0 0,0 0 0,0 0-1,1 0 1,0 0 0,0 1 0,2 14 0,-1-20-48,1 0 0,0 0 0,0 0 0,0 0 0,1 0 0,-1-1 0,1 1 0,-1-1 1,1 1-1,0-1 0,0 1 0,0-1 0,1 0 0,-1 0 0,0 0 0,1 0 0,-1 0 0,1-1 1,0 1-1,-1-1 0,1 1 0,0-1 0,0 0 0,0 0 0,0-1 0,0 1 0,0 0 0,4-1 1,9 2 19,0 0 1,0-2-1,32-2 1,-36 0-98,-1 0-1,0 0 1,1-1-1,-1 0 1,-1-1-1,1-1 1,0 1 0,-1-2-1,0 1 1,0-2-1,-1 1 1,0-1-1,0-1 1,0 1 0,-1-1-1,0-1 1,-1 0-1,0 0 1,0 0-1,-1-1 1,0 0-1,-1 0 1,0-1 0,0 1-1,-1-1 1,3-16-1,-10 23 336,-6 12-177,-7 11-20,12-12-31,0 1 1,1-1-1,0 1 1,0 0 0,0 0-1,1 0 1,0 0-1,1 1 1,-1-1-1,1 15 1,1-19-27,1 0 0,-1-1 0,1 1 0,-1 0 0,1-1-1,0 1 1,1-1 0,-1 1 0,0-1 0,1 0 0,0 1 0,0-1 0,0 0 0,0 0-1,0 0 1,1-1 0,0 1 0,-1 0 0,1-1 0,0 0 0,0 0 0,0 0 0,0 0 0,0 0-1,1 0 1,4 1 0,4 1-147,1 0 0,-1-1 0,1-1 0,0 0 0,21 1 0,17-9-3046,-47 5 2393,0 0 0,0-1 0,0 0 0,0 0 0,0 0 0,0 0 1,0-1-1,5-3 0,18-24-9700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 17809,'-20'-1'1601,"6"-1"577,9 2-736,5 2-1122,5 6-320,11-3 64,2-5-2690,7 0-8521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7783,'0'0'14227,"-5"14"-13544,-105 288 225,108-298-1075,-10 40 428,12-43-490,-1 1 0,1 0 0,0-1 0,0 1 0,0 0 0,0-1 0,0 1 0,0 0 0,0-1 0,1 1 0,-1-1 0,0 1 0,2 2 0,14-24-5515,-1-12 1847,-2-9-417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9289,'0'0'7602,"3"9"-6727,9 58 595,-9-43-907,2 1 0,0-1-1,1-1 1,1 1 0,17 36 0,-21-55-464,0 0 1,0 0-1,1 0 1,-1-1-1,1 1 1,0-1-1,0 0 1,0 0-1,1 0 1,-1-1-1,1 0 1,0 0-1,0 0 1,0 0-1,1-1 1,-1 1-1,0-2 1,1 1-1,-1 0 1,1-1-1,0 0 1,0 0-1,-1-1 1,1 0-1,0 0 1,0 0-1,0-1 1,-1 1-1,12-4 1,-11 2-55,1 0 1,-1-1 0,1 0 0,-1 0 0,0 0 0,0-1 0,-1 0 0,1 0 0,-1 0-1,1-1 1,-1 1 0,-1-1 0,1-1 0,-1 1 0,0-1 0,0 1 0,0-1 0,-1-1-1,0 1 1,4-11 0,-1 0 8,0 0 0,-1-1-1,-1 1 1,0-1 0,-2 0 0,1-32-1,-10-6-5,6 54-58,1 0 1,-1 0 0,0 0 0,0 1 0,1-1 0,-1 0 0,0 1 0,0-1 0,-1 0-1,1 1 1,0 0 0,-3-3 0,4 4-6,-1-1-1,0 1 0,0 0 1,0-1-1,1 1 1,-1 0-1,0 0 1,0 0-1,0 0 0,0 0 1,0-1-1,0 1 1,0 1-1,1-1 0,-1 0 1,0 0-1,0 0 1,0 0-1,0 1 1,0-1-1,0 0 0,1 1 1,-1-1-1,0 1 1,0-1-1,1 1 0,-1-1 1,-1 2-1,1-1-152,0 1 0,0 0-1,0-1 1,1 1-1,-1 0 1,0 0 0,1 0-1,-1 0 1,1 0-1,-1 0 1,1 0 0,0 0-1,0 0 1,0 0-1,0 0 1,1 3 0,6 35-4459,7-17-205,3 0-1702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20 16944,'-8'0'2098,"-5"-1"-1278,-1 2 0,0 0 0,1 0 0,0 1 1,-15 5-1,25-7-734,0 1 0,0 0-1,0 0 1,1 0 0,-1 0 0,0 0 0,0 1 0,1-1 0,-1 1 0,1 0 0,-1-1 0,1 1 0,0 0 0,0 1 0,0-1 0,0 0 0,0 1 0,0-1 0,1 1-1,-1-1 1,1 1 0,-1 0 0,1-1 0,0 1 0,0 0 0,1 0 0,-1 0 0,1 0 0,-1 0 0,1 0 0,0 0 0,0 4 0,0-6-78,1 0 0,-1 1 0,0-1 0,1 0 0,-1 0 1,1 1-1,-1-1 0,1 0 0,0 0 0,-1 0 0,1 0 0,0 0 1,0 0-1,0 0 0,0 0 0,0 0 0,0 0 0,0-1 0,0 1 0,0 0 1,0 0-1,2 0 0,36 8 140,-25-8-116,0-1 1,0 0-1,24-5 0,-27 2-208,1-1 1,-1 0-1,0 0 0,0-2 1,0 1-1,18-14 0,-24 16 94,1 0-1,-1-1 0,-1 0 0,1 0 0,0-1 1,-1 0-1,0 1 0,0-1 0,-1 0 0,1-1 1,-1 1-1,0-1 0,0 1 0,3-12 0,-6 16 88,0 1-1,0 0 0,0 0 0,0 0 0,0 0 1,1-1-1,-1 1 0,0 0 0,0 0 0,0 0 1,0-1-1,0 1 0,0 0 0,0 0 0,0 0 1,0-1-1,0 1 0,0 0 0,-1 0 0,1 0 1,0 0-1,0-1 0,0 1 0,0 0 0,0 0 1,0 0-1,0 0 0,0-1 0,0 1 0,-1 0 0,1 0 1,0 0-1,0 0 0,0 0 0,0-1 0,0 1 1,-1 0-1,1 0 0,0 0 0,0 0 0,0 0 1,-1 0-1,1 0 0,0 0 0,0 0 0,0 0 1,0 0-1,-1 0 0,-11 5 133,-10 12 38,19-12-149,-1-1-1,1 1 1,0-1-1,0 1 1,0 0-1,1 0 1,0 1-1,0-1 0,0 0 1,0 1-1,1-1 1,0 1-1,0 0 1,1-1-1,0 11 1,0-13-99,1 0-1,-1-1 1,1 1 0,0 0 0,0 0 0,0 0 0,0-1 0,0 1 0,1-1 0,0 1-1,-1-1 1,1 1 0,0-1 0,0 0 0,0 0 0,0 0 0,0 0 0,1 0-1,-1-1 1,0 1 0,1-1 0,0 1 0,-1-1 0,1 0 0,0 0 0,-1 0-1,1 0 1,0-1 0,0 1 0,0-1 0,4 1 0,1 0-909,1 0 1,0 0 0,0-1 0,0 0-1,0-1 1,0 0 0,-1 0-1,1-1 1,0 0 0,8-4 0,14-12-3530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8072,'0'0'10959,"-11"0"-9795,9 0-1121,-51 8 1514,51-7-1487,0-1 0,0 1 0,0 0 0,0-1 0,0 1 0,0 0 0,0 0 0,0 0 0,0 1 0,0-1 0,1 0 0,-1 1 0,1-1 0,-1 1 0,1-1 0,-1 1 0,1 0 0,0 0 0,0-1 0,0 1 0,0 0 0,0 0 0,0 0 0,1 0 0,-1 0 0,1 0 0,-1 1 0,1 2 0,0-4-65,1 0 1,-1 0-1,1 0 0,0 0 0,-1 0 0,1-1 0,0 1 1,0 0-1,0 0 0,0-1 0,0 1 0,0 0 0,0-1 1,0 1-1,0-1 0,0 1 0,0-1 0,0 0 0,0 1 1,0-1-1,0 0 0,0 0 0,0 0 0,0 0 0,2 0 1,40 4-759,-33-4 304,8 2-196,37 1-1003,69 15 1,-123-18 1725,0 0 0,0 0 0,0 0 0,0 0 1,0 0-1,0 0 0,0 0 0,-1 1 0,1-1 1,0 0-1,0 0 0,0 1 0,0-1 0,0 1 0,0-1 1,-1 1-1,1-1 0,0 1 0,0-1 0,-1 1 0,1 0 1,-1-1-1,1 1 0,0 0 0,-1 0 0,1-1 0,-1 1 1,1 0-1,-1 0 0,0 0 0,1 0 0,-1 0 0,0-1 1,0 1-1,0 0 0,1 0 0,-1 0 0,0 0 0,0 0 1,0 0-1,0 0 0,-1 0 0,1 0 0,0 0 1,0 0-1,-1-1 0,1 1 0,0 0 0,-1 0 0,1 0 1,-1 0-1,1-1 0,-1 1 0,1 0 0,-1 0 0,1-1 1,-1 1-1,0 0 0,-1 0 0,-4 6 433,-1-1 0,1 0-1,-2 0 1,-10 6 0,6-4-79,-2 2-82,-1 0 0,0-1 0,-1 0 0,0-1 0,-1-1 0,1-1 0,-1 0 0,-31 5 0,47-11-444,0 1-1,1-1 1,-1 0-1,0 0 1,0 0 0,1 0-1,-1 0 1,0 0-1,0 0 1,0 0 0,1-1-1,-1 1 1,0 0-1,0 0 1,1-1 0,-1 1-1,0 0 1,1-1-1,-1 1 1,0-1 0,1 1-1,-1-1 1,1 1-1,-1-1 1,0 0 0,-2-21-6340,3-6-4777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10314,'0'0'12016,"-10"5"-10708,-11 7-1036,0 1-1,1 1 0,1 1 0,1 1 1,-33 34-1,26-21-55,1 0 1,1 1-1,-27 48 0,33-35-347,17-43 79,-1 1 1,1 0-1,0 0 1,0-1-1,0 1 1,0 0-1,0 0 1,0-1-1,0 1 1,0 0-1,1 0 1,-1-1-1,0 1 1,0 0-1,1 0 1,-1-1-1,0 1 1,1 0-1,-1-1 1,0 1-1,1 0 1,-1-1-1,1 1 1,-1-1-1,1 1 1,0-1-1,-1 1 1,1-1-1,-1 1 1,1-1-1,0 0 1,-1 1-1,1-1 1,0 0-1,0 1 1,-1-1-1,1 0 1,0 0-1,0 0 1,-1 0-1,1 0 1,0 0-1,0 0 1,-1 0-1,1 0 1,0 0-1,0 0 1,-1 0-1,2-1 1,7-1-597,0 0-1,0 0 1,0-1 0,-1 0-1,1-1 1,-1 0 0,0 0-1,0-1 1,0 0 0,-1 0 0,13-12-1,8-9-4258,34-41 1,-61 66 4813,56-73-1390,-50 64 2991,-1-1 0,0 0 0,0 0-1,-1-1 1,4-15 0,-8 27-1337,-1 0-1,0-1 0,0 1 1,0-1-1,0 1 0,1-1 1,-1 1-1,0 0 0,0-1 1,0 1-1,0-1 1,0 1-1,0-1 0,0 1 1,0-1-1,0 1 0,0-1 1,0 1-1,0 0 0,-1-1 1,1 1-1,0-1 0,0 1 1,0-1-1,0 1 1,-1 0-1,1-1 0,0 1 1,-1 0-1,1-1 0,0 1 1,-1 0-1,1-1 0,0 1 1,-1 0-1,1 0 0,-1-1 1,-18 5 2246,-21 20-1539,17-6-615,0 1-1,2 1 1,0 0-1,1 2 0,2 0 1,-32 49-1,43-47-864,8-24 510,-1 0-1,0 0 0,1 1 0,-1-1 0,0 0 0,1 0 0,-1 0 0,0 0 1,1 1-1,-1-1 0,1 0 0,-1 0 0,0 0 0,1 0 0,-1 0 0,1 0 1,-1 0-1,0 0 0,1 0 0,-1 0 0,1-1 0,-1 1 0,0 0 0,1 0 0,-1 0 1,1 0-1,-1 0 0,0-1 0,1 1 0,-1 0 0,1-1 0,36-28-7079,-14 1 408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5317,'0'0'16821,"-2"13"-15838,-20 83 486,11-59-1003,3 0 1,1 1 0,-5 67 0,12-102-455,0 0 1,0-1-1,1 1 0,-1-1 1,1 1-1,-1-1 0,1 1 1,0-1-1,0 1 1,0-1-1,0 0 0,0 1 1,0-1-1,1 0 0,-1 0 1,1 0-1,-1 0 0,1 0 1,0 0-1,0 0 0,3 2 1,-1-2 13,0 0 0,0-1 0,1 1 1,-1-1-1,0 0 0,0 0 1,1 0-1,-1 0 0,1-1 0,-1 0 1,8 0-1,1-1-124,0-1 1,0 0 0,0-1-1,0-1 1,0 0 0,-1 0-1,21-11 1,3-9-471,-28 17 483,0 2 0,1-1 0,18-8 0,-27 15 82,0 0 0,1 0 0,-1 0 0,0 1 0,0-1 1,0 0-1,0 0 0,0 0 0,0 1 0,0-1 0,0 0 0,-1 0 0,1 0 0,0 0 0,-1 1 0,1-1 0,-1 1 0,-17 29 536,14-27-511,0 1 0,1 0 1,0 0-1,0 0 0,0 0 0,1 1 0,0-1 0,0 1 1,0-1-1,1 1 0,-1 0 0,1 0 0,0 7 0,2-12-385,1 0-1,-1-1 0,1 1 1,-1 0-1,1-1 0,-1 1 0,1-1 1,-1 1-1,1-1 0,-1 0 1,1 0-1,0 1 0,-1-1 1,1-1-1,0 1 0,-1 0 0,1 0 1,-1 0-1,1-1 0,-1 1 1,1-1-1,1 0 0,20-13-8321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2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14382,'0'0'9833,"80"-19"-9737,-29 19-96,2 0-160,4 0-1474,-2 0-1601,-2 0-3715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3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39 11435,'-9'-5'4345,"-2"0"-3691,0-1 0,-1 2 0,0-1 0,0 2 0,-17-4 0,22 6-450,0 0 0,0 0 0,0 1 0,0 0 1,0 0-1,0 0 0,-1 1 0,1 1 0,0-1 0,1 1 0,-1 0 0,-12 6 0,10-3-37,0 0-1,1 1 1,0 1-1,0-1 1,1 1-1,-1 1 1,2-1-1,-1 1 1,1 0 0,0 1-1,1 0 1,0-1-1,0 2 1,1-1-1,0 0 1,0 1-1,1 0 1,-2 12-1,4-15-127,-1 1-1,1-1 0,1 0 0,0 0 0,0 1 1,0-1-1,1 0 0,0 0 0,0 0 0,1 0 1,0 0-1,0 0 0,0 0 0,1 0 1,0-1-1,1 1 0,-1-1 0,1 0 0,1 0 1,-1 0-1,1-1 0,0 1 0,0-1 0,0 0 1,1-1-1,6 5 0,-2-3-6,1 0 0,0-1 0,0-1 0,0 1 0,0-2 0,1 0 0,-1 0 0,1-1 0,0 0 0,0-1 0,0 0 0,0-1 1,0-1-1,17-2 0,-27 3-25,-1 0-1,1 0 1,0-1 0,0 1 0,-1-1 0,1 1 0,0-1 0,-1 1 0,1-1 0,0 0 0,-1 0 0,1 0 0,-1 0 0,0 0 0,1 0 0,-1 0 0,0-1 0,0 1 0,1 0 0,-1-1 0,0 1 0,-1-1 0,1 1 0,0-1 0,0 1 0,0-1 0,-1 0-1,1 1 1,-1-1 0,0 0 0,1 0 0,-1 1 0,0-4 0,0 2 2,-1 1 1,1-1-1,-1 1 0,0-1 0,0 1 0,0 0 1,0-1-1,-1 1 0,1 0 0,0 0 1,-1 0-1,0 0 0,1 0 0,-1 0 0,0 0 1,0 1-1,0-1 0,0 1 0,0-1 0,0 1 1,-1 0-1,-1-1 0,-15-4 105,0 0 0,-1 2 0,1 0 0,-1 1-1,-19 0 1,155-27-705,-84 19-329,0 3 0,0 0 0,50-4 1,-82 12 923,1 0 0,-1 0-1,1-1 1,0 1 0,-1 1 0,1-1 0,-1 0 0,1 0 0,0 0 0,-1 0 0,1 0 0,-1 0 0,1 1 0,-1-1 0,1 0 0,-1 1 0,1-1 0,-1 0 0,1 1 0,-1-1 0,1 0 0,-1 1 0,0-1 0,1 1 0,-1-1-1,1 1 1,-1-1 0,0 1 0,0-1 0,1 1 0,-1-1 0,0 1 0,1 0 0,-4 26 919,-20 24 849,13-34-1366,5-10-333,0 0 0,0 1 0,1 0 1,0 0-1,0 1 0,1-1 0,0 1 0,0-1 0,1 1 0,0 0 0,1 0 0,-1 18 0,2-26-151,0-1 0,0 1 0,0 0 0,1-1 1,-1 1-1,0 0 0,1-1 0,-1 1 0,0 0 0,1-1 0,-1 1 1,1 0-1,-1-1 0,1 1 0,-1-1 0,1 1 0,-1-1 0,1 1 1,-1-1-1,1 0 0,0 1 0,-1-1 0,1 0 0,0 1 0,-1-1 0,1 0 1,0 0-1,-1 0 0,1 0 0,0 1 0,-1-1 0,1 0 0,0 0 1,0 0-1,-1 0 0,1-1 0,0 1 0,0 0 0,-1 0 0,2-1 1,18 0-5977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3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14798,'0'0'3491,"-16"64"-1569,7-24-160,-5 4-33,1 0-319,1 4-481,-2-2-545,8-4-288,1-7 0,5-4-96,0-10-352,4-9-1186,8-12-992,0 0-1250,4-17-3939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3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13549,'0'0'7223,"10"6"-5702,-2-2-1337,0 0 0,0 0 1,1-1-1,0 0 0,-1-1 0,1 0 0,0 0 0,0-1 1,0 0-1,0-1 0,0 1 0,0-2 0,0 1 1,0-2-1,0 1 0,0-1 0,11-3 0,-7 0-142,1 0-1,-1 0 1,0-2-1,17-9 1,-26 13-48,0 1 0,-1-1 0,1 0 0,0 0 0,-1-1 1,0 1-1,0-1 0,0 1 0,0-1 0,-1 0 0,1 0 0,-1 0 0,0 0 0,0-1 0,0 1 0,-1 0 1,2-6-1,-3 9-12,0 0 0,0 0 1,0 0-1,0 0 1,0 0-1,0 0 1,0 0-1,0 0 0,0 0 1,0 0-1,0 0 1,-1 0-1,1 0 1,0 0-1,-1 0 0,1 0 1,-1 0-1,1 0 1,-1 0-1,0 0 0,1 0 1,-1 1-1,0-1 1,1 0-1,-1 1 1,0-1-1,0 0 0,0 1 1,-1-2-1,-1 1-16,0 0-1,0 0 1,0 1-1,0-1 1,0 1-1,-1-1 1,1 1-1,0 0 1,-6 0-1,0 1-11,1 0 0,-1 1 0,1 0-1,0 0 1,0 1 0,-14 6 0,17-7 74,0 1-1,1 1 1,-1-1 0,1 1 0,-1-1 0,1 1-1,0 0 1,1 1 0,-1-1 0,1 1 0,0-1 0,0 1-1,0 0 1,0 0 0,1 1 0,0-1 0,0 0-1,1 1 1,-1-1 0,1 1 0,0-1 0,1 1-1,-1 8 1,2-12-8,0-1 1,-1 1-1,1 0 0,0 0 1,0 0-1,0-1 1,0 1-1,0-1 0,1 1 1,-1-1-1,0 1 0,1-1 1,-1 1-1,1-1 0,0 0 1,-1 0-1,1 0 0,0 0 1,-1 0-1,1 0 0,0-1 1,0 1-1,0-1 0,0 1 1,0-1-1,0 0 0,2 1 1,61 3 162,-54-5-146,12 1-136,-1-2 0,0 0 0,1-2 0,-1 0 0,36-13-1,-47 13-25,1 0-1,-1-1 1,-1 0-1,1-1 1,-1 0-1,0-1 1,0 0 0,-1-1-1,1 1 1,-2-2-1,1 0 1,9-12-1,-16 14 67,-10 10 168,-8 8 225,11-5-175,0 0 0,1 0 0,0 1 0,0-1 0,0 1 0,1 0 0,0 0 0,0 0 0,1 0 0,0 0 0,0 1 0,1-1 0,-1 14 0,2-17-137,0-1-1,0 0 0,0 0 1,0 0-1,1 0 0,0 0 1,-1 0-1,1 0 1,0 0-1,0 0 0,1 0 1,-1 0-1,1-1 0,-1 1 1,1 0-1,0-1 0,0 0 1,0 1-1,0-1 1,1 0-1,-1 0 0,0 0 1,1 0-1,0 0 0,-1-1 1,1 1-1,0-1 0,0 0 1,0 0-1,0 0 1,0 0-1,0 0 0,0-1 1,6 1-1,27 0-2674,-34-1 2218,0-1 0,0 1-1,0-1 1,0 0 0,-1 1-1,1-1 1,0 0 0,0 0 0,0 0-1,-1 0 1,1-1 0,0 1 0,-1 0-1,3-3 1,11-19-7813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3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14446,'0'0'3587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3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250 136 7527,'0'0'9588,"-3"-8"-7650,2 6-1856,0-1 0,0 1 0,0 0 0,0 0 0,0 0 0,-1 0 0,1 0 0,-1 0 0,0 0 0,1 0 0,-1 0 0,0 1 0,0-1 0,0 1 0,0-1 0,0 1 0,-4-2 0,2 2-30,0 1 1,1-1-1,-1 1 1,0 0-1,1 0 1,-1 0 0,1 0-1,-1 1 1,0 0-1,1-1 1,-1 1-1,1 1 1,-1-1-1,1 0 1,-4 3 0,-48 27 692,53-29-689,-1 0 0,1 0 0,0 0 0,0 0 0,-1 0 0,2 0 0,-1 1 0,0-1 0,0 1 0,1-1 0,-1 1 0,1 0 0,0-1 0,0 1 0,0 0 0,0 0 0,0 0 0,0 5 0,1-7-48,0 0 1,1 0-1,-1 0 0,1 0 0,-1 0 0,1 0 1,-1 0-1,1 0 0,-1 0 0,1-1 0,0 1 1,-1 0-1,1 0 0,0-1 0,0 1 0,-1 0 1,1-1-1,0 1 0,0-1 0,0 1 0,0-1 1,0 0-1,0 1 0,0-1 0,0 0 0,0 0 1,0 1-1,0-1 0,0 0 0,0 0 0,2 0 1,44 0 196,-32-1-160,59-4-511,-55 2 126,0 1-1,1 1 1,-1 1 0,20 2-1,-37-1 319,0 0 0,1 0 0,-1 0 0,0 0 0,0 1-1,0-1 1,0 1 0,0-1 0,0 1 0,0 0 0,-1 0-1,1-1 1,-1 1 0,1 0 0,-1 1 0,0-1 0,1 0-1,-1 0 1,0 0 0,0 1 0,-1-1 0,1 1 0,-1-1-1,1 0 1,-1 1 0,0-1 0,1 1 0,-1-1 0,-1 1-1,1 3 1,0 8 73,-1 0 0,0 0 0,-1 0 0,-5 15 0,1-6 257,-2 0 0,-1-1 0,-1 0 0,-1-1 0,0 0 0,-2-1 0,0 0-1,-20 22 1,8-14 427,-2-1-1,0-1 1,-2-1-1,-46 30 0,72-52-714,-1 0-1,0-1 0,0 1 1,-1-1-1,1 0 0,0 0 0,-1 0 1,1-1-1,-1 1 0,0-1 1,0 0-1,-8 0 0,12-2-47,0 0-1,0 0 1,0 0-1,0 0 1,1 0-1,-1 0 1,0 0-1,1 0 0,-1 0 1,0 0-1,1-1 1,0 1-1,-1 0 1,1 0-1,0-1 1,-1 1-1,1 0 1,0-1-1,0 1 0,0 0 1,0-1-1,0 1 1,1 0-1,-1-2 1,3-38-818,0 33 758,0-1 0,0 1-1,1-1 1,0 1-1,0 0 1,1 1-1,0-1 1,0 1 0,1 0-1,10-11 1,13-9-274,36-27 1,-32 27 12,57-46-256,94-83-123,-150 124 702,-2-1 0,-2-1 1,30-44-1,-56 73 68,0 0 0,-1-1 0,0 1 0,0-1 0,0 0 0,-1 0 0,3-7 0,-5 13-30,0 0-1,0 0 1,0-1-1,0 1 1,0 0-1,0 0 1,0-1-1,0 1 1,0 0-1,0 0 0,0-1 1,0 1-1,0 0 1,0 0-1,0-1 1,0 1-1,0 0 1,0 0-1,-1-1 1,1 1-1,0 0 1,0 0-1,0 0 1,0-1-1,0 1 1,-1 0-1,1 0 1,0 0-1,0 0 1,0-1-1,-1 1 1,1 0-1,0 0 1,0 0-1,-1 0 1,1 0-1,0 0 0,0 0 1,-1 0-1,1-1 1,-15 3 138,-14 9-114,15-3-5,0 1 1,1 0-1,0 1 0,1 0 1,-18 20-1,24-24 36,1 0-1,0 0 1,0 1 0,1 0-1,0 0 1,0 0-1,1 0 1,-1 1 0,2 0-1,-1-1 1,1 1 0,0 0-1,0 8 1,2-14-52,0 0 0,0 0 1,0 0-1,1 0 0,-1 0 0,1 0 1,-1 0-1,1 0 0,0 0 0,0 0 1,0 0-1,0 0 0,0-1 0,0 1 1,0-1-1,1 1 0,-1 0 0,0-1 1,1 0-1,-1 1 0,1-1 0,0 0 1,0 0-1,-1 0 0,1 0 0,0 0 1,0 0-1,0-1 0,0 1 0,0-1 1,2 1-1,9 2 47,1 0 0,-1-2 0,22 2 1,-32-3-53,25 1-660,0-1 0,0-2 1,31-5-1,-43 4-1372,0-1 0,0-1 0,28-12 0,7-10-6397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3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59 12492,'0'0'2744,"-10"4"-427,0 2-1768,0 0-1,0 0 1,1 1 0,-18 15 0,25-20-475,1 0 0,-1-1-1,1 1 1,-1 0 0,1 0 0,-1 0-1,1 0 1,0 0 0,0 0-1,0 0 1,0 1 0,1-1 0,-1 0-1,0 0 1,0 5 0,2-5-62,-1 0 0,1-1 0,-1 1-1,1 0 1,0-1 0,0 1 0,0 0 0,0-1 0,0 1 0,0-1 0,0 0 0,0 1-1,1-1 1,-1 0 0,0 0 0,1 1 0,-1-1 0,1 0 0,-1-1 0,1 1 0,0 0-1,-1 0 1,1-1 0,0 1 0,1 0 0,9 2-73,-1 1 0,0-2-1,1 0 1,-1 0 0,1-1 0,0 0 0,-1-1-1,1 0 1,0-1 0,12-3 0,-8 1-141,0 0 0,0-2 0,0 0 0,0-1 0,-1 0 0,22-13 0,-31 15 111,0 1 51,0 0 1,0 0-1,0-1 1,-1 0-1,1-1 0,-1 1 1,0-1-1,-1 0 1,1 0-1,-1 0 0,4-7 1,-8 12 70,0 0 1,0 0-1,0-1 1,0 1-1,0 0 1,0 0-1,-1 0 1,1 0-1,0-1 1,0 1-1,0 0 1,0 0-1,0 0 1,-1 0-1,1 0 1,0 0-1,0 0 1,0 0-1,-1-1 0,1 1 1,0 0-1,0 0 1,0 0-1,-1 0 1,1 0-1,0 0 1,0 0-1,0 0 1,-1 0-1,1 0 1,0 0-1,0 0 1,-1 0-1,1 1 1,0-1-1,0 0 1,0 0-1,0 0 1,-1 0-1,1 0 1,0 0-1,0 0 1,0 0-1,0 1 1,-1-1-1,1 0 1,0 0-1,0 0 1,-8 4 151,0 1 0,1-1 1,0 1-1,0 1 0,0-1 1,0 1-1,1 0 0,0 1 1,0-1-1,-5 10 0,7-11-53,0 1-1,0-1 0,1 1 0,0 0 1,0 0-1,1 0 0,-1 1 0,1-1 1,1 1-1,-1-1 0,1 1 1,0 0-1,1-1 0,-1 8 0,1-12-100,1 0 0,-1-1 0,1 1 0,-1 0 0,1-1 1,-1 1-1,1-1 0,0 1 0,0-1 0,0 1 0,0-1 0,0 1 0,0-1 0,0 0 0,0 0 0,1 1 0,-1-1 0,0 0 0,1 0 0,-1 0 0,3 1 0,1 0 19,-1-1 0,1 1 0,-1-1 0,1 0 0,0 0 0,-1 0 0,1-1 0,5 1 0,0-1 9,1-1 0,0 0 0,0 0-1,0-1 1,-1-1 0,19-6-1,-16 3-83,0-1 0,0 0 0,0-1 0,-1 0-1,-1-1 1,18-17 0,-23 21-39,-1-1 1,0 0-1,0-1 0,0 1 0,-1-1 1,0 0-1,0 0 0,0 0 1,-1-1-1,-1 1 0,1-1 0,-1 0 1,2-13-1,-6 18 205,-5 10-29,-4 13 143,11-19-207,-1 1 0,1-1 0,0 0 0,0 0 1,0 0-1,0 1 0,0-1 0,0 0 0,0 0 0,1 1 0,-1-1 1,0 0-1,1 0 0,-1 0 0,1 0 0,-1 0 0,1 0 0,-1 1 1,1-1-1,0 0 0,-1 0 0,1-1 0,0 1 0,0 0 1,0 0-1,0 0 0,2 1 0,0-1 20,0 1-1,1-1 1,0 1 0,-1-1 0,1 0-1,0 0 1,0-1 0,0 1 0,4-1-1,8 0 25,0 0-1,0-1 0,25-6 0,-24 3-184,1-1 0,-1 0 0,0-2 1,0 0-1,0-1 0,-1 0 0,-1-1 0,1-1 0,-1-1 0,-1 0 1,0-1-1,21-23 0,-28 20 28,-11 11 75,2 4 2,0 0-1,0 1 1,0-1-1,0 1 0,0 0 1,1 0-1,-1-1 1,0 1-1,1 0 1,-1 1-1,1-1 0,-3 2 1,-3 4 126,-1 0 0,2 1 1,-1 0-1,1 0 0,1 1 0,-1-1 1,-7 19-1,12-25-115,0 0 1,0-1-1,1 1 1,-1 0-1,1 0 1,-1 0-1,1 0 0,-1 0 1,1 0-1,0 0 1,0 0-1,0 0 1,0 0-1,0 0 1,1 0-1,-1-1 0,1 1 1,-1 0-1,1 0 1,-1 0-1,1 0 1,0 0-1,0-1 1,0 1-1,0 0 0,0-1 1,1 1-1,-1-1 1,0 1-1,1-1 1,-1 0-1,1 0 1,-1 1-1,1-1 1,0 0-1,-1 0 0,1 0 1,0-1-1,0 1 1,0 0-1,0-1 1,-1 1-1,1-1 1,0 0-1,0 1 0,4-1 1,5 1-63,-1 0 0,1-1 1,0 0-1,0 0 0,-1-1 1,1-1-1,-1 0 0,20-6 0,-26 7-134,-1 0-1,1 0 0,0-1 1,-1 1-1,0-1 0,1 0 1,-1 0-1,0 0 0,0 0 1,0-1-1,0 0 0,0 1 1,-1-1-1,1 0 0,-1 0 1,0 0-1,0-1 0,0 1 1,0 0-1,0-1 0,-1 1 1,0-1-1,1 0 0,-1 1 1,-1-1-1,1 0 0,0-6 1,-2 10 127,-1 0 0,1 0 1,0 0-1,-1 0 0,1 1 0,0-1 1,0 0-1,-1 1 0,1-1 0,0 1 1,0-1-1,0 1 0,-1 0 0,1-1 1,0 1-1,0 0 0,-1 1 0,-3 4 109,1 0-1,-1 1 0,1 0 0,0 0 0,0 0 1,-3 13-1,-9 13-1512,16-30-378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3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15150,'0'0'6919,"12"49"-10731,3-26-2530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3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214 419 10890,'0'0'3022,"1"-9"-150,0 7-2668,-1-1 0,0 0 0,0 1 0,0-1 0,0 0 0,0 0 0,0 1 0,-1-1 0,0 0 0,1 1 0,-1-1 1,0 1-1,0-1 0,0 1 0,0-1 0,-4-3 0,3 4-112,-1-1 0,1 2 1,-1-1-1,0 0 0,1 0 1,-1 1-1,0 0 0,0-1 0,0 1 1,0 0-1,0 0 0,-1 1 1,1-1-1,0 1 0,0-1 0,0 1 1,-5 1-1,1-1-66,0 1-1,1 0 1,-1 1-1,0-1 0,0 1 1,1 1-1,-1-1 1,1 1-1,0 0 1,0 1-1,0 0 1,0 0-1,1 0 1,-1 0-1,1 1 1,0 0-1,-7 9 1,9-11 62,0 1 0,0-1 1,1 0-1,-1 1 0,1 0 0,0-1 1,0 1-1,0 0 0,1 0 1,-1 0-1,1 1 0,0-1 0,0 0 1,1 0-1,-1 1 0,1-1 0,0 0 1,0 1-1,0-1 0,1 0 1,-1 0-1,1 1 0,0-1 0,0 0 1,1 0-1,-1 0 0,1 0 0,0 0 1,3 5-1,-1-5-55,0-1 0,0 1 1,0-1-1,1 1 0,0-1 0,-1 0 0,1-1 1,0 1-1,0-1 0,1 0 0,-1-1 0,0 1 1,1-1-1,-1 0 0,1 0 0,-1 0 1,1-1-1,-1 0 0,1 0 0,7-2 0,0 1-56,1 0-1,0-2 0,0 1 0,-1-2 0,0 0 1,0-1-1,14-6 0,-11 2-222,0-1 0,-1 0-1,0-2 1,0 0 0,-1 0 0,-1-1-1,0-1 1,17-23 0,-21 25 58,-1 0 0,-1-1-1,0 0 1,0 0 0,-2 0 0,1-1 0,-2 0 0,0 0 0,0 0 0,-2 0 0,2-21 0,-3 34 193,-1-1-1,0 1 1,0 0 0,0 0 0,1-1 0,-1 1 0,-1 0 0,1 0 0,0-1 0,0 1 0,0 0 0,-1 0 0,1 0 0,0-1 0,-1 1 0,1 0-1,-1 0 1,0 0 0,1 0 0,-1 0 0,0 0 0,0 0 0,1 0 0,-1 0 0,0 0 0,0 0 0,0 0 0,0 1 0,0-1 0,0 0 0,-1 1 0,1-1-1,0 1 1,0-1 0,0 1 0,0 0 0,-1-1 0,1 1 0,0 0 0,0 0 0,-1 0 0,1 0 0,0 0 0,-1 0 0,1 0 0,0 0 0,-3 1-1,-1 1 12,-1 0-1,0 0 0,1 0 1,-1 0-1,1 1 0,0 0 0,0 0 1,0 1-1,-5 4 0,1 0 90,2 0 0,-1 1 1,1 0-1,0 0 0,1 1 0,0 0 0,0 0 0,1 0 0,-6 17 0,10-24-99,0 0 0,0 1 0,0-1 0,0 0 1,1 0-1,0 1 0,-1-1 0,1 0 0,0 0 0,0 1 0,1-1 0,-1 0 0,1 1 0,0-1 0,0 0 0,0 0 0,0 0 0,0 0 0,0 0 0,1 0 0,0 0 1,0 0-1,0-1 0,0 1 0,0-1 0,0 1 0,0-1 0,1 0 0,-1 0 0,1 0 0,0 0 0,0 0 0,-1 0 0,1-1 0,0 0 0,1 1 0,3 0 1,3 1-593,1 0 1,-1 0 0,1-1-1,0 0 1,0-1 0,0 0 0,0-1-1,0 0 1,0-1 0,0 0-1,0-1 1,0 0 0,0-1 0,20-8-1,-18 6 92,-1-1-1,1-1 0,-1 0 0,-1-1 1,0 0-1,12-11 0,-12 9 1094,0-1-1,18-25 0,0-9 16,26-54 0,-32 55-181,45-66-1,-67 109-398,-1 0-1,0 0 1,1 0 0,-1 1-1,1-1 1,-1 0 0,1 0-1,-1 1 1,1-1-1,0 1 1,-1-1 0,1 0-1,0 1 1,-1-1 0,1 1-1,0-1 1,0 1 0,0 0-1,-1-1 1,1 1 0,0 0-1,1-1 1,-1 18 1733,-15 31 1415,-2-9-2532,2 2 0,1-1 0,2 2-1,1 0 1,3 0 0,1 0 0,1 85 0,5-123-631,1 0 1,-1-1-1,1 1 0,0-1 0,0 0 0,1 1 0,-1-1 0,1 0 0,-1 0 1,1 0-1,0 0 0,0 0 0,0 0 0,1 0 0,3 3 0,-5-5-6,0 0-1,0-1 0,0 1 1,0 0-1,0-1 0,0 1 1,0-1-1,0 1 0,0-1 1,0 0-1,0 1 0,0-1 1,0 0-1,0 0 1,1 0-1,-1 0 0,0 0 1,0 0-1,0 0 0,0 0 1,0 0-1,0 0 0,1 0 1,-1-1-1,0 1 0,0-1 1,0 1-1,0-1 0,0 1 1,0-1-1,0 1 0,0-1 1,0 0-1,-1 0 1,1 1-1,0-1 0,0 0 1,-1 0-1,1 0 0,0 0 1,-1 0-1,1 0 0,-1 0 1,1 0-1,-1 0 0,1 0 1,-1 0-1,0 0 0,1-3 1,4-15-496,0-1-1,-1 0 1,-1 0 0,-1 0 0,-1 0-1,0 0 1,-4-27 0,3 30 484,-6-14 55,6 30-30,0 1 0,0-1 1,0 0-1,0 1 0,0-1 0,0 1 1,0-1-1,0 0 0,-1 1 0,1-1 1,0 1-1,0-1 0,0 0 0,-1 1 0,1-1 1,0 1-1,-1-1 0,1 1 0,-1-1 1,1 1-1,0-1 0,-1 1 0,1 0 1,-1-1-1,1 1 0,-1-1 0,1 1 1,-1 0-1,0 0 0,1-1 0,-1 1 0,1 0 1,-1 0-1,1 0 0,-1 0 0,0 0 1,1-1-1,-1 1 0,0 0 0,0 1 1,0 0 27,0 1 1,0-1 0,1 1 0,-1-1 0,0 1 0,1-1 0,0 1-1,-1 0 1,1-1 0,0 1 0,0 0 0,0-1 0,0 1-1,0 0 1,0 0 0,0-1 0,1 1 0,-1 0 0,1 1 0,12 33 881,-8-29-835,0-1-1,1 0 0,0 0 0,0-1 1,1 0-1,0 0 0,0 0 0,0-1 1,0 0-1,0-1 0,1 1 1,0-2-1,0 1 0,0-1 0,0 0 1,10 1-1,4 0-12,1 0 0,-1-2 1,1-1-1,42-5 1,-51 2-76,1 0 1,-1-2-1,0 1 1,0-2-1,0 0 1,0 0-1,-1-2 1,19-12-1,-27 16-22,0 1 1,0-1-1,0 0 0,0 0 0,-1 0 0,1 0 0,-1-1 0,0 0 1,-1 0-1,1 0 0,-1 0 0,0-1 0,0 1 0,-1-1 0,1 0 1,-1 0-1,-1 0 0,1 0 0,-1 0 0,0 0 0,0 0 0,-1 0 1,0-8-1,0 13 2,0-1 0,-1 1-1,1-1 1,-1 1 0,1-1 0,-1 1 0,0-1 0,0 1 0,0-1 0,0 1-1,0 0 1,0 0 0,0-1 0,0 1 0,0 0 0,0 0 0,-1 0 0,1 0-1,0 1 1,-1-1 0,-1-1 0,-2 0-12,1 1 0,-1-1 0,0 1 0,1 0 0,-1 0 0,0 1 0,-6-1 0,-1 1-9,1 1 0,-1 0 1,1 1-1,0 0 0,-21 6 1,20-3 88,0 1 0,0 0 0,1 1 0,0 0 0,0 1 0,0 0 0,1 1 1,1 0-1,-10 10 0,14-14-33,1 1 1,0-1 0,0 0 0,0 1-1,1 0 1,0 0 0,0 0-1,0 0 1,1 1 0,0-1-1,0 1 1,1 0 0,-1-1 0,2 1-1,-1 0 1,1-1 0,0 1-1,0 0 1,2 10 0,0-12-12,0 1 0,1-1 0,-1 0 0,1 0 0,0 0 0,0-1 0,1 1 0,0-1 0,-1 0 0,2 1 1,-1-2-1,0 1 0,1 0 0,-1-1 0,1 0 0,0 0 0,0-1 0,9 4 0,8 3-235,1 0-1,47 10 1,-42-14-1508,46 3 1,-6-6-4076,17-1-7966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2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377 181 14926,'0'0'2488,"-11"0"-791,0-1-1606,1 1-1,-1 1 0,1 0 0,-1 0 0,1 1 0,-1 1 1,1-1-1,-17 8 0,-166 100-1,148-83-29,28-15-212,27-13-503,29-16-310,-14 0-223,-1 0-1,-1-2 1,-1 0 0,34-40-1,-43 45 1156,-2-2 0,0 0-1,11-22 1,-17 28 538,0-1 0,-1 1 0,0-1-1,-1-1 1,0 1 0,1-15 0,-4 26-398,1-1 1,-1 0-1,0 0 1,0 0-1,0 0 0,0 1 1,0-1-1,0 0 0,0 0 1,0 0-1,0 0 1,-1 1-1,1-1 0,0 0 1,0 0-1,-1 0 1,1 1-1,-1-1 0,1 0 1,0 0-1,-1 1 1,0-1-1,1 0 0,-1 1 1,1-1-1,-1 1 1,0-1-1,1 1 0,-1-1 1,0 1-1,1-1 1,-1 1-1,-1-1 0,-1 1-9,0-1 0,0 1 0,0 0-1,1 0 1,-1 0 0,0 1-1,0-1 1,0 1 0,1-1-1,-5 3 1,-7 2-62,1 0-1,0 1 1,-14 9 0,19-10-12,-5 2 92,0 1 0,1 1 0,0 0 0,0 0-1,0 1 1,2 0 0,-1 1 0,-10 16 0,21-27-151,0 0-1,1 1 1,-1-1 0,1 0-1,-1 1 1,1-1 0,-1 0-1,0 0 1,1 0 0,-1 1-1,1-1 1,-1 0 0,1 0-1,-1 0 1,1 0-1,0 0 1,-1 0 0,1 0-1,-1 0 1,1 0 0,-1 0-1,1 0 1,-1 0 0,1 0-1,-1-1 1,1 1 0,-1 0-1,1 0 1,-1 0 0,0-1-1,1 1 1,-1 0-1,1-1 1,23-7-359,54-34-2552,-59 31 1265,0 0 0,0 1 0,1 0 1,1 2-1,31-9 0,-30 15-1575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9T12:44:3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9001,'11'3'3870,"61"13"-3053,0-2 1,0-4-1,82 1 0,234-11-1520,-340-1 699,842-60-2165,-326 15 3036,860-6 1389,6 48-1424,811-21 393,-715-44-269,-1403 63-2969,-44-2-2124,-8-3-3732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28:1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5894,'9'0'1788,"405"-31"1171,-154 5-2971,242-16 559,306-18-379,465 31 656,1 62 7,241 10-222,-1074-43 151,1851 25-293,-559 52-424,-1307-56 0,473 3-6,0-67 540,-835 38-629,81-11-2192,-145 16 2189,0 0 1,1 0-1,-1 0 0,1 0 0,-1 0 1,0 0-1,1 0 0,-1 0 0,0 0 0,1 0 1,-1 0-1,1 0 0,-1-1 0,0 1 1,1 0-1,-1 0 0,0 0 0,1 0 1,-1-1-1,0 1 0,1 0 0,-1 0 0,0-1 1,1 1-1,-1 0 0,0 0 0,0-1 1,0 1-1,1 0 0,-1-1 0,0 1 1,0 0-1,0-1 0,1 1 0,-1 0 0,0-1 1,0 1-1,0-1 0,0 1 0,0 0 1,0-1-1,0 1 0,0-1 0,0 1 0,0 0 1,0-1-1,0 1 0,0 0 0,-1-1 1,-6-12-2343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28:3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7944,'0'0'1569,"6"-7"-1249,0 1-298,0 0-1,0 0 0,0 1 1,1-1-1,-1 2 0,1-1 1,0 1-1,1 0 0,-1 0 1,1 1-1,0 0 1,-1 0-1,1 1 0,0 0 1,1 1-1,-1-1 0,14 1 1,30 2-7,99 15 0,-2 1 13,930-5-13,-670-14-14,1191-29 44,-1038 16-42,19-1-6,1361-19 12,317 68-9,164-19 1826,-2380-14-2100,-4 0-1410,46-5 1,-55-1-506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0:0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 1890,'0'0'320,"-2"0"-256,7 0-1057,1 0 865,2 0 64,1-2-128,4 1-353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0:0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23 3235,'0'0'5915,"-5"0"-5354,227-1 2129,-167-3-2618,-27 3-57,0-2 0,51-11 1,-183 21 555,59-2-292,-15 1-77,-87 21 0,235-22-1649,48-16 576,24 1 119,-227 14 693,1 3-1,-78 19 0,-21 2-689,131-24-666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0:2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 3107,'0'0'7917,"-6"-2"-7805,0-1-98,4 2-14,0 0 0,0 0-1,0 0 1,0 0 0,0 1-1,0-1 1,0 0 0,0 1-1,-1 0 1,1-1 0,-2 1 0,3 1-3,1-1 1,0 1-1,-1-1 1,1 1 0,0 0-1,-1-1 1,1 1 0,0-1-1,0 1 1,0 0 0,0-1-1,0 1 1,0 0 0,0-1-1,0 1 1,0 0-1,0-1 1,0 1 0,0 0-1,0-1 1,0 1 0,1-1-1,-1 1 1,0 0 0,0-1-1,1 1 1,-1-1 0,0 1-1,1-1 1,-1 1-1,1-1 1,-1 1 0,1-1-1,-1 1 1,1-1 0,-1 1-1,1-1 1,-1 0 0,1 1-1,-1-1 1,1 0-1,0 1 1,34 5 67,1-1-1,-1-2 0,1-1 1,57-5-1,-12 0-7,363-1-297,-443 4-128,-3 0-2344,-7 0-940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0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2466,'9'9'5500,"14"-3"-3346,32 1-2052,-39-6 460,59 2 148,-74-3-230,-17-7 428,-36 9-614,33-1-123,1 0-1,-1-1 1,1-1 0,-26-4-1,108-2 49,-19 6-192,-27-1-324,0 2 0,0 0 1,0 1-1,24 5 0,-54-8 528,-1 1 0,1 1 0,0 0 0,0 0 0,-18 4 0,-17 0 91,4-3 41,42-1-352,25 0-652,12-1-183,-18 0-148,1 1 0,0 1-1,-1 0 1,30 6 0,-21 1-1457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2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3203,'0'0'6128,"8"0"-5935,54-4 310,47-2 455,-37 4-4192,-67 2-994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2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21 120 7335,'1'-10'2578,"5"-15"-1768,9-32 5764,-9 38-1138,-16 67-4846,-3 13-287,3 1 0,2 0 0,1 69 0,7-128-280,0 1 1,0-1-1,0 1 0,0-1 0,1 1 1,0-1-1,-1 1 0,1-1 0,1 0 0,-1 1 1,0-1-1,1 0 0,0 0 0,-1 0 1,1 0-1,0 0 0,1 0 0,-1-1 0,0 1 1,1-1-1,0 1 0,2 1 0,-2-3 33,0 0-1,-1 0 0,1 0 1,0 0-1,0-1 0,0 1 1,0-1-1,0 0 0,0 0 1,0 0-1,-1 0 1,1 0-1,0-1 0,0 1 1,0-1-1,0 0 0,0 0 1,-1 0-1,1 0 0,0-1 1,-1 1-1,1 0 0,-1-1 1,0 0-1,1 0 0,3-3 1,14-14 130,0 0 0,-2-2 0,0 0 1,-1 0-1,-1-2 0,23-43 0,-21 29-139,-1-1-1,-2-1 1,18-72-1,-28 97-78,-2 13-179,-3 22-80,-24 110 183,12-75 112,2-1 0,-3 94 0,13-148-3,0 1 0,0-1-1,0 1 1,0-1-1,0 1 1,0 0 0,1-1-1,-1 1 1,0-1 0,1 1-1,-1-1 1,1 1 0,0-1-1,-1 0 1,1 1-1,0-1 1,0 0 0,2 2-1,-3-2 13,1-1 0,0 1 0,0-1 0,0 0 0,0 1 0,0-1-1,0 0 1,0 0 0,0 1 0,0-1 0,0 0 0,0 0 0,0 0 0,0 0-1,0 0 1,0-1 0,-1 1 0,1 0 0,0 0 0,0-1 0,2 0 0,1-1 33,1-1 0,-1 1 0,1-1 1,-1 0-1,0 0 0,0-1 0,-1 1 1,1-1-1,5-8 0,4-8-510,-1 0-1,-1-2 1,-1 1 0,13-43-1,-8 12-3792,-1-1-3278,-4 14-2720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2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14510,'0'0'4794,"-3"10"-3486,-20 67 199,4 1 0,-17 151 0,36-219-1473,-1-2 63,0-1 0,1 1 0,0-1 0,0 1-1,2 10 1,-2-17-49,0 0 0,1 0 0,-1 0 0,1 0 0,-1 0 0,0-1 0,1 1 0,-1 0 0,1 0 0,0 0 1,-1 0-1,1-1 0,0 1 0,-1 0 0,1 0 0,0-1 0,0 1 0,0-1 0,0 1 0,-1-1 0,1 1 0,0-1 0,0 1 0,0-1 0,0 0 0,0 0 0,0 1 0,0-1 0,0 0 0,0 0 0,0 0 0,0 0 0,0 0 0,0 0 0,0 0 0,0-1 0,0 1 0,0 0 0,0-1 0,0 1 0,0 0 0,0-1 0,0 1 0,0-1 0,0 1 0,0-1 0,0-1 0,7-2 146,0-1-1,-1-1 1,0 1-1,0-1 1,-1-1-1,0 1 0,0-1 1,0 0-1,-1-1 1,8-12-1,6-14-77,14-37 0,7-36-365,-22 34-6752,-18 71 5311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5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334 481 5477,'-31'1'15257,"14"-9"-11364,-2-3-3435,-58-20 1587,69 26-1822,0 0 0,0 0 1,0 0-1,1-1 1,0 0-1,0 0 0,0-1 1,-7-9-1,11 13-194,-31-29 54,26 27-41,1-1-1,0 0 0,1 0 0,-1-1 0,1 0 0,1 0 0,-1 0 1,-8-16-1,12 15-30,-1 1 0,1 0 0,0 0 0,1-1 0,0 1 0,0-1 0,1 1 0,0-1 0,0 1 0,1-1 0,0 1 0,0-1 0,0 1 0,4-10 0,2 5-29,0 1-1,1 0 1,0 0-1,1 1 1,0 0 0,1 0-1,0 1 1,0 0-1,1 1 1,18-11-1,-20 15 5,0 1 0,1-1 0,0 2 0,-1-1 0,1 1 0,0 1 0,17-1-1,71 7-31,-56-2 61,-27-3-22,0 1 0,0 0 0,-1 1 0,1 1 0,-1 0 1,1 1-1,-1 1 0,-1 0 0,22 11 0,-30-13 7,0-1 0,0 0 0,1 0 0,-1-1 0,0 0 0,1 0 0,-1 0 0,8 0 0,-7-1 0,0 1 0,0-1 0,0 1 0,0 1 0,0-1 0,10 5 0,28 8 22,-38-13-17,0 0 1,0 1-1,0 0 0,0 0 0,0 0 0,-1 1 1,1-1-1,10 8 0,-9-5 24,0 0 0,0-1-1,1 0 1,0 0 0,0-1-1,0 1 1,0-2 0,0 1-1,1-1 1,-1-1 0,12 1-1,14 1 164,53-5-1,-76 2-186,219-2 155,-224 2-163,0 0 1,-1 1-1,1-1 1,0 1-1,-1 0 1,1 1-1,-1-1 1,1 1-1,-1 0 1,0 1-1,1-1 1,-1 1-1,-1 0 1,8 5-1,-12 1-786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2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13004,'0'0'5766,"-1"8"-3957,-1 6-988,0-1 0,1 1 0,1 0 0,2 23 0,-1-23-788,2 0 1,0 0-1,0 0 0,2 0 1,-1-1-1,2 0 0,0 0 0,11 18 1,-16-30-159,-1 0 0,0-1 0,0 1 0,0-1 0,1 1 0,-1-1 0,0 1 0,1-1 0,-1 0 0,0 1 1,1-1-1,-1 1 0,1-1 0,-1 0 0,0 1 0,1-1 0,-1 0 0,1 1 0,-1-1 0,1 0 0,-1 0 0,1 0 1,-1 1-1,1-1 0,0 0 0,-1 0 0,1 0 0,-1 0 0,1 0 0,-1 0 0,1 0 0,-1 0 0,1 0 0,0 0 1,-1 0-1,1-1 0,-1 1 0,1 0 0,0 0 0,0-1-509,0 0 0,0 0-1,0 0 1,0-1 0,-1 1 0,1 0 0,0 0-1,0 0 1,-1-1 0,1 1 0,-1 0 0,1-1-1,-1 1 1,1-2 0,3-17-9776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2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10730,'0'0'5947,"2"9"-4447,5 37 305,3 91-1,-9-158 903,1 8-2589,-1 1-1,-1 0 0,0 0 1,-1 0-1,0 0 0,-1 0 1,-6-20-1,9 31-172,-1 0 1,0 1-1,0-1 0,1 1 0,-1-1 1,0 1-1,1-1 0,-1 1 0,1-1 1,-1 1-1,1-1 0,-1 1 0,1 0 1,-1-1-1,1 1 0,-1 0 0,1-1 1,-1 1-1,1 0 0,-1 0 1,1 0-1,0-1 0,-1 1 0,1 0 1,0 0-1,-1 0 0,1 0 0,-1 0 1,1 0-1,0 0 0,-1 0 0,1 0 1,-1 1-1,1-1 0,0 0 0,0 0 1,37 3-4060,-30-3 2598,16 0-3347,0 0-3631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3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 13741,'0'0'1596,"-9"2"214,4-1-1582,0 0-1,0 0 1,0 0 0,0 1 0,1 0 0,-1 0-1,0 0 1,1 1 0,-1-1 0,1 1-1,0 0 1,0 1 0,0-1 0,1 0-1,-1 1 1,1 0 0,-1 0 0,1 0 0,1 0-1,-1 1 1,1-1 0,-1 1 0,1 0-1,0-1 1,1 1 0,-1 0 0,1 0-1,0 0 1,0 6 0,1-9-210,0-1 0,0 1 0,0 0 1,0-1-1,0 1 0,0 0 0,1-1 0,-1 1 0,1-1 1,-1 1-1,1-1 0,-1 1 0,1-1 0,0 1 0,0-1 0,0 1 1,0-1-1,0 0 0,0 0 0,0 1 0,0-1 0,1 0 1,-1 0-1,0 0 0,1 0 0,-1-1 0,1 1 0,-1 0 0,1-1 1,-1 1-1,1 0 0,-1-1 0,1 0 0,-1 1 0,1-1 1,0 0-1,-1 0 0,1 0 0,0 0 0,-1 0 0,1 0 0,0-1 1,-1 1-1,3-1 0,1 0 25,1 0 1,-1-1 0,0 0-1,0 0 1,0 0-1,0 0 1,0-1-1,0 0 1,-1 0-1,1 0 1,-1 0-1,7-7 1,-6 3-2,1 0 1,-1 0 0,-1-1-1,1 1 1,-2-1 0,1 0 0,-1 0-1,0 0 1,0-1 0,-1 1-1,0-1 1,-1 1 0,1-13 0,-18 32-134,12-4 139,-1 0 1,1 0 0,1 0-1,0 0 1,0 1-1,0-1 1,1 1 0,0 0-1,0 0 1,1 0-1,-1 10 1,2-16-33,0 1-1,0-1 1,0 1-1,1-1 1,-1 1-1,0-1 1,1 1 0,0-1-1,0 0 1,0 1-1,0-1 1,0 0-1,0 0 1,0 1 0,1-1-1,-1 0 1,1 0-1,0 0 1,-1-1-1,1 1 1,0 0 0,0-1-1,0 1 1,0-1-1,1 0 1,-1 1-1,0-1 1,0 0 0,1 0-1,-1-1 1,1 1-1,-1 0 1,1-1-1,-1 0 1,1 1 0,-1-1-1,1 0 1,2-1-1,-1 2 1,-1-1 0,0-1 0,0 1 0,0 0 0,0-1 0,0 0 0,1 0 0,-1 0 0,-1 0 0,1 0 1,0-1-1,0 1 0,0-1 0,-1 1 0,1-1 0,-1 0 0,1 0 0,-1-1 0,0 1 0,0 0 0,0-1 0,2-2 0,2-5-14,-1 0 0,0 0 0,-1-1 0,6-18 0,3-7-455,-16 42 503,0 0 1,0 0 0,1 0 0,0 0 0,0 1 0,0-1 0,1 1 0,-1-1 0,2 1 0,-1 0 0,1-1 0,1 13-1,0-18-47,0 0 0,0 0 0,0 0 0,0 0 0,0 0 0,0 0 0,0 0 0,1 0 0,-1 0 0,0-1 0,0 1 0,1-1 0,-1 1 0,1-1 0,-1 1 0,1-1 0,-1 0 0,0 0 0,1 1 0,-1-1 0,1 0 0,-1 0 0,1-1 0,-1 1 0,1 0 0,2-1 0,39-11-206,-8-10-31,-29 17 210,1 0 0,-1 0 1,1 1-1,-1 0 0,1 1 0,1-1 0,-1 1 0,0 1 0,1-1 0,9-1 0,-16 6 33,0 0-1,-1 0 1,1 0 0,0 0-1,-1 0 1,1 0-1,-1 0 1,0 1-1,1-1 1,-1 0 0,0 0-1,-1 0 1,1 0-1,0 0 1,-1 4-1,2 23 111,1-28-132,1 0 0,0 0 0,-1-1 0,1 1 0,0-1 0,-1 1 0,1-1 0,0 0 0,-1 0 0,1 0 0,0-1 0,-1 1 0,1-1 0,0 1 0,-1-1 0,1 0 0,3-1 0,47-27-1281,-45 24 1095,-1 0 1,1 0 0,0 1-1,1 0 1,-1 0-1,1 1 1,0 0 0,0 1-1,13-3 1,-21 6 249,-1-1 1,1 1 0,0 0-1,-1 0 1,0-1 0,1 1-1,-1 0 1,1 0-1,-1-1 1,0 1 0,0 0-1,1 0 1,-1 0-1,0 0 1,0 0 0,0-1-1,0 1 1,0 0 0,0 0-1,0 0 1,0 0-1,0 0 1,-1-1 0,1 1-1,0 0 1,-1 0 0,1 0-1,0 0 1,-1 0-1,-8 29 1326,5-21-1005,1-4-445,1 0 1,1-1-1,-1 1 1,0 0-1,1 0 1,0 0 0,0 9-1,-5-21-9728,1-9 1569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3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15535,'0'0'5093,"51"35"-9257,-35-29-1922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3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94 9097,'0'0'11322,"10"0"-9581,4 1-1087,1-2 0,-1 1 1,1-2-1,18-4 0,-29 6-470,0-1-1,0 0 1,0 0 0,0 0-1,-1 0 1,1-1 0,-1 1 0,1-1-1,-1 0 1,0 0 0,1 0-1,-1-1 1,0 1 0,0-1-1,-1 0 1,1 1 0,0-1-1,-1 0 1,0-1 0,0 1-1,0 0 1,0-1 0,0 1-1,2-8 1,-4 10-177,0 0 1,0 1-1,0-1 0,0 1 1,0-1-1,0 0 0,0 1 1,0-1-1,0 0 0,-1 1 0,1-1 1,0 0-1,0 1 0,-1-1 1,1 1-1,0-1 0,0 1 1,-1-1-1,1 1 0,-1-1 1,1 1-1,-1-1 0,1 1 0,-1-1 1,1 1-1,-1-1 0,1 1 1,-1 0-1,1 0 0,-2-1 1,-26-4-73,-27 11-118,44-1 167,0 0 1,0 1 0,1 0 0,0 0 0,0 1-1,0 0 1,1 1 0,0 0 0,-11 13-1,16-16 72,-1 0-1,1 0 1,0 0-1,1 1 1,-1-1-1,1 1 1,0 0-1,0 0 1,1 0-1,0 0 1,0 1-1,0-1 1,1 1-1,0-1 1,0 1-1,1-1 1,-1 1-1,2 10 1,0-14-42,1 0 0,-1 0 0,0 0 0,1 0 0,0 0 0,0 0 0,0-1 0,0 1 0,0-1 0,0 1 0,1-1 0,-1 0 0,1 0 0,0 0 0,0 0 0,-1 0 0,1 0 0,0-1 0,1 0 0,-1 1 0,0-1 0,0 0 0,0-1 0,1 1 0,3 0 0,13 2-167,-1-1 0,1-1 1,20 0-1,-26-2-273,41-2-3386,-20-10-3586,-12-2-4384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3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18546,'0'0'6694,"-7"51"-10057,14-36-449,2 0-3042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3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17168,'0'0'10570,"0"-9"-14958,9 6-705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42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8776,'0'0'8195,"4"0"-7571,2 0-501,0 1 0,-1 0 0,1 0 0,0 0 0,0 1 0,-1 0 0,1 0 0,7 4 0,36 11 270,16-9 4,0-2 0,117-7 0,10 0-120,-94 6-120,1-5-1,-1-4 0,104-18 0,-106 6 1,0 4 0,0 4 0,1 5 0,168 15 0,-85-4 589,-60-5 115,-116-2-867,0 0 0,0 0 0,0 0 0,0 1 0,0-1 0,0 1 0,0 0 0,0 1 0,-1-1 0,1 0 0,-1 1 0,1 0 0,-1 0 0,0 0 0,0 0 0,3 5 0,-5-2-940,-6-5-7397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51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10762,'0'0'10458,"0"-1"-10442,0 1 0,0-1 0,1 1 0,-1-1 0,0 1 0,0-1 0,0 1 0,1-1 0,-1 1 0,0 0 0,0-1 0,1 1 0,-1-1 0,0 1 0,1 0 0,-1-1 0,1 1 0,-1 0 0,0 0 0,1-1 0,-1 1 0,1 0 0,-1 0 0,1-1 0,-1 1 0,1 0 0,-1 0 1,1 0-1,14-4 37,-1 2 1,1-1-1,0 2 1,0 0 0,0 1-1,15 1 1,20-1 19,-8-1-163,106-9 231,-130 7-838,0-1-1,-1 0 1,24-9-1,-28 4-1783,-8 0-3867,-4 2-373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1:52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10474,'0'0'6993,"9"-1"-6208,8 1-639,0 0-1,0 1 1,-1 0 0,1 1 0,-1 1 0,0 1-1,0 1 1,0 0 0,0 1 0,-1 0 0,0 1-1,22 14 1,-35-20-135,0 1 0,0-1 1,-1 0-1,1 1 0,0 0 0,-1-1 0,1 1 1,-1 0-1,0-1 0,1 1 0,-1 0 1,0 0-1,0 0 0,0 0 0,-1 0 0,1 1 1,0-1-1,-1 0 0,1 0 0,-1 0 0,0 0 1,0 1-1,0-1 0,0 0 0,0 0 0,0 1 1,-1-1-1,1 0 0,-1 0 0,1 0 0,-1 0 1,0 1-1,0-1 0,0 0 0,0 0 0,0-1 1,0 1-1,-1 0 0,-1 2 0,-8 9 100,0-1 1,0-1-1,-1 1 0,-20 13 0,10-7-111,-20 19-3689,23-24-1249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5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12588,'0'0'5990,"47"9"-3428,-24-9-832,8 0-257,-8 0-736,1 0-641,3 0-64,-1 0 0,-6 0-865,-1-3-672,-5 0-321,1 1-736,-6 0-2179,-4-2-1761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41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9801,'0'0'11681,"32"-1"-10384,122-9-107,-340 10 1362,203-6-2306,58-7-289,90-4 0,-298 14 448,20-2-431,112 5-6,33-3-181,-9 1 234,183-10-443,-205 12 390,-4 0 54,-17 2 12,0 0 0,-1 2 1,1 0-1,-22 7 1,22-5-11,0 0 0,-1-2 1,0 0-1,-25 0 0,45-4-307,40-16-6219,-13 7 876,-18 5 1365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46.8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222 56 13389,'0'0'4377,"-3"-8"-3074,2 5-1250,0 0 0,-1 1 0,1-1 0,-1 0-1,1 1 1,-1-1 0,0 1 0,0-1 0,0 1 0,0 0 0,-1 0 0,1 0 0,-1 0 0,1 0 0,-1 0 0,0 1 0,1 0 0,-1-1 0,0 1 0,0 0 0,0 0 0,0 0 0,0 1 0,0-1-1,0 1 1,0 0 0,0 0 0,0 0 0,-1 0 0,1 0 0,0 0 0,0 1 0,0 0 0,0 0 0,0 0 0,-4 1 0,0 1-53,0 1 1,-1-1-1,1 1 1,1 1-1,-1-1 1,1 1-1,0 0 1,0 0-1,0 1 1,0 0-1,1 0 1,-9 13-1,11-13 42,-1-1 1,1 1-1,0 0 0,0 0 1,0 0-1,1 0 0,0 1 1,0-1-1,1 0 0,-1 1 1,1 0-1,1-1 0,0 1 1,0 0-1,1 12 0,0-16 2,1 0-1,-1-1 1,1 1 0,0-1-1,0 0 1,0 1 0,0-1-1,0 0 1,0 0-1,1 0 1,-1 0 0,0-1-1,1 1 1,0-1 0,-1 0-1,1 1 1,0-1-1,0 0 1,0 0 0,0-1-1,-1 1 1,1-1-1,0 1 1,0-1 0,0 0-1,4 0 1,5 0 186,1 1 0,-1-2 0,1 0 0,-1 0-1,15-4 1,-21 3-153,0 0-1,1-1 1,-1 1-1,0-1 1,0 0-1,-1-1 0,1 1 1,-1-1-1,1 0 1,-1-1-1,0 1 1,-1-1-1,1 0 1,-1 0-1,0-1 0,0 1 1,-1-1-1,0 0 1,0 0-1,0 0 1,0 0-1,-1 0 1,0-1-1,-1 1 0,1-1 1,0-7-1,-2 8-455,0 1 0,0-1-1,-1 0 1,1 0 0,-1 1-1,0-1 1,-1 0 0,0 1 0,0-1-1,0 1 1,-5-10 0,6 14-632,0-1-157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47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0 9961,'0'0'13346,"0"4"-12833,-1-2-446,1 0 0,-1 0-1,0 0 1,1 0 0,-1 0 0,0 0 0,0-1 0,0 1 0,0 0-1,-1 0 1,1-1 0,0 1 0,-1-1 0,1 1 0,-1-1-1,1 0 1,-1 1 0,0-1 0,-2 1 0,-52 28 658,46-25-623,-1 0 1,1 1-1,-16 11 1,25-16-97,0-1 0,0 1 0,0-1 0,0 1 0,1 0 0,-1 0 0,0-1 0,1 1 0,-1 0 0,0 0 0,1 0 0,-1 0 0,1-1 0,0 1 0,-1 0 0,1 0 1,0 0-1,-1 0 0,1 0 0,0 0 0,0 0 0,0 0 0,0 0 0,0 0 0,0 1 0,0 1 0,1-2 7,0 0 0,0 0 0,0 1 0,0-1 0,0 0 0,1 0 0,-1 0 0,0 0 0,0 0 0,1-1 0,-1 1 0,1 0 0,-1-1 0,0 1 0,4 0 0,11 3 82,0 0 0,30 1 0,-30-3-106,95 20-712,-63-11-4735,-34-8-276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47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13004,'0'0'6764,"11"0"-5835,4-1-747,11-2 251,0 2-1,0 1 0,0 1 0,36 6 0,-61-7-416,0 0-1,-1 0 0,1 0 0,0 0 0,0 0 1,0 1-1,0-1 0,-1 0 0,1 0 0,0 0 0,0 1 1,0-1-1,-1 1 0,1-1 0,0 0 0,-1 1 0,1-1 1,0 1-1,-1-1 0,1 1 0,0 0 0,-1-1 1,1 1-1,-1 0 0,1-1 0,-1 1 0,0 0 0,1 0 1,-1-1-1,0 1 0,1 0 0,-1 0 0,0 0 1,0-1-1,0 1 0,0 0 0,0 0 0,0 0 0,0 0 1,0-1-1,0 1 0,0 0 0,0 0 0,0 0 0,0 0 1,-1-1-1,1 1 0,0 0 0,-1 0 0,1-1 1,-1 1-1,1 0 0,-1-1 0,1 1 0,-1 0 0,1-1 1,-1 1-1,0-1 0,0 2 0,-47 34 987,41-31-849,-10 5 183,-34 24 582,49-33-905,1 0 0,0 0 0,-1 0 0,1 0 0,-1 1 0,1-1 0,0 1 0,0-1 0,0 1 0,0-1 0,0 1 0,0 0 0,1-1 0,-1 1 0,0 0 0,1-1 0,-1 1 0,1 0 0,0 0-1,-1 0 1,1 0 0,0 0 0,0-1 0,0 1 0,1 3 0,0-4-3,0 0-1,0 0 1,0 0-1,0 0 1,1 0-1,-1 0 1,0 0-1,1 0 1,-1 0 0,0-1-1,1 1 1,-1-1-1,1 1 1,-1-1-1,1 1 1,-1-1-1,1 0 1,-1 0-1,1 0 1,1 0-1,41 2 49,-35-2-22,5 0-41,2 1-1195,0-1 0,-1-1 0,24-4 0,-7-5-5227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48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11371,'0'0'11018,"55"2"-9608,-14 2-578,3 0-479,2-2-225,2 0-64,-4-2-64,-5 0-833,-9 0-1217,-12 0-769,-7 0-2273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48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12139,'0'0'6150,"61"4"-4484,-21-4-1058,6-4-447,7 0-129,-1 3-64,-3 1-737,-8 0-1729,-4-2-2691,-17-1-1698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49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11915,'10'0'1111,"9"1"-300,0 0 1,0 1-1,0 1 0,0 1 1,21 7-1,-37-10-679,10 4-51,0 0 0,0 1 0,18 10-1,-29-15-37,-1 1 0,1-1 0,0 0-1,-1 1 1,1-1 0,-1 0 0,0 1-1,1 0 1,-1-1 0,0 1 0,0 0-1,0 0 1,0 0 0,1 1 0,-2-1 34,0-1 1,0 0 0,0 0 0,0 0 0,0 1-1,0-1 1,-1 0 0,1 0 0,0 0 0,-1 1 0,1-1-1,-1 0 1,1 0 0,-1 0 0,0 0 0,1 0 0,-1 0-1,0 0 1,0 0 0,1 0 0,-1 0 0,0-1 0,0 1-1,0 0 1,0-1 0,-2 2 0,-18 12 787,-1-1-1,-44 18 1,12-6-1605,3 6-4536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49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13164,'0'0'8216,"4"9"-8088,-1-2-107,-1 1 0,1 0-1,-2 0 1,1 1-1,-1-1 1,0 0-1,-1 0 1,-1 14 0,-11 82 150,6-71 281,-1 47-1,7-79-416,0 0-1,0 0 1,0 0 0,0 0-1,1 0 1,-1 0 0,0 0-1,0 0 1,1 0 0,-1 0-1,0 0 1,1-1 0,-1 1-1,1 0 1,-1 0-1,1 0 1,-1 0 0,1-1-1,0 1 1,-1 0 0,1-1-1,0 1 1,0-1 0,-1 1-1,1-1 1,1 1 0,0 0 68,1 0 0,-1 0 1,1-1-1,-1 0 0,0 1 1,1-1-1,-1 0 0,1 0 1,-1 0-1,4-1 0,2 0 186,0-1 0,0 0 0,0-1 0,0 1 0,11-7 0,6-6-106,0-1 0,-1-1-1,0-1 1,-1-2-1,-2 0 1,0-1-1,-1-1 1,-1-1 0,26-40-1,-44 59-526,1 1 0,0 0 0,-1-1 0,0 1 0,0-1 0,0 0 0,0 1 0,-1-1-1,0 0 1,1-5 0,-1 9 162,-1 0 0,1 0 1,0-1-1,0 1 0,0 0 0,0 0 0,-1 0 0,1-1 0,0 1 0,0 0 0,-1 0 0,1 0 1,0 0-1,0-1 0,0 1 0,-1 0 0,1 0 0,0 0 0,-1 0 0,1 0 0,0 0 0,0 0 0,-1 0 1,1 0-1,0 0 0,0 0 0,-1 0 0,1 0 0,0 0 0,-1 0 0,1 0 0,0 0 0,0 0 0,-1 0 1,1 0-1,0 1 0,0-1 0,-1 0 0,1 0 0,-1 1-517,-17 4-6172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50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0 136 9449,'0'0'5904,"11"3"-3720,3 1-1660,0-2 1,0 1 0,0-2-1,1 0 1,-1 0 0,19-3-1,-29 2-399,7-2 200,1 1 0,0 0 1,-1 1-1,19 2 0,-27-2-287,-1 1 0,0-1 0,0 0 0,0 1 0,0 0 0,1-1-1,-1 1 1,0 0 0,0 0 0,-1 0 0,1 1 0,0-1 0,0 0 0,0 1 0,-1-1 0,1 1-1,-1 0 1,1-1 0,-1 1 0,0 0 0,0 0 0,1 0 0,-1 0 0,-1 0 0,1 0-1,0 0 1,0 0 0,-1 0 0,1 0 0,0 5 0,1 1 1310,1-9-542,6-21-324,5-34-614,-14 56 125,1-1 0,-1 0 0,1 1 0,-1-1 0,1 0 0,0 1 0,-1-1 0,1 1 1,0-1-1,-1 1 0,1-1 0,0 1 0,0 0 0,0-1 0,-1 1 0,1 0 0,0-1 1,0 1-1,0 0 0,0 0 0,-1 0 0,1 0 0,0 0 0,0 0 0,0 0 0,0 0 1,0 0-1,-1 0 0,3 1 0,33 5-262,-28-4 243,4 0 59,0-1 1,0 1-1,0-2 1,0 0 0,0 0-1,24-4 1,-33 3-28,0 0 0,0 1 1,0-1-1,0-1 0,-1 1 1,1 0-1,0-1 0,0 1 1,-1-1-1,1 0 0,-1 1 1,1-1-1,-1-1 0,0 1 1,0 0-1,0-1 0,0 1 1,0-1-1,0 1 0,-1-1 1,1 0-1,-1 1 0,0-1 1,0 0-1,0 0 0,0 0 1,-1 0-1,1 0 0,-1 0 1,1-1-1,-1-4 0,0 7-96,-11 28-134,10-21 217,-1-1 1,1 1 0,0 0 0,0 0-1,1 0 1,0 0 0,0 0 0,0-1-1,1 1 1,0 0 0,0 0 0,3 7 0,-3-10 10,0 0 0,1-1 1,-1 1-1,1-1 1,-1 0-1,1 0 0,0 1 1,0-1-1,0 0 1,1-1-1,-1 1 1,0 0-1,1-1 0,-1 1 1,1-1-1,-1 0 1,1 0-1,0 0 0,0 0 1,-1 0-1,1 0 1,0-1-1,0 1 1,0-1-1,0 0 0,0 0 1,3 0-1,-1-1 9,1 0 0,-1 0 0,0 0 1,1-1-1,-1 1 0,0-1 0,0-1 0,0 1 0,0-1 0,0 0 0,0 0 0,-1 0 0,0 0 0,1-1 1,-1 0-1,-1 0 0,1 0 0,0 0 0,-1-1 0,4-6 0,-3 5-8,0-1-1,-1 1 1,1-1-1,-1 0 1,-1 1-1,1-1 1,-1-1-1,-1 1 1,1 0-1,-1 0 1,0-1-1,-1 1 1,0-1-1,0 1 1,-2-10-1,2 16-8,0 1 1,0-1-1,-1 0 0,1 1 0,0-1 0,-1 0 1,1 1-1,-1-1 0,1 1 0,0-1 0,-1 1 1,1-1-1,-1 1 0,0-1 0,1 1 0,-1 0 0,1-1 1,-1 1-1,0 0 0,1-1 0,-1 1 0,1 0 1,-1 0-1,0-1 0,0 1 0,1 0 0,-1 0 1,0 0-1,1 0 0,-1 0 0,0 0 0,1 0 1,-1 0-1,0 1 0,1-1 0,-1 0 0,0 0 0,1 0 1,-1 1-1,0-1 0,0 1 0,-26 15-113,23-11 133,1-1 0,-1 1-1,1-1 1,0 1 0,0 0 0,1 0 0,0 0 0,0 1 0,0-1 0,0 1 0,1-1 0,0 1 0,0-1 0,0 1 0,1 0 0,0-1 0,0 1 0,0 0 0,1-1 0,2 10 0,-2-11-122,0-1 1,0 0 0,1 1-1,0-1 1,-1 0 0,1 0-1,0 0 1,0 0 0,0-1-1,1 1 1,-1 0 0,1-1-1,0 0 1,-1 1 0,1-1 0,0 0-1,0-1 1,0 1 0,0 0-1,1-1 1,-1 0 0,0 0-1,1 0 1,-1 0 0,1 0-1,-1-1 1,1 1 0,-1-1-1,1 0 1,-1 0 0,1 0 0,-1-1-1,7-1 1,-9 2-171,0 0 1,1-1 0,-1 1-1,0 0 1,0-1-1,0 1 1,0-1 0,0 0-1,0 1 1,-1-1-1,1 0 1,0 1-1,0-1 1,0 0 0,0 0-1,-1 0 1,1 0-1,0 0 1,-1 1-1,1-1 1,-1 0 0,1-1-1,-1 1 1,0 0-1,1 0 1,-1-1 0,5-20-6607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50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13357,'0'0'2338,"0"49"-2306,14-38-609,0-3-3010,1-2-5542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52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11851,'0'0'5541,"-46"44"-4035,32-29-161,3 0-448,0-1-673,8-3-192,-1-2-128,4-4-480,7-5-1346,2-4 865,-4-7-1153,3-3-2018,-3 1-7079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51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15439,'0'0'4233,"-9"0"-2904,3 0-1283,0 1 0,0-1 0,1 1 0,-1 1 0,0-1 0,0 1 0,1 0 0,-1 0 0,-8 5 0,12-5-52,-1 0 1,1-1-1,0 1 0,0 0 0,0 0 1,0 0-1,1 0 0,-1 0 0,0 0 1,1 1-1,0-1 0,-1 1 0,1-1 1,0 1-1,0-1 0,1 1 1,-1 0-1,0-1 0,1 1 0,-1 0 1,1-1-1,0 1 0,0 0 0,0 0 1,1-1-1,-1 1 0,1 0 1,0 2-1,0-3-13,-1 0 0,1-1 0,0 1 0,0 0 0,0-1 0,0 1 0,0 0 0,0-1 1,0 1-1,1-1 0,-1 0 0,0 1 0,1-1 0,-1 0 0,1 0 0,0 0 0,-1 0 0,3 1 0,41 15-1934,-38-15 1678,0 0 0,0 1 1,0 0-1,-1 0 0,7 4 1,-9-3 296,-1 0 1,0 0-1,0 0 1,0 0-1,0 1 1,-1-1-1,0 1 1,0 0-1,0 0 1,-1 0-1,1 0 1,-1 0-1,0 0 1,-1 0-1,1 0 1,-1 0-1,0 0 1,-1 6-1,1 5 362,-2-1-1,0 1 0,0-1 0,-10 29 0,4-23 725,0-1-1,-2 0 1,-15 25-1,20-37-763,0-1 0,0 1 0,-1-1 0,0-1 0,0 1 0,-1-1 0,1 0 0,-1 0 0,-1-1 0,1 0 0,-9 4 0,15-8-330,0-1 0,0 0 0,0 1 0,0-1 0,0 0 0,-1 1 0,1-1 0,0 0 0,0 0 0,0 0 0,0 0 0,0 0 0,0 0 0,0 0 0,0 0 0,-1-1 0,1 1 0,0 0 0,0-1 0,0 1 0,0 0 0,0-1 0,0 0 0,0 1 0,0-1 0,1 1 0,-1-1 0,0 0 0,0 0 0,0 0 0,1 1 0,-1-1 0,0 0 0,1 0 0,-1 0 0,1 0 0,-1 0 0,1 0 0,-1 0 0,1 0 0,0 0 0,-1 0 0,1 0 0,0-1 0,0 1 0,0-1 0,-2-10-78,1 1 0,0-1 0,1-19 0,1 18-135,-1 3 87,1 1 1,1-1 0,-1 0 0,2 0 0,-1 1-1,1-1 1,1 1 0,0 0 0,0 0 0,0 0-1,1 1 1,1 0 0,0-1 0,0 2 0,0-1 0,1 1-1,13-11 1,10-7-1524,2 2 1,1 1-1,41-20 0,-39 22-1745,24-14-7275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2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61 11691,'0'0'7495,"3"-8"-5285,1-1-1490,-3 7-398,1-1-1,-1-1 1,0 1 0,0 0 0,0 0 0,0 0 0,-1-1 0,1 1 0,-1 0-1,0-5 1,-1 8-274,0-1 0,-1 0 0,1 1 0,0-1 1,-1 1-1,1 0 0,-1-1 0,1 1 0,0 0 0,-1 0 0,1 0 0,-1 0 0,1 0 0,0 0 0,-1 1 0,1-1 0,-1 0 0,1 1 0,0-1 0,-1 1 0,1-1 0,0 1 0,-2 0 0,-1 4-61,0-1 1,0 1-1,0 0 0,1 0 0,0 0 0,0 1 0,0-1 0,0 1 0,1-1 1,0 1-1,0 0 0,1 0 0,-1 0 0,1 0 0,1 0 0,-1 11 0,2-16 10,-1 0-1,1 0 1,0 0-1,0 0 0,0 0 1,0-1-1,0 1 1,0 0-1,0 0 0,0-1 1,0 1-1,0-1 0,0 1 1,0-1-1,0 1 1,0-1-1,1 0 0,-1 1 1,0-1-1,0 0 0,1 0 1,-1 0-1,0 0 1,0 0-1,1 0 0,1-1 1,41 0-278,-41 0 216,4 0-7,-1 1-1,1-1 1,0 1-1,0 0 1,0 1-1,-1-1 0,1 2 1,8 1-1,-13-2 51,1 1 0,-1-1 1,0 1-1,0-1 0,0 1 0,0 0 0,0 0 0,0 0 0,0 0 0,-1 0 0,1 1 0,-1-1 0,0 0 0,1 1 0,-1-1 0,0 1 0,0-1 0,-1 1 0,1 0 0,0-1 0,-1 1 1,0 0-1,1 4 0,0 4 17,0 1 1,-1 0 0,0-1-1,0 1 1,-1-1-1,-1 1 1,0-1 0,-6 19-1,6-24 86,0-1 0,-1 1-1,1-1 1,-1 0 0,0 0 0,0 0-1,-1 0 1,0-1 0,0 1-1,0-1 1,0 0 0,0 0-1,-1-1 1,0 1 0,0-1 0,0 0-1,0 0 1,0-1 0,-7 3-1,10-4-52,0 0-1,0-1 1,0 1-1,-1-1 1,1 1-1,0-1 1,0 0-1,0 0 1,0 0-1,0 0 1,-1 0-1,1-1 1,0 1-1,0 0 0,0-1 1,0 0-1,0 1 1,0-1-1,0 0 1,0 0-1,0 0 1,0-1-1,-2-1 1,1 0-31,1 0 1,-1 0 0,1 0 0,0 0-1,0 0 1,0 0 0,1-1 0,-1 1-1,1-1 1,0 1 0,0-1 0,0 1-1,0-5 1,0 3-18,0 0-1,0 0 1,1 0 0,0 0-1,0 0 1,0 0 0,1 0-1,-1 1 1,1-1 0,0 0-1,1 0 1,-1 0 0,1 1 0,0-1-1,0 1 1,0-1 0,1 1-1,0 0 1,0 0 0,0 0-1,0 0 1,4-3 0,18-7-2439,45-20 1,-22 13-3473,-16 4-1020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2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0 105 13325,'0'0'10527,"10"4"-9764,-4-2-734,-1 0-1,0 0 0,1-1 0,-1 0 0,1 0 1,0 0-1,-1 0 0,1-1 0,-1 0 0,1 0 1,0-1-1,-1 1 0,1-1 0,-1 0 1,1-1-1,-1 0 0,1 1 0,-1-2 0,0 1 1,6-4-1,-5 2-30,0 0 0,0 0 0,-1-1 0,1 0 0,7-10 0,-12 14-5,1 0 0,-1 0 1,0 0-1,0-1 0,0 1 0,0-1 0,0 1 0,0-1 0,0 1 0,-1-1 0,1 0 0,0 1 0,-1-1 1,1 0-1,-1 1 0,0-1 0,0 0 0,0 0 0,1 1 0,-1-1 0,-1 0 0,1 0 0,0 1 0,0-1 1,-1 0-1,1 1 0,-1-1 0,1 0 0,-3-2 0,2 2-1,-1 1 0,0 0 0,0-1 0,0 1 0,0 0 1,0 0-1,0 0 0,0 1 0,-1-1 0,1 0 0,0 1 0,0 0 0,-1-1 0,1 1 0,0 0 1,0 0-1,-1 0 0,1 0 0,0 1 0,-1-1 0,1 0 0,0 1 0,0 0 0,-4 1 0,-1 0 47,1 1-1,-1 0 0,1 0 0,-1 0 0,1 1 0,-9 6 0,14-9-12,-1 0 0,1 0 0,-1 0 0,1 1 0,-1-1 0,1 0 0,0 1 0,0-1 0,0 1 0,0 0 0,0-1 0,0 1 0,0 0 0,0 0 0,1-1 0,-1 1 0,1 0 0,-1 0-1,1 0 1,0 0 0,-1 0 0,1 0 0,0 0 0,0 0 0,1 0 0,-1-1 0,0 1 0,1 0 0,-1 0 0,2 3 0,0-3-30,-1 1-1,1-1 1,0 0-1,0 0 1,0 1-1,0-1 1,1-1 0,-1 1-1,0 0 1,1 0-1,-1-1 1,1 0 0,0 1-1,-1-1 1,1 0-1,0 0 1,0-1-1,5 2 1,68 4-4294,-26-13-6213,-29-2 1335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3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 12716,'0'0'7543,"-9"6"-6678,8-5-855,-7 5 245,0 1 1,0 0-1,0 1 0,-6 8 0,12-14-216,0 0-1,0 0 0,1 0 1,-1 0-1,1 1 0,0-1 1,-1 1-1,1-1 0,0 1 1,0-1-1,1 1 1,-1-1-1,1 1 0,-1 0 1,1 0-1,0-1 0,0 1 1,0 0-1,0 0 1,0-1-1,1 1 0,-1 0 1,1-1-1,0 1 0,-1 0 1,3 2-1,0-3-77,1-1 0,-1 1 0,1-1 0,0 0 0,0 0 0,-1 0 0,1-1 0,0 1 0,0-1 0,0 0 0,0 0 0,0-1 0,7 0 0,3 0-701,6 0-241,-16 1 875,-1-1 1,1 1 0,-1 0 0,1 0 0,-1 1 0,1-1 0,-1 1 0,0-1-1,5 2 1,-6-1 97,-1 1 0,0-1 0,1 0 0,-1 0 0,0 0 0,0 1 0,0-1 0,0 0 0,0 1 0,0-1 0,0 1-1,-1 0 1,1-1 0,0 1 0,-1-1 0,1 1 0,-1 0 0,0 0 0,1-1 0,-1 1 0,0 0 0,0-1 0,-1 4 0,2 8 317,-1 0 0,0-1 0,-1 1 0,-1 0 0,0 0 0,-1-1 0,0 1 0,-1-1 0,0 0 0,-1 0 0,-1-1 0,0 1 0,0-1 0,-1 0 0,0-1 0,-1 0 0,-10 12 0,16-21-240,1 1 0,0-1-1,-1 1 1,1-1 0,-1 0 0,1 0-1,-1 1 1,1-1 0,-1 0 0,0 0 0,0-1-1,0 1 1,0 0 0,1-1 0,-1 1-1,0-1 1,0 1 0,0-1 0,0 0-1,0 0 1,0 0 0,0 0 0,0 0-1,-2-1 1,1 0-84,1 0-1,0 0 1,-1-1 0,1 1-1,0-1 1,0 0-1,0 0 1,0 0 0,0 0-1,1 0 1,-1 0-1,0 0 1,1 0-1,0-1 1,-2-2 0,-2-6-394,1 1 1,1-1 0,-1 0 0,2 0-1,-1 0 1,2 0 0,-1-13-1,2 19 144,0 1-1,0-1 1,1 1-1,0-1 1,-1 1-1,2 0 0,-1-1 1,1 1-1,-1 0 1,1 0-1,0 0 1,0 0-1,1 0 1,-1 0-1,6-5 0,-1 2-1432,0 1-1,1-1 1,0 1-1,1 1 1,17-10-1,2 1-6410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4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96 13453,'0'0'8701,"4"-8"-7676,-2 2-769,2 1 7,-1-1 0,-1 0 0,1 0 0,-1 0 0,0 0 0,-1-1 0,2-11 0,-3 19-312,0 0 1,0 1 0,0-1-1,-1 0 1,1 0 0,-1 0-1,1 1 1,-1-1 0,1 0-1,-1 0 1,0 0 0,1 0-1,-1 0 1,0 0 0,0 0-1,0 0 1,-1 0 0,-1-2-530,10-15 318,-6 15 262,-1-1 62,0 1 0,1 0 0,-1-1 0,1 1 0,0 0 0,-1-1-1,1 1 1,0 0 0,0 0 0,0 0 0,0-1 0,0 1 0,0 0 0,0 0 0,0 1 0,0-1 0,0 0 0,1 0 0,1 0 0,-7 1-22,0 0 1,0 0-1,0 1 0,0 0 1,0-1-1,1 1 1,-1 1-1,0-1 1,1 1-1,-1-1 1,1 1-1,-1 0 0,1 0 1,0 0-1,0 1 1,0-1-1,0 1 1,0 0-1,0 0 0,-3 5 1,3-3 34,-1 1 1,1 0-1,1 0 1,-1 0-1,1 0 0,0 0 1,0 1-1,1-1 1,0 1-1,0-1 1,0 13-1,1-17-72,0-1-1,1 1 0,-1 0 1,1-1-1,-1 1 1,1-1-1,0 1 0,-1-1 1,1 0-1,0 1 1,0-1-1,0 0 1,0 0-1,0 1 0,0-1 1,0 0-1,0 0 1,1 0-1,-1 0 0,0 0 1,1-1-1,-1 1 1,1 0-1,-1-1 0,1 1 1,-1-1-1,1 1 1,-1-1-1,1 0 1,-1 1-1,1-1 0,-1 0 1,1 0-1,0 0 1,-1 0-1,1-1 0,-1 1 1,3-1-1,1 1 11,1-1 0,0 1 0,-1-1 0,0-1 0,1 1 0,-1-1 0,0 0 0,0 0 0,0 0 0,6-4-1,9-15-3,-18 18-11,0 0 0,1 0 1,0 0-1,-1 1 1,1-1-1,0 1 0,0-1 1,0 1-1,1 0 0,-1 0 1,0 0-1,1 0 1,-1 1-1,7-2 0,0 62 230,-9-58-227,1 0 0,-1 0 0,1 0 0,-1 0-1,1 0 1,0 0 0,-1 0 0,1 0 0,0-1 0,0 1 0,-1-1 0,1 1 0,0-1-1,0 0 1,0 0 0,0 0 0,0 0 0,-1 0 0,1 0 0,0 0 0,0-1 0,0 1-1,2-2 1,42-11-392,-40 10 364,0 0 0,0 0-1,1 1 1,-1 0 0,1 0 0,-1 0 0,1 1 0,0 0 0,8 0 0,-13 3 97,-1-1 1,0 1-1,1 0 0,-1-1 1,0 1-1,0 0 0,-1 0 1,1 0-1,0 0 0,0 0 1,-1 0-1,0 0 0,1 0 1,-1 0-1,0 0 0,0 0 1,0 4-1,5 18-2490,-2-23-2306,5-1-3695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5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34 9993,'1'-1'503,"0"0"-1,0 0 0,0 0 0,0 0 1,0-1-1,-1 1 0,1 0 0,0-1 1,-1 1-1,1 0 0,-1-1 0,1 1 1,-1 0-1,0-1 0,1 1 0,-1-1 0,0 1 1,0-1-1,0-2 0,-1 4-297,1-1-1,-1 1 0,0-1 1,1 1-1,-1 0 1,0-1-1,0 1 1,1 0-1,-1-1 0,0 1 1,0 0-1,1 0 1,-1 0-1,0 0 1,0 0-1,0 0 0,1 0 1,-1 0-1,0 0 1,0 0-1,0 0 1,1 0-1,-1 0 0,-1 1 1,-9 2 49,0 1-1,1 0 1,-18 8-1,21-8-256,0-1 0,1 1-1,0 0 1,-1 0-1,1 1 1,1 0-1,-1 0 1,1 0-1,0 1 1,0-1-1,1 1 1,-1 0 0,1 1-1,0-1 1,1 1-1,-5 13 1,8-19-19,0 0 0,0 0 0,1 0-1,-1 0 1,0 0 0,1 0 0,-1 0 0,1 0 0,-1 0 0,1 0 0,0 0 0,-1-1 0,1 1 0,0 0 0,0 0 0,-1-1 0,1 1 0,0-1 0,0 1 0,0-1-1,0 1 1,0-1 0,0 1 0,0-1 0,0 0 0,0 1 0,0-1 0,0 0 0,0 0 0,0 0 0,0 0 0,0 0 0,1 0 0,49 4-566,-40-4 426,3 1 47,-1 1 1,0 0 0,0 1 0,21 8 0,-31-10 116,-1 0 0,1 0-1,0 1 1,0-1 0,-1 1 0,1 0 0,-1-1 0,0 1 0,0 0 0,1 1 0,-1-1 0,2 3 0,-3-3 24,-1-1 1,1 1 0,-1-1 0,1 0-1,-1 1 1,0-1 0,0 1 0,1-1-1,-1 1 1,0-1 0,0 1 0,-1-1-1,1 1 1,0-1 0,0 1 0,-1-1-1,1 1 1,-1-1 0,1 0 0,-1 1-1,0-1 1,1 0 0,-1 1 0,0-1-1,0 0 1,-2 2 0,-2 3 232,-1 0 0,0-1 1,0 1-1,-1-1 0,0-1 1,0 1-1,0-1 0,0-1 1,-1 1-1,-8 2 0,4-2-204,0 0 0,0 0 0,-1-2 0,1 1 0,-24 0-1,36-3-132,-1 0-1,1 0 1,0 0-1,-1 0 0,1 0 1,0 0-1,-1 0 1,1 0-1,0 0 0,-1-1 1,1 1-1,0 0 1,0 0-1,-1 0 0,1 0 1,0-1-1,0 1 1,-1 0-1,1 0 0,0-1 1,0 1-1,-1 0 0,1 0 1,0-1-1,0 1 1,0 0-1,0-1 0,0 1 1,-1 0-1,1 0 1,0-1-1,0 1 0,0 0 1,0-1-1,0 1 1,0 0-1,0-1 0,0 1 1,0 0-1,0-1 1,0 1-1,0 0 0,1-1 1,-1 1-1,0 0 1,0-1-1,0 1 0,0 0 1,0 0-1,1-1 0,-1 1 1,0 0-1,0 0 1,0-1-1,1 1 0,-1 0 1,0 0-1,0 0 1,1-1-1,13-16-3324,4 2-1183,6-2-1350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5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8200,'0'0'7276,"9"1"-4393,8 0-1631,3 1 105,-1-1-1,28-1 1,-44 0-1271,0 0 0,0 0 0,-1 0 0,1 0 0,0-1 0,0 0 0,0 1 0,-1-1 0,1 0 0,0 0 1,-1 0-1,1-1 0,0 1 0,-1 0 0,0-1 0,1 0 0,-1 0 0,0 1 0,0-1 0,0-1 0,0 1 0,0 0 0,-1 0 0,1-1 0,1-2 0,-2 4-58,-1 0 0,0 0 0,1 0 0,-1 0-1,0 0 1,1 0 0,-1 0 0,0 0 0,0 0 0,0 0 0,0 0 0,0 0 0,0 0 0,0 0 0,0 0-1,0 0 1,0 0 0,-1 0 0,1 0 0,0 0 0,-1 0 0,1 0 0,-1 1 0,1-1 0,-1 0 0,1 0 0,-1 0-1,1 0 1,-1 1 0,0-1 0,0 0 0,1 1 0,-1-1 0,0 1 0,0-1 0,0 1 0,0-1 0,1 1-1,-1-1 1,0 1 0,0 0 0,0-1 0,0 1 0,0 0 0,0 0 0,0 0 0,0 0 0,0 0 0,0 0 0,0 0-1,0 0 1,-1 0 0,-2 1-53,0-1 0,1 1 0,-1 0-1,0 0 1,1 0 0,-1 0 0,1 1 0,-1-1-1,1 1 1,0 0 0,0 0 0,0 0-1,-4 3 1,2 1 55,0 0-1,0 0 0,1 1 1,-1-1-1,2 1 0,-1 0 1,1 0-1,0 0 1,0 1-1,1-1 0,0 0 1,0 1-1,1 0 0,0-1 1,0 1-1,1 0 0,0 13 1,1-19-38,0-1 0,-1 1-1,1 0 1,0-1 0,0 1 0,0-1 0,0 1 0,0-1 0,0 0 0,1 1 0,-1-1-1,0 0 1,1 0 0,-1 0 0,1 0 0,-1 0 0,1 0 0,-1 0 0,1-1 0,0 1-1,-1-1 1,1 1 0,0-1 0,0 1 0,-1-1 0,1 0 0,0 0 0,0 0 0,2 0 0,3 0-364,-1 0 1,0 0 0,1-1-1,-1 0 1,0 0 0,1 0-1,6-3 1,31-23-4616,-7-11-3553,-19 9 879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5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10922,'0'0'6535,"-4"8"-4987,-6 16-125,2 0 1,0 1-1,2 0 1,-7 48-1,9 8-714,4 46-352,14-157 1500,-5 14-1717,36-110-479,-32 84-903,28-60-1,-39 98 1223,0 0 0,0 0 1,1 0-1,0 0 0,0 0 0,0 1 1,0-1-1,0 1 0,1 0 0,0 0 1,-1 0-1,1 1 0,0-1 0,0 1 1,1 0-1,-1 0 0,0 0 0,1 0 1,-1 1-1,1 0 0,-1 0 0,1 0 1,0 1-1,0-1 0,-1 1 0,1 0 1,0 1-1,-1-1 0,10 3 0,-13-3 57,1 1-1,-1 0 0,0 0 0,1 0 1,-1 0-1,0 0 0,0 1 0,0-1 1,0 0-1,0 0 0,0 1 0,0-1 1,0 1-1,-1-1 0,1 0 0,0 1 1,-1 0-1,1-1 0,-1 1 0,0-1 1,1 1-1,-1 0 0,0-1 0,0 1 1,0-1-1,0 1 0,0 0 0,-1-1 1,1 1-1,0 0 0,-1-1 0,0 3 1,0 1 164,-1 1 1,1-1-1,-1 0 1,0 0 0,-1 0-1,1-1 1,-1 1 0,-5 7-1,2-6 54,-1 0 0,1-1 0,-1 0-1,-1 0 1,1 0 0,-1-1 0,-9 4 0,13-6-314,0-1 0,0 1 0,0-1 0,-1 0 0,1 0 0,-1 0 0,1 0 0,-1-1 0,1 0 0,-1 0 0,1 0 0,-1-1 0,1 1 0,-1-1 0,-5-2 0,10 3-167,-1-1 0,0 1 0,1-1-1,-1 0 1,1 1 0,-1-1 0,0 0 0,1 0 0,0 1 0,-1-1 0,1 0 0,-1 0 0,1 0 0,0 0 0,0 1 0,-1-1 0,1 0 0,0 0 0,0 0 0,0 0 0,0 0 0,0-1 0,0 1-90,0-15-6330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6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12812,'0'0'8045,"4"8"-7314,0 0-560,0 0-1,-1 1 1,0 0-1,-1 0 1,0-1-1,0 1 0,-1 1 1,0-1-1,0 0 1,-1 0-1,-1 0 0,-2 17 1,-10 54 412,5-32 263,-5 92-1,13-139-839,-1 0-1,1 0 1,0 0-1,0 0 1,0 0-1,0 0 1,0 0-1,0 0 1,0 0-1,0 0 1,0 0-1,1 0 1,-1 0 0,0 0-1,0 0 1,1 0-1,-1 0 1,1 0-1,-1-1 1,1 1-1,-1 0 1,1 0-1,0 0 1,-1-1-1,1 1 1,0 0 0,-1-1-1,1 1 1,0-1-1,0 1 1,0-1-1,0 1 1,0-1-1,-1 1 1,1-1-1,0 0 1,0 0-1,0 1 1,0-1-1,0 0 1,0 0 0,0 0-1,0 0 1,0 0-1,0 0 1,0 0-1,0 0 1,0-1-1,0 1 1,0 0-1,1-1 1,3-1 58,0 0 0,1-1 0,-1 0 0,0 0 0,-1 0 1,1 0-1,7-7 0,11-16 89,-1-1-1,-1-1 1,-1-1 0,-2-1 0,16-34 0,-1 4 13,-20 30-195,-24 35-15829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7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0 188 11371,'0'0'6673,"10"-6"-3881,-2 1-2473,14-8 768,1 1 0,30-12 0,-47 21-979,0 1-1,-1 0 1,1 0-1,0 1 0,0-1 1,0 1-1,1 1 1,-1-1-1,0 1 1,0 0-1,0 0 1,0 1-1,0 0 0,0 0 1,0 1-1,0-1 1,7 4-1,-10-2-88,0 1 0,0 0-1,-1 0 1,0 0 0,1 0-1,-1 0 1,-1 0 0,1 1-1,-1-1 1,1 1 0,-1-1-1,-1 1 1,1-1 0,-1 1 0,1 0-1,-2 7 1,1 26 222,-1-31-146,0-12-33,7-131-863,-6 135 790,-1 1 0,1-1 0,0 1 0,0 0 1,0-1-1,0 1 0,1-1 0,-1 1 0,0 0 0,0-1 1,0 1-1,0-1 0,0 1 0,0 0 0,1-1 0,-1 1 0,0 0 1,0-1-1,1 1 0,-1 0 0,0-1 0,0 1 0,1 0 1,-1-1-1,0 1 0,1 0 0,-1 0 0,0-1 0,1 1 0,-1 0 1,1 0-1,-1 0 0,0 0 0,1 0 0,-1-1 0,1 1 1,-1 0-1,0 0 0,1 0 0,-1 0 0,1 0 0,-1 0 0,0 0 1,1 0-1,-1 1 0,1-1 0,-1 0 0,0 0 0,1 0 0,-1 0 1,1 0-1,-1 1 0,1-1 0,30 17 168,-6-3 197,-18-13-325,0 0 0,0 0 0,-1-1 0,1 1 0,0-1 0,0-1 0,0 0 0,-1 0 0,1 0 0,0-1 0,-1 1 0,1-2 0,-1 1 1,0-1-1,1 0 0,-1 0 0,-1-1 0,1 1 0,0-1 0,-1-1 0,0 1 0,0-1 0,0 0 0,-1 0 0,1 0 0,-1-1 0,-1 1 0,1-1 0,-1 0 0,0 0 0,4-10 0,-15 22 48,-5 13 11,11-16-64,-3 8 180,0 1 1,1-1 0,0 1-1,1-1 1,0 1 0,1 0-1,-2 21 1,4-32-200,0-1 1,0 1 0,1 0-1,-1 0 1,0 0 0,0 0-1,0 0 1,1 0 0,-1-1-1,0 1 1,1 0 0,-1 0-1,1 0 1,-1-1 0,1 1-1,-1 0 1,1-1 0,-1 1-1,1 0 1,0-1 0,-1 1 0,1-1-1,0 1 1,0-1 0,-1 1-1,1-1 1,1 1 0,30 2 171,-26-4-196,0 0-1,-1 0 0,1-1 0,0 1 1,-1-1-1,0-1 0,1 1 0,-1-1 0,6-4 1,-6 3-24,-1-1 1,1 0 0,-1 0-1,-1 0 1,1 0 0,-1-1 0,0 1-1,0-1 1,-1 0 0,1 0 0,-1 0-1,1-7 1,0-4 163,0 0 1,-1 0-1,-1-24 0,-1 40-131,-12 20 15,7-14 50,0 0 0,-1 0-1,1 1 1,1 0 0,-1 0-1,1 0 1,0 0 0,1 0 0,-1 1-1,1 0 1,1 0 0,-1 0-1,1 0 1,0 0 0,1 0 0,0 0-1,0 1 1,0-1 0,1 12-1,1-17-48,-1-1 0,1 0 0,-1 1 0,1-1 0,0 0 0,-1 0 0,1 1 0,0-1 0,0 0 0,0 0 0,0 0 0,0 0 0,0 0 0,0 0-1,0-1 1,0 1 0,1 0 0,-1 0 0,0-1 0,0 1 0,1-1 0,-1 1 0,0-1 0,1 0 0,-1 1 0,1-1 0,-1 0 0,0 0-1,3 0 1,49 0-393,-45 0 47,-4-1-32,0 1 0,0-1 0,0 0 0,0 0 0,0 0 1,0 0-1,0-1 0,0 1 0,-1-1 0,1 0 0,-1-1 1,1 1-1,3-4 0,-5 4-784,1-1-1,0 1 1,-1-1 0,0 0 0,0 0 0,0 0-1,0 0 1,0 0 0,1-5 0,4-11-8912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2:38:5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129 479 11755,'0'0'2232,"-10"3"63,-4 1-1623,8-1-367,0-2-1,-1 1 0,1-1 1,-1 1-1,1-2 0,-8 1 1,14-1-280,-1 0 0,1 0 1,0 0-1,-1 0 1,1 0-1,-1 0 0,1 0 1,-1 0-1,1 0 1,0 0-1,-1-1 0,1 1 1,-1 0-1,1 0 0,0 0 1,-1-1-1,1 1 1,0 0-1,-1 0 0,1-1 1,0 1-1,-1 0 1,1-1-1,0 1 0,-1 0 1,1-1-1,0 1 0,0-1 1,0 1-1,-1 0 1,1-1-1,0 1 0,0-1 1,0 1-1,0-1 1,0 0-1,3-23-627,18-23-3130,-21 46 3491,12-20-2226,7-17-378,-13 12 8243,-13 23-2147,-19 10-2386,-21 26-823,65-76-1595,39-52-102,-108 142 4643,19-20-2261,18-12 239,29-26-1270,31-27-1495,-17 14 379,-15 14 1305,-1-1 1,0-1-1,-1 0 0,0-1 0,14-20 1,-33 36 3809,-26 11-2981,7 2-193,17-12-215,1 1 1,-1 1 0,1-1-1,0 2 1,0-1-1,1 1 1,-10 10 0,35-20-852,25-14-588,-1-3 0,0-1 0,49-35 0,-90 55 1693,-34 8 2270,37-15-2999,21-15-858,37-23 568,-13 48 1409,-37-4-1028,-1-1 0,1-1 0,-1 1 0,0-2 0,0 0 0,0 0 1,-1-1-1,1 0 0,12-11 0,-66 88 3099,42-69-2920,0 0-1,-1 0 1,1 0-1,0 0 1,0 0-1,0 0 1,1 0-1,-1 1 1,0-1-1,1 0 1,0 1-1,-1-1 1,1 0-1,0 1 1,1 3-1,-1-5-124,0 0-1,1-1 1,-1 1-1,1-1 0,-1 1 1,1-1-1,0 1 1,-1-1-1,1 1 0,0-1 1,-1 0-1,1 1 1,0-1-1,-1 0 0,1 1 1,0-1-1,-1 0 1,1 0-1,0 0 0,0 0 1,-1 0-1,1 0 1,0 0-1,0 0 0,-1 0 1,1 0-1,0 0 1,0 0-1,-1-1 0,2 1 1,5-2-396,0-1-1,0 1 1,0-1 0,0-1 0,0 1 0,-1-1-1,0 0 1,8-8 0,1-2-233,-1 3 505,-14 12 179,1 0 0,-1 0-1,1 0 1,-1 0 0,1 0-1,-1 0 1,1 0 0,-1 0 0,0 0-1,0 0 1,1 0 0,-1 0-1,0 0 1,0 0 0,0 1-1,0-1 1,0 0 0,-1 0 0,1 1-1,0-1-5,0 0-1,-1 0 1,1 0-1,0-1 1,0 1 0,0 0-1,0 0 1,0-1-1,1 1 1,-1 0-1,0 0 1,0 0-1,0-1 1,1 1-1,-1 0 1,0-1 0,1 1-1,-1 0 1,0-1-1,1 1 1,-1 0-1,1-1 1,-1 1-1,1-1 1,0 1-1,-1-1 1,1 1 0,-1-1-1,1 1 1,0-1-1,0 1 1,-1-1-1,1 0 1,0 0-1,-1 1 1,1-1-1,0 0 1,0 0 0,1 0-1,34-10 61,-32 9-71,-1-1 1,1 1-1,-1 0 0,1 0 1,-1 0-1,1 0 0,0 1 1,4-1-1,3 44 1246,-10-41-1283,0-1 0,0 1 0,0-1 0,0 0 0,0 1 0,1-1 0,-1 0 0,0 0 0,1 0 0,-1 0 0,1 0 0,-1 0 0,1 0 0,0 0 0,-1-1 0,1 1 0,0-1 0,-1 1 0,1-1 0,0 0 0,0 1 0,-1-1 0,1 0 0,0 0 0,0 0 0,0 0 0,-1-1 0,4 0 0,4-1-386,0-1 0,0 0 1,0-1-1,11-5 0,1-1 616,-20 10-110,0 1 0,0-1-1,-1 0 1,1 0 0,0 1-1,0-1 1,-1 0 0,1 1-1,0-1 1,-1 1 0,1-1-1,0 1 1,-1-1 0,1 1-1,-1-1 1,1 1 0,-1 0-1,1-1 1,-1 1 0,0 0 0,1-1-1,0 2 1,14 13 562,-5-13-967,-1-2-1,0 1 1,1-1 0,-1-1-1,0 0 1,1 0-1,10-3 1,36-3-2574,-55 10 3153,0 0 1,-1 0-1,1 0 1,-1 0-1,1 0 1,-1 0-1,0 0 1,0 1-1,-1 2 1,1-1 24,0-4-243,-1 1 0,1 0 0,0 0 0,0 0 0,0 0 0,0 0 0,0 0 1,1 0-1,-1-1 0,1 1 0,-1 0 0,1 0 0,0 0 0,-1-1 0,1 1 0,0 0 0,0-1 0,0 1 1,0 0-1,1-1 0,-1 0 0,0 1 0,1-1 0,-1 0 0,1 1 0,-1-1 0,1 0 0,-1 0 1,1 0-1,0-1 0,0 1 0,-1 0 0,1-1 0,2 1 0,5 0-181,0-1-1,0 0 1,0-1-1,0 0 1,-1-1 0,14-3-1,-16 3 163,1 0 0,0 1 0,1 0 0,-1 0 0,0 0 0,0 1 0,0 0 0,9 2 0,-13-1 67,-1 0 0,1 1 0,-1-1 0,1 1 0,-1-1 0,0 1 0,0 0 0,0 0 0,0 0 0,3 5 0,-3-4-33,1-1 0,-1 1 0,0-1 1,1 1-1,-1-1 0,1 0 0,0 0 0,4 2 0,0-1-41,1-1-1,-1-1 0,1 1 0,0-1 1,0-1-1,-1 1 0,1-1 1,0-1-1,0 1 0,0-1 1,7-2-1,-6 1-375,1 0 1,-1 2-1,0-1 0,1 1 1,-1 0-1,10 2 1,-19-1 256,1-1 1,0 1 0,-1-1-1,1 1 1,-1-1 0,1 1-1,-1 0 1,1-1 0,-1 1 0,0 0-1,1-1 1,-1 1 0,0 0-1,0 0 1,1-1 0,-1 1-1,0 0 1,0 0 0,0-1-1,0 1 1,0 0 0,0 0 0,0-1-1,0 1 1,0 1 0,0 7-5329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8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64,'0'0'20531,"44"27"-21620,-26-18-1857,0 0-2564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8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1 13613,'0'0'9951,"-9"7"-8088,3-2-1456,1-2-319,2-1 0,-1 1 0,0 0 0,0 1 0,1-1 0,0 1 0,0-1 0,0 1 0,0 0 0,0 0 0,1 0 0,-1 1 0,1-1 0,1 0 0,-1 1 0,0 0 0,-1 8 0,5 3-239,0 1 1,0-1-1,2 0 1,0 0-1,1 0 0,0 0 1,12 21-1,13 42-326,-29-75 517,0 0 0,1 0 1,-1 1-1,-1-1 0,1 1 0,-1-1 0,1 0 0,-1 1 0,-1-1 0,1 1 0,0-1 0,-1 0 0,0 1 0,0-1 0,-1 0 0,-2 8 0,1-9 106,1 0 0,0-1 0,0 1 0,-1-1 0,0 0-1,1 0 1,-1 0 0,0 0 0,0 0 0,0-1 0,0 1 0,0-1 0,-1 0-1,1 1 1,0-2 0,-1 1 0,1 0 0,0-1 0,-1 1 0,1-1-1,-1 0 1,-4-1 0,2 0-101,0 0 0,0 0 0,0-1 0,1 0-1,-1 0 1,0 0 0,1-1 0,-1 0 0,1 0 0,0-1 0,0 1-1,0-1 1,0 0 0,1 0 0,0-1 0,-8-8 0,10 11-72,1 0 1,-1-1-1,0 1 1,1 0-1,-1 0 1,1-1-1,-1 1 0,1-1 1,0 1-1,0-1 1,0 0-1,1 1 1,-1-1-1,1 0 1,-1 0-1,1 1 1,0-1-1,0 0 1,0 0-1,0 0 0,1 1 1,-1-1-1,1 0 1,-1 0-1,1 1 1,0-1-1,0 1 1,1-1-1,-1 1 1,0-1-1,1 1 1,-1 0-1,1-1 0,0 1 1,0 0-1,0 0 1,0 0-1,0 0 1,3-1-1,9-6-461,0 1 0,1 0-1,0 1 1,25-8 0,70-15-6427,-42 13-956,-29 5 462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9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9161,'0'0'10607,"8"7"-9411,-6-5-1128,2 1 41,-1 1-1,1-1 1,0 0 0,1 0 0,-1 0 0,0 0 0,1-1 0,0 1-1,-1-1 1,1-1 0,0 1 0,0-1 0,0 0 0,0 0 0,6 0 0,59 3 834,56 1 68,-42-4-6708,-79-1 225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2:09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17 13004,'0'0'3710,"8"-2"-1975,19-3-936,-1 1 0,1 1 0,0 1 0,0 2 0,37 3 0,-61-3-797,-1 0 0,1 1 0,0-1 0,-1 1 0,1-1 0,-1 1 0,1 0 0,-1 0 0,0 0 0,1 0 0,-1 0 0,0 0 0,0 1 0,0-1 0,1 1 0,-2 0 0,1-1 0,0 1 0,0 0 0,0 0 0,-1 0 0,1 0 0,-1 1 0,0-1 0,0 0 0,0 0 0,2 6 0,-3-4 37,0 0 0,0-1 0,0 1 0,0 0 0,-1 0 0,0 0 0,0 0 0,0 0 0,0 0 0,0 0 0,-1-1 0,0 1 0,0-1 0,0 1 0,0-1 0,0 0 0,-4 5 0,-26 28 124,-1-1-1,-41 34 0,9-17-3286,44-38-1269,3-5-2745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0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9225,'-3'10'9045,"-3"11"-5193,-19 64-2090,22-71-1627,1-1 0,0 0 0,1 1 0,1 0 0,0-1 0,2 16 0,-1-27-125,0-1 0,0 1 1,0-1-1,1 1 0,-1-1 0,0 0 1,1 0-1,-1 0 0,1 0 0,-1 0 1,1 0-1,0 0 0,-1 0 0,1-1 1,0 1-1,0 0 0,-1-1 0,1 0 1,0 1-1,0-1 0,0 0 0,0 0 1,-1 0-1,1 0 0,0 0 0,0-1 1,0 1-1,2-1 0,53-9-921,-53 8 861,-1 1 0,0 0-1,1 0 1,-1 0 0,1 0 0,-1 1 0,1-1-1,-1 1 1,1 0 0,-1 0 0,1 0 0,0 1 0,4 0-1,-6 1 56,-1-1 0,0 0 0,1 1 1,-1-1-1,0 1 0,0-1 0,0 1 0,0-1 0,0 1 0,0 0 0,-1 0 0,1-1 0,-1 1 0,1 0 0,-1 0 0,1 0 0,-1 0 0,0 0 0,0 0 0,0-1 0,0 1 0,0 0 1,-1 0-1,1 0 0,-1 3 0,-1 4 222,-1 1 0,1 0 0,-2-1 1,1 1-1,-1-1 0,-1 0 1,1-1-1,-2 1 0,1-1 0,-1 0 1,0 0-1,-1 0 0,-12 10 0,18-17-201,1 0 0,-1 0-1,1-1 1,-1 1 0,0 0-1,0-1 1,1 1 0,-1-1-1,0 1 1,0-1 0,1 1-1,-1-1 1,0 1 0,0-1-1,0 0 1,0 1 0,0-1-1,0 0 1,0 0 0,1 0-1,-1 0 1,0 0 0,0 0-1,0 0 1,0 0-1,0 0 1,-1-1 0,1 0-33,0 0-1,0 1 1,0-1 0,0-1 0,0 1-1,0 0 1,0 0 0,1 0 0,-1 0-1,1-1 1,-1 1 0,1 0 0,-1 0-1,1-1 1,0 1 0,-1-2 0,-1-55-6578,2 57 6278,0 0 0,0 1 0,0-1 0,1 0 0,-1 0 0,0 0 0,1 0 0,-1 0 0,1 1 0,-1-1 0,1 0 0,-1 0 0,1 1 0,-1-1 0,1 0 0,0 1 0,-1-1 0,1 1 1,0-1-1,0 1 0,1-2 0,10-5-4711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0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0 100 14253,'0'0'5819,"9"0"-4473,8-2-750,0 0 0,-1-1 0,22-8 0,-33 10-481,0-1 0,0 0-1,-1 0 1,1-1 0,0 1 0,-1-1 0,0 0 0,5-4 0,-8 5-63,0 1 0,0 0 0,1-1 1,-1 1-1,0 0 0,-1-1 1,1 1-1,0-1 0,0 0 0,-1 1 1,1-1-1,-1 1 0,1-1 0,-1 0 1,0 0-1,1 1 0,-1-1 0,0 0 1,0 1-1,0-1 0,-1 0 0,1 0 1,0 1-1,-2-4 0,2 4-40,-1 0 1,0 0-1,0 0 0,0 0 1,0 0-1,0 0 0,0 0 1,0 1-1,-1-1 0,1 0 0,0 1 1,0-1-1,-1 1 0,1-1 1,0 1-1,-1-1 0,1 1 1,0 0-1,-1 0 0,1 0 1,-1 0-1,1 0 0,0 0 0,-1 0 1,1 0-1,-2 1 0,-35 7 153,33-5-154,0 1 1,0-1-1,1 1 1,-1 0 0,1 0-1,0 0 1,0 1-1,1-1 1,-1 1 0,1 0-1,0 0 1,0 0-1,1 0 1,0 0 0,0 1-1,0-1 1,0 1-1,1 0 1,0-1 0,0 1-1,0 0 1,1 9-1,1-14-4,0 1 0,0-1-1,0 0 1,0 0-1,1 1 1,-1-1-1,0 0 1,1 0-1,-1 0 1,0 0-1,1-1 1,-1 1 0,1 0-1,0 0 1,-1-1-1,1 1 1,-1-1-1,1 0 1,0 1-1,-1-1 1,1 0-1,0 0 1,0 0 0,-1 0-1,1 0 1,0 0-1,-1-1 1,3 0-1,3 1 14,0-1 0,0 0 0,0 0 0,0-1 0,13-5 0,0-8-9,-17 12 2,0 0 1,1 1 0,-1-1-1,0 1 1,1 0 0,-1 0-1,1 0 1,7-3 0,-10 39 1480,-1-31-1486,0 0 1,0-1-1,1 1 0,-1 0 0,1-1 0,0 1 1,0-1-1,0 1 0,0-1 0,0 1 0,0-1 1,1 0-1,-1 1 0,1-1 0,-1 0 0,1 0 1,0 0-1,0 0 0,0-1 0,0 1 0,0 0 1,0-1-1,1 0 0,-1 1 0,0-1 0,1 0 1,4 1-1,-7-1-292,1-1 0,-1 1 0,1 0 0,0-1 0,-1 1 0,1 0 0,-1-1 0,0 1-1,1 0 1,-1 0 0,0-1 0,1 1 0,-1 0 0,0 0 0,0 0 0,0 0 0,0-1 0,1 1 0,-1 0 0,0 0 0,0 0 0,-1 0 0,1-1 0,0 1 0,0 0 0,0 0 0,-1 0 0,1 1 0,-8 4-5370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1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58 8680,'0'0'9519,"0"-9"-7523,-3-26-304,3 34-1646,0 1-1,0-1 1,0 0-1,0 1 1,-1-1-1,1 0 0,0 1 1,-1-1-1,1 1 1,0-1-1,-1 1 1,1-1-1,0 0 1,-1 1-1,1 0 0,-1-1 1,1 1-1,-1-1 1,1 1-1,-1-1 1,0 1-1,1 0 0,-1 0 1,1-1-1,-1 1 1,0 0-1,1 0 1,-1 0-1,0-1 1,1 1-1,-1 0 0,0 0 1,1 0-1,-1 0 1,0 0-1,1 0 1,-1 0-1,0 1 0,1-1 1,-2 0-1,-21 12-98,18-5 48,0 1-1,1 0 1,0 0 0,1 1-1,0-1 1,0 1 0,1 0-1,0-1 1,0 1 0,1 0-1,0 0 1,0 0 0,1 0-1,1 1 1,0-1 0,2 11-1,-3-18 10,0-1-1,1 0 1,-1 1 0,1-1-1,-1 0 1,1 1-1,0-1 1,-1 0-1,1 0 1,0 0 0,0 1-1,0-1 1,0 0-1,0 0 1,0 0-1,0-1 1,0 1 0,0 0-1,0 0 1,1 0-1,-1-1 1,0 1-1,1-1 1,-1 1 0,2 0-1,35-4 238,-35 3-233,0-1 1,0 0 0,1 1 0,-1 0 0,0 0 0,1 0 0,-1 0-1,0 0 1,6 2 0,-7 0-43,-1 1 0,1 0 0,-1 0 0,0 0 0,0 0 0,-1 0 0,1-1 0,-1 1 0,1 1 0,-1-1 0,0 5 0,0-4 26,2 23 129,-2 0 0,-3 41 0,2-58 128,-1 1 1,0-1-1,-1 0 0,0 1 0,-1-1 1,0-1-1,0 1 0,-1 0 0,-8 11 1,12-20-228,1 0 0,-1 0 0,1 0 0,-1 0 0,1 0 0,-1 0 0,0 0 0,1-1 0,-1 1 0,0 0 0,0 0 0,1-1 0,-1 1 0,0-1 0,0 1 0,0-1 0,0 1 0,0-1 0,0 1 0,0-1 0,0 0 0,0 1 0,0-1 0,0 0 0,0 0 0,0 0 0,0 0 0,0 0 0,-2 0 0,1-1-6,0-1-1,1 1 0,-1 0 0,1-1 0,-1 1 1,1 0-1,0-1 0,0 0 0,0 1 0,-1-1 0,2 0 1,-1 1-1,0-1 0,-1-3 0,-3-11-213,0 0-1,-4-29 1,8 41 76,-2-11-190,1 0 0,1 0 0,0 0 0,1 0 0,1-16 1,0 26 55,0 0 0,0 0 0,0 0 0,1 0 0,-1 0 1,1 0-1,1 0 0,-1 1 0,1-1 0,-1 1 0,1 0 1,0 0-1,1 0 0,-1 0 0,1 0 0,0 0 0,0 1 1,5-4-1,49-30-6102,-29 19 1425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2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94 5573,'0'0'20799,"9"-3"-20511,-4 2-257,5-2 6,1 0-1,-1-1 1,0 0 0,11-6-1,-19 8-15,1 1 0,0-1 0,-1 0 1,0 0-1,1 0 0,-1 0 0,0 0 0,0 0 0,0 0 0,0-1 0,-1 1 0,1-1 0,-1 1 0,1-1 1,-1 0-1,0 0 0,0 0 0,0 1 0,0-1 0,-1 0 0,1 0 0,-1-5 0,0 8-22,0-1 1,-1 1-1,1 0 0,0-1 0,-1 1 0,1 0 0,-1-1 0,1 1 1,0 0-1,-1-1 0,1 1 0,-1 0 0,1 0 0,-1 0 1,1-1-1,-1 1 0,1 0 0,-1 0 0,0 0 0,1 0 0,-1 0 1,1 0-1,-1 0 0,1 0 0,-1 0 0,1 0 0,-1 0 1,1 0-1,-1 1 0,1-1 0,-1 0 0,1 0 0,-1 1 0,0-1 1,-20 8-158,12-2 145,0 2 0,1-1 0,0 1 0,1 0-1,0 1 1,0-1 0,1 2 0,0-1 0,0 1-1,1-1 1,0 1 0,1 1 0,0-1 0,1 1 0,0-1-1,-1 13 1,4-22-12,0 0 0,0 0-1,0 0 1,0 0 0,0 0 0,0 0-1,1 1 1,-1-1 0,1 0 0,-1 0-1,0 0 1,1 0 0,0 0 0,-1 0-1,1 0 1,0 0 0,-1-1 0,1 1 0,0 0-1,0 0 1,0-1 0,0 1 0,0 0-1,0-1 1,1 2 0,2-1-257,-1 0 0,0 0 1,1 0-1,-1 0 0,1-1 0,-1 0 1,1 1-1,5-2 0,0 1-1162,0-1-1,-1-1 1,1 1-1,0-2 1,-1 1-1,11-5 1,13-12-7813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2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13773,'0'0'7260,"-9"4"-6459,6-2-806,0-1 93,-1 0 1,1 0 0,0 0 0,0 1 0,0 0 0,0 0-1,0-1 1,0 2 0,0-1 0,1 0 0,-1 0 0,1 1 0,-1 0-1,1-1 1,0 1 0,0 0 0,1 0 0,-1 0 0,0 0 0,1 1-1,0-1 1,0 0 0,0 1 0,0-1 0,0 0 0,1 1-1,-1 3 1,1 3-343,1 0 0,0 0 0,1 0 0,0-1 0,1 1 0,0-1 0,0 0 0,1 1 0,0-1 0,0-1 0,1 1 0,0-1 0,12 15-1,-9-11 118,-5-8 136,-1 1 0,0 0 0,0 0 0,0 0 0,0 0 0,-1 0 0,0 0 0,0 1 0,0-1 0,-1 0 0,0 1 0,0-1 0,0 0 0,-1 1 0,0-1 0,0 0 0,-3 10 0,3-11 89,0-1 0,0 1-1,-1-1 1,1 0 0,-1 0 0,0 0 0,0 0-1,0 0 1,0 0 0,-1 0 0,1 0-1,-1-1 1,0 1 0,1-1 0,-1 0-1,0 0 1,0 0 0,0 0 0,-1-1 0,1 1-1,0-1 1,-1 0 0,1 0 0,-1 0-1,1 0 1,-1-1 0,-6 1 0,8-1-87,1-1 0,-1 1 1,1-1-1,0 0 0,-1 1 1,1-1-1,-1 0 0,1 0 1,0 0-1,0 0 0,0 0 1,-1 0-1,1 0 0,0 0 1,0-1-1,1 1 0,-1 0 1,0-1-1,0 1 0,1-1 1,-1 1-1,0 0 0,1-1 1,0 1-1,-1-1 0,1 0 1,0 1-1,0-1 0,0 1 1,0-1-1,0-3 0,2-54-1346,0 49 1106,0 1 0,1-1 0,0 0 0,0 1 0,1-1 0,1 1 0,-1 0 0,1 0 0,13-16 0,6-3 219,39-37 0,4-5 1431,-58 53 411,-16 16-396,4 2-1382,0 0-1,0 1 1,1-1-1,-1 1 1,1 0-1,-1-1 1,1 1-1,0 0 1,-4 5-1,-19 43 128,23-47-245,1 0-1,1 0 1,-1 0-1,0 1 1,1-1 0,-1 0-1,1 0 1,0 0-1,0 0 1,1 0 0,-1 0-1,0 1 1,1-1-1,0 0 1,2 5-1,-2-7-266,0 0-1,1 0 0,-1 0 0,1 0 0,0 0 0,-1 0 0,1-1 0,0 1 0,-1 0 0,1-1 1,0 1-1,0-1 0,-1 0 0,1 0 0,0 0 0,0 0 0,0 0 0,-1 0 0,1 0 0,0 0 1,3-2-1,9-2-5098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6T11:33:03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13645,'0'0'6753,"-3"11"-5408,1-5-1112,-2 7 107,1 1 0,0-1 0,1 0 0,0 0 1,1 1-1,1-1 0,0 1 0,3 22 0,-2-34-526,0-1 0,-1 1-1,2 0 1,-1 0 0,0-1 0,0 1-1,0-1 1,1 1 0,-1-1 0,1 0 0,-1 1-1,1-1 1,0 0 0,-1 0 0,1 0 0,0 0-1,0 0 1,0 0 0,-1-1 0,1 1-1,0-1 1,0 1 0,0-1 0,0 0 0,0 0-1,3 0 1,62-4-7358,-36 6 14769,-43 16-4152,3-11-2295,1 0 1,-1 0 0,1-1-1,-19 9 1,22-13-970,1 0 0,-1 0 0,1-1 0,-1 1 0,0-1 0,1 0 0,-11 0 0,13-6-6541,9-16-1580,5 10 342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1517-30AD-46BE-9EB4-2836EBD01425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2.xml"/><Relationship Id="rId21" Type="http://schemas.openxmlformats.org/officeDocument/2006/relationships/image" Target="../media/image498.png"/><Relationship Id="rId42" Type="http://schemas.openxmlformats.org/officeDocument/2006/relationships/customXml" Target="../ink/ink490.xml"/><Relationship Id="rId47" Type="http://schemas.openxmlformats.org/officeDocument/2006/relationships/image" Target="../media/image511.png"/><Relationship Id="rId63" Type="http://schemas.openxmlformats.org/officeDocument/2006/relationships/image" Target="../media/image519.png"/><Relationship Id="rId68" Type="http://schemas.openxmlformats.org/officeDocument/2006/relationships/customXml" Target="../ink/ink503.xml"/><Relationship Id="rId84" Type="http://schemas.openxmlformats.org/officeDocument/2006/relationships/customXml" Target="../ink/ink511.xml"/><Relationship Id="rId89" Type="http://schemas.openxmlformats.org/officeDocument/2006/relationships/image" Target="../media/image532.png"/><Relationship Id="rId16" Type="http://schemas.openxmlformats.org/officeDocument/2006/relationships/customXml" Target="../ink/ink477.xml"/><Relationship Id="rId107" Type="http://schemas.openxmlformats.org/officeDocument/2006/relationships/image" Target="../media/image541.png"/><Relationship Id="rId11" Type="http://schemas.openxmlformats.org/officeDocument/2006/relationships/image" Target="../media/image493.png"/><Relationship Id="rId32" Type="http://schemas.openxmlformats.org/officeDocument/2006/relationships/customXml" Target="../ink/ink485.xml"/><Relationship Id="rId37" Type="http://schemas.openxmlformats.org/officeDocument/2006/relationships/image" Target="../media/image506.png"/><Relationship Id="rId53" Type="http://schemas.openxmlformats.org/officeDocument/2006/relationships/image" Target="../media/image514.png"/><Relationship Id="rId58" Type="http://schemas.openxmlformats.org/officeDocument/2006/relationships/customXml" Target="../ink/ink498.xml"/><Relationship Id="rId74" Type="http://schemas.openxmlformats.org/officeDocument/2006/relationships/customXml" Target="../ink/ink506.xml"/><Relationship Id="rId79" Type="http://schemas.openxmlformats.org/officeDocument/2006/relationships/image" Target="../media/image527.png"/><Relationship Id="rId102" Type="http://schemas.openxmlformats.org/officeDocument/2006/relationships/customXml" Target="../ink/ink520.xml"/><Relationship Id="rId5" Type="http://schemas.openxmlformats.org/officeDocument/2006/relationships/image" Target="../media/image103.png"/><Relationship Id="rId90" Type="http://schemas.openxmlformats.org/officeDocument/2006/relationships/customXml" Target="../ink/ink514.xml"/><Relationship Id="rId95" Type="http://schemas.openxmlformats.org/officeDocument/2006/relationships/image" Target="../media/image535.png"/><Relationship Id="rId22" Type="http://schemas.openxmlformats.org/officeDocument/2006/relationships/customXml" Target="../ink/ink480.xml"/><Relationship Id="rId27" Type="http://schemas.openxmlformats.org/officeDocument/2006/relationships/image" Target="../media/image501.png"/><Relationship Id="rId43" Type="http://schemas.openxmlformats.org/officeDocument/2006/relationships/image" Target="../media/image509.png"/><Relationship Id="rId48" Type="http://schemas.openxmlformats.org/officeDocument/2006/relationships/customXml" Target="../ink/ink493.xml"/><Relationship Id="rId64" Type="http://schemas.openxmlformats.org/officeDocument/2006/relationships/customXml" Target="../ink/ink501.xml"/><Relationship Id="rId69" Type="http://schemas.openxmlformats.org/officeDocument/2006/relationships/image" Target="../media/image522.png"/><Relationship Id="rId80" Type="http://schemas.openxmlformats.org/officeDocument/2006/relationships/customXml" Target="../ink/ink509.xml"/><Relationship Id="rId85" Type="http://schemas.openxmlformats.org/officeDocument/2006/relationships/image" Target="../media/image530.png"/><Relationship Id="rId12" Type="http://schemas.openxmlformats.org/officeDocument/2006/relationships/customXml" Target="../ink/ink475.xml"/><Relationship Id="rId17" Type="http://schemas.openxmlformats.org/officeDocument/2006/relationships/image" Target="../media/image496.png"/><Relationship Id="rId33" Type="http://schemas.openxmlformats.org/officeDocument/2006/relationships/image" Target="../media/image504.png"/><Relationship Id="rId38" Type="http://schemas.openxmlformats.org/officeDocument/2006/relationships/customXml" Target="../ink/ink488.xml"/><Relationship Id="rId59" Type="http://schemas.openxmlformats.org/officeDocument/2006/relationships/image" Target="../media/image517.png"/><Relationship Id="rId103" Type="http://schemas.openxmlformats.org/officeDocument/2006/relationships/image" Target="../media/image539.png"/><Relationship Id="rId20" Type="http://schemas.openxmlformats.org/officeDocument/2006/relationships/customXml" Target="../ink/ink479.xml"/><Relationship Id="rId41" Type="http://schemas.openxmlformats.org/officeDocument/2006/relationships/image" Target="../media/image508.png"/><Relationship Id="rId54" Type="http://schemas.openxmlformats.org/officeDocument/2006/relationships/customXml" Target="../ink/ink496.xml"/><Relationship Id="rId62" Type="http://schemas.openxmlformats.org/officeDocument/2006/relationships/customXml" Target="../ink/ink500.xml"/><Relationship Id="rId70" Type="http://schemas.openxmlformats.org/officeDocument/2006/relationships/customXml" Target="../ink/ink504.xml"/><Relationship Id="rId75" Type="http://schemas.openxmlformats.org/officeDocument/2006/relationships/image" Target="../media/image525.png"/><Relationship Id="rId83" Type="http://schemas.openxmlformats.org/officeDocument/2006/relationships/image" Target="../media/image529.png"/><Relationship Id="rId88" Type="http://schemas.openxmlformats.org/officeDocument/2006/relationships/customXml" Target="../ink/ink513.xml"/><Relationship Id="rId91" Type="http://schemas.openxmlformats.org/officeDocument/2006/relationships/image" Target="../media/image533.png"/><Relationship Id="rId96" Type="http://schemas.openxmlformats.org/officeDocument/2006/relationships/customXml" Target="../ink/ink5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72.xml"/><Relationship Id="rId15" Type="http://schemas.openxmlformats.org/officeDocument/2006/relationships/image" Target="../media/image495.png"/><Relationship Id="rId23" Type="http://schemas.openxmlformats.org/officeDocument/2006/relationships/image" Target="../media/image499.png"/><Relationship Id="rId28" Type="http://schemas.openxmlformats.org/officeDocument/2006/relationships/customXml" Target="../ink/ink483.xml"/><Relationship Id="rId36" Type="http://schemas.openxmlformats.org/officeDocument/2006/relationships/customXml" Target="../ink/ink487.xml"/><Relationship Id="rId49" Type="http://schemas.openxmlformats.org/officeDocument/2006/relationships/image" Target="../media/image512.png"/><Relationship Id="rId57" Type="http://schemas.openxmlformats.org/officeDocument/2006/relationships/image" Target="../media/image516.png"/><Relationship Id="rId106" Type="http://schemas.openxmlformats.org/officeDocument/2006/relationships/customXml" Target="../ink/ink522.xml"/><Relationship Id="rId10" Type="http://schemas.openxmlformats.org/officeDocument/2006/relationships/customXml" Target="../ink/ink474.xml"/><Relationship Id="rId31" Type="http://schemas.openxmlformats.org/officeDocument/2006/relationships/image" Target="../media/image503.png"/><Relationship Id="rId44" Type="http://schemas.openxmlformats.org/officeDocument/2006/relationships/customXml" Target="../ink/ink491.xml"/><Relationship Id="rId52" Type="http://schemas.openxmlformats.org/officeDocument/2006/relationships/customXml" Target="../ink/ink495.xml"/><Relationship Id="rId60" Type="http://schemas.openxmlformats.org/officeDocument/2006/relationships/customXml" Target="../ink/ink499.xml"/><Relationship Id="rId65" Type="http://schemas.openxmlformats.org/officeDocument/2006/relationships/image" Target="../media/image520.png"/><Relationship Id="rId73" Type="http://schemas.openxmlformats.org/officeDocument/2006/relationships/image" Target="../media/image524.png"/><Relationship Id="rId78" Type="http://schemas.openxmlformats.org/officeDocument/2006/relationships/customXml" Target="../ink/ink508.xml"/><Relationship Id="rId81" Type="http://schemas.openxmlformats.org/officeDocument/2006/relationships/image" Target="../media/image528.png"/><Relationship Id="rId86" Type="http://schemas.openxmlformats.org/officeDocument/2006/relationships/customXml" Target="../ink/ink512.xml"/><Relationship Id="rId94" Type="http://schemas.openxmlformats.org/officeDocument/2006/relationships/customXml" Target="../ink/ink516.xml"/><Relationship Id="rId99" Type="http://schemas.openxmlformats.org/officeDocument/2006/relationships/image" Target="../media/image537.png"/><Relationship Id="rId101" Type="http://schemas.openxmlformats.org/officeDocument/2006/relationships/image" Target="../media/image538.png"/><Relationship Id="rId4" Type="http://schemas.openxmlformats.org/officeDocument/2006/relationships/customXml" Target="../ink/ink471.xml"/><Relationship Id="rId9" Type="http://schemas.openxmlformats.org/officeDocument/2006/relationships/image" Target="../media/image492.png"/><Relationship Id="rId13" Type="http://schemas.openxmlformats.org/officeDocument/2006/relationships/image" Target="../media/image494.png"/><Relationship Id="rId18" Type="http://schemas.openxmlformats.org/officeDocument/2006/relationships/customXml" Target="../ink/ink478.xml"/><Relationship Id="rId39" Type="http://schemas.openxmlformats.org/officeDocument/2006/relationships/image" Target="../media/image507.png"/><Relationship Id="rId34" Type="http://schemas.openxmlformats.org/officeDocument/2006/relationships/customXml" Target="../ink/ink486.xml"/><Relationship Id="rId50" Type="http://schemas.openxmlformats.org/officeDocument/2006/relationships/customXml" Target="../ink/ink494.xml"/><Relationship Id="rId55" Type="http://schemas.openxmlformats.org/officeDocument/2006/relationships/image" Target="../media/image515.png"/><Relationship Id="rId76" Type="http://schemas.openxmlformats.org/officeDocument/2006/relationships/customXml" Target="../ink/ink507.xml"/><Relationship Id="rId97" Type="http://schemas.openxmlformats.org/officeDocument/2006/relationships/image" Target="../media/image536.png"/><Relationship Id="rId104" Type="http://schemas.openxmlformats.org/officeDocument/2006/relationships/customXml" Target="../ink/ink521.xml"/><Relationship Id="rId7" Type="http://schemas.openxmlformats.org/officeDocument/2006/relationships/image" Target="../media/image104.png"/><Relationship Id="rId71" Type="http://schemas.openxmlformats.org/officeDocument/2006/relationships/image" Target="../media/image523.png"/><Relationship Id="rId92" Type="http://schemas.openxmlformats.org/officeDocument/2006/relationships/customXml" Target="../ink/ink515.xml"/><Relationship Id="rId2" Type="http://schemas.openxmlformats.org/officeDocument/2006/relationships/customXml" Target="../ink/ink470.xml"/><Relationship Id="rId29" Type="http://schemas.openxmlformats.org/officeDocument/2006/relationships/image" Target="../media/image502.png"/><Relationship Id="rId24" Type="http://schemas.openxmlformats.org/officeDocument/2006/relationships/customXml" Target="../ink/ink481.xml"/><Relationship Id="rId40" Type="http://schemas.openxmlformats.org/officeDocument/2006/relationships/customXml" Target="../ink/ink489.xml"/><Relationship Id="rId45" Type="http://schemas.openxmlformats.org/officeDocument/2006/relationships/image" Target="../media/image510.png"/><Relationship Id="rId66" Type="http://schemas.openxmlformats.org/officeDocument/2006/relationships/customXml" Target="../ink/ink502.xml"/><Relationship Id="rId87" Type="http://schemas.openxmlformats.org/officeDocument/2006/relationships/image" Target="../media/image531.png"/><Relationship Id="rId61" Type="http://schemas.openxmlformats.org/officeDocument/2006/relationships/image" Target="../media/image518.png"/><Relationship Id="rId82" Type="http://schemas.openxmlformats.org/officeDocument/2006/relationships/customXml" Target="../ink/ink510.xml"/><Relationship Id="rId19" Type="http://schemas.openxmlformats.org/officeDocument/2006/relationships/image" Target="../media/image497.png"/><Relationship Id="rId14" Type="http://schemas.openxmlformats.org/officeDocument/2006/relationships/customXml" Target="../ink/ink476.xml"/><Relationship Id="rId30" Type="http://schemas.openxmlformats.org/officeDocument/2006/relationships/customXml" Target="../ink/ink484.xml"/><Relationship Id="rId35" Type="http://schemas.openxmlformats.org/officeDocument/2006/relationships/image" Target="../media/image505.png"/><Relationship Id="rId56" Type="http://schemas.openxmlformats.org/officeDocument/2006/relationships/customXml" Target="../ink/ink497.xml"/><Relationship Id="rId77" Type="http://schemas.openxmlformats.org/officeDocument/2006/relationships/image" Target="../media/image526.png"/><Relationship Id="rId100" Type="http://schemas.openxmlformats.org/officeDocument/2006/relationships/customXml" Target="../ink/ink519.xml"/><Relationship Id="rId105" Type="http://schemas.openxmlformats.org/officeDocument/2006/relationships/image" Target="../media/image540.png"/><Relationship Id="rId8" Type="http://schemas.openxmlformats.org/officeDocument/2006/relationships/customXml" Target="../ink/ink473.xml"/><Relationship Id="rId51" Type="http://schemas.openxmlformats.org/officeDocument/2006/relationships/image" Target="../media/image513.png"/><Relationship Id="rId72" Type="http://schemas.openxmlformats.org/officeDocument/2006/relationships/customXml" Target="../ink/ink505.xml"/><Relationship Id="rId93" Type="http://schemas.openxmlformats.org/officeDocument/2006/relationships/image" Target="../media/image534.png"/><Relationship Id="rId98" Type="http://schemas.openxmlformats.org/officeDocument/2006/relationships/customXml" Target="../ink/ink518.xml"/><Relationship Id="rId3" Type="http://schemas.openxmlformats.org/officeDocument/2006/relationships/image" Target="../media/image102.png"/><Relationship Id="rId25" Type="http://schemas.openxmlformats.org/officeDocument/2006/relationships/image" Target="../media/image500.png"/><Relationship Id="rId46" Type="http://schemas.openxmlformats.org/officeDocument/2006/relationships/customXml" Target="../ink/ink492.xml"/><Relationship Id="rId67" Type="http://schemas.openxmlformats.org/officeDocument/2006/relationships/image" Target="../media/image52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9.png"/><Relationship Id="rId21" Type="http://schemas.openxmlformats.org/officeDocument/2006/relationships/image" Target="../media/image551.png"/><Relationship Id="rId324" Type="http://schemas.openxmlformats.org/officeDocument/2006/relationships/image" Target="../media/image702.png"/><Relationship Id="rId531" Type="http://schemas.openxmlformats.org/officeDocument/2006/relationships/customXml" Target="../ink/ink788.xml"/><Relationship Id="rId170" Type="http://schemas.openxmlformats.org/officeDocument/2006/relationships/customXml" Target="../ink/ink607.xml"/><Relationship Id="rId268" Type="http://schemas.openxmlformats.org/officeDocument/2006/relationships/image" Target="../media/image674.png"/><Relationship Id="rId475" Type="http://schemas.openxmlformats.org/officeDocument/2006/relationships/customXml" Target="../ink/ink760.xml"/><Relationship Id="rId32" Type="http://schemas.openxmlformats.org/officeDocument/2006/relationships/customXml" Target="../ink/ink538.xml"/><Relationship Id="rId128" Type="http://schemas.openxmlformats.org/officeDocument/2006/relationships/customXml" Target="../ink/ink586.xml"/><Relationship Id="rId335" Type="http://schemas.openxmlformats.org/officeDocument/2006/relationships/customXml" Target="../ink/ink690.xml"/><Relationship Id="rId542" Type="http://schemas.openxmlformats.org/officeDocument/2006/relationships/customXml" Target="../ink/ink794.xml"/><Relationship Id="rId181" Type="http://schemas.openxmlformats.org/officeDocument/2006/relationships/image" Target="../media/image631.png"/><Relationship Id="rId402" Type="http://schemas.openxmlformats.org/officeDocument/2006/relationships/image" Target="../media/image741.png"/><Relationship Id="rId279" Type="http://schemas.openxmlformats.org/officeDocument/2006/relationships/customXml" Target="../ink/ink662.xml"/><Relationship Id="rId486" Type="http://schemas.openxmlformats.org/officeDocument/2006/relationships/image" Target="../media/image783.png"/><Relationship Id="rId43" Type="http://schemas.openxmlformats.org/officeDocument/2006/relationships/image" Target="../media/image562.png"/><Relationship Id="rId139" Type="http://schemas.openxmlformats.org/officeDocument/2006/relationships/image" Target="../media/image610.png"/><Relationship Id="rId346" Type="http://schemas.openxmlformats.org/officeDocument/2006/relationships/image" Target="../media/image713.png"/><Relationship Id="rId553" Type="http://schemas.openxmlformats.org/officeDocument/2006/relationships/image" Target="../media/image816.png"/><Relationship Id="rId192" Type="http://schemas.openxmlformats.org/officeDocument/2006/relationships/customXml" Target="../ink/ink618.xml"/><Relationship Id="rId206" Type="http://schemas.openxmlformats.org/officeDocument/2006/relationships/customXml" Target="../ink/ink625.xml"/><Relationship Id="rId413" Type="http://schemas.openxmlformats.org/officeDocument/2006/relationships/customXml" Target="../ink/ink729.xml"/><Relationship Id="rId497" Type="http://schemas.openxmlformats.org/officeDocument/2006/relationships/customXml" Target="../ink/ink771.xml"/><Relationship Id="rId357" Type="http://schemas.openxmlformats.org/officeDocument/2006/relationships/customXml" Target="../ink/ink701.xml"/><Relationship Id="rId54" Type="http://schemas.openxmlformats.org/officeDocument/2006/relationships/customXml" Target="../ink/ink549.xml"/><Relationship Id="rId217" Type="http://schemas.openxmlformats.org/officeDocument/2006/relationships/image" Target="../media/image649.png"/><Relationship Id="rId564" Type="http://schemas.openxmlformats.org/officeDocument/2006/relationships/customXml" Target="../ink/ink805.xml"/><Relationship Id="rId424" Type="http://schemas.openxmlformats.org/officeDocument/2006/relationships/image" Target="../media/image752.png"/><Relationship Id="rId270" Type="http://schemas.openxmlformats.org/officeDocument/2006/relationships/image" Target="../media/image675.png"/><Relationship Id="rId65" Type="http://schemas.openxmlformats.org/officeDocument/2006/relationships/image" Target="../media/image573.png"/><Relationship Id="rId130" Type="http://schemas.openxmlformats.org/officeDocument/2006/relationships/customXml" Target="../ink/ink587.xml"/><Relationship Id="rId368" Type="http://schemas.openxmlformats.org/officeDocument/2006/relationships/image" Target="../media/image724.png"/><Relationship Id="rId575" Type="http://schemas.openxmlformats.org/officeDocument/2006/relationships/image" Target="../media/image827.png"/><Relationship Id="rId228" Type="http://schemas.openxmlformats.org/officeDocument/2006/relationships/image" Target="../media/image654.png"/><Relationship Id="rId435" Type="http://schemas.openxmlformats.org/officeDocument/2006/relationships/customXml" Target="../ink/ink740.xml"/><Relationship Id="rId281" Type="http://schemas.openxmlformats.org/officeDocument/2006/relationships/customXml" Target="../ink/ink663.xml"/><Relationship Id="rId502" Type="http://schemas.openxmlformats.org/officeDocument/2006/relationships/image" Target="../media/image791.png"/><Relationship Id="rId76" Type="http://schemas.openxmlformats.org/officeDocument/2006/relationships/customXml" Target="../ink/ink560.xml"/><Relationship Id="rId141" Type="http://schemas.openxmlformats.org/officeDocument/2006/relationships/image" Target="../media/image611.png"/><Relationship Id="rId379" Type="http://schemas.openxmlformats.org/officeDocument/2006/relationships/customXml" Target="../ink/ink712.xml"/><Relationship Id="rId586" Type="http://schemas.openxmlformats.org/officeDocument/2006/relationships/customXml" Target="../ink/ink816.xml"/><Relationship Id="rId7" Type="http://schemas.openxmlformats.org/officeDocument/2006/relationships/image" Target="../media/image544.png"/><Relationship Id="rId239" Type="http://schemas.openxmlformats.org/officeDocument/2006/relationships/customXml" Target="../ink/ink642.xml"/><Relationship Id="rId446" Type="http://schemas.openxmlformats.org/officeDocument/2006/relationships/image" Target="../media/image763.png"/><Relationship Id="rId292" Type="http://schemas.openxmlformats.org/officeDocument/2006/relationships/image" Target="../media/image686.png"/><Relationship Id="rId306" Type="http://schemas.openxmlformats.org/officeDocument/2006/relationships/image" Target="../media/image693.png"/><Relationship Id="rId87" Type="http://schemas.openxmlformats.org/officeDocument/2006/relationships/image" Target="../media/image584.png"/><Relationship Id="rId513" Type="http://schemas.openxmlformats.org/officeDocument/2006/relationships/customXml" Target="../ink/ink779.xml"/><Relationship Id="rId597" Type="http://schemas.openxmlformats.org/officeDocument/2006/relationships/image" Target="../media/image838.png"/><Relationship Id="rId152" Type="http://schemas.openxmlformats.org/officeDocument/2006/relationships/customXml" Target="../ink/ink598.xml"/><Relationship Id="rId457" Type="http://schemas.openxmlformats.org/officeDocument/2006/relationships/customXml" Target="../ink/ink751.xml"/><Relationship Id="rId14" Type="http://schemas.openxmlformats.org/officeDocument/2006/relationships/customXml" Target="../ink/ink529.xml"/><Relationship Id="rId317" Type="http://schemas.openxmlformats.org/officeDocument/2006/relationships/customXml" Target="../ink/ink681.xml"/><Relationship Id="rId524" Type="http://schemas.openxmlformats.org/officeDocument/2006/relationships/image" Target="../media/image802.png"/><Relationship Id="rId98" Type="http://schemas.openxmlformats.org/officeDocument/2006/relationships/customXml" Target="../ink/ink571.xml"/><Relationship Id="rId163" Type="http://schemas.openxmlformats.org/officeDocument/2006/relationships/image" Target="../media/image622.png"/><Relationship Id="rId370" Type="http://schemas.openxmlformats.org/officeDocument/2006/relationships/image" Target="../media/image725.png"/><Relationship Id="rId230" Type="http://schemas.openxmlformats.org/officeDocument/2006/relationships/image" Target="../media/image655.png"/><Relationship Id="rId468" Type="http://schemas.openxmlformats.org/officeDocument/2006/relationships/image" Target="../media/image774.png"/><Relationship Id="rId25" Type="http://schemas.openxmlformats.org/officeDocument/2006/relationships/image" Target="../media/image553.png"/><Relationship Id="rId67" Type="http://schemas.openxmlformats.org/officeDocument/2006/relationships/image" Target="../media/image574.png"/><Relationship Id="rId272" Type="http://schemas.openxmlformats.org/officeDocument/2006/relationships/image" Target="../media/image676.png"/><Relationship Id="rId328" Type="http://schemas.openxmlformats.org/officeDocument/2006/relationships/image" Target="../media/image704.png"/><Relationship Id="rId535" Type="http://schemas.openxmlformats.org/officeDocument/2006/relationships/customXml" Target="../ink/ink790.xml"/><Relationship Id="rId577" Type="http://schemas.openxmlformats.org/officeDocument/2006/relationships/image" Target="../media/image828.png"/><Relationship Id="rId132" Type="http://schemas.openxmlformats.org/officeDocument/2006/relationships/customXml" Target="../ink/ink588.xml"/><Relationship Id="rId174" Type="http://schemas.openxmlformats.org/officeDocument/2006/relationships/customXml" Target="../ink/ink609.xml"/><Relationship Id="rId381" Type="http://schemas.openxmlformats.org/officeDocument/2006/relationships/customXml" Target="../ink/ink713.xml"/><Relationship Id="rId602" Type="http://schemas.openxmlformats.org/officeDocument/2006/relationships/customXml" Target="../ink/ink824.xml"/><Relationship Id="rId241" Type="http://schemas.openxmlformats.org/officeDocument/2006/relationships/customXml" Target="../ink/ink643.xml"/><Relationship Id="rId437" Type="http://schemas.openxmlformats.org/officeDocument/2006/relationships/customXml" Target="../ink/ink741.xml"/><Relationship Id="rId479" Type="http://schemas.openxmlformats.org/officeDocument/2006/relationships/customXml" Target="../ink/ink762.xml"/><Relationship Id="rId36" Type="http://schemas.openxmlformats.org/officeDocument/2006/relationships/customXml" Target="../ink/ink540.xml"/><Relationship Id="rId283" Type="http://schemas.openxmlformats.org/officeDocument/2006/relationships/customXml" Target="../ink/ink664.xml"/><Relationship Id="rId339" Type="http://schemas.openxmlformats.org/officeDocument/2006/relationships/customXml" Target="../ink/ink692.xml"/><Relationship Id="rId490" Type="http://schemas.openxmlformats.org/officeDocument/2006/relationships/image" Target="../media/image785.png"/><Relationship Id="rId504" Type="http://schemas.openxmlformats.org/officeDocument/2006/relationships/image" Target="../media/image792.png"/><Relationship Id="rId546" Type="http://schemas.openxmlformats.org/officeDocument/2006/relationships/customXml" Target="../ink/ink796.xml"/><Relationship Id="rId78" Type="http://schemas.openxmlformats.org/officeDocument/2006/relationships/customXml" Target="../ink/ink561.xml"/><Relationship Id="rId101" Type="http://schemas.openxmlformats.org/officeDocument/2006/relationships/image" Target="../media/image591.png"/><Relationship Id="rId143" Type="http://schemas.openxmlformats.org/officeDocument/2006/relationships/image" Target="../media/image612.png"/><Relationship Id="rId185" Type="http://schemas.openxmlformats.org/officeDocument/2006/relationships/image" Target="../media/image633.png"/><Relationship Id="rId350" Type="http://schemas.openxmlformats.org/officeDocument/2006/relationships/image" Target="../media/image715.png"/><Relationship Id="rId406" Type="http://schemas.openxmlformats.org/officeDocument/2006/relationships/image" Target="../media/image743.png"/><Relationship Id="rId588" Type="http://schemas.openxmlformats.org/officeDocument/2006/relationships/customXml" Target="../ink/ink817.xml"/><Relationship Id="rId9" Type="http://schemas.openxmlformats.org/officeDocument/2006/relationships/image" Target="../media/image545.png"/><Relationship Id="rId210" Type="http://schemas.openxmlformats.org/officeDocument/2006/relationships/customXml" Target="../ink/ink627.xml"/><Relationship Id="rId392" Type="http://schemas.openxmlformats.org/officeDocument/2006/relationships/image" Target="../media/image736.png"/><Relationship Id="rId448" Type="http://schemas.openxmlformats.org/officeDocument/2006/relationships/image" Target="../media/image764.png"/><Relationship Id="rId613" Type="http://schemas.openxmlformats.org/officeDocument/2006/relationships/image" Target="../media/image13.png"/><Relationship Id="rId252" Type="http://schemas.openxmlformats.org/officeDocument/2006/relationships/image" Target="../media/image666.png"/><Relationship Id="rId294" Type="http://schemas.openxmlformats.org/officeDocument/2006/relationships/image" Target="../media/image687.png"/><Relationship Id="rId308" Type="http://schemas.openxmlformats.org/officeDocument/2006/relationships/image" Target="../media/image694.png"/><Relationship Id="rId515" Type="http://schemas.openxmlformats.org/officeDocument/2006/relationships/customXml" Target="../ink/ink780.xml"/><Relationship Id="rId47" Type="http://schemas.openxmlformats.org/officeDocument/2006/relationships/image" Target="../media/image564.png"/><Relationship Id="rId89" Type="http://schemas.openxmlformats.org/officeDocument/2006/relationships/image" Target="../media/image585.png"/><Relationship Id="rId112" Type="http://schemas.openxmlformats.org/officeDocument/2006/relationships/customXml" Target="../ink/ink578.xml"/><Relationship Id="rId154" Type="http://schemas.openxmlformats.org/officeDocument/2006/relationships/customXml" Target="../ink/ink599.xml"/><Relationship Id="rId361" Type="http://schemas.openxmlformats.org/officeDocument/2006/relationships/customXml" Target="../ink/ink703.xml"/><Relationship Id="rId557" Type="http://schemas.openxmlformats.org/officeDocument/2006/relationships/image" Target="../media/image818.png"/><Relationship Id="rId599" Type="http://schemas.openxmlformats.org/officeDocument/2006/relationships/image" Target="../media/image839.png"/><Relationship Id="rId196" Type="http://schemas.openxmlformats.org/officeDocument/2006/relationships/customXml" Target="../ink/ink620.xml"/><Relationship Id="rId417" Type="http://schemas.openxmlformats.org/officeDocument/2006/relationships/customXml" Target="../ink/ink731.xml"/><Relationship Id="rId459" Type="http://schemas.openxmlformats.org/officeDocument/2006/relationships/customXml" Target="../ink/ink752.xml"/><Relationship Id="rId16" Type="http://schemas.openxmlformats.org/officeDocument/2006/relationships/customXml" Target="../ink/ink530.xml"/><Relationship Id="rId221" Type="http://schemas.openxmlformats.org/officeDocument/2006/relationships/customXml" Target="../ink/ink633.xml"/><Relationship Id="rId263" Type="http://schemas.openxmlformats.org/officeDocument/2006/relationships/customXml" Target="../ink/ink654.xml"/><Relationship Id="rId319" Type="http://schemas.openxmlformats.org/officeDocument/2006/relationships/customXml" Target="../ink/ink682.xml"/><Relationship Id="rId470" Type="http://schemas.openxmlformats.org/officeDocument/2006/relationships/image" Target="../media/image775.png"/><Relationship Id="rId526" Type="http://schemas.openxmlformats.org/officeDocument/2006/relationships/image" Target="../media/image803.png"/><Relationship Id="rId58" Type="http://schemas.openxmlformats.org/officeDocument/2006/relationships/customXml" Target="../ink/ink551.xml"/><Relationship Id="rId123" Type="http://schemas.openxmlformats.org/officeDocument/2006/relationships/image" Target="../media/image602.png"/><Relationship Id="rId330" Type="http://schemas.openxmlformats.org/officeDocument/2006/relationships/image" Target="../media/image705.png"/><Relationship Id="rId568" Type="http://schemas.openxmlformats.org/officeDocument/2006/relationships/customXml" Target="../ink/ink807.xml"/><Relationship Id="rId165" Type="http://schemas.openxmlformats.org/officeDocument/2006/relationships/image" Target="../media/image623.png"/><Relationship Id="rId372" Type="http://schemas.openxmlformats.org/officeDocument/2006/relationships/image" Target="../media/image726.png"/><Relationship Id="rId428" Type="http://schemas.openxmlformats.org/officeDocument/2006/relationships/image" Target="../media/image754.png"/><Relationship Id="rId232" Type="http://schemas.openxmlformats.org/officeDocument/2006/relationships/image" Target="../media/image656.png"/><Relationship Id="rId274" Type="http://schemas.openxmlformats.org/officeDocument/2006/relationships/image" Target="../media/image677.png"/><Relationship Id="rId481" Type="http://schemas.openxmlformats.org/officeDocument/2006/relationships/customXml" Target="../ink/ink763.xml"/><Relationship Id="rId27" Type="http://schemas.openxmlformats.org/officeDocument/2006/relationships/image" Target="../media/image554.png"/><Relationship Id="rId69" Type="http://schemas.openxmlformats.org/officeDocument/2006/relationships/image" Target="../media/image575.png"/><Relationship Id="rId134" Type="http://schemas.openxmlformats.org/officeDocument/2006/relationships/customXml" Target="../ink/ink589.xml"/><Relationship Id="rId537" Type="http://schemas.openxmlformats.org/officeDocument/2006/relationships/image" Target="../media/image808.png"/><Relationship Id="rId579" Type="http://schemas.openxmlformats.org/officeDocument/2006/relationships/image" Target="../media/image829.png"/><Relationship Id="rId80" Type="http://schemas.openxmlformats.org/officeDocument/2006/relationships/customXml" Target="../ink/ink562.xml"/><Relationship Id="rId176" Type="http://schemas.openxmlformats.org/officeDocument/2006/relationships/customXml" Target="../ink/ink610.xml"/><Relationship Id="rId341" Type="http://schemas.openxmlformats.org/officeDocument/2006/relationships/customXml" Target="../ink/ink693.xml"/><Relationship Id="rId383" Type="http://schemas.openxmlformats.org/officeDocument/2006/relationships/customXml" Target="../ink/ink714.xml"/><Relationship Id="rId439" Type="http://schemas.openxmlformats.org/officeDocument/2006/relationships/customXml" Target="../ink/ink742.xml"/><Relationship Id="rId590" Type="http://schemas.openxmlformats.org/officeDocument/2006/relationships/customXml" Target="../ink/ink818.xml"/><Relationship Id="rId604" Type="http://schemas.openxmlformats.org/officeDocument/2006/relationships/customXml" Target="../ink/ink825.xml"/><Relationship Id="rId201" Type="http://schemas.openxmlformats.org/officeDocument/2006/relationships/image" Target="../media/image641.png"/><Relationship Id="rId243" Type="http://schemas.openxmlformats.org/officeDocument/2006/relationships/customXml" Target="../ink/ink644.xml"/><Relationship Id="rId285" Type="http://schemas.openxmlformats.org/officeDocument/2006/relationships/customXml" Target="../ink/ink665.xml"/><Relationship Id="rId450" Type="http://schemas.openxmlformats.org/officeDocument/2006/relationships/image" Target="../media/image765.png"/><Relationship Id="rId506" Type="http://schemas.openxmlformats.org/officeDocument/2006/relationships/image" Target="../media/image793.png"/><Relationship Id="rId38" Type="http://schemas.openxmlformats.org/officeDocument/2006/relationships/customXml" Target="../ink/ink541.xml"/><Relationship Id="rId103" Type="http://schemas.openxmlformats.org/officeDocument/2006/relationships/image" Target="../media/image592.png"/><Relationship Id="rId310" Type="http://schemas.openxmlformats.org/officeDocument/2006/relationships/image" Target="../media/image695.png"/><Relationship Id="rId492" Type="http://schemas.openxmlformats.org/officeDocument/2006/relationships/image" Target="../media/image786.png"/><Relationship Id="rId548" Type="http://schemas.openxmlformats.org/officeDocument/2006/relationships/customXml" Target="../ink/ink797.xml"/><Relationship Id="rId91" Type="http://schemas.openxmlformats.org/officeDocument/2006/relationships/image" Target="../media/image586.png"/><Relationship Id="rId145" Type="http://schemas.openxmlformats.org/officeDocument/2006/relationships/image" Target="../media/image613.png"/><Relationship Id="rId187" Type="http://schemas.openxmlformats.org/officeDocument/2006/relationships/image" Target="../media/image634.png"/><Relationship Id="rId352" Type="http://schemas.openxmlformats.org/officeDocument/2006/relationships/image" Target="../media/image716.png"/><Relationship Id="rId394" Type="http://schemas.openxmlformats.org/officeDocument/2006/relationships/image" Target="../media/image737.png"/><Relationship Id="rId408" Type="http://schemas.openxmlformats.org/officeDocument/2006/relationships/image" Target="../media/image744.png"/><Relationship Id="rId212" Type="http://schemas.openxmlformats.org/officeDocument/2006/relationships/customXml" Target="../ink/ink628.xml"/><Relationship Id="rId254" Type="http://schemas.openxmlformats.org/officeDocument/2006/relationships/image" Target="../media/image667.png"/><Relationship Id="rId49" Type="http://schemas.openxmlformats.org/officeDocument/2006/relationships/image" Target="../media/image565.png"/><Relationship Id="rId114" Type="http://schemas.openxmlformats.org/officeDocument/2006/relationships/customXml" Target="../ink/ink579.xml"/><Relationship Id="rId296" Type="http://schemas.openxmlformats.org/officeDocument/2006/relationships/image" Target="../media/image688.png"/><Relationship Id="rId461" Type="http://schemas.openxmlformats.org/officeDocument/2006/relationships/customXml" Target="../ink/ink753.xml"/><Relationship Id="rId517" Type="http://schemas.openxmlformats.org/officeDocument/2006/relationships/customXml" Target="../ink/ink781.xml"/><Relationship Id="rId559" Type="http://schemas.openxmlformats.org/officeDocument/2006/relationships/image" Target="../media/image819.png"/><Relationship Id="rId60" Type="http://schemas.openxmlformats.org/officeDocument/2006/relationships/customXml" Target="../ink/ink552.xml"/><Relationship Id="rId156" Type="http://schemas.openxmlformats.org/officeDocument/2006/relationships/customXml" Target="../ink/ink600.xml"/><Relationship Id="rId198" Type="http://schemas.openxmlformats.org/officeDocument/2006/relationships/customXml" Target="../ink/ink621.xml"/><Relationship Id="rId321" Type="http://schemas.openxmlformats.org/officeDocument/2006/relationships/customXml" Target="../ink/ink683.xml"/><Relationship Id="rId363" Type="http://schemas.openxmlformats.org/officeDocument/2006/relationships/customXml" Target="../ink/ink704.xml"/><Relationship Id="rId419" Type="http://schemas.openxmlformats.org/officeDocument/2006/relationships/customXml" Target="../ink/ink732.xml"/><Relationship Id="rId570" Type="http://schemas.openxmlformats.org/officeDocument/2006/relationships/customXml" Target="../ink/ink808.xml"/><Relationship Id="rId223" Type="http://schemas.openxmlformats.org/officeDocument/2006/relationships/customXml" Target="../ink/ink634.xml"/><Relationship Id="rId430" Type="http://schemas.openxmlformats.org/officeDocument/2006/relationships/image" Target="../media/image755.png"/><Relationship Id="rId18" Type="http://schemas.openxmlformats.org/officeDocument/2006/relationships/customXml" Target="../ink/ink531.xml"/><Relationship Id="rId265" Type="http://schemas.openxmlformats.org/officeDocument/2006/relationships/customXml" Target="../ink/ink655.xml"/><Relationship Id="rId472" Type="http://schemas.openxmlformats.org/officeDocument/2006/relationships/image" Target="../media/image776.png"/><Relationship Id="rId528" Type="http://schemas.openxmlformats.org/officeDocument/2006/relationships/image" Target="../media/image804.png"/><Relationship Id="rId125" Type="http://schemas.openxmlformats.org/officeDocument/2006/relationships/image" Target="../media/image603.png"/><Relationship Id="rId167" Type="http://schemas.openxmlformats.org/officeDocument/2006/relationships/image" Target="../media/image624.png"/><Relationship Id="rId332" Type="http://schemas.openxmlformats.org/officeDocument/2006/relationships/image" Target="../media/image706.png"/><Relationship Id="rId374" Type="http://schemas.openxmlformats.org/officeDocument/2006/relationships/image" Target="../media/image727.png"/><Relationship Id="rId581" Type="http://schemas.openxmlformats.org/officeDocument/2006/relationships/image" Target="../media/image830.png"/><Relationship Id="rId71" Type="http://schemas.openxmlformats.org/officeDocument/2006/relationships/image" Target="../media/image576.png"/><Relationship Id="rId234" Type="http://schemas.openxmlformats.org/officeDocument/2006/relationships/image" Target="../media/image657.png"/><Relationship Id="rId2" Type="http://schemas.openxmlformats.org/officeDocument/2006/relationships/customXml" Target="../ink/ink523.xml"/><Relationship Id="rId29" Type="http://schemas.openxmlformats.org/officeDocument/2006/relationships/image" Target="../media/image555.png"/><Relationship Id="rId276" Type="http://schemas.openxmlformats.org/officeDocument/2006/relationships/image" Target="../media/image678.png"/><Relationship Id="rId441" Type="http://schemas.openxmlformats.org/officeDocument/2006/relationships/customXml" Target="../ink/ink743.xml"/><Relationship Id="rId483" Type="http://schemas.openxmlformats.org/officeDocument/2006/relationships/customXml" Target="../ink/ink764.xml"/><Relationship Id="rId539" Type="http://schemas.openxmlformats.org/officeDocument/2006/relationships/image" Target="../media/image809.png"/><Relationship Id="rId40" Type="http://schemas.openxmlformats.org/officeDocument/2006/relationships/customXml" Target="../ink/ink542.xml"/><Relationship Id="rId136" Type="http://schemas.openxmlformats.org/officeDocument/2006/relationships/customXml" Target="../ink/ink590.xml"/><Relationship Id="rId178" Type="http://schemas.openxmlformats.org/officeDocument/2006/relationships/customXml" Target="../ink/ink611.xml"/><Relationship Id="rId301" Type="http://schemas.openxmlformats.org/officeDocument/2006/relationships/customXml" Target="../ink/ink673.xml"/><Relationship Id="rId343" Type="http://schemas.openxmlformats.org/officeDocument/2006/relationships/customXml" Target="../ink/ink694.xml"/><Relationship Id="rId550" Type="http://schemas.openxmlformats.org/officeDocument/2006/relationships/customXml" Target="../ink/ink798.xml"/><Relationship Id="rId82" Type="http://schemas.openxmlformats.org/officeDocument/2006/relationships/customXml" Target="../ink/ink563.xml"/><Relationship Id="rId203" Type="http://schemas.openxmlformats.org/officeDocument/2006/relationships/image" Target="../media/image642.png"/><Relationship Id="rId385" Type="http://schemas.openxmlformats.org/officeDocument/2006/relationships/customXml" Target="../ink/ink715.xml"/><Relationship Id="rId592" Type="http://schemas.openxmlformats.org/officeDocument/2006/relationships/customXml" Target="../ink/ink819.xml"/><Relationship Id="rId606" Type="http://schemas.openxmlformats.org/officeDocument/2006/relationships/customXml" Target="../ink/ink826.xml"/><Relationship Id="rId245" Type="http://schemas.openxmlformats.org/officeDocument/2006/relationships/customXml" Target="../ink/ink645.xml"/><Relationship Id="rId287" Type="http://schemas.openxmlformats.org/officeDocument/2006/relationships/customXml" Target="../ink/ink666.xml"/><Relationship Id="rId410" Type="http://schemas.openxmlformats.org/officeDocument/2006/relationships/image" Target="../media/image745.png"/><Relationship Id="rId452" Type="http://schemas.openxmlformats.org/officeDocument/2006/relationships/image" Target="../media/image766.png"/><Relationship Id="rId494" Type="http://schemas.openxmlformats.org/officeDocument/2006/relationships/image" Target="../media/image787.png"/><Relationship Id="rId508" Type="http://schemas.openxmlformats.org/officeDocument/2006/relationships/image" Target="../media/image794.png"/><Relationship Id="rId105" Type="http://schemas.openxmlformats.org/officeDocument/2006/relationships/image" Target="../media/image593.png"/><Relationship Id="rId147" Type="http://schemas.openxmlformats.org/officeDocument/2006/relationships/image" Target="../media/image614.png"/><Relationship Id="rId312" Type="http://schemas.openxmlformats.org/officeDocument/2006/relationships/image" Target="../media/image696.png"/><Relationship Id="rId354" Type="http://schemas.openxmlformats.org/officeDocument/2006/relationships/image" Target="../media/image717.png"/><Relationship Id="rId51" Type="http://schemas.openxmlformats.org/officeDocument/2006/relationships/image" Target="../media/image566.png"/><Relationship Id="rId93" Type="http://schemas.openxmlformats.org/officeDocument/2006/relationships/image" Target="../media/image587.png"/><Relationship Id="rId189" Type="http://schemas.openxmlformats.org/officeDocument/2006/relationships/image" Target="../media/image635.png"/><Relationship Id="rId396" Type="http://schemas.openxmlformats.org/officeDocument/2006/relationships/image" Target="../media/image738.png"/><Relationship Id="rId561" Type="http://schemas.openxmlformats.org/officeDocument/2006/relationships/image" Target="../media/image820.png"/><Relationship Id="rId214" Type="http://schemas.openxmlformats.org/officeDocument/2006/relationships/customXml" Target="../ink/ink629.xml"/><Relationship Id="rId256" Type="http://schemas.openxmlformats.org/officeDocument/2006/relationships/image" Target="../media/image668.png"/><Relationship Id="rId298" Type="http://schemas.openxmlformats.org/officeDocument/2006/relationships/image" Target="../media/image689.png"/><Relationship Id="rId421" Type="http://schemas.openxmlformats.org/officeDocument/2006/relationships/customXml" Target="../ink/ink733.xml"/><Relationship Id="rId463" Type="http://schemas.openxmlformats.org/officeDocument/2006/relationships/customXml" Target="../ink/ink754.xml"/><Relationship Id="rId519" Type="http://schemas.openxmlformats.org/officeDocument/2006/relationships/customXml" Target="../ink/ink782.xml"/><Relationship Id="rId116" Type="http://schemas.openxmlformats.org/officeDocument/2006/relationships/customXml" Target="../ink/ink580.xml"/><Relationship Id="rId158" Type="http://schemas.openxmlformats.org/officeDocument/2006/relationships/customXml" Target="../ink/ink601.xml"/><Relationship Id="rId323" Type="http://schemas.openxmlformats.org/officeDocument/2006/relationships/customXml" Target="../ink/ink684.xml"/><Relationship Id="rId530" Type="http://schemas.openxmlformats.org/officeDocument/2006/relationships/image" Target="../media/image805.png"/><Relationship Id="rId20" Type="http://schemas.openxmlformats.org/officeDocument/2006/relationships/customXml" Target="../ink/ink532.xml"/><Relationship Id="rId62" Type="http://schemas.openxmlformats.org/officeDocument/2006/relationships/customXml" Target="../ink/ink553.xml"/><Relationship Id="rId365" Type="http://schemas.openxmlformats.org/officeDocument/2006/relationships/customXml" Target="../ink/ink705.xml"/><Relationship Id="rId572" Type="http://schemas.openxmlformats.org/officeDocument/2006/relationships/customXml" Target="../ink/ink809.xml"/><Relationship Id="rId225" Type="http://schemas.openxmlformats.org/officeDocument/2006/relationships/customXml" Target="../ink/ink635.xml"/><Relationship Id="rId267" Type="http://schemas.openxmlformats.org/officeDocument/2006/relationships/customXml" Target="../ink/ink656.xml"/><Relationship Id="rId432" Type="http://schemas.openxmlformats.org/officeDocument/2006/relationships/image" Target="../media/image756.png"/><Relationship Id="rId474" Type="http://schemas.openxmlformats.org/officeDocument/2006/relationships/image" Target="../media/image777.png"/><Relationship Id="rId127" Type="http://schemas.openxmlformats.org/officeDocument/2006/relationships/image" Target="../media/image604.png"/><Relationship Id="rId31" Type="http://schemas.openxmlformats.org/officeDocument/2006/relationships/image" Target="../media/image556.png"/><Relationship Id="rId73" Type="http://schemas.openxmlformats.org/officeDocument/2006/relationships/image" Target="../media/image577.png"/><Relationship Id="rId169" Type="http://schemas.openxmlformats.org/officeDocument/2006/relationships/image" Target="../media/image625.png"/><Relationship Id="rId334" Type="http://schemas.openxmlformats.org/officeDocument/2006/relationships/image" Target="../media/image707.png"/><Relationship Id="rId376" Type="http://schemas.openxmlformats.org/officeDocument/2006/relationships/image" Target="../media/image728.png"/><Relationship Id="rId541" Type="http://schemas.openxmlformats.org/officeDocument/2006/relationships/image" Target="../media/image810.png"/><Relationship Id="rId583" Type="http://schemas.openxmlformats.org/officeDocument/2006/relationships/image" Target="../media/image831.png"/><Relationship Id="rId4" Type="http://schemas.openxmlformats.org/officeDocument/2006/relationships/customXml" Target="../ink/ink524.xml"/><Relationship Id="rId180" Type="http://schemas.openxmlformats.org/officeDocument/2006/relationships/customXml" Target="../ink/ink612.xml"/><Relationship Id="rId236" Type="http://schemas.openxmlformats.org/officeDocument/2006/relationships/image" Target="../media/image658.png"/><Relationship Id="rId278" Type="http://schemas.openxmlformats.org/officeDocument/2006/relationships/image" Target="../media/image679.png"/><Relationship Id="rId401" Type="http://schemas.openxmlformats.org/officeDocument/2006/relationships/customXml" Target="../ink/ink723.xml"/><Relationship Id="rId443" Type="http://schemas.openxmlformats.org/officeDocument/2006/relationships/customXml" Target="../ink/ink744.xml"/><Relationship Id="rId303" Type="http://schemas.openxmlformats.org/officeDocument/2006/relationships/customXml" Target="../ink/ink674.xml"/><Relationship Id="rId485" Type="http://schemas.openxmlformats.org/officeDocument/2006/relationships/customXml" Target="../ink/ink765.xml"/><Relationship Id="rId42" Type="http://schemas.openxmlformats.org/officeDocument/2006/relationships/customXml" Target="../ink/ink543.xml"/><Relationship Id="rId84" Type="http://schemas.openxmlformats.org/officeDocument/2006/relationships/customXml" Target="../ink/ink564.xml"/><Relationship Id="rId138" Type="http://schemas.openxmlformats.org/officeDocument/2006/relationships/customXml" Target="../ink/ink591.xml"/><Relationship Id="rId345" Type="http://schemas.openxmlformats.org/officeDocument/2006/relationships/customXml" Target="../ink/ink695.xml"/><Relationship Id="rId387" Type="http://schemas.openxmlformats.org/officeDocument/2006/relationships/customXml" Target="../ink/ink716.xml"/><Relationship Id="rId510" Type="http://schemas.openxmlformats.org/officeDocument/2006/relationships/image" Target="../media/image795.png"/><Relationship Id="rId552" Type="http://schemas.openxmlformats.org/officeDocument/2006/relationships/customXml" Target="../ink/ink799.xml"/><Relationship Id="rId594" Type="http://schemas.openxmlformats.org/officeDocument/2006/relationships/customXml" Target="../ink/ink820.xml"/><Relationship Id="rId608" Type="http://schemas.openxmlformats.org/officeDocument/2006/relationships/customXml" Target="../ink/ink827.xml"/><Relationship Id="rId191" Type="http://schemas.openxmlformats.org/officeDocument/2006/relationships/image" Target="../media/image636.png"/><Relationship Id="rId205" Type="http://schemas.openxmlformats.org/officeDocument/2006/relationships/image" Target="../media/image643.png"/><Relationship Id="rId247" Type="http://schemas.openxmlformats.org/officeDocument/2006/relationships/customXml" Target="../ink/ink646.xml"/><Relationship Id="rId412" Type="http://schemas.openxmlformats.org/officeDocument/2006/relationships/image" Target="../media/image746.png"/><Relationship Id="rId107" Type="http://schemas.openxmlformats.org/officeDocument/2006/relationships/image" Target="../media/image594.png"/><Relationship Id="rId289" Type="http://schemas.openxmlformats.org/officeDocument/2006/relationships/customXml" Target="../ink/ink667.xml"/><Relationship Id="rId454" Type="http://schemas.openxmlformats.org/officeDocument/2006/relationships/image" Target="../media/image767.png"/><Relationship Id="rId496" Type="http://schemas.openxmlformats.org/officeDocument/2006/relationships/image" Target="../media/image788.png"/><Relationship Id="rId11" Type="http://schemas.openxmlformats.org/officeDocument/2006/relationships/image" Target="../media/image546.png"/><Relationship Id="rId53" Type="http://schemas.openxmlformats.org/officeDocument/2006/relationships/image" Target="../media/image567.png"/><Relationship Id="rId149" Type="http://schemas.openxmlformats.org/officeDocument/2006/relationships/image" Target="../media/image615.png"/><Relationship Id="rId314" Type="http://schemas.openxmlformats.org/officeDocument/2006/relationships/image" Target="../media/image697.png"/><Relationship Id="rId356" Type="http://schemas.openxmlformats.org/officeDocument/2006/relationships/image" Target="../media/image718.png"/><Relationship Id="rId398" Type="http://schemas.openxmlformats.org/officeDocument/2006/relationships/image" Target="../media/image739.png"/><Relationship Id="rId521" Type="http://schemas.openxmlformats.org/officeDocument/2006/relationships/customXml" Target="../ink/ink783.xml"/><Relationship Id="rId563" Type="http://schemas.openxmlformats.org/officeDocument/2006/relationships/image" Target="../media/image821.png"/><Relationship Id="rId95" Type="http://schemas.openxmlformats.org/officeDocument/2006/relationships/image" Target="../media/image588.png"/><Relationship Id="rId160" Type="http://schemas.openxmlformats.org/officeDocument/2006/relationships/customXml" Target="../ink/ink602.xml"/><Relationship Id="rId216" Type="http://schemas.openxmlformats.org/officeDocument/2006/relationships/customXml" Target="../ink/ink630.xml"/><Relationship Id="rId423" Type="http://schemas.openxmlformats.org/officeDocument/2006/relationships/customXml" Target="../ink/ink734.xml"/><Relationship Id="rId258" Type="http://schemas.openxmlformats.org/officeDocument/2006/relationships/image" Target="../media/image669.png"/><Relationship Id="rId465" Type="http://schemas.openxmlformats.org/officeDocument/2006/relationships/customXml" Target="../ink/ink755.xml"/><Relationship Id="rId22" Type="http://schemas.openxmlformats.org/officeDocument/2006/relationships/customXml" Target="../ink/ink533.xml"/><Relationship Id="rId64" Type="http://schemas.openxmlformats.org/officeDocument/2006/relationships/customXml" Target="../ink/ink554.xml"/><Relationship Id="rId118" Type="http://schemas.openxmlformats.org/officeDocument/2006/relationships/customXml" Target="../ink/ink581.xml"/><Relationship Id="rId325" Type="http://schemas.openxmlformats.org/officeDocument/2006/relationships/customXml" Target="../ink/ink685.xml"/><Relationship Id="rId367" Type="http://schemas.openxmlformats.org/officeDocument/2006/relationships/customXml" Target="../ink/ink706.xml"/><Relationship Id="rId532" Type="http://schemas.openxmlformats.org/officeDocument/2006/relationships/image" Target="../media/image806.png"/><Relationship Id="rId574" Type="http://schemas.openxmlformats.org/officeDocument/2006/relationships/customXml" Target="../ink/ink810.xml"/><Relationship Id="rId171" Type="http://schemas.openxmlformats.org/officeDocument/2006/relationships/image" Target="../media/image626.png"/><Relationship Id="rId227" Type="http://schemas.openxmlformats.org/officeDocument/2006/relationships/customXml" Target="../ink/ink636.xml"/><Relationship Id="rId269" Type="http://schemas.openxmlformats.org/officeDocument/2006/relationships/customXml" Target="../ink/ink657.xml"/><Relationship Id="rId434" Type="http://schemas.openxmlformats.org/officeDocument/2006/relationships/image" Target="../media/image757.png"/><Relationship Id="rId476" Type="http://schemas.openxmlformats.org/officeDocument/2006/relationships/image" Target="../media/image778.png"/><Relationship Id="rId33" Type="http://schemas.openxmlformats.org/officeDocument/2006/relationships/image" Target="../media/image557.png"/><Relationship Id="rId129" Type="http://schemas.openxmlformats.org/officeDocument/2006/relationships/image" Target="../media/image605.png"/><Relationship Id="rId280" Type="http://schemas.openxmlformats.org/officeDocument/2006/relationships/image" Target="../media/image680.png"/><Relationship Id="rId336" Type="http://schemas.openxmlformats.org/officeDocument/2006/relationships/image" Target="../media/image708.png"/><Relationship Id="rId501" Type="http://schemas.openxmlformats.org/officeDocument/2006/relationships/customXml" Target="../ink/ink773.xml"/><Relationship Id="rId543" Type="http://schemas.openxmlformats.org/officeDocument/2006/relationships/image" Target="../media/image811.png"/><Relationship Id="rId75" Type="http://schemas.openxmlformats.org/officeDocument/2006/relationships/image" Target="../media/image578.png"/><Relationship Id="rId140" Type="http://schemas.openxmlformats.org/officeDocument/2006/relationships/customXml" Target="../ink/ink592.xml"/><Relationship Id="rId182" Type="http://schemas.openxmlformats.org/officeDocument/2006/relationships/customXml" Target="../ink/ink613.xml"/><Relationship Id="rId378" Type="http://schemas.openxmlformats.org/officeDocument/2006/relationships/image" Target="../media/image729.png"/><Relationship Id="rId403" Type="http://schemas.openxmlformats.org/officeDocument/2006/relationships/customXml" Target="../ink/ink724.xml"/><Relationship Id="rId585" Type="http://schemas.openxmlformats.org/officeDocument/2006/relationships/image" Target="../media/image832.png"/><Relationship Id="rId6" Type="http://schemas.openxmlformats.org/officeDocument/2006/relationships/customXml" Target="../ink/ink525.xml"/><Relationship Id="rId238" Type="http://schemas.openxmlformats.org/officeDocument/2006/relationships/image" Target="../media/image659.png"/><Relationship Id="rId445" Type="http://schemas.openxmlformats.org/officeDocument/2006/relationships/customXml" Target="../ink/ink745.xml"/><Relationship Id="rId487" Type="http://schemas.openxmlformats.org/officeDocument/2006/relationships/customXml" Target="../ink/ink766.xml"/><Relationship Id="rId610" Type="http://schemas.openxmlformats.org/officeDocument/2006/relationships/customXml" Target="../ink/ink828.xml"/><Relationship Id="rId291" Type="http://schemas.openxmlformats.org/officeDocument/2006/relationships/customXml" Target="../ink/ink668.xml"/><Relationship Id="rId305" Type="http://schemas.openxmlformats.org/officeDocument/2006/relationships/customXml" Target="../ink/ink675.xml"/><Relationship Id="rId347" Type="http://schemas.openxmlformats.org/officeDocument/2006/relationships/customXml" Target="../ink/ink696.xml"/><Relationship Id="rId512" Type="http://schemas.openxmlformats.org/officeDocument/2006/relationships/image" Target="../media/image796.png"/><Relationship Id="rId44" Type="http://schemas.openxmlformats.org/officeDocument/2006/relationships/customXml" Target="../ink/ink544.xml"/><Relationship Id="rId86" Type="http://schemas.openxmlformats.org/officeDocument/2006/relationships/customXml" Target="../ink/ink565.xml"/><Relationship Id="rId151" Type="http://schemas.openxmlformats.org/officeDocument/2006/relationships/image" Target="../media/image616.png"/><Relationship Id="rId389" Type="http://schemas.openxmlformats.org/officeDocument/2006/relationships/customXml" Target="../ink/ink717.xml"/><Relationship Id="rId554" Type="http://schemas.openxmlformats.org/officeDocument/2006/relationships/customXml" Target="../ink/ink800.xml"/><Relationship Id="rId596" Type="http://schemas.openxmlformats.org/officeDocument/2006/relationships/customXml" Target="../ink/ink821.xml"/><Relationship Id="rId193" Type="http://schemas.openxmlformats.org/officeDocument/2006/relationships/image" Target="../media/image637.png"/><Relationship Id="rId207" Type="http://schemas.openxmlformats.org/officeDocument/2006/relationships/image" Target="../media/image644.png"/><Relationship Id="rId249" Type="http://schemas.openxmlformats.org/officeDocument/2006/relationships/customXml" Target="../ink/ink647.xml"/><Relationship Id="rId414" Type="http://schemas.openxmlformats.org/officeDocument/2006/relationships/image" Target="../media/image747.png"/><Relationship Id="rId456" Type="http://schemas.openxmlformats.org/officeDocument/2006/relationships/image" Target="../media/image768.png"/><Relationship Id="rId498" Type="http://schemas.openxmlformats.org/officeDocument/2006/relationships/image" Target="../media/image789.png"/><Relationship Id="rId13" Type="http://schemas.openxmlformats.org/officeDocument/2006/relationships/image" Target="../media/image547.png"/><Relationship Id="rId109" Type="http://schemas.openxmlformats.org/officeDocument/2006/relationships/image" Target="../media/image595.png"/><Relationship Id="rId260" Type="http://schemas.openxmlformats.org/officeDocument/2006/relationships/image" Target="../media/image670.png"/><Relationship Id="rId316" Type="http://schemas.openxmlformats.org/officeDocument/2006/relationships/image" Target="../media/image698.png"/><Relationship Id="rId523" Type="http://schemas.openxmlformats.org/officeDocument/2006/relationships/customXml" Target="../ink/ink784.xml"/><Relationship Id="rId55" Type="http://schemas.openxmlformats.org/officeDocument/2006/relationships/image" Target="../media/image568.png"/><Relationship Id="rId97" Type="http://schemas.openxmlformats.org/officeDocument/2006/relationships/image" Target="../media/image589.png"/><Relationship Id="rId120" Type="http://schemas.openxmlformats.org/officeDocument/2006/relationships/customXml" Target="../ink/ink582.xml"/><Relationship Id="rId358" Type="http://schemas.openxmlformats.org/officeDocument/2006/relationships/image" Target="../media/image719.png"/><Relationship Id="rId565" Type="http://schemas.openxmlformats.org/officeDocument/2006/relationships/image" Target="../media/image822.png"/><Relationship Id="rId162" Type="http://schemas.openxmlformats.org/officeDocument/2006/relationships/customXml" Target="../ink/ink603.xml"/><Relationship Id="rId218" Type="http://schemas.openxmlformats.org/officeDocument/2006/relationships/customXml" Target="../ink/ink631.xml"/><Relationship Id="rId425" Type="http://schemas.openxmlformats.org/officeDocument/2006/relationships/customXml" Target="../ink/ink735.xml"/><Relationship Id="rId467" Type="http://schemas.openxmlformats.org/officeDocument/2006/relationships/customXml" Target="../ink/ink756.xml"/><Relationship Id="rId271" Type="http://schemas.openxmlformats.org/officeDocument/2006/relationships/customXml" Target="../ink/ink658.xml"/><Relationship Id="rId24" Type="http://schemas.openxmlformats.org/officeDocument/2006/relationships/customXml" Target="../ink/ink534.xml"/><Relationship Id="rId66" Type="http://schemas.openxmlformats.org/officeDocument/2006/relationships/customXml" Target="../ink/ink555.xml"/><Relationship Id="rId131" Type="http://schemas.openxmlformats.org/officeDocument/2006/relationships/image" Target="../media/image606.png"/><Relationship Id="rId327" Type="http://schemas.openxmlformats.org/officeDocument/2006/relationships/customXml" Target="../ink/ink686.xml"/><Relationship Id="rId369" Type="http://schemas.openxmlformats.org/officeDocument/2006/relationships/customXml" Target="../ink/ink707.xml"/><Relationship Id="rId534" Type="http://schemas.openxmlformats.org/officeDocument/2006/relationships/image" Target="../media/image807.png"/><Relationship Id="rId576" Type="http://schemas.openxmlformats.org/officeDocument/2006/relationships/customXml" Target="../ink/ink811.xml"/><Relationship Id="rId173" Type="http://schemas.openxmlformats.org/officeDocument/2006/relationships/image" Target="../media/image627.png"/><Relationship Id="rId229" Type="http://schemas.openxmlformats.org/officeDocument/2006/relationships/customXml" Target="../ink/ink637.xml"/><Relationship Id="rId380" Type="http://schemas.openxmlformats.org/officeDocument/2006/relationships/image" Target="../media/image730.png"/><Relationship Id="rId436" Type="http://schemas.openxmlformats.org/officeDocument/2006/relationships/image" Target="../media/image758.png"/><Relationship Id="rId601" Type="http://schemas.openxmlformats.org/officeDocument/2006/relationships/image" Target="../media/image840.png"/><Relationship Id="rId240" Type="http://schemas.openxmlformats.org/officeDocument/2006/relationships/image" Target="../media/image660.png"/><Relationship Id="rId478" Type="http://schemas.openxmlformats.org/officeDocument/2006/relationships/image" Target="../media/image779.png"/><Relationship Id="rId35" Type="http://schemas.openxmlformats.org/officeDocument/2006/relationships/image" Target="../media/image558.png"/><Relationship Id="rId77" Type="http://schemas.openxmlformats.org/officeDocument/2006/relationships/image" Target="../media/image579.png"/><Relationship Id="rId100" Type="http://schemas.openxmlformats.org/officeDocument/2006/relationships/customXml" Target="../ink/ink572.xml"/><Relationship Id="rId282" Type="http://schemas.openxmlformats.org/officeDocument/2006/relationships/image" Target="../media/image681.png"/><Relationship Id="rId338" Type="http://schemas.openxmlformats.org/officeDocument/2006/relationships/image" Target="../media/image709.png"/><Relationship Id="rId503" Type="http://schemas.openxmlformats.org/officeDocument/2006/relationships/customXml" Target="../ink/ink774.xml"/><Relationship Id="rId545" Type="http://schemas.openxmlformats.org/officeDocument/2006/relationships/image" Target="../media/image812.png"/><Relationship Id="rId587" Type="http://schemas.openxmlformats.org/officeDocument/2006/relationships/image" Target="../media/image833.png"/><Relationship Id="rId8" Type="http://schemas.openxmlformats.org/officeDocument/2006/relationships/customXml" Target="../ink/ink526.xml"/><Relationship Id="rId142" Type="http://schemas.openxmlformats.org/officeDocument/2006/relationships/customXml" Target="../ink/ink593.xml"/><Relationship Id="rId184" Type="http://schemas.openxmlformats.org/officeDocument/2006/relationships/customXml" Target="../ink/ink614.xml"/><Relationship Id="rId391" Type="http://schemas.openxmlformats.org/officeDocument/2006/relationships/customXml" Target="../ink/ink718.xml"/><Relationship Id="rId405" Type="http://schemas.openxmlformats.org/officeDocument/2006/relationships/customXml" Target="../ink/ink725.xml"/><Relationship Id="rId447" Type="http://schemas.openxmlformats.org/officeDocument/2006/relationships/customXml" Target="../ink/ink746.xml"/><Relationship Id="rId612" Type="http://schemas.openxmlformats.org/officeDocument/2006/relationships/customXml" Target="../ink/ink829.xml"/><Relationship Id="rId251" Type="http://schemas.openxmlformats.org/officeDocument/2006/relationships/customXml" Target="../ink/ink648.xml"/><Relationship Id="rId489" Type="http://schemas.openxmlformats.org/officeDocument/2006/relationships/customXml" Target="../ink/ink767.xml"/><Relationship Id="rId46" Type="http://schemas.openxmlformats.org/officeDocument/2006/relationships/customXml" Target="../ink/ink545.xml"/><Relationship Id="rId293" Type="http://schemas.openxmlformats.org/officeDocument/2006/relationships/customXml" Target="../ink/ink669.xml"/><Relationship Id="rId307" Type="http://schemas.openxmlformats.org/officeDocument/2006/relationships/customXml" Target="../ink/ink676.xml"/><Relationship Id="rId349" Type="http://schemas.openxmlformats.org/officeDocument/2006/relationships/customXml" Target="../ink/ink697.xml"/><Relationship Id="rId514" Type="http://schemas.openxmlformats.org/officeDocument/2006/relationships/image" Target="../media/image797.png"/><Relationship Id="rId556" Type="http://schemas.openxmlformats.org/officeDocument/2006/relationships/customXml" Target="../ink/ink801.xml"/><Relationship Id="rId88" Type="http://schemas.openxmlformats.org/officeDocument/2006/relationships/customXml" Target="../ink/ink566.xml"/><Relationship Id="rId111" Type="http://schemas.openxmlformats.org/officeDocument/2006/relationships/image" Target="../media/image596.png"/><Relationship Id="rId153" Type="http://schemas.openxmlformats.org/officeDocument/2006/relationships/image" Target="../media/image617.png"/><Relationship Id="rId195" Type="http://schemas.openxmlformats.org/officeDocument/2006/relationships/image" Target="../media/image638.png"/><Relationship Id="rId209" Type="http://schemas.openxmlformats.org/officeDocument/2006/relationships/image" Target="../media/image645.png"/><Relationship Id="rId360" Type="http://schemas.openxmlformats.org/officeDocument/2006/relationships/image" Target="../media/image720.png"/><Relationship Id="rId416" Type="http://schemas.openxmlformats.org/officeDocument/2006/relationships/image" Target="../media/image748.png"/><Relationship Id="rId598" Type="http://schemas.openxmlformats.org/officeDocument/2006/relationships/customXml" Target="../ink/ink822.xml"/><Relationship Id="rId220" Type="http://schemas.openxmlformats.org/officeDocument/2006/relationships/image" Target="../media/image650.png"/><Relationship Id="rId458" Type="http://schemas.openxmlformats.org/officeDocument/2006/relationships/image" Target="../media/image769.png"/><Relationship Id="rId15" Type="http://schemas.openxmlformats.org/officeDocument/2006/relationships/image" Target="../media/image548.png"/><Relationship Id="rId57" Type="http://schemas.openxmlformats.org/officeDocument/2006/relationships/image" Target="../media/image569.png"/><Relationship Id="rId262" Type="http://schemas.openxmlformats.org/officeDocument/2006/relationships/image" Target="../media/image671.png"/><Relationship Id="rId318" Type="http://schemas.openxmlformats.org/officeDocument/2006/relationships/image" Target="../media/image699.png"/><Relationship Id="rId525" Type="http://schemas.openxmlformats.org/officeDocument/2006/relationships/customXml" Target="../ink/ink785.xml"/><Relationship Id="rId567" Type="http://schemas.openxmlformats.org/officeDocument/2006/relationships/image" Target="../media/image823.png"/><Relationship Id="rId99" Type="http://schemas.openxmlformats.org/officeDocument/2006/relationships/image" Target="../media/image590.png"/><Relationship Id="rId122" Type="http://schemas.openxmlformats.org/officeDocument/2006/relationships/customXml" Target="../ink/ink583.xml"/><Relationship Id="rId164" Type="http://schemas.openxmlformats.org/officeDocument/2006/relationships/customXml" Target="../ink/ink604.xml"/><Relationship Id="rId371" Type="http://schemas.openxmlformats.org/officeDocument/2006/relationships/customXml" Target="../ink/ink708.xml"/><Relationship Id="rId427" Type="http://schemas.openxmlformats.org/officeDocument/2006/relationships/customXml" Target="../ink/ink736.xml"/><Relationship Id="rId469" Type="http://schemas.openxmlformats.org/officeDocument/2006/relationships/customXml" Target="../ink/ink757.xml"/><Relationship Id="rId26" Type="http://schemas.openxmlformats.org/officeDocument/2006/relationships/customXml" Target="../ink/ink535.xml"/><Relationship Id="rId231" Type="http://schemas.openxmlformats.org/officeDocument/2006/relationships/customXml" Target="../ink/ink638.xml"/><Relationship Id="rId273" Type="http://schemas.openxmlformats.org/officeDocument/2006/relationships/customXml" Target="../ink/ink659.xml"/><Relationship Id="rId329" Type="http://schemas.openxmlformats.org/officeDocument/2006/relationships/customXml" Target="../ink/ink687.xml"/><Relationship Id="rId480" Type="http://schemas.openxmlformats.org/officeDocument/2006/relationships/image" Target="../media/image780.png"/><Relationship Id="rId536" Type="http://schemas.openxmlformats.org/officeDocument/2006/relationships/customXml" Target="../ink/ink791.xml"/><Relationship Id="rId68" Type="http://schemas.openxmlformats.org/officeDocument/2006/relationships/customXml" Target="../ink/ink556.xml"/><Relationship Id="rId133" Type="http://schemas.openxmlformats.org/officeDocument/2006/relationships/image" Target="../media/image607.png"/><Relationship Id="rId175" Type="http://schemas.openxmlformats.org/officeDocument/2006/relationships/image" Target="../media/image628.png"/><Relationship Id="rId340" Type="http://schemas.openxmlformats.org/officeDocument/2006/relationships/image" Target="../media/image710.png"/><Relationship Id="rId578" Type="http://schemas.openxmlformats.org/officeDocument/2006/relationships/customXml" Target="../ink/ink812.xml"/><Relationship Id="rId200" Type="http://schemas.openxmlformats.org/officeDocument/2006/relationships/customXml" Target="../ink/ink622.xml"/><Relationship Id="rId382" Type="http://schemas.openxmlformats.org/officeDocument/2006/relationships/image" Target="../media/image731.png"/><Relationship Id="rId438" Type="http://schemas.openxmlformats.org/officeDocument/2006/relationships/image" Target="../media/image759.png"/><Relationship Id="rId603" Type="http://schemas.openxmlformats.org/officeDocument/2006/relationships/image" Target="../media/image841.png"/><Relationship Id="rId242" Type="http://schemas.openxmlformats.org/officeDocument/2006/relationships/image" Target="../media/image661.png"/><Relationship Id="rId284" Type="http://schemas.openxmlformats.org/officeDocument/2006/relationships/image" Target="../media/image682.png"/><Relationship Id="rId491" Type="http://schemas.openxmlformats.org/officeDocument/2006/relationships/customXml" Target="../ink/ink768.xml"/><Relationship Id="rId505" Type="http://schemas.openxmlformats.org/officeDocument/2006/relationships/customXml" Target="../ink/ink775.xml"/><Relationship Id="rId37" Type="http://schemas.openxmlformats.org/officeDocument/2006/relationships/image" Target="../media/image559.png"/><Relationship Id="rId79" Type="http://schemas.openxmlformats.org/officeDocument/2006/relationships/image" Target="../media/image580.png"/><Relationship Id="rId102" Type="http://schemas.openxmlformats.org/officeDocument/2006/relationships/customXml" Target="../ink/ink573.xml"/><Relationship Id="rId144" Type="http://schemas.openxmlformats.org/officeDocument/2006/relationships/customXml" Target="../ink/ink594.xml"/><Relationship Id="rId547" Type="http://schemas.openxmlformats.org/officeDocument/2006/relationships/image" Target="../media/image813.png"/><Relationship Id="rId589" Type="http://schemas.openxmlformats.org/officeDocument/2006/relationships/image" Target="../media/image834.png"/><Relationship Id="rId90" Type="http://schemas.openxmlformats.org/officeDocument/2006/relationships/customXml" Target="../ink/ink567.xml"/><Relationship Id="rId186" Type="http://schemas.openxmlformats.org/officeDocument/2006/relationships/customXml" Target="../ink/ink615.xml"/><Relationship Id="rId351" Type="http://schemas.openxmlformats.org/officeDocument/2006/relationships/customXml" Target="../ink/ink698.xml"/><Relationship Id="rId393" Type="http://schemas.openxmlformats.org/officeDocument/2006/relationships/customXml" Target="../ink/ink719.xml"/><Relationship Id="rId407" Type="http://schemas.openxmlformats.org/officeDocument/2006/relationships/customXml" Target="../ink/ink726.xml"/><Relationship Id="rId449" Type="http://schemas.openxmlformats.org/officeDocument/2006/relationships/customXml" Target="../ink/ink747.xml"/><Relationship Id="rId211" Type="http://schemas.openxmlformats.org/officeDocument/2006/relationships/image" Target="../media/image646.png"/><Relationship Id="rId253" Type="http://schemas.openxmlformats.org/officeDocument/2006/relationships/customXml" Target="../ink/ink649.xml"/><Relationship Id="rId295" Type="http://schemas.openxmlformats.org/officeDocument/2006/relationships/customXml" Target="../ink/ink670.xml"/><Relationship Id="rId309" Type="http://schemas.openxmlformats.org/officeDocument/2006/relationships/customXml" Target="../ink/ink677.xml"/><Relationship Id="rId460" Type="http://schemas.openxmlformats.org/officeDocument/2006/relationships/image" Target="../media/image770.png"/><Relationship Id="rId516" Type="http://schemas.openxmlformats.org/officeDocument/2006/relationships/image" Target="../media/image798.png"/><Relationship Id="rId48" Type="http://schemas.openxmlformats.org/officeDocument/2006/relationships/customXml" Target="../ink/ink546.xml"/><Relationship Id="rId113" Type="http://schemas.openxmlformats.org/officeDocument/2006/relationships/image" Target="../media/image597.png"/><Relationship Id="rId320" Type="http://schemas.openxmlformats.org/officeDocument/2006/relationships/image" Target="../media/image700.png"/><Relationship Id="rId558" Type="http://schemas.openxmlformats.org/officeDocument/2006/relationships/customXml" Target="../ink/ink802.xml"/><Relationship Id="rId155" Type="http://schemas.openxmlformats.org/officeDocument/2006/relationships/image" Target="../media/image618.png"/><Relationship Id="rId197" Type="http://schemas.openxmlformats.org/officeDocument/2006/relationships/image" Target="../media/image639.png"/><Relationship Id="rId362" Type="http://schemas.openxmlformats.org/officeDocument/2006/relationships/image" Target="../media/image721.png"/><Relationship Id="rId418" Type="http://schemas.openxmlformats.org/officeDocument/2006/relationships/image" Target="../media/image749.png"/><Relationship Id="rId222" Type="http://schemas.openxmlformats.org/officeDocument/2006/relationships/image" Target="../media/image651.png"/><Relationship Id="rId264" Type="http://schemas.openxmlformats.org/officeDocument/2006/relationships/image" Target="../media/image672.png"/><Relationship Id="rId471" Type="http://schemas.openxmlformats.org/officeDocument/2006/relationships/customXml" Target="../ink/ink758.xml"/><Relationship Id="rId17" Type="http://schemas.openxmlformats.org/officeDocument/2006/relationships/image" Target="../media/image549.png"/><Relationship Id="rId59" Type="http://schemas.openxmlformats.org/officeDocument/2006/relationships/image" Target="../media/image570.png"/><Relationship Id="rId124" Type="http://schemas.openxmlformats.org/officeDocument/2006/relationships/customXml" Target="../ink/ink584.xml"/><Relationship Id="rId527" Type="http://schemas.openxmlformats.org/officeDocument/2006/relationships/customXml" Target="../ink/ink786.xml"/><Relationship Id="rId569" Type="http://schemas.openxmlformats.org/officeDocument/2006/relationships/image" Target="../media/image824.png"/><Relationship Id="rId70" Type="http://schemas.openxmlformats.org/officeDocument/2006/relationships/customXml" Target="../ink/ink557.xml"/><Relationship Id="rId166" Type="http://schemas.openxmlformats.org/officeDocument/2006/relationships/customXml" Target="../ink/ink605.xml"/><Relationship Id="rId331" Type="http://schemas.openxmlformats.org/officeDocument/2006/relationships/customXml" Target="../ink/ink688.xml"/><Relationship Id="rId373" Type="http://schemas.openxmlformats.org/officeDocument/2006/relationships/customXml" Target="../ink/ink709.xml"/><Relationship Id="rId429" Type="http://schemas.openxmlformats.org/officeDocument/2006/relationships/customXml" Target="../ink/ink737.xml"/><Relationship Id="rId580" Type="http://schemas.openxmlformats.org/officeDocument/2006/relationships/customXml" Target="../ink/ink81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39.xml"/><Relationship Id="rId440" Type="http://schemas.openxmlformats.org/officeDocument/2006/relationships/image" Target="../media/image760.png"/><Relationship Id="rId28" Type="http://schemas.openxmlformats.org/officeDocument/2006/relationships/customXml" Target="../ink/ink536.xml"/><Relationship Id="rId275" Type="http://schemas.openxmlformats.org/officeDocument/2006/relationships/customXml" Target="../ink/ink660.xml"/><Relationship Id="rId300" Type="http://schemas.openxmlformats.org/officeDocument/2006/relationships/image" Target="../media/image690.png"/><Relationship Id="rId482" Type="http://schemas.openxmlformats.org/officeDocument/2006/relationships/image" Target="../media/image781.png"/><Relationship Id="rId538" Type="http://schemas.openxmlformats.org/officeDocument/2006/relationships/customXml" Target="../ink/ink792.xml"/><Relationship Id="rId81" Type="http://schemas.openxmlformats.org/officeDocument/2006/relationships/image" Target="../media/image581.png"/><Relationship Id="rId135" Type="http://schemas.openxmlformats.org/officeDocument/2006/relationships/image" Target="../media/image608.png"/><Relationship Id="rId177" Type="http://schemas.openxmlformats.org/officeDocument/2006/relationships/image" Target="../media/image629.png"/><Relationship Id="rId342" Type="http://schemas.openxmlformats.org/officeDocument/2006/relationships/image" Target="../media/image711.png"/><Relationship Id="rId384" Type="http://schemas.openxmlformats.org/officeDocument/2006/relationships/image" Target="../media/image732.png"/><Relationship Id="rId591" Type="http://schemas.openxmlformats.org/officeDocument/2006/relationships/image" Target="../media/image835.png"/><Relationship Id="rId605" Type="http://schemas.openxmlformats.org/officeDocument/2006/relationships/image" Target="../media/image842.png"/><Relationship Id="rId202" Type="http://schemas.openxmlformats.org/officeDocument/2006/relationships/customXml" Target="../ink/ink623.xml"/><Relationship Id="rId244" Type="http://schemas.openxmlformats.org/officeDocument/2006/relationships/image" Target="../media/image662.png"/><Relationship Id="rId39" Type="http://schemas.openxmlformats.org/officeDocument/2006/relationships/image" Target="../media/image560.png"/><Relationship Id="rId286" Type="http://schemas.openxmlformats.org/officeDocument/2006/relationships/image" Target="../media/image683.png"/><Relationship Id="rId451" Type="http://schemas.openxmlformats.org/officeDocument/2006/relationships/customXml" Target="../ink/ink748.xml"/><Relationship Id="rId493" Type="http://schemas.openxmlformats.org/officeDocument/2006/relationships/customXml" Target="../ink/ink769.xml"/><Relationship Id="rId507" Type="http://schemas.openxmlformats.org/officeDocument/2006/relationships/customXml" Target="../ink/ink776.xml"/><Relationship Id="rId549" Type="http://schemas.openxmlformats.org/officeDocument/2006/relationships/image" Target="../media/image814.png"/><Relationship Id="rId50" Type="http://schemas.openxmlformats.org/officeDocument/2006/relationships/customXml" Target="../ink/ink547.xml"/><Relationship Id="rId104" Type="http://schemas.openxmlformats.org/officeDocument/2006/relationships/customXml" Target="../ink/ink574.xml"/><Relationship Id="rId146" Type="http://schemas.openxmlformats.org/officeDocument/2006/relationships/customXml" Target="../ink/ink595.xml"/><Relationship Id="rId188" Type="http://schemas.openxmlformats.org/officeDocument/2006/relationships/customXml" Target="../ink/ink616.xml"/><Relationship Id="rId311" Type="http://schemas.openxmlformats.org/officeDocument/2006/relationships/customXml" Target="../ink/ink678.xml"/><Relationship Id="rId353" Type="http://schemas.openxmlformats.org/officeDocument/2006/relationships/customXml" Target="../ink/ink699.xml"/><Relationship Id="rId395" Type="http://schemas.openxmlformats.org/officeDocument/2006/relationships/customXml" Target="../ink/ink720.xml"/><Relationship Id="rId409" Type="http://schemas.openxmlformats.org/officeDocument/2006/relationships/customXml" Target="../ink/ink727.xml"/><Relationship Id="rId560" Type="http://schemas.openxmlformats.org/officeDocument/2006/relationships/customXml" Target="../ink/ink803.xml"/><Relationship Id="rId92" Type="http://schemas.openxmlformats.org/officeDocument/2006/relationships/customXml" Target="../ink/ink568.xml"/><Relationship Id="rId213" Type="http://schemas.openxmlformats.org/officeDocument/2006/relationships/image" Target="../media/image647.png"/><Relationship Id="rId420" Type="http://schemas.openxmlformats.org/officeDocument/2006/relationships/image" Target="../media/image750.png"/><Relationship Id="rId255" Type="http://schemas.openxmlformats.org/officeDocument/2006/relationships/customXml" Target="../ink/ink650.xml"/><Relationship Id="rId297" Type="http://schemas.openxmlformats.org/officeDocument/2006/relationships/customXml" Target="../ink/ink671.xml"/><Relationship Id="rId462" Type="http://schemas.openxmlformats.org/officeDocument/2006/relationships/image" Target="../media/image771.png"/><Relationship Id="rId518" Type="http://schemas.openxmlformats.org/officeDocument/2006/relationships/image" Target="../media/image799.png"/><Relationship Id="rId115" Type="http://schemas.openxmlformats.org/officeDocument/2006/relationships/image" Target="../media/image598.png"/><Relationship Id="rId157" Type="http://schemas.openxmlformats.org/officeDocument/2006/relationships/image" Target="../media/image619.png"/><Relationship Id="rId322" Type="http://schemas.openxmlformats.org/officeDocument/2006/relationships/image" Target="../media/image701.png"/><Relationship Id="rId364" Type="http://schemas.openxmlformats.org/officeDocument/2006/relationships/image" Target="../media/image722.png"/><Relationship Id="rId61" Type="http://schemas.openxmlformats.org/officeDocument/2006/relationships/image" Target="../media/image571.png"/><Relationship Id="rId199" Type="http://schemas.openxmlformats.org/officeDocument/2006/relationships/image" Target="../media/image640.png"/><Relationship Id="rId571" Type="http://schemas.openxmlformats.org/officeDocument/2006/relationships/image" Target="../media/image825.png"/><Relationship Id="rId19" Type="http://schemas.openxmlformats.org/officeDocument/2006/relationships/image" Target="../media/image550.png"/><Relationship Id="rId224" Type="http://schemas.openxmlformats.org/officeDocument/2006/relationships/image" Target="../media/image652.png"/><Relationship Id="rId266" Type="http://schemas.openxmlformats.org/officeDocument/2006/relationships/image" Target="../media/image673.png"/><Relationship Id="rId431" Type="http://schemas.openxmlformats.org/officeDocument/2006/relationships/customXml" Target="../ink/ink738.xml"/><Relationship Id="rId473" Type="http://schemas.openxmlformats.org/officeDocument/2006/relationships/customXml" Target="../ink/ink759.xml"/><Relationship Id="rId529" Type="http://schemas.openxmlformats.org/officeDocument/2006/relationships/customXml" Target="../ink/ink787.xml"/><Relationship Id="rId30" Type="http://schemas.openxmlformats.org/officeDocument/2006/relationships/customXml" Target="../ink/ink537.xml"/><Relationship Id="rId126" Type="http://schemas.openxmlformats.org/officeDocument/2006/relationships/customXml" Target="../ink/ink585.xml"/><Relationship Id="rId168" Type="http://schemas.openxmlformats.org/officeDocument/2006/relationships/customXml" Target="../ink/ink606.xml"/><Relationship Id="rId333" Type="http://schemas.openxmlformats.org/officeDocument/2006/relationships/customXml" Target="../ink/ink689.xml"/><Relationship Id="rId540" Type="http://schemas.openxmlformats.org/officeDocument/2006/relationships/customXml" Target="../ink/ink793.xml"/><Relationship Id="rId72" Type="http://schemas.openxmlformats.org/officeDocument/2006/relationships/customXml" Target="../ink/ink558.xml"/><Relationship Id="rId375" Type="http://schemas.openxmlformats.org/officeDocument/2006/relationships/customXml" Target="../ink/ink710.xml"/><Relationship Id="rId582" Type="http://schemas.openxmlformats.org/officeDocument/2006/relationships/customXml" Target="../ink/ink814.xml"/><Relationship Id="rId3" Type="http://schemas.openxmlformats.org/officeDocument/2006/relationships/image" Target="../media/image542.png"/><Relationship Id="rId235" Type="http://schemas.openxmlformats.org/officeDocument/2006/relationships/customXml" Target="../ink/ink640.xml"/><Relationship Id="rId277" Type="http://schemas.openxmlformats.org/officeDocument/2006/relationships/customXml" Target="../ink/ink661.xml"/><Relationship Id="rId400" Type="http://schemas.openxmlformats.org/officeDocument/2006/relationships/image" Target="../media/image740.png"/><Relationship Id="rId442" Type="http://schemas.openxmlformats.org/officeDocument/2006/relationships/image" Target="../media/image761.png"/><Relationship Id="rId484" Type="http://schemas.openxmlformats.org/officeDocument/2006/relationships/image" Target="../media/image782.png"/><Relationship Id="rId137" Type="http://schemas.openxmlformats.org/officeDocument/2006/relationships/image" Target="../media/image609.png"/><Relationship Id="rId302" Type="http://schemas.openxmlformats.org/officeDocument/2006/relationships/image" Target="../media/image691.png"/><Relationship Id="rId344" Type="http://schemas.openxmlformats.org/officeDocument/2006/relationships/image" Target="../media/image712.png"/><Relationship Id="rId41" Type="http://schemas.openxmlformats.org/officeDocument/2006/relationships/image" Target="../media/image561.png"/><Relationship Id="rId83" Type="http://schemas.openxmlformats.org/officeDocument/2006/relationships/image" Target="../media/image582.png"/><Relationship Id="rId179" Type="http://schemas.openxmlformats.org/officeDocument/2006/relationships/image" Target="../media/image630.png"/><Relationship Id="rId386" Type="http://schemas.openxmlformats.org/officeDocument/2006/relationships/image" Target="../media/image733.png"/><Relationship Id="rId551" Type="http://schemas.openxmlformats.org/officeDocument/2006/relationships/image" Target="../media/image815.png"/><Relationship Id="rId593" Type="http://schemas.openxmlformats.org/officeDocument/2006/relationships/image" Target="../media/image836.png"/><Relationship Id="rId607" Type="http://schemas.openxmlformats.org/officeDocument/2006/relationships/image" Target="../media/image843.png"/><Relationship Id="rId190" Type="http://schemas.openxmlformats.org/officeDocument/2006/relationships/customXml" Target="../ink/ink617.xml"/><Relationship Id="rId204" Type="http://schemas.openxmlformats.org/officeDocument/2006/relationships/customXml" Target="../ink/ink624.xml"/><Relationship Id="rId246" Type="http://schemas.openxmlformats.org/officeDocument/2006/relationships/image" Target="../media/image663.png"/><Relationship Id="rId288" Type="http://schemas.openxmlformats.org/officeDocument/2006/relationships/image" Target="../media/image684.png"/><Relationship Id="rId411" Type="http://schemas.openxmlformats.org/officeDocument/2006/relationships/customXml" Target="../ink/ink728.xml"/><Relationship Id="rId453" Type="http://schemas.openxmlformats.org/officeDocument/2006/relationships/customXml" Target="../ink/ink749.xml"/><Relationship Id="rId509" Type="http://schemas.openxmlformats.org/officeDocument/2006/relationships/customXml" Target="../ink/ink777.xml"/><Relationship Id="rId106" Type="http://schemas.openxmlformats.org/officeDocument/2006/relationships/customXml" Target="../ink/ink575.xml"/><Relationship Id="rId313" Type="http://schemas.openxmlformats.org/officeDocument/2006/relationships/customXml" Target="../ink/ink679.xml"/><Relationship Id="rId495" Type="http://schemas.openxmlformats.org/officeDocument/2006/relationships/customXml" Target="../ink/ink770.xml"/><Relationship Id="rId10" Type="http://schemas.openxmlformats.org/officeDocument/2006/relationships/customXml" Target="../ink/ink527.xml"/><Relationship Id="rId52" Type="http://schemas.openxmlformats.org/officeDocument/2006/relationships/customXml" Target="../ink/ink548.xml"/><Relationship Id="rId94" Type="http://schemas.openxmlformats.org/officeDocument/2006/relationships/customXml" Target="../ink/ink569.xml"/><Relationship Id="rId148" Type="http://schemas.openxmlformats.org/officeDocument/2006/relationships/customXml" Target="../ink/ink596.xml"/><Relationship Id="rId355" Type="http://schemas.openxmlformats.org/officeDocument/2006/relationships/customXml" Target="../ink/ink700.xml"/><Relationship Id="rId397" Type="http://schemas.openxmlformats.org/officeDocument/2006/relationships/customXml" Target="../ink/ink721.xml"/><Relationship Id="rId520" Type="http://schemas.openxmlformats.org/officeDocument/2006/relationships/image" Target="../media/image800.png"/><Relationship Id="rId562" Type="http://schemas.openxmlformats.org/officeDocument/2006/relationships/customXml" Target="../ink/ink804.xml"/><Relationship Id="rId215" Type="http://schemas.openxmlformats.org/officeDocument/2006/relationships/image" Target="../media/image648.png"/><Relationship Id="rId257" Type="http://schemas.openxmlformats.org/officeDocument/2006/relationships/customXml" Target="../ink/ink651.xml"/><Relationship Id="rId422" Type="http://schemas.openxmlformats.org/officeDocument/2006/relationships/image" Target="../media/image751.png"/><Relationship Id="rId464" Type="http://schemas.openxmlformats.org/officeDocument/2006/relationships/image" Target="../media/image772.png"/><Relationship Id="rId299" Type="http://schemas.openxmlformats.org/officeDocument/2006/relationships/customXml" Target="../ink/ink672.xml"/><Relationship Id="rId63" Type="http://schemas.openxmlformats.org/officeDocument/2006/relationships/image" Target="../media/image572.png"/><Relationship Id="rId159" Type="http://schemas.openxmlformats.org/officeDocument/2006/relationships/image" Target="../media/image620.png"/><Relationship Id="rId366" Type="http://schemas.openxmlformats.org/officeDocument/2006/relationships/image" Target="../media/image723.png"/><Relationship Id="rId573" Type="http://schemas.openxmlformats.org/officeDocument/2006/relationships/image" Target="../media/image826.png"/><Relationship Id="rId226" Type="http://schemas.openxmlformats.org/officeDocument/2006/relationships/image" Target="../media/image653.png"/><Relationship Id="rId433" Type="http://schemas.openxmlformats.org/officeDocument/2006/relationships/customXml" Target="../ink/ink739.xml"/><Relationship Id="rId74" Type="http://schemas.openxmlformats.org/officeDocument/2006/relationships/customXml" Target="../ink/ink559.xml"/><Relationship Id="rId377" Type="http://schemas.openxmlformats.org/officeDocument/2006/relationships/customXml" Target="../ink/ink711.xml"/><Relationship Id="rId500" Type="http://schemas.openxmlformats.org/officeDocument/2006/relationships/image" Target="../media/image790.png"/><Relationship Id="rId584" Type="http://schemas.openxmlformats.org/officeDocument/2006/relationships/customXml" Target="../ink/ink815.xml"/><Relationship Id="rId5" Type="http://schemas.openxmlformats.org/officeDocument/2006/relationships/image" Target="../media/image543.png"/><Relationship Id="rId237" Type="http://schemas.openxmlformats.org/officeDocument/2006/relationships/customXml" Target="../ink/ink641.xml"/><Relationship Id="rId444" Type="http://schemas.openxmlformats.org/officeDocument/2006/relationships/image" Target="../media/image762.png"/><Relationship Id="rId290" Type="http://schemas.openxmlformats.org/officeDocument/2006/relationships/image" Target="../media/image685.png"/><Relationship Id="rId304" Type="http://schemas.openxmlformats.org/officeDocument/2006/relationships/image" Target="../media/image692.png"/><Relationship Id="rId388" Type="http://schemas.openxmlformats.org/officeDocument/2006/relationships/image" Target="../media/image734.png"/><Relationship Id="rId511" Type="http://schemas.openxmlformats.org/officeDocument/2006/relationships/customXml" Target="../ink/ink778.xml"/><Relationship Id="rId609" Type="http://schemas.openxmlformats.org/officeDocument/2006/relationships/image" Target="../media/image844.png"/><Relationship Id="rId85" Type="http://schemas.openxmlformats.org/officeDocument/2006/relationships/image" Target="../media/image583.png"/><Relationship Id="rId150" Type="http://schemas.openxmlformats.org/officeDocument/2006/relationships/customXml" Target="../ink/ink597.xml"/><Relationship Id="rId595" Type="http://schemas.openxmlformats.org/officeDocument/2006/relationships/image" Target="../media/image837.png"/><Relationship Id="rId248" Type="http://schemas.openxmlformats.org/officeDocument/2006/relationships/image" Target="../media/image664.png"/><Relationship Id="rId455" Type="http://schemas.openxmlformats.org/officeDocument/2006/relationships/customXml" Target="../ink/ink750.xml"/><Relationship Id="rId12" Type="http://schemas.openxmlformats.org/officeDocument/2006/relationships/customXml" Target="../ink/ink528.xml"/><Relationship Id="rId108" Type="http://schemas.openxmlformats.org/officeDocument/2006/relationships/customXml" Target="../ink/ink576.xml"/><Relationship Id="rId315" Type="http://schemas.openxmlformats.org/officeDocument/2006/relationships/customXml" Target="../ink/ink680.xml"/><Relationship Id="rId522" Type="http://schemas.openxmlformats.org/officeDocument/2006/relationships/image" Target="../media/image801.png"/><Relationship Id="rId96" Type="http://schemas.openxmlformats.org/officeDocument/2006/relationships/customXml" Target="../ink/ink570.xml"/><Relationship Id="rId161" Type="http://schemas.openxmlformats.org/officeDocument/2006/relationships/image" Target="../media/image621.png"/><Relationship Id="rId399" Type="http://schemas.openxmlformats.org/officeDocument/2006/relationships/customXml" Target="../ink/ink722.xml"/><Relationship Id="rId259" Type="http://schemas.openxmlformats.org/officeDocument/2006/relationships/customXml" Target="../ink/ink652.xml"/><Relationship Id="rId466" Type="http://schemas.openxmlformats.org/officeDocument/2006/relationships/image" Target="../media/image773.png"/><Relationship Id="rId23" Type="http://schemas.openxmlformats.org/officeDocument/2006/relationships/image" Target="../media/image552.png"/><Relationship Id="rId119" Type="http://schemas.openxmlformats.org/officeDocument/2006/relationships/image" Target="../media/image600.png"/><Relationship Id="rId326" Type="http://schemas.openxmlformats.org/officeDocument/2006/relationships/image" Target="../media/image703.png"/><Relationship Id="rId533" Type="http://schemas.openxmlformats.org/officeDocument/2006/relationships/customXml" Target="../ink/ink789.xml"/><Relationship Id="rId172" Type="http://schemas.openxmlformats.org/officeDocument/2006/relationships/customXml" Target="../ink/ink608.xml"/><Relationship Id="rId477" Type="http://schemas.openxmlformats.org/officeDocument/2006/relationships/customXml" Target="../ink/ink761.xml"/><Relationship Id="rId600" Type="http://schemas.openxmlformats.org/officeDocument/2006/relationships/customXml" Target="../ink/ink823.xml"/><Relationship Id="rId337" Type="http://schemas.openxmlformats.org/officeDocument/2006/relationships/customXml" Target="../ink/ink691.xml"/><Relationship Id="rId34" Type="http://schemas.openxmlformats.org/officeDocument/2006/relationships/customXml" Target="../ink/ink539.xml"/><Relationship Id="rId544" Type="http://schemas.openxmlformats.org/officeDocument/2006/relationships/customXml" Target="../ink/ink795.xml"/><Relationship Id="rId183" Type="http://schemas.openxmlformats.org/officeDocument/2006/relationships/image" Target="../media/image632.png"/><Relationship Id="rId390" Type="http://schemas.openxmlformats.org/officeDocument/2006/relationships/image" Target="../media/image735.png"/><Relationship Id="rId404" Type="http://schemas.openxmlformats.org/officeDocument/2006/relationships/image" Target="../media/image742.png"/><Relationship Id="rId611" Type="http://schemas.openxmlformats.org/officeDocument/2006/relationships/image" Target="../media/image12.png"/><Relationship Id="rId250" Type="http://schemas.openxmlformats.org/officeDocument/2006/relationships/image" Target="../media/image665.png"/><Relationship Id="rId488" Type="http://schemas.openxmlformats.org/officeDocument/2006/relationships/image" Target="../media/image784.png"/><Relationship Id="rId45" Type="http://schemas.openxmlformats.org/officeDocument/2006/relationships/image" Target="../media/image563.png"/><Relationship Id="rId110" Type="http://schemas.openxmlformats.org/officeDocument/2006/relationships/customXml" Target="../ink/ink577.xml"/><Relationship Id="rId348" Type="http://schemas.openxmlformats.org/officeDocument/2006/relationships/image" Target="../media/image714.png"/><Relationship Id="rId555" Type="http://schemas.openxmlformats.org/officeDocument/2006/relationships/image" Target="../media/image817.png"/><Relationship Id="rId194" Type="http://schemas.openxmlformats.org/officeDocument/2006/relationships/customXml" Target="../ink/ink619.xml"/><Relationship Id="rId208" Type="http://schemas.openxmlformats.org/officeDocument/2006/relationships/customXml" Target="../ink/ink626.xml"/><Relationship Id="rId415" Type="http://schemas.openxmlformats.org/officeDocument/2006/relationships/customXml" Target="../ink/ink730.xml"/><Relationship Id="rId261" Type="http://schemas.openxmlformats.org/officeDocument/2006/relationships/customXml" Target="../ink/ink653.xml"/><Relationship Id="rId499" Type="http://schemas.openxmlformats.org/officeDocument/2006/relationships/customXml" Target="../ink/ink772.xml"/><Relationship Id="rId56" Type="http://schemas.openxmlformats.org/officeDocument/2006/relationships/customXml" Target="../ink/ink550.xml"/><Relationship Id="rId359" Type="http://schemas.openxmlformats.org/officeDocument/2006/relationships/customXml" Target="../ink/ink702.xml"/><Relationship Id="rId566" Type="http://schemas.openxmlformats.org/officeDocument/2006/relationships/customXml" Target="../ink/ink806.xml"/><Relationship Id="rId121" Type="http://schemas.openxmlformats.org/officeDocument/2006/relationships/image" Target="../media/image601.png"/><Relationship Id="rId219" Type="http://schemas.openxmlformats.org/officeDocument/2006/relationships/customXml" Target="../ink/ink632.xml"/><Relationship Id="rId426" Type="http://schemas.openxmlformats.org/officeDocument/2006/relationships/image" Target="../media/image7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3.xml"/><Relationship Id="rId13" Type="http://schemas.openxmlformats.org/officeDocument/2006/relationships/image" Target="../media/image850.png"/><Relationship Id="rId3" Type="http://schemas.openxmlformats.org/officeDocument/2006/relationships/image" Target="../media/image845.png"/><Relationship Id="rId7" Type="http://schemas.openxmlformats.org/officeDocument/2006/relationships/image" Target="../media/image847.png"/><Relationship Id="rId12" Type="http://schemas.openxmlformats.org/officeDocument/2006/relationships/customXml" Target="../ink/ink835.xml"/><Relationship Id="rId2" Type="http://schemas.openxmlformats.org/officeDocument/2006/relationships/customXml" Target="../ink/ink8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32.xml"/><Relationship Id="rId11" Type="http://schemas.openxmlformats.org/officeDocument/2006/relationships/image" Target="../media/image849.png"/><Relationship Id="rId5" Type="http://schemas.openxmlformats.org/officeDocument/2006/relationships/image" Target="../media/image846.png"/><Relationship Id="rId15" Type="http://schemas.openxmlformats.org/officeDocument/2006/relationships/image" Target="../media/image851.png"/><Relationship Id="rId10" Type="http://schemas.openxmlformats.org/officeDocument/2006/relationships/customXml" Target="../ink/ink834.xml"/><Relationship Id="rId4" Type="http://schemas.openxmlformats.org/officeDocument/2006/relationships/customXml" Target="../ink/ink831.xml"/><Relationship Id="rId9" Type="http://schemas.openxmlformats.org/officeDocument/2006/relationships/image" Target="../media/image848.png"/><Relationship Id="rId14" Type="http://schemas.openxmlformats.org/officeDocument/2006/relationships/customXml" Target="../ink/ink8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0.xml"/><Relationship Id="rId13" Type="http://schemas.openxmlformats.org/officeDocument/2006/relationships/image" Target="../media/image15.png"/><Relationship Id="rId3" Type="http://schemas.openxmlformats.org/officeDocument/2006/relationships/image" Target="../media/image852.png"/><Relationship Id="rId7" Type="http://schemas.openxmlformats.org/officeDocument/2006/relationships/image" Target="../media/image854.png"/><Relationship Id="rId12" Type="http://schemas.openxmlformats.org/officeDocument/2006/relationships/customXml" Target="../ink/ink842.xml"/><Relationship Id="rId2" Type="http://schemas.openxmlformats.org/officeDocument/2006/relationships/customXml" Target="../ink/ink8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39.xml"/><Relationship Id="rId11" Type="http://schemas.openxmlformats.org/officeDocument/2006/relationships/image" Target="../media/image14.png"/><Relationship Id="rId5" Type="http://schemas.openxmlformats.org/officeDocument/2006/relationships/image" Target="../media/image853.png"/><Relationship Id="rId10" Type="http://schemas.openxmlformats.org/officeDocument/2006/relationships/customXml" Target="../ink/ink841.xml"/><Relationship Id="rId4" Type="http://schemas.openxmlformats.org/officeDocument/2006/relationships/customXml" Target="../ink/ink838.xml"/><Relationship Id="rId9" Type="http://schemas.openxmlformats.org/officeDocument/2006/relationships/image" Target="../media/image855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2.png"/><Relationship Id="rId21" Type="http://schemas.openxmlformats.org/officeDocument/2006/relationships/image" Target="../media/image865.png"/><Relationship Id="rId42" Type="http://schemas.openxmlformats.org/officeDocument/2006/relationships/customXml" Target="../ink/ink863.xml"/><Relationship Id="rId63" Type="http://schemas.openxmlformats.org/officeDocument/2006/relationships/image" Target="../media/image885.png"/><Relationship Id="rId84" Type="http://schemas.openxmlformats.org/officeDocument/2006/relationships/customXml" Target="../ink/ink884.xml"/><Relationship Id="rId138" Type="http://schemas.openxmlformats.org/officeDocument/2006/relationships/customXml" Target="../ink/ink911.xml"/><Relationship Id="rId159" Type="http://schemas.openxmlformats.org/officeDocument/2006/relationships/image" Target="../media/image932.png"/><Relationship Id="rId170" Type="http://schemas.openxmlformats.org/officeDocument/2006/relationships/image" Target="../media/image937.png"/><Relationship Id="rId191" Type="http://schemas.openxmlformats.org/officeDocument/2006/relationships/customXml" Target="../ink/ink938.xml"/><Relationship Id="rId205" Type="http://schemas.openxmlformats.org/officeDocument/2006/relationships/customXml" Target="../ink/ink945.xml"/><Relationship Id="rId107" Type="http://schemas.openxmlformats.org/officeDocument/2006/relationships/image" Target="../media/image907.png"/><Relationship Id="rId11" Type="http://schemas.openxmlformats.org/officeDocument/2006/relationships/image" Target="../media/image860.png"/><Relationship Id="rId32" Type="http://schemas.openxmlformats.org/officeDocument/2006/relationships/customXml" Target="../ink/ink858.xml"/><Relationship Id="rId53" Type="http://schemas.openxmlformats.org/officeDocument/2006/relationships/image" Target="../media/image880.png"/><Relationship Id="rId74" Type="http://schemas.openxmlformats.org/officeDocument/2006/relationships/customXml" Target="../ink/ink879.xml"/><Relationship Id="rId128" Type="http://schemas.openxmlformats.org/officeDocument/2006/relationships/customXml" Target="../ink/ink906.xml"/><Relationship Id="rId149" Type="http://schemas.openxmlformats.org/officeDocument/2006/relationships/image" Target="../media/image928.png"/><Relationship Id="rId5" Type="http://schemas.openxmlformats.org/officeDocument/2006/relationships/image" Target="../media/image857.png"/><Relationship Id="rId95" Type="http://schemas.openxmlformats.org/officeDocument/2006/relationships/image" Target="../media/image901.png"/><Relationship Id="rId160" Type="http://schemas.openxmlformats.org/officeDocument/2006/relationships/customXml" Target="../ink/ink922.xml"/><Relationship Id="rId181" Type="http://schemas.openxmlformats.org/officeDocument/2006/relationships/customXml" Target="../ink/ink933.xml"/><Relationship Id="rId22" Type="http://schemas.openxmlformats.org/officeDocument/2006/relationships/customXml" Target="../ink/ink853.xml"/><Relationship Id="rId43" Type="http://schemas.openxmlformats.org/officeDocument/2006/relationships/image" Target="../media/image876.png"/><Relationship Id="rId64" Type="http://schemas.openxmlformats.org/officeDocument/2006/relationships/customXml" Target="../ink/ink874.xml"/><Relationship Id="rId118" Type="http://schemas.openxmlformats.org/officeDocument/2006/relationships/customXml" Target="../ink/ink901.xml"/><Relationship Id="rId139" Type="http://schemas.openxmlformats.org/officeDocument/2006/relationships/image" Target="../media/image923.png"/><Relationship Id="rId85" Type="http://schemas.openxmlformats.org/officeDocument/2006/relationships/image" Target="../media/image896.png"/><Relationship Id="rId150" Type="http://schemas.openxmlformats.org/officeDocument/2006/relationships/customXml" Target="../ink/ink917.xml"/><Relationship Id="rId171" Type="http://schemas.openxmlformats.org/officeDocument/2006/relationships/customXml" Target="../ink/ink928.xml"/><Relationship Id="rId192" Type="http://schemas.openxmlformats.org/officeDocument/2006/relationships/image" Target="../media/image948.png"/><Relationship Id="rId206" Type="http://schemas.openxmlformats.org/officeDocument/2006/relationships/customXml" Target="../ink/ink946.xml"/><Relationship Id="rId12" Type="http://schemas.openxmlformats.org/officeDocument/2006/relationships/customXml" Target="../ink/ink848.xml"/><Relationship Id="rId33" Type="http://schemas.openxmlformats.org/officeDocument/2006/relationships/image" Target="../media/image871.png"/><Relationship Id="rId108" Type="http://schemas.openxmlformats.org/officeDocument/2006/relationships/customXml" Target="../ink/ink896.xml"/><Relationship Id="rId129" Type="http://schemas.openxmlformats.org/officeDocument/2006/relationships/image" Target="../media/image918.png"/><Relationship Id="rId54" Type="http://schemas.openxmlformats.org/officeDocument/2006/relationships/customXml" Target="../ink/ink869.xml"/><Relationship Id="rId75" Type="http://schemas.openxmlformats.org/officeDocument/2006/relationships/image" Target="../media/image891.png"/><Relationship Id="rId96" Type="http://schemas.openxmlformats.org/officeDocument/2006/relationships/customXml" Target="../ink/ink890.xml"/><Relationship Id="rId140" Type="http://schemas.openxmlformats.org/officeDocument/2006/relationships/customXml" Target="../ink/ink912.xml"/><Relationship Id="rId161" Type="http://schemas.openxmlformats.org/officeDocument/2006/relationships/customXml" Target="../ink/ink923.xml"/><Relationship Id="rId182" Type="http://schemas.openxmlformats.org/officeDocument/2006/relationships/image" Target="../media/image943.png"/><Relationship Id="rId6" Type="http://schemas.openxmlformats.org/officeDocument/2006/relationships/customXml" Target="../ink/ink845.xml"/><Relationship Id="rId23" Type="http://schemas.openxmlformats.org/officeDocument/2006/relationships/image" Target="../media/image866.png"/><Relationship Id="rId119" Type="http://schemas.openxmlformats.org/officeDocument/2006/relationships/image" Target="../media/image913.png"/><Relationship Id="rId44" Type="http://schemas.openxmlformats.org/officeDocument/2006/relationships/customXml" Target="../ink/ink864.xml"/><Relationship Id="rId65" Type="http://schemas.openxmlformats.org/officeDocument/2006/relationships/image" Target="../media/image886.png"/><Relationship Id="rId86" Type="http://schemas.openxmlformats.org/officeDocument/2006/relationships/customXml" Target="../ink/ink885.xml"/><Relationship Id="rId130" Type="http://schemas.openxmlformats.org/officeDocument/2006/relationships/customXml" Target="../ink/ink907.xml"/><Relationship Id="rId151" Type="http://schemas.openxmlformats.org/officeDocument/2006/relationships/image" Target="../media/image929.png"/><Relationship Id="rId172" Type="http://schemas.openxmlformats.org/officeDocument/2006/relationships/image" Target="../media/image938.png"/><Relationship Id="rId193" Type="http://schemas.openxmlformats.org/officeDocument/2006/relationships/customXml" Target="../ink/ink939.xml"/><Relationship Id="rId207" Type="http://schemas.openxmlformats.org/officeDocument/2006/relationships/image" Target="../media/image955.png"/><Relationship Id="rId13" Type="http://schemas.openxmlformats.org/officeDocument/2006/relationships/image" Target="../media/image861.png"/><Relationship Id="rId109" Type="http://schemas.openxmlformats.org/officeDocument/2006/relationships/image" Target="../media/image908.png"/><Relationship Id="rId34" Type="http://schemas.openxmlformats.org/officeDocument/2006/relationships/customXml" Target="../ink/ink859.xml"/><Relationship Id="rId55" Type="http://schemas.openxmlformats.org/officeDocument/2006/relationships/image" Target="../media/image881.png"/><Relationship Id="rId76" Type="http://schemas.openxmlformats.org/officeDocument/2006/relationships/customXml" Target="../ink/ink880.xml"/><Relationship Id="rId97" Type="http://schemas.openxmlformats.org/officeDocument/2006/relationships/image" Target="../media/image902.png"/><Relationship Id="rId120" Type="http://schemas.openxmlformats.org/officeDocument/2006/relationships/customXml" Target="../ink/ink902.xml"/><Relationship Id="rId141" Type="http://schemas.openxmlformats.org/officeDocument/2006/relationships/image" Target="../media/image924.png"/><Relationship Id="rId7" Type="http://schemas.openxmlformats.org/officeDocument/2006/relationships/image" Target="../media/image858.png"/><Relationship Id="rId162" Type="http://schemas.openxmlformats.org/officeDocument/2006/relationships/image" Target="../media/image933.png"/><Relationship Id="rId183" Type="http://schemas.openxmlformats.org/officeDocument/2006/relationships/customXml" Target="../ink/ink934.xml"/><Relationship Id="rId24" Type="http://schemas.openxmlformats.org/officeDocument/2006/relationships/customXml" Target="../ink/ink854.xml"/><Relationship Id="rId45" Type="http://schemas.openxmlformats.org/officeDocument/2006/relationships/image" Target="../media/image877.png"/><Relationship Id="rId66" Type="http://schemas.openxmlformats.org/officeDocument/2006/relationships/customXml" Target="../ink/ink875.xml"/><Relationship Id="rId87" Type="http://schemas.openxmlformats.org/officeDocument/2006/relationships/image" Target="../media/image897.png"/><Relationship Id="rId110" Type="http://schemas.openxmlformats.org/officeDocument/2006/relationships/customXml" Target="../ink/ink897.xml"/><Relationship Id="rId131" Type="http://schemas.openxmlformats.org/officeDocument/2006/relationships/image" Target="../media/image919.png"/><Relationship Id="rId152" Type="http://schemas.openxmlformats.org/officeDocument/2006/relationships/customXml" Target="../ink/ink918.xml"/><Relationship Id="rId173" Type="http://schemas.openxmlformats.org/officeDocument/2006/relationships/customXml" Target="../ink/ink929.xml"/><Relationship Id="rId194" Type="http://schemas.openxmlformats.org/officeDocument/2006/relationships/image" Target="../media/image949.png"/><Relationship Id="rId208" Type="http://schemas.openxmlformats.org/officeDocument/2006/relationships/customXml" Target="../ink/ink947.xml"/><Relationship Id="rId19" Type="http://schemas.openxmlformats.org/officeDocument/2006/relationships/image" Target="../media/image864.png"/><Relationship Id="rId14" Type="http://schemas.openxmlformats.org/officeDocument/2006/relationships/customXml" Target="../ink/ink849.xml"/><Relationship Id="rId30" Type="http://schemas.openxmlformats.org/officeDocument/2006/relationships/customXml" Target="../ink/ink857.xml"/><Relationship Id="rId35" Type="http://schemas.openxmlformats.org/officeDocument/2006/relationships/image" Target="../media/image872.png"/><Relationship Id="rId56" Type="http://schemas.openxmlformats.org/officeDocument/2006/relationships/customXml" Target="../ink/ink870.xml"/><Relationship Id="rId77" Type="http://schemas.openxmlformats.org/officeDocument/2006/relationships/image" Target="../media/image892.png"/><Relationship Id="rId100" Type="http://schemas.openxmlformats.org/officeDocument/2006/relationships/customXml" Target="../ink/ink892.xml"/><Relationship Id="rId105" Type="http://schemas.openxmlformats.org/officeDocument/2006/relationships/image" Target="../media/image906.png"/><Relationship Id="rId126" Type="http://schemas.openxmlformats.org/officeDocument/2006/relationships/customXml" Target="../ink/ink905.xml"/><Relationship Id="rId147" Type="http://schemas.openxmlformats.org/officeDocument/2006/relationships/image" Target="../media/image927.png"/><Relationship Id="rId168" Type="http://schemas.openxmlformats.org/officeDocument/2006/relationships/image" Target="../media/image936.png"/><Relationship Id="rId8" Type="http://schemas.openxmlformats.org/officeDocument/2006/relationships/customXml" Target="../ink/ink846.xml"/><Relationship Id="rId51" Type="http://schemas.openxmlformats.org/officeDocument/2006/relationships/image" Target="../media/image879.png"/><Relationship Id="rId72" Type="http://schemas.openxmlformats.org/officeDocument/2006/relationships/customXml" Target="../ink/ink878.xml"/><Relationship Id="rId93" Type="http://schemas.openxmlformats.org/officeDocument/2006/relationships/image" Target="../media/image900.png"/><Relationship Id="rId98" Type="http://schemas.openxmlformats.org/officeDocument/2006/relationships/customXml" Target="../ink/ink891.xml"/><Relationship Id="rId121" Type="http://schemas.openxmlformats.org/officeDocument/2006/relationships/image" Target="../media/image914.png"/><Relationship Id="rId142" Type="http://schemas.openxmlformats.org/officeDocument/2006/relationships/customXml" Target="../ink/ink913.xml"/><Relationship Id="rId163" Type="http://schemas.openxmlformats.org/officeDocument/2006/relationships/customXml" Target="../ink/ink924.xml"/><Relationship Id="rId184" Type="http://schemas.openxmlformats.org/officeDocument/2006/relationships/image" Target="../media/image944.png"/><Relationship Id="rId189" Type="http://schemas.openxmlformats.org/officeDocument/2006/relationships/customXml" Target="../ink/ink937.xml"/><Relationship Id="rId3" Type="http://schemas.openxmlformats.org/officeDocument/2006/relationships/image" Target="../media/image856.png"/><Relationship Id="rId214" Type="http://schemas.openxmlformats.org/officeDocument/2006/relationships/customXml" Target="../ink/ink950.xml"/><Relationship Id="rId25" Type="http://schemas.openxmlformats.org/officeDocument/2006/relationships/image" Target="../media/image867.png"/><Relationship Id="rId46" Type="http://schemas.openxmlformats.org/officeDocument/2006/relationships/customXml" Target="../ink/ink865.xml"/><Relationship Id="rId67" Type="http://schemas.openxmlformats.org/officeDocument/2006/relationships/image" Target="../media/image887.png"/><Relationship Id="rId116" Type="http://schemas.openxmlformats.org/officeDocument/2006/relationships/customXml" Target="../ink/ink900.xml"/><Relationship Id="rId137" Type="http://schemas.openxmlformats.org/officeDocument/2006/relationships/image" Target="../media/image922.png"/><Relationship Id="rId158" Type="http://schemas.openxmlformats.org/officeDocument/2006/relationships/customXml" Target="../ink/ink921.xml"/><Relationship Id="rId20" Type="http://schemas.openxmlformats.org/officeDocument/2006/relationships/customXml" Target="../ink/ink852.xml"/><Relationship Id="rId41" Type="http://schemas.openxmlformats.org/officeDocument/2006/relationships/image" Target="../media/image875.png"/><Relationship Id="rId62" Type="http://schemas.openxmlformats.org/officeDocument/2006/relationships/customXml" Target="../ink/ink873.xml"/><Relationship Id="rId83" Type="http://schemas.openxmlformats.org/officeDocument/2006/relationships/image" Target="../media/image895.png"/><Relationship Id="rId88" Type="http://schemas.openxmlformats.org/officeDocument/2006/relationships/customXml" Target="../ink/ink886.xml"/><Relationship Id="rId111" Type="http://schemas.openxmlformats.org/officeDocument/2006/relationships/image" Target="../media/image909.png"/><Relationship Id="rId132" Type="http://schemas.openxmlformats.org/officeDocument/2006/relationships/customXml" Target="../ink/ink908.xml"/><Relationship Id="rId153" Type="http://schemas.openxmlformats.org/officeDocument/2006/relationships/image" Target="../media/image693.png"/><Relationship Id="rId174" Type="http://schemas.openxmlformats.org/officeDocument/2006/relationships/image" Target="../media/image939.png"/><Relationship Id="rId179" Type="http://schemas.openxmlformats.org/officeDocument/2006/relationships/customXml" Target="../ink/ink932.xml"/><Relationship Id="rId195" Type="http://schemas.openxmlformats.org/officeDocument/2006/relationships/customXml" Target="../ink/ink940.xml"/><Relationship Id="rId209" Type="http://schemas.openxmlformats.org/officeDocument/2006/relationships/image" Target="../media/image956.png"/><Relationship Id="rId190" Type="http://schemas.openxmlformats.org/officeDocument/2006/relationships/image" Target="../media/image947.png"/><Relationship Id="rId204" Type="http://schemas.openxmlformats.org/officeDocument/2006/relationships/image" Target="../media/image954.png"/><Relationship Id="rId15" Type="http://schemas.openxmlformats.org/officeDocument/2006/relationships/image" Target="../media/image862.png"/><Relationship Id="rId36" Type="http://schemas.openxmlformats.org/officeDocument/2006/relationships/customXml" Target="../ink/ink860.xml"/><Relationship Id="rId57" Type="http://schemas.openxmlformats.org/officeDocument/2006/relationships/image" Target="../media/image882.png"/><Relationship Id="rId106" Type="http://schemas.openxmlformats.org/officeDocument/2006/relationships/customXml" Target="../ink/ink895.xml"/><Relationship Id="rId127" Type="http://schemas.openxmlformats.org/officeDocument/2006/relationships/image" Target="../media/image917.png"/><Relationship Id="rId10" Type="http://schemas.openxmlformats.org/officeDocument/2006/relationships/customXml" Target="../ink/ink847.xml"/><Relationship Id="rId31" Type="http://schemas.openxmlformats.org/officeDocument/2006/relationships/image" Target="../media/image870.png"/><Relationship Id="rId52" Type="http://schemas.openxmlformats.org/officeDocument/2006/relationships/customXml" Target="../ink/ink868.xml"/><Relationship Id="rId73" Type="http://schemas.openxmlformats.org/officeDocument/2006/relationships/image" Target="../media/image890.png"/><Relationship Id="rId78" Type="http://schemas.openxmlformats.org/officeDocument/2006/relationships/customXml" Target="../ink/ink881.xml"/><Relationship Id="rId94" Type="http://schemas.openxmlformats.org/officeDocument/2006/relationships/customXml" Target="../ink/ink889.xml"/><Relationship Id="rId99" Type="http://schemas.openxmlformats.org/officeDocument/2006/relationships/image" Target="../media/image903.png"/><Relationship Id="rId101" Type="http://schemas.openxmlformats.org/officeDocument/2006/relationships/image" Target="../media/image904.png"/><Relationship Id="rId122" Type="http://schemas.openxmlformats.org/officeDocument/2006/relationships/customXml" Target="../ink/ink903.xml"/><Relationship Id="rId143" Type="http://schemas.openxmlformats.org/officeDocument/2006/relationships/image" Target="../media/image925.png"/><Relationship Id="rId148" Type="http://schemas.openxmlformats.org/officeDocument/2006/relationships/customXml" Target="../ink/ink916.xml"/><Relationship Id="rId164" Type="http://schemas.openxmlformats.org/officeDocument/2006/relationships/image" Target="../media/image934.png"/><Relationship Id="rId169" Type="http://schemas.openxmlformats.org/officeDocument/2006/relationships/customXml" Target="../ink/ink927.xml"/><Relationship Id="rId185" Type="http://schemas.openxmlformats.org/officeDocument/2006/relationships/customXml" Target="../ink/ink935.xml"/><Relationship Id="rId4" Type="http://schemas.openxmlformats.org/officeDocument/2006/relationships/customXml" Target="../ink/ink844.xml"/><Relationship Id="rId9" Type="http://schemas.openxmlformats.org/officeDocument/2006/relationships/image" Target="../media/image859.png"/><Relationship Id="rId180" Type="http://schemas.openxmlformats.org/officeDocument/2006/relationships/image" Target="../media/image942.png"/><Relationship Id="rId210" Type="http://schemas.openxmlformats.org/officeDocument/2006/relationships/customXml" Target="../ink/ink948.xml"/><Relationship Id="rId215" Type="http://schemas.openxmlformats.org/officeDocument/2006/relationships/image" Target="../media/image959.png"/><Relationship Id="rId26" Type="http://schemas.openxmlformats.org/officeDocument/2006/relationships/customXml" Target="../ink/ink855.xml"/><Relationship Id="rId47" Type="http://schemas.openxmlformats.org/officeDocument/2006/relationships/image" Target="../media/image878.png"/><Relationship Id="rId68" Type="http://schemas.openxmlformats.org/officeDocument/2006/relationships/customXml" Target="../ink/ink876.xml"/><Relationship Id="rId89" Type="http://schemas.openxmlformats.org/officeDocument/2006/relationships/image" Target="../media/image898.png"/><Relationship Id="rId112" Type="http://schemas.openxmlformats.org/officeDocument/2006/relationships/customXml" Target="../ink/ink898.xml"/><Relationship Id="rId133" Type="http://schemas.openxmlformats.org/officeDocument/2006/relationships/image" Target="../media/image920.png"/><Relationship Id="rId154" Type="http://schemas.openxmlformats.org/officeDocument/2006/relationships/customXml" Target="../ink/ink919.xml"/><Relationship Id="rId175" Type="http://schemas.openxmlformats.org/officeDocument/2006/relationships/customXml" Target="../ink/ink930.xml"/><Relationship Id="rId196" Type="http://schemas.openxmlformats.org/officeDocument/2006/relationships/image" Target="../media/image950.png"/><Relationship Id="rId200" Type="http://schemas.openxmlformats.org/officeDocument/2006/relationships/image" Target="../media/image952.png"/><Relationship Id="rId16" Type="http://schemas.openxmlformats.org/officeDocument/2006/relationships/customXml" Target="../ink/ink850.xml"/><Relationship Id="rId37" Type="http://schemas.openxmlformats.org/officeDocument/2006/relationships/image" Target="../media/image873.png"/><Relationship Id="rId58" Type="http://schemas.openxmlformats.org/officeDocument/2006/relationships/customXml" Target="../ink/ink871.xml"/><Relationship Id="rId79" Type="http://schemas.openxmlformats.org/officeDocument/2006/relationships/image" Target="../media/image893.png"/><Relationship Id="rId102" Type="http://schemas.openxmlformats.org/officeDocument/2006/relationships/customXml" Target="../ink/ink893.xml"/><Relationship Id="rId123" Type="http://schemas.openxmlformats.org/officeDocument/2006/relationships/image" Target="../media/image915.png"/><Relationship Id="rId144" Type="http://schemas.openxmlformats.org/officeDocument/2006/relationships/customXml" Target="../ink/ink914.xml"/><Relationship Id="rId90" Type="http://schemas.openxmlformats.org/officeDocument/2006/relationships/customXml" Target="../ink/ink887.xml"/><Relationship Id="rId165" Type="http://schemas.openxmlformats.org/officeDocument/2006/relationships/customXml" Target="../ink/ink925.xml"/><Relationship Id="rId186" Type="http://schemas.openxmlformats.org/officeDocument/2006/relationships/image" Target="../media/image945.png"/><Relationship Id="rId211" Type="http://schemas.openxmlformats.org/officeDocument/2006/relationships/image" Target="../media/image957.png"/><Relationship Id="rId27" Type="http://schemas.openxmlformats.org/officeDocument/2006/relationships/image" Target="../media/image868.png"/><Relationship Id="rId48" Type="http://schemas.openxmlformats.org/officeDocument/2006/relationships/customXml" Target="../ink/ink866.xml"/><Relationship Id="rId69" Type="http://schemas.openxmlformats.org/officeDocument/2006/relationships/image" Target="../media/image888.png"/><Relationship Id="rId113" Type="http://schemas.openxmlformats.org/officeDocument/2006/relationships/image" Target="../media/image910.png"/><Relationship Id="rId134" Type="http://schemas.openxmlformats.org/officeDocument/2006/relationships/customXml" Target="../ink/ink909.xml"/><Relationship Id="rId80" Type="http://schemas.openxmlformats.org/officeDocument/2006/relationships/customXml" Target="../ink/ink882.xml"/><Relationship Id="rId155" Type="http://schemas.openxmlformats.org/officeDocument/2006/relationships/image" Target="../media/image930.png"/><Relationship Id="rId176" Type="http://schemas.openxmlformats.org/officeDocument/2006/relationships/image" Target="../media/image940.png"/><Relationship Id="rId197" Type="http://schemas.openxmlformats.org/officeDocument/2006/relationships/customXml" Target="../ink/ink941.xml"/><Relationship Id="rId201" Type="http://schemas.openxmlformats.org/officeDocument/2006/relationships/customXml" Target="../ink/ink943.xml"/><Relationship Id="rId17" Type="http://schemas.openxmlformats.org/officeDocument/2006/relationships/image" Target="../media/image863.png"/><Relationship Id="rId38" Type="http://schemas.openxmlformats.org/officeDocument/2006/relationships/customXml" Target="../ink/ink861.xml"/><Relationship Id="rId59" Type="http://schemas.openxmlformats.org/officeDocument/2006/relationships/image" Target="../media/image883.png"/><Relationship Id="rId103" Type="http://schemas.openxmlformats.org/officeDocument/2006/relationships/image" Target="../media/image905.png"/><Relationship Id="rId124" Type="http://schemas.openxmlformats.org/officeDocument/2006/relationships/customXml" Target="../ink/ink904.xml"/><Relationship Id="rId70" Type="http://schemas.openxmlformats.org/officeDocument/2006/relationships/customXml" Target="../ink/ink877.xml"/><Relationship Id="rId91" Type="http://schemas.openxmlformats.org/officeDocument/2006/relationships/image" Target="../media/image899.png"/><Relationship Id="rId145" Type="http://schemas.openxmlformats.org/officeDocument/2006/relationships/image" Target="../media/image926.png"/><Relationship Id="rId166" Type="http://schemas.openxmlformats.org/officeDocument/2006/relationships/image" Target="../media/image935.png"/><Relationship Id="rId187" Type="http://schemas.openxmlformats.org/officeDocument/2006/relationships/customXml" Target="../ink/ink936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949.xml"/><Relationship Id="rId28" Type="http://schemas.openxmlformats.org/officeDocument/2006/relationships/customXml" Target="../ink/ink856.xml"/><Relationship Id="rId49" Type="http://schemas.openxmlformats.org/officeDocument/2006/relationships/image" Target="../media/image565.png"/><Relationship Id="rId114" Type="http://schemas.openxmlformats.org/officeDocument/2006/relationships/customXml" Target="../ink/ink899.xml"/><Relationship Id="rId60" Type="http://schemas.openxmlformats.org/officeDocument/2006/relationships/customXml" Target="../ink/ink872.xml"/><Relationship Id="rId81" Type="http://schemas.openxmlformats.org/officeDocument/2006/relationships/image" Target="../media/image894.png"/><Relationship Id="rId135" Type="http://schemas.openxmlformats.org/officeDocument/2006/relationships/image" Target="../media/image921.png"/><Relationship Id="rId156" Type="http://schemas.openxmlformats.org/officeDocument/2006/relationships/customXml" Target="../ink/ink920.xml"/><Relationship Id="rId177" Type="http://schemas.openxmlformats.org/officeDocument/2006/relationships/customXml" Target="../ink/ink931.xml"/><Relationship Id="rId198" Type="http://schemas.openxmlformats.org/officeDocument/2006/relationships/image" Target="../media/image951.png"/><Relationship Id="rId202" Type="http://schemas.openxmlformats.org/officeDocument/2006/relationships/image" Target="../media/image953.png"/><Relationship Id="rId18" Type="http://schemas.openxmlformats.org/officeDocument/2006/relationships/customXml" Target="../ink/ink851.xml"/><Relationship Id="rId39" Type="http://schemas.openxmlformats.org/officeDocument/2006/relationships/image" Target="../media/image874.png"/><Relationship Id="rId50" Type="http://schemas.openxmlformats.org/officeDocument/2006/relationships/customXml" Target="../ink/ink867.xml"/><Relationship Id="rId104" Type="http://schemas.openxmlformats.org/officeDocument/2006/relationships/customXml" Target="../ink/ink894.xml"/><Relationship Id="rId125" Type="http://schemas.openxmlformats.org/officeDocument/2006/relationships/image" Target="../media/image916.png"/><Relationship Id="rId146" Type="http://schemas.openxmlformats.org/officeDocument/2006/relationships/customXml" Target="../ink/ink915.xml"/><Relationship Id="rId167" Type="http://schemas.openxmlformats.org/officeDocument/2006/relationships/customXml" Target="../ink/ink926.xml"/><Relationship Id="rId188" Type="http://schemas.openxmlformats.org/officeDocument/2006/relationships/image" Target="../media/image946.png"/><Relationship Id="rId71" Type="http://schemas.openxmlformats.org/officeDocument/2006/relationships/image" Target="../media/image889.png"/><Relationship Id="rId92" Type="http://schemas.openxmlformats.org/officeDocument/2006/relationships/customXml" Target="../ink/ink888.xml"/><Relationship Id="rId213" Type="http://schemas.openxmlformats.org/officeDocument/2006/relationships/image" Target="../media/image958.png"/><Relationship Id="rId2" Type="http://schemas.openxmlformats.org/officeDocument/2006/relationships/customXml" Target="../ink/ink843.xml"/><Relationship Id="rId29" Type="http://schemas.openxmlformats.org/officeDocument/2006/relationships/image" Target="../media/image869.png"/><Relationship Id="rId40" Type="http://schemas.openxmlformats.org/officeDocument/2006/relationships/customXml" Target="../ink/ink862.xml"/><Relationship Id="rId115" Type="http://schemas.openxmlformats.org/officeDocument/2006/relationships/image" Target="../media/image911.png"/><Relationship Id="rId136" Type="http://schemas.openxmlformats.org/officeDocument/2006/relationships/customXml" Target="../ink/ink910.xml"/><Relationship Id="rId157" Type="http://schemas.openxmlformats.org/officeDocument/2006/relationships/image" Target="../media/image931.png"/><Relationship Id="rId178" Type="http://schemas.openxmlformats.org/officeDocument/2006/relationships/image" Target="../media/image941.png"/><Relationship Id="rId61" Type="http://schemas.openxmlformats.org/officeDocument/2006/relationships/image" Target="../media/image884.png"/><Relationship Id="rId82" Type="http://schemas.openxmlformats.org/officeDocument/2006/relationships/customXml" Target="../ink/ink883.xml"/><Relationship Id="rId199" Type="http://schemas.openxmlformats.org/officeDocument/2006/relationships/customXml" Target="../ink/ink942.xml"/><Relationship Id="rId203" Type="http://schemas.openxmlformats.org/officeDocument/2006/relationships/customXml" Target="../ink/ink9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9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customXml" Target="../ink/ink95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7.png"/><Relationship Id="rId299" Type="http://schemas.openxmlformats.org/officeDocument/2006/relationships/image" Target="../media/image1098.png"/><Relationship Id="rId21" Type="http://schemas.openxmlformats.org/officeDocument/2006/relationships/image" Target="../media/image99.png"/><Relationship Id="rId63" Type="http://schemas.openxmlformats.org/officeDocument/2006/relationships/image" Target="../media/image980.png"/><Relationship Id="rId159" Type="http://schemas.openxmlformats.org/officeDocument/2006/relationships/image" Target="../media/image1028.png"/><Relationship Id="rId324" Type="http://schemas.openxmlformats.org/officeDocument/2006/relationships/customXml" Target="../ink/ink1114.xml"/><Relationship Id="rId366" Type="http://schemas.openxmlformats.org/officeDocument/2006/relationships/customXml" Target="../ink/ink1135.xml"/><Relationship Id="rId170" Type="http://schemas.openxmlformats.org/officeDocument/2006/relationships/customXml" Target="../ink/ink1037.xml"/><Relationship Id="rId226" Type="http://schemas.openxmlformats.org/officeDocument/2006/relationships/customXml" Target="../ink/ink1065.xml"/><Relationship Id="rId433" Type="http://schemas.openxmlformats.org/officeDocument/2006/relationships/image" Target="../media/image1165.png"/><Relationship Id="rId268" Type="http://schemas.openxmlformats.org/officeDocument/2006/relationships/customXml" Target="../ink/ink1086.xml"/><Relationship Id="rId475" Type="http://schemas.openxmlformats.org/officeDocument/2006/relationships/image" Target="../media/image1186.png"/><Relationship Id="rId32" Type="http://schemas.openxmlformats.org/officeDocument/2006/relationships/customXml" Target="../ink/ink968.xml"/><Relationship Id="rId74" Type="http://schemas.openxmlformats.org/officeDocument/2006/relationships/customXml" Target="../ink/ink989.xml"/><Relationship Id="rId128" Type="http://schemas.openxmlformats.org/officeDocument/2006/relationships/customXml" Target="../ink/ink1016.xml"/><Relationship Id="rId335" Type="http://schemas.openxmlformats.org/officeDocument/2006/relationships/image" Target="../media/image1116.png"/><Relationship Id="rId377" Type="http://schemas.openxmlformats.org/officeDocument/2006/relationships/image" Target="../media/image1137.png"/><Relationship Id="rId500" Type="http://schemas.openxmlformats.org/officeDocument/2006/relationships/customXml" Target="../ink/ink1202.xml"/><Relationship Id="rId5" Type="http://schemas.openxmlformats.org/officeDocument/2006/relationships/image" Target="../media/image19.png"/><Relationship Id="rId181" Type="http://schemas.openxmlformats.org/officeDocument/2006/relationships/image" Target="../media/image1039.png"/><Relationship Id="rId237" Type="http://schemas.openxmlformats.org/officeDocument/2006/relationships/image" Target="../media/image1067.png"/><Relationship Id="rId402" Type="http://schemas.openxmlformats.org/officeDocument/2006/relationships/customXml" Target="../ink/ink1153.xml"/><Relationship Id="rId279" Type="http://schemas.openxmlformats.org/officeDocument/2006/relationships/image" Target="../media/image1088.png"/><Relationship Id="rId444" Type="http://schemas.openxmlformats.org/officeDocument/2006/relationships/customXml" Target="../ink/ink1174.xml"/><Relationship Id="rId486" Type="http://schemas.openxmlformats.org/officeDocument/2006/relationships/customXml" Target="../ink/ink1195.xml"/><Relationship Id="rId43" Type="http://schemas.openxmlformats.org/officeDocument/2006/relationships/image" Target="../media/image970.png"/><Relationship Id="rId139" Type="http://schemas.openxmlformats.org/officeDocument/2006/relationships/image" Target="../media/image1018.png"/><Relationship Id="rId290" Type="http://schemas.openxmlformats.org/officeDocument/2006/relationships/customXml" Target="../ink/ink1097.xml"/><Relationship Id="rId304" Type="http://schemas.openxmlformats.org/officeDocument/2006/relationships/customXml" Target="../ink/ink1104.xml"/><Relationship Id="rId346" Type="http://schemas.openxmlformats.org/officeDocument/2006/relationships/customXml" Target="../ink/ink1125.xml"/><Relationship Id="rId388" Type="http://schemas.openxmlformats.org/officeDocument/2006/relationships/customXml" Target="../ink/ink1146.xml"/><Relationship Id="rId511" Type="http://schemas.openxmlformats.org/officeDocument/2006/relationships/image" Target="../media/image1204.png"/><Relationship Id="rId85" Type="http://schemas.openxmlformats.org/officeDocument/2006/relationships/image" Target="../media/image991.png"/><Relationship Id="rId150" Type="http://schemas.openxmlformats.org/officeDocument/2006/relationships/customXml" Target="../ink/ink1027.xml"/><Relationship Id="rId192" Type="http://schemas.openxmlformats.org/officeDocument/2006/relationships/customXml" Target="../ink/ink1048.xml"/><Relationship Id="rId206" Type="http://schemas.openxmlformats.org/officeDocument/2006/relationships/customXml" Target="../ink/ink1055.xml"/><Relationship Id="rId413" Type="http://schemas.openxmlformats.org/officeDocument/2006/relationships/image" Target="../media/image1155.png"/><Relationship Id="rId248" Type="http://schemas.openxmlformats.org/officeDocument/2006/relationships/customXml" Target="../ink/ink1076.xml"/><Relationship Id="rId455" Type="http://schemas.openxmlformats.org/officeDocument/2006/relationships/image" Target="../media/image1176.png"/><Relationship Id="rId497" Type="http://schemas.openxmlformats.org/officeDocument/2006/relationships/image" Target="../media/image1197.png"/><Relationship Id="rId12" Type="http://schemas.openxmlformats.org/officeDocument/2006/relationships/customXml" Target="../ink/ink958.xml"/><Relationship Id="rId108" Type="http://schemas.openxmlformats.org/officeDocument/2006/relationships/customXml" Target="../ink/ink1006.xml"/><Relationship Id="rId315" Type="http://schemas.openxmlformats.org/officeDocument/2006/relationships/image" Target="../media/image1106.png"/><Relationship Id="rId357" Type="http://schemas.openxmlformats.org/officeDocument/2006/relationships/image" Target="../media/image1127.png"/><Relationship Id="rId54" Type="http://schemas.openxmlformats.org/officeDocument/2006/relationships/customXml" Target="../ink/ink979.xml"/><Relationship Id="rId96" Type="http://schemas.openxmlformats.org/officeDocument/2006/relationships/customXml" Target="../ink/ink1000.xml"/><Relationship Id="rId161" Type="http://schemas.openxmlformats.org/officeDocument/2006/relationships/image" Target="../media/image1029.png"/><Relationship Id="rId217" Type="http://schemas.openxmlformats.org/officeDocument/2006/relationships/image" Target="../media/image1057.png"/><Relationship Id="rId399" Type="http://schemas.openxmlformats.org/officeDocument/2006/relationships/image" Target="../media/image1148.png"/><Relationship Id="rId259" Type="http://schemas.openxmlformats.org/officeDocument/2006/relationships/image" Target="../media/image1078.png"/><Relationship Id="rId424" Type="http://schemas.openxmlformats.org/officeDocument/2006/relationships/customXml" Target="../ink/ink1164.xml"/><Relationship Id="rId466" Type="http://schemas.openxmlformats.org/officeDocument/2006/relationships/customXml" Target="../ink/ink1185.xml"/><Relationship Id="rId23" Type="http://schemas.openxmlformats.org/officeDocument/2006/relationships/image" Target="../media/image960.png"/><Relationship Id="rId119" Type="http://schemas.openxmlformats.org/officeDocument/2006/relationships/image" Target="../media/image1008.png"/><Relationship Id="rId270" Type="http://schemas.openxmlformats.org/officeDocument/2006/relationships/customXml" Target="../ink/ink1087.xml"/><Relationship Id="rId326" Type="http://schemas.openxmlformats.org/officeDocument/2006/relationships/customXml" Target="../ink/ink1115.xml"/><Relationship Id="rId65" Type="http://schemas.openxmlformats.org/officeDocument/2006/relationships/image" Target="../media/image981.png"/><Relationship Id="rId130" Type="http://schemas.openxmlformats.org/officeDocument/2006/relationships/customXml" Target="../ink/ink1017.xml"/><Relationship Id="rId368" Type="http://schemas.openxmlformats.org/officeDocument/2006/relationships/customXml" Target="../ink/ink1136.xml"/><Relationship Id="rId172" Type="http://schemas.openxmlformats.org/officeDocument/2006/relationships/customXml" Target="../ink/ink1038.xml"/><Relationship Id="rId228" Type="http://schemas.openxmlformats.org/officeDocument/2006/relationships/customXml" Target="../ink/ink1066.xml"/><Relationship Id="rId435" Type="http://schemas.openxmlformats.org/officeDocument/2006/relationships/image" Target="../media/image1166.png"/><Relationship Id="rId477" Type="http://schemas.openxmlformats.org/officeDocument/2006/relationships/image" Target="../media/image1187.png"/><Relationship Id="rId281" Type="http://schemas.openxmlformats.org/officeDocument/2006/relationships/image" Target="../media/image1089.png"/><Relationship Id="rId337" Type="http://schemas.openxmlformats.org/officeDocument/2006/relationships/image" Target="../media/image1117.png"/><Relationship Id="rId502" Type="http://schemas.openxmlformats.org/officeDocument/2006/relationships/customXml" Target="../ink/ink1203.xml"/><Relationship Id="rId34" Type="http://schemas.openxmlformats.org/officeDocument/2006/relationships/customXml" Target="../ink/ink969.xml"/><Relationship Id="rId76" Type="http://schemas.openxmlformats.org/officeDocument/2006/relationships/customXml" Target="../ink/ink990.xml"/><Relationship Id="rId141" Type="http://schemas.openxmlformats.org/officeDocument/2006/relationships/image" Target="../media/image1019.png"/><Relationship Id="rId379" Type="http://schemas.openxmlformats.org/officeDocument/2006/relationships/image" Target="../media/image1138.png"/><Relationship Id="rId7" Type="http://schemas.openxmlformats.org/officeDocument/2006/relationships/image" Target="../media/image20.png"/><Relationship Id="rId183" Type="http://schemas.openxmlformats.org/officeDocument/2006/relationships/image" Target="../media/image1040.png"/><Relationship Id="rId239" Type="http://schemas.openxmlformats.org/officeDocument/2006/relationships/image" Target="../media/image1068.png"/><Relationship Id="rId390" Type="http://schemas.openxmlformats.org/officeDocument/2006/relationships/customXml" Target="../ink/ink1147.xml"/><Relationship Id="rId404" Type="http://schemas.openxmlformats.org/officeDocument/2006/relationships/customXml" Target="../ink/ink1154.xml"/><Relationship Id="rId446" Type="http://schemas.openxmlformats.org/officeDocument/2006/relationships/customXml" Target="../ink/ink1175.xml"/><Relationship Id="rId250" Type="http://schemas.openxmlformats.org/officeDocument/2006/relationships/customXml" Target="../ink/ink1077.xml"/><Relationship Id="rId292" Type="http://schemas.openxmlformats.org/officeDocument/2006/relationships/customXml" Target="../ink/ink1098.xml"/><Relationship Id="rId306" Type="http://schemas.openxmlformats.org/officeDocument/2006/relationships/customXml" Target="../ink/ink1105.xml"/><Relationship Id="rId488" Type="http://schemas.openxmlformats.org/officeDocument/2006/relationships/customXml" Target="../ink/ink1196.xml"/><Relationship Id="rId45" Type="http://schemas.openxmlformats.org/officeDocument/2006/relationships/image" Target="../media/image971.png"/><Relationship Id="rId87" Type="http://schemas.openxmlformats.org/officeDocument/2006/relationships/image" Target="../media/image992.png"/><Relationship Id="rId110" Type="http://schemas.openxmlformats.org/officeDocument/2006/relationships/customXml" Target="../ink/ink1007.xml"/><Relationship Id="rId348" Type="http://schemas.openxmlformats.org/officeDocument/2006/relationships/customXml" Target="../ink/ink1126.xml"/><Relationship Id="rId152" Type="http://schemas.openxmlformats.org/officeDocument/2006/relationships/customXml" Target="../ink/ink1028.xml"/><Relationship Id="rId194" Type="http://schemas.openxmlformats.org/officeDocument/2006/relationships/customXml" Target="../ink/ink1049.xml"/><Relationship Id="rId208" Type="http://schemas.openxmlformats.org/officeDocument/2006/relationships/customXml" Target="../ink/ink1056.xml"/><Relationship Id="rId415" Type="http://schemas.openxmlformats.org/officeDocument/2006/relationships/image" Target="../media/image1156.png"/><Relationship Id="rId457" Type="http://schemas.openxmlformats.org/officeDocument/2006/relationships/image" Target="../media/image1177.png"/><Relationship Id="rId261" Type="http://schemas.openxmlformats.org/officeDocument/2006/relationships/image" Target="../media/image1079.png"/><Relationship Id="rId499" Type="http://schemas.openxmlformats.org/officeDocument/2006/relationships/image" Target="../media/image1198.png"/><Relationship Id="rId14" Type="http://schemas.openxmlformats.org/officeDocument/2006/relationships/customXml" Target="../ink/ink959.xml"/><Relationship Id="rId56" Type="http://schemas.openxmlformats.org/officeDocument/2006/relationships/customXml" Target="../ink/ink980.xml"/><Relationship Id="rId317" Type="http://schemas.openxmlformats.org/officeDocument/2006/relationships/image" Target="../media/image1107.png"/><Relationship Id="rId359" Type="http://schemas.openxmlformats.org/officeDocument/2006/relationships/image" Target="../media/image1128.png"/><Relationship Id="rId98" Type="http://schemas.openxmlformats.org/officeDocument/2006/relationships/customXml" Target="../ink/ink1001.xml"/><Relationship Id="rId121" Type="http://schemas.openxmlformats.org/officeDocument/2006/relationships/image" Target="../media/image1009.png"/><Relationship Id="rId163" Type="http://schemas.openxmlformats.org/officeDocument/2006/relationships/image" Target="../media/image1030.png"/><Relationship Id="rId219" Type="http://schemas.openxmlformats.org/officeDocument/2006/relationships/image" Target="../media/image1058.png"/><Relationship Id="rId370" Type="http://schemas.openxmlformats.org/officeDocument/2006/relationships/customXml" Target="../ink/ink1137.xml"/><Relationship Id="rId426" Type="http://schemas.openxmlformats.org/officeDocument/2006/relationships/customXml" Target="../ink/ink1165.xml"/><Relationship Id="rId230" Type="http://schemas.openxmlformats.org/officeDocument/2006/relationships/customXml" Target="../ink/ink1067.xml"/><Relationship Id="rId468" Type="http://schemas.openxmlformats.org/officeDocument/2006/relationships/customXml" Target="../ink/ink1186.xml"/><Relationship Id="rId25" Type="http://schemas.openxmlformats.org/officeDocument/2006/relationships/image" Target="../media/image961.png"/><Relationship Id="rId67" Type="http://schemas.openxmlformats.org/officeDocument/2006/relationships/image" Target="../media/image982.png"/><Relationship Id="rId272" Type="http://schemas.openxmlformats.org/officeDocument/2006/relationships/customXml" Target="../ink/ink1088.xml"/><Relationship Id="rId328" Type="http://schemas.openxmlformats.org/officeDocument/2006/relationships/customXml" Target="../ink/ink1116.xml"/><Relationship Id="rId132" Type="http://schemas.openxmlformats.org/officeDocument/2006/relationships/customXml" Target="../ink/ink1018.xml"/><Relationship Id="rId174" Type="http://schemas.openxmlformats.org/officeDocument/2006/relationships/customXml" Target="../ink/ink1039.xml"/><Relationship Id="rId381" Type="http://schemas.openxmlformats.org/officeDocument/2006/relationships/image" Target="../media/image1139.png"/><Relationship Id="rId241" Type="http://schemas.openxmlformats.org/officeDocument/2006/relationships/image" Target="../media/image1069.png"/><Relationship Id="rId437" Type="http://schemas.openxmlformats.org/officeDocument/2006/relationships/image" Target="../media/image1167.png"/><Relationship Id="rId479" Type="http://schemas.openxmlformats.org/officeDocument/2006/relationships/image" Target="../media/image1188.png"/><Relationship Id="rId36" Type="http://schemas.openxmlformats.org/officeDocument/2006/relationships/customXml" Target="../ink/ink970.xml"/><Relationship Id="rId283" Type="http://schemas.openxmlformats.org/officeDocument/2006/relationships/image" Target="../media/image1090.png"/><Relationship Id="rId339" Type="http://schemas.openxmlformats.org/officeDocument/2006/relationships/image" Target="../media/image1118.png"/><Relationship Id="rId490" Type="http://schemas.openxmlformats.org/officeDocument/2006/relationships/customXml" Target="../ink/ink1197.xml"/><Relationship Id="rId504" Type="http://schemas.openxmlformats.org/officeDocument/2006/relationships/customXml" Target="../ink/ink1204.xml"/><Relationship Id="rId78" Type="http://schemas.openxmlformats.org/officeDocument/2006/relationships/customXml" Target="../ink/ink991.xml"/><Relationship Id="rId101" Type="http://schemas.openxmlformats.org/officeDocument/2006/relationships/image" Target="../media/image999.png"/><Relationship Id="rId143" Type="http://schemas.openxmlformats.org/officeDocument/2006/relationships/image" Target="../media/image1020.png"/><Relationship Id="rId185" Type="http://schemas.openxmlformats.org/officeDocument/2006/relationships/image" Target="../media/image1041.png"/><Relationship Id="rId350" Type="http://schemas.openxmlformats.org/officeDocument/2006/relationships/customXml" Target="../ink/ink1127.xml"/><Relationship Id="rId406" Type="http://schemas.openxmlformats.org/officeDocument/2006/relationships/customXml" Target="../ink/ink1155.xml"/><Relationship Id="rId9" Type="http://schemas.openxmlformats.org/officeDocument/2006/relationships/image" Target="../media/image21.png"/><Relationship Id="rId210" Type="http://schemas.openxmlformats.org/officeDocument/2006/relationships/customXml" Target="../ink/ink1057.xml"/><Relationship Id="rId392" Type="http://schemas.openxmlformats.org/officeDocument/2006/relationships/customXml" Target="../ink/ink1148.xml"/><Relationship Id="rId448" Type="http://schemas.openxmlformats.org/officeDocument/2006/relationships/customXml" Target="../ink/ink1176.xml"/><Relationship Id="rId252" Type="http://schemas.openxmlformats.org/officeDocument/2006/relationships/customXml" Target="../ink/ink1078.xml"/><Relationship Id="rId294" Type="http://schemas.openxmlformats.org/officeDocument/2006/relationships/customXml" Target="../ink/ink1099.xml"/><Relationship Id="rId308" Type="http://schemas.openxmlformats.org/officeDocument/2006/relationships/customXml" Target="../ink/ink1106.xml"/><Relationship Id="rId47" Type="http://schemas.openxmlformats.org/officeDocument/2006/relationships/image" Target="../media/image972.png"/><Relationship Id="rId89" Type="http://schemas.openxmlformats.org/officeDocument/2006/relationships/image" Target="../media/image993.png"/><Relationship Id="rId112" Type="http://schemas.openxmlformats.org/officeDocument/2006/relationships/customXml" Target="../ink/ink1008.xml"/><Relationship Id="rId154" Type="http://schemas.openxmlformats.org/officeDocument/2006/relationships/customXml" Target="../ink/ink1029.xml"/><Relationship Id="rId361" Type="http://schemas.openxmlformats.org/officeDocument/2006/relationships/image" Target="../media/image1129.png"/><Relationship Id="rId196" Type="http://schemas.openxmlformats.org/officeDocument/2006/relationships/customXml" Target="../ink/ink1050.xml"/><Relationship Id="rId417" Type="http://schemas.openxmlformats.org/officeDocument/2006/relationships/image" Target="../media/image1157.png"/><Relationship Id="rId459" Type="http://schemas.openxmlformats.org/officeDocument/2006/relationships/image" Target="../media/image1178.png"/><Relationship Id="rId16" Type="http://schemas.openxmlformats.org/officeDocument/2006/relationships/customXml" Target="../ink/ink960.xml"/><Relationship Id="rId221" Type="http://schemas.openxmlformats.org/officeDocument/2006/relationships/image" Target="../media/image1059.png"/><Relationship Id="rId263" Type="http://schemas.openxmlformats.org/officeDocument/2006/relationships/image" Target="../media/image1080.png"/><Relationship Id="rId319" Type="http://schemas.openxmlformats.org/officeDocument/2006/relationships/image" Target="../media/image1108.png"/><Relationship Id="rId470" Type="http://schemas.openxmlformats.org/officeDocument/2006/relationships/customXml" Target="../ink/ink1187.xml"/><Relationship Id="rId58" Type="http://schemas.openxmlformats.org/officeDocument/2006/relationships/customXml" Target="../ink/ink981.xml"/><Relationship Id="rId123" Type="http://schemas.openxmlformats.org/officeDocument/2006/relationships/image" Target="../media/image1010.png"/><Relationship Id="rId330" Type="http://schemas.openxmlformats.org/officeDocument/2006/relationships/customXml" Target="../ink/ink1117.xml"/><Relationship Id="rId165" Type="http://schemas.openxmlformats.org/officeDocument/2006/relationships/image" Target="../media/image1031.png"/><Relationship Id="rId372" Type="http://schemas.openxmlformats.org/officeDocument/2006/relationships/customXml" Target="../ink/ink1138.xml"/><Relationship Id="rId428" Type="http://schemas.openxmlformats.org/officeDocument/2006/relationships/customXml" Target="../ink/ink1166.xml"/><Relationship Id="rId232" Type="http://schemas.openxmlformats.org/officeDocument/2006/relationships/customXml" Target="../ink/ink1068.xml"/><Relationship Id="rId274" Type="http://schemas.openxmlformats.org/officeDocument/2006/relationships/customXml" Target="../ink/ink1089.xml"/><Relationship Id="rId481" Type="http://schemas.openxmlformats.org/officeDocument/2006/relationships/image" Target="../media/image1189.png"/><Relationship Id="rId27" Type="http://schemas.openxmlformats.org/officeDocument/2006/relationships/image" Target="../media/image962.png"/><Relationship Id="rId69" Type="http://schemas.openxmlformats.org/officeDocument/2006/relationships/image" Target="../media/image983.png"/><Relationship Id="rId134" Type="http://schemas.openxmlformats.org/officeDocument/2006/relationships/customXml" Target="../ink/ink1019.xml"/><Relationship Id="rId80" Type="http://schemas.openxmlformats.org/officeDocument/2006/relationships/customXml" Target="../ink/ink992.xml"/><Relationship Id="rId176" Type="http://schemas.openxmlformats.org/officeDocument/2006/relationships/customXml" Target="../ink/ink1040.xml"/><Relationship Id="rId341" Type="http://schemas.openxmlformats.org/officeDocument/2006/relationships/image" Target="../media/image1119.png"/><Relationship Id="rId383" Type="http://schemas.openxmlformats.org/officeDocument/2006/relationships/image" Target="../media/image1140.png"/><Relationship Id="rId439" Type="http://schemas.openxmlformats.org/officeDocument/2006/relationships/image" Target="../media/image1168.png"/><Relationship Id="rId201" Type="http://schemas.openxmlformats.org/officeDocument/2006/relationships/image" Target="../media/image1049.png"/><Relationship Id="rId243" Type="http://schemas.openxmlformats.org/officeDocument/2006/relationships/image" Target="../media/image1070.png"/><Relationship Id="rId285" Type="http://schemas.openxmlformats.org/officeDocument/2006/relationships/image" Target="../media/image1091.png"/><Relationship Id="rId450" Type="http://schemas.openxmlformats.org/officeDocument/2006/relationships/customXml" Target="../ink/ink1177.xml"/><Relationship Id="rId506" Type="http://schemas.openxmlformats.org/officeDocument/2006/relationships/customXml" Target="../ink/ink1205.xml"/><Relationship Id="rId38" Type="http://schemas.openxmlformats.org/officeDocument/2006/relationships/customXml" Target="../ink/ink971.xml"/><Relationship Id="rId103" Type="http://schemas.openxmlformats.org/officeDocument/2006/relationships/image" Target="../media/image1000.png"/><Relationship Id="rId310" Type="http://schemas.openxmlformats.org/officeDocument/2006/relationships/customXml" Target="../ink/ink1107.xml"/><Relationship Id="rId492" Type="http://schemas.openxmlformats.org/officeDocument/2006/relationships/customXml" Target="../ink/ink1198.xml"/><Relationship Id="rId91" Type="http://schemas.openxmlformats.org/officeDocument/2006/relationships/image" Target="../media/image994.png"/><Relationship Id="rId145" Type="http://schemas.openxmlformats.org/officeDocument/2006/relationships/image" Target="../media/image1021.png"/><Relationship Id="rId187" Type="http://schemas.openxmlformats.org/officeDocument/2006/relationships/image" Target="../media/image1042.png"/><Relationship Id="rId352" Type="http://schemas.openxmlformats.org/officeDocument/2006/relationships/customXml" Target="../ink/ink1128.xml"/><Relationship Id="rId394" Type="http://schemas.openxmlformats.org/officeDocument/2006/relationships/customXml" Target="../ink/ink1149.xml"/><Relationship Id="rId408" Type="http://schemas.openxmlformats.org/officeDocument/2006/relationships/customXml" Target="../ink/ink1156.xml"/><Relationship Id="rId212" Type="http://schemas.openxmlformats.org/officeDocument/2006/relationships/customXml" Target="../ink/ink1058.xml"/><Relationship Id="rId254" Type="http://schemas.openxmlformats.org/officeDocument/2006/relationships/customXml" Target="../ink/ink1079.xml"/><Relationship Id="rId49" Type="http://schemas.openxmlformats.org/officeDocument/2006/relationships/image" Target="../media/image973.png"/><Relationship Id="rId114" Type="http://schemas.openxmlformats.org/officeDocument/2006/relationships/customXml" Target="../ink/ink1009.xml"/><Relationship Id="rId296" Type="http://schemas.openxmlformats.org/officeDocument/2006/relationships/customXml" Target="../ink/ink1100.xml"/><Relationship Id="rId461" Type="http://schemas.openxmlformats.org/officeDocument/2006/relationships/image" Target="../media/image1179.png"/><Relationship Id="rId60" Type="http://schemas.openxmlformats.org/officeDocument/2006/relationships/customXml" Target="../ink/ink982.xml"/><Relationship Id="rId156" Type="http://schemas.openxmlformats.org/officeDocument/2006/relationships/customXml" Target="../ink/ink1030.xml"/><Relationship Id="rId198" Type="http://schemas.openxmlformats.org/officeDocument/2006/relationships/customXml" Target="../ink/ink1051.xml"/><Relationship Id="rId321" Type="http://schemas.openxmlformats.org/officeDocument/2006/relationships/image" Target="../media/image1109.png"/><Relationship Id="rId363" Type="http://schemas.openxmlformats.org/officeDocument/2006/relationships/image" Target="../media/image1130.png"/><Relationship Id="rId419" Type="http://schemas.openxmlformats.org/officeDocument/2006/relationships/image" Target="../media/image1158.png"/><Relationship Id="rId223" Type="http://schemas.openxmlformats.org/officeDocument/2006/relationships/image" Target="../media/image1060.png"/><Relationship Id="rId430" Type="http://schemas.openxmlformats.org/officeDocument/2006/relationships/customXml" Target="../ink/ink1167.xml"/><Relationship Id="rId18" Type="http://schemas.openxmlformats.org/officeDocument/2006/relationships/customXml" Target="../ink/ink961.xml"/><Relationship Id="rId265" Type="http://schemas.openxmlformats.org/officeDocument/2006/relationships/image" Target="../media/image1081.png"/><Relationship Id="rId472" Type="http://schemas.openxmlformats.org/officeDocument/2006/relationships/customXml" Target="../ink/ink1188.xml"/><Relationship Id="rId125" Type="http://schemas.openxmlformats.org/officeDocument/2006/relationships/image" Target="../media/image1011.png"/><Relationship Id="rId167" Type="http://schemas.openxmlformats.org/officeDocument/2006/relationships/image" Target="../media/image1032.png"/><Relationship Id="rId332" Type="http://schemas.openxmlformats.org/officeDocument/2006/relationships/customXml" Target="../ink/ink1118.xml"/><Relationship Id="rId374" Type="http://schemas.openxmlformats.org/officeDocument/2006/relationships/customXml" Target="../ink/ink1139.xml"/><Relationship Id="rId71" Type="http://schemas.openxmlformats.org/officeDocument/2006/relationships/image" Target="../media/image984.png"/><Relationship Id="rId234" Type="http://schemas.openxmlformats.org/officeDocument/2006/relationships/customXml" Target="../ink/ink1069.xml"/><Relationship Id="rId2" Type="http://schemas.openxmlformats.org/officeDocument/2006/relationships/customXml" Target="../ink/ink953.xml"/><Relationship Id="rId29" Type="http://schemas.openxmlformats.org/officeDocument/2006/relationships/image" Target="../media/image963.png"/><Relationship Id="rId276" Type="http://schemas.openxmlformats.org/officeDocument/2006/relationships/customXml" Target="../ink/ink1090.xml"/><Relationship Id="rId441" Type="http://schemas.openxmlformats.org/officeDocument/2006/relationships/image" Target="../media/image1169.png"/><Relationship Id="rId483" Type="http://schemas.openxmlformats.org/officeDocument/2006/relationships/image" Target="../media/image1190.png"/><Relationship Id="rId40" Type="http://schemas.openxmlformats.org/officeDocument/2006/relationships/customXml" Target="../ink/ink972.xml"/><Relationship Id="rId136" Type="http://schemas.openxmlformats.org/officeDocument/2006/relationships/customXml" Target="../ink/ink1020.xml"/><Relationship Id="rId178" Type="http://schemas.openxmlformats.org/officeDocument/2006/relationships/customXml" Target="../ink/ink1041.xml"/><Relationship Id="rId301" Type="http://schemas.openxmlformats.org/officeDocument/2006/relationships/image" Target="../media/image1099.png"/><Relationship Id="rId343" Type="http://schemas.openxmlformats.org/officeDocument/2006/relationships/image" Target="../media/image1120.png"/><Relationship Id="rId82" Type="http://schemas.openxmlformats.org/officeDocument/2006/relationships/customXml" Target="../ink/ink993.xml"/><Relationship Id="rId203" Type="http://schemas.openxmlformats.org/officeDocument/2006/relationships/image" Target="../media/image1050.png"/><Relationship Id="rId385" Type="http://schemas.openxmlformats.org/officeDocument/2006/relationships/image" Target="../media/image1141.png"/><Relationship Id="rId245" Type="http://schemas.openxmlformats.org/officeDocument/2006/relationships/image" Target="../media/image1071.png"/><Relationship Id="rId287" Type="http://schemas.openxmlformats.org/officeDocument/2006/relationships/image" Target="../media/image1092.png"/><Relationship Id="rId410" Type="http://schemas.openxmlformats.org/officeDocument/2006/relationships/customXml" Target="../ink/ink1157.xml"/><Relationship Id="rId452" Type="http://schemas.openxmlformats.org/officeDocument/2006/relationships/customXml" Target="../ink/ink1178.xml"/><Relationship Id="rId494" Type="http://schemas.openxmlformats.org/officeDocument/2006/relationships/customXml" Target="../ink/ink1199.xml"/><Relationship Id="rId508" Type="http://schemas.openxmlformats.org/officeDocument/2006/relationships/customXml" Target="../ink/ink1206.xml"/><Relationship Id="rId105" Type="http://schemas.openxmlformats.org/officeDocument/2006/relationships/image" Target="../media/image1001.png"/><Relationship Id="rId147" Type="http://schemas.openxmlformats.org/officeDocument/2006/relationships/image" Target="../media/image1022.png"/><Relationship Id="rId312" Type="http://schemas.openxmlformats.org/officeDocument/2006/relationships/customXml" Target="../ink/ink1108.xml"/><Relationship Id="rId354" Type="http://schemas.openxmlformats.org/officeDocument/2006/relationships/customXml" Target="../ink/ink1129.xml"/><Relationship Id="rId51" Type="http://schemas.openxmlformats.org/officeDocument/2006/relationships/image" Target="../media/image974.png"/><Relationship Id="rId93" Type="http://schemas.openxmlformats.org/officeDocument/2006/relationships/image" Target="../media/image995.png"/><Relationship Id="rId189" Type="http://schemas.openxmlformats.org/officeDocument/2006/relationships/image" Target="../media/image1043.png"/><Relationship Id="rId396" Type="http://schemas.openxmlformats.org/officeDocument/2006/relationships/customXml" Target="../ink/ink1150.xml"/><Relationship Id="rId214" Type="http://schemas.openxmlformats.org/officeDocument/2006/relationships/customXml" Target="../ink/ink1059.xml"/><Relationship Id="rId256" Type="http://schemas.openxmlformats.org/officeDocument/2006/relationships/customXml" Target="../ink/ink1080.xml"/><Relationship Id="rId298" Type="http://schemas.openxmlformats.org/officeDocument/2006/relationships/customXml" Target="../ink/ink1101.xml"/><Relationship Id="rId421" Type="http://schemas.openxmlformats.org/officeDocument/2006/relationships/image" Target="../media/image1159.png"/><Relationship Id="rId463" Type="http://schemas.openxmlformats.org/officeDocument/2006/relationships/image" Target="../media/image1180.png"/><Relationship Id="rId116" Type="http://schemas.openxmlformats.org/officeDocument/2006/relationships/customXml" Target="../ink/ink1010.xml"/><Relationship Id="rId158" Type="http://schemas.openxmlformats.org/officeDocument/2006/relationships/customXml" Target="../ink/ink1031.xml"/><Relationship Id="rId323" Type="http://schemas.openxmlformats.org/officeDocument/2006/relationships/image" Target="../media/image1110.png"/><Relationship Id="rId20" Type="http://schemas.openxmlformats.org/officeDocument/2006/relationships/customXml" Target="../ink/ink962.xml"/><Relationship Id="rId62" Type="http://schemas.openxmlformats.org/officeDocument/2006/relationships/customXml" Target="../ink/ink983.xml"/><Relationship Id="rId365" Type="http://schemas.openxmlformats.org/officeDocument/2006/relationships/image" Target="../media/image1131.png"/><Relationship Id="rId225" Type="http://schemas.openxmlformats.org/officeDocument/2006/relationships/image" Target="../media/image1061.png"/><Relationship Id="rId267" Type="http://schemas.openxmlformats.org/officeDocument/2006/relationships/image" Target="../media/image1082.png"/><Relationship Id="rId432" Type="http://schemas.openxmlformats.org/officeDocument/2006/relationships/customXml" Target="../ink/ink1168.xml"/><Relationship Id="rId474" Type="http://schemas.openxmlformats.org/officeDocument/2006/relationships/customXml" Target="../ink/ink1189.xml"/><Relationship Id="rId127" Type="http://schemas.openxmlformats.org/officeDocument/2006/relationships/image" Target="../media/image1012.png"/><Relationship Id="rId31" Type="http://schemas.openxmlformats.org/officeDocument/2006/relationships/image" Target="../media/image964.png"/><Relationship Id="rId73" Type="http://schemas.openxmlformats.org/officeDocument/2006/relationships/image" Target="../media/image985.png"/><Relationship Id="rId169" Type="http://schemas.openxmlformats.org/officeDocument/2006/relationships/image" Target="../media/image1033.png"/><Relationship Id="rId334" Type="http://schemas.openxmlformats.org/officeDocument/2006/relationships/customXml" Target="../ink/ink1119.xml"/><Relationship Id="rId376" Type="http://schemas.openxmlformats.org/officeDocument/2006/relationships/customXml" Target="../ink/ink1140.xml"/><Relationship Id="rId4" Type="http://schemas.openxmlformats.org/officeDocument/2006/relationships/customXml" Target="../ink/ink954.xml"/><Relationship Id="rId180" Type="http://schemas.openxmlformats.org/officeDocument/2006/relationships/customXml" Target="../ink/ink1042.xml"/><Relationship Id="rId236" Type="http://schemas.openxmlformats.org/officeDocument/2006/relationships/customXml" Target="../ink/ink1070.xml"/><Relationship Id="rId278" Type="http://schemas.openxmlformats.org/officeDocument/2006/relationships/customXml" Target="../ink/ink1091.xml"/><Relationship Id="rId401" Type="http://schemas.openxmlformats.org/officeDocument/2006/relationships/image" Target="../media/image1149.png"/><Relationship Id="rId443" Type="http://schemas.openxmlformats.org/officeDocument/2006/relationships/image" Target="../media/image1170.png"/><Relationship Id="rId303" Type="http://schemas.openxmlformats.org/officeDocument/2006/relationships/image" Target="../media/image1100.png"/><Relationship Id="rId485" Type="http://schemas.openxmlformats.org/officeDocument/2006/relationships/image" Target="../media/image1191.png"/><Relationship Id="rId42" Type="http://schemas.openxmlformats.org/officeDocument/2006/relationships/customXml" Target="../ink/ink973.xml"/><Relationship Id="rId84" Type="http://schemas.openxmlformats.org/officeDocument/2006/relationships/customXml" Target="../ink/ink994.xml"/><Relationship Id="rId138" Type="http://schemas.openxmlformats.org/officeDocument/2006/relationships/customXml" Target="../ink/ink1021.xml"/><Relationship Id="rId345" Type="http://schemas.openxmlformats.org/officeDocument/2006/relationships/image" Target="../media/image1121.png"/><Relationship Id="rId387" Type="http://schemas.openxmlformats.org/officeDocument/2006/relationships/image" Target="../media/image1142.png"/><Relationship Id="rId510" Type="http://schemas.openxmlformats.org/officeDocument/2006/relationships/customXml" Target="../ink/ink1207.xml"/><Relationship Id="rId191" Type="http://schemas.openxmlformats.org/officeDocument/2006/relationships/image" Target="../media/image1044.png"/><Relationship Id="rId205" Type="http://schemas.openxmlformats.org/officeDocument/2006/relationships/image" Target="../media/image1051.png"/><Relationship Id="rId247" Type="http://schemas.openxmlformats.org/officeDocument/2006/relationships/image" Target="../media/image1072.png"/><Relationship Id="rId412" Type="http://schemas.openxmlformats.org/officeDocument/2006/relationships/customXml" Target="../ink/ink1158.xml"/><Relationship Id="rId107" Type="http://schemas.openxmlformats.org/officeDocument/2006/relationships/image" Target="../media/image1002.png"/><Relationship Id="rId289" Type="http://schemas.openxmlformats.org/officeDocument/2006/relationships/image" Target="../media/image1093.png"/><Relationship Id="rId454" Type="http://schemas.openxmlformats.org/officeDocument/2006/relationships/customXml" Target="../ink/ink1179.xml"/><Relationship Id="rId496" Type="http://schemas.openxmlformats.org/officeDocument/2006/relationships/customXml" Target="../ink/ink1200.xml"/><Relationship Id="rId11" Type="http://schemas.openxmlformats.org/officeDocument/2006/relationships/image" Target="../media/image22.png"/><Relationship Id="rId53" Type="http://schemas.openxmlformats.org/officeDocument/2006/relationships/image" Target="../media/image975.png"/><Relationship Id="rId149" Type="http://schemas.openxmlformats.org/officeDocument/2006/relationships/image" Target="../media/image1023.png"/><Relationship Id="rId314" Type="http://schemas.openxmlformats.org/officeDocument/2006/relationships/customXml" Target="../ink/ink1109.xml"/><Relationship Id="rId356" Type="http://schemas.openxmlformats.org/officeDocument/2006/relationships/customXml" Target="../ink/ink1130.xml"/><Relationship Id="rId398" Type="http://schemas.openxmlformats.org/officeDocument/2006/relationships/customXml" Target="../ink/ink1151.xml"/><Relationship Id="rId95" Type="http://schemas.openxmlformats.org/officeDocument/2006/relationships/image" Target="../media/image996.png"/><Relationship Id="rId160" Type="http://schemas.openxmlformats.org/officeDocument/2006/relationships/customXml" Target="../ink/ink1032.xml"/><Relationship Id="rId216" Type="http://schemas.openxmlformats.org/officeDocument/2006/relationships/customXml" Target="../ink/ink1060.xml"/><Relationship Id="rId423" Type="http://schemas.openxmlformats.org/officeDocument/2006/relationships/image" Target="../media/image1160.png"/><Relationship Id="rId258" Type="http://schemas.openxmlformats.org/officeDocument/2006/relationships/customXml" Target="../ink/ink1081.xml"/><Relationship Id="rId465" Type="http://schemas.openxmlformats.org/officeDocument/2006/relationships/image" Target="../media/image1181.png"/><Relationship Id="rId22" Type="http://schemas.openxmlformats.org/officeDocument/2006/relationships/customXml" Target="../ink/ink963.xml"/><Relationship Id="rId64" Type="http://schemas.openxmlformats.org/officeDocument/2006/relationships/customXml" Target="../ink/ink984.xml"/><Relationship Id="rId118" Type="http://schemas.openxmlformats.org/officeDocument/2006/relationships/customXml" Target="../ink/ink1011.xml"/><Relationship Id="rId325" Type="http://schemas.openxmlformats.org/officeDocument/2006/relationships/image" Target="../media/image1111.png"/><Relationship Id="rId367" Type="http://schemas.openxmlformats.org/officeDocument/2006/relationships/image" Target="../media/image1132.png"/><Relationship Id="rId171" Type="http://schemas.openxmlformats.org/officeDocument/2006/relationships/image" Target="../media/image1034.png"/><Relationship Id="rId227" Type="http://schemas.openxmlformats.org/officeDocument/2006/relationships/image" Target="../media/image1062.png"/><Relationship Id="rId269" Type="http://schemas.openxmlformats.org/officeDocument/2006/relationships/image" Target="../media/image1083.png"/><Relationship Id="rId434" Type="http://schemas.openxmlformats.org/officeDocument/2006/relationships/customXml" Target="../ink/ink1169.xml"/><Relationship Id="rId476" Type="http://schemas.openxmlformats.org/officeDocument/2006/relationships/customXml" Target="../ink/ink1190.xml"/><Relationship Id="rId33" Type="http://schemas.openxmlformats.org/officeDocument/2006/relationships/image" Target="../media/image965.png"/><Relationship Id="rId129" Type="http://schemas.openxmlformats.org/officeDocument/2006/relationships/image" Target="../media/image1013.png"/><Relationship Id="rId280" Type="http://schemas.openxmlformats.org/officeDocument/2006/relationships/customXml" Target="../ink/ink1092.xml"/><Relationship Id="rId336" Type="http://schemas.openxmlformats.org/officeDocument/2006/relationships/customXml" Target="../ink/ink1120.xml"/><Relationship Id="rId501" Type="http://schemas.openxmlformats.org/officeDocument/2006/relationships/image" Target="../media/image1199.png"/><Relationship Id="rId75" Type="http://schemas.openxmlformats.org/officeDocument/2006/relationships/image" Target="../media/image986.png"/><Relationship Id="rId140" Type="http://schemas.openxmlformats.org/officeDocument/2006/relationships/customXml" Target="../ink/ink1022.xml"/><Relationship Id="rId182" Type="http://schemas.openxmlformats.org/officeDocument/2006/relationships/customXml" Target="../ink/ink1043.xml"/><Relationship Id="rId378" Type="http://schemas.openxmlformats.org/officeDocument/2006/relationships/customXml" Target="../ink/ink1141.xml"/><Relationship Id="rId403" Type="http://schemas.openxmlformats.org/officeDocument/2006/relationships/image" Target="../media/image1150.png"/><Relationship Id="rId6" Type="http://schemas.openxmlformats.org/officeDocument/2006/relationships/customXml" Target="../ink/ink955.xml"/><Relationship Id="rId238" Type="http://schemas.openxmlformats.org/officeDocument/2006/relationships/customXml" Target="../ink/ink1071.xml"/><Relationship Id="rId445" Type="http://schemas.openxmlformats.org/officeDocument/2006/relationships/image" Target="../media/image1171.png"/><Relationship Id="rId487" Type="http://schemas.openxmlformats.org/officeDocument/2006/relationships/image" Target="../media/image1192.png"/><Relationship Id="rId291" Type="http://schemas.openxmlformats.org/officeDocument/2006/relationships/image" Target="../media/image1094.png"/><Relationship Id="rId305" Type="http://schemas.openxmlformats.org/officeDocument/2006/relationships/image" Target="../media/image1101.png"/><Relationship Id="rId347" Type="http://schemas.openxmlformats.org/officeDocument/2006/relationships/image" Target="../media/image1122.png"/><Relationship Id="rId44" Type="http://schemas.openxmlformats.org/officeDocument/2006/relationships/customXml" Target="../ink/ink974.xml"/><Relationship Id="rId86" Type="http://schemas.openxmlformats.org/officeDocument/2006/relationships/customXml" Target="../ink/ink995.xml"/><Relationship Id="rId151" Type="http://schemas.openxmlformats.org/officeDocument/2006/relationships/image" Target="../media/image1024.png"/><Relationship Id="rId389" Type="http://schemas.openxmlformats.org/officeDocument/2006/relationships/image" Target="../media/image1143.png"/><Relationship Id="rId193" Type="http://schemas.openxmlformats.org/officeDocument/2006/relationships/image" Target="../media/image1045.png"/><Relationship Id="rId207" Type="http://schemas.openxmlformats.org/officeDocument/2006/relationships/image" Target="../media/image1052.png"/><Relationship Id="rId249" Type="http://schemas.openxmlformats.org/officeDocument/2006/relationships/image" Target="../media/image1073.png"/><Relationship Id="rId414" Type="http://schemas.openxmlformats.org/officeDocument/2006/relationships/customXml" Target="../ink/ink1159.xml"/><Relationship Id="rId456" Type="http://schemas.openxmlformats.org/officeDocument/2006/relationships/customXml" Target="../ink/ink1180.xml"/><Relationship Id="rId498" Type="http://schemas.openxmlformats.org/officeDocument/2006/relationships/customXml" Target="../ink/ink1201.xml"/><Relationship Id="rId13" Type="http://schemas.openxmlformats.org/officeDocument/2006/relationships/image" Target="../media/image23.png"/><Relationship Id="rId109" Type="http://schemas.openxmlformats.org/officeDocument/2006/relationships/image" Target="../media/image1003.png"/><Relationship Id="rId260" Type="http://schemas.openxmlformats.org/officeDocument/2006/relationships/customXml" Target="../ink/ink1082.xml"/><Relationship Id="rId316" Type="http://schemas.openxmlformats.org/officeDocument/2006/relationships/customXml" Target="../ink/ink1110.xml"/><Relationship Id="rId55" Type="http://schemas.openxmlformats.org/officeDocument/2006/relationships/image" Target="../media/image976.png"/><Relationship Id="rId97" Type="http://schemas.openxmlformats.org/officeDocument/2006/relationships/image" Target="../media/image997.png"/><Relationship Id="rId120" Type="http://schemas.openxmlformats.org/officeDocument/2006/relationships/customXml" Target="../ink/ink1012.xml"/><Relationship Id="rId358" Type="http://schemas.openxmlformats.org/officeDocument/2006/relationships/customXml" Target="../ink/ink1131.xml"/><Relationship Id="rId162" Type="http://schemas.openxmlformats.org/officeDocument/2006/relationships/customXml" Target="../ink/ink1033.xml"/><Relationship Id="rId218" Type="http://schemas.openxmlformats.org/officeDocument/2006/relationships/customXml" Target="../ink/ink1061.xml"/><Relationship Id="rId425" Type="http://schemas.openxmlformats.org/officeDocument/2006/relationships/image" Target="../media/image1161.png"/><Relationship Id="rId467" Type="http://schemas.openxmlformats.org/officeDocument/2006/relationships/image" Target="../media/image1182.png"/><Relationship Id="rId271" Type="http://schemas.openxmlformats.org/officeDocument/2006/relationships/image" Target="../media/image1084.png"/><Relationship Id="rId24" Type="http://schemas.openxmlformats.org/officeDocument/2006/relationships/customXml" Target="../ink/ink964.xml"/><Relationship Id="rId66" Type="http://schemas.openxmlformats.org/officeDocument/2006/relationships/customXml" Target="../ink/ink985.xml"/><Relationship Id="rId131" Type="http://schemas.openxmlformats.org/officeDocument/2006/relationships/image" Target="../media/image1014.png"/><Relationship Id="rId327" Type="http://schemas.openxmlformats.org/officeDocument/2006/relationships/image" Target="../media/image1112.png"/><Relationship Id="rId369" Type="http://schemas.openxmlformats.org/officeDocument/2006/relationships/image" Target="../media/image1133.png"/><Relationship Id="rId173" Type="http://schemas.openxmlformats.org/officeDocument/2006/relationships/image" Target="../media/image1035.png"/><Relationship Id="rId229" Type="http://schemas.openxmlformats.org/officeDocument/2006/relationships/image" Target="../media/image1063.png"/><Relationship Id="rId380" Type="http://schemas.openxmlformats.org/officeDocument/2006/relationships/customXml" Target="../ink/ink1142.xml"/><Relationship Id="rId436" Type="http://schemas.openxmlformats.org/officeDocument/2006/relationships/customXml" Target="../ink/ink1170.xml"/><Relationship Id="rId240" Type="http://schemas.openxmlformats.org/officeDocument/2006/relationships/customXml" Target="../ink/ink1072.xml"/><Relationship Id="rId478" Type="http://schemas.openxmlformats.org/officeDocument/2006/relationships/customXml" Target="../ink/ink1191.xml"/><Relationship Id="rId35" Type="http://schemas.openxmlformats.org/officeDocument/2006/relationships/image" Target="../media/image966.png"/><Relationship Id="rId77" Type="http://schemas.openxmlformats.org/officeDocument/2006/relationships/image" Target="../media/image987.png"/><Relationship Id="rId100" Type="http://schemas.openxmlformats.org/officeDocument/2006/relationships/customXml" Target="../ink/ink1002.xml"/><Relationship Id="rId282" Type="http://schemas.openxmlformats.org/officeDocument/2006/relationships/customXml" Target="../ink/ink1093.xml"/><Relationship Id="rId338" Type="http://schemas.openxmlformats.org/officeDocument/2006/relationships/customXml" Target="../ink/ink1121.xml"/><Relationship Id="rId503" Type="http://schemas.openxmlformats.org/officeDocument/2006/relationships/image" Target="../media/image1200.png"/><Relationship Id="rId8" Type="http://schemas.openxmlformats.org/officeDocument/2006/relationships/customXml" Target="../ink/ink956.xml"/><Relationship Id="rId142" Type="http://schemas.openxmlformats.org/officeDocument/2006/relationships/customXml" Target="../ink/ink1023.xml"/><Relationship Id="rId184" Type="http://schemas.openxmlformats.org/officeDocument/2006/relationships/customXml" Target="../ink/ink1044.xml"/><Relationship Id="rId391" Type="http://schemas.openxmlformats.org/officeDocument/2006/relationships/image" Target="../media/image1144.png"/><Relationship Id="rId405" Type="http://schemas.openxmlformats.org/officeDocument/2006/relationships/image" Target="../media/image1151.png"/><Relationship Id="rId447" Type="http://schemas.openxmlformats.org/officeDocument/2006/relationships/image" Target="../media/image1172.png"/><Relationship Id="rId251" Type="http://schemas.openxmlformats.org/officeDocument/2006/relationships/image" Target="../media/image1074.png"/><Relationship Id="rId489" Type="http://schemas.openxmlformats.org/officeDocument/2006/relationships/image" Target="../media/image1193.png"/><Relationship Id="rId46" Type="http://schemas.openxmlformats.org/officeDocument/2006/relationships/customXml" Target="../ink/ink975.xml"/><Relationship Id="rId293" Type="http://schemas.openxmlformats.org/officeDocument/2006/relationships/image" Target="../media/image1095.png"/><Relationship Id="rId307" Type="http://schemas.openxmlformats.org/officeDocument/2006/relationships/image" Target="../media/image1102.png"/><Relationship Id="rId349" Type="http://schemas.openxmlformats.org/officeDocument/2006/relationships/image" Target="../media/image1123.png"/><Relationship Id="rId88" Type="http://schemas.openxmlformats.org/officeDocument/2006/relationships/customXml" Target="../ink/ink996.xml"/><Relationship Id="rId111" Type="http://schemas.openxmlformats.org/officeDocument/2006/relationships/image" Target="../media/image1004.png"/><Relationship Id="rId153" Type="http://schemas.openxmlformats.org/officeDocument/2006/relationships/image" Target="../media/image1025.png"/><Relationship Id="rId195" Type="http://schemas.openxmlformats.org/officeDocument/2006/relationships/image" Target="../media/image1046.png"/><Relationship Id="rId209" Type="http://schemas.openxmlformats.org/officeDocument/2006/relationships/image" Target="../media/image1053.png"/><Relationship Id="rId360" Type="http://schemas.openxmlformats.org/officeDocument/2006/relationships/customXml" Target="../ink/ink1132.xml"/><Relationship Id="rId416" Type="http://schemas.openxmlformats.org/officeDocument/2006/relationships/customXml" Target="../ink/ink1160.xml"/><Relationship Id="rId220" Type="http://schemas.openxmlformats.org/officeDocument/2006/relationships/customXml" Target="../ink/ink1062.xml"/><Relationship Id="rId458" Type="http://schemas.openxmlformats.org/officeDocument/2006/relationships/customXml" Target="../ink/ink1181.xml"/><Relationship Id="rId15" Type="http://schemas.openxmlformats.org/officeDocument/2006/relationships/image" Target="../media/image31.png"/><Relationship Id="rId57" Type="http://schemas.openxmlformats.org/officeDocument/2006/relationships/image" Target="../media/image977.png"/><Relationship Id="rId262" Type="http://schemas.openxmlformats.org/officeDocument/2006/relationships/customXml" Target="../ink/ink1083.xml"/><Relationship Id="rId318" Type="http://schemas.openxmlformats.org/officeDocument/2006/relationships/customXml" Target="../ink/ink1111.xml"/><Relationship Id="rId99" Type="http://schemas.openxmlformats.org/officeDocument/2006/relationships/image" Target="../media/image998.png"/><Relationship Id="rId122" Type="http://schemas.openxmlformats.org/officeDocument/2006/relationships/customXml" Target="../ink/ink1013.xml"/><Relationship Id="rId164" Type="http://schemas.openxmlformats.org/officeDocument/2006/relationships/customXml" Target="../ink/ink1034.xml"/><Relationship Id="rId371" Type="http://schemas.openxmlformats.org/officeDocument/2006/relationships/image" Target="../media/image1134.png"/><Relationship Id="rId427" Type="http://schemas.openxmlformats.org/officeDocument/2006/relationships/image" Target="../media/image1162.png"/><Relationship Id="rId469" Type="http://schemas.openxmlformats.org/officeDocument/2006/relationships/image" Target="../media/image1183.png"/><Relationship Id="rId26" Type="http://schemas.openxmlformats.org/officeDocument/2006/relationships/customXml" Target="../ink/ink965.xml"/><Relationship Id="rId231" Type="http://schemas.openxmlformats.org/officeDocument/2006/relationships/image" Target="../media/image1064.png"/><Relationship Id="rId273" Type="http://schemas.openxmlformats.org/officeDocument/2006/relationships/image" Target="../media/image1085.png"/><Relationship Id="rId329" Type="http://schemas.openxmlformats.org/officeDocument/2006/relationships/image" Target="../media/image1113.png"/><Relationship Id="rId480" Type="http://schemas.openxmlformats.org/officeDocument/2006/relationships/customXml" Target="../ink/ink1192.xml"/><Relationship Id="rId68" Type="http://schemas.openxmlformats.org/officeDocument/2006/relationships/customXml" Target="../ink/ink986.xml"/><Relationship Id="rId133" Type="http://schemas.openxmlformats.org/officeDocument/2006/relationships/image" Target="../media/image1015.png"/><Relationship Id="rId175" Type="http://schemas.openxmlformats.org/officeDocument/2006/relationships/image" Target="../media/image1036.png"/><Relationship Id="rId340" Type="http://schemas.openxmlformats.org/officeDocument/2006/relationships/customXml" Target="../ink/ink1122.xml"/><Relationship Id="rId200" Type="http://schemas.openxmlformats.org/officeDocument/2006/relationships/customXml" Target="../ink/ink1052.xml"/><Relationship Id="rId382" Type="http://schemas.openxmlformats.org/officeDocument/2006/relationships/customXml" Target="../ink/ink1143.xml"/><Relationship Id="rId438" Type="http://schemas.openxmlformats.org/officeDocument/2006/relationships/customXml" Target="../ink/ink1171.xml"/><Relationship Id="rId242" Type="http://schemas.openxmlformats.org/officeDocument/2006/relationships/customXml" Target="../ink/ink1073.xml"/><Relationship Id="rId284" Type="http://schemas.openxmlformats.org/officeDocument/2006/relationships/customXml" Target="../ink/ink1094.xml"/><Relationship Id="rId491" Type="http://schemas.openxmlformats.org/officeDocument/2006/relationships/image" Target="../media/image1194.png"/><Relationship Id="rId505" Type="http://schemas.openxmlformats.org/officeDocument/2006/relationships/image" Target="../media/image1201.png"/><Relationship Id="rId37" Type="http://schemas.openxmlformats.org/officeDocument/2006/relationships/image" Target="../media/image967.png"/><Relationship Id="rId79" Type="http://schemas.openxmlformats.org/officeDocument/2006/relationships/image" Target="../media/image988.png"/><Relationship Id="rId102" Type="http://schemas.openxmlformats.org/officeDocument/2006/relationships/customXml" Target="../ink/ink1003.xml"/><Relationship Id="rId144" Type="http://schemas.openxmlformats.org/officeDocument/2006/relationships/customXml" Target="../ink/ink1024.xml"/><Relationship Id="rId90" Type="http://schemas.openxmlformats.org/officeDocument/2006/relationships/customXml" Target="../ink/ink997.xml"/><Relationship Id="rId186" Type="http://schemas.openxmlformats.org/officeDocument/2006/relationships/customXml" Target="../ink/ink1045.xml"/><Relationship Id="rId351" Type="http://schemas.openxmlformats.org/officeDocument/2006/relationships/image" Target="../media/image1124.png"/><Relationship Id="rId393" Type="http://schemas.openxmlformats.org/officeDocument/2006/relationships/image" Target="../media/image1145.png"/><Relationship Id="rId407" Type="http://schemas.openxmlformats.org/officeDocument/2006/relationships/image" Target="../media/image1152.png"/><Relationship Id="rId449" Type="http://schemas.openxmlformats.org/officeDocument/2006/relationships/image" Target="../media/image1173.png"/><Relationship Id="rId211" Type="http://schemas.openxmlformats.org/officeDocument/2006/relationships/image" Target="../media/image1054.png"/><Relationship Id="rId253" Type="http://schemas.openxmlformats.org/officeDocument/2006/relationships/image" Target="../media/image1075.png"/><Relationship Id="rId295" Type="http://schemas.openxmlformats.org/officeDocument/2006/relationships/image" Target="../media/image1096.png"/><Relationship Id="rId309" Type="http://schemas.openxmlformats.org/officeDocument/2006/relationships/image" Target="../media/image1103.png"/><Relationship Id="rId460" Type="http://schemas.openxmlformats.org/officeDocument/2006/relationships/customXml" Target="../ink/ink1182.xml"/><Relationship Id="rId48" Type="http://schemas.openxmlformats.org/officeDocument/2006/relationships/customXml" Target="../ink/ink976.xml"/><Relationship Id="rId113" Type="http://schemas.openxmlformats.org/officeDocument/2006/relationships/image" Target="../media/image1005.png"/><Relationship Id="rId320" Type="http://schemas.openxmlformats.org/officeDocument/2006/relationships/customXml" Target="../ink/ink1112.xml"/><Relationship Id="rId155" Type="http://schemas.openxmlformats.org/officeDocument/2006/relationships/image" Target="../media/image1026.png"/><Relationship Id="rId197" Type="http://schemas.openxmlformats.org/officeDocument/2006/relationships/image" Target="../media/image1047.png"/><Relationship Id="rId362" Type="http://schemas.openxmlformats.org/officeDocument/2006/relationships/customXml" Target="../ink/ink1133.xml"/><Relationship Id="rId418" Type="http://schemas.openxmlformats.org/officeDocument/2006/relationships/customXml" Target="../ink/ink1161.xml"/><Relationship Id="rId222" Type="http://schemas.openxmlformats.org/officeDocument/2006/relationships/customXml" Target="../ink/ink1063.xml"/><Relationship Id="rId264" Type="http://schemas.openxmlformats.org/officeDocument/2006/relationships/customXml" Target="../ink/ink1084.xml"/><Relationship Id="rId471" Type="http://schemas.openxmlformats.org/officeDocument/2006/relationships/image" Target="../media/image1184.png"/><Relationship Id="rId17" Type="http://schemas.openxmlformats.org/officeDocument/2006/relationships/image" Target="../media/image94.png"/><Relationship Id="rId59" Type="http://schemas.openxmlformats.org/officeDocument/2006/relationships/image" Target="../media/image978.png"/><Relationship Id="rId124" Type="http://schemas.openxmlformats.org/officeDocument/2006/relationships/customXml" Target="../ink/ink1014.xml"/><Relationship Id="rId70" Type="http://schemas.openxmlformats.org/officeDocument/2006/relationships/customXml" Target="../ink/ink987.xml"/><Relationship Id="rId166" Type="http://schemas.openxmlformats.org/officeDocument/2006/relationships/customXml" Target="../ink/ink1035.xml"/><Relationship Id="rId331" Type="http://schemas.openxmlformats.org/officeDocument/2006/relationships/image" Target="../media/image1114.png"/><Relationship Id="rId373" Type="http://schemas.openxmlformats.org/officeDocument/2006/relationships/image" Target="../media/image1135.png"/><Relationship Id="rId429" Type="http://schemas.openxmlformats.org/officeDocument/2006/relationships/image" Target="../media/image1163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065.png"/><Relationship Id="rId440" Type="http://schemas.openxmlformats.org/officeDocument/2006/relationships/customXml" Target="../ink/ink1172.xml"/><Relationship Id="rId28" Type="http://schemas.openxmlformats.org/officeDocument/2006/relationships/customXml" Target="../ink/ink966.xml"/><Relationship Id="rId275" Type="http://schemas.openxmlformats.org/officeDocument/2006/relationships/image" Target="../media/image1086.png"/><Relationship Id="rId300" Type="http://schemas.openxmlformats.org/officeDocument/2006/relationships/customXml" Target="../ink/ink1102.xml"/><Relationship Id="rId482" Type="http://schemas.openxmlformats.org/officeDocument/2006/relationships/customXml" Target="../ink/ink1193.xml"/><Relationship Id="rId81" Type="http://schemas.openxmlformats.org/officeDocument/2006/relationships/image" Target="../media/image989.png"/><Relationship Id="rId135" Type="http://schemas.openxmlformats.org/officeDocument/2006/relationships/image" Target="../media/image1016.png"/><Relationship Id="rId177" Type="http://schemas.openxmlformats.org/officeDocument/2006/relationships/image" Target="../media/image1037.png"/><Relationship Id="rId342" Type="http://schemas.openxmlformats.org/officeDocument/2006/relationships/customXml" Target="../ink/ink1123.xml"/><Relationship Id="rId384" Type="http://schemas.openxmlformats.org/officeDocument/2006/relationships/customXml" Target="../ink/ink1144.xml"/><Relationship Id="rId202" Type="http://schemas.openxmlformats.org/officeDocument/2006/relationships/customXml" Target="../ink/ink1053.xml"/><Relationship Id="rId244" Type="http://schemas.openxmlformats.org/officeDocument/2006/relationships/customXml" Target="../ink/ink1074.xml"/><Relationship Id="rId39" Type="http://schemas.openxmlformats.org/officeDocument/2006/relationships/image" Target="../media/image968.png"/><Relationship Id="rId286" Type="http://schemas.openxmlformats.org/officeDocument/2006/relationships/customXml" Target="../ink/ink1095.xml"/><Relationship Id="rId451" Type="http://schemas.openxmlformats.org/officeDocument/2006/relationships/image" Target="../media/image1174.png"/><Relationship Id="rId493" Type="http://schemas.openxmlformats.org/officeDocument/2006/relationships/image" Target="../media/image1195.png"/><Relationship Id="rId507" Type="http://schemas.openxmlformats.org/officeDocument/2006/relationships/image" Target="../media/image1202.png"/><Relationship Id="rId50" Type="http://schemas.openxmlformats.org/officeDocument/2006/relationships/customXml" Target="../ink/ink977.xml"/><Relationship Id="rId104" Type="http://schemas.openxmlformats.org/officeDocument/2006/relationships/customXml" Target="../ink/ink1004.xml"/><Relationship Id="rId146" Type="http://schemas.openxmlformats.org/officeDocument/2006/relationships/customXml" Target="../ink/ink1025.xml"/><Relationship Id="rId188" Type="http://schemas.openxmlformats.org/officeDocument/2006/relationships/customXml" Target="../ink/ink1046.xml"/><Relationship Id="rId311" Type="http://schemas.openxmlformats.org/officeDocument/2006/relationships/image" Target="../media/image1104.png"/><Relationship Id="rId353" Type="http://schemas.openxmlformats.org/officeDocument/2006/relationships/image" Target="../media/image1125.png"/><Relationship Id="rId395" Type="http://schemas.openxmlformats.org/officeDocument/2006/relationships/image" Target="../media/image1146.png"/><Relationship Id="rId409" Type="http://schemas.openxmlformats.org/officeDocument/2006/relationships/image" Target="../media/image1153.png"/><Relationship Id="rId92" Type="http://schemas.openxmlformats.org/officeDocument/2006/relationships/customXml" Target="../ink/ink998.xml"/><Relationship Id="rId213" Type="http://schemas.openxmlformats.org/officeDocument/2006/relationships/image" Target="../media/image1055.png"/><Relationship Id="rId420" Type="http://schemas.openxmlformats.org/officeDocument/2006/relationships/customXml" Target="../ink/ink1162.xml"/><Relationship Id="rId255" Type="http://schemas.openxmlformats.org/officeDocument/2006/relationships/image" Target="../media/image1076.png"/><Relationship Id="rId297" Type="http://schemas.openxmlformats.org/officeDocument/2006/relationships/image" Target="../media/image1097.png"/><Relationship Id="rId462" Type="http://schemas.openxmlformats.org/officeDocument/2006/relationships/customXml" Target="../ink/ink1183.xml"/><Relationship Id="rId115" Type="http://schemas.openxmlformats.org/officeDocument/2006/relationships/image" Target="../media/image1006.png"/><Relationship Id="rId157" Type="http://schemas.openxmlformats.org/officeDocument/2006/relationships/image" Target="../media/image1027.png"/><Relationship Id="rId322" Type="http://schemas.openxmlformats.org/officeDocument/2006/relationships/customXml" Target="../ink/ink1113.xml"/><Relationship Id="rId364" Type="http://schemas.openxmlformats.org/officeDocument/2006/relationships/customXml" Target="../ink/ink1134.xml"/><Relationship Id="rId61" Type="http://schemas.openxmlformats.org/officeDocument/2006/relationships/image" Target="../media/image979.png"/><Relationship Id="rId199" Type="http://schemas.openxmlformats.org/officeDocument/2006/relationships/image" Target="../media/image1048.png"/><Relationship Id="rId19" Type="http://schemas.openxmlformats.org/officeDocument/2006/relationships/image" Target="../media/image95.png"/><Relationship Id="rId224" Type="http://schemas.openxmlformats.org/officeDocument/2006/relationships/customXml" Target="../ink/ink1064.xml"/><Relationship Id="rId266" Type="http://schemas.openxmlformats.org/officeDocument/2006/relationships/customXml" Target="../ink/ink1085.xml"/><Relationship Id="rId431" Type="http://schemas.openxmlformats.org/officeDocument/2006/relationships/image" Target="../media/image1164.png"/><Relationship Id="rId473" Type="http://schemas.openxmlformats.org/officeDocument/2006/relationships/image" Target="../media/image1185.png"/><Relationship Id="rId30" Type="http://schemas.openxmlformats.org/officeDocument/2006/relationships/customXml" Target="../ink/ink967.xml"/><Relationship Id="rId126" Type="http://schemas.openxmlformats.org/officeDocument/2006/relationships/customXml" Target="../ink/ink1015.xml"/><Relationship Id="rId168" Type="http://schemas.openxmlformats.org/officeDocument/2006/relationships/customXml" Target="../ink/ink1036.xml"/><Relationship Id="rId333" Type="http://schemas.openxmlformats.org/officeDocument/2006/relationships/image" Target="../media/image1115.png"/><Relationship Id="rId72" Type="http://schemas.openxmlformats.org/officeDocument/2006/relationships/customXml" Target="../ink/ink988.xml"/><Relationship Id="rId375" Type="http://schemas.openxmlformats.org/officeDocument/2006/relationships/image" Target="../media/image1136.png"/><Relationship Id="rId3" Type="http://schemas.openxmlformats.org/officeDocument/2006/relationships/image" Target="../media/image18.png"/><Relationship Id="rId235" Type="http://schemas.openxmlformats.org/officeDocument/2006/relationships/image" Target="../media/image1066.png"/><Relationship Id="rId277" Type="http://schemas.openxmlformats.org/officeDocument/2006/relationships/image" Target="../media/image1087.png"/><Relationship Id="rId400" Type="http://schemas.openxmlformats.org/officeDocument/2006/relationships/customXml" Target="../ink/ink1152.xml"/><Relationship Id="rId442" Type="http://schemas.openxmlformats.org/officeDocument/2006/relationships/customXml" Target="../ink/ink1173.xml"/><Relationship Id="rId484" Type="http://schemas.openxmlformats.org/officeDocument/2006/relationships/customXml" Target="../ink/ink1194.xml"/><Relationship Id="rId137" Type="http://schemas.openxmlformats.org/officeDocument/2006/relationships/image" Target="../media/image1017.png"/><Relationship Id="rId302" Type="http://schemas.openxmlformats.org/officeDocument/2006/relationships/customXml" Target="../ink/ink1103.xml"/><Relationship Id="rId344" Type="http://schemas.openxmlformats.org/officeDocument/2006/relationships/customXml" Target="../ink/ink1124.xml"/><Relationship Id="rId41" Type="http://schemas.openxmlformats.org/officeDocument/2006/relationships/image" Target="../media/image969.png"/><Relationship Id="rId83" Type="http://schemas.openxmlformats.org/officeDocument/2006/relationships/image" Target="../media/image990.png"/><Relationship Id="rId179" Type="http://schemas.openxmlformats.org/officeDocument/2006/relationships/image" Target="../media/image1038.png"/><Relationship Id="rId386" Type="http://schemas.openxmlformats.org/officeDocument/2006/relationships/customXml" Target="../ink/ink1145.xml"/><Relationship Id="rId190" Type="http://schemas.openxmlformats.org/officeDocument/2006/relationships/customXml" Target="../ink/ink1047.xml"/><Relationship Id="rId204" Type="http://schemas.openxmlformats.org/officeDocument/2006/relationships/customXml" Target="../ink/ink1054.xml"/><Relationship Id="rId246" Type="http://schemas.openxmlformats.org/officeDocument/2006/relationships/customXml" Target="../ink/ink1075.xml"/><Relationship Id="rId288" Type="http://schemas.openxmlformats.org/officeDocument/2006/relationships/customXml" Target="../ink/ink1096.xml"/><Relationship Id="rId411" Type="http://schemas.openxmlformats.org/officeDocument/2006/relationships/image" Target="../media/image1154.png"/><Relationship Id="rId453" Type="http://schemas.openxmlformats.org/officeDocument/2006/relationships/image" Target="../media/image1175.png"/><Relationship Id="rId509" Type="http://schemas.openxmlformats.org/officeDocument/2006/relationships/image" Target="../media/image1203.png"/><Relationship Id="rId106" Type="http://schemas.openxmlformats.org/officeDocument/2006/relationships/customXml" Target="../ink/ink1005.xml"/><Relationship Id="rId313" Type="http://schemas.openxmlformats.org/officeDocument/2006/relationships/image" Target="../media/image1105.png"/><Relationship Id="rId495" Type="http://schemas.openxmlformats.org/officeDocument/2006/relationships/image" Target="../media/image1196.png"/><Relationship Id="rId10" Type="http://schemas.openxmlformats.org/officeDocument/2006/relationships/customXml" Target="../ink/ink957.xml"/><Relationship Id="rId52" Type="http://schemas.openxmlformats.org/officeDocument/2006/relationships/customXml" Target="../ink/ink978.xml"/><Relationship Id="rId94" Type="http://schemas.openxmlformats.org/officeDocument/2006/relationships/customXml" Target="../ink/ink999.xml"/><Relationship Id="rId148" Type="http://schemas.openxmlformats.org/officeDocument/2006/relationships/customXml" Target="../ink/ink1026.xml"/><Relationship Id="rId355" Type="http://schemas.openxmlformats.org/officeDocument/2006/relationships/image" Target="../media/image1126.png"/><Relationship Id="rId397" Type="http://schemas.openxmlformats.org/officeDocument/2006/relationships/image" Target="../media/image1147.png"/><Relationship Id="rId215" Type="http://schemas.openxmlformats.org/officeDocument/2006/relationships/image" Target="../media/image1056.png"/><Relationship Id="rId257" Type="http://schemas.openxmlformats.org/officeDocument/2006/relationships/image" Target="../media/image1077.png"/><Relationship Id="rId422" Type="http://schemas.openxmlformats.org/officeDocument/2006/relationships/customXml" Target="../ink/ink1163.xml"/><Relationship Id="rId464" Type="http://schemas.openxmlformats.org/officeDocument/2006/relationships/customXml" Target="../ink/ink1184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6.xml"/><Relationship Id="rId21" Type="http://schemas.openxmlformats.org/officeDocument/2006/relationships/image" Target="../media/image1214.png"/><Relationship Id="rId324" Type="http://schemas.openxmlformats.org/officeDocument/2006/relationships/image" Target="../media/image1365.png"/><Relationship Id="rId531" Type="http://schemas.openxmlformats.org/officeDocument/2006/relationships/image" Target="../media/image1468.png"/><Relationship Id="rId170" Type="http://schemas.openxmlformats.org/officeDocument/2006/relationships/image" Target="../media/image1288.png"/><Relationship Id="rId268" Type="http://schemas.openxmlformats.org/officeDocument/2006/relationships/image" Target="../media/image1337.png"/><Relationship Id="rId475" Type="http://schemas.openxmlformats.org/officeDocument/2006/relationships/image" Target="../media/image1440.png"/><Relationship Id="rId32" Type="http://schemas.openxmlformats.org/officeDocument/2006/relationships/customXml" Target="../ink/ink1223.xml"/><Relationship Id="rId128" Type="http://schemas.openxmlformats.org/officeDocument/2006/relationships/image" Target="../media/image1267.png"/><Relationship Id="rId335" Type="http://schemas.openxmlformats.org/officeDocument/2006/relationships/customXml" Target="../ink/ink1375.xml"/><Relationship Id="rId542" Type="http://schemas.openxmlformats.org/officeDocument/2006/relationships/customXml" Target="../ink/ink1479.xml"/><Relationship Id="rId181" Type="http://schemas.openxmlformats.org/officeDocument/2006/relationships/customXml" Target="../ink/ink1298.xml"/><Relationship Id="rId402" Type="http://schemas.openxmlformats.org/officeDocument/2006/relationships/customXml" Target="../ink/ink1409.xml"/><Relationship Id="rId279" Type="http://schemas.openxmlformats.org/officeDocument/2006/relationships/customXml" Target="../ink/ink1347.xml"/><Relationship Id="rId486" Type="http://schemas.openxmlformats.org/officeDocument/2006/relationships/customXml" Target="../ink/ink1451.xml"/><Relationship Id="rId43" Type="http://schemas.openxmlformats.org/officeDocument/2006/relationships/image" Target="../media/image1225.png"/><Relationship Id="rId139" Type="http://schemas.openxmlformats.org/officeDocument/2006/relationships/customXml" Target="../ink/ink1277.xml"/><Relationship Id="rId346" Type="http://schemas.openxmlformats.org/officeDocument/2006/relationships/image" Target="../media/image1376.png"/><Relationship Id="rId553" Type="http://schemas.openxmlformats.org/officeDocument/2006/relationships/image" Target="../media/image1479.png"/><Relationship Id="rId192" Type="http://schemas.openxmlformats.org/officeDocument/2006/relationships/image" Target="../media/image1299.png"/><Relationship Id="rId206" Type="http://schemas.openxmlformats.org/officeDocument/2006/relationships/image" Target="../media/image1306.png"/><Relationship Id="rId413" Type="http://schemas.openxmlformats.org/officeDocument/2006/relationships/image" Target="../media/image1409.png"/><Relationship Id="rId497" Type="http://schemas.openxmlformats.org/officeDocument/2006/relationships/image" Target="../media/image1451.png"/><Relationship Id="rId357" Type="http://schemas.openxmlformats.org/officeDocument/2006/relationships/customXml" Target="../ink/ink1386.xml"/><Relationship Id="rId54" Type="http://schemas.openxmlformats.org/officeDocument/2006/relationships/customXml" Target="../ink/ink1234.xml"/><Relationship Id="rId217" Type="http://schemas.openxmlformats.org/officeDocument/2006/relationships/customXml" Target="../ink/ink1316.xml"/><Relationship Id="rId564" Type="http://schemas.openxmlformats.org/officeDocument/2006/relationships/customXml" Target="../ink/ink1490.xml"/><Relationship Id="rId424" Type="http://schemas.openxmlformats.org/officeDocument/2006/relationships/customXml" Target="../ink/ink1420.xml"/><Relationship Id="rId270" Type="http://schemas.openxmlformats.org/officeDocument/2006/relationships/image" Target="../media/image1338.png"/><Relationship Id="rId65" Type="http://schemas.openxmlformats.org/officeDocument/2006/relationships/image" Target="../media/image1236.png"/><Relationship Id="rId130" Type="http://schemas.openxmlformats.org/officeDocument/2006/relationships/image" Target="../media/image1268.png"/><Relationship Id="rId368" Type="http://schemas.openxmlformats.org/officeDocument/2006/relationships/customXml" Target="../ink/ink1392.xml"/><Relationship Id="rId575" Type="http://schemas.openxmlformats.org/officeDocument/2006/relationships/image" Target="../media/image1490.png"/><Relationship Id="rId228" Type="http://schemas.openxmlformats.org/officeDocument/2006/relationships/image" Target="../media/image1317.png"/><Relationship Id="rId435" Type="http://schemas.openxmlformats.org/officeDocument/2006/relationships/image" Target="../media/image1420.png"/><Relationship Id="rId281" Type="http://schemas.openxmlformats.org/officeDocument/2006/relationships/customXml" Target="../ink/ink1348.xml"/><Relationship Id="rId502" Type="http://schemas.openxmlformats.org/officeDocument/2006/relationships/customXml" Target="../ink/ink1459.xml"/><Relationship Id="rId76" Type="http://schemas.openxmlformats.org/officeDocument/2006/relationships/customXml" Target="../ink/ink1245.xml"/><Relationship Id="rId141" Type="http://schemas.openxmlformats.org/officeDocument/2006/relationships/customXml" Target="../ink/ink1278.xml"/><Relationship Id="rId379" Type="http://schemas.openxmlformats.org/officeDocument/2006/relationships/image" Target="../media/image1392.png"/><Relationship Id="rId586" Type="http://schemas.openxmlformats.org/officeDocument/2006/relationships/customXml" Target="../ink/ink1501.xml"/><Relationship Id="rId7" Type="http://schemas.openxmlformats.org/officeDocument/2006/relationships/image" Target="../media/image1207.png"/><Relationship Id="rId239" Type="http://schemas.openxmlformats.org/officeDocument/2006/relationships/customXml" Target="../ink/ink1327.xml"/><Relationship Id="rId446" Type="http://schemas.openxmlformats.org/officeDocument/2006/relationships/customXml" Target="../ink/ink1431.xml"/><Relationship Id="rId292" Type="http://schemas.openxmlformats.org/officeDocument/2006/relationships/image" Target="../media/image1349.png"/><Relationship Id="rId306" Type="http://schemas.openxmlformats.org/officeDocument/2006/relationships/image" Target="../media/image1356.png"/><Relationship Id="rId87" Type="http://schemas.openxmlformats.org/officeDocument/2006/relationships/image" Target="../media/image1247.png"/><Relationship Id="rId513" Type="http://schemas.openxmlformats.org/officeDocument/2006/relationships/image" Target="../media/image1459.png"/><Relationship Id="rId152" Type="http://schemas.openxmlformats.org/officeDocument/2006/relationships/image" Target="../media/image1279.png"/><Relationship Id="rId194" Type="http://schemas.openxmlformats.org/officeDocument/2006/relationships/image" Target="../media/image1300.png"/><Relationship Id="rId208" Type="http://schemas.openxmlformats.org/officeDocument/2006/relationships/image" Target="../media/image1307.png"/><Relationship Id="rId415" Type="http://schemas.openxmlformats.org/officeDocument/2006/relationships/image" Target="../media/image1410.png"/><Relationship Id="rId457" Type="http://schemas.openxmlformats.org/officeDocument/2006/relationships/image" Target="../media/image1431.png"/><Relationship Id="rId261" Type="http://schemas.openxmlformats.org/officeDocument/2006/relationships/customXml" Target="../ink/ink1338.xml"/><Relationship Id="rId499" Type="http://schemas.openxmlformats.org/officeDocument/2006/relationships/image" Target="../media/image1452.png"/><Relationship Id="rId14" Type="http://schemas.openxmlformats.org/officeDocument/2006/relationships/customXml" Target="../ink/ink1214.xml"/><Relationship Id="rId56" Type="http://schemas.openxmlformats.org/officeDocument/2006/relationships/customXml" Target="../ink/ink1235.xml"/><Relationship Id="rId317" Type="http://schemas.openxmlformats.org/officeDocument/2006/relationships/customXml" Target="../ink/ink1366.xml"/><Relationship Id="rId359" Type="http://schemas.openxmlformats.org/officeDocument/2006/relationships/customXml" Target="../ink/ink1387.xml"/><Relationship Id="rId524" Type="http://schemas.openxmlformats.org/officeDocument/2006/relationships/customXml" Target="../ink/ink1470.xml"/><Relationship Id="rId566" Type="http://schemas.openxmlformats.org/officeDocument/2006/relationships/customXml" Target="../ink/ink1491.xml"/><Relationship Id="rId98" Type="http://schemas.openxmlformats.org/officeDocument/2006/relationships/image" Target="../media/image1252.png"/><Relationship Id="rId121" Type="http://schemas.openxmlformats.org/officeDocument/2006/relationships/customXml" Target="../ink/ink1268.xml"/><Relationship Id="rId163" Type="http://schemas.openxmlformats.org/officeDocument/2006/relationships/customXml" Target="../ink/ink1289.xml"/><Relationship Id="rId219" Type="http://schemas.openxmlformats.org/officeDocument/2006/relationships/customXml" Target="../ink/ink1317.xml"/><Relationship Id="rId370" Type="http://schemas.openxmlformats.org/officeDocument/2006/relationships/customXml" Target="../ink/ink1393.xml"/><Relationship Id="rId426" Type="http://schemas.openxmlformats.org/officeDocument/2006/relationships/customXml" Target="../ink/ink1421.xml"/><Relationship Id="rId230" Type="http://schemas.openxmlformats.org/officeDocument/2006/relationships/image" Target="../media/image1318.png"/><Relationship Id="rId468" Type="http://schemas.openxmlformats.org/officeDocument/2006/relationships/customXml" Target="../ink/ink1442.xml"/><Relationship Id="rId25" Type="http://schemas.openxmlformats.org/officeDocument/2006/relationships/image" Target="../media/image1216.png"/><Relationship Id="rId67" Type="http://schemas.openxmlformats.org/officeDocument/2006/relationships/image" Target="../media/image1237.png"/><Relationship Id="rId272" Type="http://schemas.openxmlformats.org/officeDocument/2006/relationships/image" Target="../media/image1339.png"/><Relationship Id="rId328" Type="http://schemas.openxmlformats.org/officeDocument/2006/relationships/image" Target="../media/image1367.png"/><Relationship Id="rId535" Type="http://schemas.openxmlformats.org/officeDocument/2006/relationships/image" Target="../media/image1470.png"/><Relationship Id="rId577" Type="http://schemas.openxmlformats.org/officeDocument/2006/relationships/image" Target="../media/image1491.png"/><Relationship Id="rId132" Type="http://schemas.openxmlformats.org/officeDocument/2006/relationships/image" Target="../media/image1269.png"/><Relationship Id="rId174" Type="http://schemas.openxmlformats.org/officeDocument/2006/relationships/image" Target="../media/image1290.png"/><Relationship Id="rId381" Type="http://schemas.openxmlformats.org/officeDocument/2006/relationships/image" Target="../media/image1393.png"/><Relationship Id="rId241" Type="http://schemas.openxmlformats.org/officeDocument/2006/relationships/customXml" Target="../ink/ink1328.xml"/><Relationship Id="rId437" Type="http://schemas.openxmlformats.org/officeDocument/2006/relationships/image" Target="../media/image1421.png"/><Relationship Id="rId479" Type="http://schemas.openxmlformats.org/officeDocument/2006/relationships/image" Target="../media/image1442.png"/><Relationship Id="rId36" Type="http://schemas.openxmlformats.org/officeDocument/2006/relationships/customXml" Target="../ink/ink1225.xml"/><Relationship Id="rId283" Type="http://schemas.openxmlformats.org/officeDocument/2006/relationships/customXml" Target="../ink/ink1349.xml"/><Relationship Id="rId339" Type="http://schemas.openxmlformats.org/officeDocument/2006/relationships/customXml" Target="../ink/ink1377.xml"/><Relationship Id="rId490" Type="http://schemas.openxmlformats.org/officeDocument/2006/relationships/customXml" Target="../ink/ink1453.xml"/><Relationship Id="rId504" Type="http://schemas.openxmlformats.org/officeDocument/2006/relationships/customXml" Target="../ink/ink1460.xml"/><Relationship Id="rId546" Type="http://schemas.openxmlformats.org/officeDocument/2006/relationships/customXml" Target="../ink/ink1481.xml"/><Relationship Id="rId78" Type="http://schemas.openxmlformats.org/officeDocument/2006/relationships/customXml" Target="../ink/ink1246.xml"/><Relationship Id="rId101" Type="http://schemas.openxmlformats.org/officeDocument/2006/relationships/customXml" Target="../ink/ink1258.xml"/><Relationship Id="rId143" Type="http://schemas.openxmlformats.org/officeDocument/2006/relationships/customXml" Target="../ink/ink1279.xml"/><Relationship Id="rId185" Type="http://schemas.openxmlformats.org/officeDocument/2006/relationships/customXml" Target="../ink/ink1300.xml"/><Relationship Id="rId350" Type="http://schemas.openxmlformats.org/officeDocument/2006/relationships/image" Target="../media/image1378.png"/><Relationship Id="rId406" Type="http://schemas.openxmlformats.org/officeDocument/2006/relationships/customXml" Target="../ink/ink1411.xml"/><Relationship Id="rId588" Type="http://schemas.openxmlformats.org/officeDocument/2006/relationships/customXml" Target="../ink/ink1502.xml"/><Relationship Id="rId9" Type="http://schemas.openxmlformats.org/officeDocument/2006/relationships/image" Target="../media/image1208.png"/><Relationship Id="rId210" Type="http://schemas.openxmlformats.org/officeDocument/2006/relationships/image" Target="../media/image1308.png"/><Relationship Id="rId392" Type="http://schemas.openxmlformats.org/officeDocument/2006/relationships/customXml" Target="../ink/ink1404.xml"/><Relationship Id="rId448" Type="http://schemas.openxmlformats.org/officeDocument/2006/relationships/customXml" Target="../ink/ink1432.xml"/><Relationship Id="rId252" Type="http://schemas.openxmlformats.org/officeDocument/2006/relationships/image" Target="../media/image1329.png"/><Relationship Id="rId294" Type="http://schemas.openxmlformats.org/officeDocument/2006/relationships/image" Target="../media/image1350.png"/><Relationship Id="rId308" Type="http://schemas.openxmlformats.org/officeDocument/2006/relationships/image" Target="../media/image1357.png"/><Relationship Id="rId515" Type="http://schemas.openxmlformats.org/officeDocument/2006/relationships/image" Target="../media/image1460.png"/><Relationship Id="rId47" Type="http://schemas.openxmlformats.org/officeDocument/2006/relationships/image" Target="../media/image1227.png"/><Relationship Id="rId89" Type="http://schemas.openxmlformats.org/officeDocument/2006/relationships/customXml" Target="../ink/ink1252.xml"/><Relationship Id="rId112" Type="http://schemas.openxmlformats.org/officeDocument/2006/relationships/image" Target="../media/image1259.png"/><Relationship Id="rId154" Type="http://schemas.openxmlformats.org/officeDocument/2006/relationships/image" Target="../media/image1280.png"/><Relationship Id="rId361" Type="http://schemas.openxmlformats.org/officeDocument/2006/relationships/image" Target="../media/image1383.png"/><Relationship Id="rId557" Type="http://schemas.openxmlformats.org/officeDocument/2006/relationships/image" Target="../media/image1481.png"/><Relationship Id="rId196" Type="http://schemas.openxmlformats.org/officeDocument/2006/relationships/image" Target="../media/image1301.png"/><Relationship Id="rId417" Type="http://schemas.openxmlformats.org/officeDocument/2006/relationships/image" Target="../media/image1411.png"/><Relationship Id="rId459" Type="http://schemas.openxmlformats.org/officeDocument/2006/relationships/image" Target="../media/image1432.png"/><Relationship Id="rId16" Type="http://schemas.openxmlformats.org/officeDocument/2006/relationships/customXml" Target="../ink/ink1215.xml"/><Relationship Id="rId221" Type="http://schemas.openxmlformats.org/officeDocument/2006/relationships/customXml" Target="../ink/ink1318.xml"/><Relationship Id="rId263" Type="http://schemas.openxmlformats.org/officeDocument/2006/relationships/customXml" Target="../ink/ink1339.xml"/><Relationship Id="rId319" Type="http://schemas.openxmlformats.org/officeDocument/2006/relationships/customXml" Target="../ink/ink1367.xml"/><Relationship Id="rId470" Type="http://schemas.openxmlformats.org/officeDocument/2006/relationships/customXml" Target="../ink/ink1443.xml"/><Relationship Id="rId526" Type="http://schemas.openxmlformats.org/officeDocument/2006/relationships/customXml" Target="../ink/ink1471.xml"/><Relationship Id="rId58" Type="http://schemas.openxmlformats.org/officeDocument/2006/relationships/customXml" Target="../ink/ink1236.xml"/><Relationship Id="rId123" Type="http://schemas.openxmlformats.org/officeDocument/2006/relationships/customXml" Target="../ink/ink1269.xml"/><Relationship Id="rId330" Type="http://schemas.openxmlformats.org/officeDocument/2006/relationships/image" Target="../media/image1368.png"/><Relationship Id="rId568" Type="http://schemas.openxmlformats.org/officeDocument/2006/relationships/customXml" Target="../ink/ink1492.xml"/><Relationship Id="rId165" Type="http://schemas.openxmlformats.org/officeDocument/2006/relationships/customXml" Target="../ink/ink1290.xml"/><Relationship Id="rId372" Type="http://schemas.openxmlformats.org/officeDocument/2006/relationships/customXml" Target="../ink/ink1394.xml"/><Relationship Id="rId428" Type="http://schemas.openxmlformats.org/officeDocument/2006/relationships/customXml" Target="../ink/ink1422.xml"/><Relationship Id="rId232" Type="http://schemas.openxmlformats.org/officeDocument/2006/relationships/image" Target="../media/image1319.png"/><Relationship Id="rId274" Type="http://schemas.openxmlformats.org/officeDocument/2006/relationships/image" Target="../media/image1340.png"/><Relationship Id="rId481" Type="http://schemas.openxmlformats.org/officeDocument/2006/relationships/image" Target="../media/image1443.png"/><Relationship Id="rId27" Type="http://schemas.openxmlformats.org/officeDocument/2006/relationships/image" Target="../media/image1217.png"/><Relationship Id="rId69" Type="http://schemas.openxmlformats.org/officeDocument/2006/relationships/image" Target="../media/image1238.png"/><Relationship Id="rId134" Type="http://schemas.openxmlformats.org/officeDocument/2006/relationships/image" Target="../media/image1270.png"/><Relationship Id="rId537" Type="http://schemas.openxmlformats.org/officeDocument/2006/relationships/image" Target="../media/image1471.png"/><Relationship Id="rId579" Type="http://schemas.openxmlformats.org/officeDocument/2006/relationships/image" Target="../media/image1492.png"/><Relationship Id="rId80" Type="http://schemas.openxmlformats.org/officeDocument/2006/relationships/customXml" Target="../ink/ink1247.xml"/><Relationship Id="rId176" Type="http://schemas.openxmlformats.org/officeDocument/2006/relationships/image" Target="../media/image1291.png"/><Relationship Id="rId341" Type="http://schemas.openxmlformats.org/officeDocument/2006/relationships/customXml" Target="../ink/ink1378.xml"/><Relationship Id="rId383" Type="http://schemas.openxmlformats.org/officeDocument/2006/relationships/image" Target="../media/image1394.png"/><Relationship Id="rId439" Type="http://schemas.openxmlformats.org/officeDocument/2006/relationships/image" Target="../media/image1422.png"/><Relationship Id="rId590" Type="http://schemas.openxmlformats.org/officeDocument/2006/relationships/customXml" Target="../ink/ink1503.xml"/><Relationship Id="rId201" Type="http://schemas.openxmlformats.org/officeDocument/2006/relationships/customXml" Target="../ink/ink1308.xml"/><Relationship Id="rId243" Type="http://schemas.openxmlformats.org/officeDocument/2006/relationships/customXml" Target="../ink/ink1329.xml"/><Relationship Id="rId285" Type="http://schemas.openxmlformats.org/officeDocument/2006/relationships/customXml" Target="../ink/ink1350.xml"/><Relationship Id="rId450" Type="http://schemas.openxmlformats.org/officeDocument/2006/relationships/customXml" Target="../ink/ink1433.xml"/><Relationship Id="rId506" Type="http://schemas.openxmlformats.org/officeDocument/2006/relationships/customXml" Target="../ink/ink1461.xml"/><Relationship Id="rId38" Type="http://schemas.openxmlformats.org/officeDocument/2006/relationships/customXml" Target="../ink/ink1226.xml"/><Relationship Id="rId103" Type="http://schemas.openxmlformats.org/officeDocument/2006/relationships/customXml" Target="../ink/ink1259.xml"/><Relationship Id="rId310" Type="http://schemas.openxmlformats.org/officeDocument/2006/relationships/image" Target="../media/image1358.png"/><Relationship Id="rId492" Type="http://schemas.openxmlformats.org/officeDocument/2006/relationships/customXml" Target="../ink/ink1454.xml"/><Relationship Id="rId548" Type="http://schemas.openxmlformats.org/officeDocument/2006/relationships/customXml" Target="../ink/ink1482.xml"/><Relationship Id="rId91" Type="http://schemas.openxmlformats.org/officeDocument/2006/relationships/customXml" Target="../ink/ink1253.xml"/><Relationship Id="rId145" Type="http://schemas.openxmlformats.org/officeDocument/2006/relationships/customXml" Target="../ink/ink1280.xml"/><Relationship Id="rId187" Type="http://schemas.openxmlformats.org/officeDocument/2006/relationships/customXml" Target="../ink/ink1301.xml"/><Relationship Id="rId352" Type="http://schemas.openxmlformats.org/officeDocument/2006/relationships/image" Target="../media/image1379.png"/><Relationship Id="rId394" Type="http://schemas.openxmlformats.org/officeDocument/2006/relationships/customXml" Target="../ink/ink1405.xml"/><Relationship Id="rId408" Type="http://schemas.openxmlformats.org/officeDocument/2006/relationships/customXml" Target="../ink/ink1412.xml"/><Relationship Id="rId212" Type="http://schemas.openxmlformats.org/officeDocument/2006/relationships/image" Target="../media/image1309.png"/><Relationship Id="rId254" Type="http://schemas.openxmlformats.org/officeDocument/2006/relationships/image" Target="../media/image1330.png"/><Relationship Id="rId49" Type="http://schemas.openxmlformats.org/officeDocument/2006/relationships/image" Target="../media/image1228.png"/><Relationship Id="rId114" Type="http://schemas.openxmlformats.org/officeDocument/2006/relationships/image" Target="../media/image1260.png"/><Relationship Id="rId296" Type="http://schemas.openxmlformats.org/officeDocument/2006/relationships/image" Target="../media/image1351.png"/><Relationship Id="rId461" Type="http://schemas.openxmlformats.org/officeDocument/2006/relationships/image" Target="../media/image1433.png"/><Relationship Id="rId517" Type="http://schemas.openxmlformats.org/officeDocument/2006/relationships/image" Target="../media/image1461.png"/><Relationship Id="rId559" Type="http://schemas.openxmlformats.org/officeDocument/2006/relationships/image" Target="../media/image1482.png"/><Relationship Id="rId60" Type="http://schemas.openxmlformats.org/officeDocument/2006/relationships/customXml" Target="../ink/ink1237.xml"/><Relationship Id="rId156" Type="http://schemas.openxmlformats.org/officeDocument/2006/relationships/image" Target="../media/image1281.png"/><Relationship Id="rId198" Type="http://schemas.openxmlformats.org/officeDocument/2006/relationships/image" Target="../media/image1302.png"/><Relationship Id="rId321" Type="http://schemas.openxmlformats.org/officeDocument/2006/relationships/customXml" Target="../ink/ink1368.xml"/><Relationship Id="rId363" Type="http://schemas.openxmlformats.org/officeDocument/2006/relationships/image" Target="../media/image1384.png"/><Relationship Id="rId419" Type="http://schemas.openxmlformats.org/officeDocument/2006/relationships/image" Target="../media/image1412.png"/><Relationship Id="rId570" Type="http://schemas.openxmlformats.org/officeDocument/2006/relationships/customXml" Target="../ink/ink1493.xml"/><Relationship Id="rId223" Type="http://schemas.openxmlformats.org/officeDocument/2006/relationships/customXml" Target="../ink/ink1319.xml"/><Relationship Id="rId430" Type="http://schemas.openxmlformats.org/officeDocument/2006/relationships/customXml" Target="../ink/ink1423.xml"/><Relationship Id="rId18" Type="http://schemas.openxmlformats.org/officeDocument/2006/relationships/customXml" Target="../ink/ink1216.xml"/><Relationship Id="rId265" Type="http://schemas.openxmlformats.org/officeDocument/2006/relationships/customXml" Target="../ink/ink1340.xml"/><Relationship Id="rId472" Type="http://schemas.openxmlformats.org/officeDocument/2006/relationships/customXml" Target="../ink/ink1444.xml"/><Relationship Id="rId528" Type="http://schemas.openxmlformats.org/officeDocument/2006/relationships/customXml" Target="../ink/ink1472.xml"/><Relationship Id="rId125" Type="http://schemas.openxmlformats.org/officeDocument/2006/relationships/customXml" Target="../ink/ink1270.xml"/><Relationship Id="rId167" Type="http://schemas.openxmlformats.org/officeDocument/2006/relationships/customXml" Target="../ink/ink1291.xml"/><Relationship Id="rId332" Type="http://schemas.openxmlformats.org/officeDocument/2006/relationships/image" Target="../media/image1369.png"/><Relationship Id="rId374" Type="http://schemas.openxmlformats.org/officeDocument/2006/relationships/customXml" Target="../ink/ink1395.xml"/><Relationship Id="rId581" Type="http://schemas.openxmlformats.org/officeDocument/2006/relationships/image" Target="../media/image1493.png"/><Relationship Id="rId71" Type="http://schemas.openxmlformats.org/officeDocument/2006/relationships/image" Target="../media/image1239.png"/><Relationship Id="rId234" Type="http://schemas.openxmlformats.org/officeDocument/2006/relationships/image" Target="../media/image1320.png"/><Relationship Id="rId2" Type="http://schemas.openxmlformats.org/officeDocument/2006/relationships/customXml" Target="../ink/ink1208.xml"/><Relationship Id="rId29" Type="http://schemas.openxmlformats.org/officeDocument/2006/relationships/image" Target="../media/image1218.png"/><Relationship Id="rId276" Type="http://schemas.openxmlformats.org/officeDocument/2006/relationships/image" Target="../media/image1341.png"/><Relationship Id="rId441" Type="http://schemas.openxmlformats.org/officeDocument/2006/relationships/image" Target="../media/image1423.png"/><Relationship Id="rId483" Type="http://schemas.openxmlformats.org/officeDocument/2006/relationships/image" Target="../media/image1444.png"/><Relationship Id="rId539" Type="http://schemas.openxmlformats.org/officeDocument/2006/relationships/image" Target="../media/image1472.png"/><Relationship Id="rId40" Type="http://schemas.openxmlformats.org/officeDocument/2006/relationships/customXml" Target="../ink/ink1227.xml"/><Relationship Id="rId136" Type="http://schemas.openxmlformats.org/officeDocument/2006/relationships/image" Target="../media/image1271.png"/><Relationship Id="rId178" Type="http://schemas.openxmlformats.org/officeDocument/2006/relationships/image" Target="../media/image1292.png"/><Relationship Id="rId301" Type="http://schemas.openxmlformats.org/officeDocument/2006/relationships/customXml" Target="../ink/ink1358.xml"/><Relationship Id="rId343" Type="http://schemas.openxmlformats.org/officeDocument/2006/relationships/customXml" Target="../ink/ink1379.xml"/><Relationship Id="rId550" Type="http://schemas.openxmlformats.org/officeDocument/2006/relationships/customXml" Target="../ink/ink1483.xml"/><Relationship Id="rId82" Type="http://schemas.openxmlformats.org/officeDocument/2006/relationships/customXml" Target="../ink/ink1248.xml"/><Relationship Id="rId203" Type="http://schemas.openxmlformats.org/officeDocument/2006/relationships/customXml" Target="../ink/ink1309.xml"/><Relationship Id="rId385" Type="http://schemas.openxmlformats.org/officeDocument/2006/relationships/image" Target="../media/image1395.png"/><Relationship Id="rId592" Type="http://schemas.openxmlformats.org/officeDocument/2006/relationships/image" Target="../media/image1498.png"/><Relationship Id="rId245" Type="http://schemas.openxmlformats.org/officeDocument/2006/relationships/customXml" Target="../ink/ink1330.xml"/><Relationship Id="rId287" Type="http://schemas.openxmlformats.org/officeDocument/2006/relationships/customXml" Target="../ink/ink1351.xml"/><Relationship Id="rId410" Type="http://schemas.openxmlformats.org/officeDocument/2006/relationships/customXml" Target="../ink/ink1413.xml"/><Relationship Id="rId452" Type="http://schemas.openxmlformats.org/officeDocument/2006/relationships/customXml" Target="../ink/ink1434.xml"/><Relationship Id="rId494" Type="http://schemas.openxmlformats.org/officeDocument/2006/relationships/customXml" Target="../ink/ink1455.xml"/><Relationship Id="rId508" Type="http://schemas.openxmlformats.org/officeDocument/2006/relationships/customXml" Target="../ink/ink1462.xml"/><Relationship Id="rId105" Type="http://schemas.openxmlformats.org/officeDocument/2006/relationships/customXml" Target="../ink/ink1260.xml"/><Relationship Id="rId147" Type="http://schemas.openxmlformats.org/officeDocument/2006/relationships/customXml" Target="../ink/ink1281.xml"/><Relationship Id="rId312" Type="http://schemas.openxmlformats.org/officeDocument/2006/relationships/image" Target="../media/image1359.png"/><Relationship Id="rId354" Type="http://schemas.openxmlformats.org/officeDocument/2006/relationships/image" Target="../media/image1380.png"/><Relationship Id="rId51" Type="http://schemas.openxmlformats.org/officeDocument/2006/relationships/image" Target="../media/image1229.png"/><Relationship Id="rId93" Type="http://schemas.openxmlformats.org/officeDocument/2006/relationships/customXml" Target="../ink/ink1254.xml"/><Relationship Id="rId189" Type="http://schemas.openxmlformats.org/officeDocument/2006/relationships/customXml" Target="../ink/ink1302.xml"/><Relationship Id="rId396" Type="http://schemas.openxmlformats.org/officeDocument/2006/relationships/customXml" Target="../ink/ink1406.xml"/><Relationship Id="rId561" Type="http://schemas.openxmlformats.org/officeDocument/2006/relationships/image" Target="../media/image1483.png"/><Relationship Id="rId214" Type="http://schemas.openxmlformats.org/officeDocument/2006/relationships/image" Target="../media/image1310.png"/><Relationship Id="rId256" Type="http://schemas.openxmlformats.org/officeDocument/2006/relationships/image" Target="../media/image1331.png"/><Relationship Id="rId298" Type="http://schemas.openxmlformats.org/officeDocument/2006/relationships/image" Target="../media/image1352.png"/><Relationship Id="rId421" Type="http://schemas.openxmlformats.org/officeDocument/2006/relationships/image" Target="../media/image1413.png"/><Relationship Id="rId463" Type="http://schemas.openxmlformats.org/officeDocument/2006/relationships/image" Target="../media/image1434.png"/><Relationship Id="rId519" Type="http://schemas.openxmlformats.org/officeDocument/2006/relationships/image" Target="../media/image1462.png"/><Relationship Id="rId116" Type="http://schemas.openxmlformats.org/officeDocument/2006/relationships/image" Target="../media/image1261.png"/><Relationship Id="rId158" Type="http://schemas.openxmlformats.org/officeDocument/2006/relationships/image" Target="../media/image1282.png"/><Relationship Id="rId323" Type="http://schemas.openxmlformats.org/officeDocument/2006/relationships/customXml" Target="../ink/ink1369.xml"/><Relationship Id="rId530" Type="http://schemas.openxmlformats.org/officeDocument/2006/relationships/customXml" Target="../ink/ink1473.xml"/><Relationship Id="rId20" Type="http://schemas.openxmlformats.org/officeDocument/2006/relationships/customXml" Target="../ink/ink1217.xml"/><Relationship Id="rId62" Type="http://schemas.openxmlformats.org/officeDocument/2006/relationships/customXml" Target="../ink/ink1238.xml"/><Relationship Id="rId365" Type="http://schemas.openxmlformats.org/officeDocument/2006/relationships/image" Target="../media/image1385.png"/><Relationship Id="rId572" Type="http://schemas.openxmlformats.org/officeDocument/2006/relationships/customXml" Target="../ink/ink1494.xml"/><Relationship Id="rId225" Type="http://schemas.openxmlformats.org/officeDocument/2006/relationships/customXml" Target="../ink/ink1320.xml"/><Relationship Id="rId267" Type="http://schemas.openxmlformats.org/officeDocument/2006/relationships/customXml" Target="../ink/ink1341.xml"/><Relationship Id="rId432" Type="http://schemas.openxmlformats.org/officeDocument/2006/relationships/customXml" Target="../ink/ink1424.xml"/><Relationship Id="rId474" Type="http://schemas.openxmlformats.org/officeDocument/2006/relationships/customXml" Target="../ink/ink1445.xml"/><Relationship Id="rId127" Type="http://schemas.openxmlformats.org/officeDocument/2006/relationships/customXml" Target="../ink/ink1271.xml"/><Relationship Id="rId31" Type="http://schemas.openxmlformats.org/officeDocument/2006/relationships/image" Target="../media/image1219.png"/><Relationship Id="rId73" Type="http://schemas.openxmlformats.org/officeDocument/2006/relationships/image" Target="../media/image1240.png"/><Relationship Id="rId169" Type="http://schemas.openxmlformats.org/officeDocument/2006/relationships/customXml" Target="../ink/ink1292.xml"/><Relationship Id="rId334" Type="http://schemas.openxmlformats.org/officeDocument/2006/relationships/image" Target="../media/image1370.png"/><Relationship Id="rId376" Type="http://schemas.openxmlformats.org/officeDocument/2006/relationships/customXml" Target="../ink/ink1396.xml"/><Relationship Id="rId541" Type="http://schemas.openxmlformats.org/officeDocument/2006/relationships/image" Target="../media/image1473.png"/><Relationship Id="rId583" Type="http://schemas.openxmlformats.org/officeDocument/2006/relationships/image" Target="../media/image1494.png"/><Relationship Id="rId4" Type="http://schemas.openxmlformats.org/officeDocument/2006/relationships/customXml" Target="../ink/ink1209.xml"/><Relationship Id="rId180" Type="http://schemas.openxmlformats.org/officeDocument/2006/relationships/image" Target="../media/image1293.png"/><Relationship Id="rId236" Type="http://schemas.openxmlformats.org/officeDocument/2006/relationships/image" Target="../media/image1321.png"/><Relationship Id="rId278" Type="http://schemas.openxmlformats.org/officeDocument/2006/relationships/image" Target="../media/image1342.png"/><Relationship Id="rId401" Type="http://schemas.openxmlformats.org/officeDocument/2006/relationships/image" Target="../media/image1403.png"/><Relationship Id="rId443" Type="http://schemas.openxmlformats.org/officeDocument/2006/relationships/image" Target="../media/image1424.png"/><Relationship Id="rId303" Type="http://schemas.openxmlformats.org/officeDocument/2006/relationships/customXml" Target="../ink/ink1359.xml"/><Relationship Id="rId485" Type="http://schemas.openxmlformats.org/officeDocument/2006/relationships/image" Target="../media/image1445.png"/><Relationship Id="rId42" Type="http://schemas.openxmlformats.org/officeDocument/2006/relationships/customXml" Target="../ink/ink1228.xml"/><Relationship Id="rId84" Type="http://schemas.openxmlformats.org/officeDocument/2006/relationships/customXml" Target="../ink/ink1249.xml"/><Relationship Id="rId138" Type="http://schemas.openxmlformats.org/officeDocument/2006/relationships/image" Target="../media/image1272.png"/><Relationship Id="rId345" Type="http://schemas.openxmlformats.org/officeDocument/2006/relationships/customXml" Target="../ink/ink1380.xml"/><Relationship Id="rId387" Type="http://schemas.openxmlformats.org/officeDocument/2006/relationships/image" Target="../media/image1396.png"/><Relationship Id="rId510" Type="http://schemas.openxmlformats.org/officeDocument/2006/relationships/customXml" Target="../ink/ink1463.xml"/><Relationship Id="rId552" Type="http://schemas.openxmlformats.org/officeDocument/2006/relationships/customXml" Target="../ink/ink1484.xml"/><Relationship Id="rId594" Type="http://schemas.openxmlformats.org/officeDocument/2006/relationships/image" Target="../media/image1499.png"/><Relationship Id="rId191" Type="http://schemas.openxmlformats.org/officeDocument/2006/relationships/customXml" Target="../ink/ink1303.xml"/><Relationship Id="rId205" Type="http://schemas.openxmlformats.org/officeDocument/2006/relationships/customXml" Target="../ink/ink1310.xml"/><Relationship Id="rId247" Type="http://schemas.openxmlformats.org/officeDocument/2006/relationships/customXml" Target="../ink/ink1331.xml"/><Relationship Id="rId412" Type="http://schemas.openxmlformats.org/officeDocument/2006/relationships/customXml" Target="../ink/ink1414.xml"/><Relationship Id="rId107" Type="http://schemas.openxmlformats.org/officeDocument/2006/relationships/customXml" Target="../ink/ink1261.xml"/><Relationship Id="rId289" Type="http://schemas.openxmlformats.org/officeDocument/2006/relationships/customXml" Target="../ink/ink1352.xml"/><Relationship Id="rId454" Type="http://schemas.openxmlformats.org/officeDocument/2006/relationships/customXml" Target="../ink/ink1435.xml"/><Relationship Id="rId496" Type="http://schemas.openxmlformats.org/officeDocument/2006/relationships/customXml" Target="../ink/ink1456.xml"/><Relationship Id="rId11" Type="http://schemas.openxmlformats.org/officeDocument/2006/relationships/image" Target="../media/image1209.png"/><Relationship Id="rId53" Type="http://schemas.openxmlformats.org/officeDocument/2006/relationships/image" Target="../media/image1230.png"/><Relationship Id="rId149" Type="http://schemas.openxmlformats.org/officeDocument/2006/relationships/customXml" Target="../ink/ink1282.xml"/><Relationship Id="rId314" Type="http://schemas.openxmlformats.org/officeDocument/2006/relationships/image" Target="../media/image1360.png"/><Relationship Id="rId356" Type="http://schemas.openxmlformats.org/officeDocument/2006/relationships/image" Target="../media/image1381.png"/><Relationship Id="rId398" Type="http://schemas.openxmlformats.org/officeDocument/2006/relationships/customXml" Target="../ink/ink1407.xml"/><Relationship Id="rId521" Type="http://schemas.openxmlformats.org/officeDocument/2006/relationships/image" Target="../media/image1463.png"/><Relationship Id="rId563" Type="http://schemas.openxmlformats.org/officeDocument/2006/relationships/image" Target="../media/image1484.png"/><Relationship Id="rId95" Type="http://schemas.openxmlformats.org/officeDocument/2006/relationships/customXml" Target="../ink/ink1255.xml"/><Relationship Id="rId160" Type="http://schemas.openxmlformats.org/officeDocument/2006/relationships/image" Target="../media/image1283.png"/><Relationship Id="rId216" Type="http://schemas.openxmlformats.org/officeDocument/2006/relationships/image" Target="../media/image1311.png"/><Relationship Id="rId423" Type="http://schemas.openxmlformats.org/officeDocument/2006/relationships/image" Target="../media/image1414.png"/><Relationship Id="rId258" Type="http://schemas.openxmlformats.org/officeDocument/2006/relationships/image" Target="../media/image1332.png"/><Relationship Id="rId465" Type="http://schemas.openxmlformats.org/officeDocument/2006/relationships/image" Target="../media/image1435.png"/><Relationship Id="rId22" Type="http://schemas.openxmlformats.org/officeDocument/2006/relationships/customXml" Target="../ink/ink1218.xml"/><Relationship Id="rId64" Type="http://schemas.openxmlformats.org/officeDocument/2006/relationships/customXml" Target="../ink/ink1239.xml"/><Relationship Id="rId118" Type="http://schemas.openxmlformats.org/officeDocument/2006/relationships/image" Target="../media/image1262.png"/><Relationship Id="rId325" Type="http://schemas.openxmlformats.org/officeDocument/2006/relationships/customXml" Target="../ink/ink1370.xml"/><Relationship Id="rId367" Type="http://schemas.openxmlformats.org/officeDocument/2006/relationships/image" Target="../media/image1386.png"/><Relationship Id="rId532" Type="http://schemas.openxmlformats.org/officeDocument/2006/relationships/customXml" Target="../ink/ink1474.xml"/><Relationship Id="rId574" Type="http://schemas.openxmlformats.org/officeDocument/2006/relationships/customXml" Target="../ink/ink1495.xml"/><Relationship Id="rId171" Type="http://schemas.openxmlformats.org/officeDocument/2006/relationships/customXml" Target="../ink/ink1293.xml"/><Relationship Id="rId227" Type="http://schemas.openxmlformats.org/officeDocument/2006/relationships/customXml" Target="../ink/ink1321.xml"/><Relationship Id="rId269" Type="http://schemas.openxmlformats.org/officeDocument/2006/relationships/customXml" Target="../ink/ink1342.xml"/><Relationship Id="rId434" Type="http://schemas.openxmlformats.org/officeDocument/2006/relationships/customXml" Target="../ink/ink1425.xml"/><Relationship Id="rId476" Type="http://schemas.openxmlformats.org/officeDocument/2006/relationships/customXml" Target="../ink/ink1446.xml"/><Relationship Id="rId33" Type="http://schemas.openxmlformats.org/officeDocument/2006/relationships/image" Target="../media/image1220.png"/><Relationship Id="rId129" Type="http://schemas.openxmlformats.org/officeDocument/2006/relationships/customXml" Target="../ink/ink1272.xml"/><Relationship Id="rId280" Type="http://schemas.openxmlformats.org/officeDocument/2006/relationships/image" Target="../media/image1343.png"/><Relationship Id="rId336" Type="http://schemas.openxmlformats.org/officeDocument/2006/relationships/image" Target="../media/image1371.png"/><Relationship Id="rId501" Type="http://schemas.openxmlformats.org/officeDocument/2006/relationships/image" Target="../media/image1453.png"/><Relationship Id="rId543" Type="http://schemas.openxmlformats.org/officeDocument/2006/relationships/image" Target="../media/image1474.png"/><Relationship Id="rId75" Type="http://schemas.openxmlformats.org/officeDocument/2006/relationships/image" Target="../media/image1241.png"/><Relationship Id="rId140" Type="http://schemas.openxmlformats.org/officeDocument/2006/relationships/image" Target="../media/image1273.png"/><Relationship Id="rId182" Type="http://schemas.openxmlformats.org/officeDocument/2006/relationships/image" Target="../media/image1294.png"/><Relationship Id="rId378" Type="http://schemas.openxmlformats.org/officeDocument/2006/relationships/customXml" Target="../ink/ink1397.xml"/><Relationship Id="rId403" Type="http://schemas.openxmlformats.org/officeDocument/2006/relationships/image" Target="../media/image1404.png"/><Relationship Id="rId585" Type="http://schemas.openxmlformats.org/officeDocument/2006/relationships/image" Target="../media/image1495.png"/><Relationship Id="rId6" Type="http://schemas.openxmlformats.org/officeDocument/2006/relationships/customXml" Target="../ink/ink1210.xml"/><Relationship Id="rId238" Type="http://schemas.openxmlformats.org/officeDocument/2006/relationships/image" Target="../media/image1322.png"/><Relationship Id="rId445" Type="http://schemas.openxmlformats.org/officeDocument/2006/relationships/image" Target="../media/image1425.png"/><Relationship Id="rId487" Type="http://schemas.openxmlformats.org/officeDocument/2006/relationships/image" Target="../media/image1446.png"/><Relationship Id="rId291" Type="http://schemas.openxmlformats.org/officeDocument/2006/relationships/customXml" Target="../ink/ink1353.xml"/><Relationship Id="rId305" Type="http://schemas.openxmlformats.org/officeDocument/2006/relationships/customXml" Target="../ink/ink1360.xml"/><Relationship Id="rId347" Type="http://schemas.openxmlformats.org/officeDocument/2006/relationships/customXml" Target="../ink/ink1381.xml"/><Relationship Id="rId512" Type="http://schemas.openxmlformats.org/officeDocument/2006/relationships/customXml" Target="../ink/ink1464.xml"/><Relationship Id="rId44" Type="http://schemas.openxmlformats.org/officeDocument/2006/relationships/customXml" Target="../ink/ink1229.xml"/><Relationship Id="rId86" Type="http://schemas.openxmlformats.org/officeDocument/2006/relationships/customXml" Target="../ink/ink1250.xml"/><Relationship Id="rId151" Type="http://schemas.openxmlformats.org/officeDocument/2006/relationships/customXml" Target="../ink/ink1283.xml"/><Relationship Id="rId389" Type="http://schemas.openxmlformats.org/officeDocument/2006/relationships/image" Target="../media/image1397.png"/><Relationship Id="rId554" Type="http://schemas.openxmlformats.org/officeDocument/2006/relationships/customXml" Target="../ink/ink1485.xml"/><Relationship Id="rId193" Type="http://schemas.openxmlformats.org/officeDocument/2006/relationships/customXml" Target="../ink/ink1304.xml"/><Relationship Id="rId207" Type="http://schemas.openxmlformats.org/officeDocument/2006/relationships/customXml" Target="../ink/ink1311.xml"/><Relationship Id="rId249" Type="http://schemas.openxmlformats.org/officeDocument/2006/relationships/customXml" Target="../ink/ink1332.xml"/><Relationship Id="rId414" Type="http://schemas.openxmlformats.org/officeDocument/2006/relationships/customXml" Target="../ink/ink1415.xml"/><Relationship Id="rId456" Type="http://schemas.openxmlformats.org/officeDocument/2006/relationships/customXml" Target="../ink/ink1436.xml"/><Relationship Id="rId498" Type="http://schemas.openxmlformats.org/officeDocument/2006/relationships/customXml" Target="../ink/ink1457.xml"/><Relationship Id="rId13" Type="http://schemas.openxmlformats.org/officeDocument/2006/relationships/image" Target="../media/image1210.png"/><Relationship Id="rId109" Type="http://schemas.openxmlformats.org/officeDocument/2006/relationships/customXml" Target="../ink/ink1262.xml"/><Relationship Id="rId260" Type="http://schemas.openxmlformats.org/officeDocument/2006/relationships/image" Target="../media/image1333.png"/><Relationship Id="rId316" Type="http://schemas.openxmlformats.org/officeDocument/2006/relationships/image" Target="../media/image1361.png"/><Relationship Id="rId523" Type="http://schemas.openxmlformats.org/officeDocument/2006/relationships/image" Target="../media/image1464.png"/><Relationship Id="rId55" Type="http://schemas.openxmlformats.org/officeDocument/2006/relationships/image" Target="../media/image1231.png"/><Relationship Id="rId97" Type="http://schemas.openxmlformats.org/officeDocument/2006/relationships/customXml" Target="../ink/ink1256.xml"/><Relationship Id="rId120" Type="http://schemas.openxmlformats.org/officeDocument/2006/relationships/image" Target="../media/image1263.png"/><Relationship Id="rId358" Type="http://schemas.openxmlformats.org/officeDocument/2006/relationships/image" Target="../media/image1382.png"/><Relationship Id="rId565" Type="http://schemas.openxmlformats.org/officeDocument/2006/relationships/image" Target="../media/image1485.png"/><Relationship Id="rId162" Type="http://schemas.openxmlformats.org/officeDocument/2006/relationships/image" Target="../media/image1284.png"/><Relationship Id="rId218" Type="http://schemas.openxmlformats.org/officeDocument/2006/relationships/image" Target="../media/image1312.png"/><Relationship Id="rId425" Type="http://schemas.openxmlformats.org/officeDocument/2006/relationships/image" Target="../media/image1415.png"/><Relationship Id="rId467" Type="http://schemas.openxmlformats.org/officeDocument/2006/relationships/image" Target="../media/image1436.png"/><Relationship Id="rId271" Type="http://schemas.openxmlformats.org/officeDocument/2006/relationships/customXml" Target="../ink/ink1343.xml"/><Relationship Id="rId24" Type="http://schemas.openxmlformats.org/officeDocument/2006/relationships/customXml" Target="../ink/ink1219.xml"/><Relationship Id="rId66" Type="http://schemas.openxmlformats.org/officeDocument/2006/relationships/customXml" Target="../ink/ink1240.xml"/><Relationship Id="rId131" Type="http://schemas.openxmlformats.org/officeDocument/2006/relationships/customXml" Target="../ink/ink1273.xml"/><Relationship Id="rId327" Type="http://schemas.openxmlformats.org/officeDocument/2006/relationships/customXml" Target="../ink/ink1371.xml"/><Relationship Id="rId369" Type="http://schemas.openxmlformats.org/officeDocument/2006/relationships/image" Target="../media/image1387.png"/><Relationship Id="rId534" Type="http://schemas.openxmlformats.org/officeDocument/2006/relationships/customXml" Target="../ink/ink1475.xml"/><Relationship Id="rId576" Type="http://schemas.openxmlformats.org/officeDocument/2006/relationships/customXml" Target="../ink/ink1496.xml"/><Relationship Id="rId173" Type="http://schemas.openxmlformats.org/officeDocument/2006/relationships/customXml" Target="../ink/ink1294.xml"/><Relationship Id="rId229" Type="http://schemas.openxmlformats.org/officeDocument/2006/relationships/customXml" Target="../ink/ink1322.xml"/><Relationship Id="rId380" Type="http://schemas.openxmlformats.org/officeDocument/2006/relationships/customXml" Target="../ink/ink1398.xml"/><Relationship Id="rId436" Type="http://schemas.openxmlformats.org/officeDocument/2006/relationships/customXml" Target="../ink/ink1426.xml"/><Relationship Id="rId240" Type="http://schemas.openxmlformats.org/officeDocument/2006/relationships/image" Target="../media/image1323.png"/><Relationship Id="rId478" Type="http://schemas.openxmlformats.org/officeDocument/2006/relationships/customXml" Target="../ink/ink1447.xml"/><Relationship Id="rId35" Type="http://schemas.openxmlformats.org/officeDocument/2006/relationships/image" Target="../media/image1221.png"/><Relationship Id="rId77" Type="http://schemas.openxmlformats.org/officeDocument/2006/relationships/image" Target="../media/image1242.png"/><Relationship Id="rId100" Type="http://schemas.openxmlformats.org/officeDocument/2006/relationships/image" Target="../media/image1253.png"/><Relationship Id="rId282" Type="http://schemas.openxmlformats.org/officeDocument/2006/relationships/image" Target="../media/image1344.png"/><Relationship Id="rId338" Type="http://schemas.openxmlformats.org/officeDocument/2006/relationships/image" Target="../media/image1372.png"/><Relationship Id="rId503" Type="http://schemas.openxmlformats.org/officeDocument/2006/relationships/image" Target="../media/image1454.png"/><Relationship Id="rId545" Type="http://schemas.openxmlformats.org/officeDocument/2006/relationships/image" Target="../media/image1475.png"/><Relationship Id="rId587" Type="http://schemas.openxmlformats.org/officeDocument/2006/relationships/image" Target="../media/image1496.png"/><Relationship Id="rId8" Type="http://schemas.openxmlformats.org/officeDocument/2006/relationships/customXml" Target="../ink/ink1211.xml"/><Relationship Id="rId142" Type="http://schemas.openxmlformats.org/officeDocument/2006/relationships/image" Target="../media/image1274.png"/><Relationship Id="rId184" Type="http://schemas.openxmlformats.org/officeDocument/2006/relationships/image" Target="../media/image1295.png"/><Relationship Id="rId391" Type="http://schemas.openxmlformats.org/officeDocument/2006/relationships/image" Target="../media/image1398.png"/><Relationship Id="rId405" Type="http://schemas.openxmlformats.org/officeDocument/2006/relationships/image" Target="../media/image1405.png"/><Relationship Id="rId447" Type="http://schemas.openxmlformats.org/officeDocument/2006/relationships/image" Target="../media/image1426.png"/><Relationship Id="rId251" Type="http://schemas.openxmlformats.org/officeDocument/2006/relationships/customXml" Target="../ink/ink1333.xml"/><Relationship Id="rId489" Type="http://schemas.openxmlformats.org/officeDocument/2006/relationships/image" Target="../media/image1447.png"/><Relationship Id="rId46" Type="http://schemas.openxmlformats.org/officeDocument/2006/relationships/customXml" Target="../ink/ink1230.xml"/><Relationship Id="rId293" Type="http://schemas.openxmlformats.org/officeDocument/2006/relationships/customXml" Target="../ink/ink1354.xml"/><Relationship Id="rId307" Type="http://schemas.openxmlformats.org/officeDocument/2006/relationships/customXml" Target="../ink/ink1361.xml"/><Relationship Id="rId349" Type="http://schemas.openxmlformats.org/officeDocument/2006/relationships/customXml" Target="../ink/ink1382.xml"/><Relationship Id="rId514" Type="http://schemas.openxmlformats.org/officeDocument/2006/relationships/customXml" Target="../ink/ink1465.xml"/><Relationship Id="rId556" Type="http://schemas.openxmlformats.org/officeDocument/2006/relationships/customXml" Target="../ink/ink1486.xml"/><Relationship Id="rId88" Type="http://schemas.openxmlformats.org/officeDocument/2006/relationships/customXml" Target="../ink/ink1251.xml"/><Relationship Id="rId111" Type="http://schemas.openxmlformats.org/officeDocument/2006/relationships/customXml" Target="../ink/ink1263.xml"/><Relationship Id="rId153" Type="http://schemas.openxmlformats.org/officeDocument/2006/relationships/customXml" Target="../ink/ink1284.xml"/><Relationship Id="rId195" Type="http://schemas.openxmlformats.org/officeDocument/2006/relationships/customXml" Target="../ink/ink1305.xml"/><Relationship Id="rId209" Type="http://schemas.openxmlformats.org/officeDocument/2006/relationships/customXml" Target="../ink/ink1312.xml"/><Relationship Id="rId360" Type="http://schemas.openxmlformats.org/officeDocument/2006/relationships/customXml" Target="../ink/ink1388.xml"/><Relationship Id="rId416" Type="http://schemas.openxmlformats.org/officeDocument/2006/relationships/customXml" Target="../ink/ink1416.xml"/><Relationship Id="rId220" Type="http://schemas.openxmlformats.org/officeDocument/2006/relationships/image" Target="../media/image1313.png"/><Relationship Id="rId458" Type="http://schemas.openxmlformats.org/officeDocument/2006/relationships/customXml" Target="../ink/ink1437.xml"/><Relationship Id="rId15" Type="http://schemas.openxmlformats.org/officeDocument/2006/relationships/image" Target="../media/image1211.png"/><Relationship Id="rId57" Type="http://schemas.openxmlformats.org/officeDocument/2006/relationships/image" Target="../media/image1232.png"/><Relationship Id="rId262" Type="http://schemas.openxmlformats.org/officeDocument/2006/relationships/image" Target="../media/image1334.png"/><Relationship Id="rId318" Type="http://schemas.openxmlformats.org/officeDocument/2006/relationships/image" Target="../media/image1362.png"/><Relationship Id="rId525" Type="http://schemas.openxmlformats.org/officeDocument/2006/relationships/image" Target="../media/image1465.png"/><Relationship Id="rId567" Type="http://schemas.openxmlformats.org/officeDocument/2006/relationships/image" Target="../media/image1486.png"/><Relationship Id="rId99" Type="http://schemas.openxmlformats.org/officeDocument/2006/relationships/customXml" Target="../ink/ink1257.xml"/><Relationship Id="rId122" Type="http://schemas.openxmlformats.org/officeDocument/2006/relationships/image" Target="../media/image1264.png"/><Relationship Id="rId164" Type="http://schemas.openxmlformats.org/officeDocument/2006/relationships/image" Target="../media/image1285.png"/><Relationship Id="rId371" Type="http://schemas.openxmlformats.org/officeDocument/2006/relationships/image" Target="../media/image1388.png"/><Relationship Id="rId427" Type="http://schemas.openxmlformats.org/officeDocument/2006/relationships/image" Target="../media/image1416.png"/><Relationship Id="rId469" Type="http://schemas.openxmlformats.org/officeDocument/2006/relationships/image" Target="../media/image1437.png"/><Relationship Id="rId26" Type="http://schemas.openxmlformats.org/officeDocument/2006/relationships/customXml" Target="../ink/ink1220.xml"/><Relationship Id="rId231" Type="http://schemas.openxmlformats.org/officeDocument/2006/relationships/customXml" Target="../ink/ink1323.xml"/><Relationship Id="rId273" Type="http://schemas.openxmlformats.org/officeDocument/2006/relationships/customXml" Target="../ink/ink1344.xml"/><Relationship Id="rId329" Type="http://schemas.openxmlformats.org/officeDocument/2006/relationships/customXml" Target="../ink/ink1372.xml"/><Relationship Id="rId480" Type="http://schemas.openxmlformats.org/officeDocument/2006/relationships/customXml" Target="../ink/ink1448.xml"/><Relationship Id="rId536" Type="http://schemas.openxmlformats.org/officeDocument/2006/relationships/customXml" Target="../ink/ink1476.xml"/><Relationship Id="rId68" Type="http://schemas.openxmlformats.org/officeDocument/2006/relationships/customXml" Target="../ink/ink1241.xml"/><Relationship Id="rId133" Type="http://schemas.openxmlformats.org/officeDocument/2006/relationships/customXml" Target="../ink/ink1274.xml"/><Relationship Id="rId175" Type="http://schemas.openxmlformats.org/officeDocument/2006/relationships/customXml" Target="../ink/ink1295.xml"/><Relationship Id="rId340" Type="http://schemas.openxmlformats.org/officeDocument/2006/relationships/image" Target="../media/image1373.png"/><Relationship Id="rId578" Type="http://schemas.openxmlformats.org/officeDocument/2006/relationships/customXml" Target="../ink/ink1497.xml"/><Relationship Id="rId200" Type="http://schemas.openxmlformats.org/officeDocument/2006/relationships/image" Target="../media/image1303.png"/><Relationship Id="rId382" Type="http://schemas.openxmlformats.org/officeDocument/2006/relationships/customXml" Target="../ink/ink1399.xml"/><Relationship Id="rId438" Type="http://schemas.openxmlformats.org/officeDocument/2006/relationships/customXml" Target="../ink/ink1427.xml"/><Relationship Id="rId242" Type="http://schemas.openxmlformats.org/officeDocument/2006/relationships/image" Target="../media/image1324.png"/><Relationship Id="rId284" Type="http://schemas.openxmlformats.org/officeDocument/2006/relationships/image" Target="../media/image1345.png"/><Relationship Id="rId491" Type="http://schemas.openxmlformats.org/officeDocument/2006/relationships/image" Target="../media/image1448.png"/><Relationship Id="rId505" Type="http://schemas.openxmlformats.org/officeDocument/2006/relationships/image" Target="../media/image1455.png"/><Relationship Id="rId37" Type="http://schemas.openxmlformats.org/officeDocument/2006/relationships/image" Target="../media/image1222.png"/><Relationship Id="rId79" Type="http://schemas.openxmlformats.org/officeDocument/2006/relationships/image" Target="../media/image1243.png"/><Relationship Id="rId102" Type="http://schemas.openxmlformats.org/officeDocument/2006/relationships/image" Target="../media/image1254.png"/><Relationship Id="rId144" Type="http://schemas.openxmlformats.org/officeDocument/2006/relationships/image" Target="../media/image1275.png"/><Relationship Id="rId547" Type="http://schemas.openxmlformats.org/officeDocument/2006/relationships/image" Target="../media/image1476.png"/><Relationship Id="rId589" Type="http://schemas.openxmlformats.org/officeDocument/2006/relationships/image" Target="../media/image1497.png"/><Relationship Id="rId90" Type="http://schemas.openxmlformats.org/officeDocument/2006/relationships/image" Target="../media/image1248.png"/><Relationship Id="rId186" Type="http://schemas.openxmlformats.org/officeDocument/2006/relationships/image" Target="../media/image1296.png"/><Relationship Id="rId351" Type="http://schemas.openxmlformats.org/officeDocument/2006/relationships/customXml" Target="../ink/ink1383.xml"/><Relationship Id="rId393" Type="http://schemas.openxmlformats.org/officeDocument/2006/relationships/image" Target="../media/image1399.png"/><Relationship Id="rId407" Type="http://schemas.openxmlformats.org/officeDocument/2006/relationships/image" Target="../media/image1406.png"/><Relationship Id="rId449" Type="http://schemas.openxmlformats.org/officeDocument/2006/relationships/image" Target="../media/image1427.png"/><Relationship Id="rId211" Type="http://schemas.openxmlformats.org/officeDocument/2006/relationships/customXml" Target="../ink/ink1313.xml"/><Relationship Id="rId253" Type="http://schemas.openxmlformats.org/officeDocument/2006/relationships/customXml" Target="../ink/ink1334.xml"/><Relationship Id="rId295" Type="http://schemas.openxmlformats.org/officeDocument/2006/relationships/customXml" Target="../ink/ink1355.xml"/><Relationship Id="rId309" Type="http://schemas.openxmlformats.org/officeDocument/2006/relationships/customXml" Target="../ink/ink1362.xml"/><Relationship Id="rId460" Type="http://schemas.openxmlformats.org/officeDocument/2006/relationships/customXml" Target="../ink/ink1438.xml"/><Relationship Id="rId516" Type="http://schemas.openxmlformats.org/officeDocument/2006/relationships/customXml" Target="../ink/ink1466.xml"/><Relationship Id="rId48" Type="http://schemas.openxmlformats.org/officeDocument/2006/relationships/customXml" Target="../ink/ink1231.xml"/><Relationship Id="rId113" Type="http://schemas.openxmlformats.org/officeDocument/2006/relationships/customXml" Target="../ink/ink1264.xml"/><Relationship Id="rId320" Type="http://schemas.openxmlformats.org/officeDocument/2006/relationships/image" Target="../media/image1363.png"/><Relationship Id="rId558" Type="http://schemas.openxmlformats.org/officeDocument/2006/relationships/customXml" Target="../ink/ink1487.xml"/><Relationship Id="rId155" Type="http://schemas.openxmlformats.org/officeDocument/2006/relationships/customXml" Target="../ink/ink1285.xml"/><Relationship Id="rId197" Type="http://schemas.openxmlformats.org/officeDocument/2006/relationships/customXml" Target="../ink/ink1306.xml"/><Relationship Id="rId362" Type="http://schemas.openxmlformats.org/officeDocument/2006/relationships/customXml" Target="../ink/ink1389.xml"/><Relationship Id="rId418" Type="http://schemas.openxmlformats.org/officeDocument/2006/relationships/customXml" Target="../ink/ink1417.xml"/><Relationship Id="rId222" Type="http://schemas.openxmlformats.org/officeDocument/2006/relationships/image" Target="../media/image1314.png"/><Relationship Id="rId264" Type="http://schemas.openxmlformats.org/officeDocument/2006/relationships/image" Target="../media/image1335.png"/><Relationship Id="rId471" Type="http://schemas.openxmlformats.org/officeDocument/2006/relationships/image" Target="../media/image1438.png"/><Relationship Id="rId17" Type="http://schemas.openxmlformats.org/officeDocument/2006/relationships/image" Target="../media/image1212.png"/><Relationship Id="rId59" Type="http://schemas.openxmlformats.org/officeDocument/2006/relationships/image" Target="../media/image1233.png"/><Relationship Id="rId124" Type="http://schemas.openxmlformats.org/officeDocument/2006/relationships/image" Target="../media/image1265.png"/><Relationship Id="rId527" Type="http://schemas.openxmlformats.org/officeDocument/2006/relationships/image" Target="../media/image1466.png"/><Relationship Id="rId569" Type="http://schemas.openxmlformats.org/officeDocument/2006/relationships/image" Target="../media/image1487.png"/><Relationship Id="rId70" Type="http://schemas.openxmlformats.org/officeDocument/2006/relationships/customXml" Target="../ink/ink1242.xml"/><Relationship Id="rId166" Type="http://schemas.openxmlformats.org/officeDocument/2006/relationships/image" Target="../media/image1286.png"/><Relationship Id="rId331" Type="http://schemas.openxmlformats.org/officeDocument/2006/relationships/customXml" Target="../ink/ink1373.xml"/><Relationship Id="rId373" Type="http://schemas.openxmlformats.org/officeDocument/2006/relationships/image" Target="../media/image1389.png"/><Relationship Id="rId429" Type="http://schemas.openxmlformats.org/officeDocument/2006/relationships/image" Target="../media/image1417.png"/><Relationship Id="rId580" Type="http://schemas.openxmlformats.org/officeDocument/2006/relationships/customXml" Target="../ink/ink149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24.xml"/><Relationship Id="rId440" Type="http://schemas.openxmlformats.org/officeDocument/2006/relationships/customXml" Target="../ink/ink1428.xml"/><Relationship Id="rId28" Type="http://schemas.openxmlformats.org/officeDocument/2006/relationships/customXml" Target="../ink/ink1221.xml"/><Relationship Id="rId275" Type="http://schemas.openxmlformats.org/officeDocument/2006/relationships/customXml" Target="../ink/ink1345.xml"/><Relationship Id="rId300" Type="http://schemas.openxmlformats.org/officeDocument/2006/relationships/image" Target="../media/image1353.png"/><Relationship Id="rId482" Type="http://schemas.openxmlformats.org/officeDocument/2006/relationships/customXml" Target="../ink/ink1449.xml"/><Relationship Id="rId538" Type="http://schemas.openxmlformats.org/officeDocument/2006/relationships/customXml" Target="../ink/ink1477.xml"/><Relationship Id="rId81" Type="http://schemas.openxmlformats.org/officeDocument/2006/relationships/image" Target="../media/image1244.png"/><Relationship Id="rId135" Type="http://schemas.openxmlformats.org/officeDocument/2006/relationships/customXml" Target="../ink/ink1275.xml"/><Relationship Id="rId177" Type="http://schemas.openxmlformats.org/officeDocument/2006/relationships/customXml" Target="../ink/ink1296.xml"/><Relationship Id="rId342" Type="http://schemas.openxmlformats.org/officeDocument/2006/relationships/image" Target="../media/image1374.png"/><Relationship Id="rId384" Type="http://schemas.openxmlformats.org/officeDocument/2006/relationships/customXml" Target="../ink/ink1400.xml"/><Relationship Id="rId591" Type="http://schemas.openxmlformats.org/officeDocument/2006/relationships/customXml" Target="../ink/ink1504.xml"/><Relationship Id="rId202" Type="http://schemas.openxmlformats.org/officeDocument/2006/relationships/image" Target="../media/image1304.png"/><Relationship Id="rId244" Type="http://schemas.openxmlformats.org/officeDocument/2006/relationships/image" Target="../media/image1325.png"/><Relationship Id="rId39" Type="http://schemas.openxmlformats.org/officeDocument/2006/relationships/image" Target="../media/image1223.png"/><Relationship Id="rId286" Type="http://schemas.openxmlformats.org/officeDocument/2006/relationships/image" Target="../media/image1346.png"/><Relationship Id="rId451" Type="http://schemas.openxmlformats.org/officeDocument/2006/relationships/image" Target="../media/image1428.png"/><Relationship Id="rId493" Type="http://schemas.openxmlformats.org/officeDocument/2006/relationships/image" Target="../media/image1449.png"/><Relationship Id="rId507" Type="http://schemas.openxmlformats.org/officeDocument/2006/relationships/image" Target="../media/image1456.png"/><Relationship Id="rId549" Type="http://schemas.openxmlformats.org/officeDocument/2006/relationships/image" Target="../media/image1477.png"/><Relationship Id="rId50" Type="http://schemas.openxmlformats.org/officeDocument/2006/relationships/customXml" Target="../ink/ink1232.xml"/><Relationship Id="rId104" Type="http://schemas.openxmlformats.org/officeDocument/2006/relationships/image" Target="../media/image1255.png"/><Relationship Id="rId146" Type="http://schemas.openxmlformats.org/officeDocument/2006/relationships/image" Target="../media/image1276.png"/><Relationship Id="rId188" Type="http://schemas.openxmlformats.org/officeDocument/2006/relationships/image" Target="../media/image1297.png"/><Relationship Id="rId311" Type="http://schemas.openxmlformats.org/officeDocument/2006/relationships/customXml" Target="../ink/ink1363.xml"/><Relationship Id="rId353" Type="http://schemas.openxmlformats.org/officeDocument/2006/relationships/customXml" Target="../ink/ink1384.xml"/><Relationship Id="rId395" Type="http://schemas.openxmlformats.org/officeDocument/2006/relationships/image" Target="../media/image1400.png"/><Relationship Id="rId409" Type="http://schemas.openxmlformats.org/officeDocument/2006/relationships/image" Target="../media/image1407.png"/><Relationship Id="rId560" Type="http://schemas.openxmlformats.org/officeDocument/2006/relationships/customXml" Target="../ink/ink1488.xml"/><Relationship Id="rId92" Type="http://schemas.openxmlformats.org/officeDocument/2006/relationships/image" Target="../media/image1249.png"/><Relationship Id="rId213" Type="http://schemas.openxmlformats.org/officeDocument/2006/relationships/customXml" Target="../ink/ink1314.xml"/><Relationship Id="rId420" Type="http://schemas.openxmlformats.org/officeDocument/2006/relationships/customXml" Target="../ink/ink1418.xml"/><Relationship Id="rId255" Type="http://schemas.openxmlformats.org/officeDocument/2006/relationships/customXml" Target="../ink/ink1335.xml"/><Relationship Id="rId297" Type="http://schemas.openxmlformats.org/officeDocument/2006/relationships/customXml" Target="../ink/ink1356.xml"/><Relationship Id="rId462" Type="http://schemas.openxmlformats.org/officeDocument/2006/relationships/customXml" Target="../ink/ink1439.xml"/><Relationship Id="rId518" Type="http://schemas.openxmlformats.org/officeDocument/2006/relationships/customXml" Target="../ink/ink1467.xml"/><Relationship Id="rId115" Type="http://schemas.openxmlformats.org/officeDocument/2006/relationships/customXml" Target="../ink/ink1265.xml"/><Relationship Id="rId157" Type="http://schemas.openxmlformats.org/officeDocument/2006/relationships/customXml" Target="../ink/ink1286.xml"/><Relationship Id="rId322" Type="http://schemas.openxmlformats.org/officeDocument/2006/relationships/image" Target="../media/image1364.png"/><Relationship Id="rId364" Type="http://schemas.openxmlformats.org/officeDocument/2006/relationships/customXml" Target="../ink/ink1390.xml"/><Relationship Id="rId61" Type="http://schemas.openxmlformats.org/officeDocument/2006/relationships/image" Target="../media/image1234.png"/><Relationship Id="rId199" Type="http://schemas.openxmlformats.org/officeDocument/2006/relationships/customXml" Target="../ink/ink1307.xml"/><Relationship Id="rId571" Type="http://schemas.openxmlformats.org/officeDocument/2006/relationships/image" Target="../media/image1488.png"/><Relationship Id="rId19" Type="http://schemas.openxmlformats.org/officeDocument/2006/relationships/image" Target="../media/image1213.png"/><Relationship Id="rId224" Type="http://schemas.openxmlformats.org/officeDocument/2006/relationships/image" Target="../media/image1315.png"/><Relationship Id="rId266" Type="http://schemas.openxmlformats.org/officeDocument/2006/relationships/image" Target="../media/image1336.png"/><Relationship Id="rId431" Type="http://schemas.openxmlformats.org/officeDocument/2006/relationships/image" Target="../media/image1418.png"/><Relationship Id="rId473" Type="http://schemas.openxmlformats.org/officeDocument/2006/relationships/image" Target="../media/image1439.png"/><Relationship Id="rId529" Type="http://schemas.openxmlformats.org/officeDocument/2006/relationships/image" Target="../media/image1467.png"/><Relationship Id="rId30" Type="http://schemas.openxmlformats.org/officeDocument/2006/relationships/customXml" Target="../ink/ink1222.xml"/><Relationship Id="rId126" Type="http://schemas.openxmlformats.org/officeDocument/2006/relationships/image" Target="../media/image1266.png"/><Relationship Id="rId168" Type="http://schemas.openxmlformats.org/officeDocument/2006/relationships/image" Target="../media/image1287.png"/><Relationship Id="rId333" Type="http://schemas.openxmlformats.org/officeDocument/2006/relationships/customXml" Target="../ink/ink1374.xml"/><Relationship Id="rId540" Type="http://schemas.openxmlformats.org/officeDocument/2006/relationships/customXml" Target="../ink/ink1478.xml"/><Relationship Id="rId72" Type="http://schemas.openxmlformats.org/officeDocument/2006/relationships/customXml" Target="../ink/ink1243.xml"/><Relationship Id="rId375" Type="http://schemas.openxmlformats.org/officeDocument/2006/relationships/image" Target="../media/image1390.png"/><Relationship Id="rId582" Type="http://schemas.openxmlformats.org/officeDocument/2006/relationships/customXml" Target="../ink/ink1499.xml"/><Relationship Id="rId3" Type="http://schemas.openxmlformats.org/officeDocument/2006/relationships/image" Target="../media/image1205.png"/><Relationship Id="rId235" Type="http://schemas.openxmlformats.org/officeDocument/2006/relationships/customXml" Target="../ink/ink1325.xml"/><Relationship Id="rId277" Type="http://schemas.openxmlformats.org/officeDocument/2006/relationships/customXml" Target="../ink/ink1346.xml"/><Relationship Id="rId400" Type="http://schemas.openxmlformats.org/officeDocument/2006/relationships/customXml" Target="../ink/ink1408.xml"/><Relationship Id="rId442" Type="http://schemas.openxmlformats.org/officeDocument/2006/relationships/customXml" Target="../ink/ink1429.xml"/><Relationship Id="rId484" Type="http://schemas.openxmlformats.org/officeDocument/2006/relationships/customXml" Target="../ink/ink1450.xml"/><Relationship Id="rId137" Type="http://schemas.openxmlformats.org/officeDocument/2006/relationships/customXml" Target="../ink/ink1276.xml"/><Relationship Id="rId302" Type="http://schemas.openxmlformats.org/officeDocument/2006/relationships/image" Target="../media/image1354.png"/><Relationship Id="rId344" Type="http://schemas.openxmlformats.org/officeDocument/2006/relationships/image" Target="../media/image1375.png"/><Relationship Id="rId41" Type="http://schemas.openxmlformats.org/officeDocument/2006/relationships/image" Target="../media/image1224.png"/><Relationship Id="rId83" Type="http://schemas.openxmlformats.org/officeDocument/2006/relationships/image" Target="../media/image1245.png"/><Relationship Id="rId179" Type="http://schemas.openxmlformats.org/officeDocument/2006/relationships/customXml" Target="../ink/ink1297.xml"/><Relationship Id="rId386" Type="http://schemas.openxmlformats.org/officeDocument/2006/relationships/customXml" Target="../ink/ink1401.xml"/><Relationship Id="rId551" Type="http://schemas.openxmlformats.org/officeDocument/2006/relationships/image" Target="../media/image1478.png"/><Relationship Id="rId593" Type="http://schemas.openxmlformats.org/officeDocument/2006/relationships/customXml" Target="../ink/ink1505.xml"/><Relationship Id="rId190" Type="http://schemas.openxmlformats.org/officeDocument/2006/relationships/image" Target="../media/image1298.png"/><Relationship Id="rId204" Type="http://schemas.openxmlformats.org/officeDocument/2006/relationships/image" Target="../media/image1305.png"/><Relationship Id="rId246" Type="http://schemas.openxmlformats.org/officeDocument/2006/relationships/image" Target="../media/image1326.png"/><Relationship Id="rId288" Type="http://schemas.openxmlformats.org/officeDocument/2006/relationships/image" Target="../media/image1347.png"/><Relationship Id="rId411" Type="http://schemas.openxmlformats.org/officeDocument/2006/relationships/image" Target="../media/image1408.png"/><Relationship Id="rId453" Type="http://schemas.openxmlformats.org/officeDocument/2006/relationships/image" Target="../media/image1429.png"/><Relationship Id="rId509" Type="http://schemas.openxmlformats.org/officeDocument/2006/relationships/image" Target="../media/image1457.png"/><Relationship Id="rId106" Type="http://schemas.openxmlformats.org/officeDocument/2006/relationships/image" Target="../media/image1256.png"/><Relationship Id="rId313" Type="http://schemas.openxmlformats.org/officeDocument/2006/relationships/customXml" Target="../ink/ink1364.xml"/><Relationship Id="rId495" Type="http://schemas.openxmlformats.org/officeDocument/2006/relationships/image" Target="../media/image1450.png"/><Relationship Id="rId10" Type="http://schemas.openxmlformats.org/officeDocument/2006/relationships/customXml" Target="../ink/ink1212.xml"/><Relationship Id="rId52" Type="http://schemas.openxmlformats.org/officeDocument/2006/relationships/customXml" Target="../ink/ink1233.xml"/><Relationship Id="rId94" Type="http://schemas.openxmlformats.org/officeDocument/2006/relationships/image" Target="../media/image1250.png"/><Relationship Id="rId148" Type="http://schemas.openxmlformats.org/officeDocument/2006/relationships/image" Target="../media/image1277.png"/><Relationship Id="rId355" Type="http://schemas.openxmlformats.org/officeDocument/2006/relationships/customXml" Target="../ink/ink1385.xml"/><Relationship Id="rId397" Type="http://schemas.openxmlformats.org/officeDocument/2006/relationships/image" Target="../media/image1401.png"/><Relationship Id="rId520" Type="http://schemas.openxmlformats.org/officeDocument/2006/relationships/customXml" Target="../ink/ink1468.xml"/><Relationship Id="rId562" Type="http://schemas.openxmlformats.org/officeDocument/2006/relationships/customXml" Target="../ink/ink1489.xml"/><Relationship Id="rId215" Type="http://schemas.openxmlformats.org/officeDocument/2006/relationships/customXml" Target="../ink/ink1315.xml"/><Relationship Id="rId257" Type="http://schemas.openxmlformats.org/officeDocument/2006/relationships/customXml" Target="../ink/ink1336.xml"/><Relationship Id="rId422" Type="http://schemas.openxmlformats.org/officeDocument/2006/relationships/customXml" Target="../ink/ink1419.xml"/><Relationship Id="rId464" Type="http://schemas.openxmlformats.org/officeDocument/2006/relationships/customXml" Target="../ink/ink1440.xml"/><Relationship Id="rId299" Type="http://schemas.openxmlformats.org/officeDocument/2006/relationships/customXml" Target="../ink/ink1357.xml"/><Relationship Id="rId63" Type="http://schemas.openxmlformats.org/officeDocument/2006/relationships/image" Target="../media/image1235.png"/><Relationship Id="rId159" Type="http://schemas.openxmlformats.org/officeDocument/2006/relationships/customXml" Target="../ink/ink1287.xml"/><Relationship Id="rId366" Type="http://schemas.openxmlformats.org/officeDocument/2006/relationships/customXml" Target="../ink/ink1391.xml"/><Relationship Id="rId573" Type="http://schemas.openxmlformats.org/officeDocument/2006/relationships/image" Target="../media/image1489.png"/><Relationship Id="rId226" Type="http://schemas.openxmlformats.org/officeDocument/2006/relationships/image" Target="../media/image1316.png"/><Relationship Id="rId433" Type="http://schemas.openxmlformats.org/officeDocument/2006/relationships/image" Target="../media/image1419.png"/><Relationship Id="rId74" Type="http://schemas.openxmlformats.org/officeDocument/2006/relationships/customXml" Target="../ink/ink1244.xml"/><Relationship Id="rId377" Type="http://schemas.openxmlformats.org/officeDocument/2006/relationships/image" Target="../media/image1391.png"/><Relationship Id="rId500" Type="http://schemas.openxmlformats.org/officeDocument/2006/relationships/customXml" Target="../ink/ink1458.xml"/><Relationship Id="rId584" Type="http://schemas.openxmlformats.org/officeDocument/2006/relationships/customXml" Target="../ink/ink1500.xml"/><Relationship Id="rId5" Type="http://schemas.openxmlformats.org/officeDocument/2006/relationships/image" Target="../media/image1206.png"/><Relationship Id="rId237" Type="http://schemas.openxmlformats.org/officeDocument/2006/relationships/customXml" Target="../ink/ink1326.xml"/><Relationship Id="rId444" Type="http://schemas.openxmlformats.org/officeDocument/2006/relationships/customXml" Target="../ink/ink1430.xml"/><Relationship Id="rId290" Type="http://schemas.openxmlformats.org/officeDocument/2006/relationships/image" Target="../media/image1348.png"/><Relationship Id="rId304" Type="http://schemas.openxmlformats.org/officeDocument/2006/relationships/image" Target="../media/image1355.png"/><Relationship Id="rId388" Type="http://schemas.openxmlformats.org/officeDocument/2006/relationships/customXml" Target="../ink/ink1402.xml"/><Relationship Id="rId511" Type="http://schemas.openxmlformats.org/officeDocument/2006/relationships/image" Target="../media/image1458.png"/><Relationship Id="rId85" Type="http://schemas.openxmlformats.org/officeDocument/2006/relationships/image" Target="../media/image1246.png"/><Relationship Id="rId150" Type="http://schemas.openxmlformats.org/officeDocument/2006/relationships/image" Target="../media/image1278.png"/><Relationship Id="rId248" Type="http://schemas.openxmlformats.org/officeDocument/2006/relationships/image" Target="../media/image1327.png"/><Relationship Id="rId455" Type="http://schemas.openxmlformats.org/officeDocument/2006/relationships/image" Target="../media/image1430.png"/><Relationship Id="rId12" Type="http://schemas.openxmlformats.org/officeDocument/2006/relationships/customXml" Target="../ink/ink1213.xml"/><Relationship Id="rId108" Type="http://schemas.openxmlformats.org/officeDocument/2006/relationships/image" Target="../media/image1257.png"/><Relationship Id="rId315" Type="http://schemas.openxmlformats.org/officeDocument/2006/relationships/customXml" Target="../ink/ink1365.xml"/><Relationship Id="rId522" Type="http://schemas.openxmlformats.org/officeDocument/2006/relationships/customXml" Target="../ink/ink1469.xml"/><Relationship Id="rId96" Type="http://schemas.openxmlformats.org/officeDocument/2006/relationships/image" Target="../media/image1251.png"/><Relationship Id="rId161" Type="http://schemas.openxmlformats.org/officeDocument/2006/relationships/customXml" Target="../ink/ink1288.xml"/><Relationship Id="rId399" Type="http://schemas.openxmlformats.org/officeDocument/2006/relationships/image" Target="../media/image1402.png"/><Relationship Id="rId259" Type="http://schemas.openxmlformats.org/officeDocument/2006/relationships/customXml" Target="../ink/ink1337.xml"/><Relationship Id="rId466" Type="http://schemas.openxmlformats.org/officeDocument/2006/relationships/customXml" Target="../ink/ink1441.xml"/><Relationship Id="rId23" Type="http://schemas.openxmlformats.org/officeDocument/2006/relationships/image" Target="../media/image1215.png"/><Relationship Id="rId119" Type="http://schemas.openxmlformats.org/officeDocument/2006/relationships/customXml" Target="../ink/ink1267.xml"/><Relationship Id="rId326" Type="http://schemas.openxmlformats.org/officeDocument/2006/relationships/image" Target="../media/image1366.png"/><Relationship Id="rId533" Type="http://schemas.openxmlformats.org/officeDocument/2006/relationships/image" Target="../media/image1469.png"/><Relationship Id="rId172" Type="http://schemas.openxmlformats.org/officeDocument/2006/relationships/image" Target="../media/image1289.png"/><Relationship Id="rId477" Type="http://schemas.openxmlformats.org/officeDocument/2006/relationships/image" Target="../media/image1441.png"/><Relationship Id="rId337" Type="http://schemas.openxmlformats.org/officeDocument/2006/relationships/customXml" Target="../ink/ink1376.xml"/><Relationship Id="rId34" Type="http://schemas.openxmlformats.org/officeDocument/2006/relationships/customXml" Target="../ink/ink1224.xml"/><Relationship Id="rId544" Type="http://schemas.openxmlformats.org/officeDocument/2006/relationships/customXml" Target="../ink/ink1480.xml"/><Relationship Id="rId183" Type="http://schemas.openxmlformats.org/officeDocument/2006/relationships/customXml" Target="../ink/ink1299.xml"/><Relationship Id="rId390" Type="http://schemas.openxmlformats.org/officeDocument/2006/relationships/customXml" Target="../ink/ink1403.xml"/><Relationship Id="rId404" Type="http://schemas.openxmlformats.org/officeDocument/2006/relationships/customXml" Target="../ink/ink1410.xml"/><Relationship Id="rId250" Type="http://schemas.openxmlformats.org/officeDocument/2006/relationships/image" Target="../media/image1328.png"/><Relationship Id="rId488" Type="http://schemas.openxmlformats.org/officeDocument/2006/relationships/customXml" Target="../ink/ink1452.xml"/><Relationship Id="rId45" Type="http://schemas.openxmlformats.org/officeDocument/2006/relationships/image" Target="../media/image1226.png"/><Relationship Id="rId110" Type="http://schemas.openxmlformats.org/officeDocument/2006/relationships/image" Target="../media/image1258.png"/><Relationship Id="rId348" Type="http://schemas.openxmlformats.org/officeDocument/2006/relationships/image" Target="../media/image1377.png"/><Relationship Id="rId555" Type="http://schemas.openxmlformats.org/officeDocument/2006/relationships/image" Target="../media/image14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2.png"/><Relationship Id="rId13" Type="http://schemas.openxmlformats.org/officeDocument/2006/relationships/customXml" Target="../ink/ink1509.xml"/><Relationship Id="rId18" Type="http://schemas.openxmlformats.org/officeDocument/2006/relationships/image" Target="../media/image1506.png"/><Relationship Id="rId3" Type="http://schemas.openxmlformats.org/officeDocument/2006/relationships/hyperlink" Target="https://commons.wikimedia.org/wiki/File:Gordon_tullock.jpg" TargetMode="External"/><Relationship Id="rId7" Type="http://schemas.openxmlformats.org/officeDocument/2006/relationships/customXml" Target="../ink/ink1506.xml"/><Relationship Id="rId12" Type="http://schemas.openxmlformats.org/officeDocument/2006/relationships/image" Target="../media/image1504.png"/><Relationship Id="rId17" Type="http://schemas.openxmlformats.org/officeDocument/2006/relationships/customXml" Target="../ink/ink1511.xml"/><Relationship Id="rId2" Type="http://schemas.openxmlformats.org/officeDocument/2006/relationships/hyperlink" Target="https://en.wikipedia.org/wiki/User:Joshuapaquin" TargetMode="External"/><Relationship Id="rId16" Type="http://schemas.openxmlformats.org/officeDocument/2006/relationships/image" Target="../media/image13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1.png"/><Relationship Id="rId11" Type="http://schemas.openxmlformats.org/officeDocument/2006/relationships/customXml" Target="../ink/ink1508.xml"/><Relationship Id="rId5" Type="http://schemas.openxmlformats.org/officeDocument/2006/relationships/image" Target="../media/image1500.jpeg"/><Relationship Id="rId15" Type="http://schemas.openxmlformats.org/officeDocument/2006/relationships/customXml" Target="../ink/ink1510.xml"/><Relationship Id="rId10" Type="http://schemas.openxmlformats.org/officeDocument/2006/relationships/image" Target="../media/image1503.png"/><Relationship Id="rId4" Type="http://schemas.openxmlformats.org/officeDocument/2006/relationships/hyperlink" Target="https://creativecommons.org/licenses/by-sa/3.0/legalcode" TargetMode="External"/><Relationship Id="rId9" Type="http://schemas.openxmlformats.org/officeDocument/2006/relationships/customXml" Target="../ink/ink1507.xml"/><Relationship Id="rId14" Type="http://schemas.openxmlformats.org/officeDocument/2006/relationships/image" Target="../media/image15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9.png"/><Relationship Id="rId3" Type="http://schemas.openxmlformats.org/officeDocument/2006/relationships/hyperlink" Target="https://commons.wikimedia.org/wiki/File:Gordon_tullock.jpg" TargetMode="External"/><Relationship Id="rId7" Type="http://schemas.openxmlformats.org/officeDocument/2006/relationships/customXml" Target="../ink/ink1512.xml"/><Relationship Id="rId12" Type="http://schemas.openxmlformats.org/officeDocument/2006/relationships/image" Target="../media/image1511.png"/><Relationship Id="rId2" Type="http://schemas.openxmlformats.org/officeDocument/2006/relationships/hyperlink" Target="https://en.wikipedia.org/wiki/User:Joshuapaqui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8.jpeg"/><Relationship Id="rId11" Type="http://schemas.openxmlformats.org/officeDocument/2006/relationships/customXml" Target="../ink/ink1514.xml"/><Relationship Id="rId5" Type="http://schemas.openxmlformats.org/officeDocument/2006/relationships/image" Target="../media/image1507.gif"/><Relationship Id="rId10" Type="http://schemas.openxmlformats.org/officeDocument/2006/relationships/image" Target="../media/image1510.png"/><Relationship Id="rId4" Type="http://schemas.openxmlformats.org/officeDocument/2006/relationships/hyperlink" Target="https://creativecommons.org/licenses/by-sa/3.0/legalcode" TargetMode="External"/><Relationship Id="rId9" Type="http://schemas.openxmlformats.org/officeDocument/2006/relationships/customXml" Target="../ink/ink15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6.png"/><Relationship Id="rId13" Type="http://schemas.openxmlformats.org/officeDocument/2006/relationships/customXml" Target="../ink/ink1519.xml"/><Relationship Id="rId3" Type="http://schemas.openxmlformats.org/officeDocument/2006/relationships/image" Target="../media/image1513.png"/><Relationship Id="rId7" Type="http://schemas.openxmlformats.org/officeDocument/2006/relationships/customXml" Target="../ink/ink1516.xml"/><Relationship Id="rId12" Type="http://schemas.openxmlformats.org/officeDocument/2006/relationships/image" Target="../media/image1518.png"/><Relationship Id="rId2" Type="http://schemas.openxmlformats.org/officeDocument/2006/relationships/image" Target="../media/image1512.jpg"/><Relationship Id="rId16" Type="http://schemas.openxmlformats.org/officeDocument/2006/relationships/image" Target="../media/image15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5.png"/><Relationship Id="rId11" Type="http://schemas.openxmlformats.org/officeDocument/2006/relationships/customXml" Target="../ink/ink1518.xml"/><Relationship Id="rId5" Type="http://schemas.openxmlformats.org/officeDocument/2006/relationships/customXml" Target="../ink/ink1515.xml"/><Relationship Id="rId15" Type="http://schemas.openxmlformats.org/officeDocument/2006/relationships/customXml" Target="../ink/ink1520.xml"/><Relationship Id="rId10" Type="http://schemas.openxmlformats.org/officeDocument/2006/relationships/image" Target="../media/image1517.png"/><Relationship Id="rId4" Type="http://schemas.openxmlformats.org/officeDocument/2006/relationships/image" Target="../media/image1514.png"/><Relationship Id="rId9" Type="http://schemas.openxmlformats.org/officeDocument/2006/relationships/customXml" Target="../ink/ink1517.xml"/><Relationship Id="rId14" Type="http://schemas.openxmlformats.org/officeDocument/2006/relationships/image" Target="../media/image15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3.png"/><Relationship Id="rId13" Type="http://schemas.openxmlformats.org/officeDocument/2006/relationships/customXml" Target="../ink/ink1526.xml"/><Relationship Id="rId18" Type="http://schemas.openxmlformats.org/officeDocument/2006/relationships/image" Target="../media/image1528.png"/><Relationship Id="rId3" Type="http://schemas.openxmlformats.org/officeDocument/2006/relationships/customXml" Target="../ink/ink1521.xml"/><Relationship Id="rId21" Type="http://schemas.openxmlformats.org/officeDocument/2006/relationships/customXml" Target="../ink/ink1530.xml"/><Relationship Id="rId7" Type="http://schemas.openxmlformats.org/officeDocument/2006/relationships/customXml" Target="../ink/ink1523.xml"/><Relationship Id="rId12" Type="http://schemas.openxmlformats.org/officeDocument/2006/relationships/image" Target="../media/image1525.png"/><Relationship Id="rId17" Type="http://schemas.openxmlformats.org/officeDocument/2006/relationships/customXml" Target="../ink/ink1528.xml"/><Relationship Id="rId2" Type="http://schemas.openxmlformats.org/officeDocument/2006/relationships/image" Target="../media/image2210.png"/><Relationship Id="rId16" Type="http://schemas.openxmlformats.org/officeDocument/2006/relationships/image" Target="../media/image1527.png"/><Relationship Id="rId20" Type="http://schemas.openxmlformats.org/officeDocument/2006/relationships/image" Target="../media/image15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2.png"/><Relationship Id="rId11" Type="http://schemas.openxmlformats.org/officeDocument/2006/relationships/customXml" Target="../ink/ink1525.xml"/><Relationship Id="rId24" Type="http://schemas.openxmlformats.org/officeDocument/2006/relationships/image" Target="../media/image1531.png"/><Relationship Id="rId5" Type="http://schemas.openxmlformats.org/officeDocument/2006/relationships/customXml" Target="../ink/ink1522.xml"/><Relationship Id="rId15" Type="http://schemas.openxmlformats.org/officeDocument/2006/relationships/customXml" Target="../ink/ink1527.xml"/><Relationship Id="rId23" Type="http://schemas.openxmlformats.org/officeDocument/2006/relationships/customXml" Target="../ink/ink1531.xml"/><Relationship Id="rId10" Type="http://schemas.openxmlformats.org/officeDocument/2006/relationships/image" Target="../media/image1524.png"/><Relationship Id="rId19" Type="http://schemas.openxmlformats.org/officeDocument/2006/relationships/customXml" Target="../ink/ink1529.xml"/><Relationship Id="rId4" Type="http://schemas.openxmlformats.org/officeDocument/2006/relationships/image" Target="../media/image1521.png"/><Relationship Id="rId9" Type="http://schemas.openxmlformats.org/officeDocument/2006/relationships/customXml" Target="../ink/ink1524.xml"/><Relationship Id="rId14" Type="http://schemas.openxmlformats.org/officeDocument/2006/relationships/image" Target="../media/image1526.png"/><Relationship Id="rId22" Type="http://schemas.openxmlformats.org/officeDocument/2006/relationships/image" Target="../media/image15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32.xml"/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3.png"/><Relationship Id="rId5" Type="http://schemas.openxmlformats.org/officeDocument/2006/relationships/customXml" Target="../ink/ink1533.xml"/><Relationship Id="rId4" Type="http://schemas.openxmlformats.org/officeDocument/2006/relationships/image" Target="../media/image15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0.png"/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90.png"/><Relationship Id="rId299" Type="http://schemas.openxmlformats.org/officeDocument/2006/relationships/customXml" Target="../ink/ink1682.xml"/><Relationship Id="rId21" Type="http://schemas.openxmlformats.org/officeDocument/2006/relationships/image" Target="../media/image1542.png"/><Relationship Id="rId63" Type="http://schemas.openxmlformats.org/officeDocument/2006/relationships/image" Target="../media/image1563.png"/><Relationship Id="rId159" Type="http://schemas.openxmlformats.org/officeDocument/2006/relationships/image" Target="../media/image1611.png"/><Relationship Id="rId170" Type="http://schemas.openxmlformats.org/officeDocument/2006/relationships/customXml" Target="../ink/ink1617.xml"/><Relationship Id="rId226" Type="http://schemas.openxmlformats.org/officeDocument/2006/relationships/image" Target="../media/image1644.png"/><Relationship Id="rId268" Type="http://schemas.openxmlformats.org/officeDocument/2006/relationships/image" Target="../media/image1665.png"/><Relationship Id="rId32" Type="http://schemas.openxmlformats.org/officeDocument/2006/relationships/customXml" Target="../ink/ink1548.xml"/><Relationship Id="rId74" Type="http://schemas.openxmlformats.org/officeDocument/2006/relationships/customXml" Target="../ink/ink1569.xml"/><Relationship Id="rId128" Type="http://schemas.openxmlformats.org/officeDocument/2006/relationships/customXml" Target="../ink/ink1596.xml"/><Relationship Id="rId5" Type="http://schemas.openxmlformats.org/officeDocument/2006/relationships/image" Target="../media/image1534.png"/><Relationship Id="rId181" Type="http://schemas.openxmlformats.org/officeDocument/2006/relationships/image" Target="../media/image1622.png"/><Relationship Id="rId237" Type="http://schemas.openxmlformats.org/officeDocument/2006/relationships/customXml" Target="../ink/ink1651.xml"/><Relationship Id="rId279" Type="http://schemas.openxmlformats.org/officeDocument/2006/relationships/customXml" Target="../ink/ink1672.xml"/><Relationship Id="rId43" Type="http://schemas.openxmlformats.org/officeDocument/2006/relationships/image" Target="../media/image1553.png"/><Relationship Id="rId139" Type="http://schemas.openxmlformats.org/officeDocument/2006/relationships/image" Target="../media/image1601.png"/><Relationship Id="rId290" Type="http://schemas.openxmlformats.org/officeDocument/2006/relationships/image" Target="../media/image1676.png"/><Relationship Id="rId304" Type="http://schemas.openxmlformats.org/officeDocument/2006/relationships/image" Target="../media/image1683.png"/><Relationship Id="rId85" Type="http://schemas.openxmlformats.org/officeDocument/2006/relationships/image" Target="../media/image1574.png"/><Relationship Id="rId150" Type="http://schemas.openxmlformats.org/officeDocument/2006/relationships/customXml" Target="../ink/ink1607.xml"/><Relationship Id="rId192" Type="http://schemas.openxmlformats.org/officeDocument/2006/relationships/customXml" Target="../ink/ink1628.xml"/><Relationship Id="rId206" Type="http://schemas.openxmlformats.org/officeDocument/2006/relationships/image" Target="../media/image1634.png"/><Relationship Id="rId248" Type="http://schemas.openxmlformats.org/officeDocument/2006/relationships/image" Target="../media/image1655.png"/><Relationship Id="rId12" Type="http://schemas.openxmlformats.org/officeDocument/2006/relationships/customXml" Target="../ink/ink1538.xml"/><Relationship Id="rId108" Type="http://schemas.openxmlformats.org/officeDocument/2006/relationships/customXml" Target="../ink/ink1586.xml"/><Relationship Id="rId54" Type="http://schemas.openxmlformats.org/officeDocument/2006/relationships/customXml" Target="../ink/ink1559.xml"/><Relationship Id="rId96" Type="http://schemas.openxmlformats.org/officeDocument/2006/relationships/customXml" Target="../ink/ink1580.xml"/><Relationship Id="rId161" Type="http://schemas.openxmlformats.org/officeDocument/2006/relationships/image" Target="../media/image1612.png"/><Relationship Id="rId217" Type="http://schemas.openxmlformats.org/officeDocument/2006/relationships/customXml" Target="../ink/ink1641.xml"/><Relationship Id="rId259" Type="http://schemas.openxmlformats.org/officeDocument/2006/relationships/customXml" Target="../ink/ink1662.xml"/><Relationship Id="rId23" Type="http://schemas.openxmlformats.org/officeDocument/2006/relationships/image" Target="../media/image1543.png"/><Relationship Id="rId119" Type="http://schemas.openxmlformats.org/officeDocument/2006/relationships/image" Target="../media/image1591.png"/><Relationship Id="rId270" Type="http://schemas.openxmlformats.org/officeDocument/2006/relationships/image" Target="../media/image1666.png"/><Relationship Id="rId291" Type="http://schemas.openxmlformats.org/officeDocument/2006/relationships/customXml" Target="../ink/ink1678.xml"/><Relationship Id="rId305" Type="http://schemas.openxmlformats.org/officeDocument/2006/relationships/customXml" Target="../ink/ink1685.xml"/><Relationship Id="rId44" Type="http://schemas.openxmlformats.org/officeDocument/2006/relationships/customXml" Target="../ink/ink1554.xml"/><Relationship Id="rId65" Type="http://schemas.openxmlformats.org/officeDocument/2006/relationships/image" Target="../media/image1564.png"/><Relationship Id="rId86" Type="http://schemas.openxmlformats.org/officeDocument/2006/relationships/customXml" Target="../ink/ink1575.xml"/><Relationship Id="rId130" Type="http://schemas.openxmlformats.org/officeDocument/2006/relationships/customXml" Target="../ink/ink1597.xml"/><Relationship Id="rId151" Type="http://schemas.openxmlformats.org/officeDocument/2006/relationships/image" Target="../media/image1607.png"/><Relationship Id="rId172" Type="http://schemas.openxmlformats.org/officeDocument/2006/relationships/customXml" Target="../ink/ink1618.xml"/><Relationship Id="rId193" Type="http://schemas.openxmlformats.org/officeDocument/2006/relationships/image" Target="../media/image1628.png"/><Relationship Id="rId207" Type="http://schemas.openxmlformats.org/officeDocument/2006/relationships/customXml" Target="../ink/ink1636.xml"/><Relationship Id="rId228" Type="http://schemas.openxmlformats.org/officeDocument/2006/relationships/image" Target="../media/image1645.png"/><Relationship Id="rId249" Type="http://schemas.openxmlformats.org/officeDocument/2006/relationships/customXml" Target="../ink/ink1657.xml"/><Relationship Id="rId13" Type="http://schemas.openxmlformats.org/officeDocument/2006/relationships/image" Target="../media/image1538.png"/><Relationship Id="rId109" Type="http://schemas.openxmlformats.org/officeDocument/2006/relationships/image" Target="../media/image1586.png"/><Relationship Id="rId260" Type="http://schemas.openxmlformats.org/officeDocument/2006/relationships/image" Target="../media/image1661.png"/><Relationship Id="rId281" Type="http://schemas.openxmlformats.org/officeDocument/2006/relationships/customXml" Target="../ink/ink1673.xml"/><Relationship Id="rId34" Type="http://schemas.openxmlformats.org/officeDocument/2006/relationships/customXml" Target="../ink/ink1549.xml"/><Relationship Id="rId55" Type="http://schemas.openxmlformats.org/officeDocument/2006/relationships/image" Target="../media/image1559.png"/><Relationship Id="rId76" Type="http://schemas.openxmlformats.org/officeDocument/2006/relationships/customXml" Target="../ink/ink1570.xml"/><Relationship Id="rId97" Type="http://schemas.openxmlformats.org/officeDocument/2006/relationships/image" Target="../media/image1580.png"/><Relationship Id="rId120" Type="http://schemas.openxmlformats.org/officeDocument/2006/relationships/customXml" Target="../ink/ink1592.xml"/><Relationship Id="rId141" Type="http://schemas.openxmlformats.org/officeDocument/2006/relationships/image" Target="../media/image1602.png"/><Relationship Id="rId7" Type="http://schemas.openxmlformats.org/officeDocument/2006/relationships/image" Target="../media/image1535.png"/><Relationship Id="rId162" Type="http://schemas.openxmlformats.org/officeDocument/2006/relationships/customXml" Target="../ink/ink1613.xml"/><Relationship Id="rId183" Type="http://schemas.openxmlformats.org/officeDocument/2006/relationships/image" Target="../media/image1623.png"/><Relationship Id="rId218" Type="http://schemas.openxmlformats.org/officeDocument/2006/relationships/image" Target="../media/image1640.png"/><Relationship Id="rId239" Type="http://schemas.openxmlformats.org/officeDocument/2006/relationships/customXml" Target="../ink/ink1652.xml"/><Relationship Id="rId250" Type="http://schemas.openxmlformats.org/officeDocument/2006/relationships/image" Target="../media/image1656.png"/><Relationship Id="rId271" Type="http://schemas.openxmlformats.org/officeDocument/2006/relationships/customXml" Target="../ink/ink1668.xml"/><Relationship Id="rId292" Type="http://schemas.openxmlformats.org/officeDocument/2006/relationships/image" Target="../media/image1677.png"/><Relationship Id="rId306" Type="http://schemas.openxmlformats.org/officeDocument/2006/relationships/image" Target="../media/image1684.png"/><Relationship Id="rId24" Type="http://schemas.openxmlformats.org/officeDocument/2006/relationships/customXml" Target="../ink/ink1544.xml"/><Relationship Id="rId45" Type="http://schemas.openxmlformats.org/officeDocument/2006/relationships/image" Target="../media/image1554.png"/><Relationship Id="rId66" Type="http://schemas.openxmlformats.org/officeDocument/2006/relationships/customXml" Target="../ink/ink1565.xml"/><Relationship Id="rId87" Type="http://schemas.openxmlformats.org/officeDocument/2006/relationships/image" Target="../media/image1575.png"/><Relationship Id="rId110" Type="http://schemas.openxmlformats.org/officeDocument/2006/relationships/customXml" Target="../ink/ink1587.xml"/><Relationship Id="rId131" Type="http://schemas.openxmlformats.org/officeDocument/2006/relationships/image" Target="../media/image1597.png"/><Relationship Id="rId152" Type="http://schemas.openxmlformats.org/officeDocument/2006/relationships/customXml" Target="../ink/ink1608.xml"/><Relationship Id="rId173" Type="http://schemas.openxmlformats.org/officeDocument/2006/relationships/image" Target="../media/image1618.png"/><Relationship Id="rId194" Type="http://schemas.openxmlformats.org/officeDocument/2006/relationships/customXml" Target="../ink/ink1629.xml"/><Relationship Id="rId208" Type="http://schemas.openxmlformats.org/officeDocument/2006/relationships/image" Target="../media/image1635.png"/><Relationship Id="rId229" Type="http://schemas.openxmlformats.org/officeDocument/2006/relationships/customXml" Target="../ink/ink1647.xml"/><Relationship Id="rId240" Type="http://schemas.openxmlformats.org/officeDocument/2006/relationships/image" Target="../media/image1651.png"/><Relationship Id="rId261" Type="http://schemas.openxmlformats.org/officeDocument/2006/relationships/customXml" Target="../ink/ink1663.xml"/><Relationship Id="rId14" Type="http://schemas.openxmlformats.org/officeDocument/2006/relationships/customXml" Target="../ink/ink1539.xml"/><Relationship Id="rId35" Type="http://schemas.openxmlformats.org/officeDocument/2006/relationships/image" Target="../media/image1549.png"/><Relationship Id="rId56" Type="http://schemas.openxmlformats.org/officeDocument/2006/relationships/customXml" Target="../ink/ink1560.xml"/><Relationship Id="rId77" Type="http://schemas.openxmlformats.org/officeDocument/2006/relationships/image" Target="../media/image1570.png"/><Relationship Id="rId100" Type="http://schemas.openxmlformats.org/officeDocument/2006/relationships/customXml" Target="../ink/ink1582.xml"/><Relationship Id="rId282" Type="http://schemas.openxmlformats.org/officeDocument/2006/relationships/image" Target="../media/image1672.png"/><Relationship Id="rId8" Type="http://schemas.openxmlformats.org/officeDocument/2006/relationships/customXml" Target="../ink/ink1536.xml"/><Relationship Id="rId98" Type="http://schemas.openxmlformats.org/officeDocument/2006/relationships/customXml" Target="../ink/ink1581.xml"/><Relationship Id="rId121" Type="http://schemas.openxmlformats.org/officeDocument/2006/relationships/image" Target="../media/image1592.png"/><Relationship Id="rId142" Type="http://schemas.openxmlformats.org/officeDocument/2006/relationships/customXml" Target="../ink/ink1603.xml"/><Relationship Id="rId163" Type="http://schemas.openxmlformats.org/officeDocument/2006/relationships/image" Target="../media/image1613.png"/><Relationship Id="rId184" Type="http://schemas.openxmlformats.org/officeDocument/2006/relationships/customXml" Target="../ink/ink1624.xml"/><Relationship Id="rId219" Type="http://schemas.openxmlformats.org/officeDocument/2006/relationships/customXml" Target="../ink/ink1642.xml"/><Relationship Id="rId230" Type="http://schemas.openxmlformats.org/officeDocument/2006/relationships/image" Target="../media/image1646.png"/><Relationship Id="rId251" Type="http://schemas.openxmlformats.org/officeDocument/2006/relationships/customXml" Target="../ink/ink1658.xml"/><Relationship Id="rId25" Type="http://schemas.openxmlformats.org/officeDocument/2006/relationships/image" Target="../media/image1544.png"/><Relationship Id="rId46" Type="http://schemas.openxmlformats.org/officeDocument/2006/relationships/customXml" Target="../ink/ink1555.xml"/><Relationship Id="rId67" Type="http://schemas.openxmlformats.org/officeDocument/2006/relationships/image" Target="../media/image1565.png"/><Relationship Id="rId272" Type="http://schemas.openxmlformats.org/officeDocument/2006/relationships/image" Target="../media/image1667.png"/><Relationship Id="rId293" Type="http://schemas.openxmlformats.org/officeDocument/2006/relationships/customXml" Target="../ink/ink1679.xml"/><Relationship Id="rId88" Type="http://schemas.openxmlformats.org/officeDocument/2006/relationships/customXml" Target="../ink/ink1576.xml"/><Relationship Id="rId111" Type="http://schemas.openxmlformats.org/officeDocument/2006/relationships/image" Target="../media/image1587.png"/><Relationship Id="rId132" Type="http://schemas.openxmlformats.org/officeDocument/2006/relationships/customXml" Target="../ink/ink1598.xml"/><Relationship Id="rId153" Type="http://schemas.openxmlformats.org/officeDocument/2006/relationships/image" Target="../media/image1608.png"/><Relationship Id="rId174" Type="http://schemas.openxmlformats.org/officeDocument/2006/relationships/customXml" Target="../ink/ink1619.xml"/><Relationship Id="rId195" Type="http://schemas.openxmlformats.org/officeDocument/2006/relationships/customXml" Target="../ink/ink1630.xml"/><Relationship Id="rId209" Type="http://schemas.openxmlformats.org/officeDocument/2006/relationships/customXml" Target="../ink/ink1637.xml"/><Relationship Id="rId220" Type="http://schemas.openxmlformats.org/officeDocument/2006/relationships/image" Target="../media/image1641.png"/><Relationship Id="rId241" Type="http://schemas.openxmlformats.org/officeDocument/2006/relationships/customXml" Target="../ink/ink1653.xml"/><Relationship Id="rId15" Type="http://schemas.openxmlformats.org/officeDocument/2006/relationships/image" Target="../media/image1539.png"/><Relationship Id="rId36" Type="http://schemas.openxmlformats.org/officeDocument/2006/relationships/customXml" Target="../ink/ink1550.xml"/><Relationship Id="rId57" Type="http://schemas.openxmlformats.org/officeDocument/2006/relationships/image" Target="../media/image1560.png"/><Relationship Id="rId262" Type="http://schemas.openxmlformats.org/officeDocument/2006/relationships/image" Target="../media/image1662.png"/><Relationship Id="rId283" Type="http://schemas.openxmlformats.org/officeDocument/2006/relationships/customXml" Target="../ink/ink1674.xml"/><Relationship Id="rId78" Type="http://schemas.openxmlformats.org/officeDocument/2006/relationships/customXml" Target="../ink/ink1571.xml"/><Relationship Id="rId99" Type="http://schemas.openxmlformats.org/officeDocument/2006/relationships/image" Target="../media/image1581.png"/><Relationship Id="rId101" Type="http://schemas.openxmlformats.org/officeDocument/2006/relationships/image" Target="../media/image1582.png"/><Relationship Id="rId122" Type="http://schemas.openxmlformats.org/officeDocument/2006/relationships/customXml" Target="../ink/ink1593.xml"/><Relationship Id="rId143" Type="http://schemas.openxmlformats.org/officeDocument/2006/relationships/image" Target="../media/image1603.png"/><Relationship Id="rId164" Type="http://schemas.openxmlformats.org/officeDocument/2006/relationships/customXml" Target="../ink/ink1614.xml"/><Relationship Id="rId185" Type="http://schemas.openxmlformats.org/officeDocument/2006/relationships/image" Target="../media/image1624.png"/><Relationship Id="rId9" Type="http://schemas.openxmlformats.org/officeDocument/2006/relationships/image" Target="../media/image1536.png"/><Relationship Id="rId210" Type="http://schemas.openxmlformats.org/officeDocument/2006/relationships/image" Target="../media/image1636.png"/><Relationship Id="rId26" Type="http://schemas.openxmlformats.org/officeDocument/2006/relationships/customXml" Target="../ink/ink1545.xml"/><Relationship Id="rId231" Type="http://schemas.openxmlformats.org/officeDocument/2006/relationships/customXml" Target="../ink/ink1648.xml"/><Relationship Id="rId252" Type="http://schemas.openxmlformats.org/officeDocument/2006/relationships/image" Target="../media/image1657.png"/><Relationship Id="rId273" Type="http://schemas.openxmlformats.org/officeDocument/2006/relationships/customXml" Target="../ink/ink1669.xml"/><Relationship Id="rId294" Type="http://schemas.openxmlformats.org/officeDocument/2006/relationships/image" Target="../media/image1678.png"/><Relationship Id="rId47" Type="http://schemas.openxmlformats.org/officeDocument/2006/relationships/image" Target="../media/image1555.png"/><Relationship Id="rId68" Type="http://schemas.openxmlformats.org/officeDocument/2006/relationships/customXml" Target="../ink/ink1566.xml"/><Relationship Id="rId89" Type="http://schemas.openxmlformats.org/officeDocument/2006/relationships/image" Target="../media/image1576.png"/><Relationship Id="rId112" Type="http://schemas.openxmlformats.org/officeDocument/2006/relationships/customXml" Target="../ink/ink1588.xml"/><Relationship Id="rId133" Type="http://schemas.openxmlformats.org/officeDocument/2006/relationships/image" Target="../media/image1598.png"/><Relationship Id="rId154" Type="http://schemas.openxmlformats.org/officeDocument/2006/relationships/customXml" Target="../ink/ink1609.xml"/><Relationship Id="rId175" Type="http://schemas.openxmlformats.org/officeDocument/2006/relationships/image" Target="../media/image1619.png"/><Relationship Id="rId196" Type="http://schemas.openxmlformats.org/officeDocument/2006/relationships/image" Target="../media/image1629.png"/><Relationship Id="rId200" Type="http://schemas.openxmlformats.org/officeDocument/2006/relationships/image" Target="../media/image1631.png"/><Relationship Id="rId16" Type="http://schemas.openxmlformats.org/officeDocument/2006/relationships/customXml" Target="../ink/ink1540.xml"/><Relationship Id="rId221" Type="http://schemas.openxmlformats.org/officeDocument/2006/relationships/customXml" Target="../ink/ink1643.xml"/><Relationship Id="rId242" Type="http://schemas.openxmlformats.org/officeDocument/2006/relationships/image" Target="../media/image1652.png"/><Relationship Id="rId263" Type="http://schemas.openxmlformats.org/officeDocument/2006/relationships/customXml" Target="../ink/ink1664.xml"/><Relationship Id="rId284" Type="http://schemas.openxmlformats.org/officeDocument/2006/relationships/image" Target="../media/image1673.png"/><Relationship Id="rId37" Type="http://schemas.openxmlformats.org/officeDocument/2006/relationships/image" Target="../media/image1550.png"/><Relationship Id="rId58" Type="http://schemas.openxmlformats.org/officeDocument/2006/relationships/customXml" Target="../ink/ink1561.xml"/><Relationship Id="rId79" Type="http://schemas.openxmlformats.org/officeDocument/2006/relationships/image" Target="../media/image1571.png"/><Relationship Id="rId102" Type="http://schemas.openxmlformats.org/officeDocument/2006/relationships/customXml" Target="../ink/ink1583.xml"/><Relationship Id="rId123" Type="http://schemas.openxmlformats.org/officeDocument/2006/relationships/image" Target="../media/image1593.png"/><Relationship Id="rId144" Type="http://schemas.openxmlformats.org/officeDocument/2006/relationships/customXml" Target="../ink/ink1604.xml"/><Relationship Id="rId90" Type="http://schemas.openxmlformats.org/officeDocument/2006/relationships/customXml" Target="../ink/ink1577.xml"/><Relationship Id="rId165" Type="http://schemas.openxmlformats.org/officeDocument/2006/relationships/image" Target="../media/image1614.png"/><Relationship Id="rId186" Type="http://schemas.openxmlformats.org/officeDocument/2006/relationships/customXml" Target="../ink/ink1625.xml"/><Relationship Id="rId211" Type="http://schemas.openxmlformats.org/officeDocument/2006/relationships/customXml" Target="../ink/ink1638.xml"/><Relationship Id="rId232" Type="http://schemas.openxmlformats.org/officeDocument/2006/relationships/image" Target="../media/image1647.png"/><Relationship Id="rId253" Type="http://schemas.openxmlformats.org/officeDocument/2006/relationships/customXml" Target="../ink/ink1659.xml"/><Relationship Id="rId274" Type="http://schemas.openxmlformats.org/officeDocument/2006/relationships/image" Target="../media/image1668.png"/><Relationship Id="rId295" Type="http://schemas.openxmlformats.org/officeDocument/2006/relationships/customXml" Target="../ink/ink1680.xml"/><Relationship Id="rId27" Type="http://schemas.openxmlformats.org/officeDocument/2006/relationships/image" Target="../media/image1545.png"/><Relationship Id="rId48" Type="http://schemas.openxmlformats.org/officeDocument/2006/relationships/customXml" Target="../ink/ink1556.xml"/><Relationship Id="rId69" Type="http://schemas.openxmlformats.org/officeDocument/2006/relationships/image" Target="../media/image1566.png"/><Relationship Id="rId113" Type="http://schemas.openxmlformats.org/officeDocument/2006/relationships/image" Target="../media/image1588.png"/><Relationship Id="rId134" Type="http://schemas.openxmlformats.org/officeDocument/2006/relationships/customXml" Target="../ink/ink1599.xml"/><Relationship Id="rId80" Type="http://schemas.openxmlformats.org/officeDocument/2006/relationships/customXml" Target="../ink/ink1572.xml"/><Relationship Id="rId155" Type="http://schemas.openxmlformats.org/officeDocument/2006/relationships/image" Target="../media/image1609.png"/><Relationship Id="rId176" Type="http://schemas.openxmlformats.org/officeDocument/2006/relationships/customXml" Target="../ink/ink1620.xml"/><Relationship Id="rId197" Type="http://schemas.openxmlformats.org/officeDocument/2006/relationships/customXml" Target="../ink/ink1631.xml"/><Relationship Id="rId201" Type="http://schemas.openxmlformats.org/officeDocument/2006/relationships/customXml" Target="../ink/ink1633.xml"/><Relationship Id="rId222" Type="http://schemas.openxmlformats.org/officeDocument/2006/relationships/image" Target="../media/image1642.png"/><Relationship Id="rId243" Type="http://schemas.openxmlformats.org/officeDocument/2006/relationships/customXml" Target="../ink/ink1654.xml"/><Relationship Id="rId264" Type="http://schemas.openxmlformats.org/officeDocument/2006/relationships/image" Target="../media/image1663.png"/><Relationship Id="rId285" Type="http://schemas.openxmlformats.org/officeDocument/2006/relationships/customXml" Target="../ink/ink1675.xml"/><Relationship Id="rId17" Type="http://schemas.openxmlformats.org/officeDocument/2006/relationships/image" Target="../media/image1540.png"/><Relationship Id="rId38" Type="http://schemas.openxmlformats.org/officeDocument/2006/relationships/customXml" Target="../ink/ink1551.xml"/><Relationship Id="rId59" Type="http://schemas.openxmlformats.org/officeDocument/2006/relationships/image" Target="../media/image1561.png"/><Relationship Id="rId103" Type="http://schemas.openxmlformats.org/officeDocument/2006/relationships/image" Target="../media/image1583.png"/><Relationship Id="rId124" Type="http://schemas.openxmlformats.org/officeDocument/2006/relationships/customXml" Target="../ink/ink1594.xml"/><Relationship Id="rId70" Type="http://schemas.openxmlformats.org/officeDocument/2006/relationships/customXml" Target="../ink/ink1567.xml"/><Relationship Id="rId91" Type="http://schemas.openxmlformats.org/officeDocument/2006/relationships/image" Target="../media/image1577.png"/><Relationship Id="rId145" Type="http://schemas.openxmlformats.org/officeDocument/2006/relationships/image" Target="../media/image1604.png"/><Relationship Id="rId166" Type="http://schemas.openxmlformats.org/officeDocument/2006/relationships/customXml" Target="../ink/ink1615.xml"/><Relationship Id="rId187" Type="http://schemas.openxmlformats.org/officeDocument/2006/relationships/image" Target="../media/image1625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637.png"/><Relationship Id="rId233" Type="http://schemas.openxmlformats.org/officeDocument/2006/relationships/customXml" Target="../ink/ink1649.xml"/><Relationship Id="rId254" Type="http://schemas.openxmlformats.org/officeDocument/2006/relationships/image" Target="../media/image1658.png"/><Relationship Id="rId28" Type="http://schemas.openxmlformats.org/officeDocument/2006/relationships/customXml" Target="../ink/ink1546.xml"/><Relationship Id="rId49" Type="http://schemas.openxmlformats.org/officeDocument/2006/relationships/image" Target="../media/image1556.png"/><Relationship Id="rId114" Type="http://schemas.openxmlformats.org/officeDocument/2006/relationships/customXml" Target="../ink/ink1589.xml"/><Relationship Id="rId275" Type="http://schemas.openxmlformats.org/officeDocument/2006/relationships/customXml" Target="../ink/ink1670.xml"/><Relationship Id="rId296" Type="http://schemas.openxmlformats.org/officeDocument/2006/relationships/image" Target="../media/image1679.png"/><Relationship Id="rId300" Type="http://schemas.openxmlformats.org/officeDocument/2006/relationships/image" Target="../media/image1681.png"/><Relationship Id="rId60" Type="http://schemas.openxmlformats.org/officeDocument/2006/relationships/customXml" Target="../ink/ink1562.xml"/><Relationship Id="rId81" Type="http://schemas.openxmlformats.org/officeDocument/2006/relationships/image" Target="../media/image1572.png"/><Relationship Id="rId135" Type="http://schemas.openxmlformats.org/officeDocument/2006/relationships/image" Target="../media/image1599.png"/><Relationship Id="rId156" Type="http://schemas.openxmlformats.org/officeDocument/2006/relationships/customXml" Target="../ink/ink1610.xml"/><Relationship Id="rId177" Type="http://schemas.openxmlformats.org/officeDocument/2006/relationships/image" Target="../media/image1620.png"/><Relationship Id="rId198" Type="http://schemas.openxmlformats.org/officeDocument/2006/relationships/image" Target="../media/image1630.png"/><Relationship Id="rId202" Type="http://schemas.openxmlformats.org/officeDocument/2006/relationships/image" Target="../media/image1632.png"/><Relationship Id="rId223" Type="http://schemas.openxmlformats.org/officeDocument/2006/relationships/customXml" Target="../ink/ink1644.xml"/><Relationship Id="rId244" Type="http://schemas.openxmlformats.org/officeDocument/2006/relationships/image" Target="../media/image1653.png"/><Relationship Id="rId18" Type="http://schemas.openxmlformats.org/officeDocument/2006/relationships/customXml" Target="../ink/ink1541.xml"/><Relationship Id="rId39" Type="http://schemas.openxmlformats.org/officeDocument/2006/relationships/image" Target="../media/image1551.png"/><Relationship Id="rId265" Type="http://schemas.openxmlformats.org/officeDocument/2006/relationships/customXml" Target="../ink/ink1665.xml"/><Relationship Id="rId286" Type="http://schemas.openxmlformats.org/officeDocument/2006/relationships/image" Target="../media/image1674.png"/><Relationship Id="rId50" Type="http://schemas.openxmlformats.org/officeDocument/2006/relationships/customXml" Target="../ink/ink1557.xml"/><Relationship Id="rId104" Type="http://schemas.openxmlformats.org/officeDocument/2006/relationships/customXml" Target="../ink/ink1584.xml"/><Relationship Id="rId125" Type="http://schemas.openxmlformats.org/officeDocument/2006/relationships/image" Target="../media/image1594.png"/><Relationship Id="rId146" Type="http://schemas.openxmlformats.org/officeDocument/2006/relationships/customXml" Target="../ink/ink1605.xml"/><Relationship Id="rId167" Type="http://schemas.openxmlformats.org/officeDocument/2006/relationships/image" Target="../media/image1615.png"/><Relationship Id="rId188" Type="http://schemas.openxmlformats.org/officeDocument/2006/relationships/customXml" Target="../ink/ink1626.xml"/><Relationship Id="rId71" Type="http://schemas.openxmlformats.org/officeDocument/2006/relationships/image" Target="../media/image1567.png"/><Relationship Id="rId92" Type="http://schemas.openxmlformats.org/officeDocument/2006/relationships/customXml" Target="../ink/ink1578.xml"/><Relationship Id="rId213" Type="http://schemas.openxmlformats.org/officeDocument/2006/relationships/customXml" Target="../ink/ink1639.xml"/><Relationship Id="rId234" Type="http://schemas.openxmlformats.org/officeDocument/2006/relationships/image" Target="../media/image1648.png"/><Relationship Id="rId2" Type="http://schemas.openxmlformats.org/officeDocument/2006/relationships/image" Target="../media/image2410.png"/><Relationship Id="rId29" Type="http://schemas.openxmlformats.org/officeDocument/2006/relationships/image" Target="../media/image1546.png"/><Relationship Id="rId255" Type="http://schemas.openxmlformats.org/officeDocument/2006/relationships/customXml" Target="../ink/ink1660.xml"/><Relationship Id="rId276" Type="http://schemas.openxmlformats.org/officeDocument/2006/relationships/image" Target="../media/image1669.png"/><Relationship Id="rId297" Type="http://schemas.openxmlformats.org/officeDocument/2006/relationships/customXml" Target="../ink/ink1681.xml"/><Relationship Id="rId40" Type="http://schemas.openxmlformats.org/officeDocument/2006/relationships/customXml" Target="../ink/ink1552.xml"/><Relationship Id="rId115" Type="http://schemas.openxmlformats.org/officeDocument/2006/relationships/image" Target="../media/image1589.png"/><Relationship Id="rId136" Type="http://schemas.openxmlformats.org/officeDocument/2006/relationships/customXml" Target="../ink/ink1600.xml"/><Relationship Id="rId157" Type="http://schemas.openxmlformats.org/officeDocument/2006/relationships/image" Target="../media/image1610.png"/><Relationship Id="rId178" Type="http://schemas.openxmlformats.org/officeDocument/2006/relationships/customXml" Target="../ink/ink1621.xml"/><Relationship Id="rId301" Type="http://schemas.openxmlformats.org/officeDocument/2006/relationships/customXml" Target="../ink/ink1683.xml"/><Relationship Id="rId61" Type="http://schemas.openxmlformats.org/officeDocument/2006/relationships/image" Target="../media/image1562.png"/><Relationship Id="rId82" Type="http://schemas.openxmlformats.org/officeDocument/2006/relationships/customXml" Target="../ink/ink1573.xml"/><Relationship Id="rId199" Type="http://schemas.openxmlformats.org/officeDocument/2006/relationships/customXml" Target="../ink/ink1632.xml"/><Relationship Id="rId203" Type="http://schemas.openxmlformats.org/officeDocument/2006/relationships/customXml" Target="../ink/ink1634.xml"/><Relationship Id="rId19" Type="http://schemas.openxmlformats.org/officeDocument/2006/relationships/image" Target="../media/image1541.png"/><Relationship Id="rId224" Type="http://schemas.openxmlformats.org/officeDocument/2006/relationships/image" Target="../media/image1643.png"/><Relationship Id="rId245" Type="http://schemas.openxmlformats.org/officeDocument/2006/relationships/customXml" Target="../ink/ink1655.xml"/><Relationship Id="rId266" Type="http://schemas.openxmlformats.org/officeDocument/2006/relationships/image" Target="../media/image1664.png"/><Relationship Id="rId287" Type="http://schemas.openxmlformats.org/officeDocument/2006/relationships/customXml" Target="../ink/ink1676.xml"/><Relationship Id="rId30" Type="http://schemas.openxmlformats.org/officeDocument/2006/relationships/customXml" Target="../ink/ink1547.xml"/><Relationship Id="rId105" Type="http://schemas.openxmlformats.org/officeDocument/2006/relationships/image" Target="../media/image1584.png"/><Relationship Id="rId126" Type="http://schemas.openxmlformats.org/officeDocument/2006/relationships/customXml" Target="../ink/ink1595.xml"/><Relationship Id="rId147" Type="http://schemas.openxmlformats.org/officeDocument/2006/relationships/image" Target="../media/image1605.png"/><Relationship Id="rId168" Type="http://schemas.openxmlformats.org/officeDocument/2006/relationships/customXml" Target="../ink/ink1616.xml"/><Relationship Id="rId51" Type="http://schemas.openxmlformats.org/officeDocument/2006/relationships/image" Target="../media/image1557.png"/><Relationship Id="rId72" Type="http://schemas.openxmlformats.org/officeDocument/2006/relationships/customXml" Target="../ink/ink1568.xml"/><Relationship Id="rId93" Type="http://schemas.openxmlformats.org/officeDocument/2006/relationships/image" Target="../media/image1578.png"/><Relationship Id="rId189" Type="http://schemas.openxmlformats.org/officeDocument/2006/relationships/image" Target="../media/image1626.png"/><Relationship Id="rId3" Type="http://schemas.openxmlformats.org/officeDocument/2006/relationships/image" Target="../media/image2510.png"/><Relationship Id="rId214" Type="http://schemas.openxmlformats.org/officeDocument/2006/relationships/image" Target="../media/image1638.png"/><Relationship Id="rId235" Type="http://schemas.openxmlformats.org/officeDocument/2006/relationships/customXml" Target="../ink/ink1650.xml"/><Relationship Id="rId256" Type="http://schemas.openxmlformats.org/officeDocument/2006/relationships/image" Target="../media/image1659.png"/><Relationship Id="rId277" Type="http://schemas.openxmlformats.org/officeDocument/2006/relationships/customXml" Target="../ink/ink1671.xml"/><Relationship Id="rId298" Type="http://schemas.openxmlformats.org/officeDocument/2006/relationships/image" Target="../media/image1680.png"/><Relationship Id="rId116" Type="http://schemas.openxmlformats.org/officeDocument/2006/relationships/customXml" Target="../ink/ink1590.xml"/><Relationship Id="rId137" Type="http://schemas.openxmlformats.org/officeDocument/2006/relationships/image" Target="../media/image1600.png"/><Relationship Id="rId158" Type="http://schemas.openxmlformats.org/officeDocument/2006/relationships/customXml" Target="../ink/ink1611.xml"/><Relationship Id="rId302" Type="http://schemas.openxmlformats.org/officeDocument/2006/relationships/image" Target="../media/image1682.png"/><Relationship Id="rId20" Type="http://schemas.openxmlformats.org/officeDocument/2006/relationships/customXml" Target="../ink/ink1542.xml"/><Relationship Id="rId41" Type="http://schemas.openxmlformats.org/officeDocument/2006/relationships/image" Target="../media/image1552.png"/><Relationship Id="rId62" Type="http://schemas.openxmlformats.org/officeDocument/2006/relationships/customXml" Target="../ink/ink1563.xml"/><Relationship Id="rId83" Type="http://schemas.openxmlformats.org/officeDocument/2006/relationships/image" Target="../media/image1573.png"/><Relationship Id="rId179" Type="http://schemas.openxmlformats.org/officeDocument/2006/relationships/image" Target="../media/image1621.png"/><Relationship Id="rId190" Type="http://schemas.openxmlformats.org/officeDocument/2006/relationships/customXml" Target="../ink/ink1627.xml"/><Relationship Id="rId204" Type="http://schemas.openxmlformats.org/officeDocument/2006/relationships/image" Target="../media/image1633.png"/><Relationship Id="rId225" Type="http://schemas.openxmlformats.org/officeDocument/2006/relationships/customXml" Target="../ink/ink1645.xml"/><Relationship Id="rId246" Type="http://schemas.openxmlformats.org/officeDocument/2006/relationships/image" Target="../media/image1654.png"/><Relationship Id="rId267" Type="http://schemas.openxmlformats.org/officeDocument/2006/relationships/customXml" Target="../ink/ink1666.xml"/><Relationship Id="rId288" Type="http://schemas.openxmlformats.org/officeDocument/2006/relationships/image" Target="../media/image1675.png"/><Relationship Id="rId106" Type="http://schemas.openxmlformats.org/officeDocument/2006/relationships/customXml" Target="../ink/ink1585.xml"/><Relationship Id="rId127" Type="http://schemas.openxmlformats.org/officeDocument/2006/relationships/image" Target="../media/image1595.png"/><Relationship Id="rId10" Type="http://schemas.openxmlformats.org/officeDocument/2006/relationships/customXml" Target="../ink/ink1537.xml"/><Relationship Id="rId31" Type="http://schemas.openxmlformats.org/officeDocument/2006/relationships/image" Target="../media/image1547.png"/><Relationship Id="rId52" Type="http://schemas.openxmlformats.org/officeDocument/2006/relationships/customXml" Target="../ink/ink1558.xml"/><Relationship Id="rId73" Type="http://schemas.openxmlformats.org/officeDocument/2006/relationships/image" Target="../media/image1568.png"/><Relationship Id="rId94" Type="http://schemas.openxmlformats.org/officeDocument/2006/relationships/customXml" Target="../ink/ink1579.xml"/><Relationship Id="rId148" Type="http://schemas.openxmlformats.org/officeDocument/2006/relationships/customXml" Target="../ink/ink1606.xml"/><Relationship Id="rId169" Type="http://schemas.openxmlformats.org/officeDocument/2006/relationships/image" Target="../media/image1616.png"/><Relationship Id="rId4" Type="http://schemas.openxmlformats.org/officeDocument/2006/relationships/customXml" Target="../ink/ink1534.xml"/><Relationship Id="rId180" Type="http://schemas.openxmlformats.org/officeDocument/2006/relationships/customXml" Target="../ink/ink1622.xml"/><Relationship Id="rId215" Type="http://schemas.openxmlformats.org/officeDocument/2006/relationships/customXml" Target="../ink/ink1640.xml"/><Relationship Id="rId236" Type="http://schemas.openxmlformats.org/officeDocument/2006/relationships/image" Target="../media/image1649.png"/><Relationship Id="rId257" Type="http://schemas.openxmlformats.org/officeDocument/2006/relationships/customXml" Target="../ink/ink1661.xml"/><Relationship Id="rId278" Type="http://schemas.openxmlformats.org/officeDocument/2006/relationships/image" Target="../media/image1670.png"/><Relationship Id="rId303" Type="http://schemas.openxmlformats.org/officeDocument/2006/relationships/customXml" Target="../ink/ink1684.xml"/><Relationship Id="rId42" Type="http://schemas.openxmlformats.org/officeDocument/2006/relationships/customXml" Target="../ink/ink1553.xml"/><Relationship Id="rId84" Type="http://schemas.openxmlformats.org/officeDocument/2006/relationships/customXml" Target="../ink/ink1574.xml"/><Relationship Id="rId138" Type="http://schemas.openxmlformats.org/officeDocument/2006/relationships/customXml" Target="../ink/ink1601.xml"/><Relationship Id="rId191" Type="http://schemas.openxmlformats.org/officeDocument/2006/relationships/image" Target="../media/image1627.png"/><Relationship Id="rId205" Type="http://schemas.openxmlformats.org/officeDocument/2006/relationships/customXml" Target="../ink/ink1635.xml"/><Relationship Id="rId247" Type="http://schemas.openxmlformats.org/officeDocument/2006/relationships/customXml" Target="../ink/ink1656.xml"/><Relationship Id="rId107" Type="http://schemas.openxmlformats.org/officeDocument/2006/relationships/image" Target="../media/image1585.png"/><Relationship Id="rId289" Type="http://schemas.openxmlformats.org/officeDocument/2006/relationships/customXml" Target="../ink/ink1677.xml"/><Relationship Id="rId11" Type="http://schemas.openxmlformats.org/officeDocument/2006/relationships/image" Target="../media/image1537.png"/><Relationship Id="rId53" Type="http://schemas.openxmlformats.org/officeDocument/2006/relationships/image" Target="../media/image1558.png"/><Relationship Id="rId149" Type="http://schemas.openxmlformats.org/officeDocument/2006/relationships/image" Target="../media/image1606.png"/><Relationship Id="rId95" Type="http://schemas.openxmlformats.org/officeDocument/2006/relationships/image" Target="../media/image1579.png"/><Relationship Id="rId160" Type="http://schemas.openxmlformats.org/officeDocument/2006/relationships/customXml" Target="../ink/ink1612.xml"/><Relationship Id="rId216" Type="http://schemas.openxmlformats.org/officeDocument/2006/relationships/image" Target="../media/image1639.png"/><Relationship Id="rId258" Type="http://schemas.openxmlformats.org/officeDocument/2006/relationships/image" Target="../media/image1660.png"/><Relationship Id="rId22" Type="http://schemas.openxmlformats.org/officeDocument/2006/relationships/customXml" Target="../ink/ink1543.xml"/><Relationship Id="rId64" Type="http://schemas.openxmlformats.org/officeDocument/2006/relationships/customXml" Target="../ink/ink1564.xml"/><Relationship Id="rId118" Type="http://schemas.openxmlformats.org/officeDocument/2006/relationships/customXml" Target="../ink/ink1591.xml"/><Relationship Id="rId171" Type="http://schemas.openxmlformats.org/officeDocument/2006/relationships/image" Target="../media/image1617.png"/><Relationship Id="rId227" Type="http://schemas.openxmlformats.org/officeDocument/2006/relationships/customXml" Target="../ink/ink1646.xml"/><Relationship Id="rId269" Type="http://schemas.openxmlformats.org/officeDocument/2006/relationships/customXml" Target="../ink/ink1667.xml"/><Relationship Id="rId33" Type="http://schemas.openxmlformats.org/officeDocument/2006/relationships/image" Target="../media/image1548.png"/><Relationship Id="rId129" Type="http://schemas.openxmlformats.org/officeDocument/2006/relationships/image" Target="../media/image1596.png"/><Relationship Id="rId280" Type="http://schemas.openxmlformats.org/officeDocument/2006/relationships/image" Target="../media/image1671.png"/><Relationship Id="rId75" Type="http://schemas.openxmlformats.org/officeDocument/2006/relationships/image" Target="../media/image1569.png"/><Relationship Id="rId140" Type="http://schemas.openxmlformats.org/officeDocument/2006/relationships/customXml" Target="../ink/ink1602.xml"/><Relationship Id="rId182" Type="http://schemas.openxmlformats.org/officeDocument/2006/relationships/customXml" Target="../ink/ink1623.xml"/><Relationship Id="rId6" Type="http://schemas.openxmlformats.org/officeDocument/2006/relationships/customXml" Target="../ink/ink1535.xml"/><Relationship Id="rId238" Type="http://schemas.openxmlformats.org/officeDocument/2006/relationships/image" Target="../media/image165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1.xml"/><Relationship Id="rId18" Type="http://schemas.openxmlformats.org/officeDocument/2006/relationships/image" Target="../media/image1692.png"/><Relationship Id="rId26" Type="http://schemas.openxmlformats.org/officeDocument/2006/relationships/image" Target="../media/image1696.png"/><Relationship Id="rId39" Type="http://schemas.openxmlformats.org/officeDocument/2006/relationships/customXml" Target="../ink/ink1704.xml"/><Relationship Id="rId21" Type="http://schemas.openxmlformats.org/officeDocument/2006/relationships/customXml" Target="../ink/ink1695.xml"/><Relationship Id="rId34" Type="http://schemas.openxmlformats.org/officeDocument/2006/relationships/image" Target="../media/image1700.png"/><Relationship Id="rId42" Type="http://schemas.openxmlformats.org/officeDocument/2006/relationships/image" Target="../media/image1704.png"/><Relationship Id="rId47" Type="http://schemas.openxmlformats.org/officeDocument/2006/relationships/customXml" Target="../ink/ink1708.xml"/><Relationship Id="rId50" Type="http://schemas.openxmlformats.org/officeDocument/2006/relationships/image" Target="../media/image1708.png"/><Relationship Id="rId7" Type="http://schemas.openxmlformats.org/officeDocument/2006/relationships/customXml" Target="../ink/ink1688.xml"/><Relationship Id="rId2" Type="http://schemas.openxmlformats.org/officeDocument/2006/relationships/image" Target="../media/image2610.png"/><Relationship Id="rId16" Type="http://schemas.openxmlformats.org/officeDocument/2006/relationships/image" Target="../media/image1691.png"/><Relationship Id="rId29" Type="http://schemas.openxmlformats.org/officeDocument/2006/relationships/customXml" Target="../ink/ink1699.xml"/><Relationship Id="rId11" Type="http://schemas.openxmlformats.org/officeDocument/2006/relationships/customXml" Target="../ink/ink1690.xml"/><Relationship Id="rId24" Type="http://schemas.openxmlformats.org/officeDocument/2006/relationships/image" Target="../media/image1695.png"/><Relationship Id="rId32" Type="http://schemas.openxmlformats.org/officeDocument/2006/relationships/image" Target="../media/image1699.png"/><Relationship Id="rId37" Type="http://schemas.openxmlformats.org/officeDocument/2006/relationships/customXml" Target="../ink/ink1703.xml"/><Relationship Id="rId40" Type="http://schemas.openxmlformats.org/officeDocument/2006/relationships/image" Target="../media/image1703.png"/><Relationship Id="rId45" Type="http://schemas.openxmlformats.org/officeDocument/2006/relationships/customXml" Target="../ink/ink1707.xml"/><Relationship Id="rId53" Type="http://schemas.openxmlformats.org/officeDocument/2006/relationships/customXml" Target="../ink/ink1711.xml"/><Relationship Id="rId5" Type="http://schemas.openxmlformats.org/officeDocument/2006/relationships/customXml" Target="../ink/ink1687.xml"/><Relationship Id="rId10" Type="http://schemas.openxmlformats.org/officeDocument/2006/relationships/image" Target="../media/image1688.png"/><Relationship Id="rId19" Type="http://schemas.openxmlformats.org/officeDocument/2006/relationships/customXml" Target="../ink/ink1694.xml"/><Relationship Id="rId31" Type="http://schemas.openxmlformats.org/officeDocument/2006/relationships/customXml" Target="../ink/ink1700.xml"/><Relationship Id="rId44" Type="http://schemas.openxmlformats.org/officeDocument/2006/relationships/image" Target="../media/image1705.png"/><Relationship Id="rId52" Type="http://schemas.openxmlformats.org/officeDocument/2006/relationships/image" Target="../media/image1709.png"/><Relationship Id="rId4" Type="http://schemas.openxmlformats.org/officeDocument/2006/relationships/image" Target="../media/image1685.png"/><Relationship Id="rId9" Type="http://schemas.openxmlformats.org/officeDocument/2006/relationships/customXml" Target="../ink/ink1689.xml"/><Relationship Id="rId14" Type="http://schemas.openxmlformats.org/officeDocument/2006/relationships/image" Target="../media/image1690.png"/><Relationship Id="rId22" Type="http://schemas.openxmlformats.org/officeDocument/2006/relationships/image" Target="../media/image1694.png"/><Relationship Id="rId27" Type="http://schemas.openxmlformats.org/officeDocument/2006/relationships/customXml" Target="../ink/ink1698.xml"/><Relationship Id="rId30" Type="http://schemas.openxmlformats.org/officeDocument/2006/relationships/image" Target="../media/image1698.png"/><Relationship Id="rId35" Type="http://schemas.openxmlformats.org/officeDocument/2006/relationships/customXml" Target="../ink/ink1702.xml"/><Relationship Id="rId43" Type="http://schemas.openxmlformats.org/officeDocument/2006/relationships/customXml" Target="../ink/ink1706.xml"/><Relationship Id="rId48" Type="http://schemas.openxmlformats.org/officeDocument/2006/relationships/image" Target="../media/image1707.png"/><Relationship Id="rId8" Type="http://schemas.openxmlformats.org/officeDocument/2006/relationships/image" Target="../media/image1687.png"/><Relationship Id="rId51" Type="http://schemas.openxmlformats.org/officeDocument/2006/relationships/customXml" Target="../ink/ink1710.xml"/><Relationship Id="rId3" Type="http://schemas.openxmlformats.org/officeDocument/2006/relationships/customXml" Target="../ink/ink1686.xml"/><Relationship Id="rId12" Type="http://schemas.openxmlformats.org/officeDocument/2006/relationships/image" Target="../media/image1689.png"/><Relationship Id="rId17" Type="http://schemas.openxmlformats.org/officeDocument/2006/relationships/customXml" Target="../ink/ink1693.xml"/><Relationship Id="rId25" Type="http://schemas.openxmlformats.org/officeDocument/2006/relationships/customXml" Target="../ink/ink1697.xml"/><Relationship Id="rId33" Type="http://schemas.openxmlformats.org/officeDocument/2006/relationships/customXml" Target="../ink/ink1701.xml"/><Relationship Id="rId38" Type="http://schemas.openxmlformats.org/officeDocument/2006/relationships/image" Target="../media/image1702.png"/><Relationship Id="rId46" Type="http://schemas.openxmlformats.org/officeDocument/2006/relationships/image" Target="../media/image1706.png"/><Relationship Id="rId20" Type="http://schemas.openxmlformats.org/officeDocument/2006/relationships/image" Target="../media/image1693.png"/><Relationship Id="rId41" Type="http://schemas.openxmlformats.org/officeDocument/2006/relationships/customXml" Target="../ink/ink1705.xml"/><Relationship Id="rId54" Type="http://schemas.openxmlformats.org/officeDocument/2006/relationships/image" Target="../media/image17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6.png"/><Relationship Id="rId15" Type="http://schemas.openxmlformats.org/officeDocument/2006/relationships/customXml" Target="../ink/ink1692.xml"/><Relationship Id="rId23" Type="http://schemas.openxmlformats.org/officeDocument/2006/relationships/customXml" Target="../ink/ink1696.xml"/><Relationship Id="rId28" Type="http://schemas.openxmlformats.org/officeDocument/2006/relationships/image" Target="../media/image1697.png"/><Relationship Id="rId36" Type="http://schemas.openxmlformats.org/officeDocument/2006/relationships/image" Target="../media/image1701.png"/><Relationship Id="rId49" Type="http://schemas.openxmlformats.org/officeDocument/2006/relationships/customXml" Target="../ink/ink170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3.png"/><Relationship Id="rId3" Type="http://schemas.openxmlformats.org/officeDocument/2006/relationships/customXml" Target="../ink/ink1712.xml"/><Relationship Id="rId7" Type="http://schemas.openxmlformats.org/officeDocument/2006/relationships/customXml" Target="../ink/ink1714.xml"/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2.png"/><Relationship Id="rId5" Type="http://schemas.openxmlformats.org/officeDocument/2006/relationships/customXml" Target="../ink/ink1713.xml"/><Relationship Id="rId4" Type="http://schemas.openxmlformats.org/officeDocument/2006/relationships/image" Target="../media/image17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6.png"/><Relationship Id="rId3" Type="http://schemas.openxmlformats.org/officeDocument/2006/relationships/customXml" Target="../ink/ink1715.xml"/><Relationship Id="rId7" Type="http://schemas.openxmlformats.org/officeDocument/2006/relationships/customXml" Target="../ink/ink1717.xml"/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5.png"/><Relationship Id="rId5" Type="http://schemas.openxmlformats.org/officeDocument/2006/relationships/customXml" Target="../ink/ink1716.xml"/><Relationship Id="rId4" Type="http://schemas.openxmlformats.org/officeDocument/2006/relationships/image" Target="../media/image1714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28.png"/><Relationship Id="rId21" Type="http://schemas.openxmlformats.org/officeDocument/2006/relationships/customXml" Target="../ink/ink1727.xml"/><Relationship Id="rId34" Type="http://schemas.openxmlformats.org/officeDocument/2006/relationships/image" Target="../media/image1732.png"/><Relationship Id="rId42" Type="http://schemas.openxmlformats.org/officeDocument/2006/relationships/image" Target="../media/image1736.png"/><Relationship Id="rId47" Type="http://schemas.openxmlformats.org/officeDocument/2006/relationships/customXml" Target="../ink/ink1740.xml"/><Relationship Id="rId50" Type="http://schemas.openxmlformats.org/officeDocument/2006/relationships/image" Target="../media/image1740.png"/><Relationship Id="rId55" Type="http://schemas.openxmlformats.org/officeDocument/2006/relationships/customXml" Target="../ink/ink1744.xml"/><Relationship Id="rId63" Type="http://schemas.openxmlformats.org/officeDocument/2006/relationships/customXml" Target="../ink/ink1748.xml"/><Relationship Id="rId7" Type="http://schemas.openxmlformats.org/officeDocument/2006/relationships/customXml" Target="../ink/ink1720.xml"/><Relationship Id="rId2" Type="http://schemas.openxmlformats.org/officeDocument/2006/relationships/image" Target="../media/image2910.png"/><Relationship Id="rId16" Type="http://schemas.openxmlformats.org/officeDocument/2006/relationships/image" Target="../media/image1723.png"/><Relationship Id="rId29" Type="http://schemas.openxmlformats.org/officeDocument/2006/relationships/customXml" Target="../ink/ink1731.xml"/><Relationship Id="rId11" Type="http://schemas.openxmlformats.org/officeDocument/2006/relationships/customXml" Target="../ink/ink1722.xml"/><Relationship Id="rId24" Type="http://schemas.openxmlformats.org/officeDocument/2006/relationships/image" Target="../media/image1727.png"/><Relationship Id="rId32" Type="http://schemas.openxmlformats.org/officeDocument/2006/relationships/image" Target="../media/image1731.png"/><Relationship Id="rId37" Type="http://schemas.openxmlformats.org/officeDocument/2006/relationships/customXml" Target="../ink/ink1735.xml"/><Relationship Id="rId40" Type="http://schemas.openxmlformats.org/officeDocument/2006/relationships/image" Target="../media/image1735.png"/><Relationship Id="rId45" Type="http://schemas.openxmlformats.org/officeDocument/2006/relationships/customXml" Target="../ink/ink1739.xml"/><Relationship Id="rId53" Type="http://schemas.openxmlformats.org/officeDocument/2006/relationships/customXml" Target="../ink/ink1743.xml"/><Relationship Id="rId58" Type="http://schemas.openxmlformats.org/officeDocument/2006/relationships/image" Target="../media/image1744.png"/><Relationship Id="rId66" Type="http://schemas.openxmlformats.org/officeDocument/2006/relationships/image" Target="../media/image1748.png"/><Relationship Id="rId5" Type="http://schemas.openxmlformats.org/officeDocument/2006/relationships/customXml" Target="../ink/ink1719.xml"/><Relationship Id="rId61" Type="http://schemas.openxmlformats.org/officeDocument/2006/relationships/customXml" Target="../ink/ink1747.xml"/><Relationship Id="rId19" Type="http://schemas.openxmlformats.org/officeDocument/2006/relationships/customXml" Target="../ink/ink1726.xml"/><Relationship Id="rId14" Type="http://schemas.openxmlformats.org/officeDocument/2006/relationships/image" Target="../media/image1722.png"/><Relationship Id="rId22" Type="http://schemas.openxmlformats.org/officeDocument/2006/relationships/image" Target="../media/image1726.png"/><Relationship Id="rId27" Type="http://schemas.openxmlformats.org/officeDocument/2006/relationships/customXml" Target="../ink/ink1730.xml"/><Relationship Id="rId30" Type="http://schemas.openxmlformats.org/officeDocument/2006/relationships/image" Target="../media/image1730.png"/><Relationship Id="rId35" Type="http://schemas.openxmlformats.org/officeDocument/2006/relationships/customXml" Target="../ink/ink1734.xml"/><Relationship Id="rId43" Type="http://schemas.openxmlformats.org/officeDocument/2006/relationships/customXml" Target="../ink/ink1738.xml"/><Relationship Id="rId48" Type="http://schemas.openxmlformats.org/officeDocument/2006/relationships/image" Target="../media/image1739.png"/><Relationship Id="rId56" Type="http://schemas.openxmlformats.org/officeDocument/2006/relationships/image" Target="../media/image1743.png"/><Relationship Id="rId64" Type="http://schemas.openxmlformats.org/officeDocument/2006/relationships/image" Target="../media/image1747.png"/><Relationship Id="rId8" Type="http://schemas.openxmlformats.org/officeDocument/2006/relationships/image" Target="../media/image1719.png"/><Relationship Id="rId51" Type="http://schemas.openxmlformats.org/officeDocument/2006/relationships/customXml" Target="../ink/ink1742.xml"/><Relationship Id="rId3" Type="http://schemas.openxmlformats.org/officeDocument/2006/relationships/customXml" Target="../ink/ink1718.xml"/><Relationship Id="rId12" Type="http://schemas.openxmlformats.org/officeDocument/2006/relationships/image" Target="../media/image1721.png"/><Relationship Id="rId17" Type="http://schemas.openxmlformats.org/officeDocument/2006/relationships/customXml" Target="../ink/ink1725.xml"/><Relationship Id="rId25" Type="http://schemas.openxmlformats.org/officeDocument/2006/relationships/customXml" Target="../ink/ink1729.xml"/><Relationship Id="rId33" Type="http://schemas.openxmlformats.org/officeDocument/2006/relationships/customXml" Target="../ink/ink1733.xml"/><Relationship Id="rId38" Type="http://schemas.openxmlformats.org/officeDocument/2006/relationships/image" Target="../media/image1734.png"/><Relationship Id="rId46" Type="http://schemas.openxmlformats.org/officeDocument/2006/relationships/image" Target="../media/image1738.png"/><Relationship Id="rId59" Type="http://schemas.openxmlformats.org/officeDocument/2006/relationships/customXml" Target="../ink/ink1746.xml"/><Relationship Id="rId20" Type="http://schemas.openxmlformats.org/officeDocument/2006/relationships/image" Target="../media/image1725.png"/><Relationship Id="rId41" Type="http://schemas.openxmlformats.org/officeDocument/2006/relationships/customXml" Target="../ink/ink1737.xml"/><Relationship Id="rId54" Type="http://schemas.openxmlformats.org/officeDocument/2006/relationships/image" Target="../media/image1742.png"/><Relationship Id="rId62" Type="http://schemas.openxmlformats.org/officeDocument/2006/relationships/image" Target="../media/image17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8.png"/><Relationship Id="rId15" Type="http://schemas.openxmlformats.org/officeDocument/2006/relationships/customXml" Target="../ink/ink1724.xml"/><Relationship Id="rId23" Type="http://schemas.openxmlformats.org/officeDocument/2006/relationships/customXml" Target="../ink/ink1728.xml"/><Relationship Id="rId28" Type="http://schemas.openxmlformats.org/officeDocument/2006/relationships/image" Target="../media/image1729.png"/><Relationship Id="rId36" Type="http://schemas.openxmlformats.org/officeDocument/2006/relationships/image" Target="../media/image1733.png"/><Relationship Id="rId49" Type="http://schemas.openxmlformats.org/officeDocument/2006/relationships/customXml" Target="../ink/ink1741.xml"/><Relationship Id="rId57" Type="http://schemas.openxmlformats.org/officeDocument/2006/relationships/customXml" Target="../ink/ink1745.xml"/><Relationship Id="rId10" Type="http://schemas.openxmlformats.org/officeDocument/2006/relationships/image" Target="../media/image1720.png"/><Relationship Id="rId31" Type="http://schemas.openxmlformats.org/officeDocument/2006/relationships/customXml" Target="../ink/ink1732.xml"/><Relationship Id="rId44" Type="http://schemas.openxmlformats.org/officeDocument/2006/relationships/image" Target="../media/image1737.png"/><Relationship Id="rId52" Type="http://schemas.openxmlformats.org/officeDocument/2006/relationships/image" Target="../media/image1741.png"/><Relationship Id="rId60" Type="http://schemas.openxmlformats.org/officeDocument/2006/relationships/image" Target="../media/image1745.png"/><Relationship Id="rId65" Type="http://schemas.openxmlformats.org/officeDocument/2006/relationships/customXml" Target="../ink/ink1749.xml"/><Relationship Id="rId4" Type="http://schemas.openxmlformats.org/officeDocument/2006/relationships/image" Target="../media/image1717.png"/><Relationship Id="rId9" Type="http://schemas.openxmlformats.org/officeDocument/2006/relationships/customXml" Target="../ink/ink1721.xml"/><Relationship Id="rId13" Type="http://schemas.openxmlformats.org/officeDocument/2006/relationships/customXml" Target="../ink/ink1723.xml"/><Relationship Id="rId18" Type="http://schemas.openxmlformats.org/officeDocument/2006/relationships/image" Target="../media/image1724.png"/><Relationship Id="rId39" Type="http://schemas.openxmlformats.org/officeDocument/2006/relationships/customXml" Target="../ink/ink173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55.xml"/><Relationship Id="rId18" Type="http://schemas.openxmlformats.org/officeDocument/2006/relationships/image" Target="../media/image1756.png"/><Relationship Id="rId26" Type="http://schemas.openxmlformats.org/officeDocument/2006/relationships/image" Target="../media/image1760.png"/><Relationship Id="rId39" Type="http://schemas.openxmlformats.org/officeDocument/2006/relationships/customXml" Target="../ink/ink1768.xml"/><Relationship Id="rId21" Type="http://schemas.openxmlformats.org/officeDocument/2006/relationships/customXml" Target="../ink/ink1759.xml"/><Relationship Id="rId34" Type="http://schemas.openxmlformats.org/officeDocument/2006/relationships/image" Target="../media/image1763.png"/><Relationship Id="rId42" Type="http://schemas.openxmlformats.org/officeDocument/2006/relationships/image" Target="../media/image1767.png"/><Relationship Id="rId47" Type="http://schemas.openxmlformats.org/officeDocument/2006/relationships/customXml" Target="../ink/ink1772.xml"/><Relationship Id="rId50" Type="http://schemas.openxmlformats.org/officeDocument/2006/relationships/image" Target="../media/image1771.png"/><Relationship Id="rId7" Type="http://schemas.openxmlformats.org/officeDocument/2006/relationships/customXml" Target="../ink/ink1752.xml"/><Relationship Id="rId2" Type="http://schemas.openxmlformats.org/officeDocument/2006/relationships/image" Target="../media/image3010.png"/><Relationship Id="rId16" Type="http://schemas.openxmlformats.org/officeDocument/2006/relationships/image" Target="../media/image1755.png"/><Relationship Id="rId29" Type="http://schemas.openxmlformats.org/officeDocument/2006/relationships/customXml" Target="../ink/ink1763.xml"/><Relationship Id="rId11" Type="http://schemas.openxmlformats.org/officeDocument/2006/relationships/customXml" Target="../ink/ink1754.xml"/><Relationship Id="rId24" Type="http://schemas.openxmlformats.org/officeDocument/2006/relationships/image" Target="../media/image1759.png"/><Relationship Id="rId32" Type="http://schemas.openxmlformats.org/officeDocument/2006/relationships/image" Target="../media/image1762.png"/><Relationship Id="rId37" Type="http://schemas.openxmlformats.org/officeDocument/2006/relationships/customXml" Target="../ink/ink1767.xml"/><Relationship Id="rId40" Type="http://schemas.openxmlformats.org/officeDocument/2006/relationships/image" Target="../media/image1766.png"/><Relationship Id="rId45" Type="http://schemas.openxmlformats.org/officeDocument/2006/relationships/customXml" Target="../ink/ink1771.xml"/><Relationship Id="rId53" Type="http://schemas.openxmlformats.org/officeDocument/2006/relationships/customXml" Target="../ink/ink1775.xml"/><Relationship Id="rId5" Type="http://schemas.openxmlformats.org/officeDocument/2006/relationships/customXml" Target="../ink/ink1751.xml"/><Relationship Id="rId10" Type="http://schemas.openxmlformats.org/officeDocument/2006/relationships/image" Target="../media/image1752.png"/><Relationship Id="rId19" Type="http://schemas.openxmlformats.org/officeDocument/2006/relationships/customXml" Target="../ink/ink1758.xml"/><Relationship Id="rId31" Type="http://schemas.openxmlformats.org/officeDocument/2006/relationships/customXml" Target="../ink/ink1764.xml"/><Relationship Id="rId44" Type="http://schemas.openxmlformats.org/officeDocument/2006/relationships/image" Target="../media/image1768.png"/><Relationship Id="rId52" Type="http://schemas.openxmlformats.org/officeDocument/2006/relationships/image" Target="../media/image1772.png"/><Relationship Id="rId4" Type="http://schemas.openxmlformats.org/officeDocument/2006/relationships/image" Target="../media/image1749.png"/><Relationship Id="rId9" Type="http://schemas.openxmlformats.org/officeDocument/2006/relationships/customXml" Target="../ink/ink1753.xml"/><Relationship Id="rId14" Type="http://schemas.openxmlformats.org/officeDocument/2006/relationships/image" Target="../media/image1754.png"/><Relationship Id="rId22" Type="http://schemas.openxmlformats.org/officeDocument/2006/relationships/image" Target="../media/image1758.png"/><Relationship Id="rId27" Type="http://schemas.openxmlformats.org/officeDocument/2006/relationships/customXml" Target="../ink/ink1762.xml"/><Relationship Id="rId30" Type="http://schemas.openxmlformats.org/officeDocument/2006/relationships/image" Target="../media/image1329.png"/><Relationship Id="rId35" Type="http://schemas.openxmlformats.org/officeDocument/2006/relationships/customXml" Target="../ink/ink1766.xml"/><Relationship Id="rId43" Type="http://schemas.openxmlformats.org/officeDocument/2006/relationships/customXml" Target="../ink/ink1770.xml"/><Relationship Id="rId48" Type="http://schemas.openxmlformats.org/officeDocument/2006/relationships/image" Target="../media/image1770.png"/><Relationship Id="rId8" Type="http://schemas.openxmlformats.org/officeDocument/2006/relationships/image" Target="../media/image1751.png"/><Relationship Id="rId51" Type="http://schemas.openxmlformats.org/officeDocument/2006/relationships/customXml" Target="../ink/ink1774.xml"/><Relationship Id="rId3" Type="http://schemas.openxmlformats.org/officeDocument/2006/relationships/customXml" Target="../ink/ink1750.xml"/><Relationship Id="rId12" Type="http://schemas.openxmlformats.org/officeDocument/2006/relationships/image" Target="../media/image1753.png"/><Relationship Id="rId17" Type="http://schemas.openxmlformats.org/officeDocument/2006/relationships/customXml" Target="../ink/ink1757.xml"/><Relationship Id="rId25" Type="http://schemas.openxmlformats.org/officeDocument/2006/relationships/customXml" Target="../ink/ink1761.xml"/><Relationship Id="rId33" Type="http://schemas.openxmlformats.org/officeDocument/2006/relationships/customXml" Target="../ink/ink1765.xml"/><Relationship Id="rId38" Type="http://schemas.openxmlformats.org/officeDocument/2006/relationships/image" Target="../media/image1765.png"/><Relationship Id="rId46" Type="http://schemas.openxmlformats.org/officeDocument/2006/relationships/image" Target="../media/image1769.png"/><Relationship Id="rId20" Type="http://schemas.openxmlformats.org/officeDocument/2006/relationships/image" Target="../media/image1757.png"/><Relationship Id="rId41" Type="http://schemas.openxmlformats.org/officeDocument/2006/relationships/customXml" Target="../ink/ink1769.xml"/><Relationship Id="rId54" Type="http://schemas.openxmlformats.org/officeDocument/2006/relationships/image" Target="../media/image17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0.png"/><Relationship Id="rId15" Type="http://schemas.openxmlformats.org/officeDocument/2006/relationships/customXml" Target="../ink/ink1756.xml"/><Relationship Id="rId23" Type="http://schemas.openxmlformats.org/officeDocument/2006/relationships/customXml" Target="../ink/ink1760.xml"/><Relationship Id="rId28" Type="http://schemas.openxmlformats.org/officeDocument/2006/relationships/image" Target="../media/image1761.png"/><Relationship Id="rId36" Type="http://schemas.openxmlformats.org/officeDocument/2006/relationships/image" Target="../media/image1764.png"/><Relationship Id="rId49" Type="http://schemas.openxmlformats.org/officeDocument/2006/relationships/customXml" Target="../ink/ink17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4.png"/><Relationship Id="rId2" Type="http://schemas.openxmlformats.org/officeDocument/2006/relationships/customXml" Target="../ink/ink177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77.xml"/><Relationship Id="rId2" Type="http://schemas.openxmlformats.org/officeDocument/2006/relationships/image" Target="../media/image3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75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1.png"/><Relationship Id="rId18" Type="http://schemas.openxmlformats.org/officeDocument/2006/relationships/customXml" Target="../ink/ink1786.xml"/><Relationship Id="rId26" Type="http://schemas.openxmlformats.org/officeDocument/2006/relationships/customXml" Target="../ink/ink1790.xml"/><Relationship Id="rId39" Type="http://schemas.openxmlformats.org/officeDocument/2006/relationships/image" Target="../media/image1794.png"/><Relationship Id="rId21" Type="http://schemas.openxmlformats.org/officeDocument/2006/relationships/image" Target="../media/image1785.png"/><Relationship Id="rId34" Type="http://schemas.openxmlformats.org/officeDocument/2006/relationships/customXml" Target="../ink/ink1794.xml"/><Relationship Id="rId42" Type="http://schemas.openxmlformats.org/officeDocument/2006/relationships/customXml" Target="../ink/ink1798.xml"/><Relationship Id="rId47" Type="http://schemas.openxmlformats.org/officeDocument/2006/relationships/image" Target="../media/image1798.png"/><Relationship Id="rId50" Type="http://schemas.openxmlformats.org/officeDocument/2006/relationships/customXml" Target="../ink/ink1802.xml"/><Relationship Id="rId7" Type="http://schemas.openxmlformats.org/officeDocument/2006/relationships/image" Target="../media/image1778.png"/><Relationship Id="rId2" Type="http://schemas.openxmlformats.org/officeDocument/2006/relationships/customXml" Target="../ink/ink1778.xml"/><Relationship Id="rId16" Type="http://schemas.openxmlformats.org/officeDocument/2006/relationships/customXml" Target="../ink/ink1785.xml"/><Relationship Id="rId29" Type="http://schemas.openxmlformats.org/officeDocument/2006/relationships/image" Target="../media/image1789.png"/><Relationship Id="rId11" Type="http://schemas.openxmlformats.org/officeDocument/2006/relationships/image" Target="../media/image1780.png"/><Relationship Id="rId24" Type="http://schemas.openxmlformats.org/officeDocument/2006/relationships/customXml" Target="../ink/ink1789.xml"/><Relationship Id="rId32" Type="http://schemas.openxmlformats.org/officeDocument/2006/relationships/customXml" Target="../ink/ink1793.xml"/><Relationship Id="rId37" Type="http://schemas.openxmlformats.org/officeDocument/2006/relationships/image" Target="../media/image1793.png"/><Relationship Id="rId40" Type="http://schemas.openxmlformats.org/officeDocument/2006/relationships/customXml" Target="../ink/ink1797.xml"/><Relationship Id="rId45" Type="http://schemas.openxmlformats.org/officeDocument/2006/relationships/image" Target="../media/image1797.png"/><Relationship Id="rId53" Type="http://schemas.openxmlformats.org/officeDocument/2006/relationships/image" Target="../media/image1329.png"/><Relationship Id="rId5" Type="http://schemas.openxmlformats.org/officeDocument/2006/relationships/image" Target="../media/image1777.png"/><Relationship Id="rId10" Type="http://schemas.openxmlformats.org/officeDocument/2006/relationships/customXml" Target="../ink/ink1782.xml"/><Relationship Id="rId19" Type="http://schemas.openxmlformats.org/officeDocument/2006/relationships/image" Target="../media/image1784.png"/><Relationship Id="rId31" Type="http://schemas.openxmlformats.org/officeDocument/2006/relationships/image" Target="../media/image1790.png"/><Relationship Id="rId44" Type="http://schemas.openxmlformats.org/officeDocument/2006/relationships/customXml" Target="../ink/ink1799.xml"/><Relationship Id="rId52" Type="http://schemas.openxmlformats.org/officeDocument/2006/relationships/customXml" Target="../ink/ink1803.xml"/><Relationship Id="rId4" Type="http://schemas.openxmlformats.org/officeDocument/2006/relationships/customXml" Target="../ink/ink1779.xml"/><Relationship Id="rId9" Type="http://schemas.openxmlformats.org/officeDocument/2006/relationships/image" Target="../media/image1779.png"/><Relationship Id="rId14" Type="http://schemas.openxmlformats.org/officeDocument/2006/relationships/customXml" Target="../ink/ink1784.xml"/><Relationship Id="rId22" Type="http://schemas.openxmlformats.org/officeDocument/2006/relationships/customXml" Target="../ink/ink1788.xml"/><Relationship Id="rId27" Type="http://schemas.openxmlformats.org/officeDocument/2006/relationships/image" Target="../media/image1788.png"/><Relationship Id="rId30" Type="http://schemas.openxmlformats.org/officeDocument/2006/relationships/customXml" Target="../ink/ink1792.xml"/><Relationship Id="rId35" Type="http://schemas.openxmlformats.org/officeDocument/2006/relationships/image" Target="../media/image1792.png"/><Relationship Id="rId43" Type="http://schemas.openxmlformats.org/officeDocument/2006/relationships/image" Target="../media/image1796.png"/><Relationship Id="rId48" Type="http://schemas.openxmlformats.org/officeDocument/2006/relationships/customXml" Target="../ink/ink1801.xml"/><Relationship Id="rId8" Type="http://schemas.openxmlformats.org/officeDocument/2006/relationships/customXml" Target="../ink/ink1781.xml"/><Relationship Id="rId51" Type="http://schemas.openxmlformats.org/officeDocument/2006/relationships/image" Target="../media/image1800.png"/><Relationship Id="rId3" Type="http://schemas.openxmlformats.org/officeDocument/2006/relationships/image" Target="../media/image1776.png"/><Relationship Id="rId12" Type="http://schemas.openxmlformats.org/officeDocument/2006/relationships/customXml" Target="../ink/ink1783.xml"/><Relationship Id="rId17" Type="http://schemas.openxmlformats.org/officeDocument/2006/relationships/image" Target="../media/image1783.png"/><Relationship Id="rId25" Type="http://schemas.openxmlformats.org/officeDocument/2006/relationships/image" Target="../media/image1787.png"/><Relationship Id="rId33" Type="http://schemas.openxmlformats.org/officeDocument/2006/relationships/image" Target="../media/image1791.png"/><Relationship Id="rId38" Type="http://schemas.openxmlformats.org/officeDocument/2006/relationships/customXml" Target="../ink/ink1796.xml"/><Relationship Id="rId46" Type="http://schemas.openxmlformats.org/officeDocument/2006/relationships/customXml" Target="../ink/ink1800.xml"/><Relationship Id="rId20" Type="http://schemas.openxmlformats.org/officeDocument/2006/relationships/customXml" Target="../ink/ink1787.xml"/><Relationship Id="rId41" Type="http://schemas.openxmlformats.org/officeDocument/2006/relationships/image" Target="../media/image179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80.xml"/><Relationship Id="rId15" Type="http://schemas.openxmlformats.org/officeDocument/2006/relationships/image" Target="../media/image1782.png"/><Relationship Id="rId23" Type="http://schemas.openxmlformats.org/officeDocument/2006/relationships/image" Target="../media/image1786.png"/><Relationship Id="rId28" Type="http://schemas.openxmlformats.org/officeDocument/2006/relationships/customXml" Target="../ink/ink1791.xml"/><Relationship Id="rId36" Type="http://schemas.openxmlformats.org/officeDocument/2006/relationships/customXml" Target="../ink/ink1795.xml"/><Relationship Id="rId49" Type="http://schemas.openxmlformats.org/officeDocument/2006/relationships/image" Target="../media/image1799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61.xml"/><Relationship Id="rId21" Type="http://schemas.openxmlformats.org/officeDocument/2006/relationships/customXml" Target="../ink/ink1813.xml"/><Relationship Id="rId42" Type="http://schemas.openxmlformats.org/officeDocument/2006/relationships/image" Target="../media/image1820.png"/><Relationship Id="rId63" Type="http://schemas.openxmlformats.org/officeDocument/2006/relationships/customXml" Target="../ink/ink1834.xml"/><Relationship Id="rId84" Type="http://schemas.openxmlformats.org/officeDocument/2006/relationships/image" Target="../media/image1840.png"/><Relationship Id="rId138" Type="http://schemas.openxmlformats.org/officeDocument/2006/relationships/image" Target="../media/image1867.png"/><Relationship Id="rId159" Type="http://schemas.openxmlformats.org/officeDocument/2006/relationships/customXml" Target="../ink/ink1882.xml"/><Relationship Id="rId170" Type="http://schemas.openxmlformats.org/officeDocument/2006/relationships/image" Target="../media/image1883.png"/><Relationship Id="rId191" Type="http://schemas.openxmlformats.org/officeDocument/2006/relationships/customXml" Target="../ink/ink1898.xml"/><Relationship Id="rId107" Type="http://schemas.openxmlformats.org/officeDocument/2006/relationships/customXml" Target="../ink/ink1856.xml"/><Relationship Id="rId11" Type="http://schemas.openxmlformats.org/officeDocument/2006/relationships/customXml" Target="../ink/ink1808.xml"/><Relationship Id="rId32" Type="http://schemas.openxmlformats.org/officeDocument/2006/relationships/image" Target="../media/image1815.png"/><Relationship Id="rId53" Type="http://schemas.openxmlformats.org/officeDocument/2006/relationships/customXml" Target="../ink/ink1829.xml"/><Relationship Id="rId74" Type="http://schemas.openxmlformats.org/officeDocument/2006/relationships/image" Target="../media/image1835.png"/><Relationship Id="rId128" Type="http://schemas.openxmlformats.org/officeDocument/2006/relationships/image" Target="../media/image1862.png"/><Relationship Id="rId149" Type="http://schemas.openxmlformats.org/officeDocument/2006/relationships/customXml" Target="../ink/ink1877.xml"/><Relationship Id="rId5" Type="http://schemas.openxmlformats.org/officeDocument/2006/relationships/customXml" Target="../ink/ink1805.xml"/><Relationship Id="rId95" Type="http://schemas.openxmlformats.org/officeDocument/2006/relationships/customXml" Target="../ink/ink1850.xml"/><Relationship Id="rId160" Type="http://schemas.openxmlformats.org/officeDocument/2006/relationships/image" Target="../media/image1878.png"/><Relationship Id="rId181" Type="http://schemas.openxmlformats.org/officeDocument/2006/relationships/customXml" Target="../ink/ink1893.xml"/><Relationship Id="rId22" Type="http://schemas.openxmlformats.org/officeDocument/2006/relationships/image" Target="../media/image1810.png"/><Relationship Id="rId43" Type="http://schemas.openxmlformats.org/officeDocument/2006/relationships/customXml" Target="../ink/ink1824.xml"/><Relationship Id="rId64" Type="http://schemas.openxmlformats.org/officeDocument/2006/relationships/image" Target="../media/image1830.png"/><Relationship Id="rId118" Type="http://schemas.openxmlformats.org/officeDocument/2006/relationships/image" Target="../media/image1857.png"/><Relationship Id="rId139" Type="http://schemas.openxmlformats.org/officeDocument/2006/relationships/customXml" Target="../ink/ink1872.xml"/><Relationship Id="rId85" Type="http://schemas.openxmlformats.org/officeDocument/2006/relationships/customXml" Target="../ink/ink1845.xml"/><Relationship Id="rId150" Type="http://schemas.openxmlformats.org/officeDocument/2006/relationships/image" Target="../media/image1873.png"/><Relationship Id="rId171" Type="http://schemas.openxmlformats.org/officeDocument/2006/relationships/customXml" Target="../ink/ink1888.xml"/><Relationship Id="rId192" Type="http://schemas.openxmlformats.org/officeDocument/2006/relationships/image" Target="../media/image1894.png"/><Relationship Id="rId12" Type="http://schemas.openxmlformats.org/officeDocument/2006/relationships/image" Target="../media/image1805.png"/><Relationship Id="rId33" Type="http://schemas.openxmlformats.org/officeDocument/2006/relationships/customXml" Target="../ink/ink1819.xml"/><Relationship Id="rId108" Type="http://schemas.openxmlformats.org/officeDocument/2006/relationships/image" Target="../media/image1852.png"/><Relationship Id="rId129" Type="http://schemas.openxmlformats.org/officeDocument/2006/relationships/customXml" Target="../ink/ink1867.xml"/><Relationship Id="rId54" Type="http://schemas.openxmlformats.org/officeDocument/2006/relationships/image" Target="../media/image1329.png"/><Relationship Id="rId75" Type="http://schemas.openxmlformats.org/officeDocument/2006/relationships/customXml" Target="../ink/ink1840.xml"/><Relationship Id="rId96" Type="http://schemas.openxmlformats.org/officeDocument/2006/relationships/image" Target="../media/image1846.png"/><Relationship Id="rId140" Type="http://schemas.openxmlformats.org/officeDocument/2006/relationships/image" Target="../media/image1868.png"/><Relationship Id="rId161" Type="http://schemas.openxmlformats.org/officeDocument/2006/relationships/customXml" Target="../ink/ink1883.xml"/><Relationship Id="rId182" Type="http://schemas.openxmlformats.org/officeDocument/2006/relationships/image" Target="../media/image1889.png"/><Relationship Id="rId6" Type="http://schemas.openxmlformats.org/officeDocument/2006/relationships/image" Target="../media/image1802.png"/><Relationship Id="rId23" Type="http://schemas.openxmlformats.org/officeDocument/2006/relationships/customXml" Target="../ink/ink1814.xml"/><Relationship Id="rId119" Type="http://schemas.openxmlformats.org/officeDocument/2006/relationships/customXml" Target="../ink/ink1862.xml"/><Relationship Id="rId44" Type="http://schemas.openxmlformats.org/officeDocument/2006/relationships/image" Target="../media/image1821.png"/><Relationship Id="rId65" Type="http://schemas.openxmlformats.org/officeDocument/2006/relationships/customXml" Target="../ink/ink1835.xml"/><Relationship Id="rId86" Type="http://schemas.openxmlformats.org/officeDocument/2006/relationships/image" Target="../media/image1841.png"/><Relationship Id="rId130" Type="http://schemas.openxmlformats.org/officeDocument/2006/relationships/image" Target="../media/image1863.png"/><Relationship Id="rId151" Type="http://schemas.openxmlformats.org/officeDocument/2006/relationships/customXml" Target="../ink/ink1878.xml"/><Relationship Id="rId172" Type="http://schemas.openxmlformats.org/officeDocument/2006/relationships/image" Target="../media/image1884.png"/><Relationship Id="rId13" Type="http://schemas.openxmlformats.org/officeDocument/2006/relationships/customXml" Target="../ink/ink1809.xml"/><Relationship Id="rId18" Type="http://schemas.openxmlformats.org/officeDocument/2006/relationships/image" Target="../media/image1808.png"/><Relationship Id="rId39" Type="http://schemas.openxmlformats.org/officeDocument/2006/relationships/customXml" Target="../ink/ink1822.xml"/><Relationship Id="rId109" Type="http://schemas.openxmlformats.org/officeDocument/2006/relationships/customXml" Target="../ink/ink1857.xml"/><Relationship Id="rId34" Type="http://schemas.openxmlformats.org/officeDocument/2006/relationships/image" Target="../media/image1816.png"/><Relationship Id="rId50" Type="http://schemas.openxmlformats.org/officeDocument/2006/relationships/image" Target="../media/image1824.png"/><Relationship Id="rId55" Type="http://schemas.openxmlformats.org/officeDocument/2006/relationships/customXml" Target="../ink/ink1830.xml"/><Relationship Id="rId76" Type="http://schemas.openxmlformats.org/officeDocument/2006/relationships/image" Target="../media/image1836.png"/><Relationship Id="rId97" Type="http://schemas.openxmlformats.org/officeDocument/2006/relationships/customXml" Target="../ink/ink1851.xml"/><Relationship Id="rId104" Type="http://schemas.openxmlformats.org/officeDocument/2006/relationships/image" Target="../media/image1850.png"/><Relationship Id="rId120" Type="http://schemas.openxmlformats.org/officeDocument/2006/relationships/image" Target="../media/image1858.png"/><Relationship Id="rId125" Type="http://schemas.openxmlformats.org/officeDocument/2006/relationships/customXml" Target="../ink/ink1865.xml"/><Relationship Id="rId141" Type="http://schemas.openxmlformats.org/officeDocument/2006/relationships/customXml" Target="../ink/ink1873.xml"/><Relationship Id="rId146" Type="http://schemas.openxmlformats.org/officeDocument/2006/relationships/image" Target="../media/image1871.png"/><Relationship Id="rId167" Type="http://schemas.openxmlformats.org/officeDocument/2006/relationships/customXml" Target="../ink/ink1886.xml"/><Relationship Id="rId188" Type="http://schemas.openxmlformats.org/officeDocument/2006/relationships/image" Target="../media/image1892.png"/><Relationship Id="rId7" Type="http://schemas.openxmlformats.org/officeDocument/2006/relationships/customXml" Target="../ink/ink1806.xml"/><Relationship Id="rId71" Type="http://schemas.openxmlformats.org/officeDocument/2006/relationships/customXml" Target="../ink/ink1838.xml"/><Relationship Id="rId92" Type="http://schemas.openxmlformats.org/officeDocument/2006/relationships/image" Target="../media/image1844.png"/><Relationship Id="rId162" Type="http://schemas.openxmlformats.org/officeDocument/2006/relationships/image" Target="../media/image1879.png"/><Relationship Id="rId183" Type="http://schemas.openxmlformats.org/officeDocument/2006/relationships/customXml" Target="../ink/ink1894.xml"/><Relationship Id="rId2" Type="http://schemas.openxmlformats.org/officeDocument/2006/relationships/image" Target="NULL"/><Relationship Id="rId29" Type="http://schemas.openxmlformats.org/officeDocument/2006/relationships/customXml" Target="../ink/ink1817.xml"/><Relationship Id="rId24" Type="http://schemas.openxmlformats.org/officeDocument/2006/relationships/image" Target="../media/image1811.png"/><Relationship Id="rId40" Type="http://schemas.openxmlformats.org/officeDocument/2006/relationships/image" Target="../media/image1819.png"/><Relationship Id="rId45" Type="http://schemas.openxmlformats.org/officeDocument/2006/relationships/customXml" Target="../ink/ink1825.xml"/><Relationship Id="rId66" Type="http://schemas.openxmlformats.org/officeDocument/2006/relationships/image" Target="../media/image1831.png"/><Relationship Id="rId87" Type="http://schemas.openxmlformats.org/officeDocument/2006/relationships/customXml" Target="../ink/ink1846.xml"/><Relationship Id="rId110" Type="http://schemas.openxmlformats.org/officeDocument/2006/relationships/image" Target="../media/image1853.png"/><Relationship Id="rId115" Type="http://schemas.openxmlformats.org/officeDocument/2006/relationships/customXml" Target="../ink/ink1860.xml"/><Relationship Id="rId131" Type="http://schemas.openxmlformats.org/officeDocument/2006/relationships/customXml" Target="../ink/ink1868.xml"/><Relationship Id="rId136" Type="http://schemas.openxmlformats.org/officeDocument/2006/relationships/image" Target="../media/image1866.png"/><Relationship Id="rId157" Type="http://schemas.openxmlformats.org/officeDocument/2006/relationships/customXml" Target="../ink/ink1881.xml"/><Relationship Id="rId178" Type="http://schemas.openxmlformats.org/officeDocument/2006/relationships/image" Target="../media/image1887.png"/><Relationship Id="rId61" Type="http://schemas.openxmlformats.org/officeDocument/2006/relationships/customXml" Target="../ink/ink1833.xml"/><Relationship Id="rId82" Type="http://schemas.openxmlformats.org/officeDocument/2006/relationships/image" Target="../media/image1839.png"/><Relationship Id="rId152" Type="http://schemas.openxmlformats.org/officeDocument/2006/relationships/image" Target="../media/image1874.png"/><Relationship Id="rId173" Type="http://schemas.openxmlformats.org/officeDocument/2006/relationships/customXml" Target="../ink/ink1889.xml"/><Relationship Id="rId19" Type="http://schemas.openxmlformats.org/officeDocument/2006/relationships/customXml" Target="../ink/ink1812.xml"/><Relationship Id="rId14" Type="http://schemas.openxmlformats.org/officeDocument/2006/relationships/image" Target="../media/image1806.png"/><Relationship Id="rId30" Type="http://schemas.openxmlformats.org/officeDocument/2006/relationships/image" Target="../media/image1814.png"/><Relationship Id="rId35" Type="http://schemas.openxmlformats.org/officeDocument/2006/relationships/customXml" Target="../ink/ink1820.xml"/><Relationship Id="rId56" Type="http://schemas.openxmlformats.org/officeDocument/2006/relationships/image" Target="../media/image1826.png"/><Relationship Id="rId77" Type="http://schemas.openxmlformats.org/officeDocument/2006/relationships/customXml" Target="../ink/ink1841.xml"/><Relationship Id="rId100" Type="http://schemas.openxmlformats.org/officeDocument/2006/relationships/image" Target="../media/image1848.png"/><Relationship Id="rId105" Type="http://schemas.openxmlformats.org/officeDocument/2006/relationships/customXml" Target="../ink/ink1855.xml"/><Relationship Id="rId126" Type="http://schemas.openxmlformats.org/officeDocument/2006/relationships/image" Target="../media/image1861.png"/><Relationship Id="rId147" Type="http://schemas.openxmlformats.org/officeDocument/2006/relationships/customXml" Target="../ink/ink1876.xml"/><Relationship Id="rId168" Type="http://schemas.openxmlformats.org/officeDocument/2006/relationships/image" Target="../media/image1882.png"/><Relationship Id="rId8" Type="http://schemas.openxmlformats.org/officeDocument/2006/relationships/image" Target="../media/image1803.png"/><Relationship Id="rId51" Type="http://schemas.openxmlformats.org/officeDocument/2006/relationships/customXml" Target="../ink/ink1828.xml"/><Relationship Id="rId72" Type="http://schemas.openxmlformats.org/officeDocument/2006/relationships/image" Target="../media/image1834.png"/><Relationship Id="rId93" Type="http://schemas.openxmlformats.org/officeDocument/2006/relationships/customXml" Target="../ink/ink1849.xml"/><Relationship Id="rId98" Type="http://schemas.openxmlformats.org/officeDocument/2006/relationships/image" Target="../media/image1847.png"/><Relationship Id="rId121" Type="http://schemas.openxmlformats.org/officeDocument/2006/relationships/customXml" Target="../ink/ink1863.xml"/><Relationship Id="rId142" Type="http://schemas.openxmlformats.org/officeDocument/2006/relationships/image" Target="../media/image1869.png"/><Relationship Id="rId163" Type="http://schemas.openxmlformats.org/officeDocument/2006/relationships/customXml" Target="../ink/ink1884.xml"/><Relationship Id="rId184" Type="http://schemas.openxmlformats.org/officeDocument/2006/relationships/image" Target="../media/image1890.png"/><Relationship Id="rId189" Type="http://schemas.openxmlformats.org/officeDocument/2006/relationships/customXml" Target="../ink/ink1897.xml"/><Relationship Id="rId3" Type="http://schemas.openxmlformats.org/officeDocument/2006/relationships/customXml" Target="../ink/ink1804.xml"/><Relationship Id="rId25" Type="http://schemas.openxmlformats.org/officeDocument/2006/relationships/customXml" Target="../ink/ink1815.xml"/><Relationship Id="rId46" Type="http://schemas.openxmlformats.org/officeDocument/2006/relationships/image" Target="../media/image1822.png"/><Relationship Id="rId67" Type="http://schemas.openxmlformats.org/officeDocument/2006/relationships/customXml" Target="../ink/ink1836.xml"/><Relationship Id="rId116" Type="http://schemas.openxmlformats.org/officeDocument/2006/relationships/image" Target="../media/image1856.png"/><Relationship Id="rId137" Type="http://schemas.openxmlformats.org/officeDocument/2006/relationships/customXml" Target="../ink/ink1871.xml"/><Relationship Id="rId158" Type="http://schemas.openxmlformats.org/officeDocument/2006/relationships/image" Target="../media/image1877.png"/><Relationship Id="rId20" Type="http://schemas.openxmlformats.org/officeDocument/2006/relationships/image" Target="../media/image1809.png"/><Relationship Id="rId41" Type="http://schemas.openxmlformats.org/officeDocument/2006/relationships/customXml" Target="../ink/ink1823.xml"/><Relationship Id="rId62" Type="http://schemas.openxmlformats.org/officeDocument/2006/relationships/image" Target="../media/image1829.png"/><Relationship Id="rId83" Type="http://schemas.openxmlformats.org/officeDocument/2006/relationships/customXml" Target="../ink/ink1844.xml"/><Relationship Id="rId88" Type="http://schemas.openxmlformats.org/officeDocument/2006/relationships/image" Target="../media/image1842.png"/><Relationship Id="rId111" Type="http://schemas.openxmlformats.org/officeDocument/2006/relationships/customXml" Target="../ink/ink1858.xml"/><Relationship Id="rId132" Type="http://schemas.openxmlformats.org/officeDocument/2006/relationships/image" Target="../media/image1864.png"/><Relationship Id="rId153" Type="http://schemas.openxmlformats.org/officeDocument/2006/relationships/customXml" Target="../ink/ink1879.xml"/><Relationship Id="rId174" Type="http://schemas.openxmlformats.org/officeDocument/2006/relationships/image" Target="../media/image1885.png"/><Relationship Id="rId179" Type="http://schemas.openxmlformats.org/officeDocument/2006/relationships/customXml" Target="../ink/ink1892.xml"/><Relationship Id="rId190" Type="http://schemas.openxmlformats.org/officeDocument/2006/relationships/image" Target="../media/image1893.png"/><Relationship Id="rId15" Type="http://schemas.openxmlformats.org/officeDocument/2006/relationships/customXml" Target="../ink/ink1810.xml"/><Relationship Id="rId36" Type="http://schemas.openxmlformats.org/officeDocument/2006/relationships/image" Target="../media/image1817.png"/><Relationship Id="rId57" Type="http://schemas.openxmlformats.org/officeDocument/2006/relationships/customXml" Target="../ink/ink1831.xml"/><Relationship Id="rId106" Type="http://schemas.openxmlformats.org/officeDocument/2006/relationships/image" Target="../media/image1851.png"/><Relationship Id="rId127" Type="http://schemas.openxmlformats.org/officeDocument/2006/relationships/customXml" Target="../ink/ink1866.xml"/><Relationship Id="rId10" Type="http://schemas.openxmlformats.org/officeDocument/2006/relationships/image" Target="../media/image1804.png"/><Relationship Id="rId31" Type="http://schemas.openxmlformats.org/officeDocument/2006/relationships/customXml" Target="../ink/ink1818.xml"/><Relationship Id="rId52" Type="http://schemas.openxmlformats.org/officeDocument/2006/relationships/image" Target="../media/image1825.png"/><Relationship Id="rId73" Type="http://schemas.openxmlformats.org/officeDocument/2006/relationships/customXml" Target="../ink/ink1839.xml"/><Relationship Id="rId78" Type="http://schemas.openxmlformats.org/officeDocument/2006/relationships/image" Target="../media/image1837.png"/><Relationship Id="rId94" Type="http://schemas.openxmlformats.org/officeDocument/2006/relationships/image" Target="../media/image1845.png"/><Relationship Id="rId99" Type="http://schemas.openxmlformats.org/officeDocument/2006/relationships/customXml" Target="../ink/ink1852.xml"/><Relationship Id="rId101" Type="http://schemas.openxmlformats.org/officeDocument/2006/relationships/customXml" Target="../ink/ink1853.xml"/><Relationship Id="rId122" Type="http://schemas.openxmlformats.org/officeDocument/2006/relationships/image" Target="../media/image1859.png"/><Relationship Id="rId143" Type="http://schemas.openxmlformats.org/officeDocument/2006/relationships/customXml" Target="../ink/ink1874.xml"/><Relationship Id="rId148" Type="http://schemas.openxmlformats.org/officeDocument/2006/relationships/image" Target="../media/image1872.png"/><Relationship Id="rId164" Type="http://schemas.openxmlformats.org/officeDocument/2006/relationships/image" Target="../media/image1880.png"/><Relationship Id="rId169" Type="http://schemas.openxmlformats.org/officeDocument/2006/relationships/customXml" Target="../ink/ink1887.xml"/><Relationship Id="rId185" Type="http://schemas.openxmlformats.org/officeDocument/2006/relationships/customXml" Target="../ink/ink1895.xml"/><Relationship Id="rId4" Type="http://schemas.openxmlformats.org/officeDocument/2006/relationships/image" Target="../media/image1801.png"/><Relationship Id="rId9" Type="http://schemas.openxmlformats.org/officeDocument/2006/relationships/customXml" Target="../ink/ink1807.xml"/><Relationship Id="rId180" Type="http://schemas.openxmlformats.org/officeDocument/2006/relationships/image" Target="../media/image1888.png"/><Relationship Id="rId26" Type="http://schemas.openxmlformats.org/officeDocument/2006/relationships/image" Target="../media/image1812.png"/><Relationship Id="rId47" Type="http://schemas.openxmlformats.org/officeDocument/2006/relationships/customXml" Target="../ink/ink1826.xml"/><Relationship Id="rId68" Type="http://schemas.openxmlformats.org/officeDocument/2006/relationships/image" Target="../media/image1832.png"/><Relationship Id="rId89" Type="http://schemas.openxmlformats.org/officeDocument/2006/relationships/customXml" Target="../ink/ink1847.xml"/><Relationship Id="rId112" Type="http://schemas.openxmlformats.org/officeDocument/2006/relationships/image" Target="../media/image1854.png"/><Relationship Id="rId133" Type="http://schemas.openxmlformats.org/officeDocument/2006/relationships/customXml" Target="../ink/ink1869.xml"/><Relationship Id="rId154" Type="http://schemas.openxmlformats.org/officeDocument/2006/relationships/image" Target="../media/image1875.png"/><Relationship Id="rId175" Type="http://schemas.openxmlformats.org/officeDocument/2006/relationships/customXml" Target="../ink/ink1890.xml"/><Relationship Id="rId16" Type="http://schemas.openxmlformats.org/officeDocument/2006/relationships/image" Target="../media/image1807.png"/><Relationship Id="rId37" Type="http://schemas.openxmlformats.org/officeDocument/2006/relationships/customXml" Target="../ink/ink1821.xml"/><Relationship Id="rId58" Type="http://schemas.openxmlformats.org/officeDocument/2006/relationships/image" Target="../media/image1827.png"/><Relationship Id="rId79" Type="http://schemas.openxmlformats.org/officeDocument/2006/relationships/customXml" Target="../ink/ink1842.xml"/><Relationship Id="rId102" Type="http://schemas.openxmlformats.org/officeDocument/2006/relationships/image" Target="../media/image1849.png"/><Relationship Id="rId123" Type="http://schemas.openxmlformats.org/officeDocument/2006/relationships/customXml" Target="../ink/ink1864.xml"/><Relationship Id="rId144" Type="http://schemas.openxmlformats.org/officeDocument/2006/relationships/image" Target="../media/image1870.png"/><Relationship Id="rId90" Type="http://schemas.openxmlformats.org/officeDocument/2006/relationships/image" Target="../media/image1843.png"/><Relationship Id="rId165" Type="http://schemas.openxmlformats.org/officeDocument/2006/relationships/customXml" Target="../ink/ink1885.xml"/><Relationship Id="rId186" Type="http://schemas.openxmlformats.org/officeDocument/2006/relationships/image" Target="../media/image1891.png"/><Relationship Id="rId27" Type="http://schemas.openxmlformats.org/officeDocument/2006/relationships/customXml" Target="../ink/ink1816.xml"/><Relationship Id="rId48" Type="http://schemas.openxmlformats.org/officeDocument/2006/relationships/image" Target="../media/image1823.png"/><Relationship Id="rId69" Type="http://schemas.openxmlformats.org/officeDocument/2006/relationships/customXml" Target="../ink/ink1837.xml"/><Relationship Id="rId113" Type="http://schemas.openxmlformats.org/officeDocument/2006/relationships/customXml" Target="../ink/ink1859.xml"/><Relationship Id="rId134" Type="http://schemas.openxmlformats.org/officeDocument/2006/relationships/image" Target="../media/image1865.png"/><Relationship Id="rId80" Type="http://schemas.openxmlformats.org/officeDocument/2006/relationships/image" Target="../media/image1838.png"/><Relationship Id="rId155" Type="http://schemas.openxmlformats.org/officeDocument/2006/relationships/customXml" Target="../ink/ink1880.xml"/><Relationship Id="rId176" Type="http://schemas.openxmlformats.org/officeDocument/2006/relationships/image" Target="../media/image1886.png"/><Relationship Id="rId17" Type="http://schemas.openxmlformats.org/officeDocument/2006/relationships/customXml" Target="../ink/ink1811.xml"/><Relationship Id="rId38" Type="http://schemas.openxmlformats.org/officeDocument/2006/relationships/image" Target="../media/image1818.png"/><Relationship Id="rId59" Type="http://schemas.openxmlformats.org/officeDocument/2006/relationships/customXml" Target="../ink/ink1832.xml"/><Relationship Id="rId103" Type="http://schemas.openxmlformats.org/officeDocument/2006/relationships/customXml" Target="../ink/ink1854.xml"/><Relationship Id="rId124" Type="http://schemas.openxmlformats.org/officeDocument/2006/relationships/image" Target="../media/image1860.png"/><Relationship Id="rId70" Type="http://schemas.openxmlformats.org/officeDocument/2006/relationships/image" Target="../media/image1833.png"/><Relationship Id="rId91" Type="http://schemas.openxmlformats.org/officeDocument/2006/relationships/customXml" Target="../ink/ink1848.xml"/><Relationship Id="rId145" Type="http://schemas.openxmlformats.org/officeDocument/2006/relationships/customXml" Target="../ink/ink1875.xml"/><Relationship Id="rId166" Type="http://schemas.openxmlformats.org/officeDocument/2006/relationships/image" Target="../media/image1881.png"/><Relationship Id="rId187" Type="http://schemas.openxmlformats.org/officeDocument/2006/relationships/customXml" Target="../ink/ink1896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1813.png"/><Relationship Id="rId49" Type="http://schemas.openxmlformats.org/officeDocument/2006/relationships/customXml" Target="../ink/ink1827.xml"/><Relationship Id="rId114" Type="http://schemas.openxmlformats.org/officeDocument/2006/relationships/image" Target="../media/image1855.png"/><Relationship Id="rId60" Type="http://schemas.openxmlformats.org/officeDocument/2006/relationships/image" Target="../media/image1828.png"/><Relationship Id="rId81" Type="http://schemas.openxmlformats.org/officeDocument/2006/relationships/customXml" Target="../ink/ink1843.xml"/><Relationship Id="rId135" Type="http://schemas.openxmlformats.org/officeDocument/2006/relationships/customXml" Target="../ink/ink1870.xml"/><Relationship Id="rId156" Type="http://schemas.openxmlformats.org/officeDocument/2006/relationships/image" Target="../media/image1876.png"/><Relationship Id="rId177" Type="http://schemas.openxmlformats.org/officeDocument/2006/relationships/customXml" Target="../ink/ink189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7.png"/><Relationship Id="rId3" Type="http://schemas.openxmlformats.org/officeDocument/2006/relationships/customXml" Target="../ink/ink1899.xml"/><Relationship Id="rId7" Type="http://schemas.openxmlformats.org/officeDocument/2006/relationships/customXml" Target="../ink/ink1901.xml"/><Relationship Id="rId12" Type="http://schemas.openxmlformats.org/officeDocument/2006/relationships/image" Target="../media/image1899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6.png"/><Relationship Id="rId11" Type="http://schemas.openxmlformats.org/officeDocument/2006/relationships/customXml" Target="../ink/ink1903.xml"/><Relationship Id="rId5" Type="http://schemas.openxmlformats.org/officeDocument/2006/relationships/customXml" Target="../ink/ink1900.xml"/><Relationship Id="rId10" Type="http://schemas.openxmlformats.org/officeDocument/2006/relationships/image" Target="../media/image1898.png"/><Relationship Id="rId4" Type="http://schemas.openxmlformats.org/officeDocument/2006/relationships/image" Target="../media/image1895.png"/><Relationship Id="rId9" Type="http://schemas.openxmlformats.org/officeDocument/2006/relationships/customXml" Target="../ink/ink1902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59.xml"/><Relationship Id="rId21" Type="http://schemas.openxmlformats.org/officeDocument/2006/relationships/customXml" Target="../ink/ink1911.xml"/><Relationship Id="rId42" Type="http://schemas.openxmlformats.org/officeDocument/2006/relationships/image" Target="../media/image1917.png"/><Relationship Id="rId63" Type="http://schemas.openxmlformats.org/officeDocument/2006/relationships/customXml" Target="../ink/ink1932.xml"/><Relationship Id="rId84" Type="http://schemas.openxmlformats.org/officeDocument/2006/relationships/image" Target="../media/image1938.png"/><Relationship Id="rId138" Type="http://schemas.openxmlformats.org/officeDocument/2006/relationships/image" Target="../media/image1963.png"/><Relationship Id="rId107" Type="http://schemas.openxmlformats.org/officeDocument/2006/relationships/customXml" Target="../ink/ink1954.xml"/><Relationship Id="rId11" Type="http://schemas.openxmlformats.org/officeDocument/2006/relationships/customXml" Target="../ink/ink1906.xml"/><Relationship Id="rId32" Type="http://schemas.openxmlformats.org/officeDocument/2006/relationships/image" Target="../media/image1912.png"/><Relationship Id="rId37" Type="http://schemas.openxmlformats.org/officeDocument/2006/relationships/customXml" Target="../ink/ink1919.xml"/><Relationship Id="rId53" Type="http://schemas.openxmlformats.org/officeDocument/2006/relationships/customXml" Target="../ink/ink1927.xml"/><Relationship Id="rId58" Type="http://schemas.openxmlformats.org/officeDocument/2006/relationships/image" Target="../media/image1925.png"/><Relationship Id="rId74" Type="http://schemas.openxmlformats.org/officeDocument/2006/relationships/image" Target="../media/image1933.png"/><Relationship Id="rId79" Type="http://schemas.openxmlformats.org/officeDocument/2006/relationships/customXml" Target="../ink/ink1940.xml"/><Relationship Id="rId102" Type="http://schemas.openxmlformats.org/officeDocument/2006/relationships/image" Target="../media/image1946.png"/><Relationship Id="rId123" Type="http://schemas.openxmlformats.org/officeDocument/2006/relationships/customXml" Target="../ink/ink1962.xml"/><Relationship Id="rId128" Type="http://schemas.openxmlformats.org/officeDocument/2006/relationships/image" Target="../media/image1329.png"/><Relationship Id="rId144" Type="http://schemas.openxmlformats.org/officeDocument/2006/relationships/image" Target="../media/image1966.png"/><Relationship Id="rId5" Type="http://schemas.openxmlformats.org/officeDocument/2006/relationships/image" Target="../media/image3510.png"/><Relationship Id="rId90" Type="http://schemas.openxmlformats.org/officeDocument/2006/relationships/image" Target="../media/image1940.png"/><Relationship Id="rId95" Type="http://schemas.openxmlformats.org/officeDocument/2006/relationships/customXml" Target="../ink/ink1948.xml"/><Relationship Id="rId22" Type="http://schemas.openxmlformats.org/officeDocument/2006/relationships/image" Target="../media/image1907.png"/><Relationship Id="rId27" Type="http://schemas.openxmlformats.org/officeDocument/2006/relationships/customXml" Target="../ink/ink1914.xml"/><Relationship Id="rId43" Type="http://schemas.openxmlformats.org/officeDocument/2006/relationships/customXml" Target="../ink/ink1922.xml"/><Relationship Id="rId48" Type="http://schemas.openxmlformats.org/officeDocument/2006/relationships/image" Target="../media/image1920.png"/><Relationship Id="rId64" Type="http://schemas.openxmlformats.org/officeDocument/2006/relationships/image" Target="../media/image1928.png"/><Relationship Id="rId69" Type="http://schemas.openxmlformats.org/officeDocument/2006/relationships/customXml" Target="../ink/ink1935.xml"/><Relationship Id="rId113" Type="http://schemas.openxmlformats.org/officeDocument/2006/relationships/customXml" Target="../ink/ink1957.xml"/><Relationship Id="rId118" Type="http://schemas.openxmlformats.org/officeDocument/2006/relationships/image" Target="../media/image1954.png"/><Relationship Id="rId134" Type="http://schemas.openxmlformats.org/officeDocument/2006/relationships/image" Target="../media/image1961.png"/><Relationship Id="rId139" Type="http://schemas.openxmlformats.org/officeDocument/2006/relationships/customXml" Target="../ink/ink1970.xml"/><Relationship Id="rId80" Type="http://schemas.openxmlformats.org/officeDocument/2006/relationships/image" Target="../media/image1936.png"/><Relationship Id="rId85" Type="http://schemas.openxmlformats.org/officeDocument/2006/relationships/customXml" Target="../ink/ink1943.xml"/><Relationship Id="rId12" Type="http://schemas.openxmlformats.org/officeDocument/2006/relationships/image" Target="../media/image1902.png"/><Relationship Id="rId17" Type="http://schemas.openxmlformats.org/officeDocument/2006/relationships/customXml" Target="../ink/ink1909.xml"/><Relationship Id="rId33" Type="http://schemas.openxmlformats.org/officeDocument/2006/relationships/customXml" Target="../ink/ink1917.xml"/><Relationship Id="rId38" Type="http://schemas.openxmlformats.org/officeDocument/2006/relationships/image" Target="../media/image1915.png"/><Relationship Id="rId59" Type="http://schemas.openxmlformats.org/officeDocument/2006/relationships/customXml" Target="../ink/ink1930.xml"/><Relationship Id="rId103" Type="http://schemas.openxmlformats.org/officeDocument/2006/relationships/customXml" Target="../ink/ink1952.xml"/><Relationship Id="rId108" Type="http://schemas.openxmlformats.org/officeDocument/2006/relationships/image" Target="../media/image1949.png"/><Relationship Id="rId124" Type="http://schemas.openxmlformats.org/officeDocument/2006/relationships/image" Target="../media/image1957.png"/><Relationship Id="rId129" Type="http://schemas.openxmlformats.org/officeDocument/2006/relationships/customXml" Target="../ink/ink1965.xml"/><Relationship Id="rId54" Type="http://schemas.openxmlformats.org/officeDocument/2006/relationships/image" Target="../media/image1923.png"/><Relationship Id="rId70" Type="http://schemas.openxmlformats.org/officeDocument/2006/relationships/image" Target="../media/image1931.png"/><Relationship Id="rId75" Type="http://schemas.openxmlformats.org/officeDocument/2006/relationships/customXml" Target="../ink/ink1938.xml"/><Relationship Id="rId91" Type="http://schemas.openxmlformats.org/officeDocument/2006/relationships/customXml" Target="../ink/ink1946.xml"/><Relationship Id="rId96" Type="http://schemas.openxmlformats.org/officeDocument/2006/relationships/image" Target="../media/image1943.png"/><Relationship Id="rId140" Type="http://schemas.openxmlformats.org/officeDocument/2006/relationships/image" Target="../media/image19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10.png"/><Relationship Id="rId23" Type="http://schemas.openxmlformats.org/officeDocument/2006/relationships/customXml" Target="../ink/ink1912.xml"/><Relationship Id="rId28" Type="http://schemas.openxmlformats.org/officeDocument/2006/relationships/image" Target="../media/image1910.png"/><Relationship Id="rId49" Type="http://schemas.openxmlformats.org/officeDocument/2006/relationships/customXml" Target="../ink/ink1925.xml"/><Relationship Id="rId114" Type="http://schemas.openxmlformats.org/officeDocument/2006/relationships/image" Target="../media/image1952.png"/><Relationship Id="rId119" Type="http://schemas.openxmlformats.org/officeDocument/2006/relationships/customXml" Target="../ink/ink1960.xml"/><Relationship Id="rId44" Type="http://schemas.openxmlformats.org/officeDocument/2006/relationships/image" Target="../media/image1918.png"/><Relationship Id="rId60" Type="http://schemas.openxmlformats.org/officeDocument/2006/relationships/image" Target="../media/image1926.png"/><Relationship Id="rId65" Type="http://schemas.openxmlformats.org/officeDocument/2006/relationships/customXml" Target="../ink/ink1933.xml"/><Relationship Id="rId81" Type="http://schemas.openxmlformats.org/officeDocument/2006/relationships/customXml" Target="../ink/ink1941.xml"/><Relationship Id="rId86" Type="http://schemas.openxmlformats.org/officeDocument/2006/relationships/image" Target="../media/image1939.png"/><Relationship Id="rId130" Type="http://schemas.openxmlformats.org/officeDocument/2006/relationships/image" Target="../media/image1959.png"/><Relationship Id="rId135" Type="http://schemas.openxmlformats.org/officeDocument/2006/relationships/customXml" Target="../ink/ink1968.xml"/><Relationship Id="rId13" Type="http://schemas.openxmlformats.org/officeDocument/2006/relationships/customXml" Target="../ink/ink1907.xml"/><Relationship Id="rId18" Type="http://schemas.openxmlformats.org/officeDocument/2006/relationships/image" Target="../media/image1905.png"/><Relationship Id="rId39" Type="http://schemas.openxmlformats.org/officeDocument/2006/relationships/customXml" Target="../ink/ink1920.xml"/><Relationship Id="rId109" Type="http://schemas.openxmlformats.org/officeDocument/2006/relationships/customXml" Target="../ink/ink1955.xml"/><Relationship Id="rId34" Type="http://schemas.openxmlformats.org/officeDocument/2006/relationships/image" Target="../media/image1913.png"/><Relationship Id="rId50" Type="http://schemas.openxmlformats.org/officeDocument/2006/relationships/image" Target="../media/image1921.png"/><Relationship Id="rId55" Type="http://schemas.openxmlformats.org/officeDocument/2006/relationships/customXml" Target="../ink/ink1928.xml"/><Relationship Id="rId76" Type="http://schemas.openxmlformats.org/officeDocument/2006/relationships/image" Target="../media/image1934.png"/><Relationship Id="rId97" Type="http://schemas.openxmlformats.org/officeDocument/2006/relationships/customXml" Target="../ink/ink1949.xml"/><Relationship Id="rId104" Type="http://schemas.openxmlformats.org/officeDocument/2006/relationships/image" Target="../media/image1947.png"/><Relationship Id="rId120" Type="http://schemas.openxmlformats.org/officeDocument/2006/relationships/image" Target="../media/image1955.png"/><Relationship Id="rId125" Type="http://schemas.openxmlformats.org/officeDocument/2006/relationships/customXml" Target="../ink/ink1963.xml"/><Relationship Id="rId141" Type="http://schemas.openxmlformats.org/officeDocument/2006/relationships/customXml" Target="../ink/ink1971.xml"/><Relationship Id="rId7" Type="http://schemas.openxmlformats.org/officeDocument/2006/relationships/customXml" Target="../ink/ink1904.xml"/><Relationship Id="rId71" Type="http://schemas.openxmlformats.org/officeDocument/2006/relationships/customXml" Target="../ink/ink1936.xml"/><Relationship Id="rId92" Type="http://schemas.openxmlformats.org/officeDocument/2006/relationships/image" Target="../media/image1941.png"/><Relationship Id="rId2" Type="http://schemas.openxmlformats.org/officeDocument/2006/relationships/image" Target="../media/image3210.png"/><Relationship Id="rId29" Type="http://schemas.openxmlformats.org/officeDocument/2006/relationships/customXml" Target="../ink/ink1915.xml"/><Relationship Id="rId24" Type="http://schemas.openxmlformats.org/officeDocument/2006/relationships/image" Target="../media/image1908.png"/><Relationship Id="rId40" Type="http://schemas.openxmlformats.org/officeDocument/2006/relationships/image" Target="../media/image1916.png"/><Relationship Id="rId45" Type="http://schemas.openxmlformats.org/officeDocument/2006/relationships/customXml" Target="../ink/ink1923.xml"/><Relationship Id="rId66" Type="http://schemas.openxmlformats.org/officeDocument/2006/relationships/image" Target="../media/image1929.png"/><Relationship Id="rId87" Type="http://schemas.openxmlformats.org/officeDocument/2006/relationships/customXml" Target="../ink/ink1944.xml"/><Relationship Id="rId110" Type="http://schemas.openxmlformats.org/officeDocument/2006/relationships/image" Target="../media/image1950.png"/><Relationship Id="rId115" Type="http://schemas.openxmlformats.org/officeDocument/2006/relationships/customXml" Target="../ink/ink1958.xml"/><Relationship Id="rId131" Type="http://schemas.openxmlformats.org/officeDocument/2006/relationships/customXml" Target="../ink/ink1966.xml"/><Relationship Id="rId136" Type="http://schemas.openxmlformats.org/officeDocument/2006/relationships/image" Target="../media/image1962.png"/><Relationship Id="rId61" Type="http://schemas.openxmlformats.org/officeDocument/2006/relationships/customXml" Target="../ink/ink1931.xml"/><Relationship Id="rId82" Type="http://schemas.openxmlformats.org/officeDocument/2006/relationships/image" Target="../media/image1937.png"/><Relationship Id="rId19" Type="http://schemas.openxmlformats.org/officeDocument/2006/relationships/customXml" Target="../ink/ink1910.xml"/><Relationship Id="rId14" Type="http://schemas.openxmlformats.org/officeDocument/2006/relationships/image" Target="../media/image1903.png"/><Relationship Id="rId30" Type="http://schemas.openxmlformats.org/officeDocument/2006/relationships/image" Target="../media/image1911.png"/><Relationship Id="rId35" Type="http://schemas.openxmlformats.org/officeDocument/2006/relationships/customXml" Target="../ink/ink1918.xml"/><Relationship Id="rId56" Type="http://schemas.openxmlformats.org/officeDocument/2006/relationships/image" Target="../media/image1924.png"/><Relationship Id="rId77" Type="http://schemas.openxmlformats.org/officeDocument/2006/relationships/customXml" Target="../ink/ink1939.xml"/><Relationship Id="rId100" Type="http://schemas.openxmlformats.org/officeDocument/2006/relationships/image" Target="../media/image1945.png"/><Relationship Id="rId105" Type="http://schemas.openxmlformats.org/officeDocument/2006/relationships/customXml" Target="../ink/ink1953.xml"/><Relationship Id="rId126" Type="http://schemas.openxmlformats.org/officeDocument/2006/relationships/image" Target="../media/image1958.png"/><Relationship Id="rId8" Type="http://schemas.openxmlformats.org/officeDocument/2006/relationships/image" Target="../media/image1900.png"/><Relationship Id="rId51" Type="http://schemas.openxmlformats.org/officeDocument/2006/relationships/customXml" Target="../ink/ink1926.xml"/><Relationship Id="rId72" Type="http://schemas.openxmlformats.org/officeDocument/2006/relationships/image" Target="../media/image1932.png"/><Relationship Id="rId93" Type="http://schemas.openxmlformats.org/officeDocument/2006/relationships/customXml" Target="../ink/ink1947.xml"/><Relationship Id="rId98" Type="http://schemas.openxmlformats.org/officeDocument/2006/relationships/image" Target="../media/image1944.png"/><Relationship Id="rId121" Type="http://schemas.openxmlformats.org/officeDocument/2006/relationships/customXml" Target="../ink/ink1961.xml"/><Relationship Id="rId142" Type="http://schemas.openxmlformats.org/officeDocument/2006/relationships/image" Target="../media/image1965.png"/><Relationship Id="rId3" Type="http://schemas.openxmlformats.org/officeDocument/2006/relationships/image" Target="../media/image3310.png"/><Relationship Id="rId25" Type="http://schemas.openxmlformats.org/officeDocument/2006/relationships/customXml" Target="../ink/ink1913.xml"/><Relationship Id="rId46" Type="http://schemas.openxmlformats.org/officeDocument/2006/relationships/image" Target="../media/image1919.png"/><Relationship Id="rId67" Type="http://schemas.openxmlformats.org/officeDocument/2006/relationships/customXml" Target="../ink/ink1934.xml"/><Relationship Id="rId116" Type="http://schemas.openxmlformats.org/officeDocument/2006/relationships/image" Target="../media/image1953.png"/><Relationship Id="rId137" Type="http://schemas.openxmlformats.org/officeDocument/2006/relationships/customXml" Target="../ink/ink1969.xml"/><Relationship Id="rId20" Type="http://schemas.openxmlformats.org/officeDocument/2006/relationships/image" Target="../media/image1906.png"/><Relationship Id="rId41" Type="http://schemas.openxmlformats.org/officeDocument/2006/relationships/customXml" Target="../ink/ink1921.xml"/><Relationship Id="rId62" Type="http://schemas.openxmlformats.org/officeDocument/2006/relationships/image" Target="../media/image1927.png"/><Relationship Id="rId83" Type="http://schemas.openxmlformats.org/officeDocument/2006/relationships/customXml" Target="../ink/ink1942.xml"/><Relationship Id="rId88" Type="http://schemas.openxmlformats.org/officeDocument/2006/relationships/image" Target="../media/image1859.png"/><Relationship Id="rId111" Type="http://schemas.openxmlformats.org/officeDocument/2006/relationships/customXml" Target="../ink/ink1956.xml"/><Relationship Id="rId132" Type="http://schemas.openxmlformats.org/officeDocument/2006/relationships/image" Target="../media/image1960.png"/><Relationship Id="rId15" Type="http://schemas.openxmlformats.org/officeDocument/2006/relationships/customXml" Target="../ink/ink1908.xml"/><Relationship Id="rId36" Type="http://schemas.openxmlformats.org/officeDocument/2006/relationships/image" Target="../media/image1914.png"/><Relationship Id="rId57" Type="http://schemas.openxmlformats.org/officeDocument/2006/relationships/customXml" Target="../ink/ink1929.xml"/><Relationship Id="rId106" Type="http://schemas.openxmlformats.org/officeDocument/2006/relationships/image" Target="../media/image1948.png"/><Relationship Id="rId127" Type="http://schemas.openxmlformats.org/officeDocument/2006/relationships/customXml" Target="../ink/ink1964.xml"/><Relationship Id="rId10" Type="http://schemas.openxmlformats.org/officeDocument/2006/relationships/image" Target="../media/image1901.png"/><Relationship Id="rId31" Type="http://schemas.openxmlformats.org/officeDocument/2006/relationships/customXml" Target="../ink/ink1916.xml"/><Relationship Id="rId52" Type="http://schemas.openxmlformats.org/officeDocument/2006/relationships/image" Target="../media/image1922.png"/><Relationship Id="rId73" Type="http://schemas.openxmlformats.org/officeDocument/2006/relationships/customXml" Target="../ink/ink1937.xml"/><Relationship Id="rId78" Type="http://schemas.openxmlformats.org/officeDocument/2006/relationships/image" Target="../media/image1935.png"/><Relationship Id="rId94" Type="http://schemas.openxmlformats.org/officeDocument/2006/relationships/image" Target="../media/image1942.png"/><Relationship Id="rId99" Type="http://schemas.openxmlformats.org/officeDocument/2006/relationships/customXml" Target="../ink/ink1950.xml"/><Relationship Id="rId101" Type="http://schemas.openxmlformats.org/officeDocument/2006/relationships/customXml" Target="../ink/ink1951.xml"/><Relationship Id="rId122" Type="http://schemas.openxmlformats.org/officeDocument/2006/relationships/image" Target="../media/image1956.png"/><Relationship Id="rId143" Type="http://schemas.openxmlformats.org/officeDocument/2006/relationships/customXml" Target="../ink/ink1972.xml"/><Relationship Id="rId4" Type="http://schemas.openxmlformats.org/officeDocument/2006/relationships/image" Target="../media/image3410.png"/><Relationship Id="rId9" Type="http://schemas.openxmlformats.org/officeDocument/2006/relationships/customXml" Target="../ink/ink1905.xml"/><Relationship Id="rId26" Type="http://schemas.openxmlformats.org/officeDocument/2006/relationships/image" Target="../media/image1909.png"/><Relationship Id="rId47" Type="http://schemas.openxmlformats.org/officeDocument/2006/relationships/customXml" Target="../ink/ink1924.xml"/><Relationship Id="rId68" Type="http://schemas.openxmlformats.org/officeDocument/2006/relationships/image" Target="../media/image1930.png"/><Relationship Id="rId89" Type="http://schemas.openxmlformats.org/officeDocument/2006/relationships/customXml" Target="../ink/ink1945.xml"/><Relationship Id="rId112" Type="http://schemas.openxmlformats.org/officeDocument/2006/relationships/image" Target="../media/image1951.png"/><Relationship Id="rId133" Type="http://schemas.openxmlformats.org/officeDocument/2006/relationships/customXml" Target="../ink/ink1967.xml"/><Relationship Id="rId16" Type="http://schemas.openxmlformats.org/officeDocument/2006/relationships/image" Target="../media/image190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customXml" Target="../ink/ink5.xml"/><Relationship Id="rId17" Type="http://schemas.openxmlformats.org/officeDocument/2006/relationships/image" Target="../media/image30.png"/><Relationship Id="rId2" Type="http://schemas.openxmlformats.org/officeDocument/2006/relationships/image" Target="../media/image3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6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png"/><Relationship Id="rId117" Type="http://schemas.openxmlformats.org/officeDocument/2006/relationships/customXml" Target="../ink/ink65.xml"/><Relationship Id="rId21" Type="http://schemas.openxmlformats.org/officeDocument/2006/relationships/customXml" Target="../ink/ink17.xml"/><Relationship Id="rId42" Type="http://schemas.openxmlformats.org/officeDocument/2006/relationships/image" Target="../media/image51.png"/><Relationship Id="rId47" Type="http://schemas.openxmlformats.org/officeDocument/2006/relationships/customXml" Target="../ink/ink30.xml"/><Relationship Id="rId63" Type="http://schemas.openxmlformats.org/officeDocument/2006/relationships/customXml" Target="../ink/ink38.xml"/><Relationship Id="rId68" Type="http://schemas.openxmlformats.org/officeDocument/2006/relationships/image" Target="../media/image64.png"/><Relationship Id="rId84" Type="http://schemas.openxmlformats.org/officeDocument/2006/relationships/image" Target="../media/image72.png"/><Relationship Id="rId89" Type="http://schemas.openxmlformats.org/officeDocument/2006/relationships/customXml" Target="../ink/ink51.xml"/><Relationship Id="rId112" Type="http://schemas.openxmlformats.org/officeDocument/2006/relationships/image" Target="../media/image86.png"/><Relationship Id="rId16" Type="http://schemas.openxmlformats.org/officeDocument/2006/relationships/image" Target="../media/image38.png"/><Relationship Id="rId107" Type="http://schemas.openxmlformats.org/officeDocument/2006/relationships/customXml" Target="../ink/ink60.xml"/><Relationship Id="rId11" Type="http://schemas.openxmlformats.org/officeDocument/2006/relationships/customXml" Target="../ink/ink12.xml"/><Relationship Id="rId32" Type="http://schemas.openxmlformats.org/officeDocument/2006/relationships/image" Target="../media/image46.png"/><Relationship Id="rId37" Type="http://schemas.openxmlformats.org/officeDocument/2006/relationships/customXml" Target="../ink/ink25.xml"/><Relationship Id="rId53" Type="http://schemas.openxmlformats.org/officeDocument/2006/relationships/customXml" Target="../ink/ink33.xml"/><Relationship Id="rId58" Type="http://schemas.openxmlformats.org/officeDocument/2006/relationships/image" Target="../media/image59.png"/><Relationship Id="rId74" Type="http://schemas.openxmlformats.org/officeDocument/2006/relationships/image" Target="../media/image67.png"/><Relationship Id="rId79" Type="http://schemas.openxmlformats.org/officeDocument/2006/relationships/customXml" Target="../ink/ink46.xml"/><Relationship Id="rId102" Type="http://schemas.openxmlformats.org/officeDocument/2006/relationships/image" Target="../media/image81.png"/><Relationship Id="rId123" Type="http://schemas.openxmlformats.org/officeDocument/2006/relationships/customXml" Target="../ink/ink68.xml"/><Relationship Id="rId5" Type="http://schemas.openxmlformats.org/officeDocument/2006/relationships/customXml" Target="../ink/ink9.xml"/><Relationship Id="rId90" Type="http://schemas.openxmlformats.org/officeDocument/2006/relationships/image" Target="../media/image75.png"/><Relationship Id="rId95" Type="http://schemas.openxmlformats.org/officeDocument/2006/relationships/customXml" Target="../ink/ink54.xml"/><Relationship Id="rId22" Type="http://schemas.openxmlformats.org/officeDocument/2006/relationships/image" Target="../media/image41.png"/><Relationship Id="rId27" Type="http://schemas.openxmlformats.org/officeDocument/2006/relationships/customXml" Target="../ink/ink20.xml"/><Relationship Id="rId43" Type="http://schemas.openxmlformats.org/officeDocument/2006/relationships/customXml" Target="../ink/ink28.xml"/><Relationship Id="rId48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customXml" Target="../ink/ink41.xml"/><Relationship Id="rId113" Type="http://schemas.openxmlformats.org/officeDocument/2006/relationships/customXml" Target="../ink/ink63.xml"/><Relationship Id="rId118" Type="http://schemas.openxmlformats.org/officeDocument/2006/relationships/image" Target="../media/image89.png"/><Relationship Id="rId80" Type="http://schemas.openxmlformats.org/officeDocument/2006/relationships/image" Target="../media/image70.png"/><Relationship Id="rId85" Type="http://schemas.openxmlformats.org/officeDocument/2006/relationships/customXml" Target="../ink/ink49.xml"/><Relationship Id="rId12" Type="http://schemas.openxmlformats.org/officeDocument/2006/relationships/image" Target="../media/image36.png"/><Relationship Id="rId17" Type="http://schemas.openxmlformats.org/officeDocument/2006/relationships/customXml" Target="../ink/ink15.xml"/><Relationship Id="rId33" Type="http://schemas.openxmlformats.org/officeDocument/2006/relationships/customXml" Target="../ink/ink23.xml"/><Relationship Id="rId38" Type="http://schemas.openxmlformats.org/officeDocument/2006/relationships/image" Target="../media/image49.png"/><Relationship Id="rId59" Type="http://schemas.openxmlformats.org/officeDocument/2006/relationships/customXml" Target="../ink/ink36.xml"/><Relationship Id="rId103" Type="http://schemas.openxmlformats.org/officeDocument/2006/relationships/customXml" Target="../ink/ink58.xml"/><Relationship Id="rId108" Type="http://schemas.openxmlformats.org/officeDocument/2006/relationships/image" Target="../media/image84.png"/><Relationship Id="rId124" Type="http://schemas.openxmlformats.org/officeDocument/2006/relationships/image" Target="../media/image92.png"/><Relationship Id="rId54" Type="http://schemas.openxmlformats.org/officeDocument/2006/relationships/image" Target="../media/image57.png"/><Relationship Id="rId70" Type="http://schemas.openxmlformats.org/officeDocument/2006/relationships/image" Target="../media/image65.png"/><Relationship Id="rId75" Type="http://schemas.openxmlformats.org/officeDocument/2006/relationships/customXml" Target="../ink/ink44.xml"/><Relationship Id="rId91" Type="http://schemas.openxmlformats.org/officeDocument/2006/relationships/customXml" Target="../ink/ink52.xml"/><Relationship Id="rId9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23" Type="http://schemas.openxmlformats.org/officeDocument/2006/relationships/customXml" Target="../ink/ink18.xml"/><Relationship Id="rId28" Type="http://schemas.openxmlformats.org/officeDocument/2006/relationships/image" Target="../media/image44.png"/><Relationship Id="rId49" Type="http://schemas.openxmlformats.org/officeDocument/2006/relationships/customXml" Target="../ink/ink31.xml"/><Relationship Id="rId114" Type="http://schemas.openxmlformats.org/officeDocument/2006/relationships/image" Target="../media/image87.png"/><Relationship Id="rId119" Type="http://schemas.openxmlformats.org/officeDocument/2006/relationships/customXml" Target="../ink/ink66.xml"/><Relationship Id="rId44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customXml" Target="../ink/ink39.xml"/><Relationship Id="rId81" Type="http://schemas.openxmlformats.org/officeDocument/2006/relationships/customXml" Target="../ink/ink47.xml"/><Relationship Id="rId86" Type="http://schemas.openxmlformats.org/officeDocument/2006/relationships/image" Target="../media/image73.png"/><Relationship Id="rId13" Type="http://schemas.openxmlformats.org/officeDocument/2006/relationships/customXml" Target="../ink/ink13.xml"/><Relationship Id="rId18" Type="http://schemas.openxmlformats.org/officeDocument/2006/relationships/image" Target="../media/image39.png"/><Relationship Id="rId39" Type="http://schemas.openxmlformats.org/officeDocument/2006/relationships/customXml" Target="../ink/ink26.xml"/><Relationship Id="rId109" Type="http://schemas.openxmlformats.org/officeDocument/2006/relationships/customXml" Target="../ink/ink61.xml"/><Relationship Id="rId34" Type="http://schemas.openxmlformats.org/officeDocument/2006/relationships/image" Target="../media/image47.png"/><Relationship Id="rId50" Type="http://schemas.openxmlformats.org/officeDocument/2006/relationships/image" Target="../media/image55.png"/><Relationship Id="rId55" Type="http://schemas.openxmlformats.org/officeDocument/2006/relationships/customXml" Target="../ink/ink34.xml"/><Relationship Id="rId76" Type="http://schemas.openxmlformats.org/officeDocument/2006/relationships/image" Target="../media/image68.png"/><Relationship Id="rId97" Type="http://schemas.openxmlformats.org/officeDocument/2006/relationships/customXml" Target="../ink/ink55.xml"/><Relationship Id="rId104" Type="http://schemas.openxmlformats.org/officeDocument/2006/relationships/image" Target="../media/image82.png"/><Relationship Id="rId120" Type="http://schemas.openxmlformats.org/officeDocument/2006/relationships/image" Target="../media/image90.png"/><Relationship Id="rId125" Type="http://schemas.openxmlformats.org/officeDocument/2006/relationships/customXml" Target="../ink/ink69.xml"/><Relationship Id="rId7" Type="http://schemas.openxmlformats.org/officeDocument/2006/relationships/customXml" Target="../ink/ink10.xml"/><Relationship Id="rId71" Type="http://schemas.openxmlformats.org/officeDocument/2006/relationships/customXml" Target="../ink/ink42.xml"/><Relationship Id="rId92" Type="http://schemas.openxmlformats.org/officeDocument/2006/relationships/image" Target="../media/image76.png"/><Relationship Id="rId2" Type="http://schemas.openxmlformats.org/officeDocument/2006/relationships/image" Target="../media/image5.emf"/><Relationship Id="rId29" Type="http://schemas.openxmlformats.org/officeDocument/2006/relationships/customXml" Target="../ink/ink21.xml"/><Relationship Id="rId24" Type="http://schemas.openxmlformats.org/officeDocument/2006/relationships/image" Target="../media/image42.png"/><Relationship Id="rId40" Type="http://schemas.openxmlformats.org/officeDocument/2006/relationships/image" Target="../media/image50.png"/><Relationship Id="rId45" Type="http://schemas.openxmlformats.org/officeDocument/2006/relationships/customXml" Target="../ink/ink29.xml"/><Relationship Id="rId66" Type="http://schemas.openxmlformats.org/officeDocument/2006/relationships/image" Target="../media/image63.png"/><Relationship Id="rId87" Type="http://schemas.openxmlformats.org/officeDocument/2006/relationships/customXml" Target="../ink/ink50.xml"/><Relationship Id="rId110" Type="http://schemas.openxmlformats.org/officeDocument/2006/relationships/image" Target="../media/image85.png"/><Relationship Id="rId115" Type="http://schemas.openxmlformats.org/officeDocument/2006/relationships/customXml" Target="../ink/ink64.xml"/><Relationship Id="rId61" Type="http://schemas.openxmlformats.org/officeDocument/2006/relationships/customXml" Target="../ink/ink37.xml"/><Relationship Id="rId82" Type="http://schemas.openxmlformats.org/officeDocument/2006/relationships/image" Target="../media/image71.png"/><Relationship Id="rId19" Type="http://schemas.openxmlformats.org/officeDocument/2006/relationships/customXml" Target="../ink/ink16.xml"/><Relationship Id="rId14" Type="http://schemas.openxmlformats.org/officeDocument/2006/relationships/image" Target="../media/image37.png"/><Relationship Id="rId30" Type="http://schemas.openxmlformats.org/officeDocument/2006/relationships/image" Target="../media/image45.png"/><Relationship Id="rId35" Type="http://schemas.openxmlformats.org/officeDocument/2006/relationships/customXml" Target="../ink/ink24.xml"/><Relationship Id="rId56" Type="http://schemas.openxmlformats.org/officeDocument/2006/relationships/image" Target="../media/image58.png"/><Relationship Id="rId77" Type="http://schemas.openxmlformats.org/officeDocument/2006/relationships/customXml" Target="../ink/ink45.xml"/><Relationship Id="rId100" Type="http://schemas.openxmlformats.org/officeDocument/2006/relationships/image" Target="../media/image80.png"/><Relationship Id="rId105" Type="http://schemas.openxmlformats.org/officeDocument/2006/relationships/customXml" Target="../ink/ink59.xml"/><Relationship Id="rId126" Type="http://schemas.openxmlformats.org/officeDocument/2006/relationships/image" Target="../media/image93.png"/><Relationship Id="rId8" Type="http://schemas.openxmlformats.org/officeDocument/2006/relationships/image" Target="../media/image34.png"/><Relationship Id="rId51" Type="http://schemas.openxmlformats.org/officeDocument/2006/relationships/customXml" Target="../ink/ink32.xml"/><Relationship Id="rId72" Type="http://schemas.openxmlformats.org/officeDocument/2006/relationships/image" Target="../media/image66.png"/><Relationship Id="rId93" Type="http://schemas.openxmlformats.org/officeDocument/2006/relationships/customXml" Target="../ink/ink53.xml"/><Relationship Id="rId98" Type="http://schemas.openxmlformats.org/officeDocument/2006/relationships/image" Target="../media/image79.png"/><Relationship Id="rId121" Type="http://schemas.openxmlformats.org/officeDocument/2006/relationships/customXml" Target="../ink/ink67.xml"/><Relationship Id="rId3" Type="http://schemas.openxmlformats.org/officeDocument/2006/relationships/customXml" Target="../ink/ink8.xml"/><Relationship Id="rId25" Type="http://schemas.openxmlformats.org/officeDocument/2006/relationships/customXml" Target="../ink/ink19.xml"/><Relationship Id="rId46" Type="http://schemas.openxmlformats.org/officeDocument/2006/relationships/image" Target="../media/image53.png"/><Relationship Id="rId67" Type="http://schemas.openxmlformats.org/officeDocument/2006/relationships/customXml" Target="../ink/ink40.xml"/><Relationship Id="rId116" Type="http://schemas.openxmlformats.org/officeDocument/2006/relationships/image" Target="../media/image88.png"/><Relationship Id="rId20" Type="http://schemas.openxmlformats.org/officeDocument/2006/relationships/image" Target="../media/image40.png"/><Relationship Id="rId41" Type="http://schemas.openxmlformats.org/officeDocument/2006/relationships/customXml" Target="../ink/ink27.xml"/><Relationship Id="rId62" Type="http://schemas.openxmlformats.org/officeDocument/2006/relationships/image" Target="../media/image61.png"/><Relationship Id="rId83" Type="http://schemas.openxmlformats.org/officeDocument/2006/relationships/customXml" Target="../ink/ink48.xml"/><Relationship Id="rId88" Type="http://schemas.openxmlformats.org/officeDocument/2006/relationships/image" Target="../media/image74.png"/><Relationship Id="rId111" Type="http://schemas.openxmlformats.org/officeDocument/2006/relationships/customXml" Target="../ink/ink62.xml"/><Relationship Id="rId15" Type="http://schemas.openxmlformats.org/officeDocument/2006/relationships/customXml" Target="../ink/ink14.xml"/><Relationship Id="rId36" Type="http://schemas.openxmlformats.org/officeDocument/2006/relationships/image" Target="../media/image48.png"/><Relationship Id="rId57" Type="http://schemas.openxmlformats.org/officeDocument/2006/relationships/customXml" Target="../ink/ink35.xml"/><Relationship Id="rId106" Type="http://schemas.openxmlformats.org/officeDocument/2006/relationships/image" Target="../media/image83.png"/><Relationship Id="rId10" Type="http://schemas.openxmlformats.org/officeDocument/2006/relationships/image" Target="../media/image35.png"/><Relationship Id="rId31" Type="http://schemas.openxmlformats.org/officeDocument/2006/relationships/customXml" Target="../ink/ink22.xml"/><Relationship Id="rId52" Type="http://schemas.openxmlformats.org/officeDocument/2006/relationships/image" Target="../media/image56.png"/><Relationship Id="rId73" Type="http://schemas.openxmlformats.org/officeDocument/2006/relationships/customXml" Target="../ink/ink43.xml"/><Relationship Id="rId78" Type="http://schemas.openxmlformats.org/officeDocument/2006/relationships/image" Target="../media/image69.png"/><Relationship Id="rId94" Type="http://schemas.openxmlformats.org/officeDocument/2006/relationships/image" Target="../media/image77.png"/><Relationship Id="rId99" Type="http://schemas.openxmlformats.org/officeDocument/2006/relationships/customXml" Target="../ink/ink56.xml"/><Relationship Id="rId101" Type="http://schemas.openxmlformats.org/officeDocument/2006/relationships/customXml" Target="../ink/ink57.xml"/><Relationship Id="rId122" Type="http://schemas.openxmlformats.org/officeDocument/2006/relationships/image" Target="../media/image91.png"/><Relationship Id="rId4" Type="http://schemas.openxmlformats.org/officeDocument/2006/relationships/image" Target="../media/image32.png"/><Relationship Id="rId9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customXml" Target="../ink/ink71.xml"/><Relationship Id="rId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customXml" Target="../ink/ink74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2.xml"/><Relationship Id="rId671" Type="http://schemas.openxmlformats.org/officeDocument/2006/relationships/customXml" Target="../ink/ink412.xml"/><Relationship Id="rId769" Type="http://schemas.openxmlformats.org/officeDocument/2006/relationships/customXml" Target="../ink/ink461.xml"/><Relationship Id="rId21" Type="http://schemas.openxmlformats.org/officeDocument/2006/relationships/customXml" Target="../ink/ink83.xml"/><Relationship Id="rId324" Type="http://schemas.openxmlformats.org/officeDocument/2006/relationships/customXml" Target="../ink/ink236.xml"/><Relationship Id="rId531" Type="http://schemas.openxmlformats.org/officeDocument/2006/relationships/image" Target="../media/image364.png"/><Relationship Id="rId629" Type="http://schemas.openxmlformats.org/officeDocument/2006/relationships/customXml" Target="../ink/ink391.xml"/><Relationship Id="rId170" Type="http://schemas.openxmlformats.org/officeDocument/2006/relationships/image" Target="../media/image186.png"/><Relationship Id="rId268" Type="http://schemas.openxmlformats.org/officeDocument/2006/relationships/image" Target="../media/image235.png"/><Relationship Id="rId475" Type="http://schemas.openxmlformats.org/officeDocument/2006/relationships/customXml" Target="../ink/ink313.xml"/><Relationship Id="rId682" Type="http://schemas.openxmlformats.org/officeDocument/2006/relationships/image" Target="../media/image439.png"/><Relationship Id="rId32" Type="http://schemas.openxmlformats.org/officeDocument/2006/relationships/image" Target="../media/image118.png"/><Relationship Id="rId128" Type="http://schemas.openxmlformats.org/officeDocument/2006/relationships/image" Target="../media/image165.png"/><Relationship Id="rId335" Type="http://schemas.openxmlformats.org/officeDocument/2006/relationships/customXml" Target="../ink/ink242.xml"/><Relationship Id="rId542" Type="http://schemas.openxmlformats.org/officeDocument/2006/relationships/customXml" Target="../ink/ink347.xml"/><Relationship Id="rId181" Type="http://schemas.openxmlformats.org/officeDocument/2006/relationships/customXml" Target="../ink/ink164.xml"/><Relationship Id="rId402" Type="http://schemas.openxmlformats.org/officeDocument/2006/relationships/image" Target="../media/image300.png"/><Relationship Id="rId279" Type="http://schemas.openxmlformats.org/officeDocument/2006/relationships/customXml" Target="../ink/ink213.xml"/><Relationship Id="rId486" Type="http://schemas.openxmlformats.org/officeDocument/2006/relationships/customXml" Target="../ink/ink319.xml"/><Relationship Id="rId693" Type="http://schemas.openxmlformats.org/officeDocument/2006/relationships/customXml" Target="../ink/ink423.xml"/><Relationship Id="rId707" Type="http://schemas.openxmlformats.org/officeDocument/2006/relationships/customXml" Target="../ink/ink430.xml"/><Relationship Id="rId43" Type="http://schemas.openxmlformats.org/officeDocument/2006/relationships/customXml" Target="../ink/ink94.xml"/><Relationship Id="rId139" Type="http://schemas.openxmlformats.org/officeDocument/2006/relationships/customXml" Target="../ink/ink143.xml"/><Relationship Id="rId346" Type="http://schemas.openxmlformats.org/officeDocument/2006/relationships/customXml" Target="../ink/ink248.xml"/><Relationship Id="rId553" Type="http://schemas.openxmlformats.org/officeDocument/2006/relationships/image" Target="../media/image375.png"/><Relationship Id="rId760" Type="http://schemas.openxmlformats.org/officeDocument/2006/relationships/image" Target="../media/image478.png"/><Relationship Id="rId192" Type="http://schemas.openxmlformats.org/officeDocument/2006/relationships/image" Target="../media/image197.png"/><Relationship Id="rId206" Type="http://schemas.openxmlformats.org/officeDocument/2006/relationships/image" Target="../media/image204.png"/><Relationship Id="rId413" Type="http://schemas.openxmlformats.org/officeDocument/2006/relationships/customXml" Target="../ink/ink282.xml"/><Relationship Id="rId497" Type="http://schemas.openxmlformats.org/officeDocument/2006/relationships/image" Target="../media/image347.png"/><Relationship Id="rId620" Type="http://schemas.openxmlformats.org/officeDocument/2006/relationships/customXml" Target="../ink/ink386.xml"/><Relationship Id="rId718" Type="http://schemas.openxmlformats.org/officeDocument/2006/relationships/image" Target="../media/image457.png"/><Relationship Id="rId357" Type="http://schemas.openxmlformats.org/officeDocument/2006/relationships/image" Target="../media/image278.png"/><Relationship Id="rId54" Type="http://schemas.openxmlformats.org/officeDocument/2006/relationships/image" Target="../media/image129.png"/><Relationship Id="rId217" Type="http://schemas.openxmlformats.org/officeDocument/2006/relationships/customXml" Target="../ink/ink182.xml"/><Relationship Id="rId564" Type="http://schemas.openxmlformats.org/officeDocument/2006/relationships/customXml" Target="../ink/ink358.xml"/><Relationship Id="rId771" Type="http://schemas.openxmlformats.org/officeDocument/2006/relationships/customXml" Target="../ink/ink462.xml"/><Relationship Id="rId424" Type="http://schemas.openxmlformats.org/officeDocument/2006/relationships/image" Target="../media/image311.png"/><Relationship Id="rId631" Type="http://schemas.openxmlformats.org/officeDocument/2006/relationships/customXml" Target="../ink/ink392.xml"/><Relationship Id="rId729" Type="http://schemas.openxmlformats.org/officeDocument/2006/relationships/customXml" Target="../ink/ink441.xml"/><Relationship Id="rId270" Type="http://schemas.openxmlformats.org/officeDocument/2006/relationships/image" Target="../media/image236.png"/><Relationship Id="rId65" Type="http://schemas.openxmlformats.org/officeDocument/2006/relationships/customXml" Target="../ink/ink105.xml"/><Relationship Id="rId130" Type="http://schemas.openxmlformats.org/officeDocument/2006/relationships/image" Target="../media/image166.png"/><Relationship Id="rId368" Type="http://schemas.openxmlformats.org/officeDocument/2006/relationships/customXml" Target="../ink/ink259.xml"/><Relationship Id="rId575" Type="http://schemas.openxmlformats.org/officeDocument/2006/relationships/image" Target="../media/image386.png"/><Relationship Id="rId782" Type="http://schemas.openxmlformats.org/officeDocument/2006/relationships/image" Target="../media/image489.png"/><Relationship Id="rId228" Type="http://schemas.openxmlformats.org/officeDocument/2006/relationships/image" Target="../media/image215.png"/><Relationship Id="rId435" Type="http://schemas.openxmlformats.org/officeDocument/2006/relationships/customXml" Target="../ink/ink293.xml"/><Relationship Id="rId642" Type="http://schemas.openxmlformats.org/officeDocument/2006/relationships/image" Target="../media/image419.png"/><Relationship Id="rId281" Type="http://schemas.openxmlformats.org/officeDocument/2006/relationships/customXml" Target="../ink/ink214.xml"/><Relationship Id="rId502" Type="http://schemas.openxmlformats.org/officeDocument/2006/relationships/customXml" Target="../ink/ink327.xml"/><Relationship Id="rId76" Type="http://schemas.openxmlformats.org/officeDocument/2006/relationships/image" Target="../media/image140.png"/><Relationship Id="rId141" Type="http://schemas.openxmlformats.org/officeDocument/2006/relationships/customXml" Target="../ink/ink144.xml"/><Relationship Id="rId379" Type="http://schemas.openxmlformats.org/officeDocument/2006/relationships/image" Target="../media/image289.png"/><Relationship Id="rId586" Type="http://schemas.openxmlformats.org/officeDocument/2006/relationships/customXml" Target="../ink/ink369.xml"/><Relationship Id="rId7" Type="http://schemas.openxmlformats.org/officeDocument/2006/relationships/customXml" Target="../ink/ink76.xml"/><Relationship Id="rId239" Type="http://schemas.openxmlformats.org/officeDocument/2006/relationships/customXml" Target="../ink/ink193.xml"/><Relationship Id="rId446" Type="http://schemas.openxmlformats.org/officeDocument/2006/relationships/image" Target="../media/image322.png"/><Relationship Id="rId653" Type="http://schemas.openxmlformats.org/officeDocument/2006/relationships/customXml" Target="../ink/ink403.xml"/><Relationship Id="rId292" Type="http://schemas.openxmlformats.org/officeDocument/2006/relationships/image" Target="../media/image247.png"/><Relationship Id="rId306" Type="http://schemas.openxmlformats.org/officeDocument/2006/relationships/customXml" Target="../ink/ink227.xml"/><Relationship Id="rId87" Type="http://schemas.openxmlformats.org/officeDocument/2006/relationships/image" Target="../media/image145.png"/><Relationship Id="rId513" Type="http://schemas.openxmlformats.org/officeDocument/2006/relationships/image" Target="../media/image355.png"/><Relationship Id="rId597" Type="http://schemas.openxmlformats.org/officeDocument/2006/relationships/image" Target="../media/image397.png"/><Relationship Id="rId720" Type="http://schemas.openxmlformats.org/officeDocument/2006/relationships/image" Target="../media/image458.png"/><Relationship Id="rId152" Type="http://schemas.openxmlformats.org/officeDocument/2006/relationships/image" Target="../media/image177.png"/><Relationship Id="rId457" Type="http://schemas.openxmlformats.org/officeDocument/2006/relationships/customXml" Target="../ink/ink304.xml"/><Relationship Id="rId664" Type="http://schemas.openxmlformats.org/officeDocument/2006/relationships/image" Target="../media/image430.png"/><Relationship Id="rId14" Type="http://schemas.openxmlformats.org/officeDocument/2006/relationships/image" Target="../media/image109.png"/><Relationship Id="rId317" Type="http://schemas.openxmlformats.org/officeDocument/2006/relationships/image" Target="../media/image259.png"/><Relationship Id="rId524" Type="http://schemas.openxmlformats.org/officeDocument/2006/relationships/customXml" Target="../ink/ink338.xml"/><Relationship Id="rId731" Type="http://schemas.openxmlformats.org/officeDocument/2006/relationships/customXml" Target="../ink/ink442.xml"/><Relationship Id="rId98" Type="http://schemas.openxmlformats.org/officeDocument/2006/relationships/customXml" Target="../ink/ink122.xml"/><Relationship Id="rId163" Type="http://schemas.openxmlformats.org/officeDocument/2006/relationships/customXml" Target="../ink/ink155.xml"/><Relationship Id="rId370" Type="http://schemas.openxmlformats.org/officeDocument/2006/relationships/customXml" Target="../ink/ink260.xml"/><Relationship Id="rId230" Type="http://schemas.openxmlformats.org/officeDocument/2006/relationships/image" Target="../media/image216.png"/><Relationship Id="rId468" Type="http://schemas.openxmlformats.org/officeDocument/2006/relationships/image" Target="../media/image333.png"/><Relationship Id="rId675" Type="http://schemas.openxmlformats.org/officeDocument/2006/relationships/customXml" Target="../ink/ink414.xml"/><Relationship Id="rId25" Type="http://schemas.openxmlformats.org/officeDocument/2006/relationships/customXml" Target="../ink/ink85.xml"/><Relationship Id="rId328" Type="http://schemas.openxmlformats.org/officeDocument/2006/relationships/image" Target="../media/image264.png"/><Relationship Id="rId535" Type="http://schemas.openxmlformats.org/officeDocument/2006/relationships/image" Target="../media/image366.png"/><Relationship Id="rId742" Type="http://schemas.openxmlformats.org/officeDocument/2006/relationships/image" Target="../media/image469.png"/><Relationship Id="rId174" Type="http://schemas.openxmlformats.org/officeDocument/2006/relationships/image" Target="../media/image188.png"/><Relationship Id="rId381" Type="http://schemas.openxmlformats.org/officeDocument/2006/relationships/image" Target="../media/image290.png"/><Relationship Id="rId602" Type="http://schemas.openxmlformats.org/officeDocument/2006/relationships/customXml" Target="../ink/ink377.xml"/><Relationship Id="rId241" Type="http://schemas.openxmlformats.org/officeDocument/2006/relationships/customXml" Target="../ink/ink194.xml"/><Relationship Id="rId479" Type="http://schemas.openxmlformats.org/officeDocument/2006/relationships/image" Target="../media/image338.png"/><Relationship Id="rId686" Type="http://schemas.openxmlformats.org/officeDocument/2006/relationships/image" Target="../media/image441.png"/><Relationship Id="rId36" Type="http://schemas.openxmlformats.org/officeDocument/2006/relationships/image" Target="../media/image120.png"/><Relationship Id="rId339" Type="http://schemas.openxmlformats.org/officeDocument/2006/relationships/customXml" Target="../ink/ink244.xml"/><Relationship Id="rId546" Type="http://schemas.openxmlformats.org/officeDocument/2006/relationships/customXml" Target="../ink/ink349.xml"/><Relationship Id="rId753" Type="http://schemas.openxmlformats.org/officeDocument/2006/relationships/customXml" Target="../ink/ink453.xml"/><Relationship Id="rId101" Type="http://schemas.openxmlformats.org/officeDocument/2006/relationships/image" Target="../media/image152.png"/><Relationship Id="rId185" Type="http://schemas.openxmlformats.org/officeDocument/2006/relationships/customXml" Target="../ink/ink166.xml"/><Relationship Id="rId406" Type="http://schemas.openxmlformats.org/officeDocument/2006/relationships/image" Target="../media/image302.png"/><Relationship Id="rId392" Type="http://schemas.openxmlformats.org/officeDocument/2006/relationships/image" Target="../media/image295.png"/><Relationship Id="rId613" Type="http://schemas.openxmlformats.org/officeDocument/2006/relationships/image" Target="../media/image405.png"/><Relationship Id="rId697" Type="http://schemas.openxmlformats.org/officeDocument/2006/relationships/customXml" Target="../ink/ink425.xml"/><Relationship Id="rId252" Type="http://schemas.openxmlformats.org/officeDocument/2006/relationships/image" Target="../media/image227.png"/><Relationship Id="rId47" Type="http://schemas.openxmlformats.org/officeDocument/2006/relationships/customXml" Target="../ink/ink96.xml"/><Relationship Id="rId112" Type="http://schemas.openxmlformats.org/officeDocument/2006/relationships/image" Target="../media/image157.png"/><Relationship Id="rId557" Type="http://schemas.openxmlformats.org/officeDocument/2006/relationships/image" Target="../media/image377.png"/><Relationship Id="rId764" Type="http://schemas.openxmlformats.org/officeDocument/2006/relationships/image" Target="../media/image480.png"/><Relationship Id="rId196" Type="http://schemas.openxmlformats.org/officeDocument/2006/relationships/image" Target="../media/image199.png"/><Relationship Id="rId417" Type="http://schemas.openxmlformats.org/officeDocument/2006/relationships/customXml" Target="../ink/ink284.xml"/><Relationship Id="rId624" Type="http://schemas.openxmlformats.org/officeDocument/2006/relationships/customXml" Target="../ink/ink388.xml"/><Relationship Id="rId263" Type="http://schemas.openxmlformats.org/officeDocument/2006/relationships/customXml" Target="../ink/ink205.xml"/><Relationship Id="rId470" Type="http://schemas.openxmlformats.org/officeDocument/2006/relationships/image" Target="../media/image334.png"/><Relationship Id="rId58" Type="http://schemas.openxmlformats.org/officeDocument/2006/relationships/image" Target="../media/image131.png"/><Relationship Id="rId123" Type="http://schemas.openxmlformats.org/officeDocument/2006/relationships/customXml" Target="../ink/ink135.xml"/><Relationship Id="rId330" Type="http://schemas.openxmlformats.org/officeDocument/2006/relationships/image" Target="../media/image265.png"/><Relationship Id="rId568" Type="http://schemas.openxmlformats.org/officeDocument/2006/relationships/customXml" Target="../ink/ink360.xml"/><Relationship Id="rId775" Type="http://schemas.openxmlformats.org/officeDocument/2006/relationships/customXml" Target="../ink/ink464.xml"/><Relationship Id="rId428" Type="http://schemas.openxmlformats.org/officeDocument/2006/relationships/image" Target="../media/image313.png"/><Relationship Id="rId635" Type="http://schemas.openxmlformats.org/officeDocument/2006/relationships/customXml" Target="../ink/ink394.xml"/><Relationship Id="rId274" Type="http://schemas.openxmlformats.org/officeDocument/2006/relationships/image" Target="../media/image238.png"/><Relationship Id="rId481" Type="http://schemas.openxmlformats.org/officeDocument/2006/relationships/image" Target="../media/image339.png"/><Relationship Id="rId702" Type="http://schemas.openxmlformats.org/officeDocument/2006/relationships/image" Target="../media/image449.png"/><Relationship Id="rId69" Type="http://schemas.openxmlformats.org/officeDocument/2006/relationships/customXml" Target="../ink/ink107.xml"/><Relationship Id="rId134" Type="http://schemas.openxmlformats.org/officeDocument/2006/relationships/image" Target="../media/image168.png"/><Relationship Id="rId579" Type="http://schemas.openxmlformats.org/officeDocument/2006/relationships/image" Target="../media/image388.png"/><Relationship Id="rId786" Type="http://schemas.openxmlformats.org/officeDocument/2006/relationships/image" Target="../media/image491.png"/><Relationship Id="rId341" Type="http://schemas.openxmlformats.org/officeDocument/2006/relationships/customXml" Target="../ink/ink245.xml"/><Relationship Id="rId439" Type="http://schemas.openxmlformats.org/officeDocument/2006/relationships/customXml" Target="../ink/ink295.xml"/><Relationship Id="rId646" Type="http://schemas.openxmlformats.org/officeDocument/2006/relationships/image" Target="../media/image421.png"/><Relationship Id="rId201" Type="http://schemas.openxmlformats.org/officeDocument/2006/relationships/customXml" Target="../ink/ink174.xml"/><Relationship Id="rId285" Type="http://schemas.openxmlformats.org/officeDocument/2006/relationships/customXml" Target="../ink/ink216.xml"/><Relationship Id="rId506" Type="http://schemas.openxmlformats.org/officeDocument/2006/relationships/customXml" Target="../ink/ink329.xml"/><Relationship Id="rId492" Type="http://schemas.openxmlformats.org/officeDocument/2006/relationships/customXml" Target="../ink/ink322.xml"/><Relationship Id="rId713" Type="http://schemas.openxmlformats.org/officeDocument/2006/relationships/customXml" Target="../ink/ink433.xml"/><Relationship Id="rId145" Type="http://schemas.openxmlformats.org/officeDocument/2006/relationships/customXml" Target="../ink/ink146.xml"/><Relationship Id="rId352" Type="http://schemas.openxmlformats.org/officeDocument/2006/relationships/customXml" Target="../ink/ink251.xml"/><Relationship Id="rId212" Type="http://schemas.openxmlformats.org/officeDocument/2006/relationships/image" Target="../media/image207.png"/><Relationship Id="rId657" Type="http://schemas.openxmlformats.org/officeDocument/2006/relationships/customXml" Target="../ink/ink405.xml"/><Relationship Id="rId296" Type="http://schemas.openxmlformats.org/officeDocument/2006/relationships/image" Target="../media/image249.png"/><Relationship Id="rId517" Type="http://schemas.openxmlformats.org/officeDocument/2006/relationships/image" Target="../media/image357.png"/><Relationship Id="rId724" Type="http://schemas.openxmlformats.org/officeDocument/2006/relationships/image" Target="../media/image460.png"/><Relationship Id="rId60" Type="http://schemas.openxmlformats.org/officeDocument/2006/relationships/image" Target="../media/image132.png"/><Relationship Id="rId156" Type="http://schemas.openxmlformats.org/officeDocument/2006/relationships/image" Target="../media/image179.png"/><Relationship Id="rId363" Type="http://schemas.openxmlformats.org/officeDocument/2006/relationships/image" Target="../media/image281.png"/><Relationship Id="rId570" Type="http://schemas.openxmlformats.org/officeDocument/2006/relationships/customXml" Target="../ink/ink361.xml"/><Relationship Id="rId223" Type="http://schemas.openxmlformats.org/officeDocument/2006/relationships/customXml" Target="../ink/ink185.xml"/><Relationship Id="rId430" Type="http://schemas.openxmlformats.org/officeDocument/2006/relationships/image" Target="../media/image314.png"/><Relationship Id="rId668" Type="http://schemas.openxmlformats.org/officeDocument/2006/relationships/image" Target="../media/image432.png"/><Relationship Id="rId18" Type="http://schemas.openxmlformats.org/officeDocument/2006/relationships/image" Target="../media/image111.png"/><Relationship Id="rId528" Type="http://schemas.openxmlformats.org/officeDocument/2006/relationships/customXml" Target="../ink/ink340.xml"/><Relationship Id="rId735" Type="http://schemas.openxmlformats.org/officeDocument/2006/relationships/customXml" Target="../ink/ink444.xml"/><Relationship Id="rId167" Type="http://schemas.openxmlformats.org/officeDocument/2006/relationships/customXml" Target="../ink/ink157.xml"/><Relationship Id="rId374" Type="http://schemas.openxmlformats.org/officeDocument/2006/relationships/customXml" Target="../ink/ink262.xml"/><Relationship Id="rId581" Type="http://schemas.openxmlformats.org/officeDocument/2006/relationships/image" Target="../media/image389.png"/><Relationship Id="rId71" Type="http://schemas.openxmlformats.org/officeDocument/2006/relationships/customXml" Target="../ink/ink108.xml"/><Relationship Id="rId234" Type="http://schemas.openxmlformats.org/officeDocument/2006/relationships/image" Target="../media/image218.png"/><Relationship Id="rId679" Type="http://schemas.openxmlformats.org/officeDocument/2006/relationships/customXml" Target="../ink/ink416.xml"/><Relationship Id="rId2" Type="http://schemas.openxmlformats.org/officeDocument/2006/relationships/image" Target="../media/image9.png"/><Relationship Id="rId29" Type="http://schemas.openxmlformats.org/officeDocument/2006/relationships/customXml" Target="../ink/ink87.xml"/><Relationship Id="rId441" Type="http://schemas.openxmlformats.org/officeDocument/2006/relationships/customXml" Target="../ink/ink296.xml"/><Relationship Id="rId539" Type="http://schemas.openxmlformats.org/officeDocument/2006/relationships/image" Target="../media/image368.png"/><Relationship Id="rId746" Type="http://schemas.openxmlformats.org/officeDocument/2006/relationships/image" Target="../media/image471.png"/><Relationship Id="rId178" Type="http://schemas.openxmlformats.org/officeDocument/2006/relationships/image" Target="../media/image190.png"/><Relationship Id="rId301" Type="http://schemas.openxmlformats.org/officeDocument/2006/relationships/customXml" Target="../ink/ink224.xml"/><Relationship Id="rId82" Type="http://schemas.openxmlformats.org/officeDocument/2006/relationships/image" Target="../media/image143.png"/><Relationship Id="rId385" Type="http://schemas.openxmlformats.org/officeDocument/2006/relationships/image" Target="../media/image292.png"/><Relationship Id="rId592" Type="http://schemas.openxmlformats.org/officeDocument/2006/relationships/customXml" Target="../ink/ink372.xml"/><Relationship Id="rId606" Type="http://schemas.openxmlformats.org/officeDocument/2006/relationships/customXml" Target="../ink/ink379.xml"/><Relationship Id="rId245" Type="http://schemas.openxmlformats.org/officeDocument/2006/relationships/customXml" Target="../ink/ink196.xml"/><Relationship Id="rId452" Type="http://schemas.openxmlformats.org/officeDocument/2006/relationships/image" Target="../media/image325.png"/><Relationship Id="rId105" Type="http://schemas.openxmlformats.org/officeDocument/2006/relationships/customXml" Target="../ink/ink126.xml"/><Relationship Id="rId312" Type="http://schemas.openxmlformats.org/officeDocument/2006/relationships/customXml" Target="../ink/ink230.xml"/><Relationship Id="rId757" Type="http://schemas.openxmlformats.org/officeDocument/2006/relationships/customXml" Target="../ink/ink455.xml"/><Relationship Id="rId93" Type="http://schemas.openxmlformats.org/officeDocument/2006/relationships/image" Target="../media/image148.png"/><Relationship Id="rId189" Type="http://schemas.openxmlformats.org/officeDocument/2006/relationships/customXml" Target="../ink/ink168.xml"/><Relationship Id="rId396" Type="http://schemas.openxmlformats.org/officeDocument/2006/relationships/image" Target="../media/image297.png"/><Relationship Id="rId617" Type="http://schemas.openxmlformats.org/officeDocument/2006/relationships/image" Target="../media/image407.png"/><Relationship Id="rId256" Type="http://schemas.openxmlformats.org/officeDocument/2006/relationships/image" Target="../media/image229.png"/><Relationship Id="rId463" Type="http://schemas.openxmlformats.org/officeDocument/2006/relationships/customXml" Target="../ink/ink307.xml"/><Relationship Id="rId670" Type="http://schemas.openxmlformats.org/officeDocument/2006/relationships/image" Target="../media/image433.png"/><Relationship Id="rId116" Type="http://schemas.openxmlformats.org/officeDocument/2006/relationships/image" Target="../media/image159.png"/><Relationship Id="rId323" Type="http://schemas.openxmlformats.org/officeDocument/2006/relationships/image" Target="../media/image262.png"/><Relationship Id="rId530" Type="http://schemas.openxmlformats.org/officeDocument/2006/relationships/customXml" Target="../ink/ink341.xml"/><Relationship Id="rId768" Type="http://schemas.openxmlformats.org/officeDocument/2006/relationships/image" Target="../media/image482.png"/><Relationship Id="rId20" Type="http://schemas.openxmlformats.org/officeDocument/2006/relationships/image" Target="../media/image112.png"/><Relationship Id="rId628" Type="http://schemas.openxmlformats.org/officeDocument/2006/relationships/image" Target="../media/image412.png"/><Relationship Id="rId267" Type="http://schemas.openxmlformats.org/officeDocument/2006/relationships/customXml" Target="../ink/ink207.xml"/><Relationship Id="rId474" Type="http://schemas.openxmlformats.org/officeDocument/2006/relationships/image" Target="../media/image336.png"/><Relationship Id="rId127" Type="http://schemas.openxmlformats.org/officeDocument/2006/relationships/customXml" Target="../ink/ink137.xml"/><Relationship Id="rId681" Type="http://schemas.openxmlformats.org/officeDocument/2006/relationships/customXml" Target="../ink/ink417.xml"/><Relationship Id="rId779" Type="http://schemas.openxmlformats.org/officeDocument/2006/relationships/customXml" Target="../ink/ink466.xml"/><Relationship Id="rId31" Type="http://schemas.openxmlformats.org/officeDocument/2006/relationships/customXml" Target="../ink/ink88.xml"/><Relationship Id="rId334" Type="http://schemas.openxmlformats.org/officeDocument/2006/relationships/image" Target="../media/image267.png"/><Relationship Id="rId541" Type="http://schemas.openxmlformats.org/officeDocument/2006/relationships/image" Target="../media/image369.png"/><Relationship Id="rId639" Type="http://schemas.openxmlformats.org/officeDocument/2006/relationships/customXml" Target="../ink/ink396.xml"/><Relationship Id="rId180" Type="http://schemas.openxmlformats.org/officeDocument/2006/relationships/image" Target="../media/image191.png"/><Relationship Id="rId278" Type="http://schemas.openxmlformats.org/officeDocument/2006/relationships/image" Target="../media/image240.png"/><Relationship Id="rId401" Type="http://schemas.openxmlformats.org/officeDocument/2006/relationships/customXml" Target="../ink/ink276.xml"/><Relationship Id="rId485" Type="http://schemas.openxmlformats.org/officeDocument/2006/relationships/image" Target="../media/image341.png"/><Relationship Id="rId692" Type="http://schemas.openxmlformats.org/officeDocument/2006/relationships/image" Target="../media/image444.png"/><Relationship Id="rId706" Type="http://schemas.openxmlformats.org/officeDocument/2006/relationships/image" Target="../media/image451.png"/><Relationship Id="rId42" Type="http://schemas.openxmlformats.org/officeDocument/2006/relationships/image" Target="../media/image123.png"/><Relationship Id="rId138" Type="http://schemas.openxmlformats.org/officeDocument/2006/relationships/image" Target="../media/image170.png"/><Relationship Id="rId345" Type="http://schemas.openxmlformats.org/officeDocument/2006/relationships/image" Target="../media/image272.png"/><Relationship Id="rId552" Type="http://schemas.openxmlformats.org/officeDocument/2006/relationships/customXml" Target="../ink/ink352.xml"/><Relationship Id="rId191" Type="http://schemas.openxmlformats.org/officeDocument/2006/relationships/customXml" Target="../ink/ink169.xml"/><Relationship Id="rId205" Type="http://schemas.openxmlformats.org/officeDocument/2006/relationships/customXml" Target="../ink/ink176.xml"/><Relationship Id="rId412" Type="http://schemas.openxmlformats.org/officeDocument/2006/relationships/image" Target="../media/image305.png"/><Relationship Id="rId289" Type="http://schemas.openxmlformats.org/officeDocument/2006/relationships/customXml" Target="../ink/ink218.xml"/><Relationship Id="rId496" Type="http://schemas.openxmlformats.org/officeDocument/2006/relationships/customXml" Target="../ink/ink324.xml"/><Relationship Id="rId717" Type="http://schemas.openxmlformats.org/officeDocument/2006/relationships/customXml" Target="../ink/ink435.xml"/><Relationship Id="rId53" Type="http://schemas.openxmlformats.org/officeDocument/2006/relationships/customXml" Target="../ink/ink99.xml"/><Relationship Id="rId149" Type="http://schemas.openxmlformats.org/officeDocument/2006/relationships/customXml" Target="../ink/ink148.xml"/><Relationship Id="rId356" Type="http://schemas.openxmlformats.org/officeDocument/2006/relationships/customXml" Target="../ink/ink253.xml"/><Relationship Id="rId563" Type="http://schemas.openxmlformats.org/officeDocument/2006/relationships/image" Target="../media/image380.png"/><Relationship Id="rId770" Type="http://schemas.openxmlformats.org/officeDocument/2006/relationships/image" Target="../media/image483.png"/><Relationship Id="rId95" Type="http://schemas.openxmlformats.org/officeDocument/2006/relationships/image" Target="../media/image149.png"/><Relationship Id="rId160" Type="http://schemas.openxmlformats.org/officeDocument/2006/relationships/image" Target="../media/image181.png"/><Relationship Id="rId216" Type="http://schemas.openxmlformats.org/officeDocument/2006/relationships/image" Target="../media/image209.png"/><Relationship Id="rId423" Type="http://schemas.openxmlformats.org/officeDocument/2006/relationships/customXml" Target="../ink/ink287.xml"/><Relationship Id="rId258" Type="http://schemas.openxmlformats.org/officeDocument/2006/relationships/image" Target="../media/image230.png"/><Relationship Id="rId465" Type="http://schemas.openxmlformats.org/officeDocument/2006/relationships/customXml" Target="../ink/ink308.xml"/><Relationship Id="rId630" Type="http://schemas.openxmlformats.org/officeDocument/2006/relationships/image" Target="../media/image413.png"/><Relationship Id="rId672" Type="http://schemas.openxmlformats.org/officeDocument/2006/relationships/image" Target="../media/image434.png"/><Relationship Id="rId728" Type="http://schemas.openxmlformats.org/officeDocument/2006/relationships/image" Target="../media/image462.png"/><Relationship Id="rId22" Type="http://schemas.openxmlformats.org/officeDocument/2006/relationships/image" Target="../media/image113.png"/><Relationship Id="rId64" Type="http://schemas.openxmlformats.org/officeDocument/2006/relationships/image" Target="../media/image134.png"/><Relationship Id="rId118" Type="http://schemas.openxmlformats.org/officeDocument/2006/relationships/image" Target="../media/image160.png"/><Relationship Id="rId325" Type="http://schemas.openxmlformats.org/officeDocument/2006/relationships/customXml" Target="../ink/ink237.xml"/><Relationship Id="rId367" Type="http://schemas.openxmlformats.org/officeDocument/2006/relationships/image" Target="../media/image283.png"/><Relationship Id="rId532" Type="http://schemas.openxmlformats.org/officeDocument/2006/relationships/customXml" Target="../ink/ink342.xml"/><Relationship Id="rId574" Type="http://schemas.openxmlformats.org/officeDocument/2006/relationships/customXml" Target="../ink/ink363.xml"/><Relationship Id="rId171" Type="http://schemas.openxmlformats.org/officeDocument/2006/relationships/customXml" Target="../ink/ink159.xml"/><Relationship Id="rId227" Type="http://schemas.openxmlformats.org/officeDocument/2006/relationships/customXml" Target="../ink/ink187.xml"/><Relationship Id="rId781" Type="http://schemas.openxmlformats.org/officeDocument/2006/relationships/customXml" Target="../ink/ink467.xml"/><Relationship Id="rId269" Type="http://schemas.openxmlformats.org/officeDocument/2006/relationships/customXml" Target="../ink/ink208.xml"/><Relationship Id="rId434" Type="http://schemas.openxmlformats.org/officeDocument/2006/relationships/image" Target="../media/image316.png"/><Relationship Id="rId476" Type="http://schemas.openxmlformats.org/officeDocument/2006/relationships/customXml" Target="../ink/ink314.xml"/><Relationship Id="rId641" Type="http://schemas.openxmlformats.org/officeDocument/2006/relationships/customXml" Target="../ink/ink397.xml"/><Relationship Id="rId683" Type="http://schemas.openxmlformats.org/officeDocument/2006/relationships/customXml" Target="../ink/ink418.xml"/><Relationship Id="rId739" Type="http://schemas.openxmlformats.org/officeDocument/2006/relationships/customXml" Target="../ink/ink446.xml"/><Relationship Id="rId33" Type="http://schemas.openxmlformats.org/officeDocument/2006/relationships/customXml" Target="../ink/ink89.xml"/><Relationship Id="rId129" Type="http://schemas.openxmlformats.org/officeDocument/2006/relationships/customXml" Target="../ink/ink138.xml"/><Relationship Id="rId280" Type="http://schemas.openxmlformats.org/officeDocument/2006/relationships/image" Target="../media/image241.png"/><Relationship Id="rId336" Type="http://schemas.openxmlformats.org/officeDocument/2006/relationships/image" Target="../media/image268.png"/><Relationship Id="rId501" Type="http://schemas.openxmlformats.org/officeDocument/2006/relationships/image" Target="../media/image349.png"/><Relationship Id="rId543" Type="http://schemas.openxmlformats.org/officeDocument/2006/relationships/image" Target="../media/image370.png"/><Relationship Id="rId75" Type="http://schemas.openxmlformats.org/officeDocument/2006/relationships/customXml" Target="../ink/ink110.xml"/><Relationship Id="rId140" Type="http://schemas.openxmlformats.org/officeDocument/2006/relationships/image" Target="../media/image171.png"/><Relationship Id="rId182" Type="http://schemas.openxmlformats.org/officeDocument/2006/relationships/image" Target="../media/image192.png"/><Relationship Id="rId378" Type="http://schemas.openxmlformats.org/officeDocument/2006/relationships/customXml" Target="../ink/ink264.xml"/><Relationship Id="rId403" Type="http://schemas.openxmlformats.org/officeDocument/2006/relationships/customXml" Target="../ink/ink277.xml"/><Relationship Id="rId585" Type="http://schemas.openxmlformats.org/officeDocument/2006/relationships/image" Target="../media/image391.png"/><Relationship Id="rId750" Type="http://schemas.openxmlformats.org/officeDocument/2006/relationships/image" Target="../media/image473.png"/><Relationship Id="rId6" Type="http://schemas.openxmlformats.org/officeDocument/2006/relationships/image" Target="../media/image105.png"/><Relationship Id="rId238" Type="http://schemas.openxmlformats.org/officeDocument/2006/relationships/image" Target="../media/image220.png"/><Relationship Id="rId445" Type="http://schemas.openxmlformats.org/officeDocument/2006/relationships/customXml" Target="../ink/ink298.xml"/><Relationship Id="rId487" Type="http://schemas.openxmlformats.org/officeDocument/2006/relationships/image" Target="../media/image342.png"/><Relationship Id="rId610" Type="http://schemas.openxmlformats.org/officeDocument/2006/relationships/customXml" Target="../ink/ink381.xml"/><Relationship Id="rId652" Type="http://schemas.openxmlformats.org/officeDocument/2006/relationships/image" Target="../media/image424.png"/><Relationship Id="rId694" Type="http://schemas.openxmlformats.org/officeDocument/2006/relationships/image" Target="../media/image445.png"/><Relationship Id="rId708" Type="http://schemas.openxmlformats.org/officeDocument/2006/relationships/image" Target="../media/image452.png"/><Relationship Id="rId291" Type="http://schemas.openxmlformats.org/officeDocument/2006/relationships/customXml" Target="../ink/ink219.xml"/><Relationship Id="rId305" Type="http://schemas.openxmlformats.org/officeDocument/2006/relationships/image" Target="../media/image253.png"/><Relationship Id="rId347" Type="http://schemas.openxmlformats.org/officeDocument/2006/relationships/image" Target="../media/image273.png"/><Relationship Id="rId512" Type="http://schemas.openxmlformats.org/officeDocument/2006/relationships/customXml" Target="../ink/ink332.xml"/><Relationship Id="rId44" Type="http://schemas.openxmlformats.org/officeDocument/2006/relationships/image" Target="../media/image124.png"/><Relationship Id="rId86" Type="http://schemas.openxmlformats.org/officeDocument/2006/relationships/customXml" Target="../ink/ink116.xml"/><Relationship Id="rId151" Type="http://schemas.openxmlformats.org/officeDocument/2006/relationships/customXml" Target="../ink/ink149.xml"/><Relationship Id="rId389" Type="http://schemas.openxmlformats.org/officeDocument/2006/relationships/customXml" Target="../ink/ink270.xml"/><Relationship Id="rId554" Type="http://schemas.openxmlformats.org/officeDocument/2006/relationships/customXml" Target="../ink/ink353.xml"/><Relationship Id="rId596" Type="http://schemas.openxmlformats.org/officeDocument/2006/relationships/customXml" Target="../ink/ink374.xml"/><Relationship Id="rId761" Type="http://schemas.openxmlformats.org/officeDocument/2006/relationships/customXml" Target="../ink/ink457.xml"/><Relationship Id="rId193" Type="http://schemas.openxmlformats.org/officeDocument/2006/relationships/customXml" Target="../ink/ink170.xml"/><Relationship Id="rId207" Type="http://schemas.openxmlformats.org/officeDocument/2006/relationships/customXml" Target="../ink/ink177.xml"/><Relationship Id="rId249" Type="http://schemas.openxmlformats.org/officeDocument/2006/relationships/customXml" Target="../ink/ink198.xml"/><Relationship Id="rId414" Type="http://schemas.openxmlformats.org/officeDocument/2006/relationships/image" Target="../media/image306.png"/><Relationship Id="rId456" Type="http://schemas.openxmlformats.org/officeDocument/2006/relationships/image" Target="../media/image327.png"/><Relationship Id="rId498" Type="http://schemas.openxmlformats.org/officeDocument/2006/relationships/customXml" Target="../ink/ink325.xml"/><Relationship Id="rId621" Type="http://schemas.openxmlformats.org/officeDocument/2006/relationships/image" Target="../media/image409.png"/><Relationship Id="rId663" Type="http://schemas.openxmlformats.org/officeDocument/2006/relationships/customXml" Target="../ink/ink408.xml"/><Relationship Id="rId13" Type="http://schemas.openxmlformats.org/officeDocument/2006/relationships/customXml" Target="../ink/ink79.xml"/><Relationship Id="rId109" Type="http://schemas.openxmlformats.org/officeDocument/2006/relationships/customXml" Target="../ink/ink128.xml"/><Relationship Id="rId260" Type="http://schemas.openxmlformats.org/officeDocument/2006/relationships/image" Target="../media/image231.png"/><Relationship Id="rId316" Type="http://schemas.openxmlformats.org/officeDocument/2006/relationships/customXml" Target="../ink/ink232.xml"/><Relationship Id="rId523" Type="http://schemas.openxmlformats.org/officeDocument/2006/relationships/image" Target="../media/image360.png"/><Relationship Id="rId719" Type="http://schemas.openxmlformats.org/officeDocument/2006/relationships/customXml" Target="../ink/ink436.xml"/><Relationship Id="rId55" Type="http://schemas.openxmlformats.org/officeDocument/2006/relationships/customXml" Target="../ink/ink100.xml"/><Relationship Id="rId97" Type="http://schemas.openxmlformats.org/officeDocument/2006/relationships/image" Target="../media/image150.png"/><Relationship Id="rId120" Type="http://schemas.openxmlformats.org/officeDocument/2006/relationships/image" Target="../media/image161.png"/><Relationship Id="rId358" Type="http://schemas.openxmlformats.org/officeDocument/2006/relationships/customXml" Target="../ink/ink254.xml"/><Relationship Id="rId565" Type="http://schemas.openxmlformats.org/officeDocument/2006/relationships/image" Target="../media/image381.png"/><Relationship Id="rId730" Type="http://schemas.openxmlformats.org/officeDocument/2006/relationships/image" Target="../media/image463.png"/><Relationship Id="rId772" Type="http://schemas.openxmlformats.org/officeDocument/2006/relationships/image" Target="../media/image484.png"/><Relationship Id="rId162" Type="http://schemas.openxmlformats.org/officeDocument/2006/relationships/image" Target="../media/image182.png"/><Relationship Id="rId218" Type="http://schemas.openxmlformats.org/officeDocument/2006/relationships/image" Target="../media/image210.png"/><Relationship Id="rId425" Type="http://schemas.openxmlformats.org/officeDocument/2006/relationships/customXml" Target="../ink/ink288.xml"/><Relationship Id="rId467" Type="http://schemas.openxmlformats.org/officeDocument/2006/relationships/customXml" Target="../ink/ink309.xml"/><Relationship Id="rId632" Type="http://schemas.openxmlformats.org/officeDocument/2006/relationships/image" Target="../media/image414.png"/><Relationship Id="rId271" Type="http://schemas.openxmlformats.org/officeDocument/2006/relationships/customXml" Target="../ink/ink209.xml"/><Relationship Id="rId674" Type="http://schemas.openxmlformats.org/officeDocument/2006/relationships/image" Target="../media/image435.png"/><Relationship Id="rId24" Type="http://schemas.openxmlformats.org/officeDocument/2006/relationships/image" Target="../media/image114.png"/><Relationship Id="rId66" Type="http://schemas.openxmlformats.org/officeDocument/2006/relationships/image" Target="../media/image135.png"/><Relationship Id="rId131" Type="http://schemas.openxmlformats.org/officeDocument/2006/relationships/customXml" Target="../ink/ink139.xml"/><Relationship Id="rId327" Type="http://schemas.openxmlformats.org/officeDocument/2006/relationships/customXml" Target="../ink/ink238.xml"/><Relationship Id="rId369" Type="http://schemas.openxmlformats.org/officeDocument/2006/relationships/image" Target="../media/image284.png"/><Relationship Id="rId534" Type="http://schemas.openxmlformats.org/officeDocument/2006/relationships/customXml" Target="../ink/ink343.xml"/><Relationship Id="rId576" Type="http://schemas.openxmlformats.org/officeDocument/2006/relationships/customXml" Target="../ink/ink364.xml"/><Relationship Id="rId741" Type="http://schemas.openxmlformats.org/officeDocument/2006/relationships/customXml" Target="../ink/ink447.xml"/><Relationship Id="rId783" Type="http://schemas.openxmlformats.org/officeDocument/2006/relationships/customXml" Target="../ink/ink468.xml"/><Relationship Id="rId173" Type="http://schemas.openxmlformats.org/officeDocument/2006/relationships/customXml" Target="../ink/ink160.xml"/><Relationship Id="rId229" Type="http://schemas.openxmlformats.org/officeDocument/2006/relationships/customXml" Target="../ink/ink188.xml"/><Relationship Id="rId380" Type="http://schemas.openxmlformats.org/officeDocument/2006/relationships/customXml" Target="../ink/ink265.xml"/><Relationship Id="rId436" Type="http://schemas.openxmlformats.org/officeDocument/2006/relationships/image" Target="../media/image317.png"/><Relationship Id="rId601" Type="http://schemas.openxmlformats.org/officeDocument/2006/relationships/image" Target="../media/image399.png"/><Relationship Id="rId643" Type="http://schemas.openxmlformats.org/officeDocument/2006/relationships/customXml" Target="../ink/ink398.xml"/><Relationship Id="rId240" Type="http://schemas.openxmlformats.org/officeDocument/2006/relationships/image" Target="../media/image221.png"/><Relationship Id="rId478" Type="http://schemas.openxmlformats.org/officeDocument/2006/relationships/customXml" Target="../ink/ink315.xml"/><Relationship Id="rId685" Type="http://schemas.openxmlformats.org/officeDocument/2006/relationships/customXml" Target="../ink/ink419.xml"/><Relationship Id="rId35" Type="http://schemas.openxmlformats.org/officeDocument/2006/relationships/customXml" Target="../ink/ink90.xml"/><Relationship Id="rId77" Type="http://schemas.openxmlformats.org/officeDocument/2006/relationships/customXml" Target="../ink/ink111.xml"/><Relationship Id="rId100" Type="http://schemas.openxmlformats.org/officeDocument/2006/relationships/customXml" Target="../ink/ink123.xml"/><Relationship Id="rId282" Type="http://schemas.openxmlformats.org/officeDocument/2006/relationships/image" Target="../media/image242.png"/><Relationship Id="rId338" Type="http://schemas.openxmlformats.org/officeDocument/2006/relationships/image" Target="../media/image269.png"/><Relationship Id="rId503" Type="http://schemas.openxmlformats.org/officeDocument/2006/relationships/image" Target="../media/image350.png"/><Relationship Id="rId545" Type="http://schemas.openxmlformats.org/officeDocument/2006/relationships/image" Target="../media/image371.png"/><Relationship Id="rId587" Type="http://schemas.openxmlformats.org/officeDocument/2006/relationships/image" Target="../media/image392.png"/><Relationship Id="rId710" Type="http://schemas.openxmlformats.org/officeDocument/2006/relationships/image" Target="../media/image453.png"/><Relationship Id="rId752" Type="http://schemas.openxmlformats.org/officeDocument/2006/relationships/image" Target="../media/image474.png"/><Relationship Id="rId8" Type="http://schemas.openxmlformats.org/officeDocument/2006/relationships/image" Target="../media/image106.png"/><Relationship Id="rId142" Type="http://schemas.openxmlformats.org/officeDocument/2006/relationships/image" Target="../media/image172.png"/><Relationship Id="rId184" Type="http://schemas.openxmlformats.org/officeDocument/2006/relationships/image" Target="../media/image193.png"/><Relationship Id="rId391" Type="http://schemas.openxmlformats.org/officeDocument/2006/relationships/customXml" Target="../ink/ink271.xml"/><Relationship Id="rId405" Type="http://schemas.openxmlformats.org/officeDocument/2006/relationships/customXml" Target="../ink/ink278.xml"/><Relationship Id="rId447" Type="http://schemas.openxmlformats.org/officeDocument/2006/relationships/customXml" Target="../ink/ink299.xml"/><Relationship Id="rId612" Type="http://schemas.openxmlformats.org/officeDocument/2006/relationships/customXml" Target="../ink/ink382.xml"/><Relationship Id="rId251" Type="http://schemas.openxmlformats.org/officeDocument/2006/relationships/customXml" Target="../ink/ink199.xml"/><Relationship Id="rId489" Type="http://schemas.openxmlformats.org/officeDocument/2006/relationships/image" Target="../media/image343.png"/><Relationship Id="rId654" Type="http://schemas.openxmlformats.org/officeDocument/2006/relationships/image" Target="../media/image425.png"/><Relationship Id="rId696" Type="http://schemas.openxmlformats.org/officeDocument/2006/relationships/image" Target="../media/image446.png"/><Relationship Id="rId46" Type="http://schemas.openxmlformats.org/officeDocument/2006/relationships/image" Target="../media/image125.png"/><Relationship Id="rId293" Type="http://schemas.openxmlformats.org/officeDocument/2006/relationships/customXml" Target="../ink/ink220.xml"/><Relationship Id="rId307" Type="http://schemas.openxmlformats.org/officeDocument/2006/relationships/image" Target="../media/image254.png"/><Relationship Id="rId349" Type="http://schemas.openxmlformats.org/officeDocument/2006/relationships/image" Target="../media/image274.png"/><Relationship Id="rId514" Type="http://schemas.openxmlformats.org/officeDocument/2006/relationships/customXml" Target="../ink/ink333.xml"/><Relationship Id="rId556" Type="http://schemas.openxmlformats.org/officeDocument/2006/relationships/customXml" Target="../ink/ink354.xml"/><Relationship Id="rId721" Type="http://schemas.openxmlformats.org/officeDocument/2006/relationships/customXml" Target="../ink/ink437.xml"/><Relationship Id="rId763" Type="http://schemas.openxmlformats.org/officeDocument/2006/relationships/customXml" Target="../ink/ink458.xml"/><Relationship Id="rId88" Type="http://schemas.openxmlformats.org/officeDocument/2006/relationships/customXml" Target="../ink/ink117.xml"/><Relationship Id="rId111" Type="http://schemas.openxmlformats.org/officeDocument/2006/relationships/customXml" Target="../ink/ink129.xml"/><Relationship Id="rId153" Type="http://schemas.openxmlformats.org/officeDocument/2006/relationships/customXml" Target="../ink/ink150.xml"/><Relationship Id="rId195" Type="http://schemas.openxmlformats.org/officeDocument/2006/relationships/customXml" Target="../ink/ink171.xml"/><Relationship Id="rId209" Type="http://schemas.openxmlformats.org/officeDocument/2006/relationships/customXml" Target="../ink/ink178.xml"/><Relationship Id="rId360" Type="http://schemas.openxmlformats.org/officeDocument/2006/relationships/customXml" Target="../ink/ink255.xml"/><Relationship Id="rId416" Type="http://schemas.openxmlformats.org/officeDocument/2006/relationships/image" Target="../media/image307.png"/><Relationship Id="rId598" Type="http://schemas.openxmlformats.org/officeDocument/2006/relationships/customXml" Target="../ink/ink375.xml"/><Relationship Id="rId220" Type="http://schemas.openxmlformats.org/officeDocument/2006/relationships/image" Target="../media/image211.png"/><Relationship Id="rId458" Type="http://schemas.openxmlformats.org/officeDocument/2006/relationships/image" Target="../media/image328.png"/><Relationship Id="rId623" Type="http://schemas.openxmlformats.org/officeDocument/2006/relationships/image" Target="../media/image410.png"/><Relationship Id="rId665" Type="http://schemas.openxmlformats.org/officeDocument/2006/relationships/customXml" Target="../ink/ink409.xml"/><Relationship Id="rId15" Type="http://schemas.openxmlformats.org/officeDocument/2006/relationships/customXml" Target="../ink/ink80.xml"/><Relationship Id="rId57" Type="http://schemas.openxmlformats.org/officeDocument/2006/relationships/customXml" Target="../ink/ink101.xml"/><Relationship Id="rId262" Type="http://schemas.openxmlformats.org/officeDocument/2006/relationships/image" Target="../media/image232.png"/><Relationship Id="rId318" Type="http://schemas.openxmlformats.org/officeDocument/2006/relationships/customXml" Target="../ink/ink233.xml"/><Relationship Id="rId525" Type="http://schemas.openxmlformats.org/officeDocument/2006/relationships/image" Target="../media/image361.png"/><Relationship Id="rId567" Type="http://schemas.openxmlformats.org/officeDocument/2006/relationships/image" Target="../media/image382.png"/><Relationship Id="rId732" Type="http://schemas.openxmlformats.org/officeDocument/2006/relationships/image" Target="../media/image464.png"/><Relationship Id="rId99" Type="http://schemas.openxmlformats.org/officeDocument/2006/relationships/image" Target="../media/image151.png"/><Relationship Id="rId122" Type="http://schemas.openxmlformats.org/officeDocument/2006/relationships/image" Target="../media/image162.png"/><Relationship Id="rId164" Type="http://schemas.openxmlformats.org/officeDocument/2006/relationships/image" Target="../media/image183.png"/><Relationship Id="rId371" Type="http://schemas.openxmlformats.org/officeDocument/2006/relationships/image" Target="../media/image285.png"/><Relationship Id="rId774" Type="http://schemas.openxmlformats.org/officeDocument/2006/relationships/image" Target="../media/image485.png"/><Relationship Id="rId427" Type="http://schemas.openxmlformats.org/officeDocument/2006/relationships/customXml" Target="../ink/ink289.xml"/><Relationship Id="rId469" Type="http://schemas.openxmlformats.org/officeDocument/2006/relationships/customXml" Target="../ink/ink310.xml"/><Relationship Id="rId634" Type="http://schemas.openxmlformats.org/officeDocument/2006/relationships/image" Target="../media/image415.png"/><Relationship Id="rId676" Type="http://schemas.openxmlformats.org/officeDocument/2006/relationships/image" Target="../media/image436.png"/><Relationship Id="rId26" Type="http://schemas.openxmlformats.org/officeDocument/2006/relationships/image" Target="../media/image115.png"/><Relationship Id="rId231" Type="http://schemas.openxmlformats.org/officeDocument/2006/relationships/customXml" Target="../ink/ink189.xml"/><Relationship Id="rId273" Type="http://schemas.openxmlformats.org/officeDocument/2006/relationships/customXml" Target="../ink/ink210.xml"/><Relationship Id="rId329" Type="http://schemas.openxmlformats.org/officeDocument/2006/relationships/customXml" Target="../ink/ink239.xml"/><Relationship Id="rId480" Type="http://schemas.openxmlformats.org/officeDocument/2006/relationships/customXml" Target="../ink/ink316.xml"/><Relationship Id="rId536" Type="http://schemas.openxmlformats.org/officeDocument/2006/relationships/customXml" Target="../ink/ink344.xml"/><Relationship Id="rId701" Type="http://schemas.openxmlformats.org/officeDocument/2006/relationships/customXml" Target="../ink/ink427.xml"/><Relationship Id="rId68" Type="http://schemas.openxmlformats.org/officeDocument/2006/relationships/image" Target="../media/image136.png"/><Relationship Id="rId133" Type="http://schemas.openxmlformats.org/officeDocument/2006/relationships/customXml" Target="../ink/ink140.xml"/><Relationship Id="rId175" Type="http://schemas.openxmlformats.org/officeDocument/2006/relationships/customXml" Target="../ink/ink161.xml"/><Relationship Id="rId340" Type="http://schemas.openxmlformats.org/officeDocument/2006/relationships/image" Target="../media/image270.png"/><Relationship Id="rId578" Type="http://schemas.openxmlformats.org/officeDocument/2006/relationships/customXml" Target="../ink/ink365.xml"/><Relationship Id="rId743" Type="http://schemas.openxmlformats.org/officeDocument/2006/relationships/customXml" Target="../ink/ink448.xml"/><Relationship Id="rId785" Type="http://schemas.openxmlformats.org/officeDocument/2006/relationships/customXml" Target="../ink/ink469.xml"/><Relationship Id="rId200" Type="http://schemas.openxmlformats.org/officeDocument/2006/relationships/image" Target="../media/image201.png"/><Relationship Id="rId382" Type="http://schemas.openxmlformats.org/officeDocument/2006/relationships/customXml" Target="../ink/ink266.xml"/><Relationship Id="rId438" Type="http://schemas.openxmlformats.org/officeDocument/2006/relationships/image" Target="../media/image318.png"/><Relationship Id="rId603" Type="http://schemas.openxmlformats.org/officeDocument/2006/relationships/image" Target="../media/image400.png"/><Relationship Id="rId645" Type="http://schemas.openxmlformats.org/officeDocument/2006/relationships/customXml" Target="../ink/ink399.xml"/><Relationship Id="rId687" Type="http://schemas.openxmlformats.org/officeDocument/2006/relationships/customXml" Target="../ink/ink420.xml"/><Relationship Id="rId242" Type="http://schemas.openxmlformats.org/officeDocument/2006/relationships/image" Target="../media/image222.png"/><Relationship Id="rId284" Type="http://schemas.openxmlformats.org/officeDocument/2006/relationships/image" Target="../media/image243.png"/><Relationship Id="rId491" Type="http://schemas.openxmlformats.org/officeDocument/2006/relationships/image" Target="../media/image344.png"/><Relationship Id="rId505" Type="http://schemas.openxmlformats.org/officeDocument/2006/relationships/image" Target="../media/image351.png"/><Relationship Id="rId712" Type="http://schemas.openxmlformats.org/officeDocument/2006/relationships/image" Target="../media/image454.png"/><Relationship Id="rId37" Type="http://schemas.openxmlformats.org/officeDocument/2006/relationships/customXml" Target="../ink/ink91.xml"/><Relationship Id="rId79" Type="http://schemas.openxmlformats.org/officeDocument/2006/relationships/customXml" Target="../ink/ink112.xml"/><Relationship Id="rId102" Type="http://schemas.openxmlformats.org/officeDocument/2006/relationships/customXml" Target="../ink/ink124.xml"/><Relationship Id="rId144" Type="http://schemas.openxmlformats.org/officeDocument/2006/relationships/image" Target="../media/image173.png"/><Relationship Id="rId547" Type="http://schemas.openxmlformats.org/officeDocument/2006/relationships/image" Target="../media/image372.png"/><Relationship Id="rId589" Type="http://schemas.openxmlformats.org/officeDocument/2006/relationships/image" Target="../media/image393.png"/><Relationship Id="rId754" Type="http://schemas.openxmlformats.org/officeDocument/2006/relationships/image" Target="../media/image475.png"/><Relationship Id="rId90" Type="http://schemas.openxmlformats.org/officeDocument/2006/relationships/customXml" Target="../ink/ink118.xml"/><Relationship Id="rId186" Type="http://schemas.openxmlformats.org/officeDocument/2006/relationships/image" Target="../media/image194.png"/><Relationship Id="rId351" Type="http://schemas.openxmlformats.org/officeDocument/2006/relationships/image" Target="../media/image275.png"/><Relationship Id="rId393" Type="http://schemas.openxmlformats.org/officeDocument/2006/relationships/customXml" Target="../ink/ink272.xml"/><Relationship Id="rId407" Type="http://schemas.openxmlformats.org/officeDocument/2006/relationships/customXml" Target="../ink/ink279.xml"/><Relationship Id="rId449" Type="http://schemas.openxmlformats.org/officeDocument/2006/relationships/customXml" Target="../ink/ink300.xml"/><Relationship Id="rId614" Type="http://schemas.openxmlformats.org/officeDocument/2006/relationships/customXml" Target="../ink/ink383.xml"/><Relationship Id="rId656" Type="http://schemas.openxmlformats.org/officeDocument/2006/relationships/image" Target="../media/image426.png"/><Relationship Id="rId211" Type="http://schemas.openxmlformats.org/officeDocument/2006/relationships/customXml" Target="../ink/ink179.xml"/><Relationship Id="rId253" Type="http://schemas.openxmlformats.org/officeDocument/2006/relationships/customXml" Target="../ink/ink200.xml"/><Relationship Id="rId295" Type="http://schemas.openxmlformats.org/officeDocument/2006/relationships/customXml" Target="../ink/ink221.xml"/><Relationship Id="rId309" Type="http://schemas.openxmlformats.org/officeDocument/2006/relationships/image" Target="../media/image255.png"/><Relationship Id="rId460" Type="http://schemas.openxmlformats.org/officeDocument/2006/relationships/image" Target="../media/image329.png"/><Relationship Id="rId516" Type="http://schemas.openxmlformats.org/officeDocument/2006/relationships/customXml" Target="../ink/ink334.xml"/><Relationship Id="rId698" Type="http://schemas.openxmlformats.org/officeDocument/2006/relationships/image" Target="../media/image447.png"/><Relationship Id="rId48" Type="http://schemas.openxmlformats.org/officeDocument/2006/relationships/image" Target="../media/image126.png"/><Relationship Id="rId113" Type="http://schemas.openxmlformats.org/officeDocument/2006/relationships/customXml" Target="../ink/ink130.xml"/><Relationship Id="rId320" Type="http://schemas.openxmlformats.org/officeDocument/2006/relationships/customXml" Target="../ink/ink234.xml"/><Relationship Id="rId558" Type="http://schemas.openxmlformats.org/officeDocument/2006/relationships/customXml" Target="../ink/ink355.xml"/><Relationship Id="rId723" Type="http://schemas.openxmlformats.org/officeDocument/2006/relationships/customXml" Target="../ink/ink438.xml"/><Relationship Id="rId765" Type="http://schemas.openxmlformats.org/officeDocument/2006/relationships/customXml" Target="../ink/ink459.xml"/><Relationship Id="rId155" Type="http://schemas.openxmlformats.org/officeDocument/2006/relationships/customXml" Target="../ink/ink151.xml"/><Relationship Id="rId197" Type="http://schemas.openxmlformats.org/officeDocument/2006/relationships/customXml" Target="../ink/ink172.xml"/><Relationship Id="rId362" Type="http://schemas.openxmlformats.org/officeDocument/2006/relationships/customXml" Target="../ink/ink256.xml"/><Relationship Id="rId418" Type="http://schemas.openxmlformats.org/officeDocument/2006/relationships/image" Target="../media/image308.png"/><Relationship Id="rId625" Type="http://schemas.openxmlformats.org/officeDocument/2006/relationships/customXml" Target="../ink/ink389.xml"/><Relationship Id="rId222" Type="http://schemas.openxmlformats.org/officeDocument/2006/relationships/image" Target="../media/image212.png"/><Relationship Id="rId264" Type="http://schemas.openxmlformats.org/officeDocument/2006/relationships/image" Target="../media/image233.png"/><Relationship Id="rId471" Type="http://schemas.openxmlformats.org/officeDocument/2006/relationships/customXml" Target="../ink/ink311.xml"/><Relationship Id="rId667" Type="http://schemas.openxmlformats.org/officeDocument/2006/relationships/customXml" Target="../ink/ink410.xml"/><Relationship Id="rId17" Type="http://schemas.openxmlformats.org/officeDocument/2006/relationships/customXml" Target="../ink/ink81.xml"/><Relationship Id="rId59" Type="http://schemas.openxmlformats.org/officeDocument/2006/relationships/customXml" Target="../ink/ink102.xml"/><Relationship Id="rId124" Type="http://schemas.openxmlformats.org/officeDocument/2006/relationships/image" Target="../media/image163.png"/><Relationship Id="rId527" Type="http://schemas.openxmlformats.org/officeDocument/2006/relationships/image" Target="../media/image362.png"/><Relationship Id="rId569" Type="http://schemas.openxmlformats.org/officeDocument/2006/relationships/image" Target="../media/image383.png"/><Relationship Id="rId734" Type="http://schemas.openxmlformats.org/officeDocument/2006/relationships/image" Target="../media/image465.png"/><Relationship Id="rId776" Type="http://schemas.openxmlformats.org/officeDocument/2006/relationships/image" Target="../media/image486.png"/><Relationship Id="rId70" Type="http://schemas.openxmlformats.org/officeDocument/2006/relationships/image" Target="../media/image137.png"/><Relationship Id="rId166" Type="http://schemas.openxmlformats.org/officeDocument/2006/relationships/image" Target="../media/image184.png"/><Relationship Id="rId331" Type="http://schemas.openxmlformats.org/officeDocument/2006/relationships/customXml" Target="../ink/ink240.xml"/><Relationship Id="rId373" Type="http://schemas.openxmlformats.org/officeDocument/2006/relationships/image" Target="../media/image286.png"/><Relationship Id="rId429" Type="http://schemas.openxmlformats.org/officeDocument/2006/relationships/customXml" Target="../ink/ink290.xml"/><Relationship Id="rId580" Type="http://schemas.openxmlformats.org/officeDocument/2006/relationships/customXml" Target="../ink/ink366.xml"/><Relationship Id="rId636" Type="http://schemas.openxmlformats.org/officeDocument/2006/relationships/image" Target="../media/image416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0.xml"/><Relationship Id="rId440" Type="http://schemas.openxmlformats.org/officeDocument/2006/relationships/image" Target="../media/image319.png"/><Relationship Id="rId678" Type="http://schemas.openxmlformats.org/officeDocument/2006/relationships/image" Target="../media/image437.png"/><Relationship Id="rId28" Type="http://schemas.openxmlformats.org/officeDocument/2006/relationships/image" Target="../media/image116.png"/><Relationship Id="rId275" Type="http://schemas.openxmlformats.org/officeDocument/2006/relationships/customXml" Target="../ink/ink211.xml"/><Relationship Id="rId300" Type="http://schemas.openxmlformats.org/officeDocument/2006/relationships/image" Target="../media/image251.png"/><Relationship Id="rId482" Type="http://schemas.openxmlformats.org/officeDocument/2006/relationships/customXml" Target="../ink/ink317.xml"/><Relationship Id="rId538" Type="http://schemas.openxmlformats.org/officeDocument/2006/relationships/customXml" Target="../ink/ink345.xml"/><Relationship Id="rId703" Type="http://schemas.openxmlformats.org/officeDocument/2006/relationships/customXml" Target="../ink/ink428.xml"/><Relationship Id="rId745" Type="http://schemas.openxmlformats.org/officeDocument/2006/relationships/customXml" Target="../ink/ink449.xml"/><Relationship Id="rId81" Type="http://schemas.openxmlformats.org/officeDocument/2006/relationships/customXml" Target="../ink/ink113.xml"/><Relationship Id="rId135" Type="http://schemas.openxmlformats.org/officeDocument/2006/relationships/customXml" Target="../ink/ink141.xml"/><Relationship Id="rId177" Type="http://schemas.openxmlformats.org/officeDocument/2006/relationships/customXml" Target="../ink/ink162.xml"/><Relationship Id="rId342" Type="http://schemas.openxmlformats.org/officeDocument/2006/relationships/image" Target="../media/image271.png"/><Relationship Id="rId384" Type="http://schemas.openxmlformats.org/officeDocument/2006/relationships/customXml" Target="../ink/ink267.xml"/><Relationship Id="rId591" Type="http://schemas.openxmlformats.org/officeDocument/2006/relationships/image" Target="../media/image394.png"/><Relationship Id="rId605" Type="http://schemas.openxmlformats.org/officeDocument/2006/relationships/image" Target="../media/image401.png"/><Relationship Id="rId202" Type="http://schemas.openxmlformats.org/officeDocument/2006/relationships/image" Target="../media/image202.png"/><Relationship Id="rId244" Type="http://schemas.openxmlformats.org/officeDocument/2006/relationships/image" Target="../media/image223.png"/><Relationship Id="rId647" Type="http://schemas.openxmlformats.org/officeDocument/2006/relationships/customXml" Target="../ink/ink400.xml"/><Relationship Id="rId689" Type="http://schemas.openxmlformats.org/officeDocument/2006/relationships/customXml" Target="../ink/ink421.xml"/><Relationship Id="rId39" Type="http://schemas.openxmlformats.org/officeDocument/2006/relationships/customXml" Target="../ink/ink92.xml"/><Relationship Id="rId286" Type="http://schemas.openxmlformats.org/officeDocument/2006/relationships/image" Target="../media/image244.png"/><Relationship Id="rId451" Type="http://schemas.openxmlformats.org/officeDocument/2006/relationships/customXml" Target="../ink/ink301.xml"/><Relationship Id="rId493" Type="http://schemas.openxmlformats.org/officeDocument/2006/relationships/image" Target="../media/image345.png"/><Relationship Id="rId507" Type="http://schemas.openxmlformats.org/officeDocument/2006/relationships/image" Target="../media/image352.png"/><Relationship Id="rId549" Type="http://schemas.openxmlformats.org/officeDocument/2006/relationships/image" Target="../media/image373.png"/><Relationship Id="rId714" Type="http://schemas.openxmlformats.org/officeDocument/2006/relationships/image" Target="../media/image455.png"/><Relationship Id="rId756" Type="http://schemas.openxmlformats.org/officeDocument/2006/relationships/image" Target="../media/image476.png"/><Relationship Id="rId50" Type="http://schemas.openxmlformats.org/officeDocument/2006/relationships/image" Target="../media/image127.png"/><Relationship Id="rId104" Type="http://schemas.openxmlformats.org/officeDocument/2006/relationships/image" Target="../media/image153.png"/><Relationship Id="rId146" Type="http://schemas.openxmlformats.org/officeDocument/2006/relationships/image" Target="../media/image174.png"/><Relationship Id="rId188" Type="http://schemas.openxmlformats.org/officeDocument/2006/relationships/image" Target="../media/image195.png"/><Relationship Id="rId311" Type="http://schemas.openxmlformats.org/officeDocument/2006/relationships/image" Target="../media/image256.png"/><Relationship Id="rId353" Type="http://schemas.openxmlformats.org/officeDocument/2006/relationships/image" Target="../media/image276.png"/><Relationship Id="rId395" Type="http://schemas.openxmlformats.org/officeDocument/2006/relationships/customXml" Target="../ink/ink273.xml"/><Relationship Id="rId409" Type="http://schemas.openxmlformats.org/officeDocument/2006/relationships/customXml" Target="../ink/ink280.xml"/><Relationship Id="rId560" Type="http://schemas.openxmlformats.org/officeDocument/2006/relationships/customXml" Target="../ink/ink356.xml"/><Relationship Id="rId92" Type="http://schemas.openxmlformats.org/officeDocument/2006/relationships/customXml" Target="../ink/ink119.xml"/><Relationship Id="rId213" Type="http://schemas.openxmlformats.org/officeDocument/2006/relationships/customXml" Target="../ink/ink180.xml"/><Relationship Id="rId420" Type="http://schemas.openxmlformats.org/officeDocument/2006/relationships/image" Target="../media/image309.png"/><Relationship Id="rId616" Type="http://schemas.openxmlformats.org/officeDocument/2006/relationships/customXml" Target="../ink/ink384.xml"/><Relationship Id="rId658" Type="http://schemas.openxmlformats.org/officeDocument/2006/relationships/image" Target="../media/image427.png"/><Relationship Id="rId255" Type="http://schemas.openxmlformats.org/officeDocument/2006/relationships/customXml" Target="../ink/ink201.xml"/><Relationship Id="rId297" Type="http://schemas.openxmlformats.org/officeDocument/2006/relationships/customXml" Target="../ink/ink222.xml"/><Relationship Id="rId462" Type="http://schemas.openxmlformats.org/officeDocument/2006/relationships/image" Target="../media/image330.png"/><Relationship Id="rId518" Type="http://schemas.openxmlformats.org/officeDocument/2006/relationships/customXml" Target="../ink/ink335.xml"/><Relationship Id="rId725" Type="http://schemas.openxmlformats.org/officeDocument/2006/relationships/customXml" Target="../ink/ink439.xml"/><Relationship Id="rId115" Type="http://schemas.openxmlformats.org/officeDocument/2006/relationships/customXml" Target="../ink/ink131.xml"/><Relationship Id="rId157" Type="http://schemas.openxmlformats.org/officeDocument/2006/relationships/customXml" Target="../ink/ink152.xml"/><Relationship Id="rId322" Type="http://schemas.openxmlformats.org/officeDocument/2006/relationships/customXml" Target="../ink/ink235.xml"/><Relationship Id="rId364" Type="http://schemas.openxmlformats.org/officeDocument/2006/relationships/customXml" Target="../ink/ink257.xml"/><Relationship Id="rId767" Type="http://schemas.openxmlformats.org/officeDocument/2006/relationships/customXml" Target="../ink/ink460.xml"/><Relationship Id="rId61" Type="http://schemas.openxmlformats.org/officeDocument/2006/relationships/customXml" Target="../ink/ink103.xml"/><Relationship Id="rId199" Type="http://schemas.openxmlformats.org/officeDocument/2006/relationships/customXml" Target="../ink/ink173.xml"/><Relationship Id="rId571" Type="http://schemas.openxmlformats.org/officeDocument/2006/relationships/image" Target="../media/image384.png"/><Relationship Id="rId627" Type="http://schemas.openxmlformats.org/officeDocument/2006/relationships/customXml" Target="../ink/ink390.xml"/><Relationship Id="rId669" Type="http://schemas.openxmlformats.org/officeDocument/2006/relationships/customXml" Target="../ink/ink411.xml"/><Relationship Id="rId19" Type="http://schemas.openxmlformats.org/officeDocument/2006/relationships/customXml" Target="../ink/ink82.xml"/><Relationship Id="rId224" Type="http://schemas.openxmlformats.org/officeDocument/2006/relationships/image" Target="../media/image213.png"/><Relationship Id="rId266" Type="http://schemas.openxmlformats.org/officeDocument/2006/relationships/image" Target="../media/image234.png"/><Relationship Id="rId431" Type="http://schemas.openxmlformats.org/officeDocument/2006/relationships/customXml" Target="../ink/ink291.xml"/><Relationship Id="rId473" Type="http://schemas.openxmlformats.org/officeDocument/2006/relationships/customXml" Target="../ink/ink312.xml"/><Relationship Id="rId529" Type="http://schemas.openxmlformats.org/officeDocument/2006/relationships/image" Target="../media/image363.png"/><Relationship Id="rId680" Type="http://schemas.openxmlformats.org/officeDocument/2006/relationships/image" Target="../media/image438.png"/><Relationship Id="rId736" Type="http://schemas.openxmlformats.org/officeDocument/2006/relationships/image" Target="../media/image466.png"/><Relationship Id="rId30" Type="http://schemas.openxmlformats.org/officeDocument/2006/relationships/image" Target="../media/image117.png"/><Relationship Id="rId126" Type="http://schemas.openxmlformats.org/officeDocument/2006/relationships/image" Target="../media/image164.png"/><Relationship Id="rId168" Type="http://schemas.openxmlformats.org/officeDocument/2006/relationships/image" Target="../media/image185.png"/><Relationship Id="rId333" Type="http://schemas.openxmlformats.org/officeDocument/2006/relationships/customXml" Target="../ink/ink241.xml"/><Relationship Id="rId540" Type="http://schemas.openxmlformats.org/officeDocument/2006/relationships/customXml" Target="../ink/ink346.xml"/><Relationship Id="rId778" Type="http://schemas.openxmlformats.org/officeDocument/2006/relationships/image" Target="../media/image487.png"/><Relationship Id="rId72" Type="http://schemas.openxmlformats.org/officeDocument/2006/relationships/image" Target="../media/image138.png"/><Relationship Id="rId375" Type="http://schemas.openxmlformats.org/officeDocument/2006/relationships/image" Target="../media/image287.png"/><Relationship Id="rId582" Type="http://schemas.openxmlformats.org/officeDocument/2006/relationships/customXml" Target="../ink/ink367.xml"/><Relationship Id="rId638" Type="http://schemas.openxmlformats.org/officeDocument/2006/relationships/image" Target="../media/image417.png"/><Relationship Id="rId3" Type="http://schemas.openxmlformats.org/officeDocument/2006/relationships/image" Target="../media/image10.svg"/><Relationship Id="rId235" Type="http://schemas.openxmlformats.org/officeDocument/2006/relationships/customXml" Target="../ink/ink191.xml"/><Relationship Id="rId277" Type="http://schemas.openxmlformats.org/officeDocument/2006/relationships/customXml" Target="../ink/ink212.xml"/><Relationship Id="rId400" Type="http://schemas.openxmlformats.org/officeDocument/2006/relationships/image" Target="../media/image299.png"/><Relationship Id="rId442" Type="http://schemas.openxmlformats.org/officeDocument/2006/relationships/image" Target="../media/image320.png"/><Relationship Id="rId484" Type="http://schemas.openxmlformats.org/officeDocument/2006/relationships/customXml" Target="../ink/ink318.xml"/><Relationship Id="rId705" Type="http://schemas.openxmlformats.org/officeDocument/2006/relationships/customXml" Target="../ink/ink429.xml"/><Relationship Id="rId137" Type="http://schemas.openxmlformats.org/officeDocument/2006/relationships/customXml" Target="../ink/ink142.xml"/><Relationship Id="rId302" Type="http://schemas.openxmlformats.org/officeDocument/2006/relationships/image" Target="../media/image252.png"/><Relationship Id="rId344" Type="http://schemas.openxmlformats.org/officeDocument/2006/relationships/customXml" Target="../ink/ink247.xml"/><Relationship Id="rId691" Type="http://schemas.openxmlformats.org/officeDocument/2006/relationships/customXml" Target="../ink/ink422.xml"/><Relationship Id="rId747" Type="http://schemas.openxmlformats.org/officeDocument/2006/relationships/customXml" Target="../ink/ink450.xml"/><Relationship Id="rId41" Type="http://schemas.openxmlformats.org/officeDocument/2006/relationships/customXml" Target="../ink/ink93.xml"/><Relationship Id="rId83" Type="http://schemas.openxmlformats.org/officeDocument/2006/relationships/customXml" Target="../ink/ink114.xml"/><Relationship Id="rId179" Type="http://schemas.openxmlformats.org/officeDocument/2006/relationships/customXml" Target="../ink/ink163.xml"/><Relationship Id="rId386" Type="http://schemas.openxmlformats.org/officeDocument/2006/relationships/customXml" Target="../ink/ink268.xml"/><Relationship Id="rId551" Type="http://schemas.openxmlformats.org/officeDocument/2006/relationships/image" Target="../media/image374.png"/><Relationship Id="rId593" Type="http://schemas.openxmlformats.org/officeDocument/2006/relationships/image" Target="../media/image395.png"/><Relationship Id="rId607" Type="http://schemas.openxmlformats.org/officeDocument/2006/relationships/image" Target="../media/image402.png"/><Relationship Id="rId649" Type="http://schemas.openxmlformats.org/officeDocument/2006/relationships/customXml" Target="../ink/ink401.xml"/><Relationship Id="rId190" Type="http://schemas.openxmlformats.org/officeDocument/2006/relationships/image" Target="../media/image196.png"/><Relationship Id="rId204" Type="http://schemas.openxmlformats.org/officeDocument/2006/relationships/image" Target="../media/image203.png"/><Relationship Id="rId246" Type="http://schemas.openxmlformats.org/officeDocument/2006/relationships/image" Target="../media/image224.png"/><Relationship Id="rId288" Type="http://schemas.openxmlformats.org/officeDocument/2006/relationships/image" Target="../media/image245.png"/><Relationship Id="rId411" Type="http://schemas.openxmlformats.org/officeDocument/2006/relationships/customXml" Target="../ink/ink281.xml"/><Relationship Id="rId453" Type="http://schemas.openxmlformats.org/officeDocument/2006/relationships/customXml" Target="../ink/ink302.xml"/><Relationship Id="rId509" Type="http://schemas.openxmlformats.org/officeDocument/2006/relationships/image" Target="../media/image353.png"/><Relationship Id="rId660" Type="http://schemas.openxmlformats.org/officeDocument/2006/relationships/image" Target="../media/image428.png"/><Relationship Id="rId106" Type="http://schemas.openxmlformats.org/officeDocument/2006/relationships/image" Target="../media/image154.png"/><Relationship Id="rId313" Type="http://schemas.openxmlformats.org/officeDocument/2006/relationships/image" Target="../media/image257.png"/><Relationship Id="rId495" Type="http://schemas.openxmlformats.org/officeDocument/2006/relationships/image" Target="../media/image346.png"/><Relationship Id="rId716" Type="http://schemas.openxmlformats.org/officeDocument/2006/relationships/image" Target="../media/image456.png"/><Relationship Id="rId758" Type="http://schemas.openxmlformats.org/officeDocument/2006/relationships/image" Target="../media/image477.png"/><Relationship Id="rId10" Type="http://schemas.openxmlformats.org/officeDocument/2006/relationships/image" Target="../media/image107.png"/><Relationship Id="rId52" Type="http://schemas.openxmlformats.org/officeDocument/2006/relationships/image" Target="../media/image128.png"/><Relationship Id="rId94" Type="http://schemas.openxmlformats.org/officeDocument/2006/relationships/customXml" Target="../ink/ink120.xml"/><Relationship Id="rId148" Type="http://schemas.openxmlformats.org/officeDocument/2006/relationships/image" Target="../media/image175.png"/><Relationship Id="rId355" Type="http://schemas.openxmlformats.org/officeDocument/2006/relationships/image" Target="../media/image277.png"/><Relationship Id="rId397" Type="http://schemas.openxmlformats.org/officeDocument/2006/relationships/customXml" Target="../ink/ink274.xml"/><Relationship Id="rId520" Type="http://schemas.openxmlformats.org/officeDocument/2006/relationships/customXml" Target="../ink/ink336.xml"/><Relationship Id="rId562" Type="http://schemas.openxmlformats.org/officeDocument/2006/relationships/customXml" Target="../ink/ink357.xml"/><Relationship Id="rId618" Type="http://schemas.openxmlformats.org/officeDocument/2006/relationships/customXml" Target="../ink/ink385.xml"/><Relationship Id="rId215" Type="http://schemas.openxmlformats.org/officeDocument/2006/relationships/customXml" Target="../ink/ink181.xml"/><Relationship Id="rId257" Type="http://schemas.openxmlformats.org/officeDocument/2006/relationships/customXml" Target="../ink/ink202.xml"/><Relationship Id="rId422" Type="http://schemas.openxmlformats.org/officeDocument/2006/relationships/image" Target="../media/image310.png"/><Relationship Id="rId464" Type="http://schemas.openxmlformats.org/officeDocument/2006/relationships/image" Target="../media/image331.png"/><Relationship Id="rId299" Type="http://schemas.openxmlformats.org/officeDocument/2006/relationships/customXml" Target="../ink/ink223.xml"/><Relationship Id="rId727" Type="http://schemas.openxmlformats.org/officeDocument/2006/relationships/customXml" Target="../ink/ink440.xml"/><Relationship Id="rId63" Type="http://schemas.openxmlformats.org/officeDocument/2006/relationships/customXml" Target="../ink/ink104.xml"/><Relationship Id="rId159" Type="http://schemas.openxmlformats.org/officeDocument/2006/relationships/customXml" Target="../ink/ink153.xml"/><Relationship Id="rId366" Type="http://schemas.openxmlformats.org/officeDocument/2006/relationships/customXml" Target="../ink/ink258.xml"/><Relationship Id="rId573" Type="http://schemas.openxmlformats.org/officeDocument/2006/relationships/image" Target="../media/image385.png"/><Relationship Id="rId780" Type="http://schemas.openxmlformats.org/officeDocument/2006/relationships/image" Target="../media/image488.png"/><Relationship Id="rId226" Type="http://schemas.openxmlformats.org/officeDocument/2006/relationships/image" Target="../media/image214.png"/><Relationship Id="rId433" Type="http://schemas.openxmlformats.org/officeDocument/2006/relationships/customXml" Target="../ink/ink292.xml"/><Relationship Id="rId640" Type="http://schemas.openxmlformats.org/officeDocument/2006/relationships/image" Target="../media/image418.png"/><Relationship Id="rId738" Type="http://schemas.openxmlformats.org/officeDocument/2006/relationships/image" Target="../media/image467.png"/><Relationship Id="rId74" Type="http://schemas.openxmlformats.org/officeDocument/2006/relationships/image" Target="../media/image139.png"/><Relationship Id="rId377" Type="http://schemas.openxmlformats.org/officeDocument/2006/relationships/image" Target="../media/image288.png"/><Relationship Id="rId500" Type="http://schemas.openxmlformats.org/officeDocument/2006/relationships/customXml" Target="../ink/ink326.xml"/><Relationship Id="rId584" Type="http://schemas.openxmlformats.org/officeDocument/2006/relationships/customXml" Target="../ink/ink368.xml"/><Relationship Id="rId5" Type="http://schemas.openxmlformats.org/officeDocument/2006/relationships/customXml" Target="../ink/ink75.xml"/><Relationship Id="rId237" Type="http://schemas.openxmlformats.org/officeDocument/2006/relationships/customXml" Target="../ink/ink192.xml"/><Relationship Id="rId444" Type="http://schemas.openxmlformats.org/officeDocument/2006/relationships/image" Target="../media/image321.png"/><Relationship Id="rId651" Type="http://schemas.openxmlformats.org/officeDocument/2006/relationships/customXml" Target="../ink/ink402.xml"/><Relationship Id="rId749" Type="http://schemas.openxmlformats.org/officeDocument/2006/relationships/customXml" Target="../ink/ink451.xml"/><Relationship Id="rId290" Type="http://schemas.openxmlformats.org/officeDocument/2006/relationships/image" Target="../media/image246.png"/><Relationship Id="rId304" Type="http://schemas.openxmlformats.org/officeDocument/2006/relationships/customXml" Target="../ink/ink226.xml"/><Relationship Id="rId388" Type="http://schemas.openxmlformats.org/officeDocument/2006/relationships/image" Target="../media/image293.png"/><Relationship Id="rId511" Type="http://schemas.openxmlformats.org/officeDocument/2006/relationships/image" Target="../media/image354.png"/><Relationship Id="rId609" Type="http://schemas.openxmlformats.org/officeDocument/2006/relationships/image" Target="../media/image403.png"/><Relationship Id="rId85" Type="http://schemas.openxmlformats.org/officeDocument/2006/relationships/image" Target="../media/image144.png"/><Relationship Id="rId150" Type="http://schemas.openxmlformats.org/officeDocument/2006/relationships/image" Target="../media/image176.png"/><Relationship Id="rId595" Type="http://schemas.openxmlformats.org/officeDocument/2006/relationships/image" Target="../media/image396.png"/><Relationship Id="rId248" Type="http://schemas.openxmlformats.org/officeDocument/2006/relationships/image" Target="../media/image225.png"/><Relationship Id="rId455" Type="http://schemas.openxmlformats.org/officeDocument/2006/relationships/customXml" Target="../ink/ink303.xml"/><Relationship Id="rId662" Type="http://schemas.openxmlformats.org/officeDocument/2006/relationships/image" Target="../media/image429.png"/><Relationship Id="rId12" Type="http://schemas.openxmlformats.org/officeDocument/2006/relationships/image" Target="../media/image108.png"/><Relationship Id="rId108" Type="http://schemas.openxmlformats.org/officeDocument/2006/relationships/image" Target="../media/image155.png"/><Relationship Id="rId315" Type="http://schemas.openxmlformats.org/officeDocument/2006/relationships/image" Target="../media/image258.png"/><Relationship Id="rId522" Type="http://schemas.openxmlformats.org/officeDocument/2006/relationships/customXml" Target="../ink/ink337.xml"/><Relationship Id="rId96" Type="http://schemas.openxmlformats.org/officeDocument/2006/relationships/customXml" Target="../ink/ink121.xml"/><Relationship Id="rId161" Type="http://schemas.openxmlformats.org/officeDocument/2006/relationships/customXml" Target="../ink/ink154.xml"/><Relationship Id="rId399" Type="http://schemas.openxmlformats.org/officeDocument/2006/relationships/customXml" Target="../ink/ink275.xml"/><Relationship Id="rId259" Type="http://schemas.openxmlformats.org/officeDocument/2006/relationships/customXml" Target="../ink/ink203.xml"/><Relationship Id="rId466" Type="http://schemas.openxmlformats.org/officeDocument/2006/relationships/image" Target="../media/image332.png"/><Relationship Id="rId673" Type="http://schemas.openxmlformats.org/officeDocument/2006/relationships/customXml" Target="../ink/ink413.xml"/><Relationship Id="rId23" Type="http://schemas.openxmlformats.org/officeDocument/2006/relationships/customXml" Target="../ink/ink84.xml"/><Relationship Id="rId119" Type="http://schemas.openxmlformats.org/officeDocument/2006/relationships/customXml" Target="../ink/ink133.xml"/><Relationship Id="rId326" Type="http://schemas.openxmlformats.org/officeDocument/2006/relationships/image" Target="../media/image263.png"/><Relationship Id="rId533" Type="http://schemas.openxmlformats.org/officeDocument/2006/relationships/image" Target="../media/image365.png"/><Relationship Id="rId740" Type="http://schemas.openxmlformats.org/officeDocument/2006/relationships/image" Target="../media/image468.png"/><Relationship Id="rId172" Type="http://schemas.openxmlformats.org/officeDocument/2006/relationships/image" Target="../media/image187.png"/><Relationship Id="rId477" Type="http://schemas.openxmlformats.org/officeDocument/2006/relationships/image" Target="../media/image337.png"/><Relationship Id="rId600" Type="http://schemas.openxmlformats.org/officeDocument/2006/relationships/customXml" Target="../ink/ink376.xml"/><Relationship Id="rId684" Type="http://schemas.openxmlformats.org/officeDocument/2006/relationships/image" Target="../media/image440.png"/><Relationship Id="rId337" Type="http://schemas.openxmlformats.org/officeDocument/2006/relationships/customXml" Target="../ink/ink243.xml"/><Relationship Id="rId34" Type="http://schemas.openxmlformats.org/officeDocument/2006/relationships/image" Target="../media/image119.png"/><Relationship Id="rId544" Type="http://schemas.openxmlformats.org/officeDocument/2006/relationships/customXml" Target="../ink/ink348.xml"/><Relationship Id="rId751" Type="http://schemas.openxmlformats.org/officeDocument/2006/relationships/customXml" Target="../ink/ink452.xml"/><Relationship Id="rId183" Type="http://schemas.openxmlformats.org/officeDocument/2006/relationships/customXml" Target="../ink/ink165.xml"/><Relationship Id="rId390" Type="http://schemas.openxmlformats.org/officeDocument/2006/relationships/image" Target="../media/image294.png"/><Relationship Id="rId404" Type="http://schemas.openxmlformats.org/officeDocument/2006/relationships/image" Target="../media/image301.png"/><Relationship Id="rId611" Type="http://schemas.openxmlformats.org/officeDocument/2006/relationships/image" Target="../media/image404.png"/><Relationship Id="rId250" Type="http://schemas.openxmlformats.org/officeDocument/2006/relationships/image" Target="../media/image226.png"/><Relationship Id="rId488" Type="http://schemas.openxmlformats.org/officeDocument/2006/relationships/customXml" Target="../ink/ink320.xml"/><Relationship Id="rId695" Type="http://schemas.openxmlformats.org/officeDocument/2006/relationships/customXml" Target="../ink/ink424.xml"/><Relationship Id="rId709" Type="http://schemas.openxmlformats.org/officeDocument/2006/relationships/customXml" Target="../ink/ink431.xml"/><Relationship Id="rId45" Type="http://schemas.openxmlformats.org/officeDocument/2006/relationships/customXml" Target="../ink/ink95.xml"/><Relationship Id="rId110" Type="http://schemas.openxmlformats.org/officeDocument/2006/relationships/image" Target="../media/image156.png"/><Relationship Id="rId348" Type="http://schemas.openxmlformats.org/officeDocument/2006/relationships/customXml" Target="../ink/ink249.xml"/><Relationship Id="rId555" Type="http://schemas.openxmlformats.org/officeDocument/2006/relationships/image" Target="../media/image376.png"/><Relationship Id="rId762" Type="http://schemas.openxmlformats.org/officeDocument/2006/relationships/image" Target="../media/image479.png"/><Relationship Id="rId194" Type="http://schemas.openxmlformats.org/officeDocument/2006/relationships/image" Target="../media/image198.png"/><Relationship Id="rId208" Type="http://schemas.openxmlformats.org/officeDocument/2006/relationships/image" Target="../media/image205.png"/><Relationship Id="rId415" Type="http://schemas.openxmlformats.org/officeDocument/2006/relationships/customXml" Target="../ink/ink283.xml"/><Relationship Id="rId622" Type="http://schemas.openxmlformats.org/officeDocument/2006/relationships/customXml" Target="../ink/ink387.xml"/><Relationship Id="rId261" Type="http://schemas.openxmlformats.org/officeDocument/2006/relationships/customXml" Target="../ink/ink204.xml"/><Relationship Id="rId499" Type="http://schemas.openxmlformats.org/officeDocument/2006/relationships/image" Target="../media/image348.png"/><Relationship Id="rId56" Type="http://schemas.openxmlformats.org/officeDocument/2006/relationships/image" Target="../media/image130.png"/><Relationship Id="rId359" Type="http://schemas.openxmlformats.org/officeDocument/2006/relationships/image" Target="../media/image279.png"/><Relationship Id="rId566" Type="http://schemas.openxmlformats.org/officeDocument/2006/relationships/customXml" Target="../ink/ink359.xml"/><Relationship Id="rId773" Type="http://schemas.openxmlformats.org/officeDocument/2006/relationships/customXml" Target="../ink/ink463.xml"/><Relationship Id="rId121" Type="http://schemas.openxmlformats.org/officeDocument/2006/relationships/customXml" Target="../ink/ink134.xml"/><Relationship Id="rId219" Type="http://schemas.openxmlformats.org/officeDocument/2006/relationships/customXml" Target="../ink/ink183.xml"/><Relationship Id="rId426" Type="http://schemas.openxmlformats.org/officeDocument/2006/relationships/image" Target="../media/image312.png"/><Relationship Id="rId633" Type="http://schemas.openxmlformats.org/officeDocument/2006/relationships/customXml" Target="../ink/ink393.xml"/><Relationship Id="rId67" Type="http://schemas.openxmlformats.org/officeDocument/2006/relationships/customXml" Target="../ink/ink106.xml"/><Relationship Id="rId272" Type="http://schemas.openxmlformats.org/officeDocument/2006/relationships/image" Target="../media/image237.png"/><Relationship Id="rId577" Type="http://schemas.openxmlformats.org/officeDocument/2006/relationships/image" Target="../media/image387.png"/><Relationship Id="rId700" Type="http://schemas.openxmlformats.org/officeDocument/2006/relationships/image" Target="../media/image448.png"/><Relationship Id="rId132" Type="http://schemas.openxmlformats.org/officeDocument/2006/relationships/image" Target="../media/image167.png"/><Relationship Id="rId784" Type="http://schemas.openxmlformats.org/officeDocument/2006/relationships/image" Target="../media/image490.png"/><Relationship Id="rId437" Type="http://schemas.openxmlformats.org/officeDocument/2006/relationships/customXml" Target="../ink/ink294.xml"/><Relationship Id="rId644" Type="http://schemas.openxmlformats.org/officeDocument/2006/relationships/image" Target="../media/image420.png"/><Relationship Id="rId283" Type="http://schemas.openxmlformats.org/officeDocument/2006/relationships/customXml" Target="../ink/ink215.xml"/><Relationship Id="rId490" Type="http://schemas.openxmlformats.org/officeDocument/2006/relationships/customXml" Target="../ink/ink321.xml"/><Relationship Id="rId504" Type="http://schemas.openxmlformats.org/officeDocument/2006/relationships/customXml" Target="../ink/ink328.xml"/><Relationship Id="rId711" Type="http://schemas.openxmlformats.org/officeDocument/2006/relationships/customXml" Target="../ink/ink432.xml"/><Relationship Id="rId78" Type="http://schemas.openxmlformats.org/officeDocument/2006/relationships/image" Target="../media/image141.png"/><Relationship Id="rId143" Type="http://schemas.openxmlformats.org/officeDocument/2006/relationships/customXml" Target="../ink/ink145.xml"/><Relationship Id="rId350" Type="http://schemas.openxmlformats.org/officeDocument/2006/relationships/customXml" Target="../ink/ink250.xml"/><Relationship Id="rId588" Type="http://schemas.openxmlformats.org/officeDocument/2006/relationships/customXml" Target="../ink/ink370.xml"/><Relationship Id="rId9" Type="http://schemas.openxmlformats.org/officeDocument/2006/relationships/customXml" Target="../ink/ink77.xml"/><Relationship Id="rId210" Type="http://schemas.openxmlformats.org/officeDocument/2006/relationships/image" Target="../media/image206.png"/><Relationship Id="rId448" Type="http://schemas.openxmlformats.org/officeDocument/2006/relationships/image" Target="../media/image323.png"/><Relationship Id="rId655" Type="http://schemas.openxmlformats.org/officeDocument/2006/relationships/customXml" Target="../ink/ink404.xml"/><Relationship Id="rId294" Type="http://schemas.openxmlformats.org/officeDocument/2006/relationships/image" Target="../media/image248.png"/><Relationship Id="rId308" Type="http://schemas.openxmlformats.org/officeDocument/2006/relationships/customXml" Target="../ink/ink228.xml"/><Relationship Id="rId515" Type="http://schemas.openxmlformats.org/officeDocument/2006/relationships/image" Target="../media/image356.png"/><Relationship Id="rId722" Type="http://schemas.openxmlformats.org/officeDocument/2006/relationships/image" Target="../media/image459.png"/><Relationship Id="rId89" Type="http://schemas.openxmlformats.org/officeDocument/2006/relationships/image" Target="../media/image146.png"/><Relationship Id="rId154" Type="http://schemas.openxmlformats.org/officeDocument/2006/relationships/image" Target="../media/image178.png"/><Relationship Id="rId361" Type="http://schemas.openxmlformats.org/officeDocument/2006/relationships/image" Target="../media/image280.png"/><Relationship Id="rId599" Type="http://schemas.openxmlformats.org/officeDocument/2006/relationships/image" Target="../media/image398.png"/><Relationship Id="rId459" Type="http://schemas.openxmlformats.org/officeDocument/2006/relationships/customXml" Target="../ink/ink305.xml"/><Relationship Id="rId666" Type="http://schemas.openxmlformats.org/officeDocument/2006/relationships/image" Target="../media/image431.png"/><Relationship Id="rId16" Type="http://schemas.openxmlformats.org/officeDocument/2006/relationships/image" Target="../media/image110.png"/><Relationship Id="rId221" Type="http://schemas.openxmlformats.org/officeDocument/2006/relationships/customXml" Target="../ink/ink184.xml"/><Relationship Id="rId319" Type="http://schemas.openxmlformats.org/officeDocument/2006/relationships/image" Target="../media/image260.png"/><Relationship Id="rId526" Type="http://schemas.openxmlformats.org/officeDocument/2006/relationships/customXml" Target="../ink/ink339.xml"/><Relationship Id="rId733" Type="http://schemas.openxmlformats.org/officeDocument/2006/relationships/customXml" Target="../ink/ink443.xml"/><Relationship Id="rId165" Type="http://schemas.openxmlformats.org/officeDocument/2006/relationships/customXml" Target="../ink/ink156.xml"/><Relationship Id="rId372" Type="http://schemas.openxmlformats.org/officeDocument/2006/relationships/customXml" Target="../ink/ink261.xml"/><Relationship Id="rId677" Type="http://schemas.openxmlformats.org/officeDocument/2006/relationships/customXml" Target="../ink/ink415.xml"/><Relationship Id="rId232" Type="http://schemas.openxmlformats.org/officeDocument/2006/relationships/image" Target="../media/image217.png"/><Relationship Id="rId27" Type="http://schemas.openxmlformats.org/officeDocument/2006/relationships/customXml" Target="../ink/ink86.xml"/><Relationship Id="rId537" Type="http://schemas.openxmlformats.org/officeDocument/2006/relationships/image" Target="../media/image367.png"/><Relationship Id="rId744" Type="http://schemas.openxmlformats.org/officeDocument/2006/relationships/image" Target="../media/image470.png"/><Relationship Id="rId80" Type="http://schemas.openxmlformats.org/officeDocument/2006/relationships/image" Target="../media/image142.png"/><Relationship Id="rId176" Type="http://schemas.openxmlformats.org/officeDocument/2006/relationships/image" Target="../media/image189.png"/><Relationship Id="rId383" Type="http://schemas.openxmlformats.org/officeDocument/2006/relationships/image" Target="../media/image291.png"/><Relationship Id="rId590" Type="http://schemas.openxmlformats.org/officeDocument/2006/relationships/customXml" Target="../ink/ink371.xml"/><Relationship Id="rId604" Type="http://schemas.openxmlformats.org/officeDocument/2006/relationships/customXml" Target="../ink/ink378.xml"/><Relationship Id="rId243" Type="http://schemas.openxmlformats.org/officeDocument/2006/relationships/customXml" Target="../ink/ink195.xml"/><Relationship Id="rId450" Type="http://schemas.openxmlformats.org/officeDocument/2006/relationships/image" Target="../media/image324.png"/><Relationship Id="rId688" Type="http://schemas.openxmlformats.org/officeDocument/2006/relationships/image" Target="../media/image442.png"/><Relationship Id="rId38" Type="http://schemas.openxmlformats.org/officeDocument/2006/relationships/image" Target="../media/image121.png"/><Relationship Id="rId103" Type="http://schemas.openxmlformats.org/officeDocument/2006/relationships/customXml" Target="../ink/ink125.xml"/><Relationship Id="rId310" Type="http://schemas.openxmlformats.org/officeDocument/2006/relationships/customXml" Target="../ink/ink229.xml"/><Relationship Id="rId548" Type="http://schemas.openxmlformats.org/officeDocument/2006/relationships/customXml" Target="../ink/ink350.xml"/><Relationship Id="rId755" Type="http://schemas.openxmlformats.org/officeDocument/2006/relationships/customXml" Target="../ink/ink454.xml"/><Relationship Id="rId91" Type="http://schemas.openxmlformats.org/officeDocument/2006/relationships/image" Target="../media/image147.png"/><Relationship Id="rId187" Type="http://schemas.openxmlformats.org/officeDocument/2006/relationships/customXml" Target="../ink/ink167.xml"/><Relationship Id="rId394" Type="http://schemas.openxmlformats.org/officeDocument/2006/relationships/image" Target="../media/image296.png"/><Relationship Id="rId408" Type="http://schemas.openxmlformats.org/officeDocument/2006/relationships/image" Target="../media/image303.png"/><Relationship Id="rId615" Type="http://schemas.openxmlformats.org/officeDocument/2006/relationships/image" Target="../media/image406.png"/><Relationship Id="rId254" Type="http://schemas.openxmlformats.org/officeDocument/2006/relationships/image" Target="../media/image228.png"/><Relationship Id="rId699" Type="http://schemas.openxmlformats.org/officeDocument/2006/relationships/customXml" Target="../ink/ink426.xml"/><Relationship Id="rId49" Type="http://schemas.openxmlformats.org/officeDocument/2006/relationships/customXml" Target="../ink/ink97.xml"/><Relationship Id="rId114" Type="http://schemas.openxmlformats.org/officeDocument/2006/relationships/image" Target="../media/image158.png"/><Relationship Id="rId461" Type="http://schemas.openxmlformats.org/officeDocument/2006/relationships/customXml" Target="../ink/ink306.xml"/><Relationship Id="rId559" Type="http://schemas.openxmlformats.org/officeDocument/2006/relationships/image" Target="../media/image378.png"/><Relationship Id="rId766" Type="http://schemas.openxmlformats.org/officeDocument/2006/relationships/image" Target="../media/image481.png"/><Relationship Id="rId198" Type="http://schemas.openxmlformats.org/officeDocument/2006/relationships/image" Target="../media/image200.png"/><Relationship Id="rId321" Type="http://schemas.openxmlformats.org/officeDocument/2006/relationships/image" Target="../media/image261.png"/><Relationship Id="rId419" Type="http://schemas.openxmlformats.org/officeDocument/2006/relationships/customXml" Target="../ink/ink285.xml"/><Relationship Id="rId626" Type="http://schemas.openxmlformats.org/officeDocument/2006/relationships/image" Target="../media/image411.png"/><Relationship Id="rId265" Type="http://schemas.openxmlformats.org/officeDocument/2006/relationships/customXml" Target="../ink/ink206.xml"/><Relationship Id="rId472" Type="http://schemas.openxmlformats.org/officeDocument/2006/relationships/image" Target="../media/image335.png"/><Relationship Id="rId125" Type="http://schemas.openxmlformats.org/officeDocument/2006/relationships/customXml" Target="../ink/ink136.xml"/><Relationship Id="rId332" Type="http://schemas.openxmlformats.org/officeDocument/2006/relationships/image" Target="../media/image266.png"/><Relationship Id="rId777" Type="http://schemas.openxmlformats.org/officeDocument/2006/relationships/customXml" Target="../ink/ink465.xml"/><Relationship Id="rId637" Type="http://schemas.openxmlformats.org/officeDocument/2006/relationships/customXml" Target="../ink/ink395.xml"/><Relationship Id="rId276" Type="http://schemas.openxmlformats.org/officeDocument/2006/relationships/image" Target="../media/image239.png"/><Relationship Id="rId483" Type="http://schemas.openxmlformats.org/officeDocument/2006/relationships/image" Target="../media/image340.png"/><Relationship Id="rId690" Type="http://schemas.openxmlformats.org/officeDocument/2006/relationships/image" Target="../media/image443.png"/><Relationship Id="rId704" Type="http://schemas.openxmlformats.org/officeDocument/2006/relationships/image" Target="../media/image450.png"/><Relationship Id="rId40" Type="http://schemas.openxmlformats.org/officeDocument/2006/relationships/image" Target="../media/image122.png"/><Relationship Id="rId136" Type="http://schemas.openxmlformats.org/officeDocument/2006/relationships/image" Target="../media/image169.png"/><Relationship Id="rId343" Type="http://schemas.openxmlformats.org/officeDocument/2006/relationships/customXml" Target="../ink/ink246.xml"/><Relationship Id="rId550" Type="http://schemas.openxmlformats.org/officeDocument/2006/relationships/customXml" Target="../ink/ink351.xml"/><Relationship Id="rId203" Type="http://schemas.openxmlformats.org/officeDocument/2006/relationships/customXml" Target="../ink/ink175.xml"/><Relationship Id="rId648" Type="http://schemas.openxmlformats.org/officeDocument/2006/relationships/image" Target="../media/image422.png"/><Relationship Id="rId287" Type="http://schemas.openxmlformats.org/officeDocument/2006/relationships/customXml" Target="../ink/ink217.xml"/><Relationship Id="rId410" Type="http://schemas.openxmlformats.org/officeDocument/2006/relationships/image" Target="../media/image304.png"/><Relationship Id="rId494" Type="http://schemas.openxmlformats.org/officeDocument/2006/relationships/customXml" Target="../ink/ink323.xml"/><Relationship Id="rId508" Type="http://schemas.openxmlformats.org/officeDocument/2006/relationships/customXml" Target="../ink/ink330.xml"/><Relationship Id="rId715" Type="http://schemas.openxmlformats.org/officeDocument/2006/relationships/customXml" Target="../ink/ink434.xml"/><Relationship Id="rId147" Type="http://schemas.openxmlformats.org/officeDocument/2006/relationships/customXml" Target="../ink/ink147.xml"/><Relationship Id="rId354" Type="http://schemas.openxmlformats.org/officeDocument/2006/relationships/customXml" Target="../ink/ink252.xml"/><Relationship Id="rId51" Type="http://schemas.openxmlformats.org/officeDocument/2006/relationships/customXml" Target="../ink/ink98.xml"/><Relationship Id="rId561" Type="http://schemas.openxmlformats.org/officeDocument/2006/relationships/image" Target="../media/image379.png"/><Relationship Id="rId659" Type="http://schemas.openxmlformats.org/officeDocument/2006/relationships/customXml" Target="../ink/ink406.xml"/><Relationship Id="rId214" Type="http://schemas.openxmlformats.org/officeDocument/2006/relationships/image" Target="../media/image208.png"/><Relationship Id="rId298" Type="http://schemas.openxmlformats.org/officeDocument/2006/relationships/image" Target="../media/image250.png"/><Relationship Id="rId421" Type="http://schemas.openxmlformats.org/officeDocument/2006/relationships/customXml" Target="../ink/ink286.xml"/><Relationship Id="rId519" Type="http://schemas.openxmlformats.org/officeDocument/2006/relationships/image" Target="../media/image358.png"/><Relationship Id="rId158" Type="http://schemas.openxmlformats.org/officeDocument/2006/relationships/image" Target="../media/image180.png"/><Relationship Id="rId726" Type="http://schemas.openxmlformats.org/officeDocument/2006/relationships/image" Target="../media/image461.png"/><Relationship Id="rId62" Type="http://schemas.openxmlformats.org/officeDocument/2006/relationships/image" Target="../media/image133.png"/><Relationship Id="rId365" Type="http://schemas.openxmlformats.org/officeDocument/2006/relationships/image" Target="../media/image282.png"/><Relationship Id="rId572" Type="http://schemas.openxmlformats.org/officeDocument/2006/relationships/customXml" Target="../ink/ink362.xml"/><Relationship Id="rId225" Type="http://schemas.openxmlformats.org/officeDocument/2006/relationships/customXml" Target="../ink/ink186.xml"/><Relationship Id="rId432" Type="http://schemas.openxmlformats.org/officeDocument/2006/relationships/image" Target="../media/image315.png"/><Relationship Id="rId737" Type="http://schemas.openxmlformats.org/officeDocument/2006/relationships/customXml" Target="../ink/ink445.xml"/><Relationship Id="rId73" Type="http://schemas.openxmlformats.org/officeDocument/2006/relationships/customXml" Target="../ink/ink109.xml"/><Relationship Id="rId169" Type="http://schemas.openxmlformats.org/officeDocument/2006/relationships/customXml" Target="../ink/ink158.xml"/><Relationship Id="rId376" Type="http://schemas.openxmlformats.org/officeDocument/2006/relationships/customXml" Target="../ink/ink263.xml"/><Relationship Id="rId583" Type="http://schemas.openxmlformats.org/officeDocument/2006/relationships/image" Target="../media/image390.png"/><Relationship Id="rId4" Type="http://schemas.openxmlformats.org/officeDocument/2006/relationships/image" Target="../media/image11.png"/><Relationship Id="rId236" Type="http://schemas.openxmlformats.org/officeDocument/2006/relationships/image" Target="../media/image219.png"/><Relationship Id="rId443" Type="http://schemas.openxmlformats.org/officeDocument/2006/relationships/customXml" Target="../ink/ink297.xml"/><Relationship Id="rId650" Type="http://schemas.openxmlformats.org/officeDocument/2006/relationships/image" Target="../media/image423.png"/><Relationship Id="rId303" Type="http://schemas.openxmlformats.org/officeDocument/2006/relationships/customXml" Target="../ink/ink225.xml"/><Relationship Id="rId748" Type="http://schemas.openxmlformats.org/officeDocument/2006/relationships/image" Target="../media/image472.png"/><Relationship Id="rId84" Type="http://schemas.openxmlformats.org/officeDocument/2006/relationships/customXml" Target="../ink/ink115.xml"/><Relationship Id="rId387" Type="http://schemas.openxmlformats.org/officeDocument/2006/relationships/customXml" Target="../ink/ink269.xml"/><Relationship Id="rId510" Type="http://schemas.openxmlformats.org/officeDocument/2006/relationships/customXml" Target="../ink/ink331.xml"/><Relationship Id="rId594" Type="http://schemas.openxmlformats.org/officeDocument/2006/relationships/customXml" Target="../ink/ink373.xml"/><Relationship Id="rId608" Type="http://schemas.openxmlformats.org/officeDocument/2006/relationships/customXml" Target="../ink/ink380.xml"/><Relationship Id="rId247" Type="http://schemas.openxmlformats.org/officeDocument/2006/relationships/customXml" Target="../ink/ink197.xml"/><Relationship Id="rId107" Type="http://schemas.openxmlformats.org/officeDocument/2006/relationships/customXml" Target="../ink/ink127.xml"/><Relationship Id="rId454" Type="http://schemas.openxmlformats.org/officeDocument/2006/relationships/image" Target="../media/image326.png"/><Relationship Id="rId661" Type="http://schemas.openxmlformats.org/officeDocument/2006/relationships/customXml" Target="../ink/ink407.xml"/><Relationship Id="rId759" Type="http://schemas.openxmlformats.org/officeDocument/2006/relationships/customXml" Target="../ink/ink456.xml"/><Relationship Id="rId11" Type="http://schemas.openxmlformats.org/officeDocument/2006/relationships/customXml" Target="../ink/ink78.xml"/><Relationship Id="rId314" Type="http://schemas.openxmlformats.org/officeDocument/2006/relationships/customXml" Target="../ink/ink231.xml"/><Relationship Id="rId398" Type="http://schemas.openxmlformats.org/officeDocument/2006/relationships/image" Target="../media/image298.png"/><Relationship Id="rId521" Type="http://schemas.openxmlformats.org/officeDocument/2006/relationships/image" Target="../media/image359.png"/><Relationship Id="rId619" Type="http://schemas.openxmlformats.org/officeDocument/2006/relationships/image" Target="../media/image4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8586"/>
            <a:ext cx="12192000" cy="2391377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Staatliche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Rahmenbedinungen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411" y="3535199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Sommersemester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565809"/>
            <a:ext cx="12172951" cy="6286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betrachte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und B,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tauschen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neoklassische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bestimmten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Annahmen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Präferenzen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Tausch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schlechter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falls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häufig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Anreiz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betrügen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betrachte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folgende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Auszahlungsmatrix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Situation auf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442391" y="3532134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(14,14)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(24,10)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(12,18)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(20,15)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1CD4A106-FA58-F4FB-E000-C5C5CBD067D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4246BEA-344C-4E70-A968-E85F710D2AB9}"/>
              </a:ext>
            </a:extLst>
          </p:cNvPr>
          <p:cNvGrpSpPr/>
          <p:nvPr/>
        </p:nvGrpSpPr>
        <p:grpSpPr>
          <a:xfrm>
            <a:off x="10884240" y="1710125"/>
            <a:ext cx="1143720" cy="1136880"/>
            <a:chOff x="10884240" y="1710125"/>
            <a:chExt cx="1143720" cy="11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897F2D6-2A6E-4EE2-B99F-F48125F96476}"/>
                    </a:ext>
                  </a:extLst>
                </p14:cNvPr>
                <p14:cNvContentPartPr/>
                <p14:nvPr/>
              </p14:nvContentPartPr>
              <p14:xfrm>
                <a:off x="11060640" y="1871765"/>
                <a:ext cx="49320" cy="7257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897F2D6-2A6E-4EE2-B99F-F48125F9647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56320" y="1867445"/>
                  <a:ext cx="5796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5D35450-4911-46A4-898E-25933415687F}"/>
                    </a:ext>
                  </a:extLst>
                </p14:cNvPr>
                <p14:cNvContentPartPr/>
                <p14:nvPr/>
              </p14:nvContentPartPr>
              <p14:xfrm>
                <a:off x="10987920" y="2489165"/>
                <a:ext cx="961920" cy="74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5D35450-4911-46A4-898E-2593341568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83600" y="2484845"/>
                  <a:ext cx="97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0555FD8-CF66-42C5-86A7-5A3FF928B09E}"/>
                    </a:ext>
                  </a:extLst>
                </p14:cNvPr>
                <p14:cNvContentPartPr/>
                <p14:nvPr/>
              </p14:nvContentPartPr>
              <p14:xfrm>
                <a:off x="11910600" y="2422565"/>
                <a:ext cx="117000" cy="141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0555FD8-CF66-42C5-86A7-5A3FF928B0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06280" y="2418245"/>
                  <a:ext cx="125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D771EB5-B2B0-41FF-BB12-B69541FA9408}"/>
                    </a:ext>
                  </a:extLst>
                </p14:cNvPr>
                <p14:cNvContentPartPr/>
                <p14:nvPr/>
              </p14:nvContentPartPr>
              <p14:xfrm>
                <a:off x="10995120" y="1796165"/>
                <a:ext cx="212040" cy="1249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D771EB5-B2B0-41FF-BB12-B69541FA94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90800" y="1791845"/>
                  <a:ext cx="220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B569F3E-07C1-4051-98BD-397453BAF204}"/>
                    </a:ext>
                  </a:extLst>
                </p14:cNvPr>
                <p14:cNvContentPartPr/>
                <p14:nvPr/>
              </p14:nvContentPartPr>
              <p14:xfrm>
                <a:off x="10884240" y="1764845"/>
                <a:ext cx="127800" cy="187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B569F3E-07C1-4051-98BD-397453BAF2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79920" y="1760525"/>
                  <a:ext cx="136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B61B0C0-DBCA-4216-8F4B-204C50EF0F1D}"/>
                    </a:ext>
                  </a:extLst>
                </p14:cNvPr>
                <p14:cNvContentPartPr/>
                <p14:nvPr/>
              </p14:nvContentPartPr>
              <p14:xfrm>
                <a:off x="11793960" y="2681765"/>
                <a:ext cx="142560" cy="165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B61B0C0-DBCA-4216-8F4B-204C50EF0F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89640" y="2677445"/>
                  <a:ext cx="151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D7058A-8447-435A-B9D8-8FBE2EF42BF8}"/>
                    </a:ext>
                  </a:extLst>
                </p14:cNvPr>
                <p14:cNvContentPartPr/>
                <p14:nvPr/>
              </p14:nvContentPartPr>
              <p14:xfrm>
                <a:off x="11807280" y="2704805"/>
                <a:ext cx="117000" cy="57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D7058A-8447-435A-B9D8-8FBE2EF42B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02960" y="2700485"/>
                  <a:ext cx="125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04015D-5498-4D69-9465-5EC56794F5B7}"/>
                    </a:ext>
                  </a:extLst>
                </p14:cNvPr>
                <p14:cNvContentPartPr/>
                <p14:nvPr/>
              </p14:nvContentPartPr>
              <p14:xfrm>
                <a:off x="11305440" y="1905965"/>
                <a:ext cx="519480" cy="430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04015D-5498-4D69-9465-5EC56794F5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301120" y="1901645"/>
                  <a:ext cx="5281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2903863-97E7-49CD-B714-A32E24B47930}"/>
                    </a:ext>
                  </a:extLst>
                </p14:cNvPr>
                <p14:cNvContentPartPr/>
                <p14:nvPr/>
              </p14:nvContentPartPr>
              <p14:xfrm>
                <a:off x="11831040" y="2257685"/>
                <a:ext cx="85320" cy="137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2903863-97E7-49CD-B714-A32E24B479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26720" y="2253365"/>
                  <a:ext cx="93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2AF2F43-0A7D-404F-B91C-E17011239587}"/>
                    </a:ext>
                  </a:extLst>
                </p14:cNvPr>
                <p14:cNvContentPartPr/>
                <p14:nvPr/>
              </p14:nvContentPartPr>
              <p14:xfrm>
                <a:off x="11908080" y="2250845"/>
                <a:ext cx="90720" cy="140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2AF2F43-0A7D-404F-B91C-E170112395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903760" y="2246525"/>
                  <a:ext cx="99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1D6439-9EAD-44F6-8AFE-9A3790856257}"/>
                    </a:ext>
                  </a:extLst>
                </p14:cNvPr>
                <p14:cNvContentPartPr/>
                <p14:nvPr/>
              </p14:nvContentPartPr>
              <p14:xfrm>
                <a:off x="11284560" y="1841885"/>
                <a:ext cx="576000" cy="526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1D6439-9EAD-44F6-8AFE-9A37908562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80240" y="1837565"/>
                  <a:ext cx="58464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0225E90-66C4-4ED0-9EA6-96D50BF1F001}"/>
                    </a:ext>
                  </a:extLst>
                </p14:cNvPr>
                <p14:cNvContentPartPr/>
                <p14:nvPr/>
              </p14:nvContentPartPr>
              <p14:xfrm>
                <a:off x="11901600" y="1723805"/>
                <a:ext cx="105480" cy="169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0225E90-66C4-4ED0-9EA6-96D50BF1F0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897280" y="1719485"/>
                  <a:ext cx="11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F43F093-BEAB-4F23-8D86-8C1E677D534B}"/>
                    </a:ext>
                  </a:extLst>
                </p14:cNvPr>
                <p14:cNvContentPartPr/>
                <p14:nvPr/>
              </p14:nvContentPartPr>
              <p14:xfrm>
                <a:off x="11939760" y="1730645"/>
                <a:ext cx="88200" cy="152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F43F093-BEAB-4F23-8D86-8C1E677D53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935440" y="1726325"/>
                  <a:ext cx="96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71CA07F-62C3-4236-8D69-AAC0F9D2673F}"/>
                    </a:ext>
                  </a:extLst>
                </p14:cNvPr>
                <p14:cNvContentPartPr/>
                <p14:nvPr/>
              </p14:nvContentPartPr>
              <p14:xfrm>
                <a:off x="11091960" y="2093165"/>
                <a:ext cx="185760" cy="1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71CA07F-62C3-4236-8D69-AAC0F9D267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87640" y="2088845"/>
                  <a:ext cx="1944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CAAF18-1AFE-4A53-BBEB-B65A2745220E}"/>
                    </a:ext>
                  </a:extLst>
                </p14:cNvPr>
                <p14:cNvContentPartPr/>
                <p14:nvPr/>
              </p14:nvContentPartPr>
              <p14:xfrm>
                <a:off x="11440440" y="2100005"/>
                <a:ext cx="133560" cy="5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CAAF18-1AFE-4A53-BBEB-B65A274522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36120" y="2095685"/>
                  <a:ext cx="1422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35CF995-9A4A-437C-B4CA-EA9FC45BD3A7}"/>
                    </a:ext>
                  </a:extLst>
                </p14:cNvPr>
                <p14:cNvContentPartPr/>
                <p14:nvPr/>
              </p14:nvContentPartPr>
              <p14:xfrm>
                <a:off x="11562840" y="2222765"/>
                <a:ext cx="21240" cy="294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35CF995-9A4A-437C-B4CA-EA9FC45BD3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558520" y="2218445"/>
                  <a:ext cx="29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4C8B1AE-29C5-4967-A998-227A268E8681}"/>
                    </a:ext>
                  </a:extLst>
                </p14:cNvPr>
                <p14:cNvContentPartPr/>
                <p14:nvPr/>
              </p14:nvContentPartPr>
              <p14:xfrm>
                <a:off x="11044800" y="1710125"/>
                <a:ext cx="266040" cy="248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4C8B1AE-29C5-4967-A998-227A268E86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40480" y="1705805"/>
                  <a:ext cx="274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E2C374-35D0-4984-91C2-473C4D7C0CA7}"/>
                    </a:ext>
                  </a:extLst>
                </p14:cNvPr>
                <p14:cNvContentPartPr/>
                <p14:nvPr/>
              </p14:nvContentPartPr>
              <p14:xfrm>
                <a:off x="11007720" y="2339045"/>
                <a:ext cx="293400" cy="234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E2C374-35D0-4984-91C2-473C4D7C0C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03400" y="2334725"/>
                  <a:ext cx="302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C6B21F7-75F3-41D7-B557-3D312A922434}"/>
                    </a:ext>
                  </a:extLst>
                </p14:cNvPr>
                <p14:cNvContentPartPr/>
                <p14:nvPr/>
              </p14:nvContentPartPr>
              <p14:xfrm>
                <a:off x="11059560" y="2375765"/>
                <a:ext cx="123480" cy="45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C6B21F7-75F3-41D7-B557-3D312A9224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55240" y="2371445"/>
                  <a:ext cx="132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123CC0-BA11-4E14-93D6-5616085449A5}"/>
                    </a:ext>
                  </a:extLst>
                </p14:cNvPr>
                <p14:cNvContentPartPr/>
                <p14:nvPr/>
              </p14:nvContentPartPr>
              <p14:xfrm>
                <a:off x="11085480" y="2259125"/>
                <a:ext cx="157680" cy="87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123CC0-BA11-4E14-93D6-5616085449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81160" y="2254805"/>
                  <a:ext cx="166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5AF3A80-4C0C-4021-9786-A3B166D73A97}"/>
                    </a:ext>
                  </a:extLst>
                </p14:cNvPr>
                <p14:cNvContentPartPr/>
                <p14:nvPr/>
              </p14:nvContentPartPr>
              <p14:xfrm>
                <a:off x="11098800" y="2209805"/>
                <a:ext cx="218880" cy="101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5AF3A80-4C0C-4021-9786-A3B166D73A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94480" y="2205485"/>
                  <a:ext cx="22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67244A8-A8CB-472A-8847-D769A83477DF}"/>
                    </a:ext>
                  </a:extLst>
                </p14:cNvPr>
                <p14:cNvContentPartPr/>
                <p14:nvPr/>
              </p14:nvContentPartPr>
              <p14:xfrm>
                <a:off x="11212200" y="2173445"/>
                <a:ext cx="127800" cy="49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67244A8-A8CB-472A-8847-D769A83477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07880" y="2169125"/>
                  <a:ext cx="136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B068A75-292C-4BB9-84B4-B8E80F20CBB1}"/>
                    </a:ext>
                  </a:extLst>
                </p14:cNvPr>
                <p14:cNvContentPartPr/>
                <p14:nvPr/>
              </p14:nvContentPartPr>
              <p14:xfrm>
                <a:off x="11275200" y="2134925"/>
                <a:ext cx="131040" cy="60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B068A75-292C-4BB9-84B4-B8E80F20CB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70880" y="2130605"/>
                  <a:ext cx="139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97DC90B-BFF4-434F-8ED7-DAAC3DDE1E1D}"/>
                    </a:ext>
                  </a:extLst>
                </p14:cNvPr>
                <p14:cNvContentPartPr/>
                <p14:nvPr/>
              </p14:nvContentPartPr>
              <p14:xfrm>
                <a:off x="11133720" y="2235005"/>
                <a:ext cx="18360" cy="114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97DC90B-BFF4-434F-8ED7-DAAC3DDE1E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29400" y="2230685"/>
                  <a:ext cx="27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77D32EF-ED94-4F32-819B-95DA060690D5}"/>
                    </a:ext>
                  </a:extLst>
                </p14:cNvPr>
                <p14:cNvContentPartPr/>
                <p14:nvPr/>
              </p14:nvContentPartPr>
              <p14:xfrm>
                <a:off x="11088000" y="2229245"/>
                <a:ext cx="103320" cy="77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77D32EF-ED94-4F32-819B-95DA060690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83680" y="2224925"/>
                  <a:ext cx="111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D625663-83DC-4C97-9A2E-3B1D0CDBC23F}"/>
                    </a:ext>
                  </a:extLst>
                </p14:cNvPr>
                <p14:cNvContentPartPr/>
                <p14:nvPr/>
              </p14:nvContentPartPr>
              <p14:xfrm>
                <a:off x="11190600" y="2210525"/>
                <a:ext cx="30240" cy="123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D625663-83DC-4C97-9A2E-3B1D0CDBC2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86280" y="2206205"/>
                  <a:ext cx="38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DC7A857-2152-47CB-B5E4-E8DE65FA03BB}"/>
                    </a:ext>
                  </a:extLst>
                </p14:cNvPr>
                <p14:cNvContentPartPr/>
                <p14:nvPr/>
              </p14:nvContentPartPr>
              <p14:xfrm>
                <a:off x="11170440" y="2182805"/>
                <a:ext cx="118440" cy="119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DC7A857-2152-47CB-B5E4-E8DE65FA03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66120" y="2178485"/>
                  <a:ext cx="127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C012F3-9840-4CDE-B243-0798DEB1C62E}"/>
                    </a:ext>
                  </a:extLst>
                </p14:cNvPr>
                <p14:cNvContentPartPr/>
                <p14:nvPr/>
              </p14:nvContentPartPr>
              <p14:xfrm>
                <a:off x="11063880" y="1879685"/>
                <a:ext cx="164880" cy="151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C012F3-9840-4CDE-B243-0798DEB1C6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59560" y="1875365"/>
                  <a:ext cx="173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BE4A3A7-34AD-4A0E-8D8D-A39521A2CE3A}"/>
                    </a:ext>
                  </a:extLst>
                </p14:cNvPr>
                <p14:cNvContentPartPr/>
                <p14:nvPr/>
              </p14:nvContentPartPr>
              <p14:xfrm>
                <a:off x="11116080" y="1949525"/>
                <a:ext cx="128520" cy="80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BE4A3A7-34AD-4A0E-8D8D-A39521A2CE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11760" y="1945205"/>
                  <a:ext cx="137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50C33AC-6E05-4E72-812C-00BF53E878D8}"/>
                    </a:ext>
                  </a:extLst>
                </p14:cNvPr>
                <p14:cNvContentPartPr/>
                <p14:nvPr/>
              </p14:nvContentPartPr>
              <p14:xfrm>
                <a:off x="11181960" y="1985525"/>
                <a:ext cx="145800" cy="72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50C33AC-6E05-4E72-812C-00BF53E878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77640" y="1981205"/>
                  <a:ext cx="154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0FF9515-2A67-433E-AAC3-1B0A72344C84}"/>
                    </a:ext>
                  </a:extLst>
                </p14:cNvPr>
                <p14:cNvContentPartPr/>
                <p14:nvPr/>
              </p14:nvContentPartPr>
              <p14:xfrm>
                <a:off x="11163240" y="1913885"/>
                <a:ext cx="84240" cy="89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0FF9515-2A67-433E-AAC3-1B0A72344C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58920" y="1909565"/>
                  <a:ext cx="92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47BB809-5B6C-4528-A421-877F88B2C72F}"/>
                    </a:ext>
                  </a:extLst>
                </p14:cNvPr>
                <p14:cNvContentPartPr/>
                <p14:nvPr/>
              </p14:nvContentPartPr>
              <p14:xfrm>
                <a:off x="11206080" y="1977245"/>
                <a:ext cx="48960" cy="35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47BB809-5B6C-4528-A421-877F88B2C7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01760" y="1972925"/>
                  <a:ext cx="57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A6C8DC0-EE24-4A63-B3B8-A2D3BE9B21A1}"/>
                    </a:ext>
                  </a:extLst>
                </p14:cNvPr>
                <p14:cNvContentPartPr/>
                <p14:nvPr/>
              </p14:nvContentPartPr>
              <p14:xfrm>
                <a:off x="11230920" y="1938725"/>
                <a:ext cx="131400" cy="93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A6C8DC0-EE24-4A63-B3B8-A2D3BE9B21A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26600" y="1934405"/>
                  <a:ext cx="140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6F89084-80C6-48C9-AB62-2609446C6153}"/>
                    </a:ext>
                  </a:extLst>
                </p14:cNvPr>
                <p14:cNvContentPartPr/>
                <p14:nvPr/>
              </p14:nvContentPartPr>
              <p14:xfrm>
                <a:off x="11547360" y="2061125"/>
                <a:ext cx="48960" cy="76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6F89084-80C6-48C9-AB62-2609446C61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43040" y="2056805"/>
                  <a:ext cx="5760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2DB37D3-7273-4F0F-8B95-7FFC9E7519C4}"/>
                  </a:ext>
                </a:extLst>
              </p14:cNvPr>
              <p14:cNvContentPartPr/>
              <p14:nvPr/>
            </p14:nvContentPartPr>
            <p14:xfrm>
              <a:off x="1317600" y="4900805"/>
              <a:ext cx="344520" cy="3574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2DB37D3-7273-4F0F-8B95-7FFC9E7519C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13280" y="4896485"/>
                <a:ext cx="3531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B874DA7-3684-4477-B422-2033FECA866A}"/>
                  </a:ext>
                </a:extLst>
              </p14:cNvPr>
              <p14:cNvContentPartPr/>
              <p14:nvPr/>
            </p14:nvContentPartPr>
            <p14:xfrm>
              <a:off x="6317640" y="3583925"/>
              <a:ext cx="401760" cy="4057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B874DA7-3684-4477-B422-2033FECA866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13320" y="3579605"/>
                <a:ext cx="41040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B01C87E1-AADA-4947-95D3-75E29605B320}"/>
                  </a:ext>
                </a:extLst>
              </p14:cNvPr>
              <p14:cNvContentPartPr/>
              <p14:nvPr/>
            </p14:nvContentPartPr>
            <p14:xfrm>
              <a:off x="5108400" y="4945445"/>
              <a:ext cx="933840" cy="691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B01C87E1-AADA-4947-95D3-75E29605B32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04080" y="4941125"/>
                <a:ext cx="9424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966AA9E5-0071-453C-8A74-EE8E7DBE0A43}"/>
              </a:ext>
            </a:extLst>
          </p:cNvPr>
          <p:cNvGrpSpPr/>
          <p:nvPr/>
        </p:nvGrpSpPr>
        <p:grpSpPr>
          <a:xfrm>
            <a:off x="5277960" y="4887485"/>
            <a:ext cx="457920" cy="39240"/>
            <a:chOff x="5277960" y="4887485"/>
            <a:chExt cx="457920" cy="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9BBDD18-FECC-4D5C-B933-D7309C884D18}"/>
                    </a:ext>
                  </a:extLst>
                </p14:cNvPr>
                <p14:cNvContentPartPr/>
                <p14:nvPr/>
              </p14:nvContentPartPr>
              <p14:xfrm>
                <a:off x="5277960" y="4899725"/>
                <a:ext cx="155880" cy="27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9BBDD18-FECC-4D5C-B933-D7309C884D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73640" y="4895405"/>
                  <a:ext cx="164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4F80A28-057D-45F3-86C7-89B0DF905966}"/>
                    </a:ext>
                  </a:extLst>
                </p14:cNvPr>
                <p14:cNvContentPartPr/>
                <p14:nvPr/>
              </p14:nvContentPartPr>
              <p14:xfrm>
                <a:off x="5589000" y="4887485"/>
                <a:ext cx="146880" cy="29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4F80A28-057D-45F3-86C7-89B0DF9059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84680" y="4883165"/>
                  <a:ext cx="1555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E079653-9CEB-4077-881F-90D480CA417A}"/>
                  </a:ext>
                </a:extLst>
              </p14:cNvPr>
              <p14:cNvContentPartPr/>
              <p14:nvPr/>
            </p14:nvContentPartPr>
            <p14:xfrm>
              <a:off x="7230240" y="4897925"/>
              <a:ext cx="245520" cy="734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E079653-9CEB-4077-881F-90D480CA417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25920" y="4893605"/>
                <a:ext cx="2541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4E86FB6-7B4F-4A34-B339-1A132E0A3623}"/>
                  </a:ext>
                </a:extLst>
              </p14:cNvPr>
              <p14:cNvContentPartPr/>
              <p14:nvPr/>
            </p14:nvContentPartPr>
            <p14:xfrm>
              <a:off x="7587720" y="4908365"/>
              <a:ext cx="226080" cy="417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4E86FB6-7B4F-4A34-B339-1A132E0A362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83400" y="4904045"/>
                <a:ext cx="23472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A243171-A378-42E6-BAF4-6602F503373E}"/>
              </a:ext>
            </a:extLst>
          </p:cNvPr>
          <p:cNvGrpSpPr/>
          <p:nvPr/>
        </p:nvGrpSpPr>
        <p:grpSpPr>
          <a:xfrm>
            <a:off x="6082560" y="3193685"/>
            <a:ext cx="688320" cy="244080"/>
            <a:chOff x="6082560" y="3193685"/>
            <a:chExt cx="68832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FC6CF2D-BE71-4B34-AB3C-FB7277ED9453}"/>
                    </a:ext>
                  </a:extLst>
                </p14:cNvPr>
                <p14:cNvContentPartPr/>
                <p14:nvPr/>
              </p14:nvContentPartPr>
              <p14:xfrm>
                <a:off x="6082560" y="3202325"/>
                <a:ext cx="123480" cy="198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FC6CF2D-BE71-4B34-AB3C-FB7277ED945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78240" y="3198005"/>
                  <a:ext cx="132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7F7C4B8-CF07-45BD-AC0B-AE7F870AC13D}"/>
                    </a:ext>
                  </a:extLst>
                </p14:cNvPr>
                <p14:cNvContentPartPr/>
                <p14:nvPr/>
              </p14:nvContentPartPr>
              <p14:xfrm>
                <a:off x="6248520" y="3256325"/>
                <a:ext cx="92520" cy="11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7F7C4B8-CF07-45BD-AC0B-AE7F870AC13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44200" y="3252005"/>
                  <a:ext cx="101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AD0183E-A100-4AD4-864C-BB62E752D65B}"/>
                    </a:ext>
                  </a:extLst>
                </p14:cNvPr>
                <p14:cNvContentPartPr/>
                <p14:nvPr/>
              </p14:nvContentPartPr>
              <p14:xfrm>
                <a:off x="6320160" y="3258485"/>
                <a:ext cx="33840" cy="132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AD0183E-A100-4AD4-864C-BB62E752D6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15840" y="3254165"/>
                  <a:ext cx="42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9C8D0AE-DC79-443E-9134-6C47C3744C7D}"/>
                    </a:ext>
                  </a:extLst>
                </p14:cNvPr>
                <p14:cNvContentPartPr/>
                <p14:nvPr/>
              </p14:nvContentPartPr>
              <p14:xfrm>
                <a:off x="6262920" y="3331925"/>
                <a:ext cx="128520" cy="22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9C8D0AE-DC79-443E-9134-6C47C3744C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58600" y="3327605"/>
                  <a:ext cx="137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9C56998-F35F-439E-981A-6E119511F728}"/>
                    </a:ext>
                  </a:extLst>
                </p14:cNvPr>
                <p14:cNvContentPartPr/>
                <p14:nvPr/>
              </p14:nvContentPartPr>
              <p14:xfrm>
                <a:off x="6434280" y="3351005"/>
                <a:ext cx="15480" cy="82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9C56998-F35F-439E-981A-6E119511F7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29960" y="3346685"/>
                  <a:ext cx="24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0080E80-B5AF-4158-AC71-750883035870}"/>
                    </a:ext>
                  </a:extLst>
                </p14:cNvPr>
                <p14:cNvContentPartPr/>
                <p14:nvPr/>
              </p14:nvContentPartPr>
              <p14:xfrm>
                <a:off x="6565680" y="3244805"/>
                <a:ext cx="9360" cy="99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0080E80-B5AF-4158-AC71-75088303587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61360" y="3240485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FE6E830-7F33-4C3D-AC15-770B9D8C73E1}"/>
                    </a:ext>
                  </a:extLst>
                </p14:cNvPr>
                <p14:cNvContentPartPr/>
                <p14:nvPr/>
              </p14:nvContentPartPr>
              <p14:xfrm>
                <a:off x="6486120" y="3232205"/>
                <a:ext cx="167400" cy="174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FE6E830-7F33-4C3D-AC15-770B9D8C73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81800" y="3227885"/>
                  <a:ext cx="176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DA9C1A1-BCB4-4CC3-BBF2-AC78E61F2F0E}"/>
                    </a:ext>
                  </a:extLst>
                </p14:cNvPr>
                <p14:cNvContentPartPr/>
                <p14:nvPr/>
              </p14:nvContentPartPr>
              <p14:xfrm>
                <a:off x="6627960" y="3193685"/>
                <a:ext cx="142920" cy="244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DA9C1A1-BCB4-4CC3-BBF2-AC78E61F2F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23640" y="3189365"/>
                  <a:ext cx="1515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D4D6640-EEA9-429C-AD87-951DC9C47F06}"/>
              </a:ext>
            </a:extLst>
          </p:cNvPr>
          <p:cNvGrpSpPr/>
          <p:nvPr/>
        </p:nvGrpSpPr>
        <p:grpSpPr>
          <a:xfrm>
            <a:off x="5572800" y="5310485"/>
            <a:ext cx="240840" cy="125280"/>
            <a:chOff x="5572800" y="5310485"/>
            <a:chExt cx="24084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8811D7F-2E3E-4363-806F-0675F1A6B4A7}"/>
                    </a:ext>
                  </a:extLst>
                </p14:cNvPr>
                <p14:cNvContentPartPr/>
                <p14:nvPr/>
              </p14:nvContentPartPr>
              <p14:xfrm>
                <a:off x="5797800" y="5310485"/>
                <a:ext cx="2160" cy="1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8811D7F-2E3E-4363-806F-0675F1A6B4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93480" y="5306165"/>
                  <a:ext cx="10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E8FC58-5D72-447C-9DCD-59D2D7A6A4B5}"/>
                    </a:ext>
                  </a:extLst>
                </p14:cNvPr>
                <p14:cNvContentPartPr/>
                <p14:nvPr/>
              </p14:nvContentPartPr>
              <p14:xfrm>
                <a:off x="5572800" y="5374565"/>
                <a:ext cx="240840" cy="61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E8FC58-5D72-447C-9DCD-59D2D7A6A4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68480" y="5370245"/>
                  <a:ext cx="24948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A006E63-3E5E-444D-B36B-696FA2118546}"/>
                  </a:ext>
                </a:extLst>
              </p14:cNvPr>
              <p14:cNvContentPartPr/>
              <p14:nvPr/>
            </p14:nvContentPartPr>
            <p14:xfrm>
              <a:off x="5196960" y="5392565"/>
              <a:ext cx="245880" cy="568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A006E63-3E5E-444D-B36B-696FA21185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192640" y="5388245"/>
                <a:ext cx="2545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A0E906D-D8E5-46BA-827D-E627336AF472}"/>
                  </a:ext>
                </a:extLst>
              </p14:cNvPr>
              <p14:cNvContentPartPr/>
              <p14:nvPr/>
            </p14:nvContentPartPr>
            <p14:xfrm>
              <a:off x="7043760" y="5068205"/>
              <a:ext cx="968040" cy="4082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A0E906D-D8E5-46BA-827D-E627336AF47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039440" y="5063885"/>
                <a:ext cx="97668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06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565809"/>
            <a:ext cx="12172951" cy="6286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76631"/>
              </p:ext>
            </p:extLst>
          </p:nvPr>
        </p:nvGraphicFramePr>
        <p:xfrm>
          <a:off x="832005" y="1171657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(14,14)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(24,10)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(12,18)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(20,15)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1CD4A106-FA58-F4FB-E000-C5C5CBD067D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F3420B76-7537-46DF-A634-6CE5075AAD70}"/>
                  </a:ext>
                </a:extLst>
              </p14:cNvPr>
              <p14:cNvContentPartPr/>
              <p14:nvPr/>
            </p14:nvContentPartPr>
            <p14:xfrm>
              <a:off x="3467974" y="2541725"/>
              <a:ext cx="798120" cy="352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F3420B76-7537-46DF-A634-6CE5075AAD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3654" y="2537405"/>
                <a:ext cx="806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1C51C08-28DE-4E3A-833F-99D660846870}"/>
                  </a:ext>
                </a:extLst>
              </p14:cNvPr>
              <p14:cNvContentPartPr/>
              <p14:nvPr/>
            </p14:nvContentPartPr>
            <p14:xfrm>
              <a:off x="5950894" y="2562245"/>
              <a:ext cx="185760" cy="172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1C51C08-28DE-4E3A-833F-99D6608468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6574" y="2557925"/>
                <a:ext cx="1944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99B9951F-E21F-4BC2-9296-5802E70B993A}"/>
                  </a:ext>
                </a:extLst>
              </p14:cNvPr>
              <p14:cNvContentPartPr/>
              <p14:nvPr/>
            </p14:nvContentPartPr>
            <p14:xfrm>
              <a:off x="5630494" y="2571245"/>
              <a:ext cx="204840" cy="158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99B9951F-E21F-4BC2-9296-5802E70B99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6174" y="2566925"/>
                <a:ext cx="213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5A647BF-A173-4661-A4C6-CD15DE41BF3B}"/>
                  </a:ext>
                </a:extLst>
              </p14:cNvPr>
              <p14:cNvContentPartPr/>
              <p14:nvPr/>
            </p14:nvContentPartPr>
            <p14:xfrm>
              <a:off x="7664134" y="2554685"/>
              <a:ext cx="262800" cy="280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5A647BF-A173-4661-A4C6-CD15DE41BF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9814" y="2550365"/>
                <a:ext cx="2714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501C04E7-0708-4B9B-8CA7-09275EAA5F3C}"/>
                  </a:ext>
                </a:extLst>
              </p14:cNvPr>
              <p14:cNvContentPartPr/>
              <p14:nvPr/>
            </p14:nvContentPartPr>
            <p14:xfrm>
              <a:off x="7442014" y="2645405"/>
              <a:ext cx="1223280" cy="5936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501C04E7-0708-4B9B-8CA7-09275EAA5F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7694" y="2641085"/>
                <a:ext cx="123192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A9AE3986-5091-4A5A-9672-5031253676E6}"/>
                  </a:ext>
                </a:extLst>
              </p14:cNvPr>
              <p14:cNvContentPartPr/>
              <p14:nvPr/>
            </p14:nvContentPartPr>
            <p14:xfrm>
              <a:off x="5464174" y="3398525"/>
              <a:ext cx="3116880" cy="123552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A9AE3986-5091-4A5A-9672-5031253676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59854" y="3394205"/>
                <a:ext cx="3125520" cy="12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uppieren 399">
            <a:extLst>
              <a:ext uri="{FF2B5EF4-FFF2-40B4-BE49-F238E27FC236}">
                <a16:creationId xmlns:a16="http://schemas.microsoft.com/office/drawing/2014/main" id="{E6E8EB26-0A76-4609-B699-5165F71AFF43}"/>
              </a:ext>
            </a:extLst>
          </p:cNvPr>
          <p:cNvGrpSpPr/>
          <p:nvPr/>
        </p:nvGrpSpPr>
        <p:grpSpPr>
          <a:xfrm>
            <a:off x="18454" y="2173805"/>
            <a:ext cx="10982520" cy="4506480"/>
            <a:chOff x="18454" y="2173805"/>
            <a:chExt cx="10982520" cy="450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725B099-BB57-4836-9A9D-675B3ECFD0AC}"/>
                    </a:ext>
                  </a:extLst>
                </p14:cNvPr>
                <p14:cNvContentPartPr/>
                <p14:nvPr/>
              </p14:nvContentPartPr>
              <p14:xfrm>
                <a:off x="3811414" y="3353165"/>
                <a:ext cx="208080" cy="9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725B099-BB57-4836-9A9D-675B3ECFD0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07094" y="3348845"/>
                  <a:ext cx="21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29F35B2-D618-440E-BB3B-8835159EB99D}"/>
                    </a:ext>
                  </a:extLst>
                </p14:cNvPr>
                <p14:cNvContentPartPr/>
                <p14:nvPr/>
              </p14:nvContentPartPr>
              <p14:xfrm>
                <a:off x="3830494" y="3381605"/>
                <a:ext cx="194760" cy="12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29F35B2-D618-440E-BB3B-8835159EB9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26174" y="3377285"/>
                  <a:ext cx="203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92B58C7-4637-4D9F-A3EE-CC532231E7D9}"/>
                    </a:ext>
                  </a:extLst>
                </p14:cNvPr>
                <p14:cNvContentPartPr/>
                <p14:nvPr/>
              </p14:nvContentPartPr>
              <p14:xfrm>
                <a:off x="3995014" y="3288725"/>
                <a:ext cx="117360" cy="1670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92B58C7-4637-4D9F-A3EE-CC532231E7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90694" y="3284405"/>
                  <a:ext cx="126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32F0DDD-4C3A-4063-A1F4-BBED47539DB5}"/>
                    </a:ext>
                  </a:extLst>
                </p14:cNvPr>
                <p14:cNvContentPartPr/>
                <p14:nvPr/>
              </p14:nvContentPartPr>
              <p14:xfrm>
                <a:off x="4361134" y="3257405"/>
                <a:ext cx="97560" cy="150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32F0DDD-4C3A-4063-A1F4-BBED47539D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56814" y="3253085"/>
                  <a:ext cx="106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B96DF83-1134-4443-A829-404CD91A4567}"/>
                    </a:ext>
                  </a:extLst>
                </p14:cNvPr>
                <p14:cNvContentPartPr/>
                <p14:nvPr/>
              </p14:nvContentPartPr>
              <p14:xfrm>
                <a:off x="4481734" y="3320765"/>
                <a:ext cx="79200" cy="71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B96DF83-1134-4443-A829-404CD91A456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77414" y="3316445"/>
                  <a:ext cx="87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DA615CB-4703-429A-B546-EDDE49EFCCB4}"/>
                    </a:ext>
                  </a:extLst>
                </p14:cNvPr>
                <p14:cNvContentPartPr/>
                <p14:nvPr/>
              </p14:nvContentPartPr>
              <p14:xfrm>
                <a:off x="4555174" y="3235085"/>
                <a:ext cx="225360" cy="1360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DA615CB-4703-429A-B546-EDDE49EFCC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0854" y="3230765"/>
                  <a:ext cx="23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D51C61B-543E-407F-A788-321E0535AA95}"/>
                    </a:ext>
                  </a:extLst>
                </p14:cNvPr>
                <p14:cNvContentPartPr/>
                <p14:nvPr/>
              </p14:nvContentPartPr>
              <p14:xfrm>
                <a:off x="4766134" y="3308525"/>
                <a:ext cx="81000" cy="158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D51C61B-543E-407F-A788-321E0535AA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61814" y="3304205"/>
                  <a:ext cx="89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A4B916F-D92F-4F3C-8AF6-EBC09DE27010}"/>
                    </a:ext>
                  </a:extLst>
                </p14:cNvPr>
                <p14:cNvContentPartPr/>
                <p14:nvPr/>
              </p14:nvContentPartPr>
              <p14:xfrm>
                <a:off x="4877374" y="3307805"/>
                <a:ext cx="125280" cy="51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A4B916F-D92F-4F3C-8AF6-EBC09DE270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73054" y="3303485"/>
                  <a:ext cx="133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E649590-7E34-45D4-8545-0C858D4B9CA6}"/>
                    </a:ext>
                  </a:extLst>
                </p14:cNvPr>
                <p14:cNvContentPartPr/>
                <p14:nvPr/>
              </p14:nvContentPartPr>
              <p14:xfrm>
                <a:off x="4726534" y="3249125"/>
                <a:ext cx="123480" cy="8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E649590-7E34-45D4-8545-0C858D4B9C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22214" y="3244805"/>
                  <a:ext cx="132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C915621-A053-4EB6-A476-E2EF8D6B439F}"/>
                    </a:ext>
                  </a:extLst>
                </p14:cNvPr>
                <p14:cNvContentPartPr/>
                <p14:nvPr/>
              </p14:nvContentPartPr>
              <p14:xfrm>
                <a:off x="9807574" y="2438765"/>
                <a:ext cx="39240" cy="15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C915621-A053-4EB6-A476-E2EF8D6B43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03254" y="2434445"/>
                  <a:ext cx="47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1E363FE-5844-48F7-919E-A5C86CE4BC4A}"/>
                    </a:ext>
                  </a:extLst>
                </p14:cNvPr>
                <p14:cNvContentPartPr/>
                <p14:nvPr/>
              </p14:nvContentPartPr>
              <p14:xfrm>
                <a:off x="6005254" y="3064445"/>
                <a:ext cx="165240" cy="68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1E363FE-5844-48F7-919E-A5C86CE4BC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0934" y="3060125"/>
                  <a:ext cx="173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C095E30-CAFE-4422-A2E8-3A45EA89AFDB}"/>
                    </a:ext>
                  </a:extLst>
                </p14:cNvPr>
                <p14:cNvContentPartPr/>
                <p14:nvPr/>
              </p14:nvContentPartPr>
              <p14:xfrm>
                <a:off x="339934" y="3434525"/>
                <a:ext cx="174600" cy="196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C095E30-CAFE-4422-A2E8-3A45EA89AF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5614" y="3430205"/>
                  <a:ext cx="183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97F71D1-82A6-4BBB-B6E6-14AB739018F7}"/>
                    </a:ext>
                  </a:extLst>
                </p14:cNvPr>
                <p14:cNvContentPartPr/>
                <p14:nvPr/>
              </p14:nvContentPartPr>
              <p14:xfrm>
                <a:off x="520654" y="3439205"/>
                <a:ext cx="156960" cy="200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97F71D1-82A6-4BBB-B6E6-14AB739018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6334" y="3434885"/>
                  <a:ext cx="165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6328CCA-D5AA-4B22-9A23-9D0597CE6C65}"/>
                    </a:ext>
                  </a:extLst>
                </p14:cNvPr>
                <p14:cNvContentPartPr/>
                <p14:nvPr/>
              </p14:nvContentPartPr>
              <p14:xfrm>
                <a:off x="693814" y="3342725"/>
                <a:ext cx="91800" cy="172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6328CCA-D5AA-4B22-9A23-9D0597CE6C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9494" y="3338405"/>
                  <a:ext cx="100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3557F95-EFC1-430A-9078-04F770F30D4D}"/>
                    </a:ext>
                  </a:extLst>
                </p14:cNvPr>
                <p14:cNvContentPartPr/>
                <p14:nvPr/>
              </p14:nvContentPartPr>
              <p14:xfrm>
                <a:off x="822694" y="3420845"/>
                <a:ext cx="197280" cy="79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3557F95-EFC1-430A-9078-04F770F30D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8374" y="3416525"/>
                  <a:ext cx="205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7808640-8611-4B1A-83BF-1604B856D3FE}"/>
                    </a:ext>
                  </a:extLst>
                </p14:cNvPr>
                <p14:cNvContentPartPr/>
                <p14:nvPr/>
              </p14:nvContentPartPr>
              <p14:xfrm>
                <a:off x="1140574" y="3334445"/>
                <a:ext cx="165600" cy="155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7808640-8611-4B1A-83BF-1604B856D3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6254" y="3330125"/>
                  <a:ext cx="174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CCB36A8-6475-40E2-AFEB-602E37E58C53}"/>
                    </a:ext>
                  </a:extLst>
                </p14:cNvPr>
                <p14:cNvContentPartPr/>
                <p14:nvPr/>
              </p14:nvContentPartPr>
              <p14:xfrm>
                <a:off x="1211854" y="3426605"/>
                <a:ext cx="76320" cy="11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CCB36A8-6475-40E2-AFEB-602E37E58C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07534" y="3422285"/>
                  <a:ext cx="84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3ACC8B1-6175-4A79-A76F-019E037FD1A9}"/>
                    </a:ext>
                  </a:extLst>
                </p14:cNvPr>
                <p14:cNvContentPartPr/>
                <p14:nvPr/>
              </p14:nvContentPartPr>
              <p14:xfrm>
                <a:off x="1397254" y="3510845"/>
                <a:ext cx="360" cy="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3ACC8B1-6175-4A79-A76F-019E037FD1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92934" y="3506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7ABC262-AAF3-4188-8F2D-E38C0F86EF2F}"/>
                    </a:ext>
                  </a:extLst>
                </p14:cNvPr>
                <p14:cNvContentPartPr/>
                <p14:nvPr/>
              </p14:nvContentPartPr>
              <p14:xfrm>
                <a:off x="1404094" y="3275765"/>
                <a:ext cx="87480" cy="192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7ABC262-AAF3-4188-8F2D-E38C0F86EF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99774" y="3271445"/>
                  <a:ext cx="96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0954DD6-2A59-428E-B952-87BF303B5662}"/>
                    </a:ext>
                  </a:extLst>
                </p14:cNvPr>
                <p14:cNvContentPartPr/>
                <p14:nvPr/>
              </p14:nvContentPartPr>
              <p14:xfrm>
                <a:off x="1508134" y="3387005"/>
                <a:ext cx="78120" cy="83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0954DD6-2A59-428E-B952-87BF303B56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03814" y="3382685"/>
                  <a:ext cx="86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A320E74-8B5D-4831-9513-64A59BBE7EED}"/>
                    </a:ext>
                  </a:extLst>
                </p14:cNvPr>
                <p14:cNvContentPartPr/>
                <p14:nvPr/>
              </p14:nvContentPartPr>
              <p14:xfrm>
                <a:off x="1614334" y="3300965"/>
                <a:ext cx="221040" cy="146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A320E74-8B5D-4831-9513-64A59BBE7EE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10014" y="3296645"/>
                  <a:ext cx="229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2DD665E-81C1-48BB-9064-E8171147D8D5}"/>
                    </a:ext>
                  </a:extLst>
                </p14:cNvPr>
                <p14:cNvContentPartPr/>
                <p14:nvPr/>
              </p14:nvContentPartPr>
              <p14:xfrm>
                <a:off x="1833934" y="3379805"/>
                <a:ext cx="95760" cy="169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2DD665E-81C1-48BB-9064-E8171147D8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29614" y="3375485"/>
                  <a:ext cx="104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2356977-9292-4C6F-BC62-BD95516C23EC}"/>
                    </a:ext>
                  </a:extLst>
                </p14:cNvPr>
                <p14:cNvContentPartPr/>
                <p14:nvPr/>
              </p14:nvContentPartPr>
              <p14:xfrm>
                <a:off x="1934014" y="3305645"/>
                <a:ext cx="77760" cy="159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2356977-9292-4C6F-BC62-BD95516C23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29694" y="3301325"/>
                  <a:ext cx="86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F1B92A8-1A49-4885-B36E-C471FC552DC0}"/>
                    </a:ext>
                  </a:extLst>
                </p14:cNvPr>
                <p14:cNvContentPartPr/>
                <p14:nvPr/>
              </p14:nvContentPartPr>
              <p14:xfrm>
                <a:off x="1772014" y="3309245"/>
                <a:ext cx="51480" cy="14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F1B92A8-1A49-4885-B36E-C471FC552D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67694" y="3304925"/>
                  <a:ext cx="60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1ED66F5-2C16-4237-BBCF-C0D9F75F788D}"/>
                    </a:ext>
                  </a:extLst>
                </p14:cNvPr>
                <p14:cNvContentPartPr/>
                <p14:nvPr/>
              </p14:nvContentPartPr>
              <p14:xfrm>
                <a:off x="79654" y="3687965"/>
                <a:ext cx="13680" cy="132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1ED66F5-2C16-4237-BBCF-C0D9F75F78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334" y="3683645"/>
                  <a:ext cx="22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66AB73F-E6B3-48BE-97D1-BC57959D99D0}"/>
                    </a:ext>
                  </a:extLst>
                </p14:cNvPr>
                <p14:cNvContentPartPr/>
                <p14:nvPr/>
              </p14:nvContentPartPr>
              <p14:xfrm>
                <a:off x="18454" y="3624245"/>
                <a:ext cx="182160" cy="221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66AB73F-E6B3-48BE-97D1-BC57959D99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134" y="3619925"/>
                  <a:ext cx="190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CA6A7FF-1E5E-467C-B2B3-A6F91CE8807F}"/>
                    </a:ext>
                  </a:extLst>
                </p14:cNvPr>
                <p14:cNvContentPartPr/>
                <p14:nvPr/>
              </p14:nvContentPartPr>
              <p14:xfrm>
                <a:off x="227254" y="3320405"/>
                <a:ext cx="43920" cy="797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CA6A7FF-1E5E-467C-B2B3-A6F91CE880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2934" y="3316085"/>
                  <a:ext cx="52560" cy="80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4AB1983-75CE-416C-90F3-6F0B0876ED5A}"/>
                    </a:ext>
                  </a:extLst>
                </p14:cNvPr>
                <p14:cNvContentPartPr/>
                <p14:nvPr/>
              </p14:nvContentPartPr>
              <p14:xfrm>
                <a:off x="2408494" y="3308525"/>
                <a:ext cx="160560" cy="125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4AB1983-75CE-416C-90F3-6F0B0876ED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04174" y="3304205"/>
                  <a:ext cx="169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1FF17C4-3383-495C-BA0B-E87692E0AAD8}"/>
                    </a:ext>
                  </a:extLst>
                </p14:cNvPr>
                <p14:cNvContentPartPr/>
                <p14:nvPr/>
              </p14:nvContentPartPr>
              <p14:xfrm>
                <a:off x="2606134" y="3295205"/>
                <a:ext cx="91440" cy="115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1FF17C4-3383-495C-BA0B-E87692E0AA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01814" y="3290885"/>
                  <a:ext cx="100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BCAA176-8D87-4D5B-8FDB-94A0E72A15FD}"/>
                    </a:ext>
                  </a:extLst>
                </p14:cNvPr>
                <p14:cNvContentPartPr/>
                <p14:nvPr/>
              </p14:nvContentPartPr>
              <p14:xfrm>
                <a:off x="2660854" y="3335885"/>
                <a:ext cx="41760" cy="113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BCAA176-8D87-4D5B-8FDB-94A0E72A15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56534" y="3331565"/>
                  <a:ext cx="50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01FD450-E74A-4EF7-81F7-7EACA8574241}"/>
                    </a:ext>
                  </a:extLst>
                </p14:cNvPr>
                <p14:cNvContentPartPr/>
                <p14:nvPr/>
              </p14:nvContentPartPr>
              <p14:xfrm>
                <a:off x="2804134" y="3358925"/>
                <a:ext cx="170280" cy="81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01FD450-E74A-4EF7-81F7-7EACA85742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99814" y="3354605"/>
                  <a:ext cx="178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C57C471-C13D-4222-91BD-9EB17001949C}"/>
                    </a:ext>
                  </a:extLst>
                </p14:cNvPr>
                <p14:cNvContentPartPr/>
                <p14:nvPr/>
              </p14:nvContentPartPr>
              <p14:xfrm>
                <a:off x="2071894" y="3362165"/>
                <a:ext cx="132840" cy="12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C57C471-C13D-4222-91BD-9EB1700194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67574" y="3357845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E969205-22DE-4520-A4BE-F69C7932137F}"/>
                    </a:ext>
                  </a:extLst>
                </p14:cNvPr>
                <p14:cNvContentPartPr/>
                <p14:nvPr/>
              </p14:nvContentPartPr>
              <p14:xfrm>
                <a:off x="2069374" y="3416165"/>
                <a:ext cx="126360" cy="7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E969205-22DE-4520-A4BE-F69C793213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65054" y="3411845"/>
                  <a:ext cx="135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67C7454-647D-4D31-BE11-2BBF4C69352E}"/>
                    </a:ext>
                  </a:extLst>
                </p14:cNvPr>
                <p14:cNvContentPartPr/>
                <p14:nvPr/>
              </p14:nvContentPartPr>
              <p14:xfrm>
                <a:off x="2197534" y="3308885"/>
                <a:ext cx="87840" cy="1411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67C7454-647D-4D31-BE11-2BBF4C6935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93214" y="3304565"/>
                  <a:ext cx="96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DAFCE6D-6EF9-4881-A355-B449D7D1A825}"/>
                    </a:ext>
                  </a:extLst>
                </p14:cNvPr>
                <p14:cNvContentPartPr/>
                <p14:nvPr/>
              </p14:nvContentPartPr>
              <p14:xfrm>
                <a:off x="3123094" y="3325805"/>
                <a:ext cx="166680" cy="80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DAFCE6D-6EF9-4881-A355-B449D7D1A82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18774" y="3321485"/>
                  <a:ext cx="175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9098F4D-8745-43D0-A160-CEA890F5057E}"/>
                    </a:ext>
                  </a:extLst>
                </p14:cNvPr>
                <p14:cNvContentPartPr/>
                <p14:nvPr/>
              </p14:nvContentPartPr>
              <p14:xfrm>
                <a:off x="3319654" y="3313205"/>
                <a:ext cx="89280" cy="92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9098F4D-8745-43D0-A160-CEA890F505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15334" y="3308885"/>
                  <a:ext cx="97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5CFB284-E4C8-4998-B581-3095917ADF7A}"/>
                    </a:ext>
                  </a:extLst>
                </p14:cNvPr>
                <p14:cNvContentPartPr/>
                <p14:nvPr/>
              </p14:nvContentPartPr>
              <p14:xfrm>
                <a:off x="344614" y="3854285"/>
                <a:ext cx="157680" cy="199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5CFB284-E4C8-4998-B581-3095917ADF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0294" y="3849965"/>
                  <a:ext cx="166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1291CEE-4156-4C7B-A01C-D492897E9C4B}"/>
                    </a:ext>
                  </a:extLst>
                </p14:cNvPr>
                <p14:cNvContentPartPr/>
                <p14:nvPr/>
              </p14:nvContentPartPr>
              <p14:xfrm>
                <a:off x="496174" y="3838085"/>
                <a:ext cx="131760" cy="211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1291CEE-4156-4C7B-A01C-D492897E9C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1854" y="3833765"/>
                  <a:ext cx="140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A32438D-B5B5-48CA-98F4-F1F8DBD429EE}"/>
                    </a:ext>
                  </a:extLst>
                </p14:cNvPr>
                <p14:cNvContentPartPr/>
                <p14:nvPr/>
              </p14:nvContentPartPr>
              <p14:xfrm>
                <a:off x="639094" y="3785525"/>
                <a:ext cx="67320" cy="145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A32438D-B5B5-48CA-98F4-F1F8DBD429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4774" y="3781205"/>
                  <a:ext cx="75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4F40C11-9B3D-4C56-A174-67FBC98FAD5A}"/>
                    </a:ext>
                  </a:extLst>
                </p14:cNvPr>
                <p14:cNvContentPartPr/>
                <p14:nvPr/>
              </p14:nvContentPartPr>
              <p14:xfrm>
                <a:off x="716134" y="3848165"/>
                <a:ext cx="211320" cy="482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4F40C11-9B3D-4C56-A174-67FBC98FAD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1814" y="3843845"/>
                  <a:ext cx="219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6E67E6A-81DB-488C-8984-CF569A82D0F3}"/>
                    </a:ext>
                  </a:extLst>
                </p14:cNvPr>
                <p14:cNvContentPartPr/>
                <p14:nvPr/>
              </p14:nvContentPartPr>
              <p14:xfrm>
                <a:off x="1091254" y="3697685"/>
                <a:ext cx="115920" cy="154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6E67E6A-81DB-488C-8984-CF569A82D0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6934" y="3693365"/>
                  <a:ext cx="124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05FB715-32FC-4688-B54B-28F7DEA04003}"/>
                    </a:ext>
                  </a:extLst>
                </p14:cNvPr>
                <p14:cNvContentPartPr/>
                <p14:nvPr/>
              </p14:nvContentPartPr>
              <p14:xfrm>
                <a:off x="1132654" y="3690485"/>
                <a:ext cx="104760" cy="167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05FB715-32FC-4688-B54B-28F7DEA0400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8334" y="3686165"/>
                  <a:ext cx="113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22F081E-0F51-43C2-94C4-571A7DE02F97}"/>
                    </a:ext>
                  </a:extLst>
                </p14:cNvPr>
                <p14:cNvContentPartPr/>
                <p14:nvPr/>
              </p14:nvContentPartPr>
              <p14:xfrm>
                <a:off x="1293574" y="3658445"/>
                <a:ext cx="169560" cy="174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22F081E-0F51-43C2-94C4-571A7DE02F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89254" y="3654125"/>
                  <a:ext cx="178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09AD1B0-547D-41B7-B290-2347297FBCB0}"/>
                    </a:ext>
                  </a:extLst>
                </p14:cNvPr>
                <p14:cNvContentPartPr/>
                <p14:nvPr/>
              </p14:nvContentPartPr>
              <p14:xfrm>
                <a:off x="1479694" y="3669605"/>
                <a:ext cx="286920" cy="2728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09AD1B0-547D-41B7-B290-2347297FBCB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75374" y="3665285"/>
                  <a:ext cx="295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C90C52D-C29F-4766-9727-E6BBDFC4BF07}"/>
                    </a:ext>
                  </a:extLst>
                </p14:cNvPr>
                <p14:cNvContentPartPr/>
                <p14:nvPr/>
              </p14:nvContentPartPr>
              <p14:xfrm>
                <a:off x="1601014" y="3673925"/>
                <a:ext cx="76680" cy="7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C90C52D-C29F-4766-9727-E6BBDFC4BF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96694" y="3669605"/>
                  <a:ext cx="853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0024052-D87E-4B3B-AE17-047A9A692878}"/>
                    </a:ext>
                  </a:extLst>
                </p14:cNvPr>
                <p14:cNvContentPartPr/>
                <p14:nvPr/>
              </p14:nvContentPartPr>
              <p14:xfrm>
                <a:off x="1768414" y="3732245"/>
                <a:ext cx="146520" cy="69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0024052-D87E-4B3B-AE17-047A9A6928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64094" y="3727925"/>
                  <a:ext cx="155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E551692-3885-43B0-BCFB-F40C73407C21}"/>
                    </a:ext>
                  </a:extLst>
                </p14:cNvPr>
                <p14:cNvContentPartPr/>
                <p14:nvPr/>
              </p14:nvContentPartPr>
              <p14:xfrm>
                <a:off x="1908814" y="3671045"/>
                <a:ext cx="34920" cy="18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E551692-3885-43B0-BCFB-F40C73407C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04494" y="3666725"/>
                  <a:ext cx="4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C428545-46AD-4586-8AC8-90FFBE215F51}"/>
                    </a:ext>
                  </a:extLst>
                </p14:cNvPr>
                <p14:cNvContentPartPr/>
                <p14:nvPr/>
              </p14:nvContentPartPr>
              <p14:xfrm>
                <a:off x="1932574" y="3617045"/>
                <a:ext cx="217080" cy="180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C428545-46AD-4586-8AC8-90FFBE215F5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28254" y="3612725"/>
                  <a:ext cx="225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3CB20E4-6560-4DE1-9892-877D23157194}"/>
                    </a:ext>
                  </a:extLst>
                </p14:cNvPr>
                <p14:cNvContentPartPr/>
                <p14:nvPr/>
              </p14:nvContentPartPr>
              <p14:xfrm>
                <a:off x="2231734" y="3698405"/>
                <a:ext cx="108000" cy="10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3CB20E4-6560-4DE1-9892-877D2315719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27414" y="3694085"/>
                  <a:ext cx="116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C238885-FF07-4513-8A33-169D6F3DC758}"/>
                    </a:ext>
                  </a:extLst>
                </p14:cNvPr>
                <p14:cNvContentPartPr/>
                <p14:nvPr/>
              </p14:nvContentPartPr>
              <p14:xfrm>
                <a:off x="2216614" y="3644405"/>
                <a:ext cx="203760" cy="155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C238885-FF07-4513-8A33-169D6F3DC7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12294" y="3640085"/>
                  <a:ext cx="212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01DF387-115B-4CBE-849C-11D7756B3B8A}"/>
                    </a:ext>
                  </a:extLst>
                </p14:cNvPr>
                <p14:cNvContentPartPr/>
                <p14:nvPr/>
              </p14:nvContentPartPr>
              <p14:xfrm>
                <a:off x="2476534" y="3666005"/>
                <a:ext cx="92160" cy="856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01DF387-115B-4CBE-849C-11D7756B3B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72214" y="3661685"/>
                  <a:ext cx="100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73E01B4-99FB-42EB-9826-9BD633F2147C}"/>
                    </a:ext>
                  </a:extLst>
                </p14:cNvPr>
                <p14:cNvContentPartPr/>
                <p14:nvPr/>
              </p14:nvContentPartPr>
              <p14:xfrm>
                <a:off x="2605414" y="3616325"/>
                <a:ext cx="133560" cy="158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73E01B4-99FB-42EB-9826-9BD633F214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01094" y="3612005"/>
                  <a:ext cx="142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3AAE037-A173-4359-9968-9E49AF1F588D}"/>
                    </a:ext>
                  </a:extLst>
                </p14:cNvPr>
                <p14:cNvContentPartPr/>
                <p14:nvPr/>
              </p14:nvContentPartPr>
              <p14:xfrm>
                <a:off x="2832214" y="3625685"/>
                <a:ext cx="92520" cy="113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3AAE037-A173-4359-9968-9E49AF1F588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27894" y="3621365"/>
                  <a:ext cx="101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70D061D-E883-441A-B324-F2E28F23F04E}"/>
                    </a:ext>
                  </a:extLst>
                </p14:cNvPr>
                <p14:cNvContentPartPr/>
                <p14:nvPr/>
              </p14:nvContentPartPr>
              <p14:xfrm>
                <a:off x="3183574" y="3618485"/>
                <a:ext cx="112320" cy="119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70D061D-E883-441A-B324-F2E28F23F0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79254" y="3614165"/>
                  <a:ext cx="120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5173424-AAC0-453B-BE74-1C2EC052400D}"/>
                    </a:ext>
                  </a:extLst>
                </p14:cNvPr>
                <p14:cNvContentPartPr/>
                <p14:nvPr/>
              </p14:nvContentPartPr>
              <p14:xfrm>
                <a:off x="3222094" y="3590405"/>
                <a:ext cx="102240" cy="1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5173424-AAC0-453B-BE74-1C2EC05240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17774" y="3586085"/>
                  <a:ext cx="1108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3D1BB90-5C3B-4908-BE64-15C9C92173EB}"/>
                    </a:ext>
                  </a:extLst>
                </p14:cNvPr>
                <p14:cNvContentPartPr/>
                <p14:nvPr/>
              </p14:nvContentPartPr>
              <p14:xfrm>
                <a:off x="3782254" y="3640805"/>
                <a:ext cx="148680" cy="21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3D1BB90-5C3B-4908-BE64-15C9C92173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77934" y="3636485"/>
                  <a:ext cx="157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5549D69-AF33-4D33-A87E-9517869298C3}"/>
                    </a:ext>
                  </a:extLst>
                </p14:cNvPr>
                <p14:cNvContentPartPr/>
                <p14:nvPr/>
              </p14:nvContentPartPr>
              <p14:xfrm>
                <a:off x="3792334" y="3611285"/>
                <a:ext cx="257040" cy="107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5549D69-AF33-4D33-A87E-9517869298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88014" y="3606965"/>
                  <a:ext cx="265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32FAF98-E4BF-4B1A-896D-9B5E893EBAC5}"/>
                    </a:ext>
                  </a:extLst>
                </p14:cNvPr>
                <p14:cNvContentPartPr/>
                <p14:nvPr/>
              </p14:nvContentPartPr>
              <p14:xfrm>
                <a:off x="4282654" y="3532445"/>
                <a:ext cx="108000" cy="113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32FAF98-E4BF-4B1A-896D-9B5E893EBA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78334" y="3528125"/>
                  <a:ext cx="116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E888B32-1B63-46D3-B846-40CEEEF594C2}"/>
                    </a:ext>
                  </a:extLst>
                </p14:cNvPr>
                <p14:cNvContentPartPr/>
                <p14:nvPr/>
              </p14:nvContentPartPr>
              <p14:xfrm>
                <a:off x="4412614" y="3577085"/>
                <a:ext cx="67680" cy="66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E888B32-1B63-46D3-B846-40CEEEF594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08294" y="3572765"/>
                  <a:ext cx="76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3F4B637-A0A1-4612-AAB7-13CD1516822C}"/>
                    </a:ext>
                  </a:extLst>
                </p14:cNvPr>
                <p14:cNvContentPartPr/>
                <p14:nvPr/>
              </p14:nvContentPartPr>
              <p14:xfrm>
                <a:off x="4513414" y="3514445"/>
                <a:ext cx="239400" cy="115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3F4B637-A0A1-4612-AAB7-13CD151682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09094" y="3510125"/>
                  <a:ext cx="248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D35BF8A-FC08-4859-B1DE-A19DB9BF2B64}"/>
                    </a:ext>
                  </a:extLst>
                </p14:cNvPr>
                <p14:cNvContentPartPr/>
                <p14:nvPr/>
              </p14:nvContentPartPr>
              <p14:xfrm>
                <a:off x="4714294" y="3565925"/>
                <a:ext cx="324000" cy="175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D35BF8A-FC08-4859-B1DE-A19DB9BF2B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09974" y="3561605"/>
                  <a:ext cx="332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81771E5-6DBB-439A-95B0-1AC88607D8B6}"/>
                    </a:ext>
                  </a:extLst>
                </p14:cNvPr>
                <p14:cNvContentPartPr/>
                <p14:nvPr/>
              </p14:nvContentPartPr>
              <p14:xfrm>
                <a:off x="4653814" y="3516965"/>
                <a:ext cx="109440" cy="6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81771E5-6DBB-439A-95B0-1AC88607D8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49494" y="3512645"/>
                  <a:ext cx="118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6399C50-03A2-4A4B-8A27-22844968A6E6}"/>
                    </a:ext>
                  </a:extLst>
                </p14:cNvPr>
                <p14:cNvContentPartPr/>
                <p14:nvPr/>
              </p14:nvContentPartPr>
              <p14:xfrm>
                <a:off x="3713854" y="4199885"/>
                <a:ext cx="216360" cy="460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6399C50-03A2-4A4B-8A27-22844968A6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09534" y="4195565"/>
                  <a:ext cx="225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3E9D134-B910-4B3D-B639-3ACF590ADB99}"/>
                    </a:ext>
                  </a:extLst>
                </p14:cNvPr>
                <p14:cNvContentPartPr/>
                <p14:nvPr/>
              </p14:nvContentPartPr>
              <p14:xfrm>
                <a:off x="3881614" y="4161005"/>
                <a:ext cx="134640" cy="142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3E9D134-B910-4B3D-B639-3ACF590ADB9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77294" y="4156685"/>
                  <a:ext cx="14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7274867-FDC4-4AB8-856C-1F392F7C5A46}"/>
                    </a:ext>
                  </a:extLst>
                </p14:cNvPr>
                <p14:cNvContentPartPr/>
                <p14:nvPr/>
              </p14:nvContentPartPr>
              <p14:xfrm>
                <a:off x="4294534" y="4102685"/>
                <a:ext cx="126360" cy="129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7274867-FDC4-4AB8-856C-1F392F7C5A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0214" y="4098365"/>
                  <a:ext cx="135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E12FA03-0F92-4BC4-8B44-61091EDCEB43}"/>
                    </a:ext>
                  </a:extLst>
                </p14:cNvPr>
                <p14:cNvContentPartPr/>
                <p14:nvPr/>
              </p14:nvContentPartPr>
              <p14:xfrm>
                <a:off x="4427014" y="4133645"/>
                <a:ext cx="93240" cy="102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E12FA03-0F92-4BC4-8B44-61091EDCEB4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22694" y="4129325"/>
                  <a:ext cx="101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17AEF2B-0BD7-4B33-976B-41D073F06A8C}"/>
                    </a:ext>
                  </a:extLst>
                </p14:cNvPr>
                <p14:cNvContentPartPr/>
                <p14:nvPr/>
              </p14:nvContentPartPr>
              <p14:xfrm>
                <a:off x="4555174" y="4062005"/>
                <a:ext cx="530280" cy="250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17AEF2B-0BD7-4B33-976B-41D073F06A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50854" y="4057685"/>
                  <a:ext cx="538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6579408-CA7E-4317-8AA6-15FE181A2C9B}"/>
                    </a:ext>
                  </a:extLst>
                </p14:cNvPr>
                <p14:cNvContentPartPr/>
                <p14:nvPr/>
              </p14:nvContentPartPr>
              <p14:xfrm>
                <a:off x="4728334" y="4018445"/>
                <a:ext cx="123480" cy="6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6579408-CA7E-4317-8AA6-15FE181A2C9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24014" y="4014125"/>
                  <a:ext cx="132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C6EB5EA-7252-4A34-8016-BC95C55064EF}"/>
                    </a:ext>
                  </a:extLst>
                </p14:cNvPr>
                <p14:cNvContentPartPr/>
                <p14:nvPr/>
              </p14:nvContentPartPr>
              <p14:xfrm>
                <a:off x="2521894" y="4188725"/>
                <a:ext cx="116280" cy="139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C6EB5EA-7252-4A34-8016-BC95C55064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17574" y="4184405"/>
                  <a:ext cx="124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5BD820B-C1F3-4A84-B681-C2BC1F53FE4B}"/>
                    </a:ext>
                  </a:extLst>
                </p14:cNvPr>
                <p14:cNvContentPartPr/>
                <p14:nvPr/>
              </p14:nvContentPartPr>
              <p14:xfrm>
                <a:off x="2686054" y="4159925"/>
                <a:ext cx="63000" cy="1328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5BD820B-C1F3-4A84-B681-C2BC1F53FE4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81734" y="4155605"/>
                  <a:ext cx="71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B252161-BF65-421A-AC71-D09FD6E1DE01}"/>
                    </a:ext>
                  </a:extLst>
                </p14:cNvPr>
                <p14:cNvContentPartPr/>
                <p14:nvPr/>
              </p14:nvContentPartPr>
              <p14:xfrm>
                <a:off x="2741494" y="4253165"/>
                <a:ext cx="36720" cy="766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B252161-BF65-421A-AC71-D09FD6E1DE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37174" y="4248845"/>
                  <a:ext cx="45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98A1351-C2AB-47CB-BD38-AFF025DF1C6F}"/>
                    </a:ext>
                  </a:extLst>
                </p14:cNvPr>
                <p14:cNvContentPartPr/>
                <p14:nvPr/>
              </p14:nvContentPartPr>
              <p14:xfrm>
                <a:off x="2862454" y="4171805"/>
                <a:ext cx="120600" cy="1555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98A1351-C2AB-47CB-BD38-AFF025DF1C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58134" y="4167485"/>
                  <a:ext cx="129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332EC3B-4D24-4A02-9F48-51201583E170}"/>
                    </a:ext>
                  </a:extLst>
                </p14:cNvPr>
                <p14:cNvContentPartPr/>
                <p14:nvPr/>
              </p14:nvContentPartPr>
              <p14:xfrm>
                <a:off x="3035974" y="4185845"/>
                <a:ext cx="120600" cy="111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332EC3B-4D24-4A02-9F48-51201583E1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31654" y="4181525"/>
                  <a:ext cx="129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930848E-A132-48A2-BB1D-8CF2FDA01AC8}"/>
                    </a:ext>
                  </a:extLst>
                </p14:cNvPr>
                <p14:cNvContentPartPr/>
                <p14:nvPr/>
              </p14:nvContentPartPr>
              <p14:xfrm>
                <a:off x="3227494" y="4163525"/>
                <a:ext cx="107640" cy="1116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930848E-A132-48A2-BB1D-8CF2FDA01A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23174" y="4159205"/>
                  <a:ext cx="116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1245F0C-A9DE-49D0-8B1E-3DA4DAE4C560}"/>
                    </a:ext>
                  </a:extLst>
                </p14:cNvPr>
                <p14:cNvContentPartPr/>
                <p14:nvPr/>
              </p14:nvContentPartPr>
              <p14:xfrm>
                <a:off x="110974" y="4493285"/>
                <a:ext cx="120960" cy="219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1245F0C-A9DE-49D0-8B1E-3DA4DAE4C56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654" y="4488965"/>
                  <a:ext cx="129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B5CB324-3517-465F-851F-B60675762AA1}"/>
                    </a:ext>
                  </a:extLst>
                </p14:cNvPr>
                <p14:cNvContentPartPr/>
                <p14:nvPr/>
              </p14:nvContentPartPr>
              <p14:xfrm>
                <a:off x="151654" y="4599845"/>
                <a:ext cx="109800" cy="19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B5CB324-3517-465F-851F-B60675762A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7334" y="4595525"/>
                  <a:ext cx="118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3B0FD88-EC5E-4B8F-BC7F-822BBFC63887}"/>
                    </a:ext>
                  </a:extLst>
                </p14:cNvPr>
                <p14:cNvContentPartPr/>
                <p14:nvPr/>
              </p14:nvContentPartPr>
              <p14:xfrm>
                <a:off x="265054" y="4337045"/>
                <a:ext cx="54000" cy="610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3B0FD88-EC5E-4B8F-BC7F-822BBFC638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0734" y="4332725"/>
                  <a:ext cx="6264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6E7B7C4-181F-43BE-B877-F55B8F2F9758}"/>
                    </a:ext>
                  </a:extLst>
                </p14:cNvPr>
                <p14:cNvContentPartPr/>
                <p14:nvPr/>
              </p14:nvContentPartPr>
              <p14:xfrm>
                <a:off x="465214" y="4351085"/>
                <a:ext cx="165600" cy="2530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6E7B7C4-181F-43BE-B877-F55B8F2F975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0894" y="4346765"/>
                  <a:ext cx="174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D3FDAEE-E3DB-4CE6-8EEF-DE699935C0F8}"/>
                    </a:ext>
                  </a:extLst>
                </p14:cNvPr>
                <p14:cNvContentPartPr/>
                <p14:nvPr/>
              </p14:nvContentPartPr>
              <p14:xfrm>
                <a:off x="659254" y="4352525"/>
                <a:ext cx="131400" cy="190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D3FDAEE-E3DB-4CE6-8EEF-DE699935C0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4934" y="4348205"/>
                  <a:ext cx="140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97AC2E6-9AE1-423D-97B0-B5F0E4518EC8}"/>
                    </a:ext>
                  </a:extLst>
                </p14:cNvPr>
                <p14:cNvContentPartPr/>
                <p14:nvPr/>
              </p14:nvContentPartPr>
              <p14:xfrm>
                <a:off x="818734" y="4293845"/>
                <a:ext cx="56160" cy="138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97AC2E6-9AE1-423D-97B0-B5F0E4518E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4414" y="4289525"/>
                  <a:ext cx="64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47EB209-AC8B-4840-A8DC-64D80D7C681E}"/>
                    </a:ext>
                  </a:extLst>
                </p14:cNvPr>
                <p14:cNvContentPartPr/>
                <p14:nvPr/>
              </p14:nvContentPartPr>
              <p14:xfrm>
                <a:off x="909814" y="4348565"/>
                <a:ext cx="187920" cy="65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47EB209-AC8B-4840-A8DC-64D80D7C681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5494" y="4344245"/>
                  <a:ext cx="196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1285F62-AE19-45FC-B554-5F4170891BD4}"/>
                    </a:ext>
                  </a:extLst>
                </p14:cNvPr>
                <p14:cNvContentPartPr/>
                <p14:nvPr/>
              </p14:nvContentPartPr>
              <p14:xfrm>
                <a:off x="1240654" y="4318325"/>
                <a:ext cx="16200" cy="114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1285F62-AE19-45FC-B554-5F4170891BD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36334" y="4314005"/>
                  <a:ext cx="24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83ECF2F-05CA-4714-BD38-E0D06B31E22B}"/>
                    </a:ext>
                  </a:extLst>
                </p14:cNvPr>
                <p14:cNvContentPartPr/>
                <p14:nvPr/>
              </p14:nvContentPartPr>
              <p14:xfrm>
                <a:off x="1177294" y="4293125"/>
                <a:ext cx="189000" cy="165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83ECF2F-05CA-4714-BD38-E0D06B31E22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72974" y="4288805"/>
                  <a:ext cx="197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F732C08-D125-4EA1-8640-B367238DCEF5}"/>
                    </a:ext>
                  </a:extLst>
                </p14:cNvPr>
                <p14:cNvContentPartPr/>
                <p14:nvPr/>
              </p14:nvContentPartPr>
              <p14:xfrm>
                <a:off x="1455214" y="4278365"/>
                <a:ext cx="77400" cy="142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F732C08-D125-4EA1-8640-B367238DCE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50894" y="4274045"/>
                  <a:ext cx="86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AF13125-8BE2-4513-B900-385B9E2D795D}"/>
                    </a:ext>
                  </a:extLst>
                </p14:cNvPr>
                <p14:cNvContentPartPr/>
                <p14:nvPr/>
              </p14:nvContentPartPr>
              <p14:xfrm>
                <a:off x="1552774" y="4328045"/>
                <a:ext cx="92160" cy="691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AF13125-8BE2-4513-B900-385B9E2D795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48454" y="4323725"/>
                  <a:ext cx="100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0566B19-FAAB-4A4B-8498-258781C0743C}"/>
                    </a:ext>
                  </a:extLst>
                </p14:cNvPr>
                <p14:cNvContentPartPr/>
                <p14:nvPr/>
              </p14:nvContentPartPr>
              <p14:xfrm>
                <a:off x="1664734" y="4239485"/>
                <a:ext cx="299160" cy="287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0566B19-FAAB-4A4B-8498-258781C0743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60414" y="4235165"/>
                  <a:ext cx="307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42DEBB4-417A-4338-8554-C2CEBE847E12}"/>
                    </a:ext>
                  </a:extLst>
                </p14:cNvPr>
                <p14:cNvContentPartPr/>
                <p14:nvPr/>
              </p14:nvContentPartPr>
              <p14:xfrm>
                <a:off x="1981894" y="4220405"/>
                <a:ext cx="93240" cy="177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42DEBB4-417A-4338-8554-C2CEBE847E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77574" y="4216085"/>
                  <a:ext cx="101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7796C49-A00A-4554-B9D9-16E7BCB0BFC2}"/>
                    </a:ext>
                  </a:extLst>
                </p14:cNvPr>
                <p14:cNvContentPartPr/>
                <p14:nvPr/>
              </p14:nvContentPartPr>
              <p14:xfrm>
                <a:off x="1817734" y="4221125"/>
                <a:ext cx="88920" cy="14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7796C49-A00A-4554-B9D9-16E7BCB0BFC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13414" y="4216805"/>
                  <a:ext cx="975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D48DC2-13DC-433A-8EE9-DFA96FAFC81F}"/>
                    </a:ext>
                  </a:extLst>
                </p14:cNvPr>
                <p14:cNvContentPartPr/>
                <p14:nvPr/>
              </p14:nvContentPartPr>
              <p14:xfrm>
                <a:off x="2206534" y="4291325"/>
                <a:ext cx="176760" cy="11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D48DC2-13DC-433A-8EE9-DFA96FAFC81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02214" y="4287005"/>
                  <a:ext cx="185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13A21AD-2F71-4C11-9D8C-947339C75E3F}"/>
                    </a:ext>
                  </a:extLst>
                </p14:cNvPr>
                <p14:cNvContentPartPr/>
                <p14:nvPr/>
              </p14:nvContentPartPr>
              <p14:xfrm>
                <a:off x="2211574" y="4328405"/>
                <a:ext cx="169200" cy="122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13A21AD-2F71-4C11-9D8C-947339C75E3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07254" y="4324085"/>
                  <a:ext cx="177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B75FABA-0BAA-4BD6-96B1-0A88698CD59C}"/>
                    </a:ext>
                  </a:extLst>
                </p14:cNvPr>
                <p14:cNvContentPartPr/>
                <p14:nvPr/>
              </p14:nvContentPartPr>
              <p14:xfrm>
                <a:off x="2358814" y="4227245"/>
                <a:ext cx="101880" cy="178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B75FABA-0BAA-4BD6-96B1-0A88698CD59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54494" y="4222925"/>
                  <a:ext cx="110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95BDFE5-9608-4797-A31A-89E68F3F45CF}"/>
                    </a:ext>
                  </a:extLst>
                </p14:cNvPr>
                <p14:cNvContentPartPr/>
                <p14:nvPr/>
              </p14:nvContentPartPr>
              <p14:xfrm>
                <a:off x="381694" y="4733045"/>
                <a:ext cx="222120" cy="231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95BDFE5-9608-4797-A31A-89E68F3F45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7374" y="4728725"/>
                  <a:ext cx="230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711A566-DC0D-4EEC-9322-FDD415738F33}"/>
                    </a:ext>
                  </a:extLst>
                </p14:cNvPr>
                <p14:cNvContentPartPr/>
                <p14:nvPr/>
              </p14:nvContentPartPr>
              <p14:xfrm>
                <a:off x="629374" y="4715045"/>
                <a:ext cx="131760" cy="185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711A566-DC0D-4EEC-9322-FDD415738F3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5054" y="4710725"/>
                  <a:ext cx="140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3D32073-2CCE-4720-8000-CEDA85740814}"/>
                    </a:ext>
                  </a:extLst>
                </p14:cNvPr>
                <p14:cNvContentPartPr/>
                <p14:nvPr/>
              </p14:nvContentPartPr>
              <p14:xfrm>
                <a:off x="798574" y="4645205"/>
                <a:ext cx="69480" cy="147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3D32073-2CCE-4720-8000-CEDA8574081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4254" y="4640885"/>
                  <a:ext cx="78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6C42B57-361F-4853-9A2B-637F79840FA7}"/>
                    </a:ext>
                  </a:extLst>
                </p14:cNvPr>
                <p14:cNvContentPartPr/>
                <p14:nvPr/>
              </p14:nvContentPartPr>
              <p14:xfrm>
                <a:off x="881734" y="4694885"/>
                <a:ext cx="192960" cy="52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6C42B57-361F-4853-9A2B-637F79840FA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7414" y="4690565"/>
                  <a:ext cx="201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0A9733E-AA1B-440B-9752-9D4FAA08682F}"/>
                    </a:ext>
                  </a:extLst>
                </p14:cNvPr>
                <p14:cNvContentPartPr/>
                <p14:nvPr/>
              </p14:nvContentPartPr>
              <p14:xfrm>
                <a:off x="1204294" y="4656725"/>
                <a:ext cx="13320" cy="101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0A9733E-AA1B-440B-9752-9D4FAA08682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99974" y="4652405"/>
                  <a:ext cx="21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F1E1ED4-B42F-46B5-AFE6-066160A4B037}"/>
                    </a:ext>
                  </a:extLst>
                </p14:cNvPr>
                <p14:cNvContentPartPr/>
                <p14:nvPr/>
              </p14:nvContentPartPr>
              <p14:xfrm>
                <a:off x="1185934" y="4638005"/>
                <a:ext cx="116280" cy="113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F1E1ED4-B42F-46B5-AFE6-066160A4B03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1614" y="4633685"/>
                  <a:ext cx="124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E475F25-D315-46F9-8F4F-D7AB9E26C926}"/>
                    </a:ext>
                  </a:extLst>
                </p14:cNvPr>
                <p14:cNvContentPartPr/>
                <p14:nvPr/>
              </p14:nvContentPartPr>
              <p14:xfrm>
                <a:off x="1375654" y="4595525"/>
                <a:ext cx="93960" cy="147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E475F25-D315-46F9-8F4F-D7AB9E26C92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71334" y="4591205"/>
                  <a:ext cx="102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6678A35-A6F0-4A92-849E-9B327B3B8FA1}"/>
                    </a:ext>
                  </a:extLst>
                </p14:cNvPr>
                <p14:cNvContentPartPr/>
                <p14:nvPr/>
              </p14:nvContentPartPr>
              <p14:xfrm>
                <a:off x="1483654" y="4627205"/>
                <a:ext cx="82800" cy="878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6678A35-A6F0-4A92-849E-9B327B3B8FA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79334" y="4622885"/>
                  <a:ext cx="91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6CE9B23-E7C1-4F6A-AFBE-26B71401EE09}"/>
                    </a:ext>
                  </a:extLst>
                </p14:cNvPr>
                <p14:cNvContentPartPr/>
                <p14:nvPr/>
              </p14:nvContentPartPr>
              <p14:xfrm>
                <a:off x="1578694" y="4545485"/>
                <a:ext cx="254520" cy="303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6CE9B23-E7C1-4F6A-AFBE-26B71401EE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74374" y="4541165"/>
                  <a:ext cx="263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3754227-CCD4-4620-BE62-0AC70C7E026F}"/>
                    </a:ext>
                  </a:extLst>
                </p14:cNvPr>
                <p14:cNvContentPartPr/>
                <p14:nvPr/>
              </p14:nvContentPartPr>
              <p14:xfrm>
                <a:off x="1778134" y="4586525"/>
                <a:ext cx="62640" cy="370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3754227-CCD4-4620-BE62-0AC70C7E026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73814" y="4582205"/>
                  <a:ext cx="7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8762052-0118-4693-8013-0EA457067763}"/>
                    </a:ext>
                  </a:extLst>
                </p14:cNvPr>
                <p14:cNvContentPartPr/>
                <p14:nvPr/>
              </p14:nvContentPartPr>
              <p14:xfrm>
                <a:off x="1882894" y="4603445"/>
                <a:ext cx="137520" cy="59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8762052-0118-4693-8013-0EA45706776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78574" y="4599125"/>
                  <a:ext cx="146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87250F7-98C2-4B06-B92B-1A9FDC2B1BF0}"/>
                    </a:ext>
                  </a:extLst>
                </p14:cNvPr>
                <p14:cNvContentPartPr/>
                <p14:nvPr/>
              </p14:nvContentPartPr>
              <p14:xfrm>
                <a:off x="2024374" y="4561685"/>
                <a:ext cx="360" cy="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87250F7-98C2-4B06-B92B-1A9FDC2B1B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20054" y="4557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81B599A-99AD-4471-9814-F1191E428A1D}"/>
                    </a:ext>
                  </a:extLst>
                </p14:cNvPr>
                <p14:cNvContentPartPr/>
                <p14:nvPr/>
              </p14:nvContentPartPr>
              <p14:xfrm>
                <a:off x="2048134" y="4512725"/>
                <a:ext cx="217440" cy="175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81B599A-99AD-4471-9814-F1191E428A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043814" y="4508405"/>
                  <a:ext cx="226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48ECCE0-88C7-4FD1-B47C-8618BBE213C0}"/>
                    </a:ext>
                  </a:extLst>
                </p14:cNvPr>
                <p14:cNvContentPartPr/>
                <p14:nvPr/>
              </p14:nvContentPartPr>
              <p14:xfrm>
                <a:off x="2320294" y="4573205"/>
                <a:ext cx="111240" cy="59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48ECCE0-88C7-4FD1-B47C-8618BBE213C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15974" y="4568885"/>
                  <a:ext cx="119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9F79727-0CF7-4EA4-A87D-2C31F5D838FD}"/>
                    </a:ext>
                  </a:extLst>
                </p14:cNvPr>
                <p14:cNvContentPartPr/>
                <p14:nvPr/>
              </p14:nvContentPartPr>
              <p14:xfrm>
                <a:off x="2405254" y="4534685"/>
                <a:ext cx="86760" cy="142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9F79727-0CF7-4EA4-A87D-2C31F5D838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400934" y="4530365"/>
                  <a:ext cx="95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04A96F8-1438-4DB8-AA39-E7F4D242ABD6}"/>
                    </a:ext>
                  </a:extLst>
                </p14:cNvPr>
                <p14:cNvContentPartPr/>
                <p14:nvPr/>
              </p14:nvContentPartPr>
              <p14:xfrm>
                <a:off x="2577694" y="4478885"/>
                <a:ext cx="124560" cy="1641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04A96F8-1438-4DB8-AA39-E7F4D242ABD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573374" y="4474565"/>
                  <a:ext cx="133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1D638F7-8C27-4C9C-8950-60D2F152D455}"/>
                    </a:ext>
                  </a:extLst>
                </p14:cNvPr>
                <p14:cNvContentPartPr/>
                <p14:nvPr/>
              </p14:nvContentPartPr>
              <p14:xfrm>
                <a:off x="2727814" y="4470965"/>
                <a:ext cx="61200" cy="82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1D638F7-8C27-4C9C-8950-60D2F152D45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723494" y="4466645"/>
                  <a:ext cx="69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0A9247E-2BEA-4B62-ACE6-AEC9A53404E7}"/>
                    </a:ext>
                  </a:extLst>
                </p14:cNvPr>
                <p14:cNvContentPartPr/>
                <p14:nvPr/>
              </p14:nvContentPartPr>
              <p14:xfrm>
                <a:off x="2764534" y="4512005"/>
                <a:ext cx="37800" cy="1144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0A9247E-2BEA-4B62-ACE6-AEC9A53404E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60214" y="4507685"/>
                  <a:ext cx="46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2FD1EE4-0605-4FD8-919C-C43232DCD01E}"/>
                    </a:ext>
                  </a:extLst>
                </p14:cNvPr>
                <p14:cNvContentPartPr/>
                <p14:nvPr/>
              </p14:nvContentPartPr>
              <p14:xfrm>
                <a:off x="2857414" y="4508045"/>
                <a:ext cx="160920" cy="1105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2FD1EE4-0605-4FD8-919C-C43232DCD01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53094" y="4503725"/>
                  <a:ext cx="169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23B7C8B-57FD-45EE-B950-193BF9D0BFD0}"/>
                    </a:ext>
                  </a:extLst>
                </p14:cNvPr>
                <p14:cNvContentPartPr/>
                <p14:nvPr/>
              </p14:nvContentPartPr>
              <p14:xfrm>
                <a:off x="3097894" y="4455485"/>
                <a:ext cx="113760" cy="140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23B7C8B-57FD-45EE-B950-193BF9D0BFD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93574" y="4451165"/>
                  <a:ext cx="122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AF7F95B-3D5E-4F1F-A0D3-DD91BF821A92}"/>
                    </a:ext>
                  </a:extLst>
                </p14:cNvPr>
                <p14:cNvContentPartPr/>
                <p14:nvPr/>
              </p14:nvContentPartPr>
              <p14:xfrm>
                <a:off x="3238294" y="4497245"/>
                <a:ext cx="127440" cy="55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AF7F95B-3D5E-4F1F-A0D3-DD91BF821A9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233974" y="4492925"/>
                  <a:ext cx="136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49FDF58-3741-4C36-914E-84E3F121710E}"/>
                    </a:ext>
                  </a:extLst>
                </p14:cNvPr>
                <p14:cNvContentPartPr/>
                <p14:nvPr/>
              </p14:nvContentPartPr>
              <p14:xfrm>
                <a:off x="3719614" y="4503005"/>
                <a:ext cx="220320" cy="9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49FDF58-3741-4C36-914E-84E3F121710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15294" y="4498685"/>
                  <a:ext cx="228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CE1437A-90E7-4EC7-BFAB-EF90AC3C614E}"/>
                    </a:ext>
                  </a:extLst>
                </p14:cNvPr>
                <p14:cNvContentPartPr/>
                <p14:nvPr/>
              </p14:nvContentPartPr>
              <p14:xfrm>
                <a:off x="3740134" y="4537925"/>
                <a:ext cx="222120" cy="226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CE1437A-90E7-4EC7-BFAB-EF90AC3C61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35814" y="4533605"/>
                  <a:ext cx="23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196C1CA-451D-4B99-82C1-B447B6BE21B7}"/>
                    </a:ext>
                  </a:extLst>
                </p14:cNvPr>
                <p14:cNvContentPartPr/>
                <p14:nvPr/>
              </p14:nvContentPartPr>
              <p14:xfrm>
                <a:off x="3914014" y="4456925"/>
                <a:ext cx="143640" cy="1965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196C1CA-451D-4B99-82C1-B447B6BE21B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09694" y="4452605"/>
                  <a:ext cx="152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D13170C-8FB8-44C1-8231-590B9A805FBD}"/>
                    </a:ext>
                  </a:extLst>
                </p14:cNvPr>
                <p14:cNvContentPartPr/>
                <p14:nvPr/>
              </p14:nvContentPartPr>
              <p14:xfrm>
                <a:off x="4283014" y="4404005"/>
                <a:ext cx="108000" cy="1645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D13170C-8FB8-44C1-8231-590B9A805FB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78694" y="4399685"/>
                  <a:ext cx="116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9D0A343-A3BB-4A40-88FF-48004B0F9317}"/>
                    </a:ext>
                  </a:extLst>
                </p14:cNvPr>
                <p14:cNvContentPartPr/>
                <p14:nvPr/>
              </p14:nvContentPartPr>
              <p14:xfrm>
                <a:off x="4412974" y="4457645"/>
                <a:ext cx="113040" cy="79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9D0A343-A3BB-4A40-88FF-48004B0F931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08654" y="4453325"/>
                  <a:ext cx="121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9A24904-88FC-459A-BED8-5D508FC97528}"/>
                    </a:ext>
                  </a:extLst>
                </p14:cNvPr>
                <p14:cNvContentPartPr/>
                <p14:nvPr/>
              </p14:nvContentPartPr>
              <p14:xfrm>
                <a:off x="4518094" y="4395005"/>
                <a:ext cx="447840" cy="257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9A24904-88FC-459A-BED8-5D508FC975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13774" y="4390685"/>
                  <a:ext cx="456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B5CF56D-1FDF-4262-869A-3DABC4F25BD9}"/>
                    </a:ext>
                  </a:extLst>
                </p14:cNvPr>
                <p14:cNvContentPartPr/>
                <p14:nvPr/>
              </p14:nvContentPartPr>
              <p14:xfrm>
                <a:off x="5290654" y="2173805"/>
                <a:ext cx="1186200" cy="5709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B5CF56D-1FDF-4262-869A-3DABC4F25BD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86334" y="2169485"/>
                  <a:ext cx="11948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64F1A35-267F-4D3F-9850-94ECC042BD80}"/>
                    </a:ext>
                  </a:extLst>
                </p14:cNvPr>
                <p14:cNvContentPartPr/>
                <p14:nvPr/>
              </p14:nvContentPartPr>
              <p14:xfrm>
                <a:off x="5163574" y="3278645"/>
                <a:ext cx="321480" cy="11628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64F1A35-267F-4D3F-9850-94ECC042BD8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59254" y="3274325"/>
                  <a:ext cx="330120" cy="11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B93641A-71CB-4A49-88F2-17F92EBB1087}"/>
                    </a:ext>
                  </a:extLst>
                </p14:cNvPr>
                <p14:cNvContentPartPr/>
                <p14:nvPr/>
              </p14:nvContentPartPr>
              <p14:xfrm>
                <a:off x="5553454" y="3807485"/>
                <a:ext cx="128520" cy="118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B93641A-71CB-4A49-88F2-17F92EBB108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549134" y="3803165"/>
                  <a:ext cx="137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FEE9C00-C3AF-47F9-85AC-B96858BB8AD8}"/>
                    </a:ext>
                  </a:extLst>
                </p14:cNvPr>
                <p14:cNvContentPartPr/>
                <p14:nvPr/>
              </p14:nvContentPartPr>
              <p14:xfrm>
                <a:off x="5558494" y="3834485"/>
                <a:ext cx="113040" cy="24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FEE9C00-C3AF-47F9-85AC-B96858BB8AD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554174" y="3830165"/>
                  <a:ext cx="121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593D526-91AB-458E-B9C0-A1C5845C0B1D}"/>
                    </a:ext>
                  </a:extLst>
                </p14:cNvPr>
                <p14:cNvContentPartPr/>
                <p14:nvPr/>
              </p14:nvContentPartPr>
              <p14:xfrm>
                <a:off x="5707534" y="3758885"/>
                <a:ext cx="85680" cy="147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593D526-91AB-458E-B9C0-A1C5845C0B1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03214" y="3754565"/>
                  <a:ext cx="94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07D1257-8A5F-40D0-8989-E62BE93228D5}"/>
                    </a:ext>
                  </a:extLst>
                </p14:cNvPr>
                <p14:cNvContentPartPr/>
                <p14:nvPr/>
              </p14:nvContentPartPr>
              <p14:xfrm>
                <a:off x="5991214" y="3641165"/>
                <a:ext cx="308880" cy="2700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07D1257-8A5F-40D0-8989-E62BE93228D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86894" y="3636845"/>
                  <a:ext cx="317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3BEC68A-BCC3-4C93-8052-8875B16AEE6A}"/>
                    </a:ext>
                  </a:extLst>
                </p14:cNvPr>
                <p14:cNvContentPartPr/>
                <p14:nvPr/>
              </p14:nvContentPartPr>
              <p14:xfrm>
                <a:off x="6163294" y="3641165"/>
                <a:ext cx="74160" cy="3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3BEC68A-BCC3-4C93-8052-8875B16AEE6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58974" y="3636845"/>
                  <a:ext cx="82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47423C2-FC24-4721-9EB9-B1FCB8140CA6}"/>
                    </a:ext>
                  </a:extLst>
                </p14:cNvPr>
                <p14:cNvContentPartPr/>
                <p14:nvPr/>
              </p14:nvContentPartPr>
              <p14:xfrm>
                <a:off x="6366334" y="3626765"/>
                <a:ext cx="91440" cy="1544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47423C2-FC24-4721-9EB9-B1FCB8140CA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362014" y="3622445"/>
                  <a:ext cx="100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E0A73BE-ACF1-41CE-A841-1267873CD248}"/>
                    </a:ext>
                  </a:extLst>
                </p14:cNvPr>
                <p14:cNvContentPartPr/>
                <p14:nvPr/>
              </p14:nvContentPartPr>
              <p14:xfrm>
                <a:off x="6480454" y="3684005"/>
                <a:ext cx="175680" cy="79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E0A73BE-ACF1-41CE-A841-1267873CD24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76134" y="3679685"/>
                  <a:ext cx="184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F556820-8A4A-48FD-90A3-81CA774EC614}"/>
                    </a:ext>
                  </a:extLst>
                </p14:cNvPr>
                <p14:cNvContentPartPr/>
                <p14:nvPr/>
              </p14:nvContentPartPr>
              <p14:xfrm>
                <a:off x="6648574" y="3646925"/>
                <a:ext cx="44280" cy="291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F556820-8A4A-48FD-90A3-81CA774EC61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644254" y="3642605"/>
                  <a:ext cx="52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FB41B95-B7C5-4523-841C-510DFDECE4DA}"/>
                    </a:ext>
                  </a:extLst>
                </p14:cNvPr>
                <p14:cNvContentPartPr/>
                <p14:nvPr/>
              </p14:nvContentPartPr>
              <p14:xfrm>
                <a:off x="6698614" y="3635045"/>
                <a:ext cx="319680" cy="109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FB41B95-B7C5-4523-841C-510DFDECE4D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694294" y="3630725"/>
                  <a:ext cx="328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C0806A2-34E1-4C1B-B0A7-046D86EEAFC7}"/>
                    </a:ext>
                  </a:extLst>
                </p14:cNvPr>
                <p14:cNvContentPartPr/>
                <p14:nvPr/>
              </p14:nvContentPartPr>
              <p14:xfrm>
                <a:off x="7203694" y="3664925"/>
                <a:ext cx="24480" cy="94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C0806A2-34E1-4C1B-B0A7-046D86EEAFC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99374" y="3660605"/>
                  <a:ext cx="33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423C137-59B4-44DA-9ABC-C20B3341D90E}"/>
                    </a:ext>
                  </a:extLst>
                </p14:cNvPr>
                <p14:cNvContentPartPr/>
                <p14:nvPr/>
              </p14:nvContentPartPr>
              <p14:xfrm>
                <a:off x="7203694" y="3614165"/>
                <a:ext cx="45720" cy="172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423C137-59B4-44DA-9ABC-C20B3341D90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99374" y="3609845"/>
                  <a:ext cx="54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E0CA07A-A108-44E2-A159-B15DC3F37C57}"/>
                    </a:ext>
                  </a:extLst>
                </p14:cNvPr>
                <p14:cNvContentPartPr/>
                <p14:nvPr/>
              </p14:nvContentPartPr>
              <p14:xfrm>
                <a:off x="7253734" y="3666365"/>
                <a:ext cx="120960" cy="113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E0CA07A-A108-44E2-A159-B15DC3F37C5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249414" y="3662045"/>
                  <a:ext cx="129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6BEF971-53D8-4DE0-873C-0B2A35D15CD2}"/>
                    </a:ext>
                  </a:extLst>
                </p14:cNvPr>
                <p14:cNvContentPartPr/>
                <p14:nvPr/>
              </p14:nvContentPartPr>
              <p14:xfrm>
                <a:off x="7349134" y="3561605"/>
                <a:ext cx="190080" cy="1864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6BEF971-53D8-4DE0-873C-0B2A35D15CD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44814" y="3557285"/>
                  <a:ext cx="198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29FEC71-DFED-44DD-A139-7E34F55A5E16}"/>
                    </a:ext>
                  </a:extLst>
                </p14:cNvPr>
                <p14:cNvContentPartPr/>
                <p14:nvPr/>
              </p14:nvContentPartPr>
              <p14:xfrm>
                <a:off x="5917054" y="4001885"/>
                <a:ext cx="118080" cy="1810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29FEC71-DFED-44DD-A139-7E34F55A5E1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912734" y="3997565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0A53183-F494-4540-81C5-0673A08802D6}"/>
                    </a:ext>
                  </a:extLst>
                </p14:cNvPr>
                <p14:cNvContentPartPr/>
                <p14:nvPr/>
              </p14:nvContentPartPr>
              <p14:xfrm>
                <a:off x="6035854" y="4080005"/>
                <a:ext cx="152640" cy="102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0A53183-F494-4540-81C5-0673A08802D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31534" y="4075685"/>
                  <a:ext cx="161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2C115A0-2297-4806-A792-EE4981D96C75}"/>
                    </a:ext>
                  </a:extLst>
                </p14:cNvPr>
                <p14:cNvContentPartPr/>
                <p14:nvPr/>
              </p14:nvContentPartPr>
              <p14:xfrm>
                <a:off x="6203254" y="3970925"/>
                <a:ext cx="599760" cy="270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2C115A0-2297-4806-A792-EE4981D96C7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98934" y="3966605"/>
                  <a:ext cx="608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0274C92-BAAA-42BE-9C75-883090965DE5}"/>
                    </a:ext>
                  </a:extLst>
                </p14:cNvPr>
                <p14:cNvContentPartPr/>
                <p14:nvPr/>
              </p14:nvContentPartPr>
              <p14:xfrm>
                <a:off x="6390094" y="3967685"/>
                <a:ext cx="141120" cy="8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0274C92-BAAA-42BE-9C75-883090965DE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385774" y="3963365"/>
                  <a:ext cx="149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90E92B8-4486-499D-B182-228D4F66DFE1}"/>
                    </a:ext>
                  </a:extLst>
                </p14:cNvPr>
                <p14:cNvContentPartPr/>
                <p14:nvPr/>
              </p14:nvContentPartPr>
              <p14:xfrm>
                <a:off x="5887894" y="4350725"/>
                <a:ext cx="130320" cy="1324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90E92B8-4486-499D-B182-228D4F66DFE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883574" y="4346405"/>
                  <a:ext cx="138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3909DF3-B567-4D1F-9843-CD6C499BB1F8}"/>
                    </a:ext>
                  </a:extLst>
                </p14:cNvPr>
                <p14:cNvContentPartPr/>
                <p14:nvPr/>
              </p14:nvContentPartPr>
              <p14:xfrm>
                <a:off x="6013894" y="4408685"/>
                <a:ext cx="353880" cy="586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3909DF3-B567-4D1F-9843-CD6C499BB1F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09574" y="4404365"/>
                  <a:ext cx="362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FB98FF7-C328-4206-B6EE-9A6DE359C708}"/>
                    </a:ext>
                  </a:extLst>
                </p14:cNvPr>
                <p14:cNvContentPartPr/>
                <p14:nvPr/>
              </p14:nvContentPartPr>
              <p14:xfrm>
                <a:off x="6373534" y="4402565"/>
                <a:ext cx="183960" cy="446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FB98FF7-C328-4206-B6EE-9A6DE359C70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69214" y="4398245"/>
                  <a:ext cx="192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9704CEC-BA61-4C89-9CD5-58D49023D88E}"/>
                    </a:ext>
                  </a:extLst>
                </p14:cNvPr>
                <p14:cNvContentPartPr/>
                <p14:nvPr/>
              </p14:nvContentPartPr>
              <p14:xfrm>
                <a:off x="6565054" y="4350725"/>
                <a:ext cx="35280" cy="136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9704CEC-BA61-4C89-9CD5-58D49023D88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560734" y="4346405"/>
                  <a:ext cx="43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EB80426-6E24-45FA-BFCA-791C7C166ACA}"/>
                    </a:ext>
                  </a:extLst>
                </p14:cNvPr>
                <p14:cNvContentPartPr/>
                <p14:nvPr/>
              </p14:nvContentPartPr>
              <p14:xfrm>
                <a:off x="6595294" y="4271885"/>
                <a:ext cx="198000" cy="1454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EB80426-6E24-45FA-BFCA-791C7C166AC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90974" y="4267565"/>
                  <a:ext cx="206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4D7AAB2-1A5E-441A-8CAA-23B1F4A6E179}"/>
                    </a:ext>
                  </a:extLst>
                </p14:cNvPr>
                <p14:cNvContentPartPr/>
                <p14:nvPr/>
              </p14:nvContentPartPr>
              <p14:xfrm>
                <a:off x="6756934" y="4299245"/>
                <a:ext cx="112680" cy="1119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4D7AAB2-1A5E-441A-8CAA-23B1F4A6E17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752614" y="4294925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32E630A-82E8-4137-A352-A6271C8DAF26}"/>
                    </a:ext>
                  </a:extLst>
                </p14:cNvPr>
                <p14:cNvContentPartPr/>
                <p14:nvPr/>
              </p14:nvContentPartPr>
              <p14:xfrm>
                <a:off x="6894094" y="4210685"/>
                <a:ext cx="161280" cy="203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32E630A-82E8-4137-A352-A6271C8DAF2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89774" y="4206365"/>
                  <a:ext cx="169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CF9B966-D26F-42B0-A0AF-252E99305533}"/>
                    </a:ext>
                  </a:extLst>
                </p14:cNvPr>
                <p14:cNvContentPartPr/>
                <p14:nvPr/>
              </p14:nvContentPartPr>
              <p14:xfrm>
                <a:off x="7212334" y="4234805"/>
                <a:ext cx="115200" cy="126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CF9B966-D26F-42B0-A0AF-252E9930553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08014" y="4230485"/>
                  <a:ext cx="123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C6BDE50-4013-4D7F-9A62-6CEBF6465AC6}"/>
                    </a:ext>
                  </a:extLst>
                </p14:cNvPr>
                <p14:cNvContentPartPr/>
                <p14:nvPr/>
              </p14:nvContentPartPr>
              <p14:xfrm>
                <a:off x="7348774" y="4197365"/>
                <a:ext cx="178920" cy="150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C6BDE50-4013-4D7F-9A62-6CEBF6465A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344454" y="4193045"/>
                  <a:ext cx="18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52DF25E-9597-426D-8D87-BBD65704B784}"/>
                    </a:ext>
                  </a:extLst>
                </p14:cNvPr>
                <p14:cNvContentPartPr/>
                <p14:nvPr/>
              </p14:nvContentPartPr>
              <p14:xfrm>
                <a:off x="7321414" y="4210325"/>
                <a:ext cx="159480" cy="5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52DF25E-9597-426D-8D87-BBD65704B78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17094" y="4206005"/>
                  <a:ext cx="168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F6FD84E-F31C-44B8-B651-7CDD4BE346AE}"/>
                    </a:ext>
                  </a:extLst>
                </p14:cNvPr>
                <p14:cNvContentPartPr/>
                <p14:nvPr/>
              </p14:nvContentPartPr>
              <p14:xfrm>
                <a:off x="7501774" y="4244885"/>
                <a:ext cx="109800" cy="655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F6FD84E-F31C-44B8-B651-7CDD4BE346A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97454" y="4240565"/>
                  <a:ext cx="11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7610F6D-A39A-4172-B64E-CE0AEE2776BE}"/>
                    </a:ext>
                  </a:extLst>
                </p14:cNvPr>
                <p14:cNvContentPartPr/>
                <p14:nvPr/>
              </p14:nvContentPartPr>
              <p14:xfrm>
                <a:off x="7645774" y="4110605"/>
                <a:ext cx="163440" cy="1796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7610F6D-A39A-4172-B64E-CE0AEE2776B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41454" y="4106285"/>
                  <a:ext cx="172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E249B40-1655-4150-B191-5135F1D16EE8}"/>
                    </a:ext>
                  </a:extLst>
                </p14:cNvPr>
                <p14:cNvContentPartPr/>
                <p14:nvPr/>
              </p14:nvContentPartPr>
              <p14:xfrm>
                <a:off x="7810294" y="4172885"/>
                <a:ext cx="127800" cy="2368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E249B40-1655-4150-B191-5135F1D16EE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05974" y="4168565"/>
                  <a:ext cx="136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02941CC-E8A3-4411-9BDE-EB06FA6C29E0}"/>
                    </a:ext>
                  </a:extLst>
                </p14:cNvPr>
                <p14:cNvContentPartPr/>
                <p14:nvPr/>
              </p14:nvContentPartPr>
              <p14:xfrm>
                <a:off x="7969414" y="4151285"/>
                <a:ext cx="26640" cy="111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02941CC-E8A3-4411-9BDE-EB06FA6C29E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65094" y="4146965"/>
                  <a:ext cx="35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F2BA399-642F-4BFD-B67F-B12876EB255C}"/>
                    </a:ext>
                  </a:extLst>
                </p14:cNvPr>
                <p14:cNvContentPartPr/>
                <p14:nvPr/>
              </p14:nvContentPartPr>
              <p14:xfrm>
                <a:off x="8036374" y="4144085"/>
                <a:ext cx="154080" cy="1195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F2BA399-642F-4BFD-B67F-B12876EB255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32054" y="4139765"/>
                  <a:ext cx="162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E5A9357-006E-41B0-911B-685C476805EB}"/>
                    </a:ext>
                  </a:extLst>
                </p14:cNvPr>
                <p14:cNvContentPartPr/>
                <p14:nvPr/>
              </p14:nvContentPartPr>
              <p14:xfrm>
                <a:off x="8047894" y="4010525"/>
                <a:ext cx="11160" cy="277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E5A9357-006E-41B0-911B-685C476805E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043574" y="4006205"/>
                  <a:ext cx="19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0234DCE-987C-4D33-8DEE-1619858463E4}"/>
                    </a:ext>
                  </a:extLst>
                </p14:cNvPr>
                <p14:cNvContentPartPr/>
                <p14:nvPr/>
              </p14:nvContentPartPr>
              <p14:xfrm>
                <a:off x="8002534" y="3422285"/>
                <a:ext cx="464760" cy="7696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0234DCE-987C-4D33-8DEE-1619858463E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998214" y="3417965"/>
                  <a:ext cx="47340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2425BEF-258B-4F12-9CAE-6E63B98643A7}"/>
                    </a:ext>
                  </a:extLst>
                </p14:cNvPr>
                <p14:cNvContentPartPr/>
                <p14:nvPr/>
              </p14:nvContentPartPr>
              <p14:xfrm>
                <a:off x="8508334" y="3568445"/>
                <a:ext cx="217800" cy="435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2425BEF-258B-4F12-9CAE-6E63B98643A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04014" y="3564125"/>
                  <a:ext cx="226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ED375AB-7E9B-4750-815B-5DCA525A38C6}"/>
                    </a:ext>
                  </a:extLst>
                </p14:cNvPr>
                <p14:cNvContentPartPr/>
                <p14:nvPr/>
              </p14:nvContentPartPr>
              <p14:xfrm>
                <a:off x="8560894" y="3649085"/>
                <a:ext cx="163440" cy="374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ED375AB-7E9B-4750-815B-5DCA525A38C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56574" y="3644765"/>
                  <a:ext cx="172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B850572-D3D8-4373-9F62-29174B5A62F0}"/>
                    </a:ext>
                  </a:extLst>
                </p14:cNvPr>
                <p14:cNvContentPartPr/>
                <p14:nvPr/>
              </p14:nvContentPartPr>
              <p14:xfrm>
                <a:off x="8735854" y="3511205"/>
                <a:ext cx="146520" cy="2235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B850572-D3D8-4373-9F62-29174B5A62F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731534" y="3506885"/>
                  <a:ext cx="155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E973ACC-6A2A-4366-A59E-2084A34C6A20}"/>
                    </a:ext>
                  </a:extLst>
                </p14:cNvPr>
                <p14:cNvContentPartPr/>
                <p14:nvPr/>
              </p14:nvContentPartPr>
              <p14:xfrm>
                <a:off x="9113494" y="3294125"/>
                <a:ext cx="104040" cy="2761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E973ACC-6A2A-4366-A59E-2084A34C6A2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109174" y="3289445"/>
                  <a:ext cx="112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3FAD9DD-A2B9-4035-9F78-65830F6E5B6B}"/>
                    </a:ext>
                  </a:extLst>
                </p14:cNvPr>
                <p14:cNvContentPartPr/>
                <p14:nvPr/>
              </p14:nvContentPartPr>
              <p14:xfrm>
                <a:off x="9204934" y="3254525"/>
                <a:ext cx="119520" cy="218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3FAD9DD-A2B9-4035-9F78-65830F6E5B6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200614" y="3250205"/>
                  <a:ext cx="128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8490FB9-853D-485D-B581-7FA8BA1673E7}"/>
                    </a:ext>
                  </a:extLst>
                </p14:cNvPr>
                <p14:cNvContentPartPr/>
                <p14:nvPr/>
              </p14:nvContentPartPr>
              <p14:xfrm>
                <a:off x="9369814" y="3323285"/>
                <a:ext cx="55800" cy="111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8490FB9-853D-485D-B581-7FA8BA1673E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365494" y="3318965"/>
                  <a:ext cx="64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8C7E571-D577-41B3-AC88-8D2F5BD3FE5E}"/>
                    </a:ext>
                  </a:extLst>
                </p14:cNvPr>
                <p14:cNvContentPartPr/>
                <p14:nvPr/>
              </p14:nvContentPartPr>
              <p14:xfrm>
                <a:off x="9426334" y="3186845"/>
                <a:ext cx="441720" cy="2275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8C7E571-D577-41B3-AC88-8D2F5BD3FE5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422014" y="3182525"/>
                  <a:ext cx="450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33E816B-112C-4EE7-945F-908FE1B790C5}"/>
                    </a:ext>
                  </a:extLst>
                </p14:cNvPr>
                <p14:cNvContentPartPr/>
                <p14:nvPr/>
              </p14:nvContentPartPr>
              <p14:xfrm>
                <a:off x="9536134" y="3075605"/>
                <a:ext cx="62640" cy="16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33E816B-112C-4EE7-945F-908FE1B790C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31814" y="3071285"/>
                  <a:ext cx="7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C1377FD-F62F-49A6-B33F-0565238AC794}"/>
                    </a:ext>
                  </a:extLst>
                </p14:cNvPr>
                <p14:cNvContentPartPr/>
                <p14:nvPr/>
              </p14:nvContentPartPr>
              <p14:xfrm>
                <a:off x="9602374" y="3057245"/>
                <a:ext cx="19440" cy="385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C1377FD-F62F-49A6-B33F-0565238AC79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598054" y="3052925"/>
                  <a:ext cx="28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04EC10E-1A39-446D-B5EB-96FD7CAA1A6F}"/>
                    </a:ext>
                  </a:extLst>
                </p14:cNvPr>
                <p14:cNvContentPartPr/>
                <p14:nvPr/>
              </p14:nvContentPartPr>
              <p14:xfrm>
                <a:off x="9961294" y="3160565"/>
                <a:ext cx="38520" cy="921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04EC10E-1A39-446D-B5EB-96FD7CAA1A6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56974" y="3156245"/>
                  <a:ext cx="47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1B2C577-E686-4A56-94CD-E2D72CB8609C}"/>
                    </a:ext>
                  </a:extLst>
                </p14:cNvPr>
                <p14:cNvContentPartPr/>
                <p14:nvPr/>
              </p14:nvContentPartPr>
              <p14:xfrm>
                <a:off x="10017814" y="2980925"/>
                <a:ext cx="108360" cy="1594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1B2C577-E686-4A56-94CD-E2D72CB8609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13494" y="2976605"/>
                  <a:ext cx="117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6EF6220-D14F-47A0-A3DC-92D7056A63C2}"/>
                    </a:ext>
                  </a:extLst>
                </p14:cNvPr>
                <p14:cNvContentPartPr/>
                <p14:nvPr/>
              </p14:nvContentPartPr>
              <p14:xfrm>
                <a:off x="10143094" y="2989205"/>
                <a:ext cx="75960" cy="1015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6EF6220-D14F-47A0-A3DC-92D7056A63C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38774" y="2984885"/>
                  <a:ext cx="84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69B4DD6-0142-4CF8-9BEA-9DC24D70813E}"/>
                    </a:ext>
                  </a:extLst>
                </p14:cNvPr>
                <p14:cNvContentPartPr/>
                <p14:nvPr/>
              </p14:nvContentPartPr>
              <p14:xfrm>
                <a:off x="10217614" y="2807765"/>
                <a:ext cx="496440" cy="2368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69B4DD6-0142-4CF8-9BEA-9DC24D70813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213294" y="2803445"/>
                  <a:ext cx="505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55BEDE3-6ABA-4D6D-BF5D-1796BC0DD4EC}"/>
                    </a:ext>
                  </a:extLst>
                </p14:cNvPr>
                <p14:cNvContentPartPr/>
                <p14:nvPr/>
              </p14:nvContentPartPr>
              <p14:xfrm>
                <a:off x="10764094" y="2579165"/>
                <a:ext cx="84600" cy="3870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55BEDE3-6ABA-4D6D-BF5D-1796BC0DD4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759774" y="2574845"/>
                  <a:ext cx="932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59ED6DE-CE2B-4BA4-8540-D30DA84841EC}"/>
                    </a:ext>
                  </a:extLst>
                </p14:cNvPr>
                <p14:cNvContentPartPr/>
                <p14:nvPr/>
              </p14:nvContentPartPr>
              <p14:xfrm>
                <a:off x="9574294" y="3681845"/>
                <a:ext cx="35280" cy="1386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59ED6DE-CE2B-4BA4-8540-D30DA84841E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569974" y="3677525"/>
                  <a:ext cx="43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23FD91B-ACE3-4FC6-9FD5-4E307671F88A}"/>
                    </a:ext>
                  </a:extLst>
                </p14:cNvPr>
                <p14:cNvContentPartPr/>
                <p14:nvPr/>
              </p14:nvContentPartPr>
              <p14:xfrm>
                <a:off x="9557374" y="3644405"/>
                <a:ext cx="134640" cy="1393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23FD91B-ACE3-4FC6-9FD5-4E307671F88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53054" y="3640085"/>
                  <a:ext cx="143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78C9502-43B9-4B22-A460-6D3C4FAE0F1F}"/>
                    </a:ext>
                  </a:extLst>
                </p14:cNvPr>
                <p14:cNvContentPartPr/>
                <p14:nvPr/>
              </p14:nvContentPartPr>
              <p14:xfrm>
                <a:off x="9734494" y="3656285"/>
                <a:ext cx="83880" cy="1105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78C9502-43B9-4B22-A460-6D3C4FAE0F1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730174" y="3651965"/>
                  <a:ext cx="92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753CF74-B67F-43D5-A6BA-86B0A9419DA3}"/>
                    </a:ext>
                  </a:extLst>
                </p14:cNvPr>
                <p14:cNvContentPartPr/>
                <p14:nvPr/>
              </p14:nvContentPartPr>
              <p14:xfrm>
                <a:off x="9832774" y="3616685"/>
                <a:ext cx="110520" cy="1040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753CF74-B67F-43D5-A6BA-86B0A9419DA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828454" y="3612365"/>
                  <a:ext cx="119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B3A8F59-E837-4481-87A8-0ACFECEABCEE}"/>
                    </a:ext>
                  </a:extLst>
                </p14:cNvPr>
                <p14:cNvContentPartPr/>
                <p14:nvPr/>
              </p14:nvContentPartPr>
              <p14:xfrm>
                <a:off x="9896494" y="3468365"/>
                <a:ext cx="157320" cy="1515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B3A8F59-E837-4481-87A8-0ACFECEABCE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892174" y="3464045"/>
                  <a:ext cx="165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B975C90-9408-41C9-A27B-4F3C16AAA455}"/>
                    </a:ext>
                  </a:extLst>
                </p14:cNvPr>
                <p14:cNvContentPartPr/>
                <p14:nvPr/>
              </p14:nvContentPartPr>
              <p14:xfrm>
                <a:off x="10071454" y="3482045"/>
                <a:ext cx="126000" cy="66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B975C90-9408-41C9-A27B-4F3C16AAA45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067134" y="3477725"/>
                  <a:ext cx="134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F365936-BA28-4679-A03B-C25B70BE413A}"/>
                    </a:ext>
                  </a:extLst>
                </p14:cNvPr>
                <p14:cNvContentPartPr/>
                <p14:nvPr/>
              </p14:nvContentPartPr>
              <p14:xfrm>
                <a:off x="10224454" y="3350285"/>
                <a:ext cx="150120" cy="1735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F365936-BA28-4679-A03B-C25B70BE413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220134" y="3345965"/>
                  <a:ext cx="158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D129180-8404-4B8A-91C0-D5F2390B39DE}"/>
                    </a:ext>
                  </a:extLst>
                </p14:cNvPr>
                <p14:cNvContentPartPr/>
                <p14:nvPr/>
              </p14:nvContentPartPr>
              <p14:xfrm>
                <a:off x="10395454" y="3265685"/>
                <a:ext cx="132840" cy="1774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D129180-8404-4B8A-91C0-D5F2390B39D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391134" y="3261365"/>
                  <a:ext cx="141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CB89437-7270-4D80-A23D-8580B4952513}"/>
                    </a:ext>
                  </a:extLst>
                </p14:cNvPr>
                <p14:cNvContentPartPr/>
                <p14:nvPr/>
              </p14:nvContentPartPr>
              <p14:xfrm>
                <a:off x="10720534" y="3206285"/>
                <a:ext cx="20880" cy="892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CB89437-7270-4D80-A23D-8580B495251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716214" y="3201965"/>
                  <a:ext cx="2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147E4F9-3E2F-4B71-A228-3A75D5BCA4C2}"/>
                    </a:ext>
                  </a:extLst>
                </p14:cNvPr>
                <p14:cNvContentPartPr/>
                <p14:nvPr/>
              </p14:nvContentPartPr>
              <p14:xfrm>
                <a:off x="10694614" y="3141125"/>
                <a:ext cx="73080" cy="46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147E4F9-3E2F-4B71-A228-3A75D5BCA4C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690294" y="3136805"/>
                  <a:ext cx="81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A7DAD79-BE57-40B2-875E-8CE00E05D924}"/>
                    </a:ext>
                  </a:extLst>
                </p14:cNvPr>
                <p14:cNvContentPartPr/>
                <p14:nvPr/>
              </p14:nvContentPartPr>
              <p14:xfrm>
                <a:off x="10770934" y="2990285"/>
                <a:ext cx="202320" cy="311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A7DAD79-BE57-40B2-875E-8CE00E05D92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766614" y="2985965"/>
                  <a:ext cx="210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439022A-21A5-4135-857B-1EB7C3F2722B}"/>
                    </a:ext>
                  </a:extLst>
                </p14:cNvPr>
                <p14:cNvContentPartPr/>
                <p14:nvPr/>
              </p14:nvContentPartPr>
              <p14:xfrm>
                <a:off x="10841854" y="3023045"/>
                <a:ext cx="159120" cy="114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439022A-21A5-4135-857B-1EB7C3F2722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837534" y="3018725"/>
                  <a:ext cx="167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6D82585-3A26-433B-93CD-D75AA1677C0F}"/>
                    </a:ext>
                  </a:extLst>
                </p14:cNvPr>
                <p14:cNvContentPartPr/>
                <p14:nvPr/>
              </p14:nvContentPartPr>
              <p14:xfrm>
                <a:off x="2970814" y="3739805"/>
                <a:ext cx="6273360" cy="17215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6D82585-3A26-433B-93CD-D75AA1677C0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966494" y="3735485"/>
                  <a:ext cx="6282000" cy="17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4A7C305-80DF-41E7-930C-C2F75AE46C32}"/>
                    </a:ext>
                  </a:extLst>
                </p14:cNvPr>
                <p14:cNvContentPartPr/>
                <p14:nvPr/>
              </p14:nvContentPartPr>
              <p14:xfrm>
                <a:off x="3596134" y="5252885"/>
                <a:ext cx="177120" cy="3247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4A7C305-80DF-41E7-930C-C2F75AE46C3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591814" y="5248565"/>
                  <a:ext cx="185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A382EAC-3293-4019-A739-AA0F8A4E2EEA}"/>
                    </a:ext>
                  </a:extLst>
                </p14:cNvPr>
                <p14:cNvContentPartPr/>
                <p14:nvPr/>
              </p14:nvContentPartPr>
              <p14:xfrm>
                <a:off x="3956854" y="5141285"/>
                <a:ext cx="183240" cy="275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A382EAC-3293-4019-A739-AA0F8A4E2EE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52534" y="5136965"/>
                  <a:ext cx="191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26D64E8-F897-4FDC-8ECF-EB3091763A1E}"/>
                    </a:ext>
                  </a:extLst>
                </p14:cNvPr>
                <p14:cNvContentPartPr/>
                <p14:nvPr/>
              </p14:nvContentPartPr>
              <p14:xfrm>
                <a:off x="4099414" y="5152085"/>
                <a:ext cx="614880" cy="3351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26D64E8-F897-4FDC-8ECF-EB3091763A1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95094" y="5147765"/>
                  <a:ext cx="623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FCB3BC8-2103-47D9-88E6-2CE6E27E8F17}"/>
                    </a:ext>
                  </a:extLst>
                </p14:cNvPr>
                <p14:cNvContentPartPr/>
                <p14:nvPr/>
              </p14:nvContentPartPr>
              <p14:xfrm>
                <a:off x="4681894" y="5110325"/>
                <a:ext cx="39960" cy="309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FCB3BC8-2103-47D9-88E6-2CE6E27E8F1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677574" y="5106005"/>
                  <a:ext cx="4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23D6A36-F748-4E3D-9210-E4FD6F06DD61}"/>
                    </a:ext>
                  </a:extLst>
                </p14:cNvPr>
                <p14:cNvContentPartPr/>
                <p14:nvPr/>
              </p14:nvContentPartPr>
              <p14:xfrm>
                <a:off x="4749574" y="5089085"/>
                <a:ext cx="167760" cy="1742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23D6A36-F748-4E3D-9210-E4FD6F06DD6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745254" y="5084765"/>
                  <a:ext cx="176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7C21EA1-5365-4A4D-86A7-28CDB64A829A}"/>
                    </a:ext>
                  </a:extLst>
                </p14:cNvPr>
                <p14:cNvContentPartPr/>
                <p14:nvPr/>
              </p14:nvContentPartPr>
              <p14:xfrm>
                <a:off x="5139454" y="5139845"/>
                <a:ext cx="312480" cy="849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7C21EA1-5365-4A4D-86A7-28CDB64A829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135134" y="5135525"/>
                  <a:ext cx="321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6F1AF9C-1664-425D-BC3E-A763C1909A23}"/>
                    </a:ext>
                  </a:extLst>
                </p14:cNvPr>
                <p14:cNvContentPartPr/>
                <p14:nvPr/>
              </p14:nvContentPartPr>
              <p14:xfrm>
                <a:off x="5421334" y="5044085"/>
                <a:ext cx="128520" cy="163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6F1AF9C-1664-425D-BC3E-A763C1909A2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417014" y="5039765"/>
                  <a:ext cx="137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F3B9045-4FD0-479A-BA25-EDBCB9097A94}"/>
                    </a:ext>
                  </a:extLst>
                </p14:cNvPr>
                <p14:cNvContentPartPr/>
                <p14:nvPr/>
              </p14:nvContentPartPr>
              <p14:xfrm>
                <a:off x="5376334" y="5016365"/>
                <a:ext cx="30960" cy="172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F3B9045-4FD0-479A-BA25-EDBCB9097A9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72014" y="5012045"/>
                  <a:ext cx="39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48133C0-E8A7-4562-83CB-2E65089B6F42}"/>
                    </a:ext>
                  </a:extLst>
                </p14:cNvPr>
                <p14:cNvContentPartPr/>
                <p14:nvPr/>
              </p14:nvContentPartPr>
              <p14:xfrm>
                <a:off x="5750374" y="5087285"/>
                <a:ext cx="172440" cy="946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48133C0-E8A7-4562-83CB-2E65089B6F4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46054" y="5082965"/>
                  <a:ext cx="181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51531E5-F1FC-4B07-85D7-DC5E3BF13B27}"/>
                    </a:ext>
                  </a:extLst>
                </p14:cNvPr>
                <p14:cNvContentPartPr/>
                <p14:nvPr/>
              </p14:nvContentPartPr>
              <p14:xfrm>
                <a:off x="5926774" y="5052005"/>
                <a:ext cx="16920" cy="34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51531E5-F1FC-4B07-85D7-DC5E3BF13B2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922454" y="5047685"/>
                  <a:ext cx="25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7053C68-35F6-49A1-A658-9449145AE1DA}"/>
                    </a:ext>
                  </a:extLst>
                </p14:cNvPr>
                <p14:cNvContentPartPr/>
                <p14:nvPr/>
              </p14:nvContentPartPr>
              <p14:xfrm>
                <a:off x="5977894" y="4994405"/>
                <a:ext cx="151200" cy="169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7053C68-35F6-49A1-A658-9449145AE1D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973574" y="4990085"/>
                  <a:ext cx="159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5E75A84-C1BA-43C8-8DB4-22F4EBEF7C0E}"/>
                    </a:ext>
                  </a:extLst>
                </p14:cNvPr>
                <p14:cNvContentPartPr/>
                <p14:nvPr/>
              </p14:nvContentPartPr>
              <p14:xfrm>
                <a:off x="6110374" y="4995845"/>
                <a:ext cx="100080" cy="1688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5E75A84-C1BA-43C8-8DB4-22F4EBEF7C0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106054" y="4991525"/>
                  <a:ext cx="108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67EB7BE-B316-4E2D-9530-F451045238BD}"/>
                    </a:ext>
                  </a:extLst>
                </p14:cNvPr>
                <p14:cNvContentPartPr/>
                <p14:nvPr/>
              </p14:nvContentPartPr>
              <p14:xfrm>
                <a:off x="5577934" y="4963085"/>
                <a:ext cx="114120" cy="301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67EB7BE-B316-4E2D-9530-F451045238B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73614" y="4958765"/>
                  <a:ext cx="122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71F3E68-5364-45A5-B2E5-F7A4BE675899}"/>
                    </a:ext>
                  </a:extLst>
                </p14:cNvPr>
                <p14:cNvContentPartPr/>
                <p14:nvPr/>
              </p14:nvContentPartPr>
              <p14:xfrm>
                <a:off x="6284974" y="4982885"/>
                <a:ext cx="97560" cy="159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71F3E68-5364-45A5-B2E5-F7A4BE67589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280654" y="4978565"/>
                  <a:ext cx="106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E243E7F-C669-46CF-A7F8-030F7827C6FD}"/>
                    </a:ext>
                  </a:extLst>
                </p14:cNvPr>
                <p14:cNvContentPartPr/>
                <p14:nvPr/>
              </p14:nvContentPartPr>
              <p14:xfrm>
                <a:off x="6381814" y="5048405"/>
                <a:ext cx="92520" cy="662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E243E7F-C669-46CF-A7F8-030F7827C6F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377494" y="5044085"/>
                  <a:ext cx="101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C42CE50-12E2-4036-A662-C372506E66B7}"/>
                    </a:ext>
                  </a:extLst>
                </p14:cNvPr>
                <p14:cNvContentPartPr/>
                <p14:nvPr/>
              </p14:nvContentPartPr>
              <p14:xfrm>
                <a:off x="6505294" y="4985405"/>
                <a:ext cx="350280" cy="2545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C42CE50-12E2-4036-A662-C372506E66B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500974" y="4981085"/>
                  <a:ext cx="358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A46A9C9-7EBB-4E2D-A47A-ED2797E7B4CE}"/>
                    </a:ext>
                  </a:extLst>
                </p14:cNvPr>
                <p14:cNvContentPartPr/>
                <p14:nvPr/>
              </p14:nvContentPartPr>
              <p14:xfrm>
                <a:off x="6954574" y="5069645"/>
                <a:ext cx="16200" cy="662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A46A9C9-7EBB-4E2D-A47A-ED2797E7B4C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950254" y="5065325"/>
                  <a:ext cx="24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BB9B34B-0C33-430E-8638-EDB26C43663F}"/>
                    </a:ext>
                  </a:extLst>
                </p14:cNvPr>
                <p14:cNvContentPartPr/>
                <p14:nvPr/>
              </p14:nvContentPartPr>
              <p14:xfrm>
                <a:off x="7037374" y="4971725"/>
                <a:ext cx="209880" cy="770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BB9B34B-0C33-430E-8638-EDB26C43663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033054" y="4967405"/>
                  <a:ext cx="218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9879F0E-9F86-4C73-BA5C-65A9BAE2D901}"/>
                    </a:ext>
                  </a:extLst>
                </p14:cNvPr>
                <p14:cNvContentPartPr/>
                <p14:nvPr/>
              </p14:nvContentPartPr>
              <p14:xfrm>
                <a:off x="7234654" y="4885685"/>
                <a:ext cx="39960" cy="612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9879F0E-9F86-4C73-BA5C-65A9BAE2D90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230334" y="4881365"/>
                  <a:ext cx="48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012FB48-D74B-4F11-9408-3FBEECF6C2B5}"/>
                    </a:ext>
                  </a:extLst>
                </p14:cNvPr>
                <p14:cNvContentPartPr/>
                <p14:nvPr/>
              </p14:nvContentPartPr>
              <p14:xfrm>
                <a:off x="7304494" y="4836005"/>
                <a:ext cx="174960" cy="182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012FB48-D74B-4F11-9408-3FBEECF6C2B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300174" y="4831685"/>
                  <a:ext cx="183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40D99FF-C46F-4C7F-B216-D206F554D7C6}"/>
                    </a:ext>
                  </a:extLst>
                </p14:cNvPr>
                <p14:cNvContentPartPr/>
                <p14:nvPr/>
              </p14:nvContentPartPr>
              <p14:xfrm>
                <a:off x="7534894" y="4780565"/>
                <a:ext cx="30600" cy="2138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40D99FF-C46F-4C7F-B216-D206F554D7C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30574" y="4776245"/>
                  <a:ext cx="39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6C145D8-D98D-459D-B3D6-4E3E6B1B2F8E}"/>
                    </a:ext>
                  </a:extLst>
                </p14:cNvPr>
                <p14:cNvContentPartPr/>
                <p14:nvPr/>
              </p14:nvContentPartPr>
              <p14:xfrm>
                <a:off x="7482694" y="4877045"/>
                <a:ext cx="124560" cy="162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6C145D8-D98D-459D-B3D6-4E3E6B1B2F8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478374" y="4872725"/>
                  <a:ext cx="133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863B5F3-7736-42D5-8F13-859CA28F3C0D}"/>
                    </a:ext>
                  </a:extLst>
                </p14:cNvPr>
                <p14:cNvContentPartPr/>
                <p14:nvPr/>
              </p14:nvContentPartPr>
              <p14:xfrm>
                <a:off x="7686454" y="4764365"/>
                <a:ext cx="134280" cy="1630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863B5F3-7736-42D5-8F13-859CA28F3C0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682134" y="4760045"/>
                  <a:ext cx="142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8EEF413-4F30-4289-87B6-263B8CF928A7}"/>
                    </a:ext>
                  </a:extLst>
                </p14:cNvPr>
                <p14:cNvContentPartPr/>
                <p14:nvPr/>
              </p14:nvContentPartPr>
              <p14:xfrm>
                <a:off x="7831174" y="4801445"/>
                <a:ext cx="143640" cy="864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8EEF413-4F30-4289-87B6-263B8CF928A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826854" y="4797125"/>
                  <a:ext cx="152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651FD0B-7517-48E6-BF6F-E3FCB4D03F6F}"/>
                    </a:ext>
                  </a:extLst>
                </p14:cNvPr>
                <p14:cNvContentPartPr/>
                <p14:nvPr/>
              </p14:nvContentPartPr>
              <p14:xfrm>
                <a:off x="7934134" y="4703885"/>
                <a:ext cx="483840" cy="2170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651FD0B-7517-48E6-BF6F-E3FCB4D03F6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929814" y="4699565"/>
                  <a:ext cx="492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154C43E-96B4-452F-8B77-05E035570558}"/>
                    </a:ext>
                  </a:extLst>
                </p14:cNvPr>
                <p14:cNvContentPartPr/>
                <p14:nvPr/>
              </p14:nvContentPartPr>
              <p14:xfrm>
                <a:off x="8365054" y="4562045"/>
                <a:ext cx="114840" cy="282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154C43E-96B4-452F-8B77-05E03557055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360734" y="4557725"/>
                  <a:ext cx="123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573693A-D907-4B97-8A1C-9E6C07228FB3}"/>
                    </a:ext>
                  </a:extLst>
                </p14:cNvPr>
                <p14:cNvContentPartPr/>
                <p14:nvPr/>
              </p14:nvContentPartPr>
              <p14:xfrm>
                <a:off x="4104454" y="5613245"/>
                <a:ext cx="164160" cy="152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573693A-D907-4B97-8A1C-9E6C07228FB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100134" y="5608925"/>
                  <a:ext cx="172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CD8EE07-41D8-45E0-AE2F-CB1BCA47FBCA}"/>
                    </a:ext>
                  </a:extLst>
                </p14:cNvPr>
                <p14:cNvContentPartPr/>
                <p14:nvPr/>
              </p14:nvContentPartPr>
              <p14:xfrm>
                <a:off x="4246654" y="5600285"/>
                <a:ext cx="265320" cy="1234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CD8EE07-41D8-45E0-AE2F-CB1BCA47FBC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42334" y="5595965"/>
                  <a:ext cx="273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833A19D-290D-4C65-94B8-AB24B835B946}"/>
                    </a:ext>
                  </a:extLst>
                </p14:cNvPr>
                <p14:cNvContentPartPr/>
                <p14:nvPr/>
              </p14:nvContentPartPr>
              <p14:xfrm>
                <a:off x="4488574" y="5534405"/>
                <a:ext cx="29520" cy="338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833A19D-290D-4C65-94B8-AB24B835B94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484254" y="5530085"/>
                  <a:ext cx="38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3DA46C5-0A2C-49AC-A2AF-6E36CC571D04}"/>
                    </a:ext>
                  </a:extLst>
                </p14:cNvPr>
                <p14:cNvContentPartPr/>
                <p14:nvPr/>
              </p14:nvContentPartPr>
              <p14:xfrm>
                <a:off x="4536094" y="5505965"/>
                <a:ext cx="221760" cy="3380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3DA46C5-0A2C-49AC-A2AF-6E36CC571D0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531774" y="5501645"/>
                  <a:ext cx="2304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35A9CE9-4C94-4543-85C8-8A0DE784C999}"/>
                    </a:ext>
                  </a:extLst>
                </p14:cNvPr>
                <p14:cNvContentPartPr/>
                <p14:nvPr/>
              </p14:nvContentPartPr>
              <p14:xfrm>
                <a:off x="4991494" y="5592365"/>
                <a:ext cx="69120" cy="450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35A9CE9-4C94-4543-85C8-8A0DE784C99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87174" y="5588045"/>
                  <a:ext cx="77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D7C9E1E-00DA-4B28-A363-26DC0B0D6E4F}"/>
                    </a:ext>
                  </a:extLst>
                </p14:cNvPr>
                <p14:cNvContentPartPr/>
                <p14:nvPr/>
              </p14:nvContentPartPr>
              <p14:xfrm>
                <a:off x="4998694" y="5480765"/>
                <a:ext cx="147960" cy="1706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D7C9E1E-00DA-4B28-A363-26DC0B0D6E4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94374" y="5476445"/>
                  <a:ext cx="156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84C5C05-3149-47A3-848A-5A24BF905BF3}"/>
                    </a:ext>
                  </a:extLst>
                </p14:cNvPr>
                <p14:cNvContentPartPr/>
                <p14:nvPr/>
              </p14:nvContentPartPr>
              <p14:xfrm>
                <a:off x="5178334" y="5551325"/>
                <a:ext cx="115200" cy="655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84C5C05-3149-47A3-848A-5A24BF905BF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174014" y="5547005"/>
                  <a:ext cx="123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0C3AEFD-CF19-433D-B529-1A662E5D250B}"/>
                    </a:ext>
                  </a:extLst>
                </p14:cNvPr>
                <p14:cNvContentPartPr/>
                <p14:nvPr/>
              </p14:nvContentPartPr>
              <p14:xfrm>
                <a:off x="5310814" y="5521445"/>
                <a:ext cx="108360" cy="957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0C3AEFD-CF19-433D-B529-1A662E5D250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306494" y="5517125"/>
                  <a:ext cx="117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B61D2A8-242C-4270-9E1B-23F1F7B6023A}"/>
                    </a:ext>
                  </a:extLst>
                </p14:cNvPr>
                <p14:cNvContentPartPr/>
                <p14:nvPr/>
              </p14:nvContentPartPr>
              <p14:xfrm>
                <a:off x="5801134" y="5468165"/>
                <a:ext cx="126000" cy="92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B61D2A8-242C-4270-9E1B-23F1F7B6023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796814" y="5463845"/>
                  <a:ext cx="134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752D6F1-4E16-4008-855D-6B722C865FF1}"/>
                    </a:ext>
                  </a:extLst>
                </p14:cNvPr>
                <p14:cNvContentPartPr/>
                <p14:nvPr/>
              </p14:nvContentPartPr>
              <p14:xfrm>
                <a:off x="5964934" y="5388245"/>
                <a:ext cx="104400" cy="1663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752D6F1-4E16-4008-855D-6B722C865FF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960614" y="5383925"/>
                  <a:ext cx="113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43049C4-7492-415B-A374-7979416C2E0F}"/>
                    </a:ext>
                  </a:extLst>
                </p14:cNvPr>
                <p14:cNvContentPartPr/>
                <p14:nvPr/>
              </p14:nvContentPartPr>
              <p14:xfrm>
                <a:off x="5604214" y="5355485"/>
                <a:ext cx="137520" cy="2822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43049C4-7492-415B-A374-7979416C2E0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599894" y="5351165"/>
                  <a:ext cx="146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EA22811-B3CB-44A8-AD48-6EF2A22EB46E}"/>
                    </a:ext>
                  </a:extLst>
                </p14:cNvPr>
                <p14:cNvContentPartPr/>
                <p14:nvPr/>
              </p14:nvContentPartPr>
              <p14:xfrm>
                <a:off x="6193174" y="5510645"/>
                <a:ext cx="10080" cy="907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EA22811-B3CB-44A8-AD48-6EF2A22EB46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188854" y="5506325"/>
                  <a:ext cx="18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E7B2357-D9B7-44F9-8506-E6DF8AC4E8EF}"/>
                    </a:ext>
                  </a:extLst>
                </p14:cNvPr>
                <p14:cNvContentPartPr/>
                <p14:nvPr/>
              </p14:nvContentPartPr>
              <p14:xfrm>
                <a:off x="6301174" y="5422805"/>
                <a:ext cx="101880" cy="867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E7B2357-D9B7-44F9-8506-E6DF8AC4E8E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96854" y="5418485"/>
                  <a:ext cx="110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56757A9-F5F8-4FE6-A608-D805D1CB038F}"/>
                    </a:ext>
                  </a:extLst>
                </p14:cNvPr>
                <p14:cNvContentPartPr/>
                <p14:nvPr/>
              </p14:nvContentPartPr>
              <p14:xfrm>
                <a:off x="6447334" y="5339285"/>
                <a:ext cx="91440" cy="1641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56757A9-F5F8-4FE6-A608-D805D1CB038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443014" y="5334965"/>
                  <a:ext cx="100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1551D38-68FE-4421-9B48-190BE53124D9}"/>
                    </a:ext>
                  </a:extLst>
                </p14:cNvPr>
                <p14:cNvContentPartPr/>
                <p14:nvPr/>
              </p14:nvContentPartPr>
              <p14:xfrm>
                <a:off x="6551014" y="5290685"/>
                <a:ext cx="84960" cy="2502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1551D38-68FE-4421-9B48-190BE53124D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546694" y="5286365"/>
                  <a:ext cx="93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14473CC-AF57-44A9-858A-8CD399F20BC0}"/>
                    </a:ext>
                  </a:extLst>
                </p14:cNvPr>
                <p14:cNvContentPartPr/>
                <p14:nvPr/>
              </p14:nvContentPartPr>
              <p14:xfrm>
                <a:off x="6899134" y="5281325"/>
                <a:ext cx="317520" cy="2545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14473CC-AF57-44A9-858A-8CD399F20BC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894814" y="5277005"/>
                  <a:ext cx="326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1A48466-B1E6-4D69-B9C0-462CA23517F2}"/>
                    </a:ext>
                  </a:extLst>
                </p14:cNvPr>
                <p14:cNvContentPartPr/>
                <p14:nvPr/>
              </p14:nvContentPartPr>
              <p14:xfrm>
                <a:off x="7063294" y="5279525"/>
                <a:ext cx="106920" cy="2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1A48466-B1E6-4D69-B9C0-462CA23517F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058974" y="5275205"/>
                  <a:ext cx="115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7FE93F2-76BD-43B3-BFC1-F7FFCED232E4}"/>
                    </a:ext>
                  </a:extLst>
                </p14:cNvPr>
                <p14:cNvContentPartPr/>
                <p14:nvPr/>
              </p14:nvContentPartPr>
              <p14:xfrm>
                <a:off x="7392334" y="5211125"/>
                <a:ext cx="117720" cy="1893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7FE93F2-76BD-43B3-BFC1-F7FFCED232E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388014" y="5206805"/>
                  <a:ext cx="126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673A379-DA6F-4D3D-9A33-687BE65B385E}"/>
                    </a:ext>
                  </a:extLst>
                </p14:cNvPr>
                <p14:cNvContentPartPr/>
                <p14:nvPr/>
              </p14:nvContentPartPr>
              <p14:xfrm>
                <a:off x="7557214" y="5270165"/>
                <a:ext cx="211320" cy="896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673A379-DA6F-4D3D-9A33-687BE65B385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552894" y="5265845"/>
                  <a:ext cx="219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7FFC799-C7C8-45EF-8DDC-0CA7E1C3E581}"/>
                    </a:ext>
                  </a:extLst>
                </p14:cNvPr>
                <p14:cNvContentPartPr/>
                <p14:nvPr/>
              </p14:nvContentPartPr>
              <p14:xfrm>
                <a:off x="7716694" y="5184845"/>
                <a:ext cx="45720" cy="352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7FFC799-C7C8-45EF-8DDC-0CA7E1C3E58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712374" y="5180525"/>
                  <a:ext cx="54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F53D0C6-5CBD-49FD-9382-DD6C2BD95CE6}"/>
                    </a:ext>
                  </a:extLst>
                </p14:cNvPr>
                <p14:cNvContentPartPr/>
                <p14:nvPr/>
              </p14:nvContentPartPr>
              <p14:xfrm>
                <a:off x="7770694" y="5194205"/>
                <a:ext cx="338040" cy="131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F53D0C6-5CBD-49FD-9382-DD6C2BD95CE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766374" y="5189885"/>
                  <a:ext cx="346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6EC3734-EA75-443E-AFFE-771E97CC5F96}"/>
                    </a:ext>
                  </a:extLst>
                </p14:cNvPr>
                <p14:cNvContentPartPr/>
                <p14:nvPr/>
              </p14:nvContentPartPr>
              <p14:xfrm>
                <a:off x="4699534" y="5866685"/>
                <a:ext cx="109440" cy="2008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6EC3734-EA75-443E-AFFE-771E97CC5F9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95214" y="5862365"/>
                  <a:ext cx="118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B665553-39F6-4087-AE0B-DE528068FBE6}"/>
                    </a:ext>
                  </a:extLst>
                </p14:cNvPr>
                <p14:cNvContentPartPr/>
                <p14:nvPr/>
              </p14:nvContentPartPr>
              <p14:xfrm>
                <a:off x="4822654" y="5935085"/>
                <a:ext cx="110520" cy="1004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B665553-39F6-4087-AE0B-DE528068FBE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818334" y="5930765"/>
                  <a:ext cx="119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BBB7F7B-56A6-4404-8F38-6C9C8FAB0214}"/>
                    </a:ext>
                  </a:extLst>
                </p14:cNvPr>
                <p14:cNvContentPartPr/>
                <p14:nvPr/>
              </p14:nvContentPartPr>
              <p14:xfrm>
                <a:off x="4934974" y="5890805"/>
                <a:ext cx="135360" cy="1375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BBB7F7B-56A6-4404-8F38-6C9C8FAB021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930654" y="5886485"/>
                  <a:ext cx="144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FB8F45BF-3499-446F-B480-4AB4EE63FF75}"/>
                    </a:ext>
                  </a:extLst>
                </p14:cNvPr>
                <p14:cNvContentPartPr/>
                <p14:nvPr/>
              </p14:nvContentPartPr>
              <p14:xfrm>
                <a:off x="5076094" y="5855165"/>
                <a:ext cx="124200" cy="1576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FB8F45BF-3499-446F-B480-4AB4EE63FF7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071774" y="5850845"/>
                  <a:ext cx="132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E1442B7-6EDF-4475-B810-A65BCABE2EFD}"/>
                    </a:ext>
                  </a:extLst>
                </p14:cNvPr>
                <p14:cNvContentPartPr/>
                <p14:nvPr/>
              </p14:nvContentPartPr>
              <p14:xfrm>
                <a:off x="5216854" y="5852645"/>
                <a:ext cx="198360" cy="101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E1442B7-6EDF-4475-B810-A65BCABE2EF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212534" y="5848325"/>
                  <a:ext cx="207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5B144D5-20E7-42C5-B314-BC34E08544F0}"/>
                    </a:ext>
                  </a:extLst>
                </p14:cNvPr>
                <p14:cNvContentPartPr/>
                <p14:nvPr/>
              </p14:nvContentPartPr>
              <p14:xfrm>
                <a:off x="5562454" y="5829605"/>
                <a:ext cx="26640" cy="741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5B144D5-20E7-42C5-B314-BC34E08544F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558134" y="5825285"/>
                  <a:ext cx="35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4663D70-C508-45E6-A08D-3A5E3760801E}"/>
                    </a:ext>
                  </a:extLst>
                </p14:cNvPr>
                <p14:cNvContentPartPr/>
                <p14:nvPr/>
              </p14:nvContentPartPr>
              <p14:xfrm>
                <a:off x="5532214" y="5771645"/>
                <a:ext cx="80640" cy="43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4663D70-C508-45E6-A08D-3A5E3760801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527894" y="5767325"/>
                  <a:ext cx="89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5039E2F-2F27-4FEC-9D47-439E6BF1916F}"/>
                    </a:ext>
                  </a:extLst>
                </p14:cNvPr>
                <p14:cNvContentPartPr/>
                <p14:nvPr/>
              </p14:nvContentPartPr>
              <p14:xfrm>
                <a:off x="5620774" y="5799005"/>
                <a:ext cx="106200" cy="1119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5039E2F-2F27-4FEC-9D47-439E6BF1916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16454" y="5794685"/>
                  <a:ext cx="114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81046B6-9C16-4D05-9AB8-7016DDA99095}"/>
                    </a:ext>
                  </a:extLst>
                </p14:cNvPr>
                <p14:cNvContentPartPr/>
                <p14:nvPr/>
              </p14:nvContentPartPr>
              <p14:xfrm>
                <a:off x="5703214" y="5721245"/>
                <a:ext cx="113760" cy="152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81046B6-9C16-4D05-9AB8-7016DDA9909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698894" y="5716925"/>
                  <a:ext cx="122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D6C5749-5804-4593-8435-0AD3E3F243AB}"/>
                    </a:ext>
                  </a:extLst>
                </p14:cNvPr>
                <p14:cNvContentPartPr/>
                <p14:nvPr/>
              </p14:nvContentPartPr>
              <p14:xfrm>
                <a:off x="5959174" y="5706125"/>
                <a:ext cx="263520" cy="1429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D6C5749-5804-4593-8435-0AD3E3F243A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54854" y="5701805"/>
                  <a:ext cx="272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D96BBC7-448A-41CF-B51C-150F7475F0FF}"/>
                    </a:ext>
                  </a:extLst>
                </p14:cNvPr>
                <p14:cNvContentPartPr/>
                <p14:nvPr/>
              </p14:nvContentPartPr>
              <p14:xfrm>
                <a:off x="6225934" y="5734205"/>
                <a:ext cx="116640" cy="1047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D96BBC7-448A-41CF-B51C-150F7475F0F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221614" y="5729885"/>
                  <a:ext cx="125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7D6D31C-6F8A-44A4-8695-E0CD6F7624D5}"/>
                    </a:ext>
                  </a:extLst>
                </p14:cNvPr>
                <p14:cNvContentPartPr/>
                <p14:nvPr/>
              </p14:nvContentPartPr>
              <p14:xfrm>
                <a:off x="6598894" y="5628005"/>
                <a:ext cx="119520" cy="1551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7D6D31C-6F8A-44A4-8695-E0CD6F7624D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594574" y="5623685"/>
                  <a:ext cx="128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F122F5B-DBE4-4A26-A133-4F25B944BDCA}"/>
                    </a:ext>
                  </a:extLst>
                </p14:cNvPr>
                <p14:cNvContentPartPr/>
                <p14:nvPr/>
              </p14:nvContentPartPr>
              <p14:xfrm>
                <a:off x="6777454" y="5748245"/>
                <a:ext cx="11880" cy="66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F122F5B-DBE4-4A26-A133-4F25B944BDC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773134" y="5743925"/>
                  <a:ext cx="20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48963CA-CE15-4A05-8E24-A4FCA9501216}"/>
                    </a:ext>
                  </a:extLst>
                </p14:cNvPr>
                <p14:cNvContentPartPr/>
                <p14:nvPr/>
              </p14:nvContentPartPr>
              <p14:xfrm>
                <a:off x="6813814" y="5624045"/>
                <a:ext cx="105480" cy="132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48963CA-CE15-4A05-8E24-A4FCA950121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809494" y="5619725"/>
                  <a:ext cx="114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29B3B9B-C4B7-4BCA-9AEE-747328AA8D35}"/>
                    </a:ext>
                  </a:extLst>
                </p14:cNvPr>
                <p14:cNvContentPartPr/>
                <p14:nvPr/>
              </p14:nvContentPartPr>
              <p14:xfrm>
                <a:off x="6897694" y="5564285"/>
                <a:ext cx="107280" cy="2523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29B3B9B-C4B7-4BCA-9AEE-747328AA8D3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893374" y="5559965"/>
                  <a:ext cx="115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5CF7B1D-E4BE-462B-8C99-B31C58163E2B}"/>
                    </a:ext>
                  </a:extLst>
                </p14:cNvPr>
                <p14:cNvContentPartPr/>
                <p14:nvPr/>
              </p14:nvContentPartPr>
              <p14:xfrm>
                <a:off x="6467854" y="5584445"/>
                <a:ext cx="134640" cy="3020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5CF7B1D-E4BE-462B-8C99-B31C58163E2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463534" y="5580125"/>
                  <a:ext cx="143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F8E202E-9B3A-4DBA-8449-0FDB775CAFAF}"/>
                    </a:ext>
                  </a:extLst>
                </p14:cNvPr>
                <p14:cNvContentPartPr/>
                <p14:nvPr/>
              </p14:nvContentPartPr>
              <p14:xfrm>
                <a:off x="4410814" y="6268805"/>
                <a:ext cx="289800" cy="320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F8E202E-9B3A-4DBA-8449-0FDB775CAFA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406494" y="6264485"/>
                  <a:ext cx="298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913B9A3-3530-444B-A031-C6882E29780B}"/>
                    </a:ext>
                  </a:extLst>
                </p14:cNvPr>
                <p14:cNvContentPartPr/>
                <p14:nvPr/>
              </p14:nvContentPartPr>
              <p14:xfrm>
                <a:off x="4461934" y="6318125"/>
                <a:ext cx="193320" cy="327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913B9A3-3530-444B-A031-C6882E29780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457614" y="6313805"/>
                  <a:ext cx="201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9F12B93-4611-488C-8DA7-AAD84E67603D}"/>
                    </a:ext>
                  </a:extLst>
                </p14:cNvPr>
                <p14:cNvContentPartPr/>
                <p14:nvPr/>
              </p14:nvContentPartPr>
              <p14:xfrm>
                <a:off x="4726534" y="6211565"/>
                <a:ext cx="135720" cy="1627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9F12B93-4611-488C-8DA7-AAD84E67603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722214" y="6207245"/>
                  <a:ext cx="144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D9B9F10-4F62-4291-8EB7-6AC1161086E0}"/>
                    </a:ext>
                  </a:extLst>
                </p14:cNvPr>
                <p14:cNvContentPartPr/>
                <p14:nvPr/>
              </p14:nvContentPartPr>
              <p14:xfrm>
                <a:off x="4951894" y="6170525"/>
                <a:ext cx="250200" cy="140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D9B9F10-4F62-4291-8EB7-6AC1161086E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947574" y="6166205"/>
                  <a:ext cx="258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4C6C345-CF8A-4ED5-84FB-19CA41C59C83}"/>
                    </a:ext>
                  </a:extLst>
                </p14:cNvPr>
                <p14:cNvContentPartPr/>
                <p14:nvPr/>
              </p14:nvContentPartPr>
              <p14:xfrm>
                <a:off x="5245294" y="6133805"/>
                <a:ext cx="117720" cy="1461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4C6C345-CF8A-4ED5-84FB-19CA41C59C8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240974" y="6129485"/>
                  <a:ext cx="126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92750B8-D074-42FD-A460-AEC7A9CA02AF}"/>
                    </a:ext>
                  </a:extLst>
                </p14:cNvPr>
                <p14:cNvContentPartPr/>
                <p14:nvPr/>
              </p14:nvContentPartPr>
              <p14:xfrm>
                <a:off x="5794294" y="6135605"/>
                <a:ext cx="168480" cy="932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92750B8-D074-42FD-A460-AEC7A9CA02A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789974" y="6131285"/>
                  <a:ext cx="177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BF7827E-4029-4669-9860-43DC1B831A0C}"/>
                    </a:ext>
                  </a:extLst>
                </p14:cNvPr>
                <p14:cNvContentPartPr/>
                <p14:nvPr/>
              </p14:nvContentPartPr>
              <p14:xfrm>
                <a:off x="6011014" y="6071525"/>
                <a:ext cx="109080" cy="1339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BF7827E-4029-4669-9860-43DC1B831A0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006694" y="6067205"/>
                  <a:ext cx="117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33F248B-156F-4AB3-931F-1A7FB77F70DC}"/>
                    </a:ext>
                  </a:extLst>
                </p14:cNvPr>
                <p14:cNvContentPartPr/>
                <p14:nvPr/>
              </p14:nvContentPartPr>
              <p14:xfrm>
                <a:off x="6194974" y="6164765"/>
                <a:ext cx="22680" cy="698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33F248B-156F-4AB3-931F-1A7FB77F70D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190654" y="6160445"/>
                  <a:ext cx="31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646E468-CB91-4FF0-967E-CC7FB6E5F115}"/>
                    </a:ext>
                  </a:extLst>
                </p14:cNvPr>
                <p14:cNvContentPartPr/>
                <p14:nvPr/>
              </p14:nvContentPartPr>
              <p14:xfrm>
                <a:off x="6279214" y="6083765"/>
                <a:ext cx="88920" cy="75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646E468-CB91-4FF0-967E-CC7FB6E5F11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274894" y="6079445"/>
                  <a:ext cx="97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BC082DE-DA79-4E94-A54E-35A0875EA14F}"/>
                    </a:ext>
                  </a:extLst>
                </p14:cNvPr>
                <p14:cNvContentPartPr/>
                <p14:nvPr/>
              </p14:nvContentPartPr>
              <p14:xfrm>
                <a:off x="6393334" y="5989445"/>
                <a:ext cx="81000" cy="148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BC082DE-DA79-4E94-A54E-35A0875EA14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389014" y="5985125"/>
                  <a:ext cx="89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566898B-0858-4343-B728-48CA5DC16C00}"/>
                    </a:ext>
                  </a:extLst>
                </p14:cNvPr>
                <p14:cNvContentPartPr/>
                <p14:nvPr/>
              </p14:nvContentPartPr>
              <p14:xfrm>
                <a:off x="6338254" y="5997005"/>
                <a:ext cx="193680" cy="2041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566898B-0858-4343-B728-48CA5DC16C0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33934" y="5992685"/>
                  <a:ext cx="202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741699C-4F5E-453A-8993-7CF6281853ED}"/>
                    </a:ext>
                  </a:extLst>
                </p14:cNvPr>
                <p14:cNvContentPartPr/>
                <p14:nvPr/>
              </p14:nvContentPartPr>
              <p14:xfrm>
                <a:off x="5653894" y="6016805"/>
                <a:ext cx="102240" cy="266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741699C-4F5E-453A-8993-7CF6281853E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649574" y="6012485"/>
                  <a:ext cx="110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6AB58009-729C-4F09-BD29-709B89B64D54}"/>
                    </a:ext>
                  </a:extLst>
                </p14:cNvPr>
                <p14:cNvContentPartPr/>
                <p14:nvPr/>
              </p14:nvContentPartPr>
              <p14:xfrm>
                <a:off x="6723094" y="6025805"/>
                <a:ext cx="14400" cy="83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6AB58009-729C-4F09-BD29-709B89B64D5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718774" y="6021485"/>
                  <a:ext cx="23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7D92070-4D84-4FBD-9217-E80D27DBBDE1}"/>
                    </a:ext>
                  </a:extLst>
                </p14:cNvPr>
                <p14:cNvContentPartPr/>
                <p14:nvPr/>
              </p14:nvContentPartPr>
              <p14:xfrm>
                <a:off x="6733534" y="5968565"/>
                <a:ext cx="21240" cy="273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7D92070-4D84-4FBD-9217-E80D27DBBDE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729214" y="5964245"/>
                  <a:ext cx="2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D03FACE-A94A-494A-8F48-06BF1ADA12DD}"/>
                    </a:ext>
                  </a:extLst>
                </p14:cNvPr>
                <p14:cNvContentPartPr/>
                <p14:nvPr/>
              </p14:nvContentPartPr>
              <p14:xfrm>
                <a:off x="6764134" y="6004205"/>
                <a:ext cx="61560" cy="1018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D03FACE-A94A-494A-8F48-06BF1ADA12D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759814" y="5999885"/>
                  <a:ext cx="70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C83AD19-D793-4AF0-8529-BB9FA0D0DEF3}"/>
                    </a:ext>
                  </a:extLst>
                </p14:cNvPr>
                <p14:cNvContentPartPr/>
                <p14:nvPr/>
              </p14:nvContentPartPr>
              <p14:xfrm>
                <a:off x="6840454" y="5884325"/>
                <a:ext cx="101520" cy="1983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C83AD19-D793-4AF0-8529-BB9FA0D0DEF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836134" y="5880005"/>
                  <a:ext cx="110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F249303-99D4-4EA7-A62B-46AB58C466FF}"/>
                    </a:ext>
                  </a:extLst>
                </p14:cNvPr>
                <p14:cNvContentPartPr/>
                <p14:nvPr/>
              </p14:nvContentPartPr>
              <p14:xfrm>
                <a:off x="7033414" y="5932925"/>
                <a:ext cx="381960" cy="885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F249303-99D4-4EA7-A62B-46AB58C466F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029094" y="5928605"/>
                  <a:ext cx="390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8765922-AB82-48A5-B355-5BE529934A35}"/>
                    </a:ext>
                  </a:extLst>
                </p14:cNvPr>
                <p14:cNvContentPartPr/>
                <p14:nvPr/>
              </p14:nvContentPartPr>
              <p14:xfrm>
                <a:off x="7355254" y="5842205"/>
                <a:ext cx="360" cy="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8765922-AB82-48A5-B355-5BE529934A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50934" y="5837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F2EEE68-F04F-4E1C-9AF4-0CB124622112}"/>
                    </a:ext>
                  </a:extLst>
                </p14:cNvPr>
                <p14:cNvContentPartPr/>
                <p14:nvPr/>
              </p14:nvContentPartPr>
              <p14:xfrm>
                <a:off x="5699254" y="6393005"/>
                <a:ext cx="80640" cy="1746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F2EEE68-F04F-4E1C-9AF4-0CB12462211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694934" y="6388685"/>
                  <a:ext cx="89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C3F7524-82F9-4091-BD25-8D0AF2147FDF}"/>
                    </a:ext>
                  </a:extLst>
                </p14:cNvPr>
                <p14:cNvContentPartPr/>
                <p14:nvPr/>
              </p14:nvContentPartPr>
              <p14:xfrm>
                <a:off x="5792494" y="6375005"/>
                <a:ext cx="286200" cy="1004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C3F7524-82F9-4091-BD25-8D0AF2147FD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788174" y="6370685"/>
                  <a:ext cx="294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9582340-5674-4D55-BA48-4882D042C994}"/>
                    </a:ext>
                  </a:extLst>
                </p14:cNvPr>
                <p14:cNvContentPartPr/>
                <p14:nvPr/>
              </p14:nvContentPartPr>
              <p14:xfrm>
                <a:off x="6100654" y="6294365"/>
                <a:ext cx="153000" cy="158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9582340-5674-4D55-BA48-4882D042C99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096334" y="6290045"/>
                  <a:ext cx="161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980E6455-0D30-404A-97FD-4D4BE492036C}"/>
                    </a:ext>
                  </a:extLst>
                </p14:cNvPr>
                <p14:cNvContentPartPr/>
                <p14:nvPr/>
              </p14:nvContentPartPr>
              <p14:xfrm>
                <a:off x="6314134" y="6363125"/>
                <a:ext cx="164880" cy="27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980E6455-0D30-404A-97FD-4D4BE492036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309814" y="6358805"/>
                  <a:ext cx="173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1F3AF8B-1DAE-43FD-B988-F5C53FB62A79}"/>
                    </a:ext>
                  </a:extLst>
                </p14:cNvPr>
                <p14:cNvContentPartPr/>
                <p14:nvPr/>
              </p14:nvContentPartPr>
              <p14:xfrm>
                <a:off x="6532654" y="6261245"/>
                <a:ext cx="89640" cy="1310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1F3AF8B-1DAE-43FD-B988-F5C53FB62A7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528334" y="6256925"/>
                  <a:ext cx="98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84FCCF4-1813-434D-9C00-BBB9956644C6}"/>
                    </a:ext>
                  </a:extLst>
                </p14:cNvPr>
                <p14:cNvContentPartPr/>
                <p14:nvPr/>
              </p14:nvContentPartPr>
              <p14:xfrm>
                <a:off x="6624814" y="6277085"/>
                <a:ext cx="199080" cy="982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84FCCF4-1813-434D-9C00-BBB9956644C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620494" y="6272765"/>
                  <a:ext cx="207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130B06F-D5B3-48F7-8FB0-C4343F8790A2}"/>
                    </a:ext>
                  </a:extLst>
                </p14:cNvPr>
                <p14:cNvContentPartPr/>
                <p14:nvPr/>
              </p14:nvContentPartPr>
              <p14:xfrm>
                <a:off x="6758374" y="6216605"/>
                <a:ext cx="106200" cy="124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130B06F-D5B3-48F7-8FB0-C4343F8790A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54054" y="6212285"/>
                  <a:ext cx="114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06929C0-06DD-4E9B-A92E-BA97CE183D33}"/>
                    </a:ext>
                  </a:extLst>
                </p14:cNvPr>
                <p14:cNvContentPartPr/>
                <p14:nvPr/>
              </p14:nvContentPartPr>
              <p14:xfrm>
                <a:off x="6891934" y="6247205"/>
                <a:ext cx="81360" cy="813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06929C0-06DD-4E9B-A92E-BA97CE183D3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887614" y="6242885"/>
                  <a:ext cx="90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BC1D8DA-081A-417D-AEE9-C98B53D935D7}"/>
                    </a:ext>
                  </a:extLst>
                </p14:cNvPr>
                <p14:cNvContentPartPr/>
                <p14:nvPr/>
              </p14:nvContentPartPr>
              <p14:xfrm>
                <a:off x="6973654" y="6221645"/>
                <a:ext cx="120240" cy="817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BC1D8DA-081A-417D-AEE9-C98B53D935D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969334" y="6217325"/>
                  <a:ext cx="128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76052BD-C274-405F-B3F6-110C4F06270B}"/>
                    </a:ext>
                  </a:extLst>
                </p14:cNvPr>
                <p14:cNvContentPartPr/>
                <p14:nvPr/>
              </p14:nvContentPartPr>
              <p14:xfrm>
                <a:off x="7065454" y="6203645"/>
                <a:ext cx="81000" cy="882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76052BD-C274-405F-B3F6-110C4F06270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061134" y="6199325"/>
                  <a:ext cx="89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D11DD5A-2DDC-49F2-95B9-7510C0BC0EED}"/>
                    </a:ext>
                  </a:extLst>
                </p14:cNvPr>
                <p14:cNvContentPartPr/>
                <p14:nvPr/>
              </p14:nvContentPartPr>
              <p14:xfrm>
                <a:off x="7174174" y="6187085"/>
                <a:ext cx="334080" cy="1605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D11DD5A-2DDC-49F2-95B9-7510C0BC0EE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169854" y="6182765"/>
                  <a:ext cx="342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F214A70-1E08-4765-906F-5EF31D2A47B8}"/>
                    </a:ext>
                  </a:extLst>
                </p14:cNvPr>
                <p14:cNvContentPartPr/>
                <p14:nvPr/>
              </p14:nvContentPartPr>
              <p14:xfrm>
                <a:off x="7615534" y="6095645"/>
                <a:ext cx="147960" cy="1915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F214A70-1E08-4765-906F-5EF31D2A47B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611214" y="6091325"/>
                  <a:ext cx="156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96EF38A-8BAE-457F-8C73-B90A70856CD1}"/>
                    </a:ext>
                  </a:extLst>
                </p14:cNvPr>
                <p14:cNvContentPartPr/>
                <p14:nvPr/>
              </p14:nvContentPartPr>
              <p14:xfrm>
                <a:off x="7796974" y="6057125"/>
                <a:ext cx="297720" cy="1908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96EF38A-8BAE-457F-8C73-B90A70856CD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792654" y="6052805"/>
                  <a:ext cx="306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38372EA-7875-48BD-861E-BC23437388AD}"/>
                    </a:ext>
                  </a:extLst>
                </p14:cNvPr>
                <p14:cNvContentPartPr/>
                <p14:nvPr/>
              </p14:nvContentPartPr>
              <p14:xfrm>
                <a:off x="8108734" y="6031205"/>
                <a:ext cx="115200" cy="799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38372EA-7875-48BD-861E-BC23437388A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104414" y="6026885"/>
                  <a:ext cx="123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C763C57-B688-4397-B1AA-F73D08C8AB37}"/>
                    </a:ext>
                  </a:extLst>
                </p14:cNvPr>
                <p14:cNvContentPartPr/>
                <p14:nvPr/>
              </p14:nvContentPartPr>
              <p14:xfrm>
                <a:off x="8245174" y="5946605"/>
                <a:ext cx="76680" cy="1368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C763C57-B688-4397-B1AA-F73D08C8AB3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240854" y="5942285"/>
                  <a:ext cx="85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81E3623-2ED5-483E-8A99-FCE369B83AD1}"/>
                    </a:ext>
                  </a:extLst>
                </p14:cNvPr>
                <p14:cNvContentPartPr/>
                <p14:nvPr/>
              </p14:nvContentPartPr>
              <p14:xfrm>
                <a:off x="8326894" y="5943365"/>
                <a:ext cx="208080" cy="889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81E3623-2ED5-483E-8A99-FCE369B83AD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322574" y="5939045"/>
                  <a:ext cx="216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1BCCCF3-1D80-4A3E-B1B9-F38F30792F07}"/>
                    </a:ext>
                  </a:extLst>
                </p14:cNvPr>
                <p14:cNvContentPartPr/>
                <p14:nvPr/>
              </p14:nvContentPartPr>
              <p14:xfrm>
                <a:off x="7021534" y="6515405"/>
                <a:ext cx="134280" cy="928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1BCCCF3-1D80-4A3E-B1B9-F38F30792F0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17214" y="6511085"/>
                  <a:ext cx="142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C21DE14-53F6-4317-8B9F-37FC62C6CB6A}"/>
                    </a:ext>
                  </a:extLst>
                </p14:cNvPr>
                <p14:cNvContentPartPr/>
                <p14:nvPr/>
              </p14:nvContentPartPr>
              <p14:xfrm>
                <a:off x="7171294" y="6447725"/>
                <a:ext cx="81720" cy="1141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C21DE14-53F6-4317-8B9F-37FC62C6CB6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166974" y="6443405"/>
                  <a:ext cx="90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CA6DBEA-FD04-4A84-A7B7-D9921115130D}"/>
                    </a:ext>
                  </a:extLst>
                </p14:cNvPr>
                <p14:cNvContentPartPr/>
                <p14:nvPr/>
              </p14:nvContentPartPr>
              <p14:xfrm>
                <a:off x="7279294" y="6535925"/>
                <a:ext cx="11160" cy="464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CA6DBEA-FD04-4A84-A7B7-D9921115130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74974" y="6531605"/>
                  <a:ext cx="19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89BB958-4DBB-48F8-BC65-5C229D69FCC5}"/>
                    </a:ext>
                  </a:extLst>
                </p14:cNvPr>
                <p14:cNvContentPartPr/>
                <p14:nvPr/>
              </p14:nvContentPartPr>
              <p14:xfrm>
                <a:off x="7355254" y="6463565"/>
                <a:ext cx="83160" cy="70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89BB958-4DBB-48F8-BC65-5C229D69FCC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350934" y="6459245"/>
                  <a:ext cx="91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F14D109-5DD1-4122-B059-DF7A07A97109}"/>
                    </a:ext>
                  </a:extLst>
                </p14:cNvPr>
                <p14:cNvContentPartPr/>
                <p14:nvPr/>
              </p14:nvContentPartPr>
              <p14:xfrm>
                <a:off x="7453894" y="6382925"/>
                <a:ext cx="76680" cy="1299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F14D109-5DD1-4122-B059-DF7A07A9710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449574" y="6378605"/>
                  <a:ext cx="85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3DF82C6-833A-454B-B60C-64726BC7AAEA}"/>
                    </a:ext>
                  </a:extLst>
                </p14:cNvPr>
                <p14:cNvContentPartPr/>
                <p14:nvPr/>
              </p14:nvContentPartPr>
              <p14:xfrm>
                <a:off x="7434094" y="6337205"/>
                <a:ext cx="179640" cy="2548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3DF82C6-833A-454B-B60C-64726BC7AAE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29774" y="6332885"/>
                  <a:ext cx="188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C854BFE-D65B-4891-AC4E-70EC412FB798}"/>
                    </a:ext>
                  </a:extLst>
                </p14:cNvPr>
                <p14:cNvContentPartPr/>
                <p14:nvPr/>
              </p14:nvContentPartPr>
              <p14:xfrm>
                <a:off x="6842974" y="6358445"/>
                <a:ext cx="154080" cy="3218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C854BFE-D65B-4891-AC4E-70EC412FB79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838654" y="6354125"/>
                  <a:ext cx="16272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6BF3D1BA-C050-471B-B6A9-B1C390B5D036}"/>
              </a:ext>
            </a:extLst>
          </p:cNvPr>
          <p:cNvGrpSpPr/>
          <p:nvPr/>
        </p:nvGrpSpPr>
        <p:grpSpPr>
          <a:xfrm>
            <a:off x="593734" y="5629445"/>
            <a:ext cx="3292560" cy="597240"/>
            <a:chOff x="593734" y="5629445"/>
            <a:chExt cx="329256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24CAD5C-4783-44B6-A74A-F38021B3DC22}"/>
                    </a:ext>
                  </a:extLst>
                </p14:cNvPr>
                <p14:cNvContentPartPr/>
                <p14:nvPr/>
              </p14:nvContentPartPr>
              <p14:xfrm>
                <a:off x="2814574" y="5972885"/>
                <a:ext cx="1071720" cy="1285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24CAD5C-4783-44B6-A74A-F38021B3DC2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10254" y="5968565"/>
                  <a:ext cx="1080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131831E-8622-4052-B543-E845E65AB01A}"/>
                    </a:ext>
                  </a:extLst>
                </p14:cNvPr>
                <p14:cNvContentPartPr/>
                <p14:nvPr/>
              </p14:nvContentPartPr>
              <p14:xfrm>
                <a:off x="2563294" y="5884325"/>
                <a:ext cx="608760" cy="3225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131831E-8622-4052-B543-E845E65AB01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558974" y="5880005"/>
                  <a:ext cx="6174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812601F-BD4C-4EAD-AA87-69EB85092B77}"/>
                    </a:ext>
                  </a:extLst>
                </p14:cNvPr>
                <p14:cNvContentPartPr/>
                <p14:nvPr/>
              </p14:nvContentPartPr>
              <p14:xfrm>
                <a:off x="593734" y="5792165"/>
                <a:ext cx="289800" cy="3992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812601F-BD4C-4EAD-AA87-69EB85092B7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89414" y="5787845"/>
                  <a:ext cx="298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D4DF5C2-E316-46A5-97D4-C47A2BF762F8}"/>
                    </a:ext>
                  </a:extLst>
                </p14:cNvPr>
                <p14:cNvContentPartPr/>
                <p14:nvPr/>
              </p14:nvContentPartPr>
              <p14:xfrm>
                <a:off x="903334" y="5836805"/>
                <a:ext cx="247680" cy="3898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D4DF5C2-E316-46A5-97D4-C47A2BF762F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99014" y="5832485"/>
                  <a:ext cx="2563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3C6DFE2-094A-456F-8DA2-040CBD1A34CC}"/>
                    </a:ext>
                  </a:extLst>
                </p14:cNvPr>
                <p14:cNvContentPartPr/>
                <p14:nvPr/>
              </p14:nvContentPartPr>
              <p14:xfrm>
                <a:off x="1126894" y="5940845"/>
                <a:ext cx="549000" cy="2559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3C6DFE2-094A-456F-8DA2-040CBD1A34C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22574" y="5936525"/>
                  <a:ext cx="557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5D81E5FF-6DAC-448D-96E0-7F516AE3C268}"/>
                    </a:ext>
                  </a:extLst>
                </p14:cNvPr>
                <p14:cNvContentPartPr/>
                <p14:nvPr/>
              </p14:nvContentPartPr>
              <p14:xfrm>
                <a:off x="1700374" y="5920685"/>
                <a:ext cx="118440" cy="658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5D81E5FF-6DAC-448D-96E0-7F516AE3C26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696054" y="5916365"/>
                  <a:ext cx="127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64C1799-5210-4B94-85D9-A5A8E8005ED8}"/>
                    </a:ext>
                  </a:extLst>
                </p14:cNvPr>
                <p14:cNvContentPartPr/>
                <p14:nvPr/>
              </p14:nvContentPartPr>
              <p14:xfrm>
                <a:off x="1896214" y="5912045"/>
                <a:ext cx="114480" cy="432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64C1799-5210-4B94-85D9-A5A8E8005ED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891894" y="5907725"/>
                  <a:ext cx="123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743655E-5373-4E0C-BA39-BA4522DE7CBF}"/>
                    </a:ext>
                  </a:extLst>
                </p14:cNvPr>
                <p14:cNvContentPartPr/>
                <p14:nvPr/>
              </p14:nvContentPartPr>
              <p14:xfrm>
                <a:off x="2057494" y="5776685"/>
                <a:ext cx="27000" cy="1814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743655E-5373-4E0C-BA39-BA4522DE7CB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053174" y="5772365"/>
                  <a:ext cx="35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2FB4E4F-E36B-4E04-BBDE-459888209962}"/>
                    </a:ext>
                  </a:extLst>
                </p14:cNvPr>
                <p14:cNvContentPartPr/>
                <p14:nvPr/>
              </p14:nvContentPartPr>
              <p14:xfrm>
                <a:off x="1953814" y="5775245"/>
                <a:ext cx="192240" cy="208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2FB4E4F-E36B-4E04-BBDE-45988820996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949494" y="5770925"/>
                  <a:ext cx="200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86CDBDD-9225-4F14-A16D-362F9AF7B691}"/>
                    </a:ext>
                  </a:extLst>
                </p14:cNvPr>
                <p14:cNvContentPartPr/>
                <p14:nvPr/>
              </p14:nvContentPartPr>
              <p14:xfrm>
                <a:off x="2162974" y="5868125"/>
                <a:ext cx="44280" cy="1108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86CDBDD-9225-4F14-A16D-362F9AF7B69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158654" y="5863805"/>
                  <a:ext cx="52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23E3534-6258-4441-A381-AEC27AC5D5ED}"/>
                    </a:ext>
                  </a:extLst>
                </p14:cNvPr>
                <p14:cNvContentPartPr/>
                <p14:nvPr/>
              </p14:nvContentPartPr>
              <p14:xfrm>
                <a:off x="2204374" y="5710445"/>
                <a:ext cx="29520" cy="2048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23E3534-6258-4441-A381-AEC27AC5D5E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200054" y="5706125"/>
                  <a:ext cx="38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DC06945-6082-48FA-A5C8-32E2532BAF54}"/>
                    </a:ext>
                  </a:extLst>
                </p14:cNvPr>
                <p14:cNvContentPartPr/>
                <p14:nvPr/>
              </p14:nvContentPartPr>
              <p14:xfrm>
                <a:off x="2260174" y="5773085"/>
                <a:ext cx="367920" cy="1260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DC06945-6082-48FA-A5C8-32E2532BAF5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255854" y="5768765"/>
                  <a:ext cx="37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FCE837E-D5C8-4224-9F68-FBF1BAD2F3B6}"/>
                    </a:ext>
                  </a:extLst>
                </p14:cNvPr>
                <p14:cNvContentPartPr/>
                <p14:nvPr/>
              </p14:nvContentPartPr>
              <p14:xfrm>
                <a:off x="2652934" y="5733125"/>
                <a:ext cx="361080" cy="1033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FCE837E-D5C8-4224-9F68-FBF1BAD2F3B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648614" y="5728805"/>
                  <a:ext cx="369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0B51431-0550-419F-979C-DA82E6F9DBB4}"/>
                    </a:ext>
                  </a:extLst>
                </p14:cNvPr>
                <p14:cNvContentPartPr/>
                <p14:nvPr/>
              </p14:nvContentPartPr>
              <p14:xfrm>
                <a:off x="2103934" y="5629445"/>
                <a:ext cx="21240" cy="43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0B51431-0550-419F-979C-DA82E6F9DBB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099614" y="5625125"/>
                  <a:ext cx="29880" cy="1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F7ED413-A2EA-4B1E-AF13-3A0993DC7C7B}"/>
                  </a:ext>
                </a:extLst>
              </p14:cNvPr>
              <p14:cNvContentPartPr/>
              <p14:nvPr/>
            </p14:nvContentPartPr>
            <p14:xfrm>
              <a:off x="5301454" y="2126285"/>
              <a:ext cx="1184040" cy="556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F7ED413-A2EA-4B1E-AF13-3A0993DC7C7B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297134" y="2121965"/>
                <a:ext cx="11926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4783459-8359-47EF-B65D-C660A6CD9E92}"/>
                  </a:ext>
                </a:extLst>
              </p14:cNvPr>
              <p14:cNvContentPartPr/>
              <p14:nvPr/>
            </p14:nvContentPartPr>
            <p14:xfrm>
              <a:off x="7415374" y="2680685"/>
              <a:ext cx="1122480" cy="531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4783459-8359-47EF-B65D-C660A6CD9E92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7411054" y="2676365"/>
                <a:ext cx="1131120" cy="5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96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403652"/>
            <a:ext cx="12172951" cy="6286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Gesetze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(14,14)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betrügen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Anarchie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erkennen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gleichzeitig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betrügen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(20&gt;14,15&gt;14) →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Übergang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der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Anarchie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formell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informell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Staatswesen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Kollektive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Entscheidungsregeln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Gesetze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grundsätzlich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Güter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ergibt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Free-rider-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Problematik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letztlich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Tendenz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Anarchie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Aktuelles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6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Protektionismus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Freihandel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E2EC677-93A6-85EA-6235-D564E9146AD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51D47A7-4F0E-47EE-8146-367563CD5CC6}"/>
                  </a:ext>
                </a:extLst>
              </p14:cNvPr>
              <p14:cNvContentPartPr/>
              <p14:nvPr/>
            </p14:nvContentPartPr>
            <p14:xfrm>
              <a:off x="8122320" y="665405"/>
              <a:ext cx="1276560" cy="660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51D47A7-4F0E-47EE-8146-367563CD5C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8000" y="661085"/>
                <a:ext cx="128520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495C17B-8E65-466F-8201-17144EBFE188}"/>
                  </a:ext>
                </a:extLst>
              </p14:cNvPr>
              <p14:cNvContentPartPr/>
              <p14:nvPr/>
            </p14:nvContentPartPr>
            <p14:xfrm>
              <a:off x="5186160" y="1597445"/>
              <a:ext cx="1649880" cy="23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495C17B-8E65-466F-8201-17144EBFE1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1840" y="1593125"/>
                <a:ext cx="1658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4915CC6-9E1F-4706-B3DF-361BBEF7EB67}"/>
                  </a:ext>
                </a:extLst>
              </p14:cNvPr>
              <p14:cNvContentPartPr/>
              <p14:nvPr/>
            </p14:nvContentPartPr>
            <p14:xfrm>
              <a:off x="1841040" y="3517685"/>
              <a:ext cx="3974760" cy="59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4915CC6-9E1F-4706-B3DF-361BBEF7EB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6720" y="3513365"/>
                <a:ext cx="39834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E858D14-527B-4F6D-8C6C-6284D1592FB1}"/>
                  </a:ext>
                </a:extLst>
              </p14:cNvPr>
              <p14:cNvContentPartPr/>
              <p14:nvPr/>
            </p14:nvContentPartPr>
            <p14:xfrm>
              <a:off x="5985720" y="3421205"/>
              <a:ext cx="1081440" cy="74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E858D14-527B-4F6D-8C6C-6284D1592F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81400" y="3416885"/>
                <a:ext cx="10900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936AE76-801D-4906-A158-DC8A6E349ACA}"/>
                  </a:ext>
                </a:extLst>
              </p14:cNvPr>
              <p14:cNvContentPartPr/>
              <p14:nvPr/>
            </p14:nvContentPartPr>
            <p14:xfrm>
              <a:off x="7552440" y="3464045"/>
              <a:ext cx="3470400" cy="43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936AE76-801D-4906-A158-DC8A6E349A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48120" y="3459725"/>
                <a:ext cx="3479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15E1F67-47B5-40D6-9EB8-8F3A6E7E7658}"/>
                  </a:ext>
                </a:extLst>
              </p14:cNvPr>
              <p14:cNvContentPartPr/>
              <p14:nvPr/>
            </p14:nvContentPartPr>
            <p14:xfrm>
              <a:off x="4933800" y="4171085"/>
              <a:ext cx="2798640" cy="77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15E1F67-47B5-40D6-9EB8-8F3A6E7E76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29480" y="4166765"/>
                <a:ext cx="2807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90C5805-8B01-40FD-9AF7-9CBE62F43CD2}"/>
                  </a:ext>
                </a:extLst>
              </p14:cNvPr>
              <p14:cNvContentPartPr/>
              <p14:nvPr/>
            </p14:nvContentPartPr>
            <p14:xfrm>
              <a:off x="3446280" y="4853285"/>
              <a:ext cx="4113720" cy="1451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90C5805-8B01-40FD-9AF7-9CBE62F43C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41960" y="4848965"/>
                <a:ext cx="4122360" cy="14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00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634179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Situation auf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Situation?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80802" y="2283032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ausweichen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(0,10)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nicht 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(-10,-10)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F7A5149-B25D-64BA-6EC8-1B1099EA34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7B9CAD7-ADC7-436D-909E-0824FD25B63B}"/>
                  </a:ext>
                </a:extLst>
              </p14:cNvPr>
              <p14:cNvContentPartPr/>
              <p14:nvPr/>
            </p14:nvContentPartPr>
            <p14:xfrm>
              <a:off x="5153400" y="3677525"/>
              <a:ext cx="369000" cy="331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7B9CAD7-ADC7-436D-909E-0824FD25B6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9080" y="3673205"/>
                <a:ext cx="377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EABE12F-1578-4982-80E5-E06A47CCD271}"/>
                  </a:ext>
                </a:extLst>
              </p14:cNvPr>
              <p14:cNvContentPartPr/>
              <p14:nvPr/>
            </p14:nvContentPartPr>
            <p14:xfrm>
              <a:off x="7059960" y="3696965"/>
              <a:ext cx="648720" cy="29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EABE12F-1578-4982-80E5-E06A47CCD2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5640" y="3692645"/>
                <a:ext cx="6573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CB569C8-02C5-4721-8087-74D0F7D7B7C5}"/>
                  </a:ext>
                </a:extLst>
              </p14:cNvPr>
              <p14:cNvContentPartPr/>
              <p14:nvPr/>
            </p14:nvContentPartPr>
            <p14:xfrm>
              <a:off x="5033880" y="4173965"/>
              <a:ext cx="633600" cy="10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CB569C8-02C5-4721-8087-74D0F7D7B7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9560" y="4169645"/>
                <a:ext cx="642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0D012B0-681B-4890-B669-38177C561EED}"/>
                  </a:ext>
                </a:extLst>
              </p14:cNvPr>
              <p14:cNvContentPartPr/>
              <p14:nvPr/>
            </p14:nvContentPartPr>
            <p14:xfrm>
              <a:off x="6975360" y="4145165"/>
              <a:ext cx="901440" cy="1303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0D012B0-681B-4890-B669-38177C561E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1040" y="4140845"/>
                <a:ext cx="9100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7EBCC7A-4BD2-4C10-9571-687B07F91926}"/>
              </a:ext>
            </a:extLst>
          </p:cNvPr>
          <p:cNvGrpSpPr/>
          <p:nvPr/>
        </p:nvGrpSpPr>
        <p:grpSpPr>
          <a:xfrm>
            <a:off x="4873320" y="3274325"/>
            <a:ext cx="3114720" cy="1146600"/>
            <a:chOff x="4873320" y="3274325"/>
            <a:chExt cx="3114720" cy="11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8BC70D2-546B-42AD-8950-7E51888845EF}"/>
                    </a:ext>
                  </a:extLst>
                </p14:cNvPr>
                <p14:cNvContentPartPr/>
                <p14:nvPr/>
              </p14:nvContentPartPr>
              <p14:xfrm>
                <a:off x="4873320" y="3841325"/>
                <a:ext cx="1052280" cy="579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8BC70D2-546B-42AD-8950-7E51888845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69000" y="3837005"/>
                  <a:ext cx="106092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D4040F9-0A06-4521-A149-E8946A48870F}"/>
                    </a:ext>
                  </a:extLst>
                </p14:cNvPr>
                <p14:cNvContentPartPr/>
                <p14:nvPr/>
              </p14:nvContentPartPr>
              <p14:xfrm>
                <a:off x="6751440" y="3274325"/>
                <a:ext cx="1236600" cy="539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D4040F9-0A06-4521-A149-E8946A4887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47120" y="3270005"/>
                  <a:ext cx="1245240" cy="54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634179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2702"/>
              </p:ext>
            </p:extLst>
          </p:nvPr>
        </p:nvGraphicFramePr>
        <p:xfrm>
          <a:off x="304656" y="768080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ausweichen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(0,10)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nicht 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(-10,-10)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F7A5149-B25D-64BA-6EC8-1B1099EA34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2B5B4C9-12A0-4926-835E-4917AB3C22D5}"/>
                  </a:ext>
                </a:extLst>
              </p14:cNvPr>
              <p14:cNvContentPartPr/>
              <p14:nvPr/>
            </p14:nvContentPartPr>
            <p14:xfrm>
              <a:off x="3431614" y="3397445"/>
              <a:ext cx="12600" cy="75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2B5B4C9-12A0-4926-835E-4917AB3C22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7294" y="3393125"/>
                <a:ext cx="2124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0034143-193D-4558-8084-12FC24D0131C}"/>
              </a:ext>
            </a:extLst>
          </p:cNvPr>
          <p:cNvGrpSpPr/>
          <p:nvPr/>
        </p:nvGrpSpPr>
        <p:grpSpPr>
          <a:xfrm>
            <a:off x="196294" y="3078125"/>
            <a:ext cx="205920" cy="188280"/>
            <a:chOff x="196294" y="3078125"/>
            <a:chExt cx="20592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DF7DE4B-A644-4913-9887-DE05F425319E}"/>
                    </a:ext>
                  </a:extLst>
                </p14:cNvPr>
                <p14:cNvContentPartPr/>
                <p14:nvPr/>
              </p14:nvContentPartPr>
              <p14:xfrm>
                <a:off x="196294" y="3078125"/>
                <a:ext cx="179280" cy="188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DF7DE4B-A644-4913-9887-DE05F42531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974" y="3073805"/>
                  <a:ext cx="187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1110873-0B33-4972-9891-0EA0B12BCBE5}"/>
                    </a:ext>
                  </a:extLst>
                </p14:cNvPr>
                <p14:cNvContentPartPr/>
                <p14:nvPr/>
              </p14:nvContentPartPr>
              <p14:xfrm>
                <a:off x="242014" y="3171005"/>
                <a:ext cx="160200" cy="40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1110873-0B33-4972-9891-0EA0B12BCB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7694" y="3166685"/>
                  <a:ext cx="168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9CAC423-FF92-499F-8460-D9D4D7214987}"/>
              </a:ext>
            </a:extLst>
          </p:cNvPr>
          <p:cNvGrpSpPr/>
          <p:nvPr/>
        </p:nvGrpSpPr>
        <p:grpSpPr>
          <a:xfrm>
            <a:off x="620014" y="2881925"/>
            <a:ext cx="738360" cy="245880"/>
            <a:chOff x="620014" y="2881925"/>
            <a:chExt cx="7383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DAA45D6-A044-4A94-8D7F-051C66DE1635}"/>
                    </a:ext>
                  </a:extLst>
                </p14:cNvPr>
                <p14:cNvContentPartPr/>
                <p14:nvPr/>
              </p14:nvContentPartPr>
              <p14:xfrm>
                <a:off x="620014" y="2909285"/>
                <a:ext cx="206640" cy="213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DAA45D6-A044-4A94-8D7F-051C66DE16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5694" y="2904965"/>
                  <a:ext cx="215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F651C32-85D1-4D58-AD6E-7D52E4BDAD1A}"/>
                    </a:ext>
                  </a:extLst>
                </p14:cNvPr>
                <p14:cNvContentPartPr/>
                <p14:nvPr/>
              </p14:nvContentPartPr>
              <p14:xfrm>
                <a:off x="832774" y="2897045"/>
                <a:ext cx="171000" cy="230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F651C32-85D1-4D58-AD6E-7D52E4BDAD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8454" y="2892725"/>
                  <a:ext cx="179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B990B5F-FF52-4790-BA1E-2CAD263E100E}"/>
                    </a:ext>
                  </a:extLst>
                </p14:cNvPr>
                <p14:cNvContentPartPr/>
                <p14:nvPr/>
              </p14:nvContentPartPr>
              <p14:xfrm>
                <a:off x="1028974" y="2881925"/>
                <a:ext cx="83520" cy="154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B990B5F-FF52-4790-BA1E-2CAD263E10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4654" y="2877605"/>
                  <a:ext cx="92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FBED8EC-34C7-460F-89EB-3D80639C04EE}"/>
                    </a:ext>
                  </a:extLst>
                </p14:cNvPr>
                <p14:cNvContentPartPr/>
                <p14:nvPr/>
              </p14:nvContentPartPr>
              <p14:xfrm>
                <a:off x="1127614" y="2949245"/>
                <a:ext cx="230760" cy="37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FBED8EC-34C7-460F-89EB-3D80639C04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3294" y="2944925"/>
                  <a:ext cx="2394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1EC6965-B660-47EE-8B32-867C78E003A0}"/>
              </a:ext>
            </a:extLst>
          </p:cNvPr>
          <p:cNvGrpSpPr/>
          <p:nvPr/>
        </p:nvGrpSpPr>
        <p:grpSpPr>
          <a:xfrm>
            <a:off x="1632334" y="2849525"/>
            <a:ext cx="1584000" cy="176400"/>
            <a:chOff x="1632334" y="2849525"/>
            <a:chExt cx="158400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2EFD645-C5AD-429E-8F5A-80BEB2B8F461}"/>
                    </a:ext>
                  </a:extLst>
                </p14:cNvPr>
                <p14:cNvContentPartPr/>
                <p14:nvPr/>
              </p14:nvContentPartPr>
              <p14:xfrm>
                <a:off x="1711534" y="2898845"/>
                <a:ext cx="27000" cy="11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2EFD645-C5AD-429E-8F5A-80BEB2B8F4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6854" y="2894525"/>
                  <a:ext cx="35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5F66551-3AE2-4EA3-968D-7EDE7FF07354}"/>
                    </a:ext>
                  </a:extLst>
                </p14:cNvPr>
                <p14:cNvContentPartPr/>
                <p14:nvPr/>
              </p14:nvContentPartPr>
              <p14:xfrm>
                <a:off x="1632334" y="2863205"/>
                <a:ext cx="194760" cy="162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5F66551-3AE2-4EA3-968D-7EDE7FF073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28014" y="2858885"/>
                  <a:ext cx="203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2C4A0E0-C5D8-4CBC-9F3B-648BFC961D3C}"/>
                    </a:ext>
                  </a:extLst>
                </p14:cNvPr>
                <p14:cNvContentPartPr/>
                <p14:nvPr/>
              </p14:nvContentPartPr>
              <p14:xfrm>
                <a:off x="1984054" y="2908205"/>
                <a:ext cx="386640" cy="94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2C4A0E0-C5D8-4CBC-9F3B-648BFC961D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79734" y="2903885"/>
                  <a:ext cx="395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5783927-15A9-429F-B7FC-252B6CC3D7CB}"/>
                    </a:ext>
                  </a:extLst>
                </p14:cNvPr>
                <p14:cNvContentPartPr/>
                <p14:nvPr/>
              </p14:nvContentPartPr>
              <p14:xfrm>
                <a:off x="2358814" y="2872925"/>
                <a:ext cx="60840" cy="25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5783927-15A9-429F-B7FC-252B6CC3D7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54494" y="2868605"/>
                  <a:ext cx="69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CC26C7-323A-4C22-8C53-A4C7AD0B58A2}"/>
                    </a:ext>
                  </a:extLst>
                </p14:cNvPr>
                <p14:cNvContentPartPr/>
                <p14:nvPr/>
              </p14:nvContentPartPr>
              <p14:xfrm>
                <a:off x="2403814" y="2849525"/>
                <a:ext cx="102600" cy="115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CC26C7-323A-4C22-8C53-A4C7AD0B58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99494" y="2845205"/>
                  <a:ext cx="111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155CB46-2B6D-4D13-B589-6E91BF28F160}"/>
                    </a:ext>
                  </a:extLst>
                </p14:cNvPr>
                <p14:cNvContentPartPr/>
                <p14:nvPr/>
              </p14:nvContentPartPr>
              <p14:xfrm>
                <a:off x="2547814" y="2859965"/>
                <a:ext cx="154440" cy="131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155CB46-2B6D-4D13-B589-6E91BF28F1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43494" y="2855645"/>
                  <a:ext cx="163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92DEF1-E811-4D14-88C3-62EC23226BD5}"/>
                    </a:ext>
                  </a:extLst>
                </p14:cNvPr>
                <p14:cNvContentPartPr/>
                <p14:nvPr/>
              </p14:nvContentPartPr>
              <p14:xfrm>
                <a:off x="2808094" y="2894525"/>
                <a:ext cx="311760" cy="46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92DEF1-E811-4D14-88C3-62EC23226B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03774" y="2890205"/>
                  <a:ext cx="320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B5E73AD-FE62-4031-B601-B67A3390C3E7}"/>
                    </a:ext>
                  </a:extLst>
                </p14:cNvPr>
                <p14:cNvContentPartPr/>
                <p14:nvPr/>
              </p14:nvContentPartPr>
              <p14:xfrm>
                <a:off x="3135694" y="2880485"/>
                <a:ext cx="80640" cy="66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B5E73AD-FE62-4031-B601-B67A3390C3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31374" y="2876165"/>
                  <a:ext cx="892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AFF62D92-4F18-4ADF-8730-2955224A44E1}"/>
              </a:ext>
            </a:extLst>
          </p:cNvPr>
          <p:cNvGrpSpPr/>
          <p:nvPr/>
        </p:nvGrpSpPr>
        <p:grpSpPr>
          <a:xfrm>
            <a:off x="3506134" y="2856725"/>
            <a:ext cx="635040" cy="117000"/>
            <a:chOff x="3506134" y="2856725"/>
            <a:chExt cx="6350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2A2FA48-A99A-4037-AC77-595521EFB381}"/>
                    </a:ext>
                  </a:extLst>
                </p14:cNvPr>
                <p14:cNvContentPartPr/>
                <p14:nvPr/>
              </p14:nvContentPartPr>
              <p14:xfrm>
                <a:off x="3506134" y="2856725"/>
                <a:ext cx="126000" cy="117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2A2FA48-A99A-4037-AC77-595521EFB3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1814" y="2852405"/>
                  <a:ext cx="134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13D6EC0-00CF-47E1-8D97-365256D222C8}"/>
                    </a:ext>
                  </a:extLst>
                </p14:cNvPr>
                <p14:cNvContentPartPr/>
                <p14:nvPr/>
              </p14:nvContentPartPr>
              <p14:xfrm>
                <a:off x="3687214" y="2874005"/>
                <a:ext cx="92520" cy="81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13D6EC0-00CF-47E1-8D97-365256D222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82894" y="2869685"/>
                  <a:ext cx="101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5ABA277-30F5-403F-84E8-0FC4CC55BED8}"/>
                    </a:ext>
                  </a:extLst>
                </p14:cNvPr>
                <p14:cNvContentPartPr/>
                <p14:nvPr/>
              </p14:nvContentPartPr>
              <p14:xfrm>
                <a:off x="3861814" y="2868245"/>
                <a:ext cx="89280" cy="93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5ABA277-30F5-403F-84E8-0FC4CC55BE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57494" y="2863925"/>
                  <a:ext cx="97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9589384-C96A-4DEE-83A7-6F8F104DF3D6}"/>
                    </a:ext>
                  </a:extLst>
                </p14:cNvPr>
                <p14:cNvContentPartPr/>
                <p14:nvPr/>
              </p14:nvContentPartPr>
              <p14:xfrm>
                <a:off x="4006894" y="2870765"/>
                <a:ext cx="134280" cy="9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9589384-C96A-4DEE-83A7-6F8F104DF3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02574" y="2866445"/>
                  <a:ext cx="14292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71D0CB3-B328-4896-931F-95348C276932}"/>
                  </a:ext>
                </a:extLst>
              </p14:cNvPr>
              <p14:cNvContentPartPr/>
              <p14:nvPr/>
            </p14:nvContentPartPr>
            <p14:xfrm>
              <a:off x="865894" y="3261005"/>
              <a:ext cx="99720" cy="49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71D0CB3-B328-4896-931F-95348C27693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1574" y="3256685"/>
                <a:ext cx="10836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0C8C698-7DEE-409F-B628-A0F43EC90AF8}"/>
              </a:ext>
            </a:extLst>
          </p:cNvPr>
          <p:cNvGrpSpPr/>
          <p:nvPr/>
        </p:nvGrpSpPr>
        <p:grpSpPr>
          <a:xfrm>
            <a:off x="1585894" y="3195845"/>
            <a:ext cx="195840" cy="168120"/>
            <a:chOff x="1585894" y="3195845"/>
            <a:chExt cx="19584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AE056E8-3EFE-4035-8E88-F3BD8CA55886}"/>
                    </a:ext>
                  </a:extLst>
                </p14:cNvPr>
                <p14:cNvContentPartPr/>
                <p14:nvPr/>
              </p14:nvContentPartPr>
              <p14:xfrm>
                <a:off x="1634134" y="3218525"/>
                <a:ext cx="12960" cy="105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AE056E8-3EFE-4035-8E88-F3BD8CA5588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29814" y="3214205"/>
                  <a:ext cx="21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5AE2350-56DD-4B97-985F-4C3273264FD2}"/>
                    </a:ext>
                  </a:extLst>
                </p14:cNvPr>
                <p14:cNvContentPartPr/>
                <p14:nvPr/>
              </p14:nvContentPartPr>
              <p14:xfrm>
                <a:off x="1585894" y="3195845"/>
                <a:ext cx="195840" cy="168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5AE2350-56DD-4B97-985F-4C3273264F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81574" y="3191525"/>
                  <a:ext cx="20448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3A9C4B51-FBE9-4C15-B4A2-F96AFF53AC22}"/>
              </a:ext>
            </a:extLst>
          </p:cNvPr>
          <p:cNvGrpSpPr/>
          <p:nvPr/>
        </p:nvGrpSpPr>
        <p:grpSpPr>
          <a:xfrm>
            <a:off x="2044534" y="3088205"/>
            <a:ext cx="1365480" cy="186120"/>
            <a:chOff x="2044534" y="3088205"/>
            <a:chExt cx="13654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E1695F-3F89-4E43-A10C-F7960A146AE1}"/>
                    </a:ext>
                  </a:extLst>
                </p14:cNvPr>
                <p14:cNvContentPartPr/>
                <p14:nvPr/>
              </p14:nvContentPartPr>
              <p14:xfrm>
                <a:off x="2044534" y="3182885"/>
                <a:ext cx="314640" cy="91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E1695F-3F89-4E43-A10C-F7960A146A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40214" y="3178565"/>
                  <a:ext cx="323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DEE8F3A-2B9E-4AEF-A22B-EA16D8FDFB3A}"/>
                    </a:ext>
                  </a:extLst>
                </p14:cNvPr>
                <p14:cNvContentPartPr/>
                <p14:nvPr/>
              </p14:nvContentPartPr>
              <p14:xfrm>
                <a:off x="2358814" y="3140765"/>
                <a:ext cx="360" cy="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DEE8F3A-2B9E-4AEF-A22B-EA16D8FDFB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54494" y="3136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C0210CB-E073-4B3F-96BF-6939F5A0F21B}"/>
                    </a:ext>
                  </a:extLst>
                </p14:cNvPr>
                <p14:cNvContentPartPr/>
                <p14:nvPr/>
              </p14:nvContentPartPr>
              <p14:xfrm>
                <a:off x="2404534" y="3109445"/>
                <a:ext cx="191520" cy="135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C0210CB-E073-4B3F-96BF-6939F5A0F2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00214" y="3105125"/>
                  <a:ext cx="200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3B9C0FC-876E-4607-AEE0-F41829430EFA}"/>
                    </a:ext>
                  </a:extLst>
                </p14:cNvPr>
                <p14:cNvContentPartPr/>
                <p14:nvPr/>
              </p14:nvContentPartPr>
              <p14:xfrm>
                <a:off x="2662654" y="3165605"/>
                <a:ext cx="125280" cy="74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3B9C0FC-876E-4607-AEE0-F41829430EF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58334" y="3161285"/>
                  <a:ext cx="133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8B3FA1E-F54B-46B6-81B5-8E5C85DF9FCA}"/>
                    </a:ext>
                  </a:extLst>
                </p14:cNvPr>
                <p14:cNvContentPartPr/>
                <p14:nvPr/>
              </p14:nvContentPartPr>
              <p14:xfrm>
                <a:off x="2789374" y="3124205"/>
                <a:ext cx="46800" cy="35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8B3FA1E-F54B-46B6-81B5-8E5C85DF9F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85054" y="3119885"/>
                  <a:ext cx="55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8595FE2-5B1B-447A-8F2E-193911FDFFA9}"/>
                    </a:ext>
                  </a:extLst>
                </p14:cNvPr>
                <p14:cNvContentPartPr/>
                <p14:nvPr/>
              </p14:nvContentPartPr>
              <p14:xfrm>
                <a:off x="2848414" y="3088205"/>
                <a:ext cx="171360" cy="157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8595FE2-5B1B-447A-8F2E-193911FDFFA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44094" y="3083885"/>
                  <a:ext cx="180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E3B0A98-90D2-4A60-B411-60FDD2412CC2}"/>
                    </a:ext>
                  </a:extLst>
                </p14:cNvPr>
                <p14:cNvContentPartPr/>
                <p14:nvPr/>
              </p14:nvContentPartPr>
              <p14:xfrm>
                <a:off x="3020854" y="3093605"/>
                <a:ext cx="96840" cy="12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E3B0A98-90D2-4A60-B411-60FDD2412C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16534" y="3089285"/>
                  <a:ext cx="105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CB37FFB-7363-488A-8A4D-8EDFB6DEB516}"/>
                    </a:ext>
                  </a:extLst>
                </p14:cNvPr>
                <p14:cNvContentPartPr/>
                <p14:nvPr/>
              </p14:nvContentPartPr>
              <p14:xfrm>
                <a:off x="3133174" y="3141485"/>
                <a:ext cx="191160" cy="53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CB37FFB-7363-488A-8A4D-8EDFB6DEB5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8854" y="3137165"/>
                  <a:ext cx="199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508599D-D770-4503-8C69-0CC6871BA114}"/>
                    </a:ext>
                  </a:extLst>
                </p14:cNvPr>
                <p14:cNvContentPartPr/>
                <p14:nvPr/>
              </p14:nvContentPartPr>
              <p14:xfrm>
                <a:off x="3331534" y="3142925"/>
                <a:ext cx="78480" cy="74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508599D-D770-4503-8C69-0CC6871BA1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27214" y="3138605"/>
                  <a:ext cx="871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0140AE57-748C-49FC-A759-5EC36E0F239C}"/>
              </a:ext>
            </a:extLst>
          </p:cNvPr>
          <p:cNvGrpSpPr/>
          <p:nvPr/>
        </p:nvGrpSpPr>
        <p:grpSpPr>
          <a:xfrm>
            <a:off x="3544294" y="3128525"/>
            <a:ext cx="569880" cy="107640"/>
            <a:chOff x="3544294" y="3128525"/>
            <a:chExt cx="56988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96A8B2D-2291-4FF8-984C-F69D9D6EEF68}"/>
                    </a:ext>
                  </a:extLst>
                </p14:cNvPr>
                <p14:cNvContentPartPr/>
                <p14:nvPr/>
              </p14:nvContentPartPr>
              <p14:xfrm>
                <a:off x="3544294" y="3142925"/>
                <a:ext cx="55080" cy="6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96A8B2D-2291-4FF8-984C-F69D9D6EEF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39974" y="3138605"/>
                  <a:ext cx="63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9FAA0C6-FB8E-4B4E-AE1B-AF7971E62913}"/>
                    </a:ext>
                  </a:extLst>
                </p14:cNvPr>
                <p14:cNvContentPartPr/>
                <p14:nvPr/>
              </p14:nvContentPartPr>
              <p14:xfrm>
                <a:off x="3601174" y="3138245"/>
                <a:ext cx="87480" cy="97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9FAA0C6-FB8E-4B4E-AE1B-AF7971E629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96854" y="3133925"/>
                  <a:ext cx="9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789A96-EA0D-4B5C-BF32-502A9F93BD7A}"/>
                    </a:ext>
                  </a:extLst>
                </p14:cNvPr>
                <p14:cNvContentPartPr/>
                <p14:nvPr/>
              </p14:nvContentPartPr>
              <p14:xfrm>
                <a:off x="3706654" y="3136445"/>
                <a:ext cx="87480" cy="62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789A96-EA0D-4B5C-BF32-502A9F93BD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02334" y="3132125"/>
                  <a:ext cx="96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DC137F1-43BD-429C-B6F5-8E00B5E3B43C}"/>
                    </a:ext>
                  </a:extLst>
                </p14:cNvPr>
                <p14:cNvContentPartPr/>
                <p14:nvPr/>
              </p14:nvContentPartPr>
              <p14:xfrm>
                <a:off x="3846334" y="3128525"/>
                <a:ext cx="115560" cy="90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DC137F1-43BD-429C-B6F5-8E00B5E3B4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42014" y="3124205"/>
                  <a:ext cx="124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A93D4A2-53F8-466C-8F2F-B7CC16582496}"/>
                    </a:ext>
                  </a:extLst>
                </p14:cNvPr>
                <p14:cNvContentPartPr/>
                <p14:nvPr/>
              </p14:nvContentPartPr>
              <p14:xfrm>
                <a:off x="4016974" y="3133565"/>
                <a:ext cx="97200" cy="67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A93D4A2-53F8-466C-8F2F-B7CC165824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12654" y="3129245"/>
                  <a:ext cx="10584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86D6E10-9806-458B-82A9-7907A7FC26E6}"/>
                  </a:ext>
                </a:extLst>
              </p14:cNvPr>
              <p14:cNvContentPartPr/>
              <p14:nvPr/>
            </p14:nvContentPartPr>
            <p14:xfrm>
              <a:off x="4493974" y="3160205"/>
              <a:ext cx="196560" cy="111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86D6E10-9806-458B-82A9-7907A7FC26E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89654" y="3155885"/>
                <a:ext cx="2052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39085EBD-51C1-454A-A2BD-ECAB8DD9CD89}"/>
                  </a:ext>
                </a:extLst>
              </p14:cNvPr>
              <p14:cNvContentPartPr/>
              <p14:nvPr/>
            </p14:nvContentPartPr>
            <p14:xfrm>
              <a:off x="4505854" y="3198725"/>
              <a:ext cx="156960" cy="126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39085EBD-51C1-454A-A2BD-ECAB8DD9CD8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01534" y="3194405"/>
                <a:ext cx="1656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C1329BF-F2DA-41FC-B3F6-49B97FDF9FFB}"/>
                  </a:ext>
                </a:extLst>
              </p14:cNvPr>
              <p14:cNvContentPartPr/>
              <p14:nvPr/>
            </p14:nvContentPartPr>
            <p14:xfrm>
              <a:off x="4627534" y="3117365"/>
              <a:ext cx="162720" cy="1526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C1329BF-F2DA-41FC-B3F6-49B97FDF9FF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23214" y="3113045"/>
                <a:ext cx="171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6095E872-F963-43DE-B3E4-34211E24B333}"/>
                  </a:ext>
                </a:extLst>
              </p14:cNvPr>
              <p14:cNvContentPartPr/>
              <p14:nvPr/>
            </p14:nvContentPartPr>
            <p14:xfrm>
              <a:off x="4953694" y="3147605"/>
              <a:ext cx="303480" cy="799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6095E872-F963-43DE-B3E4-34211E24B33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49374" y="3143285"/>
                <a:ext cx="312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2CB176F-E62C-4BCE-82C6-6E1290D8DE2D}"/>
                  </a:ext>
                </a:extLst>
              </p14:cNvPr>
              <p14:cNvContentPartPr/>
              <p14:nvPr/>
            </p14:nvContentPartPr>
            <p14:xfrm>
              <a:off x="5264734" y="3140405"/>
              <a:ext cx="74160" cy="774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2CB176F-E62C-4BCE-82C6-6E1290D8DE2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60414" y="3136085"/>
                <a:ext cx="82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F1F812A-B222-4BA3-91E8-C64A3645D1AE}"/>
                  </a:ext>
                </a:extLst>
              </p14:cNvPr>
              <p14:cNvContentPartPr/>
              <p14:nvPr/>
            </p14:nvContentPartPr>
            <p14:xfrm>
              <a:off x="5365894" y="3109085"/>
              <a:ext cx="387000" cy="997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F1F812A-B222-4BA3-91E8-C64A3645D1A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61574" y="3104765"/>
                <a:ext cx="3956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EEA114BE-9EED-487A-99FE-0A23B0D34CD0}"/>
                  </a:ext>
                </a:extLst>
              </p14:cNvPr>
              <p14:cNvContentPartPr/>
              <p14:nvPr/>
            </p14:nvContentPartPr>
            <p14:xfrm>
              <a:off x="5757934" y="3073805"/>
              <a:ext cx="30240" cy="223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EEA114BE-9EED-487A-99FE-0A23B0D34CD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53614" y="3069485"/>
                <a:ext cx="388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0E08C8B-18F6-46AB-A166-1D472BF89751}"/>
                  </a:ext>
                </a:extLst>
              </p14:cNvPr>
              <p14:cNvContentPartPr/>
              <p14:nvPr/>
            </p14:nvContentPartPr>
            <p14:xfrm>
              <a:off x="5791054" y="3006485"/>
              <a:ext cx="137880" cy="1630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0E08C8B-18F6-46AB-A166-1D472BF8975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86734" y="3002165"/>
                <a:ext cx="146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4A919B4F-D44E-4097-AC67-F542F1619929}"/>
                  </a:ext>
                </a:extLst>
              </p14:cNvPr>
              <p14:cNvContentPartPr/>
              <p14:nvPr/>
            </p14:nvContentPartPr>
            <p14:xfrm>
              <a:off x="5981494" y="3095045"/>
              <a:ext cx="171000" cy="680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4A919B4F-D44E-4097-AC67-F542F161992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77174" y="3090725"/>
                <a:ext cx="179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742BE7F-872F-426D-8B45-C29257E6F3E9}"/>
                  </a:ext>
                </a:extLst>
              </p14:cNvPr>
              <p14:cNvContentPartPr/>
              <p14:nvPr/>
            </p14:nvContentPartPr>
            <p14:xfrm>
              <a:off x="7142134" y="2138885"/>
              <a:ext cx="218160" cy="223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742BE7F-872F-426D-8B45-C29257E6F3E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137814" y="2134565"/>
                <a:ext cx="2268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BF377CE9-B7EF-468E-9797-A112B2203BDA}"/>
              </a:ext>
            </a:extLst>
          </p:cNvPr>
          <p:cNvGrpSpPr/>
          <p:nvPr/>
        </p:nvGrpSpPr>
        <p:grpSpPr>
          <a:xfrm>
            <a:off x="626854" y="3556925"/>
            <a:ext cx="1985760" cy="411840"/>
            <a:chOff x="626854" y="3556925"/>
            <a:chExt cx="198576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FD9EF35-D839-4D5C-870C-40C891C7301A}"/>
                    </a:ext>
                  </a:extLst>
                </p14:cNvPr>
                <p14:cNvContentPartPr/>
                <p14:nvPr/>
              </p14:nvContentPartPr>
              <p14:xfrm>
                <a:off x="626854" y="3655565"/>
                <a:ext cx="177480" cy="132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FD9EF35-D839-4D5C-870C-40C891C730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2534" y="3651245"/>
                  <a:ext cx="186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00E9A9E-2B63-42A1-B243-4D940CA58718}"/>
                    </a:ext>
                  </a:extLst>
                </p14:cNvPr>
                <p14:cNvContentPartPr/>
                <p14:nvPr/>
              </p14:nvContentPartPr>
              <p14:xfrm>
                <a:off x="809374" y="3674645"/>
                <a:ext cx="190800" cy="66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00E9A9E-2B63-42A1-B243-4D940CA587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5054" y="3670325"/>
                  <a:ext cx="199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25E4DE9-5610-435A-A8A2-9BD2531CCC7C}"/>
                    </a:ext>
                  </a:extLst>
                </p14:cNvPr>
                <p14:cNvContentPartPr/>
                <p14:nvPr/>
              </p14:nvContentPartPr>
              <p14:xfrm>
                <a:off x="1045534" y="3678605"/>
                <a:ext cx="119880" cy="114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25E4DE9-5610-435A-A8A2-9BD2531CCC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1214" y="3674285"/>
                  <a:ext cx="128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7551E6E-F2F0-4D5F-9C90-DC8474A4FD71}"/>
                    </a:ext>
                  </a:extLst>
                </p14:cNvPr>
                <p14:cNvContentPartPr/>
                <p14:nvPr/>
              </p14:nvContentPartPr>
              <p14:xfrm>
                <a:off x="1174774" y="3700925"/>
                <a:ext cx="389520" cy="267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7551E6E-F2F0-4D5F-9C90-DC8474A4FD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70454" y="3696605"/>
                  <a:ext cx="3981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B34FDB5-AEE7-4222-B78E-54815C947368}"/>
                    </a:ext>
                  </a:extLst>
                </p14:cNvPr>
                <p14:cNvContentPartPr/>
                <p14:nvPr/>
              </p14:nvContentPartPr>
              <p14:xfrm>
                <a:off x="1621534" y="3700205"/>
                <a:ext cx="200160" cy="49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B34FDB5-AEE7-4222-B78E-54815C94736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17214" y="3695885"/>
                  <a:ext cx="208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97B62DC-24C3-4AEC-85E8-4AC08D337A53}"/>
                    </a:ext>
                  </a:extLst>
                </p14:cNvPr>
                <p14:cNvContentPartPr/>
                <p14:nvPr/>
              </p14:nvContentPartPr>
              <p14:xfrm>
                <a:off x="1883974" y="3663125"/>
                <a:ext cx="124560" cy="93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97B62DC-24C3-4AEC-85E8-4AC08D337A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79654" y="3658805"/>
                  <a:ext cx="133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C8C7D4-66D9-4D08-AF37-32FE5AAC6F83}"/>
                    </a:ext>
                  </a:extLst>
                </p14:cNvPr>
                <p14:cNvContentPartPr/>
                <p14:nvPr/>
              </p14:nvContentPartPr>
              <p14:xfrm>
                <a:off x="1974694" y="3617405"/>
                <a:ext cx="214920" cy="133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C8C7D4-66D9-4D08-AF37-32FE5AAC6F8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70374" y="3613085"/>
                  <a:ext cx="223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DDD0ADB-F3E0-4A86-9138-7FAF8180BBF9}"/>
                    </a:ext>
                  </a:extLst>
                </p14:cNvPr>
                <p14:cNvContentPartPr/>
                <p14:nvPr/>
              </p14:nvContentPartPr>
              <p14:xfrm>
                <a:off x="2195734" y="3604445"/>
                <a:ext cx="114480" cy="132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DDD0ADB-F3E0-4A86-9138-7FAF8180BBF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91414" y="3600125"/>
                  <a:ext cx="123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8E4567E-2C8E-46F3-8238-B20DEFC3E6C6}"/>
                    </a:ext>
                  </a:extLst>
                </p14:cNvPr>
                <p14:cNvContentPartPr/>
                <p14:nvPr/>
              </p14:nvContentPartPr>
              <p14:xfrm>
                <a:off x="2393014" y="3556925"/>
                <a:ext cx="219600" cy="146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8E4567E-2C8E-46F3-8238-B20DEFC3E6C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88694" y="3552605"/>
                  <a:ext cx="2282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551BD7CB-E073-413E-A277-22435E6A4451}"/>
              </a:ext>
            </a:extLst>
          </p:cNvPr>
          <p:cNvGrpSpPr/>
          <p:nvPr/>
        </p:nvGrpSpPr>
        <p:grpSpPr>
          <a:xfrm>
            <a:off x="2827894" y="3474125"/>
            <a:ext cx="1321200" cy="344160"/>
            <a:chOff x="2827894" y="3474125"/>
            <a:chExt cx="13212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DA30894-71E6-4D4F-9C8D-E6D1C6927C9B}"/>
                    </a:ext>
                  </a:extLst>
                </p14:cNvPr>
                <p14:cNvContentPartPr/>
                <p14:nvPr/>
              </p14:nvContentPartPr>
              <p14:xfrm>
                <a:off x="2827894" y="3560525"/>
                <a:ext cx="109080" cy="217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DA30894-71E6-4D4F-9C8D-E6D1C6927C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23574" y="3556205"/>
                  <a:ext cx="117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455918F-4A49-4206-9630-BB6B62C30FD1}"/>
                    </a:ext>
                  </a:extLst>
                </p14:cNvPr>
                <p14:cNvContentPartPr/>
                <p14:nvPr/>
              </p14:nvContentPartPr>
              <p14:xfrm>
                <a:off x="2928694" y="3519125"/>
                <a:ext cx="430920" cy="299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455918F-4A49-4206-9630-BB6B62C30F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24374" y="3514805"/>
                  <a:ext cx="439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E41D473-CFFE-418F-B6E0-3458C6EA758A}"/>
                    </a:ext>
                  </a:extLst>
                </p14:cNvPr>
                <p14:cNvContentPartPr/>
                <p14:nvPr/>
              </p14:nvContentPartPr>
              <p14:xfrm>
                <a:off x="3519094" y="3484565"/>
                <a:ext cx="184320" cy="280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E41D473-CFFE-418F-B6E0-3458C6EA758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14774" y="3480245"/>
                  <a:ext cx="192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EAF17FA-DD6D-4A71-9C35-121259FE88CE}"/>
                    </a:ext>
                  </a:extLst>
                </p14:cNvPr>
                <p14:cNvContentPartPr/>
                <p14:nvPr/>
              </p14:nvContentPartPr>
              <p14:xfrm>
                <a:off x="3716014" y="3601205"/>
                <a:ext cx="9360" cy="1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EAF17FA-DD6D-4A71-9C35-121259FE88C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11694" y="3596885"/>
                  <a:ext cx="18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A6DB252-66AC-49C4-B166-4CEA2D0DCF3E}"/>
                    </a:ext>
                  </a:extLst>
                </p14:cNvPr>
                <p14:cNvContentPartPr/>
                <p14:nvPr/>
              </p14:nvContentPartPr>
              <p14:xfrm>
                <a:off x="3700894" y="3569885"/>
                <a:ext cx="186840" cy="734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A6DB252-66AC-49C4-B166-4CEA2D0DCF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96574" y="3565565"/>
                  <a:ext cx="195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95BA56A-523E-4B70-AF72-EB8CDA78FBA2}"/>
                    </a:ext>
                  </a:extLst>
                </p14:cNvPr>
                <p14:cNvContentPartPr/>
                <p14:nvPr/>
              </p14:nvContentPartPr>
              <p14:xfrm>
                <a:off x="3821134" y="3474125"/>
                <a:ext cx="245520" cy="149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95BA56A-523E-4B70-AF72-EB8CDA78FBA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16814" y="3469805"/>
                  <a:ext cx="254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13D187F-650F-4E3D-8FE6-92FCCEC63831}"/>
                    </a:ext>
                  </a:extLst>
                </p14:cNvPr>
                <p14:cNvContentPartPr/>
                <p14:nvPr/>
              </p14:nvContentPartPr>
              <p14:xfrm>
                <a:off x="3975934" y="3517325"/>
                <a:ext cx="173160" cy="137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13D187F-650F-4E3D-8FE6-92FCCEC638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71614" y="3513005"/>
                  <a:ext cx="1818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DB39E256-8335-42D3-9A9F-ACA42B9C050F}"/>
              </a:ext>
            </a:extLst>
          </p:cNvPr>
          <p:cNvGrpSpPr/>
          <p:nvPr/>
        </p:nvGrpSpPr>
        <p:grpSpPr>
          <a:xfrm>
            <a:off x="4370134" y="3473045"/>
            <a:ext cx="1141560" cy="313560"/>
            <a:chOff x="4370134" y="3473045"/>
            <a:chExt cx="11415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BA46080-9178-4AA5-8C8C-6AA8DE34DC97}"/>
                    </a:ext>
                  </a:extLst>
                </p14:cNvPr>
                <p14:cNvContentPartPr/>
                <p14:nvPr/>
              </p14:nvContentPartPr>
              <p14:xfrm>
                <a:off x="4370134" y="3554765"/>
                <a:ext cx="356760" cy="79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BA46080-9178-4AA5-8C8C-6AA8DE34DC9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65814" y="3550445"/>
                  <a:ext cx="365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F125EE7-BDCB-42BA-B17D-600005755EF0}"/>
                    </a:ext>
                  </a:extLst>
                </p14:cNvPr>
                <p14:cNvContentPartPr/>
                <p14:nvPr/>
              </p14:nvContentPartPr>
              <p14:xfrm>
                <a:off x="4719334" y="3497165"/>
                <a:ext cx="25200" cy="255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F125EE7-BDCB-42BA-B17D-600005755EF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15014" y="3492845"/>
                  <a:ext cx="3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C6E2B4E-BCC7-4F3C-B0F2-A3382E07289A}"/>
                    </a:ext>
                  </a:extLst>
                </p14:cNvPr>
                <p14:cNvContentPartPr/>
                <p14:nvPr/>
              </p14:nvContentPartPr>
              <p14:xfrm>
                <a:off x="4815094" y="3493565"/>
                <a:ext cx="329760" cy="293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C6E2B4E-BCC7-4F3C-B0F2-A3382E07289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10774" y="3489245"/>
                  <a:ext cx="338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B4339B6-44D1-4D3F-9901-0C5D37E6CC3D}"/>
                    </a:ext>
                  </a:extLst>
                </p14:cNvPr>
                <p14:cNvContentPartPr/>
                <p14:nvPr/>
              </p14:nvContentPartPr>
              <p14:xfrm>
                <a:off x="5133334" y="3473045"/>
                <a:ext cx="13680" cy="32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B4339B6-44D1-4D3F-9901-0C5D37E6CC3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29014" y="3468725"/>
                  <a:ext cx="22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0DBE64D-0543-4975-AF98-28DE10D391C4}"/>
                    </a:ext>
                  </a:extLst>
                </p14:cNvPr>
                <p14:cNvContentPartPr/>
                <p14:nvPr/>
              </p14:nvContentPartPr>
              <p14:xfrm>
                <a:off x="5215414" y="3474845"/>
                <a:ext cx="296280" cy="129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0DBE64D-0543-4975-AF98-28DE10D391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11094" y="3470525"/>
                  <a:ext cx="3049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F9D4D313-9894-4CDF-949E-DF7E0ACEF9E7}"/>
              </a:ext>
            </a:extLst>
          </p:cNvPr>
          <p:cNvGrpSpPr/>
          <p:nvPr/>
        </p:nvGrpSpPr>
        <p:grpSpPr>
          <a:xfrm>
            <a:off x="5707534" y="3401405"/>
            <a:ext cx="1348560" cy="298800"/>
            <a:chOff x="5707534" y="3401405"/>
            <a:chExt cx="134856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03AB4F1-0076-4F0E-8698-E51421BB9CB7}"/>
                    </a:ext>
                  </a:extLst>
                </p14:cNvPr>
                <p14:cNvContentPartPr/>
                <p14:nvPr/>
              </p14:nvContentPartPr>
              <p14:xfrm>
                <a:off x="5707534" y="3459725"/>
                <a:ext cx="233640" cy="144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03AB4F1-0076-4F0E-8698-E51421BB9C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03214" y="3455405"/>
                  <a:ext cx="242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25A4151-F527-4F13-AE0E-54D2D35094F3}"/>
                    </a:ext>
                  </a:extLst>
                </p14:cNvPr>
                <p14:cNvContentPartPr/>
                <p14:nvPr/>
              </p14:nvContentPartPr>
              <p14:xfrm>
                <a:off x="5915974" y="3487805"/>
                <a:ext cx="672480" cy="212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25A4151-F527-4F13-AE0E-54D2D35094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11654" y="3483485"/>
                  <a:ext cx="681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AC9C803-ABC7-4612-8F5C-A40A69CE481F}"/>
                    </a:ext>
                  </a:extLst>
                </p14:cNvPr>
                <p14:cNvContentPartPr/>
                <p14:nvPr/>
              </p14:nvContentPartPr>
              <p14:xfrm>
                <a:off x="6616174" y="3401405"/>
                <a:ext cx="427320" cy="136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AC9C803-ABC7-4612-8F5C-A40A69CE48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11854" y="3397085"/>
                  <a:ext cx="435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696F093-1060-480E-B32A-9191CC827875}"/>
                    </a:ext>
                  </a:extLst>
                </p14:cNvPr>
                <p14:cNvContentPartPr/>
                <p14:nvPr/>
              </p14:nvContentPartPr>
              <p14:xfrm>
                <a:off x="7046734" y="3410765"/>
                <a:ext cx="9360" cy="28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696F093-1060-480E-B32A-9191CC8278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42414" y="3406445"/>
                  <a:ext cx="180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CB75DB5-DF81-468A-B473-B650B7B3ACD7}"/>
                  </a:ext>
                </a:extLst>
              </p14:cNvPr>
              <p14:cNvContentPartPr/>
              <p14:nvPr/>
            </p14:nvContentPartPr>
            <p14:xfrm>
              <a:off x="5474974" y="2659805"/>
              <a:ext cx="105480" cy="244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CB75DB5-DF81-468A-B473-B650B7B3ACD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470654" y="2655485"/>
                <a:ext cx="114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4BA429B-B6CE-4094-8BBD-861FE52BE49F}"/>
                  </a:ext>
                </a:extLst>
              </p14:cNvPr>
              <p14:cNvContentPartPr/>
              <p14:nvPr/>
            </p14:nvContentPartPr>
            <p14:xfrm>
              <a:off x="7405654" y="2133485"/>
              <a:ext cx="209520" cy="1332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4BA429B-B6CE-4094-8BBD-861FE52BE49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401334" y="2129165"/>
                <a:ext cx="218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7E0327A-4152-4952-B232-43D066CF491D}"/>
                  </a:ext>
                </a:extLst>
              </p14:cNvPr>
              <p14:cNvContentPartPr/>
              <p14:nvPr/>
            </p14:nvContentPartPr>
            <p14:xfrm>
              <a:off x="6910294" y="1809845"/>
              <a:ext cx="956880" cy="56916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7E0327A-4152-4952-B232-43D066CF491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905974" y="1805525"/>
                <a:ext cx="965520" cy="57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8E4B9B14-CA8E-4539-AF13-DA898CA69C9F}"/>
              </a:ext>
            </a:extLst>
          </p:cNvPr>
          <p:cNvGrpSpPr/>
          <p:nvPr/>
        </p:nvGrpSpPr>
        <p:grpSpPr>
          <a:xfrm>
            <a:off x="4535734" y="2318525"/>
            <a:ext cx="1990440" cy="635040"/>
            <a:chOff x="4535734" y="2318525"/>
            <a:chExt cx="199044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3CDEA67-ADFF-4085-8131-F6FF51BF73FD}"/>
                    </a:ext>
                  </a:extLst>
                </p14:cNvPr>
                <p14:cNvContentPartPr/>
                <p14:nvPr/>
              </p14:nvContentPartPr>
              <p14:xfrm>
                <a:off x="5206774" y="2671685"/>
                <a:ext cx="169200" cy="10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3CDEA67-ADFF-4085-8131-F6FF51BF73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02454" y="2667365"/>
                  <a:ext cx="177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49F77E2-7CEF-4123-A41F-2954B2AA08FB}"/>
                    </a:ext>
                  </a:extLst>
                </p14:cNvPr>
                <p14:cNvContentPartPr/>
                <p14:nvPr/>
              </p14:nvContentPartPr>
              <p14:xfrm>
                <a:off x="4535734" y="2893805"/>
                <a:ext cx="154440" cy="10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49F77E2-7CEF-4123-A41F-2954B2AA08F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31414" y="2889485"/>
                  <a:ext cx="163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7458AFF-F41D-4669-AD4F-C8B41F1588FA}"/>
                    </a:ext>
                  </a:extLst>
                </p14:cNvPr>
                <p14:cNvContentPartPr/>
                <p14:nvPr/>
              </p14:nvContentPartPr>
              <p14:xfrm>
                <a:off x="4538974" y="2930165"/>
                <a:ext cx="142920" cy="8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7458AFF-F41D-4669-AD4F-C8B41F1588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34654" y="2925845"/>
                  <a:ext cx="151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DB73091-3AC2-47E9-A8E4-CED8597FEF27}"/>
                    </a:ext>
                  </a:extLst>
                </p14:cNvPr>
                <p14:cNvContentPartPr/>
                <p14:nvPr/>
              </p14:nvContentPartPr>
              <p14:xfrm>
                <a:off x="4704214" y="2870765"/>
                <a:ext cx="82440" cy="82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DB73091-3AC2-47E9-A8E4-CED8597FEF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99894" y="2866445"/>
                  <a:ext cx="91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65C9D33-FF2E-4EFE-AEB2-243D6035BA33}"/>
                    </a:ext>
                  </a:extLst>
                </p14:cNvPr>
                <p14:cNvContentPartPr/>
                <p14:nvPr/>
              </p14:nvContentPartPr>
              <p14:xfrm>
                <a:off x="4950094" y="2880125"/>
                <a:ext cx="183960" cy="64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65C9D33-FF2E-4EFE-AEB2-243D6035BA3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45774" y="2875805"/>
                  <a:ext cx="192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7D74411-B474-4DE5-AEB3-BB16D61063BC}"/>
                    </a:ext>
                  </a:extLst>
                </p14:cNvPr>
                <p14:cNvContentPartPr/>
                <p14:nvPr/>
              </p14:nvContentPartPr>
              <p14:xfrm>
                <a:off x="5110294" y="2821085"/>
                <a:ext cx="5040" cy="6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7D74411-B474-4DE5-AEB3-BB16D61063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05974" y="2816765"/>
                  <a:ext cx="13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C723D1C-2712-46EA-9123-6B1D419EF68C}"/>
                    </a:ext>
                  </a:extLst>
                </p14:cNvPr>
                <p14:cNvContentPartPr/>
                <p14:nvPr/>
              </p14:nvContentPartPr>
              <p14:xfrm>
                <a:off x="5158534" y="2805245"/>
                <a:ext cx="242640" cy="145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C723D1C-2712-46EA-9123-6B1D419EF6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54214" y="2800925"/>
                  <a:ext cx="251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57A5869-377A-4471-BBD1-E103FA36423B}"/>
                    </a:ext>
                  </a:extLst>
                </p14:cNvPr>
                <p14:cNvContentPartPr/>
                <p14:nvPr/>
              </p14:nvContentPartPr>
              <p14:xfrm>
                <a:off x="5343934" y="2855285"/>
                <a:ext cx="75600" cy="28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57A5869-377A-4471-BBD1-E103FA3642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39614" y="2850965"/>
                  <a:ext cx="84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A909ABD-7112-41A1-B914-2DA464A4DC17}"/>
                    </a:ext>
                  </a:extLst>
                </p14:cNvPr>
                <p14:cNvContentPartPr/>
                <p14:nvPr/>
              </p14:nvContentPartPr>
              <p14:xfrm>
                <a:off x="5523934" y="2865005"/>
                <a:ext cx="237600" cy="56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A909ABD-7112-41A1-B914-2DA464A4DC1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19614" y="2860685"/>
                  <a:ext cx="246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D95CE63-EB41-46D2-B5C9-50DD7F90C8D0}"/>
                    </a:ext>
                  </a:extLst>
                </p14:cNvPr>
                <p14:cNvContentPartPr/>
                <p14:nvPr/>
              </p14:nvContentPartPr>
              <p14:xfrm>
                <a:off x="5778454" y="2847725"/>
                <a:ext cx="80640" cy="72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D95CE63-EB41-46D2-B5C9-50DD7F90C8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74134" y="2843405"/>
                  <a:ext cx="89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F5E75CC-AE92-4623-985D-FC498D32D538}"/>
                    </a:ext>
                  </a:extLst>
                </p14:cNvPr>
                <p14:cNvContentPartPr/>
                <p14:nvPr/>
              </p14:nvContentPartPr>
              <p14:xfrm>
                <a:off x="5876014" y="2841245"/>
                <a:ext cx="330840" cy="71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F5E75CC-AE92-4623-985D-FC498D32D5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71694" y="2836925"/>
                  <a:ext cx="339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DEF11F-72A8-40F9-A75F-99410DA0E872}"/>
                    </a:ext>
                  </a:extLst>
                </p14:cNvPr>
                <p14:cNvContentPartPr/>
                <p14:nvPr/>
              </p14:nvContentPartPr>
              <p14:xfrm>
                <a:off x="6229534" y="2799125"/>
                <a:ext cx="26640" cy="34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DEF11F-72A8-40F9-A75F-99410DA0E87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25214" y="2794805"/>
                  <a:ext cx="35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782EFBC-D76C-4686-B9E9-402FBDEA30D5}"/>
                    </a:ext>
                  </a:extLst>
                </p14:cNvPr>
                <p14:cNvContentPartPr/>
                <p14:nvPr/>
              </p14:nvContentPartPr>
              <p14:xfrm>
                <a:off x="6263734" y="2772125"/>
                <a:ext cx="114840" cy="136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782EFBC-D76C-4686-B9E9-402FBDEA30D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59414" y="2767805"/>
                  <a:ext cx="123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E7FE8F4-3A4C-41D9-A6B5-FB493B31FE6E}"/>
                    </a:ext>
                  </a:extLst>
                </p14:cNvPr>
                <p14:cNvContentPartPr/>
                <p14:nvPr/>
              </p14:nvContentPartPr>
              <p14:xfrm>
                <a:off x="6405934" y="2835485"/>
                <a:ext cx="120240" cy="79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E7FE8F4-3A4C-41D9-A6B5-FB493B31FE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01614" y="2831165"/>
                  <a:ext cx="128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B7C06C2-6F76-4D0A-A5CE-CED75D37A8FB}"/>
                    </a:ext>
                  </a:extLst>
                </p14:cNvPr>
                <p14:cNvContentPartPr/>
                <p14:nvPr/>
              </p14:nvContentPartPr>
              <p14:xfrm>
                <a:off x="4848934" y="2318525"/>
                <a:ext cx="1053000" cy="630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B7C06C2-6F76-4D0A-A5CE-CED75D37A8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44614" y="2314205"/>
                  <a:ext cx="1061640" cy="63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52399F24-6476-4822-A6B9-12E63960E5D1}"/>
              </a:ext>
            </a:extLst>
          </p:cNvPr>
          <p:cNvGrpSpPr/>
          <p:nvPr/>
        </p:nvGrpSpPr>
        <p:grpSpPr>
          <a:xfrm>
            <a:off x="3669214" y="3782645"/>
            <a:ext cx="4571280" cy="432360"/>
            <a:chOff x="3669214" y="3782645"/>
            <a:chExt cx="457128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9439086-B412-4929-BE86-0C8408FE2F04}"/>
                    </a:ext>
                  </a:extLst>
                </p14:cNvPr>
                <p14:cNvContentPartPr/>
                <p14:nvPr/>
              </p14:nvContentPartPr>
              <p14:xfrm>
                <a:off x="3669214" y="4057325"/>
                <a:ext cx="230040" cy="65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9439086-B412-4929-BE86-0C8408FE2F0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64894" y="4053005"/>
                  <a:ext cx="238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BDF98F7-2206-440D-A723-E610DC23EFC9}"/>
                    </a:ext>
                  </a:extLst>
                </p14:cNvPr>
                <p14:cNvContentPartPr/>
                <p14:nvPr/>
              </p14:nvContentPartPr>
              <p14:xfrm>
                <a:off x="3905014" y="4009805"/>
                <a:ext cx="131040" cy="143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BDF98F7-2206-440D-A723-E610DC23EFC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00694" y="4005485"/>
                  <a:ext cx="139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1EC4B26-3F46-45F3-8132-123912A55374}"/>
                    </a:ext>
                  </a:extLst>
                </p14:cNvPr>
                <p14:cNvContentPartPr/>
                <p14:nvPr/>
              </p14:nvContentPartPr>
              <p14:xfrm>
                <a:off x="4230814" y="3977765"/>
                <a:ext cx="702360" cy="141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1EC4B26-3F46-45F3-8132-123912A5537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26494" y="3973445"/>
                  <a:ext cx="711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96F5B40-5A5A-441B-805B-ADBE2A9AB5FF}"/>
                    </a:ext>
                  </a:extLst>
                </p14:cNvPr>
                <p14:cNvContentPartPr/>
                <p14:nvPr/>
              </p14:nvContentPartPr>
              <p14:xfrm>
                <a:off x="4873414" y="3907565"/>
                <a:ext cx="23400" cy="5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96F5B40-5A5A-441B-805B-ADBE2A9AB5F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69094" y="3903245"/>
                  <a:ext cx="32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37A66B1-7F2F-4E4A-8868-295979BC2135}"/>
                    </a:ext>
                  </a:extLst>
                </p14:cNvPr>
                <p14:cNvContentPartPr/>
                <p14:nvPr/>
              </p14:nvContentPartPr>
              <p14:xfrm>
                <a:off x="5157814" y="3945365"/>
                <a:ext cx="47520" cy="140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37A66B1-7F2F-4E4A-8868-295979BC21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153494" y="3941045"/>
                  <a:ext cx="56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CF1B46E-CC6D-4D9B-9B5D-DB55C8FE4D64}"/>
                    </a:ext>
                  </a:extLst>
                </p14:cNvPr>
                <p14:cNvContentPartPr/>
                <p14:nvPr/>
              </p14:nvContentPartPr>
              <p14:xfrm>
                <a:off x="5201734" y="3942125"/>
                <a:ext cx="130320" cy="125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CF1B46E-CC6D-4D9B-9B5D-DB55C8FE4D6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97414" y="3937805"/>
                  <a:ext cx="138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26C759E-034E-4A3F-B318-53A5B335E9CA}"/>
                    </a:ext>
                  </a:extLst>
                </p14:cNvPr>
                <p14:cNvContentPartPr/>
                <p14:nvPr/>
              </p14:nvContentPartPr>
              <p14:xfrm>
                <a:off x="5373094" y="4009805"/>
                <a:ext cx="155160" cy="64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26C759E-034E-4A3F-B318-53A5B335E9C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68774" y="4005485"/>
                  <a:ext cx="163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A31AA61-6095-40AE-8BC6-BAB69DCD4905}"/>
                    </a:ext>
                  </a:extLst>
                </p14:cNvPr>
                <p14:cNvContentPartPr/>
                <p14:nvPr/>
              </p14:nvContentPartPr>
              <p14:xfrm>
                <a:off x="5530414" y="4003325"/>
                <a:ext cx="108360" cy="92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A31AA61-6095-40AE-8BC6-BAB69DCD490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26094" y="3999005"/>
                  <a:ext cx="117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1FC1B67-903F-494B-B3B2-77F713ABE11B}"/>
                    </a:ext>
                  </a:extLst>
                </p14:cNvPr>
                <p14:cNvContentPartPr/>
                <p14:nvPr/>
              </p14:nvContentPartPr>
              <p14:xfrm>
                <a:off x="5670814" y="3908645"/>
                <a:ext cx="109080" cy="159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1FC1B67-903F-494B-B3B2-77F713ABE1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66494" y="3904325"/>
                  <a:ext cx="117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ABDE41E-C245-452F-BABD-85CDC648D4F8}"/>
                    </a:ext>
                  </a:extLst>
                </p14:cNvPr>
                <p14:cNvContentPartPr/>
                <p14:nvPr/>
              </p14:nvContentPartPr>
              <p14:xfrm>
                <a:off x="5843974" y="4029245"/>
                <a:ext cx="126000" cy="7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ABDE41E-C245-452F-BABD-85CDC648D4F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839654" y="4024925"/>
                  <a:ext cx="134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566DA95-2614-4A3D-8459-194435834F79}"/>
                    </a:ext>
                  </a:extLst>
                </p14:cNvPr>
                <p14:cNvContentPartPr/>
                <p14:nvPr/>
              </p14:nvContentPartPr>
              <p14:xfrm>
                <a:off x="6030454" y="3925565"/>
                <a:ext cx="159120" cy="165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566DA95-2614-4A3D-8459-194435834F7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26134" y="3921245"/>
                  <a:ext cx="167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9FD44CE-E695-42FB-B483-586E0846152F}"/>
                    </a:ext>
                  </a:extLst>
                </p14:cNvPr>
                <p14:cNvContentPartPr/>
                <p14:nvPr/>
              </p14:nvContentPartPr>
              <p14:xfrm>
                <a:off x="6251854" y="3919445"/>
                <a:ext cx="32040" cy="154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9FD44CE-E695-42FB-B483-586E0846152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47534" y="3915125"/>
                  <a:ext cx="40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CDD8F2E-096F-49E7-B9D5-A63F6D1BC29F}"/>
                    </a:ext>
                  </a:extLst>
                </p14:cNvPr>
                <p14:cNvContentPartPr/>
                <p14:nvPr/>
              </p14:nvContentPartPr>
              <p14:xfrm>
                <a:off x="6312334" y="3970205"/>
                <a:ext cx="227880" cy="87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CDD8F2E-096F-49E7-B9D5-A63F6D1BC2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08014" y="3965885"/>
                  <a:ext cx="236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F030296-F822-4D2E-96A9-E19A5387FE3F}"/>
                    </a:ext>
                  </a:extLst>
                </p14:cNvPr>
                <p14:cNvContentPartPr/>
                <p14:nvPr/>
              </p14:nvContentPartPr>
              <p14:xfrm>
                <a:off x="6531574" y="3905405"/>
                <a:ext cx="360" cy="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F030296-F822-4D2E-96A9-E19A5387FE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27254" y="3901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41D3E47-C917-4B0F-8B53-C6D9BA57D412}"/>
                    </a:ext>
                  </a:extLst>
                </p14:cNvPr>
                <p14:cNvContentPartPr/>
                <p14:nvPr/>
              </p14:nvContentPartPr>
              <p14:xfrm>
                <a:off x="6532654" y="3947165"/>
                <a:ext cx="307800" cy="267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41D3E47-C917-4B0F-8B53-C6D9BA57D41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28334" y="3942845"/>
                  <a:ext cx="316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80B1470-04B3-46A9-8190-EF3ECA203F9D}"/>
                    </a:ext>
                  </a:extLst>
                </p14:cNvPr>
                <p14:cNvContentPartPr/>
                <p14:nvPr/>
              </p14:nvContentPartPr>
              <p14:xfrm>
                <a:off x="6835054" y="3936725"/>
                <a:ext cx="386280" cy="105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80B1470-04B3-46A9-8190-EF3ECA203F9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30734" y="3932405"/>
                  <a:ext cx="394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DDD324B-9553-41C6-BF83-3EA1F0A90936}"/>
                    </a:ext>
                  </a:extLst>
                </p14:cNvPr>
                <p14:cNvContentPartPr/>
                <p14:nvPr/>
              </p14:nvContentPartPr>
              <p14:xfrm>
                <a:off x="7204414" y="3816845"/>
                <a:ext cx="10080" cy="26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DDD324B-9553-41C6-BF83-3EA1F0A9093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00094" y="3812525"/>
                  <a:ext cx="18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30B188F-0B45-42EF-8DB3-A00D0AB91A3A}"/>
                    </a:ext>
                  </a:extLst>
                </p14:cNvPr>
                <p14:cNvContentPartPr/>
                <p14:nvPr/>
              </p14:nvContentPartPr>
              <p14:xfrm>
                <a:off x="7248334" y="3782645"/>
                <a:ext cx="534600" cy="205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30B188F-0B45-42EF-8DB3-A00D0AB91A3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44014" y="3778325"/>
                  <a:ext cx="543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1466597-6E95-4E10-A98B-D11F4B6F24DE}"/>
                    </a:ext>
                  </a:extLst>
                </p14:cNvPr>
                <p14:cNvContentPartPr/>
                <p14:nvPr/>
              </p14:nvContentPartPr>
              <p14:xfrm>
                <a:off x="4941094" y="4062725"/>
                <a:ext cx="3299400" cy="102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1466597-6E95-4E10-A98B-D11F4B6F24D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36774" y="4058405"/>
                  <a:ext cx="3308040" cy="11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705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619431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Gegeben die Entscheidung des anderen ergeben sich (10,0) und (0,10) als Gleichgewichte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Instabile Situation! Es bedarf Regeln, um ein eindeutiges Ergebnis zu erhalten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Verkehrsregeln „Rechts-vor-Links“ oder „Rechtsverkehr“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 dieser Situation existiert ein „first-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-advantage“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Macht A direkt glaubhaft nicht auszuweichen,</a:t>
            </a:r>
          </a:p>
          <a:p>
            <a:pPr lvl="5"/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ist ausweichen die beste Antwort von B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Beispiele:</a:t>
            </a:r>
          </a:p>
          <a:p>
            <a:pPr algn="ctr"/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Handelskonflikt:	USA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China</a:t>
            </a:r>
          </a:p>
          <a:p>
            <a:pPr algn="ctr"/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EU-Austritt:		EU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D535B6C-39B3-1554-3CED-5AF709FC503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C14674B-1B4B-4C44-A80A-580654D8C723}"/>
                  </a:ext>
                </a:extLst>
              </p14:cNvPr>
              <p14:cNvContentPartPr/>
              <p14:nvPr/>
            </p14:nvContentPartPr>
            <p14:xfrm>
              <a:off x="3825720" y="5683445"/>
              <a:ext cx="4667760" cy="80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C14674B-1B4B-4C44-A80A-580654D8C7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1400" y="5679125"/>
                <a:ext cx="46764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5017E33-5C4D-4135-8F8A-BB123CA307BD}"/>
                  </a:ext>
                </a:extLst>
              </p14:cNvPr>
              <p14:cNvContentPartPr/>
              <p14:nvPr/>
            </p14:nvContentPartPr>
            <p14:xfrm>
              <a:off x="4016160" y="6366725"/>
              <a:ext cx="4159800" cy="46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5017E33-5C4D-4135-8F8A-BB123CA307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1840" y="6362405"/>
                <a:ext cx="416844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98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Ausgangskonflikt in der Ukraine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Separatisten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Ukrainische Regierung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E45BD5C-AFB5-ACD0-2074-463950FCCEC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2BC4EA8-B317-BC07-9A36-11422B41DEAA}"/>
              </a:ext>
            </a:extLst>
          </p:cNvPr>
          <p:cNvGraphicFramePr>
            <a:graphicFrameLocks noGrp="1"/>
          </p:cNvGraphicFramePr>
          <p:nvPr/>
        </p:nvGraphicFramePr>
        <p:xfrm>
          <a:off x="140944" y="1072144"/>
          <a:ext cx="6137936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84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Ukraine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Frieden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Krieg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Separatisten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Krieg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(10,0)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(2,2)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Frieden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(6,6)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(0,10)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846EA33-610D-4C5C-B860-BCE444AC90F4}"/>
              </a:ext>
            </a:extLst>
          </p:cNvPr>
          <p:cNvGrpSpPr/>
          <p:nvPr/>
        </p:nvGrpSpPr>
        <p:grpSpPr>
          <a:xfrm>
            <a:off x="3793054" y="2444525"/>
            <a:ext cx="171720" cy="35640"/>
            <a:chOff x="3793054" y="2444525"/>
            <a:chExt cx="171720" cy="3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78513F6-46EB-4FCC-A50E-3E1843535C11}"/>
                    </a:ext>
                  </a:extLst>
                </p14:cNvPr>
                <p14:cNvContentPartPr/>
                <p14:nvPr/>
              </p14:nvContentPartPr>
              <p14:xfrm>
                <a:off x="3848854" y="2449205"/>
                <a:ext cx="15120" cy="14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78513F6-46EB-4FCC-A50E-3E1843535C1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44534" y="2444885"/>
                  <a:ext cx="237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3CA8E02-D594-4A3D-B3B0-551E13F6198F}"/>
                    </a:ext>
                  </a:extLst>
                </p14:cNvPr>
                <p14:cNvContentPartPr/>
                <p14:nvPr/>
              </p14:nvContentPartPr>
              <p14:xfrm>
                <a:off x="3793054" y="2444525"/>
                <a:ext cx="171720" cy="35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3CA8E02-D594-4A3D-B3B0-551E13F619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88734" y="2440205"/>
                  <a:ext cx="1803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B7C075A-ACE7-43B8-8474-2718851CD03A}"/>
                  </a:ext>
                </a:extLst>
              </p14:cNvPr>
              <p14:cNvContentPartPr/>
              <p14:nvPr/>
            </p14:nvContentPartPr>
            <p14:xfrm>
              <a:off x="5373094" y="2446325"/>
              <a:ext cx="278280" cy="144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B7C075A-ACE7-43B8-8474-2718851CD0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8774" y="2442005"/>
                <a:ext cx="2869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DD0269C-119F-41AC-96FA-FCA93AE4A528}"/>
                  </a:ext>
                </a:extLst>
              </p14:cNvPr>
              <p14:cNvContentPartPr/>
              <p14:nvPr/>
            </p14:nvContentPartPr>
            <p14:xfrm>
              <a:off x="5276614" y="2988125"/>
              <a:ext cx="90360" cy="12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DD0269C-119F-41AC-96FA-FCA93AE4A5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2294" y="2983805"/>
                <a:ext cx="99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F7A65B7-1C90-4E10-9430-059EA75C0E12}"/>
                  </a:ext>
                </a:extLst>
              </p14:cNvPr>
              <p14:cNvContentPartPr/>
              <p14:nvPr/>
            </p14:nvContentPartPr>
            <p14:xfrm>
              <a:off x="5568574" y="2994245"/>
              <a:ext cx="92880" cy="4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F7A65B7-1C90-4E10-9430-059EA75C0E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4254" y="2989925"/>
                <a:ext cx="101520" cy="1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9216F13-5B50-442F-BE29-7A11AA2D745B}"/>
              </a:ext>
            </a:extLst>
          </p:cNvPr>
          <p:cNvGrpSpPr/>
          <p:nvPr/>
        </p:nvGrpSpPr>
        <p:grpSpPr>
          <a:xfrm>
            <a:off x="215734" y="3321845"/>
            <a:ext cx="804600" cy="218880"/>
            <a:chOff x="215734" y="3321845"/>
            <a:chExt cx="80460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FB209E0-6FD7-4A33-BFFA-2324EEF1E035}"/>
                    </a:ext>
                  </a:extLst>
                </p14:cNvPr>
                <p14:cNvContentPartPr/>
                <p14:nvPr/>
              </p14:nvContentPartPr>
              <p14:xfrm>
                <a:off x="215734" y="3377645"/>
                <a:ext cx="172440" cy="163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FB209E0-6FD7-4A33-BFFA-2324EEF1E0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1414" y="3373325"/>
                  <a:ext cx="181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C9F414E-7E1B-4CB7-9AE4-6BDA47DF025C}"/>
                    </a:ext>
                  </a:extLst>
                </p14:cNvPr>
                <p14:cNvContentPartPr/>
                <p14:nvPr/>
              </p14:nvContentPartPr>
              <p14:xfrm>
                <a:off x="413374" y="3321845"/>
                <a:ext cx="83160" cy="172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C9F414E-7E1B-4CB7-9AE4-6BDA47DF02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054" y="3317525"/>
                  <a:ext cx="91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D760F2-BC5C-48D2-99FB-9FDF0616D4F1}"/>
                    </a:ext>
                  </a:extLst>
                </p14:cNvPr>
                <p14:cNvContentPartPr/>
                <p14:nvPr/>
              </p14:nvContentPartPr>
              <p14:xfrm>
                <a:off x="456214" y="3428765"/>
                <a:ext cx="30960" cy="90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D760F2-BC5C-48D2-99FB-9FDF0616D4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894" y="3424445"/>
                  <a:ext cx="39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936BA9-D9E7-449D-8C82-252249281A6F}"/>
                    </a:ext>
                  </a:extLst>
                </p14:cNvPr>
                <p14:cNvContentPartPr/>
                <p14:nvPr/>
              </p14:nvContentPartPr>
              <p14:xfrm>
                <a:off x="501934" y="3442085"/>
                <a:ext cx="45720" cy="69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936BA9-D9E7-449D-8C82-252249281A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7614" y="3437765"/>
                  <a:ext cx="54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C5BD2CC-1DF7-4512-86AA-FC38753B6968}"/>
                    </a:ext>
                  </a:extLst>
                </p14:cNvPr>
                <p14:cNvContentPartPr/>
                <p14:nvPr/>
              </p14:nvContentPartPr>
              <p14:xfrm>
                <a:off x="568174" y="3438485"/>
                <a:ext cx="246600" cy="62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C5BD2CC-1DF7-4512-86AA-FC38753B69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3854" y="3434165"/>
                  <a:ext cx="255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76DC3B-8AE7-4FA3-9973-CEF8E7143996}"/>
                    </a:ext>
                  </a:extLst>
                </p14:cNvPr>
                <p14:cNvContentPartPr/>
                <p14:nvPr/>
              </p14:nvContentPartPr>
              <p14:xfrm>
                <a:off x="765814" y="3384125"/>
                <a:ext cx="24480" cy="14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76DC3B-8AE7-4FA3-9973-CEF8E71439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1494" y="3379805"/>
                  <a:ext cx="33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98D3ABC-4C79-455C-8216-00E772B02AF5}"/>
                    </a:ext>
                  </a:extLst>
                </p14:cNvPr>
                <p14:cNvContentPartPr/>
                <p14:nvPr/>
              </p14:nvContentPartPr>
              <p14:xfrm>
                <a:off x="831694" y="3404645"/>
                <a:ext cx="106560" cy="97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98D3ABC-4C79-455C-8216-00E772B02A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7374" y="3400325"/>
                  <a:ext cx="115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3022B38-F2B3-4A50-9868-B439094CC53C}"/>
                    </a:ext>
                  </a:extLst>
                </p14:cNvPr>
                <p14:cNvContentPartPr/>
                <p14:nvPr/>
              </p14:nvContentPartPr>
              <p14:xfrm>
                <a:off x="1014214" y="3400685"/>
                <a:ext cx="6120" cy="29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3022B38-F2B3-4A50-9868-B439094CC5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9894" y="3396365"/>
                  <a:ext cx="14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B3607C3-6B3E-47D4-A6EF-23A594E538E7}"/>
                    </a:ext>
                  </a:extLst>
                </p14:cNvPr>
                <p14:cNvContentPartPr/>
                <p14:nvPr/>
              </p14:nvContentPartPr>
              <p14:xfrm>
                <a:off x="1016734" y="3482405"/>
                <a:ext cx="3600" cy="4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B3607C3-6B3E-47D4-A6EF-23A594E538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2414" y="3478085"/>
                  <a:ext cx="12240" cy="1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5CDA290-56E0-4BDF-B93C-013D410AD70E}"/>
                  </a:ext>
                </a:extLst>
              </p14:cNvPr>
              <p14:cNvContentPartPr/>
              <p14:nvPr/>
            </p14:nvContentPartPr>
            <p14:xfrm>
              <a:off x="4428094" y="1422845"/>
              <a:ext cx="766800" cy="259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5CDA290-56E0-4BDF-B93C-013D410AD7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23774" y="1418525"/>
                <a:ext cx="77544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5E91F07-EF0F-47F1-8CEF-FA8156AAFE31}"/>
              </a:ext>
            </a:extLst>
          </p:cNvPr>
          <p:cNvGrpSpPr/>
          <p:nvPr/>
        </p:nvGrpSpPr>
        <p:grpSpPr>
          <a:xfrm>
            <a:off x="1586614" y="2216645"/>
            <a:ext cx="239040" cy="101880"/>
            <a:chOff x="1586614" y="2216645"/>
            <a:chExt cx="23904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576DFC5-4EAB-4D8A-9381-5347F73A0B66}"/>
                    </a:ext>
                  </a:extLst>
                </p14:cNvPr>
                <p14:cNvContentPartPr/>
                <p14:nvPr/>
              </p14:nvContentPartPr>
              <p14:xfrm>
                <a:off x="1586614" y="2259125"/>
                <a:ext cx="173520" cy="28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576DFC5-4EAB-4D8A-9381-5347F73A0B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82294" y="2254805"/>
                  <a:ext cx="182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16F2DFF-ECE3-4D5A-BF20-49B00D2811A8}"/>
                    </a:ext>
                  </a:extLst>
                </p14:cNvPr>
                <p14:cNvContentPartPr/>
                <p14:nvPr/>
              </p14:nvContentPartPr>
              <p14:xfrm>
                <a:off x="1729894" y="2216645"/>
                <a:ext cx="95760" cy="101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16F2DFF-ECE3-4D5A-BF20-49B00D2811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25574" y="2212325"/>
                  <a:ext cx="10440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8F77251-3E9B-4876-9529-CB4B12C14CA4}"/>
                  </a:ext>
                </a:extLst>
              </p14:cNvPr>
              <p14:cNvContentPartPr/>
              <p14:nvPr/>
            </p14:nvContentPartPr>
            <p14:xfrm>
              <a:off x="5566054" y="2461085"/>
              <a:ext cx="98640" cy="259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8F77251-3E9B-4876-9529-CB4B12C14C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61734" y="2456765"/>
                <a:ext cx="1072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7CD8A77-7DCF-4D9A-8FF1-42142F727AEB}"/>
              </a:ext>
            </a:extLst>
          </p:cNvPr>
          <p:cNvGrpSpPr/>
          <p:nvPr/>
        </p:nvGrpSpPr>
        <p:grpSpPr>
          <a:xfrm>
            <a:off x="3135334" y="3290885"/>
            <a:ext cx="478440" cy="90360"/>
            <a:chOff x="3135334" y="3290885"/>
            <a:chExt cx="47844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22ECBB1-877D-470B-8BBB-B92CAE95A5F7}"/>
                    </a:ext>
                  </a:extLst>
                </p14:cNvPr>
                <p14:cNvContentPartPr/>
                <p14:nvPr/>
              </p14:nvContentPartPr>
              <p14:xfrm>
                <a:off x="3135334" y="3296285"/>
                <a:ext cx="99000" cy="84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22ECBB1-877D-470B-8BBB-B92CAE95A5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31014" y="3291965"/>
                  <a:ext cx="107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52A649D-F774-43DF-AB5D-8B083AD214BC}"/>
                    </a:ext>
                  </a:extLst>
                </p14:cNvPr>
                <p14:cNvContentPartPr/>
                <p14:nvPr/>
              </p14:nvContentPartPr>
              <p14:xfrm>
                <a:off x="3316774" y="3308165"/>
                <a:ext cx="105120" cy="69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52A649D-F774-43DF-AB5D-8B083AD214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12454" y="3303845"/>
                  <a:ext cx="113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4EA12E5-111B-44AB-87D9-2416A3811C9E}"/>
                    </a:ext>
                  </a:extLst>
                </p14:cNvPr>
                <p14:cNvContentPartPr/>
                <p14:nvPr/>
              </p14:nvContentPartPr>
              <p14:xfrm>
                <a:off x="3513334" y="3290885"/>
                <a:ext cx="100440" cy="68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4EA12E5-111B-44AB-87D9-2416A3811C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09014" y="3286565"/>
                  <a:ext cx="1090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E3108A7-13AE-44C0-AA24-0084C3D5458D}"/>
              </a:ext>
            </a:extLst>
          </p:cNvPr>
          <p:cNvGrpSpPr/>
          <p:nvPr/>
        </p:nvGrpSpPr>
        <p:grpSpPr>
          <a:xfrm>
            <a:off x="3914014" y="3273605"/>
            <a:ext cx="253440" cy="80280"/>
            <a:chOff x="3914014" y="3273605"/>
            <a:chExt cx="253440" cy="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4A17FF-9E1C-4984-860A-82D330A26809}"/>
                    </a:ext>
                  </a:extLst>
                </p14:cNvPr>
                <p14:cNvContentPartPr/>
                <p14:nvPr/>
              </p14:nvContentPartPr>
              <p14:xfrm>
                <a:off x="3914014" y="3313565"/>
                <a:ext cx="135360" cy="5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4A17FF-9E1C-4984-860A-82D330A268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09694" y="3309245"/>
                  <a:ext cx="144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EE3BB5F-FA21-44BB-A270-E4A88FB6AF23}"/>
                    </a:ext>
                  </a:extLst>
                </p14:cNvPr>
                <p14:cNvContentPartPr/>
                <p14:nvPr/>
              </p14:nvContentPartPr>
              <p14:xfrm>
                <a:off x="3928054" y="3332285"/>
                <a:ext cx="143640" cy="5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EE3BB5F-FA21-44BB-A270-E4A88FB6AF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23734" y="3327965"/>
                  <a:ext cx="152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8625B66-ABB7-4484-8C15-E63A95528DC7}"/>
                    </a:ext>
                  </a:extLst>
                </p14:cNvPr>
                <p14:cNvContentPartPr/>
                <p14:nvPr/>
              </p14:nvContentPartPr>
              <p14:xfrm>
                <a:off x="4081054" y="3273605"/>
                <a:ext cx="86400" cy="80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8625B66-ABB7-4484-8C15-E63A95528D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76734" y="3269285"/>
                  <a:ext cx="9504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0671781-3259-4AB5-96A2-FC7AB794A91C}"/>
              </a:ext>
            </a:extLst>
          </p:cNvPr>
          <p:cNvGrpSpPr/>
          <p:nvPr/>
        </p:nvGrpSpPr>
        <p:grpSpPr>
          <a:xfrm>
            <a:off x="4520614" y="3205925"/>
            <a:ext cx="475920" cy="242280"/>
            <a:chOff x="4520614" y="3205925"/>
            <a:chExt cx="47592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EED7A7-DD24-4509-A670-26324BD9A533}"/>
                    </a:ext>
                  </a:extLst>
                </p14:cNvPr>
                <p14:cNvContentPartPr/>
                <p14:nvPr/>
              </p14:nvContentPartPr>
              <p14:xfrm>
                <a:off x="4520614" y="3213845"/>
                <a:ext cx="129600" cy="122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EED7A7-DD24-4509-A670-26324BD9A5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16294" y="3209525"/>
                  <a:ext cx="138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9A78219-E434-460E-8E67-704343C12CBA}"/>
                    </a:ext>
                  </a:extLst>
                </p14:cNvPr>
                <p14:cNvContentPartPr/>
                <p14:nvPr/>
              </p14:nvContentPartPr>
              <p14:xfrm>
                <a:off x="4579294" y="3248765"/>
                <a:ext cx="270360" cy="73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9A78219-E434-460E-8E67-704343C12C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74974" y="3244445"/>
                  <a:ext cx="279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B7BA4F-1552-41D6-B6E9-5AFB1EBCECC1}"/>
                    </a:ext>
                  </a:extLst>
                </p14:cNvPr>
                <p14:cNvContentPartPr/>
                <p14:nvPr/>
              </p14:nvContentPartPr>
              <p14:xfrm>
                <a:off x="4834174" y="3205925"/>
                <a:ext cx="15480" cy="27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B7BA4F-1552-41D6-B6E9-5AFB1EBCEC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29854" y="3201605"/>
                  <a:ext cx="24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89FD372-55B7-4A58-AE65-FC2E8257B5CC}"/>
                    </a:ext>
                  </a:extLst>
                </p14:cNvPr>
                <p14:cNvContentPartPr/>
                <p14:nvPr/>
              </p14:nvContentPartPr>
              <p14:xfrm>
                <a:off x="4870894" y="3251645"/>
                <a:ext cx="125640" cy="196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89FD372-55B7-4A58-AE65-FC2E8257B5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66574" y="3247325"/>
                  <a:ext cx="1342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9BBCD918-60AA-46D9-9536-D91F77E0702B}"/>
              </a:ext>
            </a:extLst>
          </p:cNvPr>
          <p:cNvGrpSpPr/>
          <p:nvPr/>
        </p:nvGrpSpPr>
        <p:grpSpPr>
          <a:xfrm>
            <a:off x="1149214" y="3227885"/>
            <a:ext cx="1861560" cy="559440"/>
            <a:chOff x="1149214" y="3227885"/>
            <a:chExt cx="186156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34B928D-F6F1-4F74-A7D6-3C86A13C29E3}"/>
                    </a:ext>
                  </a:extLst>
                </p14:cNvPr>
                <p14:cNvContentPartPr/>
                <p14:nvPr/>
              </p14:nvContentPartPr>
              <p14:xfrm>
                <a:off x="1149214" y="3359645"/>
                <a:ext cx="78840" cy="141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34B928D-F6F1-4F74-A7D6-3C86A13C29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4894" y="3355325"/>
                  <a:ext cx="87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0079461-7526-4BD5-AD99-B82D1951C13D}"/>
                    </a:ext>
                  </a:extLst>
                </p14:cNvPr>
                <p14:cNvContentPartPr/>
                <p14:nvPr/>
              </p14:nvContentPartPr>
              <p14:xfrm>
                <a:off x="1268014" y="3342005"/>
                <a:ext cx="90720" cy="45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0079461-7526-4BD5-AD99-B82D1951C1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63694" y="3337685"/>
                  <a:ext cx="99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5684DAD-B123-4D19-A630-5A0336444035}"/>
                    </a:ext>
                  </a:extLst>
                </p14:cNvPr>
                <p14:cNvContentPartPr/>
                <p14:nvPr/>
              </p14:nvContentPartPr>
              <p14:xfrm>
                <a:off x="1355134" y="3340565"/>
                <a:ext cx="66600" cy="149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5684DAD-B123-4D19-A630-5A03364440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50814" y="3336245"/>
                  <a:ext cx="75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46DA972-CAF8-4298-B2B2-D71DBF9301EB}"/>
                    </a:ext>
                  </a:extLst>
                </p14:cNvPr>
                <p14:cNvContentPartPr/>
                <p14:nvPr/>
              </p14:nvContentPartPr>
              <p14:xfrm>
                <a:off x="1445494" y="3340565"/>
                <a:ext cx="138600" cy="64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46DA972-CAF8-4298-B2B2-D71DBF9301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41174" y="3336245"/>
                  <a:ext cx="147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5669E79-9781-4B24-9B32-EFE376EDDDBE}"/>
                    </a:ext>
                  </a:extLst>
                </p14:cNvPr>
                <p14:cNvContentPartPr/>
                <p14:nvPr/>
              </p14:nvContentPartPr>
              <p14:xfrm>
                <a:off x="1742134" y="3307085"/>
                <a:ext cx="77040" cy="111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5669E79-9781-4B24-9B32-EFE376EDDD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37814" y="3302765"/>
                  <a:ext cx="85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FC3ED4A-A477-4C56-BDA7-361CBEA960A9}"/>
                    </a:ext>
                  </a:extLst>
                </p14:cNvPr>
                <p14:cNvContentPartPr/>
                <p14:nvPr/>
              </p14:nvContentPartPr>
              <p14:xfrm>
                <a:off x="1830334" y="3346325"/>
                <a:ext cx="90720" cy="69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FC3ED4A-A477-4C56-BDA7-361CBEA960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6014" y="3342005"/>
                  <a:ext cx="99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3E76E8C-2665-4E68-A216-E73B38367148}"/>
                    </a:ext>
                  </a:extLst>
                </p14:cNvPr>
                <p14:cNvContentPartPr/>
                <p14:nvPr/>
              </p14:nvContentPartPr>
              <p14:xfrm>
                <a:off x="1914574" y="3342725"/>
                <a:ext cx="96480" cy="1396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3E76E8C-2665-4E68-A216-E73B383671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10254" y="3338405"/>
                  <a:ext cx="105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2F9ADC-A81B-4147-8979-07B77069284F}"/>
                    </a:ext>
                  </a:extLst>
                </p14:cNvPr>
                <p14:cNvContentPartPr/>
                <p14:nvPr/>
              </p14:nvContentPartPr>
              <p14:xfrm>
                <a:off x="2189974" y="3227885"/>
                <a:ext cx="95040" cy="158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2F9ADC-A81B-4147-8979-07B7706928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85654" y="3223565"/>
                  <a:ext cx="103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821FBBB-73BE-4FB1-BBC1-A947077F22FF}"/>
                    </a:ext>
                  </a:extLst>
                </p14:cNvPr>
                <p14:cNvContentPartPr/>
                <p14:nvPr/>
              </p14:nvContentPartPr>
              <p14:xfrm>
                <a:off x="2230654" y="3305285"/>
                <a:ext cx="263520" cy="90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821FBBB-73BE-4FB1-BBC1-A947077F22F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26334" y="3300965"/>
                  <a:ext cx="272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61255D1-0CC7-4E07-A8DC-ECD4538F2477}"/>
                    </a:ext>
                  </a:extLst>
                </p14:cNvPr>
                <p14:cNvContentPartPr/>
                <p14:nvPr/>
              </p14:nvContentPartPr>
              <p14:xfrm>
                <a:off x="2458894" y="3264605"/>
                <a:ext cx="29160" cy="16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61255D1-0CC7-4E07-A8DC-ECD4538F24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54574" y="3260285"/>
                  <a:ext cx="37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88CF2CB-1FCA-4804-B77F-89FED3B78C3F}"/>
                    </a:ext>
                  </a:extLst>
                </p14:cNvPr>
                <p14:cNvContentPartPr/>
                <p14:nvPr/>
              </p14:nvContentPartPr>
              <p14:xfrm>
                <a:off x="2463574" y="3307085"/>
                <a:ext cx="124200" cy="155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88CF2CB-1FCA-4804-B77F-89FED3B78C3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59254" y="3302765"/>
                  <a:ext cx="132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9F5658A-41E6-41D6-87F8-9131403B2407}"/>
                    </a:ext>
                  </a:extLst>
                </p14:cNvPr>
                <p14:cNvContentPartPr/>
                <p14:nvPr/>
              </p14:nvContentPartPr>
              <p14:xfrm>
                <a:off x="2729614" y="3326885"/>
                <a:ext cx="134640" cy="20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9F5658A-41E6-41D6-87F8-9131403B24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25294" y="3322565"/>
                  <a:ext cx="143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D772631-2ACD-46DF-8060-DA97D69CF10A}"/>
                    </a:ext>
                  </a:extLst>
                </p14:cNvPr>
                <p14:cNvContentPartPr/>
                <p14:nvPr/>
              </p14:nvContentPartPr>
              <p14:xfrm>
                <a:off x="2811694" y="3302765"/>
                <a:ext cx="96840" cy="120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D772631-2ACD-46DF-8060-DA97D69CF1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07374" y="3298445"/>
                  <a:ext cx="105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2CF6931-3DC5-46A9-9F0B-8F011D041A10}"/>
                    </a:ext>
                  </a:extLst>
                </p14:cNvPr>
                <p14:cNvContentPartPr/>
                <p14:nvPr/>
              </p14:nvContentPartPr>
              <p14:xfrm>
                <a:off x="1511374" y="3252365"/>
                <a:ext cx="64440" cy="151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2CF6931-3DC5-46A9-9F0B-8F011D041A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07054" y="3248045"/>
                  <a:ext cx="73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9AFA05-0B02-43D9-9D90-0B42521B3BEC}"/>
                    </a:ext>
                  </a:extLst>
                </p14:cNvPr>
                <p14:cNvContentPartPr/>
                <p14:nvPr/>
              </p14:nvContentPartPr>
              <p14:xfrm>
                <a:off x="1585894" y="3324005"/>
                <a:ext cx="81360" cy="78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9AFA05-0B02-43D9-9D90-0B42521B3B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81574" y="3319685"/>
                  <a:ext cx="90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7FB5D5D-D821-4D9B-8323-5044E511956A}"/>
                    </a:ext>
                  </a:extLst>
                </p14:cNvPr>
                <p14:cNvContentPartPr/>
                <p14:nvPr/>
              </p14:nvContentPartPr>
              <p14:xfrm>
                <a:off x="1172254" y="3610925"/>
                <a:ext cx="51480" cy="176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7FB5D5D-D821-4D9B-8323-5044E51195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7934" y="3606605"/>
                  <a:ext cx="60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2E20E28-9664-4C3E-A24F-82D261C74E32}"/>
                    </a:ext>
                  </a:extLst>
                </p14:cNvPr>
                <p14:cNvContentPartPr/>
                <p14:nvPr/>
              </p14:nvContentPartPr>
              <p14:xfrm>
                <a:off x="1272334" y="3605165"/>
                <a:ext cx="56520" cy="75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2E20E28-9664-4C3E-A24F-82D261C74E3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68014" y="3600845"/>
                  <a:ext cx="65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8192FD-F479-4C27-8615-5762422DC620}"/>
                    </a:ext>
                  </a:extLst>
                </p14:cNvPr>
                <p14:cNvContentPartPr/>
                <p14:nvPr/>
              </p14:nvContentPartPr>
              <p14:xfrm>
                <a:off x="1330654" y="3614885"/>
                <a:ext cx="77760" cy="144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8192FD-F479-4C27-8615-5762422DC6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26334" y="3610565"/>
                  <a:ext cx="86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DA71573-CD0D-4821-8C7C-375038E1923B}"/>
                    </a:ext>
                  </a:extLst>
                </p14:cNvPr>
                <p14:cNvContentPartPr/>
                <p14:nvPr/>
              </p14:nvContentPartPr>
              <p14:xfrm>
                <a:off x="1436494" y="3582845"/>
                <a:ext cx="52920" cy="93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DA71573-CD0D-4821-8C7C-375038E192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32174" y="3578525"/>
                  <a:ext cx="6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A5126FB-70F2-4F33-9F3A-515D72CFB1AB}"/>
                    </a:ext>
                  </a:extLst>
                </p14:cNvPr>
                <p14:cNvContentPartPr/>
                <p14:nvPr/>
              </p14:nvContentPartPr>
              <p14:xfrm>
                <a:off x="1517494" y="3620285"/>
                <a:ext cx="146160" cy="27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A5126FB-70F2-4F33-9F3A-515D72CFB1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13174" y="3615965"/>
                  <a:ext cx="154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16EFED8-B26B-4A26-B9EF-F1C8E5885D2E}"/>
                    </a:ext>
                  </a:extLst>
                </p14:cNvPr>
                <p14:cNvContentPartPr/>
                <p14:nvPr/>
              </p14:nvContentPartPr>
              <p14:xfrm>
                <a:off x="1757254" y="3570605"/>
                <a:ext cx="79920" cy="102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16EFED8-B26B-4A26-B9EF-F1C8E5885D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52934" y="3566285"/>
                  <a:ext cx="88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2876BA9-B84E-4799-B3F8-3B415F4B56BA}"/>
                    </a:ext>
                  </a:extLst>
                </p14:cNvPr>
                <p14:cNvContentPartPr/>
                <p14:nvPr/>
              </p14:nvContentPartPr>
              <p14:xfrm>
                <a:off x="1857334" y="3590405"/>
                <a:ext cx="71280" cy="75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2876BA9-B84E-4799-B3F8-3B415F4B56B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53014" y="3586085"/>
                  <a:ext cx="79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4474308-CD78-4174-B585-1598D0EB02D1}"/>
                    </a:ext>
                  </a:extLst>
                </p14:cNvPr>
                <p14:cNvContentPartPr/>
                <p14:nvPr/>
              </p14:nvContentPartPr>
              <p14:xfrm>
                <a:off x="1931494" y="3599405"/>
                <a:ext cx="110880" cy="155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4474308-CD78-4174-B585-1598D0EB02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27174" y="3595085"/>
                  <a:ext cx="119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811253F-C295-40D6-89F1-382D43C27670}"/>
                    </a:ext>
                  </a:extLst>
                </p14:cNvPr>
                <p14:cNvContentPartPr/>
                <p14:nvPr/>
              </p14:nvContentPartPr>
              <p14:xfrm>
                <a:off x="2218774" y="3585725"/>
                <a:ext cx="12240" cy="103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811253F-C295-40D6-89F1-382D43C2767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14454" y="3581405"/>
                  <a:ext cx="20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85CAA79-4652-4787-A033-26EBC9E9B06C}"/>
                    </a:ext>
                  </a:extLst>
                </p14:cNvPr>
                <p14:cNvContentPartPr/>
                <p14:nvPr/>
              </p14:nvContentPartPr>
              <p14:xfrm>
                <a:off x="2178454" y="3567725"/>
                <a:ext cx="102960" cy="126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85CAA79-4652-4787-A033-26EBC9E9B06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74134" y="3563405"/>
                  <a:ext cx="111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575054F-0B6F-4792-B418-C19FD91F9FDE}"/>
                    </a:ext>
                  </a:extLst>
                </p14:cNvPr>
                <p14:cNvContentPartPr/>
                <p14:nvPr/>
              </p14:nvContentPartPr>
              <p14:xfrm>
                <a:off x="2162974" y="3617765"/>
                <a:ext cx="111240" cy="19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575054F-0B6F-4792-B418-C19FD91F9F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58654" y="3613445"/>
                  <a:ext cx="11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F035014-07EB-4E12-89D9-C1FA4C944683}"/>
                    </a:ext>
                  </a:extLst>
                </p14:cNvPr>
                <p14:cNvContentPartPr/>
                <p14:nvPr/>
              </p14:nvContentPartPr>
              <p14:xfrm>
                <a:off x="2299414" y="3594005"/>
                <a:ext cx="149040" cy="70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F035014-07EB-4E12-89D9-C1FA4C9446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95094" y="3589685"/>
                  <a:ext cx="157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7DFAE9-71D4-47B5-96F3-B591871F07ED}"/>
                    </a:ext>
                  </a:extLst>
                </p14:cNvPr>
                <p14:cNvContentPartPr/>
                <p14:nvPr/>
              </p14:nvContentPartPr>
              <p14:xfrm>
                <a:off x="2372854" y="3577445"/>
                <a:ext cx="24480" cy="68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7DFAE9-71D4-47B5-96F3-B591871F07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68534" y="3573125"/>
                  <a:ext cx="33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2CFA4A0-3397-4E18-99A7-AA7528D15AC7}"/>
                    </a:ext>
                  </a:extLst>
                </p14:cNvPr>
                <p14:cNvContentPartPr/>
                <p14:nvPr/>
              </p14:nvContentPartPr>
              <p14:xfrm>
                <a:off x="2430814" y="3579965"/>
                <a:ext cx="54360" cy="61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2CFA4A0-3397-4E18-99A7-AA7528D15A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26494" y="3575645"/>
                  <a:ext cx="63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7A63EA3-96B7-4C14-9895-995A0DC0C7C6}"/>
                    </a:ext>
                  </a:extLst>
                </p14:cNvPr>
                <p14:cNvContentPartPr/>
                <p14:nvPr/>
              </p14:nvContentPartPr>
              <p14:xfrm>
                <a:off x="2454934" y="3524885"/>
                <a:ext cx="32760" cy="33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7A63EA3-96B7-4C14-9895-995A0DC0C7C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50614" y="3520565"/>
                  <a:ext cx="41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E209BF2-9D5E-491F-A4A1-CC804C04426A}"/>
                    </a:ext>
                  </a:extLst>
                </p14:cNvPr>
                <p14:cNvContentPartPr/>
                <p14:nvPr/>
              </p14:nvContentPartPr>
              <p14:xfrm>
                <a:off x="2501734" y="3544685"/>
                <a:ext cx="58680" cy="99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E209BF2-9D5E-491F-A4A1-CC804C0442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97414" y="3540365"/>
                  <a:ext cx="67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286C051-487E-48E4-A13B-1DC230541090}"/>
                    </a:ext>
                  </a:extLst>
                </p14:cNvPr>
                <p14:cNvContentPartPr/>
                <p14:nvPr/>
              </p14:nvContentPartPr>
              <p14:xfrm>
                <a:off x="2584174" y="3573845"/>
                <a:ext cx="178920" cy="66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286C051-487E-48E4-A13B-1DC2305410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79854" y="3569525"/>
                  <a:ext cx="187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B464B4D-8F1A-48BE-91BA-EB96CD1D7140}"/>
                    </a:ext>
                  </a:extLst>
                </p14:cNvPr>
                <p14:cNvContentPartPr/>
                <p14:nvPr/>
              </p14:nvContentPartPr>
              <p14:xfrm>
                <a:off x="2858134" y="3591485"/>
                <a:ext cx="97200" cy="20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B464B4D-8F1A-48BE-91BA-EB96CD1D714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53814" y="3587165"/>
                  <a:ext cx="105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F198DB0-00C4-4E33-AFE4-48A38EA9A044}"/>
                    </a:ext>
                  </a:extLst>
                </p14:cNvPr>
                <p14:cNvContentPartPr/>
                <p14:nvPr/>
              </p14:nvContentPartPr>
              <p14:xfrm>
                <a:off x="2916814" y="3546845"/>
                <a:ext cx="93960" cy="126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F198DB0-00C4-4E33-AFE4-48A38EA9A0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12494" y="3542525"/>
                  <a:ext cx="1026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8A43BC41-2F4D-4E34-A8A7-1108F851050A}"/>
              </a:ext>
            </a:extLst>
          </p:cNvPr>
          <p:cNvGrpSpPr/>
          <p:nvPr/>
        </p:nvGrpSpPr>
        <p:grpSpPr>
          <a:xfrm>
            <a:off x="1481494" y="2808125"/>
            <a:ext cx="350280" cy="110880"/>
            <a:chOff x="1481494" y="2808125"/>
            <a:chExt cx="35028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41C71F2-2CD4-4090-B2A6-ED909EE6D738}"/>
                    </a:ext>
                  </a:extLst>
                </p14:cNvPr>
                <p14:cNvContentPartPr/>
                <p14:nvPr/>
              </p14:nvContentPartPr>
              <p14:xfrm>
                <a:off x="1481494" y="2847365"/>
                <a:ext cx="262080" cy="19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41C71F2-2CD4-4090-B2A6-ED909EE6D73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77174" y="2843045"/>
                  <a:ext cx="270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128B789-E0E9-4951-97AA-6373F21800E0}"/>
                    </a:ext>
                  </a:extLst>
                </p14:cNvPr>
                <p14:cNvContentPartPr/>
                <p14:nvPr/>
              </p14:nvContentPartPr>
              <p14:xfrm>
                <a:off x="1697494" y="2808125"/>
                <a:ext cx="134280" cy="110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128B789-E0E9-4951-97AA-6373F21800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93174" y="2803805"/>
                  <a:ext cx="1429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F765EB8A-2776-43DF-B309-10B9A2DE0E03}"/>
              </a:ext>
            </a:extLst>
          </p:cNvPr>
          <p:cNvGrpSpPr/>
          <p:nvPr/>
        </p:nvGrpSpPr>
        <p:grpSpPr>
          <a:xfrm>
            <a:off x="3170974" y="3520925"/>
            <a:ext cx="447120" cy="135000"/>
            <a:chOff x="3170974" y="3520925"/>
            <a:chExt cx="44712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0E9E21C-3C7C-4708-95C5-C5370BD3D4D8}"/>
                    </a:ext>
                  </a:extLst>
                </p14:cNvPr>
                <p14:cNvContentPartPr/>
                <p14:nvPr/>
              </p14:nvContentPartPr>
              <p14:xfrm>
                <a:off x="3170974" y="3520925"/>
                <a:ext cx="68760" cy="135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0E9E21C-3C7C-4708-95C5-C5370BD3D4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66654" y="3516605"/>
                  <a:ext cx="77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C233D73-B182-4082-970C-3C00B0743D42}"/>
                    </a:ext>
                  </a:extLst>
                </p14:cNvPr>
                <p14:cNvContentPartPr/>
                <p14:nvPr/>
              </p14:nvContentPartPr>
              <p14:xfrm>
                <a:off x="3283294" y="3552245"/>
                <a:ext cx="113040" cy="75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C233D73-B182-4082-970C-3C00B0743D4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78974" y="3547925"/>
                  <a:ext cx="121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75B0178-384B-485C-A720-7029E52B17C8}"/>
                    </a:ext>
                  </a:extLst>
                </p14:cNvPr>
                <p14:cNvContentPartPr/>
                <p14:nvPr/>
              </p14:nvContentPartPr>
              <p14:xfrm>
                <a:off x="3447094" y="3550445"/>
                <a:ext cx="73440" cy="69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75B0178-384B-485C-A720-7029E52B17C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42774" y="3546125"/>
                  <a:ext cx="82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92EACB8-0358-4247-98DC-03EDD001C28C}"/>
                    </a:ext>
                  </a:extLst>
                </p14:cNvPr>
                <p14:cNvContentPartPr/>
                <p14:nvPr/>
              </p14:nvContentPartPr>
              <p14:xfrm>
                <a:off x="3561574" y="3538565"/>
                <a:ext cx="56520" cy="91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92EACB8-0358-4247-98DC-03EDD001C2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57254" y="3534245"/>
                  <a:ext cx="651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07696F65-B16D-4C9F-A781-A03FF2F54EE9}"/>
              </a:ext>
            </a:extLst>
          </p:cNvPr>
          <p:cNvGrpSpPr/>
          <p:nvPr/>
        </p:nvGrpSpPr>
        <p:grpSpPr>
          <a:xfrm>
            <a:off x="3929134" y="3538205"/>
            <a:ext cx="230400" cy="106920"/>
            <a:chOff x="3929134" y="3538205"/>
            <a:chExt cx="23040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7EBF63C-AC18-4EDB-9A7F-0D31D287AC1A}"/>
                    </a:ext>
                  </a:extLst>
                </p14:cNvPr>
                <p14:cNvContentPartPr/>
                <p14:nvPr/>
              </p14:nvContentPartPr>
              <p14:xfrm>
                <a:off x="3929134" y="3566285"/>
                <a:ext cx="123480" cy="6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7EBF63C-AC18-4EDB-9A7F-0D31D287AC1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24814" y="3561965"/>
                  <a:ext cx="1321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32232CD-E310-4D74-9A3E-8F0A485C711B}"/>
                    </a:ext>
                  </a:extLst>
                </p14:cNvPr>
                <p14:cNvContentPartPr/>
                <p14:nvPr/>
              </p14:nvContentPartPr>
              <p14:xfrm>
                <a:off x="3929134" y="3602285"/>
                <a:ext cx="150840" cy="11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32232CD-E310-4D74-9A3E-8F0A485C711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24814" y="3597965"/>
                  <a:ext cx="159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536FEC2-39B4-476B-A29C-A527EAABC57A}"/>
                    </a:ext>
                  </a:extLst>
                </p14:cNvPr>
                <p14:cNvContentPartPr/>
                <p14:nvPr/>
              </p14:nvContentPartPr>
              <p14:xfrm>
                <a:off x="4103374" y="3538205"/>
                <a:ext cx="56160" cy="106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536FEC2-39B4-476B-A29C-A527EAABC57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99054" y="3533885"/>
                  <a:ext cx="648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DC14D6F4-9419-4A8C-AF5E-1A8C246CDCFC}"/>
              </a:ext>
            </a:extLst>
          </p:cNvPr>
          <p:cNvGrpSpPr/>
          <p:nvPr/>
        </p:nvGrpSpPr>
        <p:grpSpPr>
          <a:xfrm>
            <a:off x="4516654" y="3472325"/>
            <a:ext cx="473400" cy="197280"/>
            <a:chOff x="4516654" y="3472325"/>
            <a:chExt cx="47340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5E5C55A-1350-4CC1-B094-C2A82917B17C}"/>
                    </a:ext>
                  </a:extLst>
                </p14:cNvPr>
                <p14:cNvContentPartPr/>
                <p14:nvPr/>
              </p14:nvContentPartPr>
              <p14:xfrm>
                <a:off x="4516654" y="3472325"/>
                <a:ext cx="104040" cy="123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5E5C55A-1350-4CC1-B094-C2A82917B1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12334" y="3468005"/>
                  <a:ext cx="112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C62651D-AE4A-4CEE-9F26-2AD31AA9848C}"/>
                    </a:ext>
                  </a:extLst>
                </p14:cNvPr>
                <p14:cNvContentPartPr/>
                <p14:nvPr/>
              </p14:nvContentPartPr>
              <p14:xfrm>
                <a:off x="4577134" y="3522365"/>
                <a:ext cx="254160" cy="57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C62651D-AE4A-4CEE-9F26-2AD31AA984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72814" y="3518045"/>
                  <a:ext cx="262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B31A930-A371-405E-AABD-3C75FB5E6850}"/>
                    </a:ext>
                  </a:extLst>
                </p14:cNvPr>
                <p14:cNvContentPartPr/>
                <p14:nvPr/>
              </p14:nvContentPartPr>
              <p14:xfrm>
                <a:off x="4787014" y="3480965"/>
                <a:ext cx="23400" cy="9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B31A930-A371-405E-AABD-3C75FB5E68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82694" y="3476645"/>
                  <a:ext cx="32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0FAF80E-F445-439C-B00F-831BC9920BC9}"/>
                    </a:ext>
                  </a:extLst>
                </p14:cNvPr>
                <p14:cNvContentPartPr/>
                <p14:nvPr/>
              </p14:nvContentPartPr>
              <p14:xfrm>
                <a:off x="4854334" y="3509045"/>
                <a:ext cx="135720" cy="160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0FAF80E-F445-439C-B00F-831BC9920BC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50014" y="3504725"/>
                  <a:ext cx="14436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4067E254-924B-4540-9C24-7BB122E11E3C}"/>
                  </a:ext>
                </a:extLst>
              </p14:cNvPr>
              <p14:cNvContentPartPr/>
              <p14:nvPr/>
            </p14:nvContentPartPr>
            <p14:xfrm>
              <a:off x="5558854" y="2994245"/>
              <a:ext cx="150840" cy="187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4067E254-924B-4540-9C24-7BB122E11E3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54534" y="2989925"/>
                <a:ext cx="15948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0AAA909F-783B-4CDF-A467-5621A1ABA4F7}"/>
              </a:ext>
            </a:extLst>
          </p:cNvPr>
          <p:cNvGrpSpPr/>
          <p:nvPr/>
        </p:nvGrpSpPr>
        <p:grpSpPr>
          <a:xfrm>
            <a:off x="190534" y="4064165"/>
            <a:ext cx="857880" cy="251640"/>
            <a:chOff x="190534" y="4064165"/>
            <a:chExt cx="85788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78E3BF1-7F8C-4888-829D-87788FEE0CFF}"/>
                    </a:ext>
                  </a:extLst>
                </p14:cNvPr>
                <p14:cNvContentPartPr/>
                <p14:nvPr/>
              </p14:nvContentPartPr>
              <p14:xfrm>
                <a:off x="190534" y="4098365"/>
                <a:ext cx="88920" cy="144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78E3BF1-7F8C-4888-829D-87788FEE0CF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6214" y="4094045"/>
                  <a:ext cx="97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4C28510-D7B9-4DF9-B6F4-32E744135F14}"/>
                    </a:ext>
                  </a:extLst>
                </p14:cNvPr>
                <p14:cNvContentPartPr/>
                <p14:nvPr/>
              </p14:nvContentPartPr>
              <p14:xfrm>
                <a:off x="273334" y="4156685"/>
                <a:ext cx="64800" cy="73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4C28510-D7B9-4DF9-B6F4-32E744135F1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9014" y="4152365"/>
                  <a:ext cx="73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BBBC092-C5C9-406B-9609-1A57D61B3DBA}"/>
                    </a:ext>
                  </a:extLst>
                </p14:cNvPr>
                <p14:cNvContentPartPr/>
                <p14:nvPr/>
              </p14:nvContentPartPr>
              <p14:xfrm>
                <a:off x="335254" y="4155605"/>
                <a:ext cx="80280" cy="160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BBBC092-C5C9-406B-9609-1A57D61B3D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0934" y="4151285"/>
                  <a:ext cx="88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F31193-594D-4106-9777-76E5B2152351}"/>
                    </a:ext>
                  </a:extLst>
                </p14:cNvPr>
                <p14:cNvContentPartPr/>
                <p14:nvPr/>
              </p14:nvContentPartPr>
              <p14:xfrm>
                <a:off x="441094" y="4180805"/>
                <a:ext cx="92520" cy="34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F31193-594D-4106-9777-76E5B215235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6774" y="4176485"/>
                  <a:ext cx="101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E628EB4-5A67-4DDA-8278-1E028D6F175D}"/>
                    </a:ext>
                  </a:extLst>
                </p14:cNvPr>
                <p14:cNvContentPartPr/>
                <p14:nvPr/>
              </p14:nvContentPartPr>
              <p14:xfrm>
                <a:off x="539374" y="4102685"/>
                <a:ext cx="169560" cy="109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E628EB4-5A67-4DDA-8278-1E028D6F175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5054" y="4098365"/>
                  <a:ext cx="178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C0B3B78-21A1-4B1F-B344-13717CA45CF9}"/>
                    </a:ext>
                  </a:extLst>
                </p14:cNvPr>
                <p14:cNvContentPartPr/>
                <p14:nvPr/>
              </p14:nvContentPartPr>
              <p14:xfrm>
                <a:off x="700294" y="4131125"/>
                <a:ext cx="57960" cy="82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C0B3B78-21A1-4B1F-B344-13717CA45C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5974" y="4126805"/>
                  <a:ext cx="66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69B0945-01B5-4D53-BC23-320F6BA7C4D0}"/>
                    </a:ext>
                  </a:extLst>
                </p14:cNvPr>
                <p14:cNvContentPartPr/>
                <p14:nvPr/>
              </p14:nvContentPartPr>
              <p14:xfrm>
                <a:off x="781294" y="4064165"/>
                <a:ext cx="191160" cy="117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69B0945-01B5-4D53-BC23-320F6BA7C4D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6974" y="4059845"/>
                  <a:ext cx="199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EA3ECC4-6B40-436B-8A0D-42E1B3A28960}"/>
                    </a:ext>
                  </a:extLst>
                </p14:cNvPr>
                <p14:cNvContentPartPr/>
                <p14:nvPr/>
              </p14:nvContentPartPr>
              <p14:xfrm>
                <a:off x="1043014" y="4114565"/>
                <a:ext cx="5400" cy="53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EA3ECC4-6B40-436B-8A0D-42E1B3A2896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8694" y="4110245"/>
                  <a:ext cx="140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0B16169A-AFC4-41CF-87A5-A134E68C8A03}"/>
              </a:ext>
            </a:extLst>
          </p:cNvPr>
          <p:cNvGrpSpPr/>
          <p:nvPr/>
        </p:nvGrpSpPr>
        <p:grpSpPr>
          <a:xfrm>
            <a:off x="5534374" y="1315205"/>
            <a:ext cx="178920" cy="351000"/>
            <a:chOff x="5534374" y="1315205"/>
            <a:chExt cx="17892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6D1D748-6F5D-425C-B520-6360166AA9AE}"/>
                    </a:ext>
                  </a:extLst>
                </p14:cNvPr>
                <p14:cNvContentPartPr/>
                <p14:nvPr/>
              </p14:nvContentPartPr>
              <p14:xfrm>
                <a:off x="5598454" y="1354085"/>
                <a:ext cx="24120" cy="254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6D1D748-6F5D-425C-B520-6360166AA9A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94134" y="1349765"/>
                  <a:ext cx="32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56C95A5-1236-4F26-A734-05AEAAC204D1}"/>
                    </a:ext>
                  </a:extLst>
                </p14:cNvPr>
                <p14:cNvContentPartPr/>
                <p14:nvPr/>
              </p14:nvContentPartPr>
              <p14:xfrm>
                <a:off x="5540134" y="1532285"/>
                <a:ext cx="161640" cy="133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56C95A5-1236-4F26-A734-05AEAAC204D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35814" y="1527965"/>
                  <a:ext cx="170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79AB4FB-8E12-4D5D-ACAA-2942E672BC74}"/>
                    </a:ext>
                  </a:extLst>
                </p14:cNvPr>
                <p14:cNvContentPartPr/>
                <p14:nvPr/>
              </p14:nvContentPartPr>
              <p14:xfrm>
                <a:off x="5603854" y="1315205"/>
                <a:ext cx="9360" cy="261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79AB4FB-8E12-4D5D-ACAA-2942E672BC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99534" y="1310885"/>
                  <a:ext cx="18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BD2B553-FB22-4C73-A116-89344FCCE4DD}"/>
                    </a:ext>
                  </a:extLst>
                </p14:cNvPr>
                <p14:cNvContentPartPr/>
                <p14:nvPr/>
              </p14:nvContentPartPr>
              <p14:xfrm>
                <a:off x="5534374" y="1498805"/>
                <a:ext cx="178920" cy="167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BD2B553-FB22-4C73-A116-89344FCCE4D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30054" y="1494485"/>
                  <a:ext cx="1875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F694619-F51B-4690-A9EE-6E2119365CD6}"/>
              </a:ext>
            </a:extLst>
          </p:cNvPr>
          <p:cNvGrpSpPr/>
          <p:nvPr/>
        </p:nvGrpSpPr>
        <p:grpSpPr>
          <a:xfrm>
            <a:off x="3990334" y="3922685"/>
            <a:ext cx="263520" cy="114480"/>
            <a:chOff x="3990334" y="3922685"/>
            <a:chExt cx="26352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645C08A-A74D-47DC-B865-193EC2480329}"/>
                    </a:ext>
                  </a:extLst>
                </p14:cNvPr>
                <p14:cNvContentPartPr/>
                <p14:nvPr/>
              </p14:nvContentPartPr>
              <p14:xfrm>
                <a:off x="3990334" y="3963005"/>
                <a:ext cx="155880" cy="8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645C08A-A74D-47DC-B865-193EC248032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86014" y="3958685"/>
                  <a:ext cx="164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E0E4E93-96B4-4AE1-8227-4DBAADC36A5E}"/>
                    </a:ext>
                  </a:extLst>
                </p14:cNvPr>
                <p14:cNvContentPartPr/>
                <p14:nvPr/>
              </p14:nvContentPartPr>
              <p14:xfrm>
                <a:off x="3998614" y="3980285"/>
                <a:ext cx="157680" cy="16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E0E4E93-96B4-4AE1-8227-4DBAADC36A5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94294" y="3975965"/>
                  <a:ext cx="166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758FE2A-56D3-40E8-B33B-7439248F7D6B}"/>
                    </a:ext>
                  </a:extLst>
                </p14:cNvPr>
                <p14:cNvContentPartPr/>
                <p14:nvPr/>
              </p14:nvContentPartPr>
              <p14:xfrm>
                <a:off x="4167454" y="3922685"/>
                <a:ext cx="86400" cy="114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758FE2A-56D3-40E8-B33B-7439248F7D6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63134" y="3918365"/>
                  <a:ext cx="950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0B713EF7-A568-4873-90AB-5A9F288F1FF1}"/>
              </a:ext>
            </a:extLst>
          </p:cNvPr>
          <p:cNvGrpSpPr/>
          <p:nvPr/>
        </p:nvGrpSpPr>
        <p:grpSpPr>
          <a:xfrm>
            <a:off x="4518094" y="3846365"/>
            <a:ext cx="458280" cy="277920"/>
            <a:chOff x="4518094" y="3846365"/>
            <a:chExt cx="45828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C77748C-C57C-4FCA-B4A6-F517F18C73C7}"/>
                    </a:ext>
                  </a:extLst>
                </p14:cNvPr>
                <p14:cNvContentPartPr/>
                <p14:nvPr/>
              </p14:nvContentPartPr>
              <p14:xfrm>
                <a:off x="4518094" y="3853565"/>
                <a:ext cx="93240" cy="134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C77748C-C57C-4FCA-B4A6-F517F18C73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13774" y="3849245"/>
                  <a:ext cx="10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D130F4B-C2BA-46B0-BF75-130D5373C3B7}"/>
                    </a:ext>
                  </a:extLst>
                </p14:cNvPr>
                <p14:cNvContentPartPr/>
                <p14:nvPr/>
              </p14:nvContentPartPr>
              <p14:xfrm>
                <a:off x="4565254" y="3909005"/>
                <a:ext cx="303480" cy="66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D130F4B-C2BA-46B0-BF75-130D5373C3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60934" y="3904685"/>
                  <a:ext cx="312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F542841-9836-4058-9436-FD162E864264}"/>
                    </a:ext>
                  </a:extLst>
                </p14:cNvPr>
                <p14:cNvContentPartPr/>
                <p14:nvPr/>
              </p14:nvContentPartPr>
              <p14:xfrm>
                <a:off x="4820134" y="3846365"/>
                <a:ext cx="33480" cy="20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F542841-9836-4058-9436-FD162E86426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15814" y="3842045"/>
                  <a:ext cx="42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680F752-7756-45F1-85D1-66BD282F87DD}"/>
                    </a:ext>
                  </a:extLst>
                </p14:cNvPr>
                <p14:cNvContentPartPr/>
                <p14:nvPr/>
              </p14:nvContentPartPr>
              <p14:xfrm>
                <a:off x="4876654" y="3905405"/>
                <a:ext cx="99720" cy="218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680F752-7756-45F1-85D1-66BD282F87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72334" y="3901085"/>
                  <a:ext cx="10836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5875866F-C84A-4495-BD91-D615FDC25083}"/>
              </a:ext>
            </a:extLst>
          </p:cNvPr>
          <p:cNvGrpSpPr/>
          <p:nvPr/>
        </p:nvGrpSpPr>
        <p:grpSpPr>
          <a:xfrm>
            <a:off x="1150654" y="3920885"/>
            <a:ext cx="2406960" cy="620640"/>
            <a:chOff x="1150654" y="3920885"/>
            <a:chExt cx="240696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561107E-067E-473B-9DB0-A29A85C3AE8D}"/>
                    </a:ext>
                  </a:extLst>
                </p14:cNvPr>
                <p14:cNvContentPartPr/>
                <p14:nvPr/>
              </p14:nvContentPartPr>
              <p14:xfrm>
                <a:off x="1150654" y="4077125"/>
                <a:ext cx="183600" cy="180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561107E-067E-473B-9DB0-A29A85C3AE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6334" y="4072805"/>
                  <a:ext cx="192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A8D3D5C-8241-4B34-8B9A-3C5B0033BD01}"/>
                    </a:ext>
                  </a:extLst>
                </p14:cNvPr>
                <p14:cNvContentPartPr/>
                <p14:nvPr/>
              </p14:nvContentPartPr>
              <p14:xfrm>
                <a:off x="1349374" y="4076045"/>
                <a:ext cx="98640" cy="139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A8D3D5C-8241-4B34-8B9A-3C5B0033BD0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45054" y="4071725"/>
                  <a:ext cx="107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525ED36-F942-48DD-B0A2-F616B41F03EB}"/>
                    </a:ext>
                  </a:extLst>
                </p14:cNvPr>
                <p14:cNvContentPartPr/>
                <p14:nvPr/>
              </p14:nvContentPartPr>
              <p14:xfrm>
                <a:off x="1488334" y="4019885"/>
                <a:ext cx="55080" cy="117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525ED36-F942-48DD-B0A2-F616B41F03E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84014" y="4015565"/>
                  <a:ext cx="63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E63C3C3-9243-4A2A-BAD3-18FD6F4DB4DF}"/>
                    </a:ext>
                  </a:extLst>
                </p14:cNvPr>
                <p14:cNvContentPartPr/>
                <p14:nvPr/>
              </p14:nvContentPartPr>
              <p14:xfrm>
                <a:off x="1568614" y="4062365"/>
                <a:ext cx="190800" cy="45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E63C3C3-9243-4A2A-BAD3-18FD6F4DB4D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64294" y="4058045"/>
                  <a:ext cx="199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D724CE7-602D-4069-A1E3-F95344BCE14D}"/>
                    </a:ext>
                  </a:extLst>
                </p14:cNvPr>
                <p14:cNvContentPartPr/>
                <p14:nvPr/>
              </p14:nvContentPartPr>
              <p14:xfrm>
                <a:off x="1865254" y="4001885"/>
                <a:ext cx="128880" cy="101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D724CE7-602D-4069-A1E3-F95344BCE1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60934" y="3997565"/>
                  <a:ext cx="137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BB10AB5-4B9B-44FB-B515-718591CA3491}"/>
                    </a:ext>
                  </a:extLst>
                </p14:cNvPr>
                <p14:cNvContentPartPr/>
                <p14:nvPr/>
              </p14:nvContentPartPr>
              <p14:xfrm>
                <a:off x="2007454" y="3973085"/>
                <a:ext cx="99360" cy="122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BB10AB5-4B9B-44FB-B515-718591CA349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03134" y="3968765"/>
                  <a:ext cx="108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C05EB3E-C9DB-46C5-AB98-1E50ABEECB6D}"/>
                    </a:ext>
                  </a:extLst>
                </p14:cNvPr>
                <p14:cNvContentPartPr/>
                <p14:nvPr/>
              </p14:nvContentPartPr>
              <p14:xfrm>
                <a:off x="2064334" y="4039685"/>
                <a:ext cx="39960" cy="24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C05EB3E-C9DB-46C5-AB98-1E50ABEECB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60014" y="4035365"/>
                  <a:ext cx="48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F8FEE2C-AA52-4B59-A955-75C48FEB321F}"/>
                    </a:ext>
                  </a:extLst>
                </p14:cNvPr>
                <p14:cNvContentPartPr/>
                <p14:nvPr/>
              </p14:nvContentPartPr>
              <p14:xfrm>
                <a:off x="2231734" y="3951485"/>
                <a:ext cx="102240" cy="127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F8FEE2C-AA52-4B59-A955-75C48FEB32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27414" y="3947165"/>
                  <a:ext cx="110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89CC651-0350-4EA4-8410-3B1401CD7C4F}"/>
                    </a:ext>
                  </a:extLst>
                </p14:cNvPr>
                <p14:cNvContentPartPr/>
                <p14:nvPr/>
              </p14:nvContentPartPr>
              <p14:xfrm>
                <a:off x="2287174" y="4018085"/>
                <a:ext cx="122040" cy="52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89CC651-0350-4EA4-8410-3B1401CD7C4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82854" y="4013765"/>
                  <a:ext cx="130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DF956D1-722A-400F-A634-E67FD63BC705}"/>
                    </a:ext>
                  </a:extLst>
                </p14:cNvPr>
                <p14:cNvContentPartPr/>
                <p14:nvPr/>
              </p14:nvContentPartPr>
              <p14:xfrm>
                <a:off x="2422894" y="3993965"/>
                <a:ext cx="19440" cy="81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DF956D1-722A-400F-A634-E67FD63BC7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18574" y="3989645"/>
                  <a:ext cx="28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A07BDB8-CB94-4707-8356-3A4C38D0F9A3}"/>
                    </a:ext>
                  </a:extLst>
                </p14:cNvPr>
                <p14:cNvContentPartPr/>
                <p14:nvPr/>
              </p14:nvContentPartPr>
              <p14:xfrm>
                <a:off x="2466454" y="3982805"/>
                <a:ext cx="57960" cy="73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A07BDB8-CB94-4707-8356-3A4C38D0F9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62134" y="3978485"/>
                  <a:ext cx="66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1485C7F-B6D4-4F66-BCAC-8C263C528E6C}"/>
                    </a:ext>
                  </a:extLst>
                </p14:cNvPr>
                <p14:cNvContentPartPr/>
                <p14:nvPr/>
              </p14:nvContentPartPr>
              <p14:xfrm>
                <a:off x="2484814" y="3950765"/>
                <a:ext cx="51480" cy="27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1485C7F-B6D4-4F66-BCAC-8C263C528E6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80494" y="3946445"/>
                  <a:ext cx="60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B4F1CAE-1A00-4A78-BF21-44D9C833B4BA}"/>
                    </a:ext>
                  </a:extLst>
                </p14:cNvPr>
                <p14:cNvContentPartPr/>
                <p14:nvPr/>
              </p14:nvContentPartPr>
              <p14:xfrm>
                <a:off x="2527294" y="3994325"/>
                <a:ext cx="69480" cy="193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B4F1CAE-1A00-4A78-BF21-44D9C833B4B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22974" y="3990005"/>
                  <a:ext cx="78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551E628-A4D4-4624-86AB-6B128860D9FC}"/>
                    </a:ext>
                  </a:extLst>
                </p14:cNvPr>
                <p14:cNvContentPartPr/>
                <p14:nvPr/>
              </p14:nvContentPartPr>
              <p14:xfrm>
                <a:off x="2821414" y="3984245"/>
                <a:ext cx="93960" cy="17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551E628-A4D4-4624-86AB-6B128860D9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17094" y="3979925"/>
                  <a:ext cx="102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8A92182-DDF5-4091-B145-874813AF40EC}"/>
                    </a:ext>
                  </a:extLst>
                </p14:cNvPr>
                <p14:cNvContentPartPr/>
                <p14:nvPr/>
              </p14:nvContentPartPr>
              <p14:xfrm>
                <a:off x="2920414" y="3953285"/>
                <a:ext cx="51120" cy="88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8A92182-DDF5-4091-B145-874813AF40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16094" y="3948965"/>
                  <a:ext cx="5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41F69B7-D0BD-433A-B70E-71C91785AA8B}"/>
                    </a:ext>
                  </a:extLst>
                </p14:cNvPr>
                <p14:cNvContentPartPr/>
                <p14:nvPr/>
              </p14:nvContentPartPr>
              <p14:xfrm>
                <a:off x="3130294" y="3929165"/>
                <a:ext cx="93960" cy="100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41F69B7-D0BD-433A-B70E-71C91785AA8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25974" y="3924845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9705997-095B-49D2-B650-98540430C1DA}"/>
                    </a:ext>
                  </a:extLst>
                </p14:cNvPr>
                <p14:cNvContentPartPr/>
                <p14:nvPr/>
              </p14:nvContentPartPr>
              <p14:xfrm>
                <a:off x="3322894" y="3920885"/>
                <a:ext cx="73800" cy="828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9705997-095B-49D2-B650-98540430C1D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18574" y="3916565"/>
                  <a:ext cx="82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3BFFB13-63B5-4DA1-B76A-D7A2C2EA1CB8}"/>
                    </a:ext>
                  </a:extLst>
                </p14:cNvPr>
                <p14:cNvContentPartPr/>
                <p14:nvPr/>
              </p14:nvContentPartPr>
              <p14:xfrm>
                <a:off x="3460414" y="3935645"/>
                <a:ext cx="97200" cy="67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3BFFB13-63B5-4DA1-B76A-D7A2C2EA1CB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56094" y="3931325"/>
                  <a:ext cx="10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81E3F0F-6B3A-4362-8070-E90C1D1A1639}"/>
                    </a:ext>
                  </a:extLst>
                </p14:cNvPr>
                <p14:cNvContentPartPr/>
                <p14:nvPr/>
              </p14:nvContentPartPr>
              <p14:xfrm>
                <a:off x="1178014" y="4374845"/>
                <a:ext cx="142920" cy="1666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81E3F0F-6B3A-4362-8070-E90C1D1A16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73694" y="4370525"/>
                  <a:ext cx="151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DD3FD6B-5CDF-4F7A-8FE0-66046C6EBF76}"/>
                    </a:ext>
                  </a:extLst>
                </p14:cNvPr>
                <p14:cNvContentPartPr/>
                <p14:nvPr/>
              </p14:nvContentPartPr>
              <p14:xfrm>
                <a:off x="1334254" y="4363685"/>
                <a:ext cx="106560" cy="165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DD3FD6B-5CDF-4F7A-8FE0-66046C6EBF7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29934" y="4359365"/>
                  <a:ext cx="115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B7520C8-A375-4F6F-9C9F-7BFA073DF5A0}"/>
                    </a:ext>
                  </a:extLst>
                </p14:cNvPr>
                <p14:cNvContentPartPr/>
                <p14:nvPr/>
              </p14:nvContentPartPr>
              <p14:xfrm>
                <a:off x="1484374" y="4319405"/>
                <a:ext cx="47880" cy="134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B7520C8-A375-4F6F-9C9F-7BFA073DF5A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80054" y="4315085"/>
                  <a:ext cx="5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DC8F138-11E5-4D0D-8D1A-3ECE0F191FD8}"/>
                    </a:ext>
                  </a:extLst>
                </p14:cNvPr>
                <p14:cNvContentPartPr/>
                <p14:nvPr/>
              </p14:nvContentPartPr>
              <p14:xfrm>
                <a:off x="1586254" y="4364045"/>
                <a:ext cx="202320" cy="59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DC8F138-11E5-4D0D-8D1A-3ECE0F191F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81934" y="4359725"/>
                  <a:ext cx="210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9B56DA3-509F-4438-B2E0-EF0961F83BF8}"/>
                    </a:ext>
                  </a:extLst>
                </p14:cNvPr>
                <p14:cNvContentPartPr/>
                <p14:nvPr/>
              </p14:nvContentPartPr>
              <p14:xfrm>
                <a:off x="1884694" y="4301045"/>
                <a:ext cx="90720" cy="108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9B56DA3-509F-4438-B2E0-EF0961F83BF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80374" y="4296725"/>
                  <a:ext cx="99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AACC77D-FC72-4A6C-8D28-DC466C2BAF57}"/>
                    </a:ext>
                  </a:extLst>
                </p14:cNvPr>
                <p14:cNvContentPartPr/>
                <p14:nvPr/>
              </p14:nvContentPartPr>
              <p14:xfrm>
                <a:off x="2038054" y="4283405"/>
                <a:ext cx="65880" cy="125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AACC77D-FC72-4A6C-8D28-DC466C2BAF5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33734" y="4279085"/>
                  <a:ext cx="74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7483761-47C1-4957-AF78-35E04564BF10}"/>
                    </a:ext>
                  </a:extLst>
                </p14:cNvPr>
                <p14:cNvContentPartPr/>
                <p14:nvPr/>
              </p14:nvContentPartPr>
              <p14:xfrm>
                <a:off x="2074414" y="4353965"/>
                <a:ext cx="43560" cy="34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7483761-47C1-4957-AF78-35E04564BF1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070094" y="4349645"/>
                  <a:ext cx="52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593C935-AB4B-4D8B-8554-A91B20F8ED50}"/>
                    </a:ext>
                  </a:extLst>
                </p14:cNvPr>
                <p14:cNvContentPartPr/>
                <p14:nvPr/>
              </p14:nvContentPartPr>
              <p14:xfrm>
                <a:off x="2265574" y="4288445"/>
                <a:ext cx="4680" cy="106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593C935-AB4B-4D8B-8554-A91B20F8ED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61254" y="4284125"/>
                  <a:ext cx="13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0623D69-540E-4239-83B9-BACC8A272FA7}"/>
                    </a:ext>
                  </a:extLst>
                </p14:cNvPr>
                <p14:cNvContentPartPr/>
                <p14:nvPr/>
              </p14:nvContentPartPr>
              <p14:xfrm>
                <a:off x="2228854" y="4262525"/>
                <a:ext cx="111240" cy="17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0623D69-540E-4239-83B9-BACC8A272FA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24534" y="4258205"/>
                  <a:ext cx="119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B8F71BC-C2A8-4851-9960-6E6D9F3B3FA1}"/>
                    </a:ext>
                  </a:extLst>
                </p14:cNvPr>
                <p14:cNvContentPartPr/>
                <p14:nvPr/>
              </p14:nvContentPartPr>
              <p14:xfrm>
                <a:off x="2206534" y="4329125"/>
                <a:ext cx="109800" cy="3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B8F71BC-C2A8-4851-9960-6E6D9F3B3FA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02214" y="4324805"/>
                  <a:ext cx="118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246F7CF-5D28-46D5-8FE9-75F54665A15F}"/>
                    </a:ext>
                  </a:extLst>
                </p14:cNvPr>
                <p14:cNvContentPartPr/>
                <p14:nvPr/>
              </p14:nvContentPartPr>
              <p14:xfrm>
                <a:off x="2342254" y="4303565"/>
                <a:ext cx="202320" cy="79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246F7CF-5D28-46D5-8FE9-75F54665A15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37934" y="4299245"/>
                  <a:ext cx="210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B550AA2-3A48-4FE2-8ADE-5885939153AD}"/>
                    </a:ext>
                  </a:extLst>
                </p14:cNvPr>
                <p14:cNvContentPartPr/>
                <p14:nvPr/>
              </p14:nvContentPartPr>
              <p14:xfrm>
                <a:off x="2502814" y="4249565"/>
                <a:ext cx="360" cy="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B550AA2-3A48-4FE2-8ADE-5885939153A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98494" y="4245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7DEEB02-CE5A-40F1-9FFB-2653A7FDEC7C}"/>
                    </a:ext>
                  </a:extLst>
                </p14:cNvPr>
                <p14:cNvContentPartPr/>
                <p14:nvPr/>
              </p14:nvContentPartPr>
              <p14:xfrm>
                <a:off x="2573374" y="4239485"/>
                <a:ext cx="75600" cy="1141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7DEEB02-CE5A-40F1-9FFB-2653A7FDEC7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69054" y="4235165"/>
                  <a:ext cx="84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7354600-832B-4A0D-894F-CA983F37E3D7}"/>
                    </a:ext>
                  </a:extLst>
                </p14:cNvPr>
                <p14:cNvContentPartPr/>
                <p14:nvPr/>
              </p14:nvContentPartPr>
              <p14:xfrm>
                <a:off x="2690014" y="4276565"/>
                <a:ext cx="191160" cy="63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7354600-832B-4A0D-894F-CA983F37E3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85694" y="4272245"/>
                  <a:ext cx="199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35B0117-8D82-420D-AAD8-06272DE84254}"/>
                    </a:ext>
                  </a:extLst>
                </p14:cNvPr>
                <p14:cNvContentPartPr/>
                <p14:nvPr/>
              </p14:nvContentPartPr>
              <p14:xfrm>
                <a:off x="2991334" y="4277645"/>
                <a:ext cx="64800" cy="12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35B0117-8D82-420D-AAD8-06272DE8425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87014" y="4273325"/>
                  <a:ext cx="73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1729075-9FE4-499C-BCC3-1A84B4C0D09E}"/>
                    </a:ext>
                  </a:extLst>
                </p14:cNvPr>
                <p14:cNvContentPartPr/>
                <p14:nvPr/>
              </p14:nvContentPartPr>
              <p14:xfrm>
                <a:off x="2994574" y="4239485"/>
                <a:ext cx="105840" cy="141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1729075-9FE4-499C-BCC3-1A84B4C0D0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90254" y="4235165"/>
                  <a:ext cx="1144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14150D9C-6F30-498B-B3A7-5A7F0DAE2482}"/>
              </a:ext>
            </a:extLst>
          </p:cNvPr>
          <p:cNvGrpSpPr/>
          <p:nvPr/>
        </p:nvGrpSpPr>
        <p:grpSpPr>
          <a:xfrm>
            <a:off x="3237214" y="4189805"/>
            <a:ext cx="495360" cy="128520"/>
            <a:chOff x="3237214" y="4189805"/>
            <a:chExt cx="49536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E1CDB4E-994B-4900-A015-B473B3BAFE08}"/>
                    </a:ext>
                  </a:extLst>
                </p14:cNvPr>
                <p14:cNvContentPartPr/>
                <p14:nvPr/>
              </p14:nvContentPartPr>
              <p14:xfrm>
                <a:off x="3237214" y="4205285"/>
                <a:ext cx="88200" cy="107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E1CDB4E-994B-4900-A015-B473B3BAFE0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32894" y="4200965"/>
                  <a:ext cx="96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64020C3-FB36-4031-A98C-2085A4970559}"/>
                    </a:ext>
                  </a:extLst>
                </p14:cNvPr>
                <p14:cNvContentPartPr/>
                <p14:nvPr/>
              </p14:nvContentPartPr>
              <p14:xfrm>
                <a:off x="3363574" y="4230485"/>
                <a:ext cx="86400" cy="75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64020C3-FB36-4031-A98C-2085A497055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59254" y="4226165"/>
                  <a:ext cx="95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3F00CDE-E7A8-4906-832F-532C77C19F7D}"/>
                    </a:ext>
                  </a:extLst>
                </p14:cNvPr>
                <p14:cNvContentPartPr/>
                <p14:nvPr/>
              </p14:nvContentPartPr>
              <p14:xfrm>
                <a:off x="3479134" y="4219325"/>
                <a:ext cx="76320" cy="96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3F00CDE-E7A8-4906-832F-532C77C19F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74814" y="4215005"/>
                  <a:ext cx="84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BA3AB09-48BB-43CD-9089-E9E7727614D3}"/>
                    </a:ext>
                  </a:extLst>
                </p14:cNvPr>
                <p14:cNvContentPartPr/>
                <p14:nvPr/>
              </p14:nvContentPartPr>
              <p14:xfrm>
                <a:off x="3652294" y="4189805"/>
                <a:ext cx="80280" cy="1285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BA3AB09-48BB-43CD-9089-E9E7727614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47974" y="4185485"/>
                  <a:ext cx="889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B2F2D05E-DCCF-4165-9BF3-3B656F475DB5}"/>
              </a:ext>
            </a:extLst>
          </p:cNvPr>
          <p:cNvGrpSpPr/>
          <p:nvPr/>
        </p:nvGrpSpPr>
        <p:grpSpPr>
          <a:xfrm>
            <a:off x="3959734" y="4199165"/>
            <a:ext cx="232920" cy="114480"/>
            <a:chOff x="3959734" y="4199165"/>
            <a:chExt cx="23292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5B5D900-6B98-4FA0-A7E0-58211497DAFC}"/>
                    </a:ext>
                  </a:extLst>
                </p14:cNvPr>
                <p14:cNvContentPartPr/>
                <p14:nvPr/>
              </p14:nvContentPartPr>
              <p14:xfrm>
                <a:off x="4000414" y="4234805"/>
                <a:ext cx="107280" cy="180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5B5D900-6B98-4FA0-A7E0-58211497DA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96094" y="4230485"/>
                  <a:ext cx="11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0BBD501-0667-4129-A688-84CCE1017CE5}"/>
                    </a:ext>
                  </a:extLst>
                </p14:cNvPr>
                <p14:cNvContentPartPr/>
                <p14:nvPr/>
              </p14:nvContentPartPr>
              <p14:xfrm>
                <a:off x="3959734" y="4199165"/>
                <a:ext cx="232920" cy="114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0BBD501-0667-4129-A688-84CCE1017CE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55414" y="4194845"/>
                  <a:ext cx="2415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A12B5D09-6CB1-40C1-AC69-1B22DC3135A4}"/>
              </a:ext>
            </a:extLst>
          </p:cNvPr>
          <p:cNvGrpSpPr/>
          <p:nvPr/>
        </p:nvGrpSpPr>
        <p:grpSpPr>
          <a:xfrm>
            <a:off x="4522774" y="4132925"/>
            <a:ext cx="420480" cy="228600"/>
            <a:chOff x="4522774" y="4132925"/>
            <a:chExt cx="42048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C87B308-9F88-4D6B-A36E-DC99AC02B2C7}"/>
                    </a:ext>
                  </a:extLst>
                </p14:cNvPr>
                <p14:cNvContentPartPr/>
                <p14:nvPr/>
              </p14:nvContentPartPr>
              <p14:xfrm>
                <a:off x="4522774" y="4132925"/>
                <a:ext cx="113760" cy="1058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C87B308-9F88-4D6B-A36E-DC99AC02B2C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18454" y="4128605"/>
                  <a:ext cx="122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E3F752B-DF0B-42DA-8403-D3EC265B6063}"/>
                    </a:ext>
                  </a:extLst>
                </p14:cNvPr>
                <p14:cNvContentPartPr/>
                <p14:nvPr/>
              </p14:nvContentPartPr>
              <p14:xfrm>
                <a:off x="4562014" y="4224005"/>
                <a:ext cx="20520" cy="212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E3F752B-DF0B-42DA-8403-D3EC265B606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57694" y="4219685"/>
                  <a:ext cx="2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CA0AA33-DDAA-4C38-AB94-BA01634F1F42}"/>
                    </a:ext>
                  </a:extLst>
                </p14:cNvPr>
                <p14:cNvContentPartPr/>
                <p14:nvPr/>
              </p14:nvContentPartPr>
              <p14:xfrm>
                <a:off x="4643374" y="4177205"/>
                <a:ext cx="211320" cy="102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CA0AA33-DDAA-4C38-AB94-BA01634F1F4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39054" y="4172885"/>
                  <a:ext cx="219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BBF36BD-EB33-4AD2-9FB6-FD3DA943EA99}"/>
                    </a:ext>
                  </a:extLst>
                </p14:cNvPr>
                <p14:cNvContentPartPr/>
                <p14:nvPr/>
              </p14:nvContentPartPr>
              <p14:xfrm>
                <a:off x="4828414" y="4148045"/>
                <a:ext cx="27000" cy="33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BBF36BD-EB33-4AD2-9FB6-FD3DA943EA9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24094" y="4143725"/>
                  <a:ext cx="3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96E21C4-E8BF-49A9-9F7C-984262FB7039}"/>
                    </a:ext>
                  </a:extLst>
                </p14:cNvPr>
                <p14:cNvContentPartPr/>
                <p14:nvPr/>
              </p14:nvContentPartPr>
              <p14:xfrm>
                <a:off x="4868734" y="4181165"/>
                <a:ext cx="74520" cy="180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96E21C4-E8BF-49A9-9F7C-984262FB703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64414" y="4176845"/>
                  <a:ext cx="831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7F149BF-F2B3-4A41-8953-628B6792B9B3}"/>
                  </a:ext>
                </a:extLst>
              </p14:cNvPr>
              <p14:cNvContentPartPr/>
              <p14:nvPr/>
            </p14:nvContentPartPr>
            <p14:xfrm>
              <a:off x="5106694" y="3217085"/>
              <a:ext cx="204840" cy="110196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7F149BF-F2B3-4A41-8953-628B6792B9B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102374" y="3212765"/>
                <a:ext cx="21348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450CB7D1-A594-4462-99B5-2E252D19A081}"/>
                  </a:ext>
                </a:extLst>
              </p14:cNvPr>
              <p14:cNvContentPartPr/>
              <p14:nvPr/>
            </p14:nvContentPartPr>
            <p14:xfrm>
              <a:off x="5573254" y="2461085"/>
              <a:ext cx="94680" cy="111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450CB7D1-A594-4462-99B5-2E252D19A08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568934" y="2456765"/>
                <a:ext cx="1033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DC6C10DE-362D-49C8-BF64-C02AEE499CE9}"/>
                  </a:ext>
                </a:extLst>
              </p14:cNvPr>
              <p14:cNvContentPartPr/>
              <p14:nvPr/>
            </p14:nvContentPartPr>
            <p14:xfrm>
              <a:off x="5568574" y="2989925"/>
              <a:ext cx="117000" cy="241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DC6C10DE-362D-49C8-BF64-C02AEE499CE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564254" y="2985605"/>
                <a:ext cx="1256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A3383AD6-A027-4552-AE17-D0FE7DCDFF58}"/>
                  </a:ext>
                </a:extLst>
              </p14:cNvPr>
              <p14:cNvContentPartPr/>
              <p14:nvPr/>
            </p14:nvContentPartPr>
            <p14:xfrm>
              <a:off x="5362654" y="2462165"/>
              <a:ext cx="99720" cy="208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A3383AD6-A027-4552-AE17-D0FE7DCDFF5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358334" y="2457845"/>
                <a:ext cx="108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6519E722-6EAC-4320-9B37-50941B71D34A}"/>
                  </a:ext>
                </a:extLst>
              </p14:cNvPr>
              <p14:cNvContentPartPr/>
              <p14:nvPr/>
            </p14:nvContentPartPr>
            <p14:xfrm>
              <a:off x="3772894" y="2448125"/>
              <a:ext cx="160560" cy="334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6519E722-6EAC-4320-9B37-50941B71D34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768574" y="2443805"/>
                <a:ext cx="16920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3D4089EE-A3F3-4A1E-9283-BDB840BC4CED}"/>
              </a:ext>
            </a:extLst>
          </p:cNvPr>
          <p:cNvGrpSpPr/>
          <p:nvPr/>
        </p:nvGrpSpPr>
        <p:grpSpPr>
          <a:xfrm>
            <a:off x="5130814" y="2109365"/>
            <a:ext cx="2633760" cy="474480"/>
            <a:chOff x="5130814" y="2109365"/>
            <a:chExt cx="263376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7B50CD4-D0D3-40DC-82D9-941282E9DB67}"/>
                    </a:ext>
                  </a:extLst>
                </p14:cNvPr>
                <p14:cNvContentPartPr/>
                <p14:nvPr/>
              </p14:nvContentPartPr>
              <p14:xfrm>
                <a:off x="5130814" y="2109365"/>
                <a:ext cx="785520" cy="4744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7B50CD4-D0D3-40DC-82D9-941282E9DB6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26494" y="2105045"/>
                  <a:ext cx="7941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1D3781C-9A23-4FCA-9DC5-C3496C17852E}"/>
                    </a:ext>
                  </a:extLst>
                </p14:cNvPr>
                <p14:cNvContentPartPr/>
                <p14:nvPr/>
              </p14:nvContentPartPr>
              <p14:xfrm>
                <a:off x="6102094" y="2264885"/>
                <a:ext cx="484200" cy="568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1D3781C-9A23-4FCA-9DC5-C3496C17852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97774" y="2260565"/>
                  <a:ext cx="492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FB49BD0-66D4-4E70-B9B8-20BDF026593F}"/>
                    </a:ext>
                  </a:extLst>
                </p14:cNvPr>
                <p14:cNvContentPartPr/>
                <p14:nvPr/>
              </p14:nvContentPartPr>
              <p14:xfrm>
                <a:off x="6028294" y="2229245"/>
                <a:ext cx="262080" cy="161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FB49BD0-66D4-4E70-B9B8-20BDF026593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023974" y="2224925"/>
                  <a:ext cx="270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09B26EF-21C9-4633-8D8D-D721034CF13B}"/>
                    </a:ext>
                  </a:extLst>
                </p14:cNvPr>
                <p14:cNvContentPartPr/>
                <p14:nvPr/>
              </p14:nvContentPartPr>
              <p14:xfrm>
                <a:off x="6761254" y="2152565"/>
                <a:ext cx="116280" cy="142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09B26EF-21C9-4633-8D8D-D721034CF13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756934" y="2148245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E81C892-3BCB-4DD7-BBDA-464B74204245}"/>
                    </a:ext>
                  </a:extLst>
                </p14:cNvPr>
                <p14:cNvContentPartPr/>
                <p14:nvPr/>
              </p14:nvContentPartPr>
              <p14:xfrm>
                <a:off x="6907414" y="2241485"/>
                <a:ext cx="124560" cy="41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E81C892-3BCB-4DD7-BBDA-464B742042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03094" y="2237165"/>
                  <a:ext cx="133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E5B4D16-A438-46C6-B36E-6CDF098B21D1}"/>
                    </a:ext>
                  </a:extLst>
                </p14:cNvPr>
                <p14:cNvContentPartPr/>
                <p14:nvPr/>
              </p14:nvContentPartPr>
              <p14:xfrm>
                <a:off x="7035214" y="2219165"/>
                <a:ext cx="74520" cy="72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E5B4D16-A438-46C6-B36E-6CDF098B21D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30894" y="2214845"/>
                  <a:ext cx="83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C54DCEC-C84D-4A6B-8CA3-77CD4E38CD9F}"/>
                    </a:ext>
                  </a:extLst>
                </p14:cNvPr>
                <p14:cNvContentPartPr/>
                <p14:nvPr/>
              </p14:nvContentPartPr>
              <p14:xfrm>
                <a:off x="7137814" y="2121245"/>
                <a:ext cx="106920" cy="155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C54DCEC-C84D-4A6B-8CA3-77CD4E38CD9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33494" y="2116925"/>
                  <a:ext cx="11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41B3E13-651E-412A-8800-6748D52457C2}"/>
                    </a:ext>
                  </a:extLst>
                </p14:cNvPr>
                <p14:cNvContentPartPr/>
                <p14:nvPr/>
              </p14:nvContentPartPr>
              <p14:xfrm>
                <a:off x="7303774" y="2218085"/>
                <a:ext cx="96480" cy="7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41B3E13-651E-412A-8800-6748D52457C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299454" y="2213765"/>
                  <a:ext cx="10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D2A4820-B374-4EE3-BCFB-08AD5FEED7E2}"/>
                    </a:ext>
                  </a:extLst>
                </p14:cNvPr>
                <p14:cNvContentPartPr/>
                <p14:nvPr/>
              </p14:nvContentPartPr>
              <p14:xfrm>
                <a:off x="7442734" y="2134205"/>
                <a:ext cx="133920" cy="155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D2A4820-B374-4EE3-BCFB-08AD5FEED7E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438414" y="2129885"/>
                  <a:ext cx="14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858A154-B938-442D-8E5E-47ACE206D5CA}"/>
                    </a:ext>
                  </a:extLst>
                </p14:cNvPr>
                <p14:cNvContentPartPr/>
                <p14:nvPr/>
              </p14:nvContentPartPr>
              <p14:xfrm>
                <a:off x="7619134" y="2142485"/>
                <a:ext cx="145440" cy="186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858A154-B938-442D-8E5E-47ACE206D5C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14814" y="2138165"/>
                  <a:ext cx="15408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684C9BCC-9302-469D-B725-018E6FFDC488}"/>
                  </a:ext>
                </a:extLst>
              </p14:cNvPr>
              <p14:cNvContentPartPr/>
              <p14:nvPr/>
            </p14:nvContentPartPr>
            <p14:xfrm>
              <a:off x="3593974" y="2590685"/>
              <a:ext cx="706320" cy="58752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684C9BCC-9302-469D-B725-018E6FFDC48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589654" y="2586365"/>
                <a:ext cx="71496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6E87218F-1F35-4331-9348-9CA38C5B6B3D}"/>
              </a:ext>
            </a:extLst>
          </p:cNvPr>
          <p:cNvGrpSpPr/>
          <p:nvPr/>
        </p:nvGrpSpPr>
        <p:grpSpPr>
          <a:xfrm>
            <a:off x="5447614" y="2526245"/>
            <a:ext cx="2953440" cy="4050360"/>
            <a:chOff x="5447614" y="2526245"/>
            <a:chExt cx="2953440" cy="40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CEDD4E9-EC78-4F24-A3E4-6D182C194DA8}"/>
                    </a:ext>
                  </a:extLst>
                </p14:cNvPr>
                <p14:cNvContentPartPr/>
                <p14:nvPr/>
              </p14:nvContentPartPr>
              <p14:xfrm>
                <a:off x="5447614" y="2686805"/>
                <a:ext cx="1364040" cy="1048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CEDD4E9-EC78-4F24-A3E4-6D182C194DA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43294" y="2682485"/>
                  <a:ext cx="1372680" cy="10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663091A-E20C-4B5A-B169-E9E41B5FECB2}"/>
                    </a:ext>
                  </a:extLst>
                </p14:cNvPr>
                <p14:cNvContentPartPr/>
                <p14:nvPr/>
              </p14:nvContentPartPr>
              <p14:xfrm>
                <a:off x="6707254" y="2526245"/>
                <a:ext cx="233280" cy="194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663091A-E20C-4B5A-B169-E9E41B5FECB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02934" y="2521925"/>
                  <a:ext cx="241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43A0FCC-C747-42E4-AC41-6035A129B661}"/>
                    </a:ext>
                  </a:extLst>
                </p14:cNvPr>
                <p14:cNvContentPartPr/>
                <p14:nvPr/>
              </p14:nvContentPartPr>
              <p14:xfrm>
                <a:off x="5787094" y="3495365"/>
                <a:ext cx="99000" cy="192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43A0FCC-C747-42E4-AC41-6035A129B66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782774" y="3491045"/>
                  <a:ext cx="107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2480C0B-E25D-4505-A3A2-89E808F6A50A}"/>
                    </a:ext>
                  </a:extLst>
                </p14:cNvPr>
                <p14:cNvContentPartPr/>
                <p14:nvPr/>
              </p14:nvContentPartPr>
              <p14:xfrm>
                <a:off x="5860174" y="3478085"/>
                <a:ext cx="280440" cy="1569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2480C0B-E25D-4505-A3A2-89E808F6A50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55854" y="3473765"/>
                  <a:ext cx="289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74A69C1-F116-4D86-8BA0-98568EBB4403}"/>
                    </a:ext>
                  </a:extLst>
                </p14:cNvPr>
                <p14:cNvContentPartPr/>
                <p14:nvPr/>
              </p14:nvContentPartPr>
              <p14:xfrm>
                <a:off x="6100654" y="3425885"/>
                <a:ext cx="62640" cy="151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74A69C1-F116-4D86-8BA0-98568EBB440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96334" y="3421565"/>
                  <a:ext cx="71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0D3606D-6FC5-4EB5-ADE1-D5E4018A4485}"/>
                    </a:ext>
                  </a:extLst>
                </p14:cNvPr>
                <p14:cNvContentPartPr/>
                <p14:nvPr/>
              </p14:nvContentPartPr>
              <p14:xfrm>
                <a:off x="6161134" y="3354605"/>
                <a:ext cx="170640" cy="282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0D3606D-6FC5-4EB5-ADE1-D5E4018A448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56814" y="3350285"/>
                  <a:ext cx="179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0B22D8E-B538-4A81-88D6-E9FB17B179BF}"/>
                    </a:ext>
                  </a:extLst>
                </p14:cNvPr>
                <p14:cNvContentPartPr/>
                <p14:nvPr/>
              </p14:nvContentPartPr>
              <p14:xfrm>
                <a:off x="6309814" y="3300605"/>
                <a:ext cx="59040" cy="18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0B22D8E-B538-4A81-88D6-E9FB17B179B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05494" y="3296285"/>
                  <a:ext cx="676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6BEF660-52B7-4364-8794-E695F9873674}"/>
                    </a:ext>
                  </a:extLst>
                </p14:cNvPr>
                <p14:cNvContentPartPr/>
                <p14:nvPr/>
              </p14:nvContentPartPr>
              <p14:xfrm>
                <a:off x="6376774" y="3303485"/>
                <a:ext cx="80280" cy="90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6BEF660-52B7-4364-8794-E695F987367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72454" y="3299165"/>
                  <a:ext cx="88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3E2AD8F-26A9-4F1E-A725-FB8401EC0FF6}"/>
                    </a:ext>
                  </a:extLst>
                </p14:cNvPr>
                <p14:cNvContentPartPr/>
                <p14:nvPr/>
              </p14:nvContentPartPr>
              <p14:xfrm>
                <a:off x="6450214" y="3166325"/>
                <a:ext cx="118080" cy="153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3E2AD8F-26A9-4F1E-A725-FB8401EC0FF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445894" y="3162005"/>
                  <a:ext cx="126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5D508DB-87C7-4431-A260-9B0412FC560E}"/>
                    </a:ext>
                  </a:extLst>
                </p14:cNvPr>
                <p14:cNvContentPartPr/>
                <p14:nvPr/>
              </p14:nvContentPartPr>
              <p14:xfrm>
                <a:off x="5912014" y="3642965"/>
                <a:ext cx="499680" cy="383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5D508DB-87C7-4431-A260-9B0412FC560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07694" y="3638645"/>
                  <a:ext cx="5083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1A3BC31-892F-478E-A6E5-9CFB1D7A8916}"/>
                    </a:ext>
                  </a:extLst>
                </p14:cNvPr>
                <p14:cNvContentPartPr/>
                <p14:nvPr/>
              </p14:nvContentPartPr>
              <p14:xfrm>
                <a:off x="6358054" y="3536765"/>
                <a:ext cx="43200" cy="82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1A3BC31-892F-478E-A6E5-9CFB1D7A891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53734" y="3532445"/>
                  <a:ext cx="51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1E51133-61D0-44FF-9EA2-7CF494CD6CA5}"/>
                    </a:ext>
                  </a:extLst>
                </p14:cNvPr>
                <p14:cNvContentPartPr/>
                <p14:nvPr/>
              </p14:nvContentPartPr>
              <p14:xfrm>
                <a:off x="6418534" y="3486725"/>
                <a:ext cx="166320" cy="182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1E51133-61D0-44FF-9EA2-7CF494CD6CA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14214" y="3482405"/>
                  <a:ext cx="174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01BDC27-CF57-4107-8025-11D3AF756985}"/>
                    </a:ext>
                  </a:extLst>
                </p14:cNvPr>
                <p14:cNvContentPartPr/>
                <p14:nvPr/>
              </p14:nvContentPartPr>
              <p14:xfrm>
                <a:off x="6684214" y="3335165"/>
                <a:ext cx="139320" cy="188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01BDC27-CF57-4107-8025-11D3AF75698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79894" y="3330845"/>
                  <a:ext cx="147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E9BEA7C-D9C1-4054-A1A4-44021A4A1D0B}"/>
                    </a:ext>
                  </a:extLst>
                </p14:cNvPr>
                <p14:cNvContentPartPr/>
                <p14:nvPr/>
              </p14:nvContentPartPr>
              <p14:xfrm>
                <a:off x="6818494" y="3238325"/>
                <a:ext cx="424440" cy="217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E9BEA7C-D9C1-4054-A1A4-44021A4A1D0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14174" y="3234005"/>
                  <a:ext cx="433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2C62BD4-5B25-429C-B1AB-58E87A8E9A9A}"/>
                    </a:ext>
                  </a:extLst>
                </p14:cNvPr>
                <p14:cNvContentPartPr/>
                <p14:nvPr/>
              </p14:nvContentPartPr>
              <p14:xfrm>
                <a:off x="7222774" y="3169565"/>
                <a:ext cx="60120" cy="68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2C62BD4-5B25-429C-B1AB-58E87A8E9A9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18454" y="3165245"/>
                  <a:ext cx="68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0486BA3-A583-43E2-9149-CD0A6947AAF1}"/>
                    </a:ext>
                  </a:extLst>
                </p14:cNvPr>
                <p14:cNvContentPartPr/>
                <p14:nvPr/>
              </p14:nvContentPartPr>
              <p14:xfrm>
                <a:off x="7267054" y="3014045"/>
                <a:ext cx="274320" cy="231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0486BA3-A583-43E2-9149-CD0A6947AAF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262734" y="3009725"/>
                  <a:ext cx="282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DBAAC45-109D-4394-9A3F-212B7731C897}"/>
                    </a:ext>
                  </a:extLst>
                </p14:cNvPr>
                <p14:cNvContentPartPr/>
                <p14:nvPr/>
              </p14:nvContentPartPr>
              <p14:xfrm>
                <a:off x="6392614" y="3853565"/>
                <a:ext cx="110880" cy="224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DBAAC45-109D-4394-9A3F-212B7731C89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88294" y="3849245"/>
                  <a:ext cx="119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2314B3F-7F39-405E-8A4A-53A7B2BCF5FA}"/>
                    </a:ext>
                  </a:extLst>
                </p14:cNvPr>
                <p14:cNvContentPartPr/>
                <p14:nvPr/>
              </p14:nvContentPartPr>
              <p14:xfrm>
                <a:off x="6493054" y="3851045"/>
                <a:ext cx="119160" cy="125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2314B3F-7F39-405E-8A4A-53A7B2BCF5F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88734" y="3846725"/>
                  <a:ext cx="127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D4CFAE1-E1B4-4BBA-A138-B03020B6EF84}"/>
                    </a:ext>
                  </a:extLst>
                </p14:cNvPr>
                <p14:cNvContentPartPr/>
                <p14:nvPr/>
              </p14:nvContentPartPr>
              <p14:xfrm>
                <a:off x="6462454" y="3869405"/>
                <a:ext cx="107280" cy="14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D4CFAE1-E1B4-4BBA-A138-B03020B6EF8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58134" y="3865085"/>
                  <a:ext cx="115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32D303E-F3AD-43F9-AC77-0983ADED1118}"/>
                    </a:ext>
                  </a:extLst>
                </p14:cNvPr>
                <p14:cNvContentPartPr/>
                <p14:nvPr/>
              </p14:nvContentPartPr>
              <p14:xfrm>
                <a:off x="6621934" y="3714245"/>
                <a:ext cx="221400" cy="2170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32D303E-F3AD-43F9-AC77-0983ADED111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17614" y="3709925"/>
                  <a:ext cx="230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B66B97F-4DB1-42A8-9311-BA328B95A380}"/>
                    </a:ext>
                  </a:extLst>
                </p14:cNvPr>
                <p14:cNvContentPartPr/>
                <p14:nvPr/>
              </p14:nvContentPartPr>
              <p14:xfrm>
                <a:off x="6860254" y="3700205"/>
                <a:ext cx="112680" cy="2430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B66B97F-4DB1-42A8-9311-BA328B95A38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55934" y="3695885"/>
                  <a:ext cx="121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A941E83-19A9-4898-B8CD-A0E6730FB8A1}"/>
                    </a:ext>
                  </a:extLst>
                </p14:cNvPr>
                <p14:cNvContentPartPr/>
                <p14:nvPr/>
              </p14:nvContentPartPr>
              <p14:xfrm>
                <a:off x="6958174" y="3663845"/>
                <a:ext cx="41040" cy="748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A941E83-19A9-4898-B8CD-A0E6730FB8A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53854" y="3659525"/>
                  <a:ext cx="49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6D2E0EB-3B1C-420B-8E19-C09F934B63B0}"/>
                    </a:ext>
                  </a:extLst>
                </p14:cNvPr>
                <p14:cNvContentPartPr/>
                <p14:nvPr/>
              </p14:nvContentPartPr>
              <p14:xfrm>
                <a:off x="6964654" y="3518405"/>
                <a:ext cx="160560" cy="1810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6D2E0EB-3B1C-420B-8E19-C09F934B63B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60334" y="3514085"/>
                  <a:ext cx="169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7F4108A-84B2-4D9F-9C31-08AB2B936F2B}"/>
                    </a:ext>
                  </a:extLst>
                </p14:cNvPr>
                <p14:cNvContentPartPr/>
                <p14:nvPr/>
              </p14:nvContentPartPr>
              <p14:xfrm>
                <a:off x="5737054" y="4134365"/>
                <a:ext cx="961200" cy="2077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7F4108A-84B2-4D9F-9C31-08AB2B936F2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32734" y="4130045"/>
                  <a:ext cx="969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CACD609-C58F-415F-A354-AA0ED71FD925}"/>
                    </a:ext>
                  </a:extLst>
                </p14:cNvPr>
                <p14:cNvContentPartPr/>
                <p14:nvPr/>
              </p14:nvContentPartPr>
              <p14:xfrm>
                <a:off x="6714454" y="4052285"/>
                <a:ext cx="585000" cy="1720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CACD609-C58F-415F-A354-AA0ED71FD92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10134" y="4047965"/>
                  <a:ext cx="593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1491066-AD7E-43DD-98E8-C63C48C1D7B3}"/>
                    </a:ext>
                  </a:extLst>
                </p14:cNvPr>
                <p14:cNvContentPartPr/>
                <p14:nvPr/>
              </p14:nvContentPartPr>
              <p14:xfrm>
                <a:off x="5692774" y="4464485"/>
                <a:ext cx="186480" cy="2563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1491066-AD7E-43DD-98E8-C63C48C1D7B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688454" y="4460165"/>
                  <a:ext cx="195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A6CAEDB-942B-474A-A480-9446FB9066CC}"/>
                    </a:ext>
                  </a:extLst>
                </p14:cNvPr>
                <p14:cNvContentPartPr/>
                <p14:nvPr/>
              </p14:nvContentPartPr>
              <p14:xfrm>
                <a:off x="5936494" y="4454405"/>
                <a:ext cx="196560" cy="3301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A6CAEDB-942B-474A-A480-9446FB9066C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32174" y="4450085"/>
                  <a:ext cx="205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617E474-E6F2-4F86-B312-77FFA43AC845}"/>
                    </a:ext>
                  </a:extLst>
                </p14:cNvPr>
                <p14:cNvContentPartPr/>
                <p14:nvPr/>
              </p14:nvContentPartPr>
              <p14:xfrm>
                <a:off x="6144214" y="4547645"/>
                <a:ext cx="271080" cy="82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617E474-E6F2-4F86-B312-77FFA43AC84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39894" y="4543325"/>
                  <a:ext cx="279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C6E51CD-FCE2-4B84-B9A7-99ACF8757F93}"/>
                    </a:ext>
                  </a:extLst>
                </p14:cNvPr>
                <p14:cNvContentPartPr/>
                <p14:nvPr/>
              </p14:nvContentPartPr>
              <p14:xfrm>
                <a:off x="6410254" y="4510205"/>
                <a:ext cx="143640" cy="221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C6E51CD-FCE2-4B84-B9A7-99ACF8757F9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405934" y="4505885"/>
                  <a:ext cx="152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E379CEE-7F8D-44B4-B539-8CFCFF784BCB}"/>
                    </a:ext>
                  </a:extLst>
                </p14:cNvPr>
                <p14:cNvContentPartPr/>
                <p14:nvPr/>
              </p14:nvContentPartPr>
              <p14:xfrm>
                <a:off x="6586294" y="4501565"/>
                <a:ext cx="124560" cy="91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E379CEE-7F8D-44B4-B539-8CFCFF784BC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81974" y="4497245"/>
                  <a:ext cx="133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0816968-3236-4409-9FAE-CD93693616CA}"/>
                    </a:ext>
                  </a:extLst>
                </p14:cNvPr>
                <p14:cNvContentPartPr/>
                <p14:nvPr/>
              </p14:nvContentPartPr>
              <p14:xfrm>
                <a:off x="6750814" y="4485365"/>
                <a:ext cx="232560" cy="817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0816968-3236-4409-9FAE-CD93693616C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746494" y="4481045"/>
                  <a:ext cx="241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7A9206A-5521-4BAC-8CFF-4C8A9DA32151}"/>
                    </a:ext>
                  </a:extLst>
                </p14:cNvPr>
                <p14:cNvContentPartPr/>
                <p14:nvPr/>
              </p14:nvContentPartPr>
              <p14:xfrm>
                <a:off x="7025134" y="4402205"/>
                <a:ext cx="254520" cy="1414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7A9206A-5521-4BAC-8CFF-4C8A9DA3215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20814" y="4397885"/>
                  <a:ext cx="263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AD85273-29C6-4806-99FF-8F67D6623F8D}"/>
                    </a:ext>
                  </a:extLst>
                </p14:cNvPr>
                <p14:cNvContentPartPr/>
                <p14:nvPr/>
              </p14:nvContentPartPr>
              <p14:xfrm>
                <a:off x="7322854" y="4297445"/>
                <a:ext cx="25200" cy="2196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AD85273-29C6-4806-99FF-8F67D6623F8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18534" y="4293125"/>
                  <a:ext cx="33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107D898-628D-4468-A949-6CCAB4AD32AA}"/>
                    </a:ext>
                  </a:extLst>
                </p14:cNvPr>
                <p14:cNvContentPartPr/>
                <p14:nvPr/>
              </p14:nvContentPartPr>
              <p14:xfrm>
                <a:off x="7375774" y="4369085"/>
                <a:ext cx="673920" cy="1285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107D898-628D-4468-A949-6CCAB4AD32A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71454" y="4364765"/>
                  <a:ext cx="682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BE9C971-3D9C-4694-87EF-ACD12384F849}"/>
                    </a:ext>
                  </a:extLst>
                </p14:cNvPr>
                <p14:cNvContentPartPr/>
                <p14:nvPr/>
              </p14:nvContentPartPr>
              <p14:xfrm>
                <a:off x="8083534" y="4355765"/>
                <a:ext cx="192960" cy="64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BE9C971-3D9C-4694-87EF-ACD12384F84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79214" y="4351445"/>
                  <a:ext cx="201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9EF5B78-0513-4171-9952-38C44AB582B7}"/>
                    </a:ext>
                  </a:extLst>
                </p14:cNvPr>
                <p14:cNvContentPartPr/>
                <p14:nvPr/>
              </p14:nvContentPartPr>
              <p14:xfrm>
                <a:off x="5793214" y="4852565"/>
                <a:ext cx="224280" cy="1742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9EF5B78-0513-4171-9952-38C44AB582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88894" y="4848245"/>
                  <a:ext cx="232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D3B8A6A-B3B7-40D0-A7D5-5A33AE949A07}"/>
                    </a:ext>
                  </a:extLst>
                </p14:cNvPr>
                <p14:cNvContentPartPr/>
                <p14:nvPr/>
              </p14:nvContentPartPr>
              <p14:xfrm>
                <a:off x="6026854" y="4883525"/>
                <a:ext cx="293400" cy="110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D3B8A6A-B3B7-40D0-A7D5-5A33AE949A0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022534" y="4879205"/>
                  <a:ext cx="30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C33729C-680A-4B4B-AF82-0D9AA7334D92}"/>
                    </a:ext>
                  </a:extLst>
                </p14:cNvPr>
                <p14:cNvContentPartPr/>
                <p14:nvPr/>
              </p14:nvContentPartPr>
              <p14:xfrm>
                <a:off x="6371374" y="4868045"/>
                <a:ext cx="107280" cy="124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C33729C-680A-4B4B-AF82-0D9AA7334D9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367054" y="4863725"/>
                  <a:ext cx="115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9129B61-A345-4D35-8F57-8180DFC43846}"/>
                    </a:ext>
                  </a:extLst>
                </p14:cNvPr>
                <p14:cNvContentPartPr/>
                <p14:nvPr/>
              </p14:nvContentPartPr>
              <p14:xfrm>
                <a:off x="6725974" y="4723685"/>
                <a:ext cx="126360" cy="205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9129B61-A345-4D35-8F57-8180DFC4384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721654" y="4719365"/>
                  <a:ext cx="13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24E9906-EDB7-4C15-8679-4245C4C6BFE2}"/>
                    </a:ext>
                  </a:extLst>
                </p14:cNvPr>
                <p14:cNvContentPartPr/>
                <p14:nvPr/>
              </p14:nvContentPartPr>
              <p14:xfrm>
                <a:off x="6932974" y="4792445"/>
                <a:ext cx="253800" cy="114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24E9906-EDB7-4C15-8679-4245C4C6BFE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928654" y="4788125"/>
                  <a:ext cx="262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BC90526-BC77-4D43-9646-F327776D1929}"/>
                    </a:ext>
                  </a:extLst>
                </p14:cNvPr>
                <p14:cNvContentPartPr/>
                <p14:nvPr/>
              </p14:nvContentPartPr>
              <p14:xfrm>
                <a:off x="7131694" y="4672205"/>
                <a:ext cx="27000" cy="37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BC90526-BC77-4D43-9646-F327776D192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127374" y="4667885"/>
                  <a:ext cx="3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D1C031A-40FF-4A70-91E8-2431C37983DC}"/>
                    </a:ext>
                  </a:extLst>
                </p14:cNvPr>
                <p14:cNvContentPartPr/>
                <p14:nvPr/>
              </p14:nvContentPartPr>
              <p14:xfrm>
                <a:off x="5543374" y="5182325"/>
                <a:ext cx="120960" cy="235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D1C031A-40FF-4A70-91E8-2431C37983D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539054" y="5178005"/>
                  <a:ext cx="129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79934FC-B8E6-44B7-8F4B-A9B8CB2E7322}"/>
                    </a:ext>
                  </a:extLst>
                </p14:cNvPr>
                <p14:cNvContentPartPr/>
                <p14:nvPr/>
              </p14:nvContentPartPr>
              <p14:xfrm>
                <a:off x="5766214" y="5193845"/>
                <a:ext cx="46080" cy="1807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79934FC-B8E6-44B7-8F4B-A9B8CB2E732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61894" y="5189525"/>
                  <a:ext cx="54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149C477-C8F4-4CF7-ADE4-33BED8D97698}"/>
                    </a:ext>
                  </a:extLst>
                </p14:cNvPr>
                <p14:cNvContentPartPr/>
                <p14:nvPr/>
              </p14:nvContentPartPr>
              <p14:xfrm>
                <a:off x="5684494" y="5203565"/>
                <a:ext cx="170640" cy="85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149C477-C8F4-4CF7-ADE4-33BED8D9769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80174" y="5199245"/>
                  <a:ext cx="179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AA4A849-1460-4858-901D-86FA58C5D773}"/>
                    </a:ext>
                  </a:extLst>
                </p14:cNvPr>
                <p14:cNvContentPartPr/>
                <p14:nvPr/>
              </p14:nvContentPartPr>
              <p14:xfrm>
                <a:off x="5852974" y="5258645"/>
                <a:ext cx="25200" cy="878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AA4A849-1460-4858-901D-86FA58C5D77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848654" y="5254325"/>
                  <a:ext cx="33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744D57D-54F2-41DE-B220-02A380D10E4A}"/>
                    </a:ext>
                  </a:extLst>
                </p14:cNvPr>
                <p14:cNvContentPartPr/>
                <p14:nvPr/>
              </p14:nvContentPartPr>
              <p14:xfrm>
                <a:off x="5891134" y="5239925"/>
                <a:ext cx="21240" cy="914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744D57D-54F2-41DE-B220-02A380D10E4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86814" y="5235605"/>
                  <a:ext cx="29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67EDFCF-FC29-4B4A-A8FE-EACD0EE96FF4}"/>
                    </a:ext>
                  </a:extLst>
                </p14:cNvPr>
                <p14:cNvContentPartPr/>
                <p14:nvPr/>
              </p14:nvContentPartPr>
              <p14:xfrm>
                <a:off x="5930734" y="5238125"/>
                <a:ext cx="78840" cy="88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67EDFCF-FC29-4B4A-A8FE-EACD0EE96FF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26414" y="5233805"/>
                  <a:ext cx="87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3B52304-F2F4-41EC-A88D-BF914CD19779}"/>
                    </a:ext>
                  </a:extLst>
                </p14:cNvPr>
                <p14:cNvContentPartPr/>
                <p14:nvPr/>
              </p14:nvContentPartPr>
              <p14:xfrm>
                <a:off x="5977174" y="5181965"/>
                <a:ext cx="15120" cy="21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3B52304-F2F4-41EC-A88D-BF914CD197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72854" y="5177645"/>
                  <a:ext cx="2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49D0C4A-E779-48DB-B9B1-6E7AD988D22B}"/>
                    </a:ext>
                  </a:extLst>
                </p14:cNvPr>
                <p14:cNvContentPartPr/>
                <p14:nvPr/>
              </p14:nvContentPartPr>
              <p14:xfrm>
                <a:off x="6021814" y="5185565"/>
                <a:ext cx="96480" cy="1224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49D0C4A-E779-48DB-B9B1-6E7AD988D22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17494" y="5181245"/>
                  <a:ext cx="105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8B9FCF4-B6F2-4340-B4E9-182A57CD6CC8}"/>
                    </a:ext>
                  </a:extLst>
                </p14:cNvPr>
                <p14:cNvContentPartPr/>
                <p14:nvPr/>
              </p14:nvContentPartPr>
              <p14:xfrm>
                <a:off x="6139894" y="5228045"/>
                <a:ext cx="230760" cy="1083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8B9FCF4-B6F2-4340-B4E9-182A57CD6CC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135574" y="5223725"/>
                  <a:ext cx="239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019F5F2-F01E-4EC8-97B1-260318B9E3EF}"/>
                    </a:ext>
                  </a:extLst>
                </p14:cNvPr>
                <p14:cNvContentPartPr/>
                <p14:nvPr/>
              </p14:nvContentPartPr>
              <p14:xfrm>
                <a:off x="6523654" y="5116085"/>
                <a:ext cx="29880" cy="1882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019F5F2-F01E-4EC8-97B1-260318B9E3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19334" y="5111765"/>
                  <a:ext cx="38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B131D32-60FC-4168-8235-86AE9166508B}"/>
                    </a:ext>
                  </a:extLst>
                </p14:cNvPr>
                <p14:cNvContentPartPr/>
                <p14:nvPr/>
              </p14:nvContentPartPr>
              <p14:xfrm>
                <a:off x="6446614" y="5111765"/>
                <a:ext cx="187560" cy="23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B131D32-60FC-4168-8235-86AE9166508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442294" y="5107445"/>
                  <a:ext cx="196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7B0BCC0-6791-4F95-B9E5-BC6C787D06E9}"/>
                    </a:ext>
                  </a:extLst>
                </p14:cNvPr>
                <p14:cNvContentPartPr/>
                <p14:nvPr/>
              </p14:nvContentPartPr>
              <p14:xfrm>
                <a:off x="6454894" y="5203565"/>
                <a:ext cx="159120" cy="154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7B0BCC0-6791-4F95-B9E5-BC6C787D06E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50574" y="5199245"/>
                  <a:ext cx="167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F330C9C-3191-4EFD-B62F-EBBEFE892421}"/>
                    </a:ext>
                  </a:extLst>
                </p14:cNvPr>
                <p14:cNvContentPartPr/>
                <p14:nvPr/>
              </p14:nvContentPartPr>
              <p14:xfrm>
                <a:off x="6637054" y="5173325"/>
                <a:ext cx="237600" cy="111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F330C9C-3191-4EFD-B62F-EBBEFE89242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32734" y="5169005"/>
                  <a:ext cx="246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032B465-1AEF-4B6C-9BE1-E6DDA2E9634A}"/>
                    </a:ext>
                  </a:extLst>
                </p14:cNvPr>
                <p14:cNvContentPartPr/>
                <p14:nvPr/>
              </p14:nvContentPartPr>
              <p14:xfrm>
                <a:off x="6807334" y="5098445"/>
                <a:ext cx="40680" cy="432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032B465-1AEF-4B6C-9BE1-E6DDA2E9634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803014" y="5094125"/>
                  <a:ext cx="49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4F29366-BECA-4DE0-BC47-2409EC239D20}"/>
                    </a:ext>
                  </a:extLst>
                </p14:cNvPr>
                <p14:cNvContentPartPr/>
                <p14:nvPr/>
              </p14:nvContentPartPr>
              <p14:xfrm>
                <a:off x="6875374" y="5127605"/>
                <a:ext cx="114120" cy="1238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4F29366-BECA-4DE0-BC47-2409EC239D2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871054" y="5123285"/>
                  <a:ext cx="122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8D78CFF-5C9F-42D9-A15B-CF8BF920B449}"/>
                    </a:ext>
                  </a:extLst>
                </p14:cNvPr>
                <p14:cNvContentPartPr/>
                <p14:nvPr/>
              </p14:nvContentPartPr>
              <p14:xfrm>
                <a:off x="7021534" y="5162525"/>
                <a:ext cx="217800" cy="61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8D78CFF-5C9F-42D9-A15B-CF8BF920B44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017214" y="5158205"/>
                  <a:ext cx="226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DC15289-1DB0-4001-8351-DD3CACBDD6D0}"/>
                    </a:ext>
                  </a:extLst>
                </p14:cNvPr>
                <p14:cNvContentPartPr/>
                <p14:nvPr/>
              </p14:nvContentPartPr>
              <p14:xfrm>
                <a:off x="7217014" y="5036165"/>
                <a:ext cx="125640" cy="2617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DC15289-1DB0-4001-8351-DD3CACBDD6D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212694" y="5031845"/>
                  <a:ext cx="134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A06C925-FEBF-49A0-BE95-3DA69E5AB6C5}"/>
                    </a:ext>
                  </a:extLst>
                </p14:cNvPr>
                <p14:cNvContentPartPr/>
                <p14:nvPr/>
              </p14:nvContentPartPr>
              <p14:xfrm>
                <a:off x="5693494" y="5561765"/>
                <a:ext cx="447840" cy="139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A06C925-FEBF-49A0-BE95-3DA69E5AB6C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89174" y="5557445"/>
                  <a:ext cx="456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3CD896B-1D58-45AA-99EF-F8E275AD7FEA}"/>
                    </a:ext>
                  </a:extLst>
                </p14:cNvPr>
                <p14:cNvContentPartPr/>
                <p14:nvPr/>
              </p14:nvContentPartPr>
              <p14:xfrm>
                <a:off x="5991574" y="5494445"/>
                <a:ext cx="78840" cy="50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3CD896B-1D58-45AA-99EF-F8E275AD7FE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987254" y="5490125"/>
                  <a:ext cx="87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369A99A-F9F4-4BB1-B256-DBD3F4B77DFA}"/>
                    </a:ext>
                  </a:extLst>
                </p14:cNvPr>
                <p14:cNvContentPartPr/>
                <p14:nvPr/>
              </p14:nvContentPartPr>
              <p14:xfrm>
                <a:off x="6173734" y="5523245"/>
                <a:ext cx="147240" cy="1105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369A99A-F9F4-4BB1-B256-DBD3F4B77DF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69414" y="5518925"/>
                  <a:ext cx="155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7AD2F52-B64A-434A-861A-671DFB20A641}"/>
                    </a:ext>
                  </a:extLst>
                </p14:cNvPr>
                <p14:cNvContentPartPr/>
                <p14:nvPr/>
              </p14:nvContentPartPr>
              <p14:xfrm>
                <a:off x="6362014" y="5550965"/>
                <a:ext cx="221400" cy="597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7AD2F52-B64A-434A-861A-671DFB20A64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57694" y="5546645"/>
                  <a:ext cx="230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97A8063-073C-49F1-BE95-4D40EB15D50D}"/>
                    </a:ext>
                  </a:extLst>
                </p14:cNvPr>
                <p14:cNvContentPartPr/>
                <p14:nvPr/>
              </p14:nvContentPartPr>
              <p14:xfrm>
                <a:off x="6763414" y="5484725"/>
                <a:ext cx="169560" cy="123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97A8063-073C-49F1-BE95-4D40EB15D50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759094" y="5480405"/>
                  <a:ext cx="178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5450C76-0FE2-4773-B50C-C5929D52455E}"/>
                    </a:ext>
                  </a:extLst>
                </p14:cNvPr>
                <p14:cNvContentPartPr/>
                <p14:nvPr/>
              </p14:nvContentPartPr>
              <p14:xfrm>
                <a:off x="6917494" y="5460245"/>
                <a:ext cx="31680" cy="266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5450C76-0FE2-4773-B50C-C5929D52455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913174" y="5455925"/>
                  <a:ext cx="40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078A854-4D48-492D-AD0E-FE339E43146F}"/>
                    </a:ext>
                  </a:extLst>
                </p14:cNvPr>
                <p14:cNvContentPartPr/>
                <p14:nvPr/>
              </p14:nvContentPartPr>
              <p14:xfrm>
                <a:off x="6958534" y="5374205"/>
                <a:ext cx="164160" cy="191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078A854-4D48-492D-AD0E-FE339E43146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954214" y="5369885"/>
                  <a:ext cx="172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FC25C1B-F68B-4DE3-8323-60EFFCF8136C}"/>
                    </a:ext>
                  </a:extLst>
                </p14:cNvPr>
                <p14:cNvContentPartPr/>
                <p14:nvPr/>
              </p14:nvContentPartPr>
              <p14:xfrm>
                <a:off x="7229974" y="5322365"/>
                <a:ext cx="90000" cy="2088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FC25C1B-F68B-4DE3-8323-60EFFCF8136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225654" y="5318045"/>
                  <a:ext cx="98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79F3EA3-29B0-4C31-87CB-BE767536EA80}"/>
                    </a:ext>
                  </a:extLst>
                </p14:cNvPr>
                <p14:cNvContentPartPr/>
                <p14:nvPr/>
              </p14:nvContentPartPr>
              <p14:xfrm>
                <a:off x="7337254" y="5421725"/>
                <a:ext cx="175680" cy="860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79F3EA3-29B0-4C31-87CB-BE767536EA8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332934" y="5417405"/>
                  <a:ext cx="184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BAF4BA9-4A0D-4C95-A812-E9EF3C01AB52}"/>
                    </a:ext>
                  </a:extLst>
                </p14:cNvPr>
                <p14:cNvContentPartPr/>
                <p14:nvPr/>
              </p14:nvContentPartPr>
              <p14:xfrm>
                <a:off x="7522654" y="5361965"/>
                <a:ext cx="15480" cy="226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BAF4BA9-4A0D-4C95-A812-E9EF3C01AB5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518334" y="5357645"/>
                  <a:ext cx="2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1160305-521D-45CD-84CA-133F7E657D98}"/>
                    </a:ext>
                  </a:extLst>
                </p14:cNvPr>
                <p14:cNvContentPartPr/>
                <p14:nvPr/>
              </p14:nvContentPartPr>
              <p14:xfrm>
                <a:off x="7566574" y="5358365"/>
                <a:ext cx="254880" cy="134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1160305-521D-45CD-84CA-133F7E657D9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62254" y="5354045"/>
                  <a:ext cx="263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7BAADAA-B658-48AA-A8CC-3544E493B364}"/>
                    </a:ext>
                  </a:extLst>
                </p14:cNvPr>
                <p14:cNvContentPartPr/>
                <p14:nvPr/>
              </p14:nvContentPartPr>
              <p14:xfrm>
                <a:off x="5786014" y="5832845"/>
                <a:ext cx="12600" cy="1893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7BAADAA-B658-48AA-A8CC-3544E493B36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781694" y="5828525"/>
                  <a:ext cx="21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D15BED0-E8AD-469B-913C-6532F8B75B9F}"/>
                    </a:ext>
                  </a:extLst>
                </p14:cNvPr>
                <p14:cNvContentPartPr/>
                <p14:nvPr/>
              </p14:nvContentPartPr>
              <p14:xfrm>
                <a:off x="5690974" y="5774165"/>
                <a:ext cx="178200" cy="1504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D15BED0-E8AD-469B-913C-6532F8B75B9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86654" y="5769845"/>
                  <a:ext cx="186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0E28DFF-D299-4497-B9B5-46AA5EBD9328}"/>
                    </a:ext>
                  </a:extLst>
                </p14:cNvPr>
                <p14:cNvContentPartPr/>
                <p14:nvPr/>
              </p14:nvContentPartPr>
              <p14:xfrm>
                <a:off x="5858014" y="5834645"/>
                <a:ext cx="184320" cy="123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0E28DFF-D299-4497-B9B5-46AA5EBD932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853694" y="5830325"/>
                  <a:ext cx="192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89245A3-0906-43F7-A65C-916B4F93EC60}"/>
                    </a:ext>
                  </a:extLst>
                </p14:cNvPr>
                <p14:cNvContentPartPr/>
                <p14:nvPr/>
              </p14:nvContentPartPr>
              <p14:xfrm>
                <a:off x="6035134" y="5770565"/>
                <a:ext cx="240840" cy="1911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89245A3-0906-43F7-A65C-916B4F93EC6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030814" y="5766245"/>
                  <a:ext cx="249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F313D8C-6BFE-4608-96A4-389E52C1D8C8}"/>
                    </a:ext>
                  </a:extLst>
                </p14:cNvPr>
                <p14:cNvContentPartPr/>
                <p14:nvPr/>
              </p14:nvContentPartPr>
              <p14:xfrm>
                <a:off x="6251134" y="5804765"/>
                <a:ext cx="14400" cy="284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F313D8C-6BFE-4608-96A4-389E52C1D8C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46814" y="5800445"/>
                  <a:ext cx="23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13EDBCA-3165-49C4-BFEE-F8AD5BB4D549}"/>
                    </a:ext>
                  </a:extLst>
                </p14:cNvPr>
                <p14:cNvContentPartPr/>
                <p14:nvPr/>
              </p14:nvContentPartPr>
              <p14:xfrm>
                <a:off x="6299014" y="5841485"/>
                <a:ext cx="262800" cy="1134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13EDBCA-3165-49C4-BFEE-F8AD5BB4D54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294694" y="5837165"/>
                  <a:ext cx="271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C7B6C61-CC09-4257-B052-02DEE64A26FD}"/>
                    </a:ext>
                  </a:extLst>
                </p14:cNvPr>
                <p14:cNvContentPartPr/>
                <p14:nvPr/>
              </p14:nvContentPartPr>
              <p14:xfrm>
                <a:off x="6690694" y="5863085"/>
                <a:ext cx="182880" cy="244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C7B6C61-CC09-4257-B052-02DEE64A26F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686374" y="5858765"/>
                  <a:ext cx="191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11BE05D-1BE7-4605-B323-3CE18E4CCBBB}"/>
                    </a:ext>
                  </a:extLst>
                </p14:cNvPr>
                <p14:cNvContentPartPr/>
                <p14:nvPr/>
              </p14:nvContentPartPr>
              <p14:xfrm>
                <a:off x="6907414" y="5844365"/>
                <a:ext cx="327240" cy="2628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11BE05D-1BE7-4605-B323-3CE18E4CCBB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03094" y="5840045"/>
                  <a:ext cx="335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20EE8B5-EAC9-46DA-A8D6-E142DBFE1AD0}"/>
                    </a:ext>
                  </a:extLst>
                </p14:cNvPr>
                <p14:cNvContentPartPr/>
                <p14:nvPr/>
              </p14:nvContentPartPr>
              <p14:xfrm>
                <a:off x="7321054" y="5853365"/>
                <a:ext cx="115200" cy="748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20EE8B5-EAC9-46DA-A8D6-E142DBFE1AD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316734" y="5849045"/>
                  <a:ext cx="123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1298B92-2427-40B9-9B9E-5753A9BB8924}"/>
                    </a:ext>
                  </a:extLst>
                </p14:cNvPr>
                <p14:cNvContentPartPr/>
                <p14:nvPr/>
              </p14:nvContentPartPr>
              <p14:xfrm>
                <a:off x="7487374" y="5747165"/>
                <a:ext cx="283680" cy="1699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1298B92-2427-40B9-9B9E-5753A9BB892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483054" y="5742845"/>
                  <a:ext cx="292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8963C32-A796-415A-93B6-B1E9274A7C79}"/>
                    </a:ext>
                  </a:extLst>
                </p14:cNvPr>
                <p14:cNvContentPartPr/>
                <p14:nvPr/>
              </p14:nvContentPartPr>
              <p14:xfrm>
                <a:off x="7332934" y="5689925"/>
                <a:ext cx="175680" cy="151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8963C32-A796-415A-93B6-B1E9274A7C7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328614" y="5685605"/>
                  <a:ext cx="184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3DBFF62-796F-4D8D-A6B1-BE436D51A1F7}"/>
                    </a:ext>
                  </a:extLst>
                </p14:cNvPr>
                <p14:cNvContentPartPr/>
                <p14:nvPr/>
              </p14:nvContentPartPr>
              <p14:xfrm>
                <a:off x="5733814" y="6148205"/>
                <a:ext cx="149400" cy="1954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3DBFF62-796F-4D8D-A6B1-BE436D51A1F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729134" y="6143885"/>
                  <a:ext cx="158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22912BA-7DFB-4DB9-B9FF-AB63CDEEFB61}"/>
                    </a:ext>
                  </a:extLst>
                </p14:cNvPr>
                <p14:cNvContentPartPr/>
                <p14:nvPr/>
              </p14:nvContentPartPr>
              <p14:xfrm>
                <a:off x="5833894" y="6196445"/>
                <a:ext cx="342000" cy="115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22912BA-7DFB-4DB9-B9FF-AB63CDEEFB6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29574" y="6192125"/>
                  <a:ext cx="350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D934A8F-9066-4BAD-9E9B-2BE1A15517F6}"/>
                    </a:ext>
                  </a:extLst>
                </p14:cNvPr>
                <p14:cNvContentPartPr/>
                <p14:nvPr/>
              </p14:nvContentPartPr>
              <p14:xfrm>
                <a:off x="6128014" y="6129845"/>
                <a:ext cx="47520" cy="360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D934A8F-9066-4BAD-9E9B-2BE1A15517F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123694" y="6125525"/>
                  <a:ext cx="56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91478D1-F215-4D3A-8829-DB7690A62432}"/>
                    </a:ext>
                  </a:extLst>
                </p14:cNvPr>
                <p14:cNvContentPartPr/>
                <p14:nvPr/>
              </p14:nvContentPartPr>
              <p14:xfrm>
                <a:off x="6191374" y="6191765"/>
                <a:ext cx="66240" cy="250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91478D1-F215-4D3A-8829-DB7690A6243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187054" y="6187445"/>
                  <a:ext cx="74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C31185A-04E7-4455-8AF3-C3E1FE2AAA7B}"/>
                    </a:ext>
                  </a:extLst>
                </p14:cNvPr>
                <p14:cNvContentPartPr/>
                <p14:nvPr/>
              </p14:nvContentPartPr>
              <p14:xfrm>
                <a:off x="6404494" y="6256205"/>
                <a:ext cx="5400" cy="107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C31185A-04E7-4455-8AF3-C3E1FE2AAA7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400174" y="6251885"/>
                  <a:ext cx="14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6125FC7-7110-44DA-8909-A3EF691908A4}"/>
                    </a:ext>
                  </a:extLst>
                </p14:cNvPr>
                <p14:cNvContentPartPr/>
                <p14:nvPr/>
              </p14:nvContentPartPr>
              <p14:xfrm>
                <a:off x="6520414" y="6111845"/>
                <a:ext cx="142920" cy="164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6125FC7-7110-44DA-8909-A3EF691908A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16094" y="6107525"/>
                  <a:ext cx="151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BB1CF43-7A29-4C58-A438-50346C8766EB}"/>
                    </a:ext>
                  </a:extLst>
                </p14:cNvPr>
                <p14:cNvContentPartPr/>
                <p14:nvPr/>
              </p14:nvContentPartPr>
              <p14:xfrm>
                <a:off x="6584854" y="6155765"/>
                <a:ext cx="375840" cy="1090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BB1CF43-7A29-4C58-A438-50346C8766E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580534" y="6151445"/>
                  <a:ext cx="384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8E6BB16-7EB7-4117-B904-88354416B5B4}"/>
                    </a:ext>
                  </a:extLst>
                </p14:cNvPr>
                <p14:cNvContentPartPr/>
                <p14:nvPr/>
              </p14:nvContentPartPr>
              <p14:xfrm>
                <a:off x="6957094" y="6105725"/>
                <a:ext cx="20160" cy="226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8E6BB16-7EB7-4117-B904-88354416B5B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52774" y="6101405"/>
                  <a:ext cx="2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8F3E514-68C3-41DE-8C4F-446C2AD75AA6}"/>
                    </a:ext>
                  </a:extLst>
                </p14:cNvPr>
                <p14:cNvContentPartPr/>
                <p14:nvPr/>
              </p14:nvContentPartPr>
              <p14:xfrm>
                <a:off x="7026214" y="6173765"/>
                <a:ext cx="65520" cy="1800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8F3E514-68C3-41DE-8C4F-446C2AD75AA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21894" y="6169445"/>
                  <a:ext cx="74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E4ED6F2-5A59-4C2F-9308-AB7686845843}"/>
                    </a:ext>
                  </a:extLst>
                </p14:cNvPr>
                <p14:cNvContentPartPr/>
                <p14:nvPr/>
              </p14:nvContentPartPr>
              <p14:xfrm>
                <a:off x="5579374" y="6091325"/>
                <a:ext cx="147600" cy="326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E4ED6F2-5A59-4C2F-9308-AB768684584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575054" y="6087005"/>
                  <a:ext cx="156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7B571EA-1D1D-4C0B-BBB6-4A4E1E680DA5}"/>
                    </a:ext>
                  </a:extLst>
                </p14:cNvPr>
                <p14:cNvContentPartPr/>
                <p14:nvPr/>
              </p14:nvContentPartPr>
              <p14:xfrm>
                <a:off x="7083094" y="6043085"/>
                <a:ext cx="119880" cy="284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7B571EA-1D1D-4C0B-BBB6-4A4E1E680DA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78774" y="6038765"/>
                  <a:ext cx="1285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ED744B1-AD78-4FF7-B234-BB73683C7C47}"/>
                    </a:ext>
                  </a:extLst>
                </p14:cNvPr>
                <p14:cNvContentPartPr/>
                <p14:nvPr/>
              </p14:nvContentPartPr>
              <p14:xfrm>
                <a:off x="6585574" y="6420005"/>
                <a:ext cx="95040" cy="1562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ED744B1-AD78-4FF7-B234-BB73683C7C4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581254" y="6415685"/>
                  <a:ext cx="103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DA4A695-C6FD-45A6-88B2-818C84F7E99C}"/>
                    </a:ext>
                  </a:extLst>
                </p14:cNvPr>
                <p14:cNvContentPartPr/>
                <p14:nvPr/>
              </p14:nvContentPartPr>
              <p14:xfrm>
                <a:off x="6744334" y="6473645"/>
                <a:ext cx="76680" cy="1029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DA4A695-C6FD-45A6-88B2-818C84F7E99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740014" y="6469325"/>
                  <a:ext cx="85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62886BE-5861-4E0B-8D11-3E22E75C4319}"/>
                    </a:ext>
                  </a:extLst>
                </p14:cNvPr>
                <p14:cNvContentPartPr/>
                <p14:nvPr/>
              </p14:nvContentPartPr>
              <p14:xfrm>
                <a:off x="6836134" y="6427565"/>
                <a:ext cx="120240" cy="126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62886BE-5861-4E0B-8D11-3E22E75C431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31814" y="6423245"/>
                  <a:ext cx="128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68C2008-5E4A-4DC0-9D3F-318D95B63EB3}"/>
                    </a:ext>
                  </a:extLst>
                </p14:cNvPr>
                <p14:cNvContentPartPr/>
                <p14:nvPr/>
              </p14:nvContentPartPr>
              <p14:xfrm>
                <a:off x="6958534" y="6438365"/>
                <a:ext cx="95400" cy="113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68C2008-5E4A-4DC0-9D3F-318D95B63EB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954214" y="6434045"/>
                  <a:ext cx="104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F8E8E08-5080-41ED-9989-AF379FD9B1F9}"/>
                    </a:ext>
                  </a:extLst>
                </p14:cNvPr>
                <p14:cNvContentPartPr/>
                <p14:nvPr/>
              </p14:nvContentPartPr>
              <p14:xfrm>
                <a:off x="7091374" y="6388325"/>
                <a:ext cx="243720" cy="1314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F8E8E08-5080-41ED-9989-AF379FD9B1F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87054" y="6384005"/>
                  <a:ext cx="252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59EAD4F-EF30-41DE-A68A-394164915E2E}"/>
                    </a:ext>
                  </a:extLst>
                </p14:cNvPr>
                <p14:cNvContentPartPr/>
                <p14:nvPr/>
              </p14:nvContentPartPr>
              <p14:xfrm>
                <a:off x="7406374" y="6364925"/>
                <a:ext cx="115920" cy="149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59EAD4F-EF30-41DE-A68A-394164915E2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402054" y="6360605"/>
                  <a:ext cx="124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F3CCCB8-2551-4880-9230-3576FCD7D243}"/>
                    </a:ext>
                  </a:extLst>
                </p14:cNvPr>
                <p14:cNvContentPartPr/>
                <p14:nvPr/>
              </p14:nvContentPartPr>
              <p14:xfrm>
                <a:off x="7541374" y="6202925"/>
                <a:ext cx="761040" cy="2520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F3CCCB8-2551-4880-9230-3576FCD7D24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537054" y="6198605"/>
                  <a:ext cx="769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B8BA93C-D18A-4852-BC44-19DFFF6F11BB}"/>
                    </a:ext>
                  </a:extLst>
                </p14:cNvPr>
                <p14:cNvContentPartPr/>
                <p14:nvPr/>
              </p14:nvContentPartPr>
              <p14:xfrm>
                <a:off x="8359294" y="6099245"/>
                <a:ext cx="41760" cy="316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B8BA93C-D18A-4852-BC44-19DFFF6F11B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354974" y="6094925"/>
                  <a:ext cx="50400" cy="32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85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Folgekonflikt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Putin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Nato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C6658A5-3310-29F5-C0C1-A01DB273AEC9}"/>
              </a:ext>
            </a:extLst>
          </p:cNvPr>
          <p:cNvGraphicFramePr>
            <a:graphicFrameLocks noGrp="1"/>
          </p:cNvGraphicFramePr>
          <p:nvPr/>
        </p:nvGraphicFramePr>
        <p:xfrm>
          <a:off x="96610" y="1036122"/>
          <a:ext cx="6137936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84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Nato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Rückzug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Hilfe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Putin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Frieden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(2,5)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(0,100)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Krieg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(100,0</a:t>
                      </a:r>
                      <a:r>
                        <a:rPr lang="de-DE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(-100,-</a:t>
                      </a:r>
                      <a:r>
                        <a:rPr lang="de-DE" dirty="0"/>
                        <a:t>5</a:t>
                      </a:r>
                      <a:r>
                        <a:rPr lang="de-DE"/>
                        <a:t>0</a:t>
                      </a:r>
                      <a:r>
                        <a:rPr lang="de-DE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30B81515-432C-66B4-0EED-FA7AD31654C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1F11C78-A0C2-41D1-9DFB-AA2491218644}"/>
              </a:ext>
            </a:extLst>
          </p:cNvPr>
          <p:cNvGrpSpPr/>
          <p:nvPr/>
        </p:nvGrpSpPr>
        <p:grpSpPr>
          <a:xfrm>
            <a:off x="150214" y="3251645"/>
            <a:ext cx="532440" cy="201240"/>
            <a:chOff x="150214" y="3251645"/>
            <a:chExt cx="53244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384ECF4-7048-4CAB-BDEB-255E64BCFEF8}"/>
                    </a:ext>
                  </a:extLst>
                </p14:cNvPr>
                <p14:cNvContentPartPr/>
                <p14:nvPr/>
              </p14:nvContentPartPr>
              <p14:xfrm>
                <a:off x="234454" y="3307085"/>
                <a:ext cx="4680" cy="145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384ECF4-7048-4CAB-BDEB-255E64BCFE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0134" y="3302765"/>
                  <a:ext cx="13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8C024DD-62E2-4907-86B3-75652AE2C85B}"/>
                    </a:ext>
                  </a:extLst>
                </p14:cNvPr>
                <p14:cNvContentPartPr/>
                <p14:nvPr/>
              </p14:nvContentPartPr>
              <p14:xfrm>
                <a:off x="150214" y="3267125"/>
                <a:ext cx="141480" cy="98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8C024DD-62E2-4907-86B3-75652AE2C8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894" y="3262805"/>
                  <a:ext cx="150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FAD1012-69B1-4E55-AA6C-471D1B347E6E}"/>
                    </a:ext>
                  </a:extLst>
                </p14:cNvPr>
                <p14:cNvContentPartPr/>
                <p14:nvPr/>
              </p14:nvContentPartPr>
              <p14:xfrm>
                <a:off x="308614" y="3369005"/>
                <a:ext cx="109080" cy="51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FAD1012-69B1-4E55-AA6C-471D1B347E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4294" y="3364685"/>
                  <a:ext cx="117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C924224-773E-4157-A902-C5F9554E6175}"/>
                    </a:ext>
                  </a:extLst>
                </p14:cNvPr>
                <p14:cNvContentPartPr/>
                <p14:nvPr/>
              </p14:nvContentPartPr>
              <p14:xfrm>
                <a:off x="447574" y="3276845"/>
                <a:ext cx="235080" cy="132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C924224-773E-4157-A902-C5F9554E61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3254" y="3272525"/>
                  <a:ext cx="243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D5D3200-5199-4D7A-855B-7B675D83A2F9}"/>
                    </a:ext>
                  </a:extLst>
                </p14:cNvPr>
                <p14:cNvContentPartPr/>
                <p14:nvPr/>
              </p14:nvContentPartPr>
              <p14:xfrm>
                <a:off x="631894" y="3251645"/>
                <a:ext cx="360" cy="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D5D3200-5199-4D7A-855B-7B675D83A2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7574" y="3247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1792D154-B5DC-4472-8CFA-7E7BAB053FAD}"/>
              </a:ext>
            </a:extLst>
          </p:cNvPr>
          <p:cNvGrpSpPr/>
          <p:nvPr/>
        </p:nvGrpSpPr>
        <p:grpSpPr>
          <a:xfrm>
            <a:off x="3753814" y="1277765"/>
            <a:ext cx="216720" cy="253440"/>
            <a:chOff x="3753814" y="1277765"/>
            <a:chExt cx="21672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3829870-6C39-4901-8339-052435D81425}"/>
                    </a:ext>
                  </a:extLst>
                </p14:cNvPr>
                <p14:cNvContentPartPr/>
                <p14:nvPr/>
              </p14:nvContentPartPr>
              <p14:xfrm>
                <a:off x="3847774" y="1277765"/>
                <a:ext cx="7560" cy="227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3829870-6C39-4901-8339-052435D814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3454" y="1273445"/>
                  <a:ext cx="1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F01732-8B33-48AD-B4FB-A32AFE6474DD}"/>
                    </a:ext>
                  </a:extLst>
                </p14:cNvPr>
                <p14:cNvContentPartPr/>
                <p14:nvPr/>
              </p14:nvContentPartPr>
              <p14:xfrm>
                <a:off x="3753814" y="1403765"/>
                <a:ext cx="216720" cy="127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F01732-8B33-48AD-B4FB-A32AFE6474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49494" y="1399445"/>
                  <a:ext cx="2253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CBDC34A-97D0-4683-9ABA-CBCBBAC27C9A}"/>
              </a:ext>
            </a:extLst>
          </p:cNvPr>
          <p:cNvGrpSpPr/>
          <p:nvPr/>
        </p:nvGrpSpPr>
        <p:grpSpPr>
          <a:xfrm>
            <a:off x="2783614" y="3143285"/>
            <a:ext cx="938520" cy="105120"/>
            <a:chOff x="2783614" y="3143285"/>
            <a:chExt cx="938520" cy="1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6A910DE-932B-4C2F-9581-6E43168D7356}"/>
                    </a:ext>
                  </a:extLst>
                </p14:cNvPr>
                <p14:cNvContentPartPr/>
                <p14:nvPr/>
              </p14:nvContentPartPr>
              <p14:xfrm>
                <a:off x="2783614" y="3143285"/>
                <a:ext cx="107640" cy="105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6A910DE-932B-4C2F-9581-6E43168D73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9294" y="3138965"/>
                  <a:ext cx="116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2804E1C-8183-469B-99F5-94CC6ED024E1}"/>
                    </a:ext>
                  </a:extLst>
                </p14:cNvPr>
                <p14:cNvContentPartPr/>
                <p14:nvPr/>
              </p14:nvContentPartPr>
              <p14:xfrm>
                <a:off x="3035974" y="3164525"/>
                <a:ext cx="118080" cy="80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2804E1C-8183-469B-99F5-94CC6ED024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1654" y="3160205"/>
                  <a:ext cx="126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948C4C7-92D4-47DE-B61A-7F9B4CBA4981}"/>
                    </a:ext>
                  </a:extLst>
                </p14:cNvPr>
                <p14:cNvContentPartPr/>
                <p14:nvPr/>
              </p14:nvContentPartPr>
              <p14:xfrm>
                <a:off x="3237214" y="3164885"/>
                <a:ext cx="97560" cy="72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948C4C7-92D4-47DE-B61A-7F9B4CBA49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32894" y="3160565"/>
                  <a:ext cx="106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B78C71-426E-4386-A933-EE56CCC4598C}"/>
                    </a:ext>
                  </a:extLst>
                </p14:cNvPr>
                <p14:cNvContentPartPr/>
                <p14:nvPr/>
              </p14:nvContentPartPr>
              <p14:xfrm>
                <a:off x="3436294" y="3164885"/>
                <a:ext cx="83160" cy="70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B78C71-426E-4386-A933-EE56CCC459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31974" y="3160565"/>
                  <a:ext cx="91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CEB64C1-7AF7-439C-9CC0-5ED90FD24DB9}"/>
                    </a:ext>
                  </a:extLst>
                </p14:cNvPr>
                <p14:cNvContentPartPr/>
                <p14:nvPr/>
              </p14:nvContentPartPr>
              <p14:xfrm>
                <a:off x="3617014" y="3147245"/>
                <a:ext cx="105120" cy="74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CEB64C1-7AF7-439C-9CC0-5ED90FD24D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12694" y="3142925"/>
                  <a:ext cx="1137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8D32838-FE70-485B-AD35-13E83AFA864A}"/>
              </a:ext>
            </a:extLst>
          </p:cNvPr>
          <p:cNvGrpSpPr/>
          <p:nvPr/>
        </p:nvGrpSpPr>
        <p:grpSpPr>
          <a:xfrm>
            <a:off x="4365814" y="3150485"/>
            <a:ext cx="264600" cy="104400"/>
            <a:chOff x="4365814" y="3150485"/>
            <a:chExt cx="26460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B3441E3-BC72-4ED8-8C94-F063265F3947}"/>
                    </a:ext>
                  </a:extLst>
                </p14:cNvPr>
                <p14:cNvContentPartPr/>
                <p14:nvPr/>
              </p14:nvContentPartPr>
              <p14:xfrm>
                <a:off x="4365814" y="3191165"/>
                <a:ext cx="180720" cy="10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B3441E3-BC72-4ED8-8C94-F063265F39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61494" y="3186845"/>
                  <a:ext cx="189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FEFE768-396A-4C24-BF01-EA700AD85491}"/>
                    </a:ext>
                  </a:extLst>
                </p14:cNvPr>
                <p14:cNvContentPartPr/>
                <p14:nvPr/>
              </p14:nvContentPartPr>
              <p14:xfrm>
                <a:off x="4389214" y="3222125"/>
                <a:ext cx="161640" cy="4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FEFE768-396A-4C24-BF01-EA700AD854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84894" y="3217805"/>
                  <a:ext cx="170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91EC6A7-055C-4157-AF77-E261FDE7AB98}"/>
                    </a:ext>
                  </a:extLst>
                </p14:cNvPr>
                <p14:cNvContentPartPr/>
                <p14:nvPr/>
              </p14:nvContentPartPr>
              <p14:xfrm>
                <a:off x="4553014" y="3150485"/>
                <a:ext cx="77400" cy="104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91EC6A7-055C-4157-AF77-E261FDE7AB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48694" y="3146165"/>
                  <a:ext cx="860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2B861F0-C96F-4EEC-A2B0-89C5351D2CD3}"/>
              </a:ext>
            </a:extLst>
          </p:cNvPr>
          <p:cNvGrpSpPr/>
          <p:nvPr/>
        </p:nvGrpSpPr>
        <p:grpSpPr>
          <a:xfrm>
            <a:off x="4992214" y="3083885"/>
            <a:ext cx="422640" cy="252360"/>
            <a:chOff x="4992214" y="3083885"/>
            <a:chExt cx="42264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76D67D7-8DEA-4A93-A7BA-CC277EF56D17}"/>
                    </a:ext>
                  </a:extLst>
                </p14:cNvPr>
                <p14:cNvContentPartPr/>
                <p14:nvPr/>
              </p14:nvContentPartPr>
              <p14:xfrm>
                <a:off x="4992214" y="3083885"/>
                <a:ext cx="126000" cy="121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76D67D7-8DEA-4A93-A7BA-CC277EF56D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87894" y="3079565"/>
                  <a:ext cx="134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B53AF5B-2671-4384-9C1B-CB2E8982EAA0}"/>
                    </a:ext>
                  </a:extLst>
                </p14:cNvPr>
                <p14:cNvContentPartPr/>
                <p14:nvPr/>
              </p14:nvContentPartPr>
              <p14:xfrm>
                <a:off x="5054494" y="3142565"/>
                <a:ext cx="244440" cy="54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B53AF5B-2671-4384-9C1B-CB2E8982EA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0174" y="3138245"/>
                  <a:ext cx="253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1758DB4-AC1A-41BF-A567-D48BF4E0B616}"/>
                    </a:ext>
                  </a:extLst>
                </p14:cNvPr>
                <p14:cNvContentPartPr/>
                <p14:nvPr/>
              </p14:nvContentPartPr>
              <p14:xfrm>
                <a:off x="5273734" y="3106925"/>
                <a:ext cx="37440" cy="29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1758DB4-AC1A-41BF-A567-D48BF4E0B6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69414" y="3102605"/>
                  <a:ext cx="46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58154B3-F7E1-4B42-BD5D-BB6338E769A2}"/>
                    </a:ext>
                  </a:extLst>
                </p14:cNvPr>
                <p14:cNvContentPartPr/>
                <p14:nvPr/>
              </p14:nvContentPartPr>
              <p14:xfrm>
                <a:off x="5302894" y="3142205"/>
                <a:ext cx="111960" cy="194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58154B3-F7E1-4B42-BD5D-BB6338E769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98574" y="3137885"/>
                  <a:ext cx="12060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71C925B-73D0-44A9-A108-DF5E677BDCED}"/>
                  </a:ext>
                </a:extLst>
              </p14:cNvPr>
              <p14:cNvContentPartPr/>
              <p14:nvPr/>
            </p14:nvContentPartPr>
            <p14:xfrm>
              <a:off x="3688654" y="2903165"/>
              <a:ext cx="296280" cy="126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71C925B-73D0-44A9-A108-DF5E677BDCE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84334" y="2898845"/>
                <a:ext cx="3049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4E83B61-7EF7-46F6-B1E0-540177BBED87}"/>
              </a:ext>
            </a:extLst>
          </p:cNvPr>
          <p:cNvGrpSpPr/>
          <p:nvPr/>
        </p:nvGrpSpPr>
        <p:grpSpPr>
          <a:xfrm>
            <a:off x="965614" y="3083165"/>
            <a:ext cx="1431000" cy="563040"/>
            <a:chOff x="965614" y="3083165"/>
            <a:chExt cx="1431000" cy="5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789C26-DFF2-4CB8-B292-CFB29B5CAAF4}"/>
                    </a:ext>
                  </a:extLst>
                </p14:cNvPr>
                <p14:cNvContentPartPr/>
                <p14:nvPr/>
              </p14:nvContentPartPr>
              <p14:xfrm>
                <a:off x="999454" y="3223925"/>
                <a:ext cx="83520" cy="155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789C26-DFF2-4CB8-B292-CFB29B5CAA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5134" y="3219605"/>
                  <a:ext cx="92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BF6365-3485-474F-9A19-1FAB3CC4ABE6}"/>
                    </a:ext>
                  </a:extLst>
                </p14:cNvPr>
                <p14:cNvContentPartPr/>
                <p14:nvPr/>
              </p14:nvContentPartPr>
              <p14:xfrm>
                <a:off x="1143094" y="3217805"/>
                <a:ext cx="73440" cy="61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BF6365-3485-474F-9A19-1FAB3CC4AB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8774" y="3213485"/>
                  <a:ext cx="82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747366E-0898-480B-9AF0-84524E99A36B}"/>
                    </a:ext>
                  </a:extLst>
                </p14:cNvPr>
                <p14:cNvContentPartPr/>
                <p14:nvPr/>
              </p14:nvContentPartPr>
              <p14:xfrm>
                <a:off x="1221214" y="3218885"/>
                <a:ext cx="55080" cy="128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747366E-0898-480B-9AF0-84524E99A3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16894" y="3214565"/>
                  <a:ext cx="63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564A20E-EF2C-4342-A534-3A057FCC31A9}"/>
                    </a:ext>
                  </a:extLst>
                </p14:cNvPr>
                <p14:cNvContentPartPr/>
                <p14:nvPr/>
              </p14:nvContentPartPr>
              <p14:xfrm>
                <a:off x="1304374" y="3221765"/>
                <a:ext cx="127080" cy="46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564A20E-EF2C-4342-A534-3A057FCC31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00054" y="3217445"/>
                  <a:ext cx="135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F3ED91D-8528-4E52-A42E-961C0825BD2B}"/>
                    </a:ext>
                  </a:extLst>
                </p14:cNvPr>
                <p14:cNvContentPartPr/>
                <p14:nvPr/>
              </p14:nvContentPartPr>
              <p14:xfrm>
                <a:off x="1550254" y="3146885"/>
                <a:ext cx="17640" cy="122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F3ED91D-8528-4E52-A42E-961C0825BD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45934" y="3142565"/>
                  <a:ext cx="26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22ED233-6443-4F22-B5CA-04E39D1A0494}"/>
                    </a:ext>
                  </a:extLst>
                </p14:cNvPr>
                <p14:cNvContentPartPr/>
                <p14:nvPr/>
              </p14:nvContentPartPr>
              <p14:xfrm>
                <a:off x="1543774" y="3113765"/>
                <a:ext cx="126000" cy="152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22ED233-6443-4F22-B5CA-04E39D1A04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39454" y="3109445"/>
                  <a:ext cx="134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B0C7E91-5D15-40E4-9958-DE5CECAEC1FA}"/>
                    </a:ext>
                  </a:extLst>
                </p14:cNvPr>
                <p14:cNvContentPartPr/>
                <p14:nvPr/>
              </p14:nvContentPartPr>
              <p14:xfrm>
                <a:off x="1840774" y="3144005"/>
                <a:ext cx="16200" cy="127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B0C7E91-5D15-40E4-9958-DE5CECAEC1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36454" y="3139685"/>
                  <a:ext cx="24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A8C02BC-6BC2-489A-8F77-D8445800645D}"/>
                    </a:ext>
                  </a:extLst>
                </p14:cNvPr>
                <p14:cNvContentPartPr/>
                <p14:nvPr/>
              </p14:nvContentPartPr>
              <p14:xfrm>
                <a:off x="1810174" y="3119525"/>
                <a:ext cx="226440" cy="121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A8C02BC-6BC2-489A-8F77-D844580064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05854" y="3115205"/>
                  <a:ext cx="235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BDEE6B1-51BB-471F-A52C-850405E1B417}"/>
                    </a:ext>
                  </a:extLst>
                </p14:cNvPr>
                <p14:cNvContentPartPr/>
                <p14:nvPr/>
              </p14:nvContentPartPr>
              <p14:xfrm>
                <a:off x="2066134" y="3172445"/>
                <a:ext cx="72360" cy="51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BDEE6B1-51BB-471F-A52C-850405E1B4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1814" y="3168125"/>
                  <a:ext cx="81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9477B07-979C-4C35-BA38-FA16F35A8BC8}"/>
                    </a:ext>
                  </a:extLst>
                </p14:cNvPr>
                <p14:cNvContentPartPr/>
                <p14:nvPr/>
              </p14:nvContentPartPr>
              <p14:xfrm>
                <a:off x="2130934" y="3083165"/>
                <a:ext cx="88920" cy="135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9477B07-979C-4C35-BA38-FA16F35A8B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26614" y="3078845"/>
                  <a:ext cx="97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75F0988-5A36-4D2B-A94C-C0815A2331CF}"/>
                    </a:ext>
                  </a:extLst>
                </p14:cNvPr>
                <p14:cNvContentPartPr/>
                <p14:nvPr/>
              </p14:nvContentPartPr>
              <p14:xfrm>
                <a:off x="2179174" y="3159485"/>
                <a:ext cx="25920" cy="42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75F0988-5A36-4D2B-A94C-C0815A2331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74854" y="3155165"/>
                  <a:ext cx="34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22A4DBA-FF9E-451B-93E7-5301C8BDCB56}"/>
                    </a:ext>
                  </a:extLst>
                </p14:cNvPr>
                <p14:cNvContentPartPr/>
                <p14:nvPr/>
              </p14:nvContentPartPr>
              <p14:xfrm>
                <a:off x="2238934" y="3156965"/>
                <a:ext cx="157680" cy="210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22A4DBA-FF9E-451B-93E7-5301C8BDCB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34614" y="3152645"/>
                  <a:ext cx="166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AC8BCED-B6B4-42A4-8A1D-A62D83FF9702}"/>
                    </a:ext>
                  </a:extLst>
                </p14:cNvPr>
                <p14:cNvContentPartPr/>
                <p14:nvPr/>
              </p14:nvContentPartPr>
              <p14:xfrm>
                <a:off x="2002054" y="3122405"/>
                <a:ext cx="73080" cy="6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AC8BCED-B6B4-42A4-8A1D-A62D83FF97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97734" y="3118085"/>
                  <a:ext cx="81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84871FB-872E-4320-B04F-7D5B6316B60C}"/>
                    </a:ext>
                  </a:extLst>
                </p14:cNvPr>
                <p14:cNvContentPartPr/>
                <p14:nvPr/>
              </p14:nvContentPartPr>
              <p14:xfrm>
                <a:off x="1377094" y="3150125"/>
                <a:ext cx="54000" cy="126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84871FB-872E-4320-B04F-7D5B6316B6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72774" y="3145805"/>
                  <a:ext cx="62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1F799DF-E6B3-4B96-8833-2D28BBFB5754}"/>
                    </a:ext>
                  </a:extLst>
                </p14:cNvPr>
                <p14:cNvContentPartPr/>
                <p14:nvPr/>
              </p14:nvContentPartPr>
              <p14:xfrm>
                <a:off x="1420654" y="3209885"/>
                <a:ext cx="84960" cy="60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1F799DF-E6B3-4B96-8833-2D28BBFB57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16334" y="3205565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B8AE2D9-76B3-465A-AF73-9A12583E873B}"/>
                    </a:ext>
                  </a:extLst>
                </p14:cNvPr>
                <p14:cNvContentPartPr/>
                <p14:nvPr/>
              </p14:nvContentPartPr>
              <p14:xfrm>
                <a:off x="965614" y="3491765"/>
                <a:ext cx="151200" cy="154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B8AE2D9-76B3-465A-AF73-9A12583E87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1294" y="3487445"/>
                  <a:ext cx="159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9133E69-8693-42E7-A419-13DD24CD5B05}"/>
                    </a:ext>
                  </a:extLst>
                </p14:cNvPr>
                <p14:cNvContentPartPr/>
                <p14:nvPr/>
              </p14:nvContentPartPr>
              <p14:xfrm>
                <a:off x="1111414" y="3467645"/>
                <a:ext cx="134640" cy="159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9133E69-8693-42E7-A419-13DD24CD5B0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7094" y="3463325"/>
                  <a:ext cx="143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17B914B-7600-415B-A67C-CDB1CA451745}"/>
                    </a:ext>
                  </a:extLst>
                </p14:cNvPr>
                <p14:cNvContentPartPr/>
                <p14:nvPr/>
              </p14:nvContentPartPr>
              <p14:xfrm>
                <a:off x="1269814" y="3422645"/>
                <a:ext cx="61200" cy="121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17B914B-7600-415B-A67C-CDB1CA4517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65494" y="3418325"/>
                  <a:ext cx="69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F3648B-9578-441E-BA81-97566AF4F32C}"/>
                    </a:ext>
                  </a:extLst>
                </p14:cNvPr>
                <p14:cNvContentPartPr/>
                <p14:nvPr/>
              </p14:nvContentPartPr>
              <p14:xfrm>
                <a:off x="1343254" y="3462605"/>
                <a:ext cx="181800" cy="39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F3648B-9578-441E-BA81-97566AF4F3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38934" y="3458285"/>
                  <a:ext cx="19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F53B7EF-C234-4087-B87B-15140034DCDB}"/>
                    </a:ext>
                  </a:extLst>
                </p14:cNvPr>
                <p14:cNvContentPartPr/>
                <p14:nvPr/>
              </p14:nvContentPartPr>
              <p14:xfrm>
                <a:off x="1626934" y="3394925"/>
                <a:ext cx="108360" cy="117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F53B7EF-C234-4087-B87B-15140034DC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22614" y="3390605"/>
                  <a:ext cx="1170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8216C68-CA7F-4C88-9ECA-122C761A3056}"/>
              </a:ext>
            </a:extLst>
          </p:cNvPr>
          <p:cNvGrpSpPr/>
          <p:nvPr/>
        </p:nvGrpSpPr>
        <p:grpSpPr>
          <a:xfrm>
            <a:off x="1901254" y="3348485"/>
            <a:ext cx="413640" cy="241560"/>
            <a:chOff x="1901254" y="3348485"/>
            <a:chExt cx="41364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E13B572-4A67-4A18-98A2-5EF99A3EEC8B}"/>
                    </a:ext>
                  </a:extLst>
                </p14:cNvPr>
                <p14:cNvContentPartPr/>
                <p14:nvPr/>
              </p14:nvContentPartPr>
              <p14:xfrm>
                <a:off x="1901254" y="3380165"/>
                <a:ext cx="255960" cy="169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E13B572-4A67-4A18-98A2-5EF99A3EEC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96934" y="3375845"/>
                  <a:ext cx="264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72230A9-B19F-4E7F-862B-544A2D3B796D}"/>
                    </a:ext>
                  </a:extLst>
                </p14:cNvPr>
                <p14:cNvContentPartPr/>
                <p14:nvPr/>
              </p14:nvContentPartPr>
              <p14:xfrm>
                <a:off x="2137054" y="3365405"/>
                <a:ext cx="106200" cy="224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72230A9-B19F-4E7F-862B-544A2D3B79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32734" y="3361085"/>
                  <a:ext cx="114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FC7D414-689C-4B27-9744-7C7F8754AF67}"/>
                    </a:ext>
                  </a:extLst>
                </p14:cNvPr>
                <p14:cNvContentPartPr/>
                <p14:nvPr/>
              </p14:nvContentPartPr>
              <p14:xfrm>
                <a:off x="2233894" y="3447485"/>
                <a:ext cx="81000" cy="81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FC7D414-689C-4B27-9744-7C7F8754AF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29574" y="3443165"/>
                  <a:ext cx="89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E586D8B-E08A-442F-B190-DECEF1FEECC3}"/>
                    </a:ext>
                  </a:extLst>
                </p14:cNvPr>
                <p14:cNvContentPartPr/>
                <p14:nvPr/>
              </p14:nvContentPartPr>
              <p14:xfrm>
                <a:off x="2078374" y="3348485"/>
                <a:ext cx="360" cy="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E586D8B-E08A-442F-B190-DECEF1FEEC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4054" y="3344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1EBE79A2-F779-47E0-BD8C-CEEFE1AC5306}"/>
              </a:ext>
            </a:extLst>
          </p:cNvPr>
          <p:cNvGrpSpPr/>
          <p:nvPr/>
        </p:nvGrpSpPr>
        <p:grpSpPr>
          <a:xfrm>
            <a:off x="5472454" y="1256165"/>
            <a:ext cx="178920" cy="314280"/>
            <a:chOff x="5472454" y="1256165"/>
            <a:chExt cx="17892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2C4C319-0C97-4D02-80C2-166C2E0C2ADA}"/>
                    </a:ext>
                  </a:extLst>
                </p14:cNvPr>
                <p14:cNvContentPartPr/>
                <p14:nvPr/>
              </p14:nvContentPartPr>
              <p14:xfrm>
                <a:off x="5547694" y="1256165"/>
                <a:ext cx="9360" cy="246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2C4C319-0C97-4D02-80C2-166C2E0C2A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43374" y="1251845"/>
                  <a:ext cx="18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1BAB789-D474-4A5C-8944-BAD6559A3991}"/>
                    </a:ext>
                  </a:extLst>
                </p14:cNvPr>
                <p14:cNvContentPartPr/>
                <p14:nvPr/>
              </p14:nvContentPartPr>
              <p14:xfrm>
                <a:off x="5472454" y="1409165"/>
                <a:ext cx="178920" cy="161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1BAB789-D474-4A5C-8944-BAD6559A399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68134" y="1404845"/>
                  <a:ext cx="1875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9A0CF23-21AE-4A6D-B6AD-C4A3A69C95A9}"/>
                  </a:ext>
                </a:extLst>
              </p14:cNvPr>
              <p14:cNvContentPartPr/>
              <p14:nvPr/>
            </p14:nvContentPartPr>
            <p14:xfrm>
              <a:off x="2741134" y="3431285"/>
              <a:ext cx="105480" cy="961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9A0CF23-21AE-4A6D-B6AD-C4A3A69C95A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36814" y="3426965"/>
                <a:ext cx="11412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EA8E11A4-893A-4D3F-9C81-9180EEED9C5E}"/>
              </a:ext>
            </a:extLst>
          </p:cNvPr>
          <p:cNvGrpSpPr/>
          <p:nvPr/>
        </p:nvGrpSpPr>
        <p:grpSpPr>
          <a:xfrm>
            <a:off x="3026254" y="3406085"/>
            <a:ext cx="646920" cy="117720"/>
            <a:chOff x="3026254" y="3406085"/>
            <a:chExt cx="64692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57ACDA1-BFB8-4372-8C05-9AD8B57CD254}"/>
                    </a:ext>
                  </a:extLst>
                </p14:cNvPr>
                <p14:cNvContentPartPr/>
                <p14:nvPr/>
              </p14:nvContentPartPr>
              <p14:xfrm>
                <a:off x="3026254" y="3430205"/>
                <a:ext cx="85680" cy="93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57ACDA1-BFB8-4372-8C05-9AD8B57CD25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21934" y="3425885"/>
                  <a:ext cx="94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0700367-C7EA-43A1-B19B-7CFD1AB11115}"/>
                    </a:ext>
                  </a:extLst>
                </p14:cNvPr>
                <p14:cNvContentPartPr/>
                <p14:nvPr/>
              </p14:nvContentPartPr>
              <p14:xfrm>
                <a:off x="3190774" y="3473405"/>
                <a:ext cx="93960" cy="15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0700367-C7EA-43A1-B19B-7CFD1AB111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86454" y="3469085"/>
                  <a:ext cx="102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3CE837B-F925-4DE0-BD7C-AC985E860BEA}"/>
                    </a:ext>
                  </a:extLst>
                </p14:cNvPr>
                <p14:cNvContentPartPr/>
                <p14:nvPr/>
              </p14:nvContentPartPr>
              <p14:xfrm>
                <a:off x="3347014" y="3416885"/>
                <a:ext cx="86400" cy="100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3CE837B-F925-4DE0-BD7C-AC985E860BE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42694" y="3412565"/>
                  <a:ext cx="95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306DCC0-6640-4097-9E2F-A671627785D4}"/>
                    </a:ext>
                  </a:extLst>
                </p14:cNvPr>
                <p14:cNvContentPartPr/>
                <p14:nvPr/>
              </p14:nvContentPartPr>
              <p14:xfrm>
                <a:off x="3456094" y="3425885"/>
                <a:ext cx="65880" cy="70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306DCC0-6640-4097-9E2F-A671627785D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51774" y="3421565"/>
                  <a:ext cx="74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64148AA-06B8-461F-A8C7-C3CF7315349E}"/>
                    </a:ext>
                  </a:extLst>
                </p14:cNvPr>
                <p14:cNvContentPartPr/>
                <p14:nvPr/>
              </p14:nvContentPartPr>
              <p14:xfrm>
                <a:off x="3605134" y="3406085"/>
                <a:ext cx="68040" cy="68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64148AA-06B8-461F-A8C7-C3CF7315349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00814" y="3401765"/>
                  <a:ext cx="766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A23604BE-6CB4-4C65-8FF7-A65379E612FD}"/>
              </a:ext>
            </a:extLst>
          </p:cNvPr>
          <p:cNvGrpSpPr/>
          <p:nvPr/>
        </p:nvGrpSpPr>
        <p:grpSpPr>
          <a:xfrm>
            <a:off x="4366894" y="3366125"/>
            <a:ext cx="316440" cy="146160"/>
            <a:chOff x="4366894" y="3366125"/>
            <a:chExt cx="31644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1DDFF37-A925-4F82-AD59-46A6D17D77D9}"/>
                    </a:ext>
                  </a:extLst>
                </p14:cNvPr>
                <p14:cNvContentPartPr/>
                <p14:nvPr/>
              </p14:nvContentPartPr>
              <p14:xfrm>
                <a:off x="4366894" y="3436685"/>
                <a:ext cx="181440" cy="12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1DDFF37-A925-4F82-AD59-46A6D17D77D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62574" y="3432365"/>
                  <a:ext cx="190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8BD5D47-B138-4B61-BE84-7088F212DE37}"/>
                    </a:ext>
                  </a:extLst>
                </p14:cNvPr>
                <p14:cNvContentPartPr/>
                <p14:nvPr/>
              </p14:nvContentPartPr>
              <p14:xfrm>
                <a:off x="4367614" y="3480965"/>
                <a:ext cx="171720" cy="1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8BD5D47-B138-4B61-BE84-7088F212DE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63294" y="3476645"/>
                  <a:ext cx="1803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1DEE6E0-4C38-4C32-9D45-6E512EBFD71D}"/>
                    </a:ext>
                  </a:extLst>
                </p14:cNvPr>
                <p14:cNvContentPartPr/>
                <p14:nvPr/>
              </p14:nvContentPartPr>
              <p14:xfrm>
                <a:off x="4577494" y="3366125"/>
                <a:ext cx="105840" cy="146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1DEE6E0-4C38-4C32-9D45-6E512EBFD71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73174" y="3361805"/>
                  <a:ext cx="1144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1C0FA814-8CAA-4889-BCF1-82F05E2E0107}"/>
              </a:ext>
            </a:extLst>
          </p:cNvPr>
          <p:cNvGrpSpPr/>
          <p:nvPr/>
        </p:nvGrpSpPr>
        <p:grpSpPr>
          <a:xfrm>
            <a:off x="4878814" y="3357845"/>
            <a:ext cx="750960" cy="133560"/>
            <a:chOff x="4878814" y="3357845"/>
            <a:chExt cx="75096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ACE5756-5D72-4F39-AAD0-BAC261BDE0C0}"/>
                    </a:ext>
                  </a:extLst>
                </p14:cNvPr>
                <p14:cNvContentPartPr/>
                <p14:nvPr/>
              </p14:nvContentPartPr>
              <p14:xfrm>
                <a:off x="4965934" y="3388085"/>
                <a:ext cx="8640" cy="102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ACE5756-5D72-4F39-AAD0-BAC261BDE0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61614" y="3383765"/>
                  <a:ext cx="17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0C66C48-4FA3-415D-9944-A8F2B787F893}"/>
                    </a:ext>
                  </a:extLst>
                </p14:cNvPr>
                <p14:cNvContentPartPr/>
                <p14:nvPr/>
              </p14:nvContentPartPr>
              <p14:xfrm>
                <a:off x="4878814" y="3375845"/>
                <a:ext cx="183960" cy="14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0C66C48-4FA3-415D-9944-A8F2B787F89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74494" y="3371525"/>
                  <a:ext cx="192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EF844F0-4EA9-4A4D-B5CD-83368693D68A}"/>
                    </a:ext>
                  </a:extLst>
                </p14:cNvPr>
                <p14:cNvContentPartPr/>
                <p14:nvPr/>
              </p14:nvContentPartPr>
              <p14:xfrm>
                <a:off x="4896454" y="3433805"/>
                <a:ext cx="165960" cy="26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EF844F0-4EA9-4A4D-B5CD-83368693D6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92134" y="3429485"/>
                  <a:ext cx="174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15FBF86-9A9E-4F86-9E71-A800B9574F25}"/>
                    </a:ext>
                  </a:extLst>
                </p14:cNvPr>
                <p14:cNvContentPartPr/>
                <p14:nvPr/>
              </p14:nvContentPartPr>
              <p14:xfrm>
                <a:off x="5052694" y="3415445"/>
                <a:ext cx="217080" cy="75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15FBF86-9A9E-4F86-9E71-A800B9574F2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48374" y="3411125"/>
                  <a:ext cx="225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4AAAAAD-C426-4814-A42E-321482F6A31B}"/>
                    </a:ext>
                  </a:extLst>
                </p14:cNvPr>
                <p14:cNvContentPartPr/>
                <p14:nvPr/>
              </p14:nvContentPartPr>
              <p14:xfrm>
                <a:off x="5211814" y="3360725"/>
                <a:ext cx="31680" cy="18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4AAAAAD-C426-4814-A42E-321482F6A31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07494" y="3356405"/>
                  <a:ext cx="40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7C7DA6E-3425-40E7-9506-38B475E5301C}"/>
                    </a:ext>
                  </a:extLst>
                </p14:cNvPr>
                <p14:cNvContentPartPr/>
                <p14:nvPr/>
              </p14:nvContentPartPr>
              <p14:xfrm>
                <a:off x="5314414" y="3357845"/>
                <a:ext cx="109080" cy="109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7C7DA6E-3425-40E7-9506-38B475E5301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10094" y="3353525"/>
                  <a:ext cx="117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720F2DF-B432-496F-A94F-2C2214D91C95}"/>
                    </a:ext>
                  </a:extLst>
                </p14:cNvPr>
                <p14:cNvContentPartPr/>
                <p14:nvPr/>
              </p14:nvContentPartPr>
              <p14:xfrm>
                <a:off x="5461654" y="3394205"/>
                <a:ext cx="168120" cy="68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720F2DF-B432-496F-A94F-2C2214D91C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57334" y="3389885"/>
                  <a:ext cx="17676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8E6059C-7EA7-4C08-BD02-5F2A35166404}"/>
                  </a:ext>
                </a:extLst>
              </p14:cNvPr>
              <p14:cNvContentPartPr/>
              <p14:nvPr/>
            </p14:nvContentPartPr>
            <p14:xfrm>
              <a:off x="5213974" y="2420045"/>
              <a:ext cx="116280" cy="201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8E6059C-7EA7-4C08-BD02-5F2A351664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209654" y="2415725"/>
                <a:ext cx="12492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AE553EA-454F-4059-8395-2D579137700F}"/>
              </a:ext>
            </a:extLst>
          </p:cNvPr>
          <p:cNvGrpSpPr/>
          <p:nvPr/>
        </p:nvGrpSpPr>
        <p:grpSpPr>
          <a:xfrm>
            <a:off x="217894" y="4058405"/>
            <a:ext cx="488160" cy="190440"/>
            <a:chOff x="217894" y="4058405"/>
            <a:chExt cx="48816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53DE4D5-8286-4E95-9517-F128B38F344D}"/>
                    </a:ext>
                  </a:extLst>
                </p14:cNvPr>
                <p14:cNvContentPartPr/>
                <p14:nvPr/>
              </p14:nvContentPartPr>
              <p14:xfrm>
                <a:off x="217894" y="4069565"/>
                <a:ext cx="28440" cy="179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53DE4D5-8286-4E95-9517-F128B38F344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3574" y="4065245"/>
                  <a:ext cx="37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A26AC95-0834-4D99-8428-6E0620CAC528}"/>
                    </a:ext>
                  </a:extLst>
                </p14:cNvPr>
                <p14:cNvContentPartPr/>
                <p14:nvPr/>
              </p14:nvContentPartPr>
              <p14:xfrm>
                <a:off x="230494" y="4058405"/>
                <a:ext cx="122040" cy="147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A26AC95-0834-4D99-8428-6E0620CAC52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6174" y="4054085"/>
                  <a:ext cx="130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235D549-008D-4376-9B34-B8678CA7BF7B}"/>
                    </a:ext>
                  </a:extLst>
                </p14:cNvPr>
                <p14:cNvContentPartPr/>
                <p14:nvPr/>
              </p14:nvContentPartPr>
              <p14:xfrm>
                <a:off x="391054" y="4058405"/>
                <a:ext cx="315000" cy="153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235D549-008D-4376-9B34-B8678CA7BF7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6734" y="4054085"/>
                  <a:ext cx="3236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E214ACD4-AB8F-4466-84EF-A05CD3619B6A}"/>
              </a:ext>
            </a:extLst>
          </p:cNvPr>
          <p:cNvGrpSpPr/>
          <p:nvPr/>
        </p:nvGrpSpPr>
        <p:grpSpPr>
          <a:xfrm>
            <a:off x="1419574" y="2249765"/>
            <a:ext cx="343080" cy="192240"/>
            <a:chOff x="1419574" y="2249765"/>
            <a:chExt cx="34308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045A51F-8A69-497A-AF5D-8F316083B5E0}"/>
                    </a:ext>
                  </a:extLst>
                </p14:cNvPr>
                <p14:cNvContentPartPr/>
                <p14:nvPr/>
              </p14:nvContentPartPr>
              <p14:xfrm>
                <a:off x="1419574" y="2307725"/>
                <a:ext cx="281880" cy="9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045A51F-8A69-497A-AF5D-8F316083B5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15254" y="2303405"/>
                  <a:ext cx="29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ED9E2E3-46E6-4C44-8630-9C149E3ECD2C}"/>
                    </a:ext>
                  </a:extLst>
                </p14:cNvPr>
                <p14:cNvContentPartPr/>
                <p14:nvPr/>
              </p14:nvContentPartPr>
              <p14:xfrm>
                <a:off x="1622254" y="2249765"/>
                <a:ext cx="140400" cy="192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ED9E2E3-46E6-4C44-8630-9C149E3ECD2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17934" y="2245445"/>
                  <a:ext cx="1490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459E4874-626B-4E3B-A40D-CDE64D8DBAF9}"/>
              </a:ext>
            </a:extLst>
          </p:cNvPr>
          <p:cNvGrpSpPr/>
          <p:nvPr/>
        </p:nvGrpSpPr>
        <p:grpSpPr>
          <a:xfrm>
            <a:off x="2781814" y="3780845"/>
            <a:ext cx="874080" cy="154800"/>
            <a:chOff x="2781814" y="3780845"/>
            <a:chExt cx="87408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76F6D7C-EA60-4DB0-A6BA-8E82D63C77F4}"/>
                    </a:ext>
                  </a:extLst>
                </p14:cNvPr>
                <p14:cNvContentPartPr/>
                <p14:nvPr/>
              </p14:nvContentPartPr>
              <p14:xfrm>
                <a:off x="2781814" y="3817565"/>
                <a:ext cx="80640" cy="118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76F6D7C-EA60-4DB0-A6BA-8E82D63C77F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77494" y="3813245"/>
                  <a:ext cx="89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31040DA-D3BD-4654-A4EC-CABC3264CFF1}"/>
                    </a:ext>
                  </a:extLst>
                </p14:cNvPr>
                <p14:cNvContentPartPr/>
                <p14:nvPr/>
              </p14:nvContentPartPr>
              <p14:xfrm>
                <a:off x="2788654" y="3793445"/>
                <a:ext cx="109440" cy="9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31040DA-D3BD-4654-A4EC-CABC3264CFF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84334" y="3789125"/>
                  <a:ext cx="11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A12B39B-2D36-4E5E-8849-596010646C95}"/>
                    </a:ext>
                  </a:extLst>
                </p14:cNvPr>
                <p14:cNvContentPartPr/>
                <p14:nvPr/>
              </p14:nvContentPartPr>
              <p14:xfrm>
                <a:off x="2974054" y="3815045"/>
                <a:ext cx="118440" cy="113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A12B39B-2D36-4E5E-8849-596010646C9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69734" y="3810725"/>
                  <a:ext cx="127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4109EDA-0169-44A0-AC7B-CBD8F46AEC00}"/>
                    </a:ext>
                  </a:extLst>
                </p14:cNvPr>
                <p14:cNvContentPartPr/>
                <p14:nvPr/>
              </p14:nvContentPartPr>
              <p14:xfrm>
                <a:off x="3232174" y="3796685"/>
                <a:ext cx="137520" cy="105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4109EDA-0169-44A0-AC7B-CBD8F46AEC0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27854" y="3792365"/>
                  <a:ext cx="146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E6888E7-2AF0-488A-9284-5990592607FF}"/>
                    </a:ext>
                  </a:extLst>
                </p14:cNvPr>
                <p14:cNvContentPartPr/>
                <p14:nvPr/>
              </p14:nvContentPartPr>
              <p14:xfrm>
                <a:off x="3420454" y="3800285"/>
                <a:ext cx="93600" cy="101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E6888E7-2AF0-488A-9284-5990592607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16134" y="3795965"/>
                  <a:ext cx="10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DFB1625-0FFE-4EC0-BE41-A1A41DC704B5}"/>
                    </a:ext>
                  </a:extLst>
                </p14:cNvPr>
                <p14:cNvContentPartPr/>
                <p14:nvPr/>
              </p14:nvContentPartPr>
              <p14:xfrm>
                <a:off x="3556174" y="3780845"/>
                <a:ext cx="99720" cy="98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DFB1625-0FFE-4EC0-BE41-A1A41DC704B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51854" y="3776525"/>
                  <a:ext cx="1083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B78EC4F9-DAE9-4DD0-B04A-21C7A2EAE150}"/>
              </a:ext>
            </a:extLst>
          </p:cNvPr>
          <p:cNvGrpSpPr/>
          <p:nvPr/>
        </p:nvGrpSpPr>
        <p:grpSpPr>
          <a:xfrm>
            <a:off x="4428094" y="3778685"/>
            <a:ext cx="306360" cy="141840"/>
            <a:chOff x="4428094" y="3778685"/>
            <a:chExt cx="30636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D74E247-D038-47A5-8524-12D3A8AC455D}"/>
                    </a:ext>
                  </a:extLst>
                </p14:cNvPr>
                <p14:cNvContentPartPr/>
                <p14:nvPr/>
              </p14:nvContentPartPr>
              <p14:xfrm>
                <a:off x="4428094" y="3828365"/>
                <a:ext cx="183240" cy="21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D74E247-D038-47A5-8524-12D3A8AC455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23774" y="3824045"/>
                  <a:ext cx="191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575DE1D-7D10-4076-A685-8632BA80042B}"/>
                    </a:ext>
                  </a:extLst>
                </p14:cNvPr>
                <p14:cNvContentPartPr/>
                <p14:nvPr/>
              </p14:nvContentPartPr>
              <p14:xfrm>
                <a:off x="4438894" y="3855725"/>
                <a:ext cx="99720" cy="6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575DE1D-7D10-4076-A685-8632BA8004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34574" y="3851405"/>
                  <a:ext cx="108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1B182A1-69EC-4629-8C98-05949BC58689}"/>
                    </a:ext>
                  </a:extLst>
                </p14:cNvPr>
                <p14:cNvContentPartPr/>
                <p14:nvPr/>
              </p14:nvContentPartPr>
              <p14:xfrm>
                <a:off x="4620334" y="3778685"/>
                <a:ext cx="114120" cy="141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1B182A1-69EC-4629-8C98-05949BC5868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16014" y="3774365"/>
                  <a:ext cx="122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45EF2F8-90C4-4AF9-9BC4-A2FC2CAE7587}"/>
              </a:ext>
            </a:extLst>
          </p:cNvPr>
          <p:cNvGrpSpPr/>
          <p:nvPr/>
        </p:nvGrpSpPr>
        <p:grpSpPr>
          <a:xfrm>
            <a:off x="5032174" y="3629285"/>
            <a:ext cx="426240" cy="270360"/>
            <a:chOff x="5032174" y="3629285"/>
            <a:chExt cx="42624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F7747B8-AB10-4CDC-BDF7-675401F699D2}"/>
                    </a:ext>
                  </a:extLst>
                </p14:cNvPr>
                <p14:cNvContentPartPr/>
                <p14:nvPr/>
              </p14:nvContentPartPr>
              <p14:xfrm>
                <a:off x="5032174" y="3665645"/>
                <a:ext cx="291240" cy="188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F7747B8-AB10-4CDC-BDF7-675401F699D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27854" y="3661325"/>
                  <a:ext cx="299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4712695-A886-4310-9443-EEE990ACD48B}"/>
                    </a:ext>
                  </a:extLst>
                </p14:cNvPr>
                <p14:cNvContentPartPr/>
                <p14:nvPr/>
              </p14:nvContentPartPr>
              <p14:xfrm>
                <a:off x="5262214" y="3658445"/>
                <a:ext cx="145800" cy="241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4712695-A886-4310-9443-EEE990ACD48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257894" y="3654125"/>
                  <a:ext cx="154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3A0D656-B24E-4880-9EE5-C8244F162461}"/>
                    </a:ext>
                  </a:extLst>
                </p14:cNvPr>
                <p14:cNvContentPartPr/>
                <p14:nvPr/>
              </p14:nvContentPartPr>
              <p14:xfrm>
                <a:off x="5373094" y="3728645"/>
                <a:ext cx="85320" cy="88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3A0D656-B24E-4880-9EE5-C8244F16246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68774" y="3724325"/>
                  <a:ext cx="93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C5E32F8-645A-45F1-A2F0-43CF675985C5}"/>
                    </a:ext>
                  </a:extLst>
                </p14:cNvPr>
                <p14:cNvContentPartPr/>
                <p14:nvPr/>
              </p14:nvContentPartPr>
              <p14:xfrm>
                <a:off x="5238094" y="3629285"/>
                <a:ext cx="18360" cy="1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C5E32F8-645A-45F1-A2F0-43CF675985C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33774" y="3624965"/>
                  <a:ext cx="27000" cy="1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D46FB9E8-4645-4A57-AD82-ECC1B487836F}"/>
                  </a:ext>
                </a:extLst>
              </p14:cNvPr>
              <p14:cNvContentPartPr/>
              <p14:nvPr/>
            </p14:nvContentPartPr>
            <p14:xfrm>
              <a:off x="5417014" y="2427965"/>
              <a:ext cx="304920" cy="50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D46FB9E8-4645-4A57-AD82-ECC1B487836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412694" y="2423645"/>
                <a:ext cx="313560" cy="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46FE88B9-73DD-4084-82E7-DDCB1A6C534B}"/>
              </a:ext>
            </a:extLst>
          </p:cNvPr>
          <p:cNvGrpSpPr/>
          <p:nvPr/>
        </p:nvGrpSpPr>
        <p:grpSpPr>
          <a:xfrm>
            <a:off x="961654" y="3838805"/>
            <a:ext cx="1582920" cy="735480"/>
            <a:chOff x="961654" y="3838805"/>
            <a:chExt cx="1582920" cy="73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A8ED824-CFE1-41F2-9449-480F31DCFDBB}"/>
                    </a:ext>
                  </a:extLst>
                </p14:cNvPr>
                <p14:cNvContentPartPr/>
                <p14:nvPr/>
              </p14:nvContentPartPr>
              <p14:xfrm>
                <a:off x="967774" y="4016645"/>
                <a:ext cx="122760" cy="147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A8ED824-CFE1-41F2-9449-480F31DCFDB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3454" y="4012325"/>
                  <a:ext cx="131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2310568-0505-4238-8F32-C995880DB5B0}"/>
                    </a:ext>
                  </a:extLst>
                </p14:cNvPr>
                <p14:cNvContentPartPr/>
                <p14:nvPr/>
              </p14:nvContentPartPr>
              <p14:xfrm>
                <a:off x="1128694" y="4008725"/>
                <a:ext cx="104040" cy="157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2310568-0505-4238-8F32-C995880DB5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4374" y="4004405"/>
                  <a:ext cx="112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9332E9A-9B13-4574-99F4-4DD7F6665879}"/>
                    </a:ext>
                  </a:extLst>
                </p14:cNvPr>
                <p14:cNvContentPartPr/>
                <p14:nvPr/>
              </p14:nvContentPartPr>
              <p14:xfrm>
                <a:off x="1279894" y="3917645"/>
                <a:ext cx="54360" cy="139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9332E9A-9B13-4574-99F4-4DD7F666587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75574" y="3913325"/>
                  <a:ext cx="63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3E65E6D-7330-46FD-8215-4C1530FF309C}"/>
                    </a:ext>
                  </a:extLst>
                </p14:cNvPr>
                <p14:cNvContentPartPr/>
                <p14:nvPr/>
              </p14:nvContentPartPr>
              <p14:xfrm>
                <a:off x="1339294" y="3993965"/>
                <a:ext cx="210600" cy="57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3E65E6D-7330-46FD-8215-4C1530FF309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334974" y="3989645"/>
                  <a:ext cx="219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24E0F91-0F2E-4267-AFF0-496D5176DE8B}"/>
                    </a:ext>
                  </a:extLst>
                </p14:cNvPr>
                <p14:cNvContentPartPr/>
                <p14:nvPr/>
              </p14:nvContentPartPr>
              <p14:xfrm>
                <a:off x="1698574" y="3920525"/>
                <a:ext cx="3960" cy="126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24E0F91-0F2E-4267-AFF0-496D5176DE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94254" y="3916205"/>
                  <a:ext cx="12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74F2AED-9AAE-449B-9849-4181A8017C9F}"/>
                    </a:ext>
                  </a:extLst>
                </p14:cNvPr>
                <p14:cNvContentPartPr/>
                <p14:nvPr/>
              </p14:nvContentPartPr>
              <p14:xfrm>
                <a:off x="1584094" y="3886685"/>
                <a:ext cx="206640" cy="77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74F2AED-9AAE-449B-9849-4181A8017C9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79774" y="3882365"/>
                  <a:ext cx="215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2BBA25-B3C9-4EEE-8DD2-8246D798335F}"/>
                    </a:ext>
                  </a:extLst>
                </p14:cNvPr>
                <p14:cNvContentPartPr/>
                <p14:nvPr/>
              </p14:nvContentPartPr>
              <p14:xfrm>
                <a:off x="1967494" y="3899645"/>
                <a:ext cx="5040" cy="123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2BBA25-B3C9-4EEE-8DD2-8246D79833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63174" y="3895325"/>
                  <a:ext cx="13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BACE910-15AB-430C-ADD3-AC6787D68E2B}"/>
                    </a:ext>
                  </a:extLst>
                </p14:cNvPr>
                <p14:cNvContentPartPr/>
                <p14:nvPr/>
              </p14:nvContentPartPr>
              <p14:xfrm>
                <a:off x="1892974" y="3877325"/>
                <a:ext cx="155880" cy="9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BACE910-15AB-430C-ADD3-AC6787D68E2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88654" y="3873005"/>
                  <a:ext cx="164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0CEAAF6-74CD-43FA-9BB8-9DFFCF56C6AA}"/>
                    </a:ext>
                  </a:extLst>
                </p14:cNvPr>
                <p14:cNvContentPartPr/>
                <p14:nvPr/>
              </p14:nvContentPartPr>
              <p14:xfrm>
                <a:off x="1876414" y="3945365"/>
                <a:ext cx="162360" cy="32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0CEAAF6-74CD-43FA-9BB8-9DFFCF56C6A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72094" y="3941045"/>
                  <a:ext cx="171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82DDF6D-BCE2-4B45-849D-CCE48BBCEC6E}"/>
                    </a:ext>
                  </a:extLst>
                </p14:cNvPr>
                <p14:cNvContentPartPr/>
                <p14:nvPr/>
              </p14:nvContentPartPr>
              <p14:xfrm>
                <a:off x="2053534" y="3907925"/>
                <a:ext cx="169920" cy="93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82DDF6D-BCE2-4B45-849D-CCE48BBCEC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49214" y="3903605"/>
                  <a:ext cx="178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0B8D7BF-07C0-42A1-94E4-47B384233681}"/>
                    </a:ext>
                  </a:extLst>
                </p14:cNvPr>
                <p14:cNvContentPartPr/>
                <p14:nvPr/>
              </p14:nvContentPartPr>
              <p14:xfrm>
                <a:off x="2209774" y="3846365"/>
                <a:ext cx="27720" cy="47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0B8D7BF-07C0-42A1-94E4-47B38423368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05454" y="3842045"/>
                  <a:ext cx="36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0DA926A-22D9-4F05-BE5E-75B4D440ADB3}"/>
                    </a:ext>
                  </a:extLst>
                </p14:cNvPr>
                <p14:cNvContentPartPr/>
                <p14:nvPr/>
              </p14:nvContentPartPr>
              <p14:xfrm>
                <a:off x="2247214" y="3838805"/>
                <a:ext cx="92520" cy="136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0DA926A-22D9-4F05-BE5E-75B4D440AD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42894" y="3834485"/>
                  <a:ext cx="101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16930F5-4B94-4895-937A-09FAFC6E54F2}"/>
                    </a:ext>
                  </a:extLst>
                </p14:cNvPr>
                <p14:cNvContentPartPr/>
                <p14:nvPr/>
              </p14:nvContentPartPr>
              <p14:xfrm>
                <a:off x="2372134" y="3886685"/>
                <a:ext cx="172440" cy="88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16930F5-4B94-4895-937A-09FAFC6E54F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67814" y="3882365"/>
                  <a:ext cx="181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7619B7-E6CB-4599-8196-5452BA080F06}"/>
                    </a:ext>
                  </a:extLst>
                </p14:cNvPr>
                <p14:cNvContentPartPr/>
                <p14:nvPr/>
              </p14:nvContentPartPr>
              <p14:xfrm>
                <a:off x="961654" y="4351805"/>
                <a:ext cx="191160" cy="222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7619B7-E6CB-4599-8196-5452BA080F0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7334" y="4347485"/>
                  <a:ext cx="199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F85397F-86CF-4676-B701-70C45AAE7113}"/>
                    </a:ext>
                  </a:extLst>
                </p14:cNvPr>
                <p14:cNvContentPartPr/>
                <p14:nvPr/>
              </p14:nvContentPartPr>
              <p14:xfrm>
                <a:off x="1160734" y="4329845"/>
                <a:ext cx="134280" cy="191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F85397F-86CF-4676-B701-70C45AAE711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6414" y="4325525"/>
                  <a:ext cx="142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D89520A-6168-4C36-B3D2-E14AF92E3EB3}"/>
                    </a:ext>
                  </a:extLst>
                </p14:cNvPr>
                <p14:cNvContentPartPr/>
                <p14:nvPr/>
              </p14:nvContentPartPr>
              <p14:xfrm>
                <a:off x="1309054" y="4240925"/>
                <a:ext cx="58680" cy="154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D89520A-6168-4C36-B3D2-E14AF92E3EB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04734" y="4236605"/>
                  <a:ext cx="67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D7A0EC2-9CC1-4BA5-8AE2-15C2C69C40F5}"/>
                    </a:ext>
                  </a:extLst>
                </p14:cNvPr>
                <p14:cNvContentPartPr/>
                <p14:nvPr/>
              </p14:nvContentPartPr>
              <p14:xfrm>
                <a:off x="1383934" y="4296005"/>
                <a:ext cx="181440" cy="709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D7A0EC2-9CC1-4BA5-8AE2-15C2C69C40F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79614" y="4291685"/>
                  <a:ext cx="190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2A01D2F-2272-4E55-AD91-52399573A292}"/>
                    </a:ext>
                  </a:extLst>
                </p14:cNvPr>
                <p14:cNvContentPartPr/>
                <p14:nvPr/>
              </p14:nvContentPartPr>
              <p14:xfrm>
                <a:off x="1701094" y="4265405"/>
                <a:ext cx="10440" cy="140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2A01D2F-2272-4E55-AD91-52399573A2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96774" y="4261085"/>
                  <a:ext cx="19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57EA899-5F71-4FD2-82C3-DAFB926CF8AC}"/>
                    </a:ext>
                  </a:extLst>
                </p14:cNvPr>
                <p14:cNvContentPartPr/>
                <p14:nvPr/>
              </p14:nvContentPartPr>
              <p14:xfrm>
                <a:off x="1619014" y="4226525"/>
                <a:ext cx="183960" cy="72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57EA899-5F71-4FD2-82C3-DAFB926CF8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14694" y="4222205"/>
                  <a:ext cx="192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1554623-C38E-4F18-A3D1-80BC5FF2F7DC}"/>
                    </a:ext>
                  </a:extLst>
                </p14:cNvPr>
                <p14:cNvContentPartPr/>
                <p14:nvPr/>
              </p14:nvContentPartPr>
              <p14:xfrm>
                <a:off x="1950574" y="4195205"/>
                <a:ext cx="115920" cy="180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1554623-C38E-4F18-A3D1-80BC5FF2F7D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46254" y="4190885"/>
                  <a:ext cx="124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10C526D-B1E2-43BB-AF36-0874DBCEA5A2}"/>
                    </a:ext>
                  </a:extLst>
                </p14:cNvPr>
                <p14:cNvContentPartPr/>
                <p14:nvPr/>
              </p14:nvContentPartPr>
              <p14:xfrm>
                <a:off x="1994854" y="4249205"/>
                <a:ext cx="327960" cy="91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10C526D-B1E2-43BB-AF36-0874DBCEA5A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90534" y="4244885"/>
                  <a:ext cx="336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D4FDDAD-55E1-46E9-B6F6-C144FC881282}"/>
                    </a:ext>
                  </a:extLst>
                </p14:cNvPr>
                <p14:cNvContentPartPr/>
                <p14:nvPr/>
              </p14:nvContentPartPr>
              <p14:xfrm>
                <a:off x="2287174" y="4201685"/>
                <a:ext cx="45720" cy="42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D4FDDAD-55E1-46E9-B6F6-C144FC88128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82854" y="4197365"/>
                  <a:ext cx="54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E40302A-AE9B-4EEB-A641-98E5B628A784}"/>
                    </a:ext>
                  </a:extLst>
                </p14:cNvPr>
                <p14:cNvContentPartPr/>
                <p14:nvPr/>
              </p14:nvContentPartPr>
              <p14:xfrm>
                <a:off x="2330734" y="4254605"/>
                <a:ext cx="159120" cy="2415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E40302A-AE9B-4EEB-A641-98E5B628A78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26414" y="4250285"/>
                  <a:ext cx="1677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E6C15010-A5C6-4A4A-9BD0-B0F4BC6D5D12}"/>
              </a:ext>
            </a:extLst>
          </p:cNvPr>
          <p:cNvGrpSpPr/>
          <p:nvPr/>
        </p:nvGrpSpPr>
        <p:grpSpPr>
          <a:xfrm>
            <a:off x="1471054" y="2748725"/>
            <a:ext cx="321840" cy="215640"/>
            <a:chOff x="1471054" y="2748725"/>
            <a:chExt cx="32184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22281DF-EB97-4747-BF4E-C1C12B674C37}"/>
                    </a:ext>
                  </a:extLst>
                </p14:cNvPr>
                <p14:cNvContentPartPr/>
                <p14:nvPr/>
              </p14:nvContentPartPr>
              <p14:xfrm>
                <a:off x="1471054" y="2816405"/>
                <a:ext cx="213840" cy="22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22281DF-EB97-4747-BF4E-C1C12B674C3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66734" y="2812085"/>
                  <a:ext cx="222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8F810DC-E073-4B01-9F5D-A04C7C2F4AE5}"/>
                    </a:ext>
                  </a:extLst>
                </p14:cNvPr>
                <p14:cNvContentPartPr/>
                <p14:nvPr/>
              </p14:nvContentPartPr>
              <p14:xfrm>
                <a:off x="1606054" y="2748725"/>
                <a:ext cx="186840" cy="215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8F810DC-E073-4B01-9F5D-A04C7C2F4AE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01734" y="2744405"/>
                  <a:ext cx="19548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F1709580-F8DD-4CA9-9CA4-AC496D9EE784}"/>
              </a:ext>
            </a:extLst>
          </p:cNvPr>
          <p:cNvGrpSpPr/>
          <p:nvPr/>
        </p:nvGrpSpPr>
        <p:grpSpPr>
          <a:xfrm>
            <a:off x="2767774" y="4164965"/>
            <a:ext cx="830880" cy="176040"/>
            <a:chOff x="2767774" y="4164965"/>
            <a:chExt cx="83088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DF8BB08-B310-45F1-9E85-AF873E12B557}"/>
                    </a:ext>
                  </a:extLst>
                </p14:cNvPr>
                <p14:cNvContentPartPr/>
                <p14:nvPr/>
              </p14:nvContentPartPr>
              <p14:xfrm>
                <a:off x="2767774" y="4226165"/>
                <a:ext cx="137160" cy="114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DF8BB08-B310-45F1-9E85-AF873E12B55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63454" y="4221845"/>
                  <a:ext cx="145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F6B6ED9-4850-40D7-85FA-4B93A38F8F45}"/>
                    </a:ext>
                  </a:extLst>
                </p14:cNvPr>
                <p14:cNvContentPartPr/>
                <p14:nvPr/>
              </p14:nvContentPartPr>
              <p14:xfrm>
                <a:off x="3017614" y="4216085"/>
                <a:ext cx="122400" cy="109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F6B6ED9-4850-40D7-85FA-4B93A38F8F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13294" y="4211765"/>
                  <a:ext cx="131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92CC905-DD62-4C5C-8584-DE08376F5698}"/>
                    </a:ext>
                  </a:extLst>
                </p14:cNvPr>
                <p14:cNvContentPartPr/>
                <p14:nvPr/>
              </p14:nvContentPartPr>
              <p14:xfrm>
                <a:off x="3195814" y="4262525"/>
                <a:ext cx="103680" cy="12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92CC905-DD62-4C5C-8584-DE08376F569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91494" y="4258205"/>
                  <a:ext cx="112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9BECC2A-C9FD-4400-ABD5-301CAA98BE1E}"/>
                    </a:ext>
                  </a:extLst>
                </p14:cNvPr>
                <p14:cNvContentPartPr/>
                <p14:nvPr/>
              </p14:nvContentPartPr>
              <p14:xfrm>
                <a:off x="3352054" y="4185845"/>
                <a:ext cx="80640" cy="114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9BECC2A-C9FD-4400-ABD5-301CAA98BE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47734" y="4181525"/>
                  <a:ext cx="89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0513250-1615-4AC5-A3EB-48CC2617B7E6}"/>
                    </a:ext>
                  </a:extLst>
                </p14:cNvPr>
                <p14:cNvContentPartPr/>
                <p14:nvPr/>
              </p14:nvContentPartPr>
              <p14:xfrm>
                <a:off x="3374374" y="4164965"/>
                <a:ext cx="93960" cy="6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0513250-1615-4AC5-A3EB-48CC2617B7E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70054" y="4160645"/>
                  <a:ext cx="102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A690BAB-DCE2-4B97-A14F-FACDD4511092}"/>
                    </a:ext>
                  </a:extLst>
                </p14:cNvPr>
                <p14:cNvContentPartPr/>
                <p14:nvPr/>
              </p14:nvContentPartPr>
              <p14:xfrm>
                <a:off x="3488494" y="4164965"/>
                <a:ext cx="110160" cy="116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A690BAB-DCE2-4B97-A14F-FACDD451109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84174" y="4160645"/>
                  <a:ext cx="1188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31338A33-D31C-44CB-80CD-6A14AF5FAFC1}"/>
              </a:ext>
            </a:extLst>
          </p:cNvPr>
          <p:cNvGrpSpPr/>
          <p:nvPr/>
        </p:nvGrpSpPr>
        <p:grpSpPr>
          <a:xfrm>
            <a:off x="4427014" y="4120325"/>
            <a:ext cx="307080" cy="186120"/>
            <a:chOff x="4427014" y="4120325"/>
            <a:chExt cx="30708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37100E0-6A57-407F-A142-E1DE2E295445}"/>
                    </a:ext>
                  </a:extLst>
                </p14:cNvPr>
                <p14:cNvContentPartPr/>
                <p14:nvPr/>
              </p14:nvContentPartPr>
              <p14:xfrm>
                <a:off x="4427014" y="4169645"/>
                <a:ext cx="195840" cy="10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37100E0-6A57-407F-A142-E1DE2E29544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422694" y="4165325"/>
                  <a:ext cx="204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0555938-A54A-44CB-BED6-BBBD5D75643B}"/>
                    </a:ext>
                  </a:extLst>
                </p14:cNvPr>
                <p14:cNvContentPartPr/>
                <p14:nvPr/>
              </p14:nvContentPartPr>
              <p14:xfrm>
                <a:off x="4433854" y="4222925"/>
                <a:ext cx="201600" cy="5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555938-A54A-44CB-BED6-BBBD5D75643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29534" y="4218605"/>
                  <a:ext cx="210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F6B8252-CA63-4822-87DA-28604689E375}"/>
                    </a:ext>
                  </a:extLst>
                </p14:cNvPr>
                <p14:cNvContentPartPr/>
                <p14:nvPr/>
              </p14:nvContentPartPr>
              <p14:xfrm>
                <a:off x="4553014" y="4120325"/>
                <a:ext cx="181080" cy="186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F6B8252-CA63-4822-87DA-28604689E37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48694" y="4116005"/>
                  <a:ext cx="1897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AC67F5C6-3B49-4D1C-BF1D-74C95163704E}"/>
              </a:ext>
            </a:extLst>
          </p:cNvPr>
          <p:cNvGrpSpPr/>
          <p:nvPr/>
        </p:nvGrpSpPr>
        <p:grpSpPr>
          <a:xfrm>
            <a:off x="4874854" y="4030325"/>
            <a:ext cx="652680" cy="297000"/>
            <a:chOff x="4874854" y="4030325"/>
            <a:chExt cx="65268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D750285-C414-4EF1-B13E-F5778F8239E1}"/>
                    </a:ext>
                  </a:extLst>
                </p14:cNvPr>
                <p14:cNvContentPartPr/>
                <p14:nvPr/>
              </p14:nvContentPartPr>
              <p14:xfrm>
                <a:off x="4915534" y="4108085"/>
                <a:ext cx="25920" cy="134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D750285-C414-4EF1-B13E-F5778F8239E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11214" y="4103765"/>
                  <a:ext cx="34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81C32B4-2B4A-45B0-863D-C019FEF0E981}"/>
                    </a:ext>
                  </a:extLst>
                </p14:cNvPr>
                <p14:cNvContentPartPr/>
                <p14:nvPr/>
              </p14:nvContentPartPr>
              <p14:xfrm>
                <a:off x="4874854" y="4073165"/>
                <a:ext cx="266760" cy="1206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81C32B4-2B4A-45B0-863D-C019FEF0E9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70534" y="4068845"/>
                  <a:ext cx="275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F7B9E9F-BDC8-4517-AAAE-1B1E9751A067}"/>
                    </a:ext>
                  </a:extLst>
                </p14:cNvPr>
                <p14:cNvContentPartPr/>
                <p14:nvPr/>
              </p14:nvContentPartPr>
              <p14:xfrm>
                <a:off x="5135854" y="4132205"/>
                <a:ext cx="117720" cy="63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F7B9E9F-BDC8-4517-AAAE-1B1E9751A06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131534" y="4127885"/>
                  <a:ext cx="126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C1D37C5-1C80-4D95-8C0A-5C7A53A33647}"/>
                    </a:ext>
                  </a:extLst>
                </p14:cNvPr>
                <p14:cNvContentPartPr/>
                <p14:nvPr/>
              </p14:nvContentPartPr>
              <p14:xfrm>
                <a:off x="5213254" y="4030325"/>
                <a:ext cx="91440" cy="1450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C1D37C5-1C80-4D95-8C0A-5C7A53A3364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08934" y="4026005"/>
                  <a:ext cx="100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74886D8-AD61-4F4A-B4CE-CC5B86AE4490}"/>
                    </a:ext>
                  </a:extLst>
                </p14:cNvPr>
                <p14:cNvContentPartPr/>
                <p14:nvPr/>
              </p14:nvContentPartPr>
              <p14:xfrm>
                <a:off x="5018134" y="4044005"/>
                <a:ext cx="64080" cy="9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74886D8-AD61-4F4A-B4CE-CC5B86AE449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13814" y="4039685"/>
                  <a:ext cx="72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93EE9DD-F80A-493E-96E7-31F70DFE5B87}"/>
                    </a:ext>
                  </a:extLst>
                </p14:cNvPr>
                <p14:cNvContentPartPr/>
                <p14:nvPr/>
              </p14:nvContentPartPr>
              <p14:xfrm>
                <a:off x="5102374" y="4049045"/>
                <a:ext cx="24480" cy="28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93EE9DD-F80A-493E-96E7-31F70DFE5B8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98054" y="4044725"/>
                  <a:ext cx="3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643557E-8352-4D25-8520-4A1249C46B40}"/>
                    </a:ext>
                  </a:extLst>
                </p14:cNvPr>
                <p14:cNvContentPartPr/>
                <p14:nvPr/>
              </p14:nvContentPartPr>
              <p14:xfrm>
                <a:off x="5333494" y="4100165"/>
                <a:ext cx="194040" cy="227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643557E-8352-4D25-8520-4A1249C46B4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29174" y="4095845"/>
                  <a:ext cx="20268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2DF395C-BBE7-4966-85E2-DE79FD028BDD}"/>
                  </a:ext>
                </a:extLst>
              </p14:cNvPr>
              <p14:cNvContentPartPr/>
              <p14:nvPr/>
            </p14:nvContentPartPr>
            <p14:xfrm>
              <a:off x="4062334" y="2908925"/>
              <a:ext cx="163080" cy="219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2DF395C-BBE7-4966-85E2-DE79FD028BD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058014" y="2904605"/>
                <a:ext cx="1717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B33D50CF-4D9E-46EF-A462-157C9DF1C650}"/>
              </a:ext>
            </a:extLst>
          </p:cNvPr>
          <p:cNvGrpSpPr/>
          <p:nvPr/>
        </p:nvGrpSpPr>
        <p:grpSpPr>
          <a:xfrm>
            <a:off x="3453214" y="1272005"/>
            <a:ext cx="7732440" cy="4500000"/>
            <a:chOff x="3453214" y="1272005"/>
            <a:chExt cx="7732440" cy="450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21AA489-2F1D-4B97-89DA-924D33058E9A}"/>
                    </a:ext>
                  </a:extLst>
                </p14:cNvPr>
                <p14:cNvContentPartPr/>
                <p14:nvPr/>
              </p14:nvContentPartPr>
              <p14:xfrm>
                <a:off x="3453214" y="2555045"/>
                <a:ext cx="921600" cy="565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21AA489-2F1D-4B97-89DA-924D33058E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48894" y="2550725"/>
                  <a:ext cx="9302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C0DDC18-8FC8-4495-A3E5-F833D025FB62}"/>
                    </a:ext>
                  </a:extLst>
                </p14:cNvPr>
                <p14:cNvContentPartPr/>
                <p14:nvPr/>
              </p14:nvContentPartPr>
              <p14:xfrm>
                <a:off x="5842534" y="2214845"/>
                <a:ext cx="360" cy="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C0DDC18-8FC8-4495-A3E5-F833D025FB6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38214" y="2210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72427BE-5A9D-414F-89E8-451B488DBFE8}"/>
                    </a:ext>
                  </a:extLst>
                </p14:cNvPr>
                <p14:cNvContentPartPr/>
                <p14:nvPr/>
              </p14:nvContentPartPr>
              <p14:xfrm>
                <a:off x="5810134" y="2202605"/>
                <a:ext cx="10080" cy="28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72427BE-5A9D-414F-89E8-451B488DBFE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05814" y="2198285"/>
                  <a:ext cx="18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72E16A6-DEA4-450D-AC02-F11176C9183A}"/>
                    </a:ext>
                  </a:extLst>
                </p14:cNvPr>
                <p14:cNvContentPartPr/>
                <p14:nvPr/>
              </p14:nvContentPartPr>
              <p14:xfrm>
                <a:off x="4949014" y="2013965"/>
                <a:ext cx="978120" cy="5839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72E16A6-DEA4-450D-AC02-F11176C9183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44694" y="2009645"/>
                  <a:ext cx="9867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A8932FF-34CC-45CC-8A05-F0E365589C76}"/>
                    </a:ext>
                  </a:extLst>
                </p14:cNvPr>
                <p14:cNvContentPartPr/>
                <p14:nvPr/>
              </p14:nvContentPartPr>
              <p14:xfrm>
                <a:off x="4281934" y="2356325"/>
                <a:ext cx="554400" cy="3668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A8932FF-34CC-45CC-8A05-F0E365589C7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277614" y="2352005"/>
                  <a:ext cx="5630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A473710-7C52-4AC4-89BD-64F10D98A1DD}"/>
                    </a:ext>
                  </a:extLst>
                </p14:cNvPr>
                <p14:cNvContentPartPr/>
                <p14:nvPr/>
              </p14:nvContentPartPr>
              <p14:xfrm>
                <a:off x="4631494" y="1607165"/>
                <a:ext cx="2631600" cy="710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A473710-7C52-4AC4-89BD-64F10D98A1D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627174" y="1602845"/>
                  <a:ext cx="264024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339B59D-EBC4-4BD5-88D1-5A70806723FD}"/>
                    </a:ext>
                  </a:extLst>
                </p14:cNvPr>
                <p14:cNvContentPartPr/>
                <p14:nvPr/>
              </p14:nvContentPartPr>
              <p14:xfrm>
                <a:off x="7088854" y="1674125"/>
                <a:ext cx="287640" cy="282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339B59D-EBC4-4BD5-88D1-5A70806723F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84534" y="1669805"/>
                  <a:ext cx="296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6539D2F-3364-499F-ABC2-0CCDCA8D974E}"/>
                    </a:ext>
                  </a:extLst>
                </p14:cNvPr>
                <p14:cNvContentPartPr/>
                <p14:nvPr/>
              </p14:nvContentPartPr>
              <p14:xfrm>
                <a:off x="7708414" y="1634885"/>
                <a:ext cx="722880" cy="198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6539D2F-3364-499F-ABC2-0CCDCA8D974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704094" y="1630565"/>
                  <a:ext cx="731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B38041F-6141-472E-B565-E26A7572D26A}"/>
                    </a:ext>
                  </a:extLst>
                </p14:cNvPr>
                <p14:cNvContentPartPr/>
                <p14:nvPr/>
              </p14:nvContentPartPr>
              <p14:xfrm>
                <a:off x="8392414" y="1518605"/>
                <a:ext cx="19440" cy="1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B38041F-6141-472E-B565-E26A7572D2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88094" y="1514285"/>
                  <a:ext cx="28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3443756-3C6F-4E09-BDF5-DE61E71AE068}"/>
                    </a:ext>
                  </a:extLst>
                </p14:cNvPr>
                <p14:cNvContentPartPr/>
                <p14:nvPr/>
              </p14:nvContentPartPr>
              <p14:xfrm>
                <a:off x="8675374" y="1485485"/>
                <a:ext cx="126360" cy="228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3443756-3C6F-4E09-BDF5-DE61E71AE06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671054" y="1481165"/>
                  <a:ext cx="135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5727708-5CA1-4E6C-AB8D-4A483C8CD19A}"/>
                    </a:ext>
                  </a:extLst>
                </p14:cNvPr>
                <p14:cNvContentPartPr/>
                <p14:nvPr/>
              </p14:nvContentPartPr>
              <p14:xfrm>
                <a:off x="8852494" y="1599605"/>
                <a:ext cx="90720" cy="684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5727708-5CA1-4E6C-AB8D-4A483C8CD19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48174" y="1595285"/>
                  <a:ext cx="99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CCE3C1C-8B5D-48F2-9F9E-3BF9A510E992}"/>
                    </a:ext>
                  </a:extLst>
                </p14:cNvPr>
                <p14:cNvContentPartPr/>
                <p14:nvPr/>
              </p14:nvContentPartPr>
              <p14:xfrm>
                <a:off x="8972374" y="1570085"/>
                <a:ext cx="101160" cy="106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CCE3C1C-8B5D-48F2-9F9E-3BF9A510E99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68054" y="1565765"/>
                  <a:ext cx="109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5500C35-2181-4B70-A061-7F5BD8DAD5AC}"/>
                    </a:ext>
                  </a:extLst>
                </p14:cNvPr>
                <p14:cNvContentPartPr/>
                <p14:nvPr/>
              </p14:nvContentPartPr>
              <p14:xfrm>
                <a:off x="9114934" y="1458845"/>
                <a:ext cx="88920" cy="163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5500C35-2181-4B70-A061-7F5BD8DAD5A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110614" y="1454525"/>
                  <a:ext cx="97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13126C4-6AB8-44BE-B4E4-497C814229BF}"/>
                    </a:ext>
                  </a:extLst>
                </p14:cNvPr>
                <p14:cNvContentPartPr/>
                <p14:nvPr/>
              </p14:nvContentPartPr>
              <p14:xfrm>
                <a:off x="9285214" y="1571525"/>
                <a:ext cx="93960" cy="111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13126C4-6AB8-44BE-B4E4-497C814229B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280894" y="1567205"/>
                  <a:ext cx="102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6D45184-0E2B-4325-B47C-BF842B187AF1}"/>
                    </a:ext>
                  </a:extLst>
                </p14:cNvPr>
                <p14:cNvContentPartPr/>
                <p14:nvPr/>
              </p14:nvContentPartPr>
              <p14:xfrm>
                <a:off x="9448294" y="1432925"/>
                <a:ext cx="152640" cy="198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6D45184-0E2B-4325-B47C-BF842B187AF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443974" y="1428605"/>
                  <a:ext cx="161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80E0E48-2204-4C72-AF7C-36F5C9D52CFB}"/>
                    </a:ext>
                  </a:extLst>
                </p14:cNvPr>
                <p14:cNvContentPartPr/>
                <p14:nvPr/>
              </p14:nvContentPartPr>
              <p14:xfrm>
                <a:off x="9644494" y="1410965"/>
                <a:ext cx="32760" cy="200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80E0E48-2204-4C72-AF7C-36F5C9D52CF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40174" y="1406645"/>
                  <a:ext cx="41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AD4030C-756A-4AF8-8C6C-F8584DE4E9C8}"/>
                    </a:ext>
                  </a:extLst>
                </p14:cNvPr>
                <p14:cNvContentPartPr/>
                <p14:nvPr/>
              </p14:nvContentPartPr>
              <p14:xfrm>
                <a:off x="9666814" y="1485845"/>
                <a:ext cx="211320" cy="89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AD4030C-756A-4AF8-8C6C-F8584DE4E9C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62494" y="1481525"/>
                  <a:ext cx="219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5129303-4C76-45E5-9585-E565A99FB224}"/>
                    </a:ext>
                  </a:extLst>
                </p14:cNvPr>
                <p14:cNvContentPartPr/>
                <p14:nvPr/>
              </p14:nvContentPartPr>
              <p14:xfrm>
                <a:off x="9876334" y="1422485"/>
                <a:ext cx="32760" cy="50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5129303-4C76-45E5-9585-E565A99FB22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72014" y="1418165"/>
                  <a:ext cx="41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312D542-9C3E-432C-97AE-5A95F2295B3D}"/>
                    </a:ext>
                  </a:extLst>
                </p14:cNvPr>
                <p14:cNvContentPartPr/>
                <p14:nvPr/>
              </p14:nvContentPartPr>
              <p14:xfrm>
                <a:off x="9906574" y="1329605"/>
                <a:ext cx="125280" cy="230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312D542-9C3E-432C-97AE-5A95F2295B3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902254" y="1325285"/>
                  <a:ext cx="133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604AF85-9BD6-4175-B655-A99CD09B5527}"/>
                    </a:ext>
                  </a:extLst>
                </p14:cNvPr>
                <p14:cNvContentPartPr/>
                <p14:nvPr/>
              </p14:nvContentPartPr>
              <p14:xfrm>
                <a:off x="10049854" y="1419245"/>
                <a:ext cx="469800" cy="3373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604AF85-9BD6-4175-B655-A99CD09B552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45534" y="1414925"/>
                  <a:ext cx="478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E73DF9B-D204-4649-BFA9-FA6B39CADE48}"/>
                    </a:ext>
                  </a:extLst>
                </p14:cNvPr>
                <p14:cNvContentPartPr/>
                <p14:nvPr/>
              </p14:nvContentPartPr>
              <p14:xfrm>
                <a:off x="10495174" y="1339685"/>
                <a:ext cx="33480" cy="30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E73DF9B-D204-4649-BFA9-FA6B39CADE4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90854" y="1335365"/>
                  <a:ext cx="42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A6B4170-D6AE-4196-A427-106A3F3274F6}"/>
                    </a:ext>
                  </a:extLst>
                </p14:cNvPr>
                <p14:cNvContentPartPr/>
                <p14:nvPr/>
              </p14:nvContentPartPr>
              <p14:xfrm>
                <a:off x="10551334" y="1276325"/>
                <a:ext cx="125280" cy="201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A6B4170-D6AE-4196-A427-106A3F3274F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47014" y="1272005"/>
                  <a:ext cx="133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64C4571-1FF3-4779-8025-4B941A268684}"/>
                    </a:ext>
                  </a:extLst>
                </p14:cNvPr>
                <p14:cNvContentPartPr/>
                <p14:nvPr/>
              </p14:nvContentPartPr>
              <p14:xfrm>
                <a:off x="10710814" y="1272005"/>
                <a:ext cx="178920" cy="1976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64C4571-1FF3-4779-8025-4B941A26868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706494" y="1267685"/>
                  <a:ext cx="187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6FD7090-79A7-49D6-95E4-71A4C21D10B9}"/>
                    </a:ext>
                  </a:extLst>
                </p14:cNvPr>
                <p14:cNvContentPartPr/>
                <p14:nvPr/>
              </p14:nvContentPartPr>
              <p14:xfrm>
                <a:off x="7161574" y="2113325"/>
                <a:ext cx="264600" cy="157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6FD7090-79A7-49D6-95E4-71A4C21D10B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57254" y="2109005"/>
                  <a:ext cx="273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D911851-3CD8-4705-9D1F-B3C68488AF1E}"/>
                    </a:ext>
                  </a:extLst>
                </p14:cNvPr>
                <p14:cNvContentPartPr/>
                <p14:nvPr/>
              </p14:nvContentPartPr>
              <p14:xfrm>
                <a:off x="7485934" y="2166605"/>
                <a:ext cx="522720" cy="61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D911851-3CD8-4705-9D1F-B3C68488AF1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81614" y="2162285"/>
                  <a:ext cx="531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C1CC3B9-8D7B-4F84-8647-4840839A855D}"/>
                    </a:ext>
                  </a:extLst>
                </p14:cNvPr>
                <p14:cNvContentPartPr/>
                <p14:nvPr/>
              </p14:nvContentPartPr>
              <p14:xfrm>
                <a:off x="8172094" y="2018645"/>
                <a:ext cx="123120" cy="176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C1CC3B9-8D7B-4F84-8647-4840839A855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67774" y="2014325"/>
                  <a:ext cx="131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C8FCD00-F05E-45ED-B274-910F36E5BAD5}"/>
                    </a:ext>
                  </a:extLst>
                </p14:cNvPr>
                <p14:cNvContentPartPr/>
                <p14:nvPr/>
              </p14:nvContentPartPr>
              <p14:xfrm>
                <a:off x="8236534" y="2123045"/>
                <a:ext cx="86400" cy="324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C8FCD00-F05E-45ED-B274-910F36E5BAD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32214" y="2118725"/>
                  <a:ext cx="95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6629607-6F4F-4288-813E-E1DB83666630}"/>
                    </a:ext>
                  </a:extLst>
                </p14:cNvPr>
                <p14:cNvContentPartPr/>
                <p14:nvPr/>
              </p14:nvContentPartPr>
              <p14:xfrm>
                <a:off x="8354254" y="2107925"/>
                <a:ext cx="300960" cy="349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6629607-6F4F-4288-813E-E1DB8366663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49934" y="2103605"/>
                  <a:ext cx="30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C0E3867-B37C-4E10-8EA3-15A578D97DD7}"/>
                    </a:ext>
                  </a:extLst>
                </p14:cNvPr>
                <p14:cNvContentPartPr/>
                <p14:nvPr/>
              </p14:nvContentPartPr>
              <p14:xfrm>
                <a:off x="8678254" y="2085245"/>
                <a:ext cx="189000" cy="36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C0E3867-B37C-4E10-8EA3-15A578D97DD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673934" y="2080925"/>
                  <a:ext cx="197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457EFB3-4083-427B-A742-87E1C88D4D77}"/>
                    </a:ext>
                  </a:extLst>
                </p14:cNvPr>
                <p14:cNvContentPartPr/>
                <p14:nvPr/>
              </p14:nvContentPartPr>
              <p14:xfrm>
                <a:off x="8930254" y="1934045"/>
                <a:ext cx="126000" cy="1940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457EFB3-4083-427B-A742-87E1C88D4D7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25934" y="1929725"/>
                  <a:ext cx="134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A5BF580-B064-4DB5-913C-33E20EE43BE5}"/>
                    </a:ext>
                  </a:extLst>
                </p14:cNvPr>
                <p14:cNvContentPartPr/>
                <p14:nvPr/>
              </p14:nvContentPartPr>
              <p14:xfrm>
                <a:off x="9122134" y="1977245"/>
                <a:ext cx="137880" cy="1054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A5BF580-B064-4DB5-913C-33E20EE43BE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117814" y="1972925"/>
                  <a:ext cx="146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1328521-A8D0-4CBF-ADFE-9A5C6DAD94E0}"/>
                    </a:ext>
                  </a:extLst>
                </p14:cNvPr>
                <p14:cNvContentPartPr/>
                <p14:nvPr/>
              </p14:nvContentPartPr>
              <p14:xfrm>
                <a:off x="9327334" y="1971845"/>
                <a:ext cx="79560" cy="921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1328521-A8D0-4CBF-ADFE-9A5C6DAD94E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23014" y="1967525"/>
                  <a:ext cx="88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3CFCB79-16EB-4BD0-8CAC-191ADED53CEA}"/>
                    </a:ext>
                  </a:extLst>
                </p14:cNvPr>
                <p14:cNvContentPartPr/>
                <p14:nvPr/>
              </p14:nvContentPartPr>
              <p14:xfrm>
                <a:off x="9660334" y="1911725"/>
                <a:ext cx="209160" cy="1231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3CFCB79-16EB-4BD0-8CAC-191ADED53CE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56014" y="1907405"/>
                  <a:ext cx="217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D2D75C3-E332-448F-9837-B0CB1DF947C0}"/>
                    </a:ext>
                  </a:extLst>
                </p14:cNvPr>
                <p14:cNvContentPartPr/>
                <p14:nvPr/>
              </p14:nvContentPartPr>
              <p14:xfrm>
                <a:off x="9864094" y="1954205"/>
                <a:ext cx="268560" cy="781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D2D75C3-E332-448F-9837-B0CB1DF947C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59774" y="1949885"/>
                  <a:ext cx="277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7506E2A-ADB0-4CC3-AF9D-1D40854983FA}"/>
                    </a:ext>
                  </a:extLst>
                </p14:cNvPr>
                <p14:cNvContentPartPr/>
                <p14:nvPr/>
              </p14:nvContentPartPr>
              <p14:xfrm>
                <a:off x="10165414" y="1957445"/>
                <a:ext cx="122040" cy="446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7506E2A-ADB0-4CC3-AF9D-1D40854983F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161094" y="1953125"/>
                  <a:ext cx="130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2D6A69A-3526-4280-A27C-2EC91AE79F4B}"/>
                    </a:ext>
                  </a:extLst>
                </p14:cNvPr>
                <p14:cNvContentPartPr/>
                <p14:nvPr/>
              </p14:nvContentPartPr>
              <p14:xfrm>
                <a:off x="10576534" y="1890125"/>
                <a:ext cx="609120" cy="990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2D6A69A-3526-4280-A27C-2EC91AE79F4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572214" y="1885805"/>
                  <a:ext cx="617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6624707-109D-4658-BF93-4FE5E6FB54BC}"/>
                    </a:ext>
                  </a:extLst>
                </p14:cNvPr>
                <p14:cNvContentPartPr/>
                <p14:nvPr/>
              </p14:nvContentPartPr>
              <p14:xfrm>
                <a:off x="7724974" y="2396285"/>
                <a:ext cx="124200" cy="230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6624707-109D-4658-BF93-4FE5E6FB54B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20654" y="2391965"/>
                  <a:ext cx="132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6E39194-97DA-4ED2-BE72-CECA292CA60B}"/>
                    </a:ext>
                  </a:extLst>
                </p14:cNvPr>
                <p14:cNvContentPartPr/>
                <p14:nvPr/>
              </p14:nvContentPartPr>
              <p14:xfrm>
                <a:off x="7787974" y="2481245"/>
                <a:ext cx="379440" cy="119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6E39194-97DA-4ED2-BE72-CECA292CA6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83654" y="2476925"/>
                  <a:ext cx="388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32B6A16-61B0-4B1A-8AA5-72743B2C367A}"/>
                    </a:ext>
                  </a:extLst>
                </p14:cNvPr>
                <p14:cNvContentPartPr/>
                <p14:nvPr/>
              </p14:nvContentPartPr>
              <p14:xfrm>
                <a:off x="8110174" y="2406005"/>
                <a:ext cx="45720" cy="410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32B6A16-61B0-4B1A-8AA5-72743B2C367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05854" y="2401685"/>
                  <a:ext cx="5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72072B9-F965-49CD-B1F6-046F2D42D672}"/>
                    </a:ext>
                  </a:extLst>
                </p14:cNvPr>
                <p14:cNvContentPartPr/>
                <p14:nvPr/>
              </p14:nvContentPartPr>
              <p14:xfrm>
                <a:off x="8160574" y="2458205"/>
                <a:ext cx="106200" cy="251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72072B9-F965-49CD-B1F6-046F2D42D6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56254" y="2453885"/>
                  <a:ext cx="114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65776B0-A7A4-41A4-9924-8764B7B4A621}"/>
                    </a:ext>
                  </a:extLst>
                </p14:cNvPr>
                <p14:cNvContentPartPr/>
                <p14:nvPr/>
              </p14:nvContentPartPr>
              <p14:xfrm>
                <a:off x="8348494" y="2295485"/>
                <a:ext cx="88200" cy="251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65776B0-A7A4-41A4-9924-8764B7B4A62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44174" y="2291165"/>
                  <a:ext cx="96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E589D3B-65E6-426C-AD14-CADA55C6532B}"/>
                    </a:ext>
                  </a:extLst>
                </p14:cNvPr>
                <p14:cNvContentPartPr/>
                <p14:nvPr/>
              </p14:nvContentPartPr>
              <p14:xfrm>
                <a:off x="7389094" y="2840885"/>
                <a:ext cx="24480" cy="145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E589D3B-65E6-426C-AD14-CADA55C6532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384774" y="2836565"/>
                  <a:ext cx="33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F50BFA1-CBFA-46D5-9967-B0201497F985}"/>
                    </a:ext>
                  </a:extLst>
                </p14:cNvPr>
                <p14:cNvContentPartPr/>
                <p14:nvPr/>
              </p14:nvContentPartPr>
              <p14:xfrm>
                <a:off x="7370014" y="2798405"/>
                <a:ext cx="160560" cy="24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F50BFA1-CBFA-46D5-9967-B0201497F98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65694" y="2794085"/>
                  <a:ext cx="16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97FB0DC-2C7B-4D0C-A483-CE48585BD65D}"/>
                    </a:ext>
                  </a:extLst>
                </p14:cNvPr>
                <p14:cNvContentPartPr/>
                <p14:nvPr/>
              </p14:nvContentPartPr>
              <p14:xfrm>
                <a:off x="7404214" y="2892365"/>
                <a:ext cx="122760" cy="92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97FB0DC-2C7B-4D0C-A483-CE48585BD65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99894" y="2888045"/>
                  <a:ext cx="131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26CA40E-5173-423B-80C5-5294C30376B8}"/>
                    </a:ext>
                  </a:extLst>
                </p14:cNvPr>
                <p14:cNvContentPartPr/>
                <p14:nvPr/>
              </p14:nvContentPartPr>
              <p14:xfrm>
                <a:off x="7555414" y="2861405"/>
                <a:ext cx="173520" cy="1332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26CA40E-5173-423B-80C5-5294C30376B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51094" y="2857085"/>
                  <a:ext cx="182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3F0E686-504C-4CD8-B031-E860650904DE}"/>
                    </a:ext>
                  </a:extLst>
                </p14:cNvPr>
                <p14:cNvContentPartPr/>
                <p14:nvPr/>
              </p14:nvContentPartPr>
              <p14:xfrm>
                <a:off x="7744414" y="2857085"/>
                <a:ext cx="242640" cy="78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3F0E686-504C-4CD8-B031-E860650904D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40094" y="2852765"/>
                  <a:ext cx="251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A3F95D4-886E-401A-8C50-B8BE2641AC6D}"/>
                    </a:ext>
                  </a:extLst>
                </p14:cNvPr>
                <p14:cNvContentPartPr/>
                <p14:nvPr/>
              </p14:nvContentPartPr>
              <p14:xfrm>
                <a:off x="7999294" y="2731445"/>
                <a:ext cx="234720" cy="230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A3F95D4-886E-401A-8C50-B8BE2641AC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994974" y="2727125"/>
                  <a:ext cx="243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9D01919-B20E-445E-9032-93B9A71CD8E6}"/>
                    </a:ext>
                  </a:extLst>
                </p14:cNvPr>
                <p14:cNvContentPartPr/>
                <p14:nvPr/>
              </p14:nvContentPartPr>
              <p14:xfrm>
                <a:off x="8275774" y="2787245"/>
                <a:ext cx="152280" cy="1126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9D01919-B20E-445E-9032-93B9A71CD8E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271454" y="2782925"/>
                  <a:ext cx="160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05A26C3-10B4-4A75-937C-F8BB4FADCE0F}"/>
                    </a:ext>
                  </a:extLst>
                </p14:cNvPr>
                <p14:cNvContentPartPr/>
                <p14:nvPr/>
              </p14:nvContentPartPr>
              <p14:xfrm>
                <a:off x="8401414" y="2703005"/>
                <a:ext cx="167760" cy="142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05A26C3-10B4-4A75-937C-F8BB4FADCE0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97094" y="2698685"/>
                  <a:ext cx="176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FA1E160-A4BE-47AC-AC39-9DDEC783DA23}"/>
                    </a:ext>
                  </a:extLst>
                </p14:cNvPr>
                <p14:cNvContentPartPr/>
                <p14:nvPr/>
              </p14:nvContentPartPr>
              <p14:xfrm>
                <a:off x="8809294" y="2651525"/>
                <a:ext cx="108360" cy="160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FA1E160-A4BE-47AC-AC39-9DDEC783DA2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804974" y="2647205"/>
                  <a:ext cx="117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4A3CEB9-F9E2-452B-A26E-9D44BED9D013}"/>
                    </a:ext>
                  </a:extLst>
                </p14:cNvPr>
                <p14:cNvContentPartPr/>
                <p14:nvPr/>
              </p14:nvContentPartPr>
              <p14:xfrm>
                <a:off x="8942854" y="2611565"/>
                <a:ext cx="235080" cy="180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4A3CEB9-F9E2-452B-A26E-9D44BED9D01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938534" y="2607245"/>
                  <a:ext cx="243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5F9F1CF-BC3E-4267-B9B8-4510E40EEB05}"/>
                    </a:ext>
                  </a:extLst>
                </p14:cNvPr>
                <p14:cNvContentPartPr/>
                <p14:nvPr/>
              </p14:nvContentPartPr>
              <p14:xfrm>
                <a:off x="9523534" y="2595725"/>
                <a:ext cx="28440" cy="186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5F9F1CF-BC3E-4267-B9B8-4510E40EEB0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19214" y="2591405"/>
                  <a:ext cx="37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0DD306E-A945-4B93-A6D9-B4267ED18C9E}"/>
                    </a:ext>
                  </a:extLst>
                </p14:cNvPr>
                <p14:cNvContentPartPr/>
                <p14:nvPr/>
              </p14:nvContentPartPr>
              <p14:xfrm>
                <a:off x="9432454" y="2538845"/>
                <a:ext cx="180360" cy="1245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0DD306E-A945-4B93-A6D9-B4267ED18C9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428134" y="2534525"/>
                  <a:ext cx="189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3AE510A-D8C8-4C8D-8122-9221A81DD293}"/>
                    </a:ext>
                  </a:extLst>
                </p14:cNvPr>
                <p14:cNvContentPartPr/>
                <p14:nvPr/>
              </p14:nvContentPartPr>
              <p14:xfrm>
                <a:off x="9631174" y="2636045"/>
                <a:ext cx="150840" cy="92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3AE510A-D8C8-4C8D-8122-9221A81DD29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26854" y="2631725"/>
                  <a:ext cx="159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0DD45E3-609C-4703-B871-44E7F0A1C2EC}"/>
                    </a:ext>
                  </a:extLst>
                </p14:cNvPr>
                <p14:cNvContentPartPr/>
                <p14:nvPr/>
              </p14:nvContentPartPr>
              <p14:xfrm>
                <a:off x="9789934" y="2492045"/>
                <a:ext cx="172080" cy="2048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0DD45E3-609C-4703-B871-44E7F0A1C2E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785614" y="2487725"/>
                  <a:ext cx="180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2BC1592-EEFE-4229-A5E7-9E7F79BABE83}"/>
                    </a:ext>
                  </a:extLst>
                </p14:cNvPr>
                <p14:cNvContentPartPr/>
                <p14:nvPr/>
              </p14:nvContentPartPr>
              <p14:xfrm>
                <a:off x="9893614" y="2492405"/>
                <a:ext cx="360" cy="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2BC1592-EEFE-4229-A5E7-9E7F79BABE8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89294" y="2488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43F0071-64DC-40E6-B4E2-5080CA2F9CCC}"/>
                    </a:ext>
                  </a:extLst>
                </p14:cNvPr>
                <p14:cNvContentPartPr/>
                <p14:nvPr/>
              </p14:nvContentPartPr>
              <p14:xfrm>
                <a:off x="9963094" y="2574485"/>
                <a:ext cx="131400" cy="691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43F0071-64DC-40E6-B4E2-5080CA2F9CC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58774" y="2570165"/>
                  <a:ext cx="140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6D644F5-4743-471A-87D5-B662DC3F92D1}"/>
                    </a:ext>
                  </a:extLst>
                </p14:cNvPr>
                <p14:cNvContentPartPr/>
                <p14:nvPr/>
              </p14:nvContentPartPr>
              <p14:xfrm>
                <a:off x="10315894" y="2444885"/>
                <a:ext cx="405000" cy="306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6D644F5-4743-471A-87D5-B662DC3F92D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11574" y="2440565"/>
                  <a:ext cx="413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E0C5DDE-D471-4FDC-AB7D-D910D6A0D894}"/>
                    </a:ext>
                  </a:extLst>
                </p14:cNvPr>
                <p14:cNvContentPartPr/>
                <p14:nvPr/>
              </p14:nvContentPartPr>
              <p14:xfrm>
                <a:off x="7774654" y="3181085"/>
                <a:ext cx="147600" cy="1922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E0C5DDE-D471-4FDC-AB7D-D910D6A0D89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70334" y="3176765"/>
                  <a:ext cx="156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04E2538-8768-4642-B80A-263EC7F078B3}"/>
                    </a:ext>
                  </a:extLst>
                </p14:cNvPr>
                <p14:cNvContentPartPr/>
                <p14:nvPr/>
              </p14:nvContentPartPr>
              <p14:xfrm>
                <a:off x="7927294" y="3257405"/>
                <a:ext cx="167400" cy="78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04E2538-8768-4642-B80A-263EC7F078B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922974" y="3253085"/>
                  <a:ext cx="176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F9BF64D-A6B3-4B2B-A0BF-D080B3CE9BF7}"/>
                    </a:ext>
                  </a:extLst>
                </p14:cNvPr>
                <p14:cNvContentPartPr/>
                <p14:nvPr/>
              </p14:nvContentPartPr>
              <p14:xfrm>
                <a:off x="8399614" y="3160205"/>
                <a:ext cx="43560" cy="1699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F9BF64D-A6B3-4B2B-A0BF-D080B3CE9BF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95294" y="3155885"/>
                  <a:ext cx="52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08FCFB7-B130-4453-9A9A-A706A55DF5F8}"/>
                    </a:ext>
                  </a:extLst>
                </p14:cNvPr>
                <p14:cNvContentPartPr/>
                <p14:nvPr/>
              </p14:nvContentPartPr>
              <p14:xfrm>
                <a:off x="8312134" y="3119885"/>
                <a:ext cx="164160" cy="39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08FCFB7-B130-4453-9A9A-A706A55DF5F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307814" y="3115565"/>
                  <a:ext cx="172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F6C4EA0-F4CB-4314-8CD0-F955F9DD1080}"/>
                    </a:ext>
                  </a:extLst>
                </p14:cNvPr>
                <p14:cNvContentPartPr/>
                <p14:nvPr/>
              </p14:nvContentPartPr>
              <p14:xfrm>
                <a:off x="8312854" y="3197645"/>
                <a:ext cx="231120" cy="867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F6C4EA0-F4CB-4314-8CD0-F955F9DD108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08534" y="3193325"/>
                  <a:ext cx="239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A162BF0-FC2C-42D4-8D0E-9BA105F673BD}"/>
                    </a:ext>
                  </a:extLst>
                </p14:cNvPr>
                <p14:cNvContentPartPr/>
                <p14:nvPr/>
              </p14:nvContentPartPr>
              <p14:xfrm>
                <a:off x="8502214" y="3138245"/>
                <a:ext cx="3600" cy="7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A162BF0-FC2C-42D4-8D0E-9BA105F673B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97894" y="3133925"/>
                  <a:ext cx="12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5AD7A72-E0E2-4F72-98DF-7E63E4895F11}"/>
                    </a:ext>
                  </a:extLst>
                </p14:cNvPr>
                <p14:cNvContentPartPr/>
                <p14:nvPr/>
              </p14:nvContentPartPr>
              <p14:xfrm>
                <a:off x="8547934" y="3170645"/>
                <a:ext cx="61560" cy="90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5AD7A72-E0E2-4F72-98DF-7E63E4895F1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543614" y="3166325"/>
                  <a:ext cx="70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EB5A2F8-427C-4830-A3E3-0DE8A642168B}"/>
                    </a:ext>
                  </a:extLst>
                </p14:cNvPr>
                <p14:cNvContentPartPr/>
                <p14:nvPr/>
              </p14:nvContentPartPr>
              <p14:xfrm>
                <a:off x="8618854" y="3138605"/>
                <a:ext cx="113040" cy="120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EB5A2F8-427C-4830-A3E3-0DE8A642168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614534" y="3134285"/>
                  <a:ext cx="121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4AD5DA6-8BB7-485A-843A-233231452FC5}"/>
                    </a:ext>
                  </a:extLst>
                </p14:cNvPr>
                <p14:cNvContentPartPr/>
                <p14:nvPr/>
              </p14:nvContentPartPr>
              <p14:xfrm>
                <a:off x="8693734" y="3046445"/>
                <a:ext cx="115200" cy="1814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4AD5DA6-8BB7-485A-843A-233231452FC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689414" y="3042125"/>
                  <a:ext cx="123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0349C88-57B1-4E97-80E2-7E72E61AC48B}"/>
                    </a:ext>
                  </a:extLst>
                </p14:cNvPr>
                <p14:cNvContentPartPr/>
                <p14:nvPr/>
              </p14:nvContentPartPr>
              <p14:xfrm>
                <a:off x="8857174" y="3139325"/>
                <a:ext cx="59760" cy="20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0349C88-57B1-4E97-80E2-7E72E61AC48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852854" y="3135005"/>
                  <a:ext cx="68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61B0867-333E-42CD-B173-921032B9FF71}"/>
                    </a:ext>
                  </a:extLst>
                </p14:cNvPr>
                <p14:cNvContentPartPr/>
                <p14:nvPr/>
              </p14:nvContentPartPr>
              <p14:xfrm>
                <a:off x="9046174" y="2974085"/>
                <a:ext cx="145080" cy="180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61B0867-333E-42CD-B173-921032B9FF7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41854" y="2969765"/>
                  <a:ext cx="153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FD00921-69EB-4027-AE7A-F9AE1B38FCF2}"/>
                    </a:ext>
                  </a:extLst>
                </p14:cNvPr>
                <p14:cNvContentPartPr/>
                <p14:nvPr/>
              </p14:nvContentPartPr>
              <p14:xfrm>
                <a:off x="9194854" y="2990285"/>
                <a:ext cx="283320" cy="1371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FD00921-69EB-4027-AE7A-F9AE1B38FCF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90534" y="2985965"/>
                  <a:ext cx="291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DC09E47-ED6D-48CE-BE35-B051303E55D7}"/>
                    </a:ext>
                  </a:extLst>
                </p14:cNvPr>
                <p14:cNvContentPartPr/>
                <p14:nvPr/>
              </p14:nvContentPartPr>
              <p14:xfrm>
                <a:off x="9487894" y="2962205"/>
                <a:ext cx="136800" cy="118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DC09E47-ED6D-48CE-BE35-B051303E55D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83574" y="2957885"/>
                  <a:ext cx="145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AAB5C30-B61C-4AE6-BA6F-E600915C4D4D}"/>
                    </a:ext>
                  </a:extLst>
                </p14:cNvPr>
                <p14:cNvContentPartPr/>
                <p14:nvPr/>
              </p14:nvContentPartPr>
              <p14:xfrm>
                <a:off x="9697414" y="2963645"/>
                <a:ext cx="141120" cy="27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AAB5C30-B61C-4AE6-BA6F-E600915C4D4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693094" y="2959325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3796040-D7FF-47A8-A459-14F22BD57BD2}"/>
                    </a:ext>
                  </a:extLst>
                </p14:cNvPr>
                <p14:cNvContentPartPr/>
                <p14:nvPr/>
              </p14:nvContentPartPr>
              <p14:xfrm>
                <a:off x="9898654" y="2865005"/>
                <a:ext cx="238320" cy="157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3796040-D7FF-47A8-A459-14F22BD57BD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94334" y="2860685"/>
                  <a:ext cx="246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2D1193C-7491-4E58-829F-9DD8BE6EB8C4}"/>
                    </a:ext>
                  </a:extLst>
                </p14:cNvPr>
                <p14:cNvContentPartPr/>
                <p14:nvPr/>
              </p14:nvContentPartPr>
              <p14:xfrm>
                <a:off x="10181254" y="2831885"/>
                <a:ext cx="130680" cy="139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2D1193C-7491-4E58-829F-9DD8BE6EB8C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76934" y="2827565"/>
                  <a:ext cx="139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9A74739-495B-4263-A59B-8D613EEF7D9C}"/>
                    </a:ext>
                  </a:extLst>
                </p14:cNvPr>
                <p14:cNvContentPartPr/>
                <p14:nvPr/>
              </p14:nvContentPartPr>
              <p14:xfrm>
                <a:off x="10323814" y="2878325"/>
                <a:ext cx="169920" cy="950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9A74739-495B-4263-A59B-8D613EEF7D9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19494" y="2874005"/>
                  <a:ext cx="178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55E460E-B1D0-4054-9EE8-6EFA7C2F16DF}"/>
                    </a:ext>
                  </a:extLst>
                </p14:cNvPr>
                <p14:cNvContentPartPr/>
                <p14:nvPr/>
              </p14:nvContentPartPr>
              <p14:xfrm>
                <a:off x="10486174" y="2857445"/>
                <a:ext cx="234720" cy="61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55E460E-B1D0-4054-9EE8-6EFA7C2F16D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481854" y="2853125"/>
                  <a:ext cx="243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2BAB806-3384-4307-B8A1-9AFB5B3B9765}"/>
                    </a:ext>
                  </a:extLst>
                </p14:cNvPr>
                <p14:cNvContentPartPr/>
                <p14:nvPr/>
              </p14:nvContentPartPr>
              <p14:xfrm>
                <a:off x="10759414" y="2742965"/>
                <a:ext cx="351720" cy="2188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2BAB806-3384-4307-B8A1-9AFB5B3B976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755094" y="2738645"/>
                  <a:ext cx="360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3E6D64E-C3F8-44C6-9327-C8757801793A}"/>
                    </a:ext>
                  </a:extLst>
                </p14:cNvPr>
                <p14:cNvContentPartPr/>
                <p14:nvPr/>
              </p14:nvContentPartPr>
              <p14:xfrm>
                <a:off x="8337334" y="3440285"/>
                <a:ext cx="135360" cy="190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3E6D64E-C3F8-44C6-9327-C8757801793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333014" y="3435965"/>
                  <a:ext cx="144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865853F-74A5-4379-9DC8-C2977D1D30B0}"/>
                    </a:ext>
                  </a:extLst>
                </p14:cNvPr>
                <p14:cNvContentPartPr/>
                <p14:nvPr/>
              </p14:nvContentPartPr>
              <p14:xfrm>
                <a:off x="8486374" y="3515525"/>
                <a:ext cx="118080" cy="85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865853F-74A5-4379-9DC8-C2977D1D30B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482054" y="3511205"/>
                  <a:ext cx="126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00D8229-58F9-48EE-8B56-D7CEE12E6506}"/>
                    </a:ext>
                  </a:extLst>
                </p14:cNvPr>
                <p14:cNvContentPartPr/>
                <p14:nvPr/>
              </p14:nvContentPartPr>
              <p14:xfrm>
                <a:off x="8627134" y="3343085"/>
                <a:ext cx="213120" cy="2786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00D8229-58F9-48EE-8B56-D7CEE12E650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622814" y="3338765"/>
                  <a:ext cx="221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0E7E92A-5034-4D12-83BD-1FD76214627E}"/>
                    </a:ext>
                  </a:extLst>
                </p14:cNvPr>
                <p14:cNvContentPartPr/>
                <p14:nvPr/>
              </p14:nvContentPartPr>
              <p14:xfrm>
                <a:off x="8086414" y="3561605"/>
                <a:ext cx="124200" cy="2941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0E7E92A-5034-4D12-83BD-1FD76214627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082094" y="3557285"/>
                  <a:ext cx="132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D4CE1BB-75E1-474D-8335-A44114932532}"/>
                    </a:ext>
                  </a:extLst>
                </p14:cNvPr>
                <p14:cNvContentPartPr/>
                <p14:nvPr/>
              </p14:nvContentPartPr>
              <p14:xfrm>
                <a:off x="8224294" y="3492845"/>
                <a:ext cx="98640" cy="147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D4CE1BB-75E1-474D-8335-A4411493253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19974" y="3488525"/>
                  <a:ext cx="107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ABD6870-61A9-428F-9B7E-93FF83DE8E19}"/>
                    </a:ext>
                  </a:extLst>
                </p14:cNvPr>
                <p14:cNvContentPartPr/>
                <p14:nvPr/>
              </p14:nvContentPartPr>
              <p14:xfrm>
                <a:off x="8931694" y="3454325"/>
                <a:ext cx="38520" cy="121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ABD6870-61A9-428F-9B7E-93FF83DE8E1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927374" y="3450005"/>
                  <a:ext cx="47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18760EF-9056-4A7F-A0BD-95116BC5D4CE}"/>
                    </a:ext>
                  </a:extLst>
                </p14:cNvPr>
                <p14:cNvContentPartPr/>
                <p14:nvPr/>
              </p14:nvContentPartPr>
              <p14:xfrm>
                <a:off x="9055894" y="3282245"/>
                <a:ext cx="358200" cy="2149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18760EF-9056-4A7F-A0BD-95116BC5D4C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051574" y="3277925"/>
                  <a:ext cx="366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065ACDE-8558-4653-A83C-9ABCCC45030B}"/>
                    </a:ext>
                  </a:extLst>
                </p14:cNvPr>
                <p14:cNvContentPartPr/>
                <p14:nvPr/>
              </p14:nvContentPartPr>
              <p14:xfrm>
                <a:off x="9499414" y="3177485"/>
                <a:ext cx="223560" cy="1814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065ACDE-8558-4653-A83C-9ABCCC45030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495094" y="3173165"/>
                  <a:ext cx="232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28D3AE6-D0C2-46E1-AC8C-74408916F9BF}"/>
                    </a:ext>
                  </a:extLst>
                </p14:cNvPr>
                <p14:cNvContentPartPr/>
                <p14:nvPr/>
              </p14:nvContentPartPr>
              <p14:xfrm>
                <a:off x="9716494" y="3217085"/>
                <a:ext cx="98640" cy="99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28D3AE6-D0C2-46E1-AC8C-74408916F9B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712174" y="3212765"/>
                  <a:ext cx="107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7C4B9B7-F606-498F-8E8C-3328191AD8B7}"/>
                    </a:ext>
                  </a:extLst>
                </p14:cNvPr>
                <p14:cNvContentPartPr/>
                <p14:nvPr/>
              </p14:nvContentPartPr>
              <p14:xfrm>
                <a:off x="9830974" y="3206645"/>
                <a:ext cx="84240" cy="842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7C4B9B7-F606-498F-8E8C-3328191AD8B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826654" y="3202325"/>
                  <a:ext cx="9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C194DCC-CA85-473A-922D-7F98C4BAFE2E}"/>
                    </a:ext>
                  </a:extLst>
                </p14:cNvPr>
                <p14:cNvContentPartPr/>
                <p14:nvPr/>
              </p14:nvContentPartPr>
              <p14:xfrm>
                <a:off x="10070014" y="3179285"/>
                <a:ext cx="124920" cy="104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C194DCC-CA85-473A-922D-7F98C4BAFE2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065694" y="3174965"/>
                  <a:ext cx="133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AE485C7-F595-4C24-97F5-788552BCB4AD}"/>
                    </a:ext>
                  </a:extLst>
                </p14:cNvPr>
                <p14:cNvContentPartPr/>
                <p14:nvPr/>
              </p14:nvContentPartPr>
              <p14:xfrm>
                <a:off x="10224814" y="3167405"/>
                <a:ext cx="73080" cy="100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AE485C7-F595-4C24-97F5-788552BCB4A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220494" y="3163085"/>
                  <a:ext cx="81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DF0DF1A-2500-48DF-995A-839DD4BB291B}"/>
                    </a:ext>
                  </a:extLst>
                </p14:cNvPr>
                <p14:cNvContentPartPr/>
                <p14:nvPr/>
              </p14:nvContentPartPr>
              <p14:xfrm>
                <a:off x="10350454" y="3064445"/>
                <a:ext cx="153000" cy="1659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DF0DF1A-2500-48DF-995A-839DD4BB291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346134" y="3060125"/>
                  <a:ext cx="161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ADC1AFA-7B96-4C4D-9666-A78DCE9317DF}"/>
                    </a:ext>
                  </a:extLst>
                </p14:cNvPr>
                <p14:cNvContentPartPr/>
                <p14:nvPr/>
              </p14:nvContentPartPr>
              <p14:xfrm>
                <a:off x="10637734" y="3042125"/>
                <a:ext cx="120600" cy="153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ADC1AFA-7B96-4C4D-9666-A78DCE9317D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633414" y="3037805"/>
                  <a:ext cx="129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40A583B-7934-4C06-A68E-CA83595E1FC0}"/>
                    </a:ext>
                  </a:extLst>
                </p14:cNvPr>
                <p14:cNvContentPartPr/>
                <p14:nvPr/>
              </p14:nvContentPartPr>
              <p14:xfrm>
                <a:off x="10760134" y="3080645"/>
                <a:ext cx="380880" cy="1159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40A583B-7934-4C06-A68E-CA83595E1FC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755814" y="3076325"/>
                  <a:ext cx="38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78B3209-6A12-4DC0-AE8A-CAFF25EA4FCD}"/>
                    </a:ext>
                  </a:extLst>
                </p14:cNvPr>
                <p14:cNvContentPartPr/>
                <p14:nvPr/>
              </p14:nvContentPartPr>
              <p14:xfrm>
                <a:off x="6151054" y="4152365"/>
                <a:ext cx="36720" cy="1396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78B3209-6A12-4DC0-AE8A-CAFF25EA4FC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146734" y="4148045"/>
                  <a:ext cx="45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2D38C7D-122A-4AC2-9214-7FE3CF986CBC}"/>
                    </a:ext>
                  </a:extLst>
                </p14:cNvPr>
                <p14:cNvContentPartPr/>
                <p14:nvPr/>
              </p14:nvContentPartPr>
              <p14:xfrm>
                <a:off x="6152854" y="4117085"/>
                <a:ext cx="122760" cy="34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2D38C7D-122A-4AC2-9214-7FE3CF986CB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48534" y="4112765"/>
                  <a:ext cx="131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8F3D9CC-0A56-41C4-9FAE-E732F79EB615}"/>
                    </a:ext>
                  </a:extLst>
                </p14:cNvPr>
                <p14:cNvContentPartPr/>
                <p14:nvPr/>
              </p14:nvContentPartPr>
              <p14:xfrm>
                <a:off x="6164374" y="4182605"/>
                <a:ext cx="127800" cy="1051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8F3D9CC-0A56-41C4-9FAE-E732F79EB61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60054" y="4178285"/>
                  <a:ext cx="136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357981A-3CB1-44AF-9A72-924FD6E7F820}"/>
                    </a:ext>
                  </a:extLst>
                </p14:cNvPr>
                <p14:cNvContentPartPr/>
                <p14:nvPr/>
              </p14:nvContentPartPr>
              <p14:xfrm>
                <a:off x="6297574" y="4187645"/>
                <a:ext cx="199800" cy="522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357981A-3CB1-44AF-9A72-924FD6E7F82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293254" y="4183325"/>
                  <a:ext cx="208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113CB63-ECE1-4808-96C7-62E2F4504942}"/>
                    </a:ext>
                  </a:extLst>
                </p14:cNvPr>
                <p14:cNvContentPartPr/>
                <p14:nvPr/>
              </p14:nvContentPartPr>
              <p14:xfrm>
                <a:off x="6460654" y="4123565"/>
                <a:ext cx="252720" cy="604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113CB63-ECE1-4808-96C7-62E2F450494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56334" y="4119245"/>
                  <a:ext cx="261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7FB7C0E-1549-4A0F-8AF9-CE28A17B9B60}"/>
                    </a:ext>
                  </a:extLst>
                </p14:cNvPr>
                <p14:cNvContentPartPr/>
                <p14:nvPr/>
              </p14:nvContentPartPr>
              <p14:xfrm>
                <a:off x="6725254" y="4065605"/>
                <a:ext cx="189000" cy="781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7FB7C0E-1549-4A0F-8AF9-CE28A17B9B6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20934" y="4061285"/>
                  <a:ext cx="197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1A30025-958B-469E-BD9C-CD810BA1DAA3}"/>
                    </a:ext>
                  </a:extLst>
                </p14:cNvPr>
                <p14:cNvContentPartPr/>
                <p14:nvPr/>
              </p14:nvContentPartPr>
              <p14:xfrm>
                <a:off x="6900574" y="4024565"/>
                <a:ext cx="94320" cy="975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1A30025-958B-469E-BD9C-CD810BA1DAA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96254" y="4020245"/>
                  <a:ext cx="102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2F0E8E6-DE8F-4F2B-9311-3E88502F712B}"/>
                    </a:ext>
                  </a:extLst>
                </p14:cNvPr>
                <p14:cNvContentPartPr/>
                <p14:nvPr/>
              </p14:nvContentPartPr>
              <p14:xfrm>
                <a:off x="6999574" y="3896405"/>
                <a:ext cx="201240" cy="180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2F0E8E6-DE8F-4F2B-9311-3E88502F712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995254" y="3892085"/>
                  <a:ext cx="209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6047730-CC5A-4922-A1A5-8EE080C5C69C}"/>
                    </a:ext>
                  </a:extLst>
                </p14:cNvPr>
                <p14:cNvContentPartPr/>
                <p14:nvPr/>
              </p14:nvContentPartPr>
              <p14:xfrm>
                <a:off x="7425814" y="3901085"/>
                <a:ext cx="13680" cy="173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6047730-CC5A-4922-A1A5-8EE080C5C69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421494" y="3896765"/>
                  <a:ext cx="22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0DFA874-DE1D-45BA-BE75-C0975B7880FF}"/>
                    </a:ext>
                  </a:extLst>
                </p14:cNvPr>
                <p14:cNvContentPartPr/>
                <p14:nvPr/>
              </p14:nvContentPartPr>
              <p14:xfrm>
                <a:off x="7409254" y="3893525"/>
                <a:ext cx="115200" cy="273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0DFA874-DE1D-45BA-BE75-C0975B7880F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404934" y="3889205"/>
                  <a:ext cx="12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713E7D2-1D7E-4232-9A96-33C06C38BEB4}"/>
                    </a:ext>
                  </a:extLst>
                </p14:cNvPr>
                <p14:cNvContentPartPr/>
                <p14:nvPr/>
              </p14:nvContentPartPr>
              <p14:xfrm>
                <a:off x="7422214" y="3938525"/>
                <a:ext cx="140400" cy="1213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713E7D2-1D7E-4232-9A96-33C06C38BEB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417894" y="3934205"/>
                  <a:ext cx="14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7182EC6-CA3E-4645-8FA2-3E6A20D860AA}"/>
                    </a:ext>
                  </a:extLst>
                </p14:cNvPr>
                <p14:cNvContentPartPr/>
                <p14:nvPr/>
              </p14:nvContentPartPr>
              <p14:xfrm>
                <a:off x="7563334" y="3931685"/>
                <a:ext cx="194760" cy="741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7182EC6-CA3E-4645-8FA2-3E6A20D860A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59014" y="3927365"/>
                  <a:ext cx="203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FC5EC9B-9359-484F-A1A3-0E5DE8F44785}"/>
                    </a:ext>
                  </a:extLst>
                </p14:cNvPr>
                <p14:cNvContentPartPr/>
                <p14:nvPr/>
              </p14:nvContentPartPr>
              <p14:xfrm>
                <a:off x="7754134" y="3894605"/>
                <a:ext cx="74160" cy="943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FC5EC9B-9359-484F-A1A3-0E5DE8F4478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49814" y="3890285"/>
                  <a:ext cx="82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CC43025-4ED9-4338-B2E4-E20021610A4E}"/>
                    </a:ext>
                  </a:extLst>
                </p14:cNvPr>
                <p14:cNvContentPartPr/>
                <p14:nvPr/>
              </p14:nvContentPartPr>
              <p14:xfrm>
                <a:off x="7899934" y="3878765"/>
                <a:ext cx="111960" cy="2005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CC43025-4ED9-4338-B2E4-E20021610A4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95614" y="3874445"/>
                  <a:ext cx="120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0FDEF1E-65BE-43BD-AF7D-55CE79DE2CF9}"/>
                    </a:ext>
                  </a:extLst>
                </p14:cNvPr>
                <p14:cNvContentPartPr/>
                <p14:nvPr/>
              </p14:nvContentPartPr>
              <p14:xfrm>
                <a:off x="8056534" y="3861125"/>
                <a:ext cx="140760" cy="982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0FDEF1E-65BE-43BD-AF7D-55CE79DE2CF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52214" y="3856805"/>
                  <a:ext cx="149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AF4EF04-9A30-458E-965F-76A8E578B4AD}"/>
                    </a:ext>
                  </a:extLst>
                </p14:cNvPr>
                <p14:cNvContentPartPr/>
                <p14:nvPr/>
              </p14:nvContentPartPr>
              <p14:xfrm>
                <a:off x="8302054" y="3828365"/>
                <a:ext cx="192600" cy="87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AF4EF04-9A30-458E-965F-76A8E578B4A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97734" y="3824045"/>
                  <a:ext cx="201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9F74C29-9D59-49EB-B4C4-6563E2D2B756}"/>
                    </a:ext>
                  </a:extLst>
                </p14:cNvPr>
                <p14:cNvContentPartPr/>
                <p14:nvPr/>
              </p14:nvContentPartPr>
              <p14:xfrm>
                <a:off x="8478094" y="3754925"/>
                <a:ext cx="34920" cy="432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9F74C29-9D59-49EB-B4C4-6563E2D2B75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473774" y="3750605"/>
                  <a:ext cx="43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8F5E2B6-42E7-4E0A-90CF-C3A514C7C5DD}"/>
                    </a:ext>
                  </a:extLst>
                </p14:cNvPr>
                <p14:cNvContentPartPr/>
                <p14:nvPr/>
              </p14:nvContentPartPr>
              <p14:xfrm>
                <a:off x="8552254" y="3702365"/>
                <a:ext cx="137520" cy="165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8F5E2B6-42E7-4E0A-90CF-C3A514C7C5D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547934" y="3698045"/>
                  <a:ext cx="146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9674879-0117-421D-A22D-FC6A5C90F24A}"/>
                    </a:ext>
                  </a:extLst>
                </p14:cNvPr>
                <p14:cNvContentPartPr/>
                <p14:nvPr/>
              </p14:nvContentPartPr>
              <p14:xfrm>
                <a:off x="8677894" y="3683285"/>
                <a:ext cx="123120" cy="1587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9674879-0117-421D-A22D-FC6A5C90F24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73574" y="3678965"/>
                  <a:ext cx="131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BBEBC65-A598-4A21-8F67-19C5484EDF6C}"/>
                    </a:ext>
                  </a:extLst>
                </p14:cNvPr>
                <p14:cNvContentPartPr/>
                <p14:nvPr/>
              </p14:nvContentPartPr>
              <p14:xfrm>
                <a:off x="8306014" y="3853565"/>
                <a:ext cx="450720" cy="1353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BBEBC65-A598-4A21-8F67-19C5484EDF6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301694" y="3849245"/>
                  <a:ext cx="459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5461F5A-C132-45EC-B64B-01AA75D6FF3A}"/>
                    </a:ext>
                  </a:extLst>
                </p14:cNvPr>
                <p14:cNvContentPartPr/>
                <p14:nvPr/>
              </p14:nvContentPartPr>
              <p14:xfrm>
                <a:off x="8941774" y="3722165"/>
                <a:ext cx="280080" cy="936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5461F5A-C132-45EC-B64B-01AA75D6FF3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937454" y="3717845"/>
                  <a:ext cx="288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FABB642-34BE-49DD-AC73-0B4443BBD0AF}"/>
                    </a:ext>
                  </a:extLst>
                </p14:cNvPr>
                <p14:cNvContentPartPr/>
                <p14:nvPr/>
              </p14:nvContentPartPr>
              <p14:xfrm>
                <a:off x="9213934" y="3654125"/>
                <a:ext cx="28440" cy="16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FABB642-34BE-49DD-AC73-0B4443BBD0A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209614" y="3649805"/>
                  <a:ext cx="37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3DFF621-50C4-45C4-87CB-C6DDA8584784}"/>
                    </a:ext>
                  </a:extLst>
                </p14:cNvPr>
                <p14:cNvContentPartPr/>
                <p14:nvPr/>
              </p14:nvContentPartPr>
              <p14:xfrm>
                <a:off x="9257854" y="3611285"/>
                <a:ext cx="403560" cy="2779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3DFF621-50C4-45C4-87CB-C6DDA858478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253534" y="3606965"/>
                  <a:ext cx="412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7E68401-A303-47DE-BAD6-9093C5B18098}"/>
                    </a:ext>
                  </a:extLst>
                </p14:cNvPr>
                <p14:cNvContentPartPr/>
                <p14:nvPr/>
              </p14:nvContentPartPr>
              <p14:xfrm>
                <a:off x="9665374" y="3454325"/>
                <a:ext cx="102960" cy="2408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7E68401-A303-47DE-BAD6-9093C5B1809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661054" y="3450005"/>
                  <a:ext cx="111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9BF5759-D497-4736-AFD1-4801B12CA71A}"/>
                    </a:ext>
                  </a:extLst>
                </p14:cNvPr>
                <p14:cNvContentPartPr/>
                <p14:nvPr/>
              </p14:nvContentPartPr>
              <p14:xfrm>
                <a:off x="9577534" y="3436685"/>
                <a:ext cx="83880" cy="27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9BF5759-D497-4736-AFD1-4801B12CA71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573214" y="3432365"/>
                  <a:ext cx="92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C871454-6ADC-4C1B-92AF-622B58DACAF4}"/>
                    </a:ext>
                  </a:extLst>
                </p14:cNvPr>
                <p14:cNvContentPartPr/>
                <p14:nvPr/>
              </p14:nvContentPartPr>
              <p14:xfrm>
                <a:off x="8806414" y="3657005"/>
                <a:ext cx="1291320" cy="339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C871454-6ADC-4C1B-92AF-622B58DACAF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02094" y="3652685"/>
                  <a:ext cx="1299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52E3AE2-6BDC-478D-B086-12CCFF333E74}"/>
                    </a:ext>
                  </a:extLst>
                </p14:cNvPr>
                <p14:cNvContentPartPr/>
                <p14:nvPr/>
              </p14:nvContentPartPr>
              <p14:xfrm>
                <a:off x="5445094" y="4655645"/>
                <a:ext cx="229680" cy="691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52E3AE2-6BDC-478D-B086-12CCFF333E7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440774" y="4651325"/>
                  <a:ext cx="238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EA650D1-D5B0-437B-9CB8-05ADADEE6719}"/>
                    </a:ext>
                  </a:extLst>
                </p14:cNvPr>
                <p14:cNvContentPartPr/>
                <p14:nvPr/>
              </p14:nvContentPartPr>
              <p14:xfrm>
                <a:off x="5640214" y="4580405"/>
                <a:ext cx="126720" cy="2422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EA650D1-D5B0-437B-9CB8-05ADADEE671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635894" y="4576085"/>
                  <a:ext cx="135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76BC5CC-331A-4081-BF76-0E8C1BD6DDD5}"/>
                    </a:ext>
                  </a:extLst>
                </p14:cNvPr>
                <p14:cNvContentPartPr/>
                <p14:nvPr/>
              </p14:nvContentPartPr>
              <p14:xfrm>
                <a:off x="5891134" y="4505165"/>
                <a:ext cx="125280" cy="2188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76BC5CC-331A-4081-BF76-0E8C1BD6DDD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886814" y="4500845"/>
                  <a:ext cx="133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050349F-0B65-4E9C-830B-028CFF137BBF}"/>
                    </a:ext>
                  </a:extLst>
                </p14:cNvPr>
                <p14:cNvContentPartPr/>
                <p14:nvPr/>
              </p14:nvContentPartPr>
              <p14:xfrm>
                <a:off x="6057814" y="4546925"/>
                <a:ext cx="109080" cy="694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050349F-0B65-4E9C-830B-028CFF137BB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053494" y="4542605"/>
                  <a:ext cx="117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0B68408-55F8-449B-BF04-8D3687E66F45}"/>
                    </a:ext>
                  </a:extLst>
                </p14:cNvPr>
                <p14:cNvContentPartPr/>
                <p14:nvPr/>
              </p14:nvContentPartPr>
              <p14:xfrm>
                <a:off x="6200014" y="4427765"/>
                <a:ext cx="103680" cy="1648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0B68408-55F8-449B-BF04-8D3687E66F4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195694" y="4423445"/>
                  <a:ext cx="11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7774361-690D-4463-9AEE-F33ED314BE52}"/>
                    </a:ext>
                  </a:extLst>
                </p14:cNvPr>
                <p14:cNvContentPartPr/>
                <p14:nvPr/>
              </p14:nvContentPartPr>
              <p14:xfrm>
                <a:off x="6432574" y="4425605"/>
                <a:ext cx="147600" cy="1224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7774361-690D-4463-9AEE-F33ED314BE5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428254" y="4421285"/>
                  <a:ext cx="156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FD54C57-B1E8-4B16-BA13-BCEE13FCDC27}"/>
                    </a:ext>
                  </a:extLst>
                </p14:cNvPr>
                <p14:cNvContentPartPr/>
                <p14:nvPr/>
              </p14:nvContentPartPr>
              <p14:xfrm>
                <a:off x="6581254" y="4460525"/>
                <a:ext cx="289080" cy="666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FD54C57-B1E8-4B16-BA13-BCEE13FCDC2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576934" y="4456205"/>
                  <a:ext cx="297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F5B919E-8F43-4CD3-9FAF-9F65C34174D6}"/>
                    </a:ext>
                  </a:extLst>
                </p14:cNvPr>
                <p14:cNvContentPartPr/>
                <p14:nvPr/>
              </p14:nvContentPartPr>
              <p14:xfrm>
                <a:off x="6992014" y="4326605"/>
                <a:ext cx="95760" cy="1213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F5B919E-8F43-4CD3-9FAF-9F65C34174D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87694" y="4322285"/>
                  <a:ext cx="104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B32B164-90B8-4AD8-90B7-998725C788F8}"/>
                    </a:ext>
                  </a:extLst>
                </p14:cNvPr>
                <p14:cNvContentPartPr/>
                <p14:nvPr/>
              </p14:nvContentPartPr>
              <p14:xfrm>
                <a:off x="7060774" y="4312925"/>
                <a:ext cx="262800" cy="1350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B32B164-90B8-4AD8-90B7-998725C788F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056454" y="4308605"/>
                  <a:ext cx="271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7C77B4E-797E-4C4B-890C-A37A02A739BC}"/>
                    </a:ext>
                  </a:extLst>
                </p14:cNvPr>
                <p14:cNvContentPartPr/>
                <p14:nvPr/>
              </p14:nvContentPartPr>
              <p14:xfrm>
                <a:off x="7279294" y="4240205"/>
                <a:ext cx="61560" cy="331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7C77B4E-797E-4C4B-890C-A37A02A739B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274974" y="4235885"/>
                  <a:ext cx="70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1BFF8BF-9751-4314-8E84-5A09E3DFD8D5}"/>
                    </a:ext>
                  </a:extLst>
                </p14:cNvPr>
                <p14:cNvContentPartPr/>
                <p14:nvPr/>
              </p14:nvContentPartPr>
              <p14:xfrm>
                <a:off x="7326454" y="4296005"/>
                <a:ext cx="63000" cy="1861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1BFF8BF-9751-4314-8E84-5A09E3DFD8D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22134" y="4291685"/>
                  <a:ext cx="71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EC56F5A-D397-4E48-86FE-09380298E9CF}"/>
                    </a:ext>
                  </a:extLst>
                </p14:cNvPr>
                <p14:cNvContentPartPr/>
                <p14:nvPr/>
              </p14:nvContentPartPr>
              <p14:xfrm>
                <a:off x="7420414" y="4257125"/>
                <a:ext cx="81720" cy="90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EC56F5A-D397-4E48-86FE-09380298E9C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416094" y="4252805"/>
                  <a:ext cx="90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EF7541F-9779-4A2D-9333-03602707988D}"/>
                    </a:ext>
                  </a:extLst>
                </p14:cNvPr>
                <p14:cNvContentPartPr/>
                <p14:nvPr/>
              </p14:nvContentPartPr>
              <p14:xfrm>
                <a:off x="7545334" y="4218605"/>
                <a:ext cx="260280" cy="1029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EF7541F-9779-4A2D-9333-03602707988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541014" y="4214285"/>
                  <a:ext cx="268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8DD9252-461E-4FAA-8BBF-8F49275CB6A1}"/>
                    </a:ext>
                  </a:extLst>
                </p14:cNvPr>
                <p14:cNvContentPartPr/>
                <p14:nvPr/>
              </p14:nvContentPartPr>
              <p14:xfrm>
                <a:off x="7847014" y="4174685"/>
                <a:ext cx="56880" cy="1137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8DD9252-461E-4FAA-8BBF-8F49275CB6A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842694" y="4170365"/>
                  <a:ext cx="65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5E43F91-87F1-430C-8BA6-2C874E772C88}"/>
                    </a:ext>
                  </a:extLst>
                </p14:cNvPr>
                <p14:cNvContentPartPr/>
                <p14:nvPr/>
              </p14:nvContentPartPr>
              <p14:xfrm>
                <a:off x="7908934" y="4113125"/>
                <a:ext cx="71280" cy="1371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5E43F91-87F1-430C-8BA6-2C874E772C8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904614" y="4108805"/>
                  <a:ext cx="79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676D71D-50ED-4524-9E80-950129C3D7AB}"/>
                    </a:ext>
                  </a:extLst>
                </p14:cNvPr>
                <p14:cNvContentPartPr/>
                <p14:nvPr/>
              </p14:nvContentPartPr>
              <p14:xfrm>
                <a:off x="7981654" y="4148405"/>
                <a:ext cx="222480" cy="950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676D71D-50ED-4524-9E80-950129C3D7A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977334" y="4144085"/>
                  <a:ext cx="231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5FE41CF-A10A-4EC8-92F0-A54582E25D8E}"/>
                    </a:ext>
                  </a:extLst>
                </p14:cNvPr>
                <p14:cNvContentPartPr/>
                <p14:nvPr/>
              </p14:nvContentPartPr>
              <p14:xfrm>
                <a:off x="8233294" y="4034285"/>
                <a:ext cx="157680" cy="143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5FE41CF-A10A-4EC8-92F0-A54582E25D8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228974" y="4029965"/>
                  <a:ext cx="166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BFFC953-9C35-446D-B6D4-6214B57C9AE1}"/>
                    </a:ext>
                  </a:extLst>
                </p14:cNvPr>
                <p14:cNvContentPartPr/>
                <p14:nvPr/>
              </p14:nvContentPartPr>
              <p14:xfrm>
                <a:off x="5962054" y="4837445"/>
                <a:ext cx="100080" cy="145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BFFC953-9C35-446D-B6D4-6214B57C9AE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957734" y="4833125"/>
                  <a:ext cx="108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E69F778-1452-49D3-AF6D-317F6A096C2E}"/>
                    </a:ext>
                  </a:extLst>
                </p14:cNvPr>
                <p14:cNvContentPartPr/>
                <p14:nvPr/>
              </p14:nvContentPartPr>
              <p14:xfrm>
                <a:off x="6044134" y="4914125"/>
                <a:ext cx="86400" cy="26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E69F778-1452-49D3-AF6D-317F6A096C2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039814" y="4909805"/>
                  <a:ext cx="95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540BFB0-0A7F-43CC-A02E-FD37D3E2D1C5}"/>
                    </a:ext>
                  </a:extLst>
                </p14:cNvPr>
                <p14:cNvContentPartPr/>
                <p14:nvPr/>
              </p14:nvContentPartPr>
              <p14:xfrm>
                <a:off x="6121174" y="4831325"/>
                <a:ext cx="312840" cy="1033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540BFB0-0A7F-43CC-A02E-FD37D3E2D1C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116854" y="4827005"/>
                  <a:ext cx="321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53AF7F0-2DA5-4D67-A7D7-45111EC8B7F2}"/>
                    </a:ext>
                  </a:extLst>
                </p14:cNvPr>
                <p14:cNvContentPartPr/>
                <p14:nvPr/>
              </p14:nvContentPartPr>
              <p14:xfrm>
                <a:off x="6442294" y="4791365"/>
                <a:ext cx="236520" cy="619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53AF7F0-2DA5-4D67-A7D7-45111EC8B7F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437974" y="4787045"/>
                  <a:ext cx="245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90130CF-1B8E-4AF8-8235-2A78507C96D1}"/>
                    </a:ext>
                  </a:extLst>
                </p14:cNvPr>
                <p14:cNvContentPartPr/>
                <p14:nvPr/>
              </p14:nvContentPartPr>
              <p14:xfrm>
                <a:off x="6733534" y="4656365"/>
                <a:ext cx="54720" cy="1724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90130CF-1B8E-4AF8-8235-2A78507C96D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729214" y="4652045"/>
                  <a:ext cx="63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E6A9101-0AB0-49F6-9263-3671F2AC2005}"/>
                    </a:ext>
                  </a:extLst>
                </p14:cNvPr>
                <p14:cNvContentPartPr/>
                <p14:nvPr/>
              </p14:nvContentPartPr>
              <p14:xfrm>
                <a:off x="6704734" y="4714325"/>
                <a:ext cx="145080" cy="565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E6A9101-0AB0-49F6-9263-3671F2AC200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700414" y="4710005"/>
                  <a:ext cx="153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A4BF262-F710-419A-8150-84071663B8C9}"/>
                    </a:ext>
                  </a:extLst>
                </p14:cNvPr>
                <p14:cNvContentPartPr/>
                <p14:nvPr/>
              </p14:nvContentPartPr>
              <p14:xfrm>
                <a:off x="6952414" y="4668965"/>
                <a:ext cx="141120" cy="1195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A4BF262-F710-419A-8150-84071663B8C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948094" y="4664645"/>
                  <a:ext cx="149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F3193EF-ED25-497A-B908-3E0133CB9750}"/>
                    </a:ext>
                  </a:extLst>
                </p14:cNvPr>
                <p14:cNvContentPartPr/>
                <p14:nvPr/>
              </p14:nvContentPartPr>
              <p14:xfrm>
                <a:off x="7111534" y="4636205"/>
                <a:ext cx="104760" cy="1076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F3193EF-ED25-497A-B908-3E0133CB975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107214" y="4631885"/>
                  <a:ext cx="113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7AC6248-82FE-4342-BDDF-F2F3A77B7D44}"/>
                    </a:ext>
                  </a:extLst>
                </p14:cNvPr>
                <p14:cNvContentPartPr/>
                <p14:nvPr/>
              </p14:nvContentPartPr>
              <p14:xfrm>
                <a:off x="7413934" y="4566005"/>
                <a:ext cx="294120" cy="1299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7AC6248-82FE-4342-BDDF-F2F3A77B7D4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409614" y="4561685"/>
                  <a:ext cx="302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4F50C89-8122-469C-8225-B7B25C5CA8A8}"/>
                    </a:ext>
                  </a:extLst>
                </p14:cNvPr>
                <p14:cNvContentPartPr/>
                <p14:nvPr/>
              </p14:nvContentPartPr>
              <p14:xfrm>
                <a:off x="7774654" y="4388885"/>
                <a:ext cx="473760" cy="203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4F50C89-8122-469C-8225-B7B25C5CA8A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770334" y="4384565"/>
                  <a:ext cx="482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69FEBE1-E342-4DB3-B9CE-3E8DD48E0263}"/>
                    </a:ext>
                  </a:extLst>
                </p14:cNvPr>
                <p14:cNvContentPartPr/>
                <p14:nvPr/>
              </p14:nvContentPartPr>
              <p14:xfrm>
                <a:off x="8056894" y="4326245"/>
                <a:ext cx="32760" cy="43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69FEBE1-E342-4DB3-B9CE-3E8DD48E026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52574" y="4321925"/>
                  <a:ext cx="41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757FD3-D30C-4766-A7A2-D88FA4FC056D}"/>
                    </a:ext>
                  </a:extLst>
                </p14:cNvPr>
                <p14:cNvContentPartPr/>
                <p14:nvPr/>
              </p14:nvContentPartPr>
              <p14:xfrm>
                <a:off x="6198574" y="5142725"/>
                <a:ext cx="71280" cy="1749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757FD3-D30C-4766-A7A2-D88FA4FC056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194254" y="5138405"/>
                  <a:ext cx="79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4CFA6E5-F753-4FF1-9830-FEE9E2551456}"/>
                    </a:ext>
                  </a:extLst>
                </p14:cNvPr>
                <p14:cNvContentPartPr/>
                <p14:nvPr/>
              </p14:nvContentPartPr>
              <p14:xfrm>
                <a:off x="6245374" y="5130845"/>
                <a:ext cx="197280" cy="190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4CFA6E5-F753-4FF1-9830-FEE9E255145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41054" y="5126525"/>
                  <a:ext cx="205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162D843-340D-4591-A0F0-324CA9E9A293}"/>
                    </a:ext>
                  </a:extLst>
                </p14:cNvPr>
                <p14:cNvContentPartPr/>
                <p14:nvPr/>
              </p14:nvContentPartPr>
              <p14:xfrm>
                <a:off x="6484774" y="5149565"/>
                <a:ext cx="80280" cy="2278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162D843-340D-4591-A0F0-324CA9E9A29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480454" y="5145245"/>
                  <a:ext cx="88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CEABC04-590D-4D9A-B5F1-04A694C41D65}"/>
                    </a:ext>
                  </a:extLst>
                </p14:cNvPr>
                <p14:cNvContentPartPr/>
                <p14:nvPr/>
              </p14:nvContentPartPr>
              <p14:xfrm>
                <a:off x="6579814" y="5129765"/>
                <a:ext cx="100440" cy="82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CEABC04-590D-4D9A-B5F1-04A694C41D6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575494" y="5125445"/>
                  <a:ext cx="109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57E2259-E76E-42D3-845E-536F75D8760E}"/>
                    </a:ext>
                  </a:extLst>
                </p14:cNvPr>
                <p14:cNvContentPartPr/>
                <p14:nvPr/>
              </p14:nvContentPartPr>
              <p14:xfrm>
                <a:off x="6719494" y="5085485"/>
                <a:ext cx="93600" cy="975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57E2259-E76E-42D3-845E-536F75D8760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15174" y="5081165"/>
                  <a:ext cx="102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010F378-4651-4AEC-8AB5-94E5DAB2AD22}"/>
                    </a:ext>
                  </a:extLst>
                </p14:cNvPr>
                <p14:cNvContentPartPr/>
                <p14:nvPr/>
              </p14:nvContentPartPr>
              <p14:xfrm>
                <a:off x="6785734" y="5075045"/>
                <a:ext cx="75960" cy="1292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010F378-4651-4AEC-8AB5-94E5DAB2AD2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781414" y="5070725"/>
                  <a:ext cx="84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FAF62DE-6709-4513-98F2-35EC2EE7439F}"/>
                    </a:ext>
                  </a:extLst>
                </p14:cNvPr>
                <p14:cNvContentPartPr/>
                <p14:nvPr/>
              </p14:nvContentPartPr>
              <p14:xfrm>
                <a:off x="6872134" y="5030045"/>
                <a:ext cx="330120" cy="2239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FAF62DE-6709-4513-98F2-35EC2EE7439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867814" y="5025725"/>
                  <a:ext cx="338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135DF14-5B33-40EB-A275-A0AFE6897ED7}"/>
                    </a:ext>
                  </a:extLst>
                </p14:cNvPr>
                <p14:cNvContentPartPr/>
                <p14:nvPr/>
              </p14:nvContentPartPr>
              <p14:xfrm>
                <a:off x="7361734" y="4838525"/>
                <a:ext cx="377640" cy="1890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135DF14-5B33-40EB-A275-A0AFE6897ED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357414" y="4834205"/>
                  <a:ext cx="386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379217C-C205-482C-A711-944ADB7968DC}"/>
                    </a:ext>
                  </a:extLst>
                </p14:cNvPr>
                <p14:cNvContentPartPr/>
                <p14:nvPr/>
              </p14:nvContentPartPr>
              <p14:xfrm>
                <a:off x="6475414" y="5508125"/>
                <a:ext cx="12240" cy="1360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379217C-C205-482C-A711-944ADB7968D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471094" y="5503805"/>
                  <a:ext cx="20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3EA0053-4297-4E25-8CB8-E8C06D7E8CAD}"/>
                    </a:ext>
                  </a:extLst>
                </p14:cNvPr>
                <p14:cNvContentPartPr/>
                <p14:nvPr/>
              </p14:nvContentPartPr>
              <p14:xfrm>
                <a:off x="6462454" y="5476085"/>
                <a:ext cx="131040" cy="324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3EA0053-4297-4E25-8CB8-E8C06D7E8CA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458134" y="5471765"/>
                  <a:ext cx="139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F1D4A01-E5FB-45B3-A1ED-7F3BCAD5DDA6}"/>
                    </a:ext>
                  </a:extLst>
                </p14:cNvPr>
                <p14:cNvContentPartPr/>
                <p14:nvPr/>
              </p14:nvContentPartPr>
              <p14:xfrm>
                <a:off x="6491254" y="5524685"/>
                <a:ext cx="97920" cy="219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F1D4A01-E5FB-45B3-A1ED-7F3BCAD5DDA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486934" y="5520365"/>
                  <a:ext cx="106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E186588-C94A-4037-84A3-FB2366803418}"/>
                    </a:ext>
                  </a:extLst>
                </p14:cNvPr>
                <p14:cNvContentPartPr/>
                <p14:nvPr/>
              </p14:nvContentPartPr>
              <p14:xfrm>
                <a:off x="6502774" y="5474285"/>
                <a:ext cx="257040" cy="1594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E186588-C94A-4037-84A3-FB236680341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498454" y="5469965"/>
                  <a:ext cx="265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38CEA5D-DDF4-472F-A4BF-CBA3895C6AD6}"/>
                    </a:ext>
                  </a:extLst>
                </p14:cNvPr>
                <p14:cNvContentPartPr/>
                <p14:nvPr/>
              </p14:nvContentPartPr>
              <p14:xfrm>
                <a:off x="6780694" y="5440085"/>
                <a:ext cx="78120" cy="972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38CEA5D-DDF4-472F-A4BF-CBA3895C6AD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776374" y="5435765"/>
                  <a:ext cx="86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2EC62788-8626-473F-B546-5377A389E497}"/>
                    </a:ext>
                  </a:extLst>
                </p14:cNvPr>
                <p14:cNvContentPartPr/>
                <p14:nvPr/>
              </p14:nvContentPartPr>
              <p14:xfrm>
                <a:off x="6900934" y="5401565"/>
                <a:ext cx="65160" cy="2170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2EC62788-8626-473F-B546-5377A389E49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896614" y="5397245"/>
                  <a:ext cx="73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85AA532-4065-4D95-9FD4-B269B28CF78E}"/>
                    </a:ext>
                  </a:extLst>
                </p14:cNvPr>
                <p14:cNvContentPartPr/>
                <p14:nvPr/>
              </p14:nvContentPartPr>
              <p14:xfrm>
                <a:off x="7008574" y="5322005"/>
                <a:ext cx="195480" cy="1353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85AA532-4065-4D95-9FD4-B269B28CF78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04254" y="5317685"/>
                  <a:ext cx="204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91DF63DD-65D5-4B81-9803-3B98F4AC346E}"/>
                    </a:ext>
                  </a:extLst>
                </p14:cNvPr>
                <p14:cNvContentPartPr/>
                <p14:nvPr/>
              </p14:nvContentPartPr>
              <p14:xfrm>
                <a:off x="7184614" y="5229485"/>
                <a:ext cx="50040" cy="432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91DF63DD-65D5-4B81-9803-3B98F4AC346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180294" y="5225165"/>
                  <a:ext cx="58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A83923A-D187-4498-9D0C-D4B4517F674F}"/>
                    </a:ext>
                  </a:extLst>
                </p14:cNvPr>
                <p14:cNvContentPartPr/>
                <p14:nvPr/>
              </p14:nvContentPartPr>
              <p14:xfrm>
                <a:off x="7219174" y="5276645"/>
                <a:ext cx="86760" cy="1123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A83923A-D187-4498-9D0C-D4B4517F674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14854" y="5272325"/>
                  <a:ext cx="95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6F243C0C-8F14-45F1-8131-FB81AED268E0}"/>
                    </a:ext>
                  </a:extLst>
                </p14:cNvPr>
                <p14:cNvContentPartPr/>
                <p14:nvPr/>
              </p14:nvContentPartPr>
              <p14:xfrm>
                <a:off x="7320694" y="5153885"/>
                <a:ext cx="177480" cy="1940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6F243C0C-8F14-45F1-8131-FB81AED268E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316374" y="5149565"/>
                  <a:ext cx="186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A76E260-78C5-41BC-92E4-5056C2A01A7E}"/>
                    </a:ext>
                  </a:extLst>
                </p14:cNvPr>
                <p14:cNvContentPartPr/>
                <p14:nvPr/>
              </p14:nvContentPartPr>
              <p14:xfrm>
                <a:off x="7518334" y="5220485"/>
                <a:ext cx="158400" cy="536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A76E260-78C5-41BC-92E4-5056C2A01A7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514014" y="5216165"/>
                  <a:ext cx="167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CEB7482-DC2E-43C7-8031-3763F12DF9EE}"/>
                    </a:ext>
                  </a:extLst>
                </p14:cNvPr>
                <p14:cNvContentPartPr/>
                <p14:nvPr/>
              </p14:nvContentPartPr>
              <p14:xfrm>
                <a:off x="7054654" y="5208965"/>
                <a:ext cx="148320" cy="522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CEB7482-DC2E-43C7-8031-3763F12DF9E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050334" y="5204645"/>
                  <a:ext cx="156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27BCA19-D9F8-4F83-B333-84F4D063A4B6}"/>
                    </a:ext>
                  </a:extLst>
                </p14:cNvPr>
                <p14:cNvContentPartPr/>
                <p14:nvPr/>
              </p14:nvContentPartPr>
              <p14:xfrm>
                <a:off x="7075894" y="5554205"/>
                <a:ext cx="118800" cy="2178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27BCA19-D9F8-4F83-B333-84F4D063A4B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071574" y="5549885"/>
                  <a:ext cx="127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A19CB32-E755-4A81-8FD8-BF4DA1307CB4}"/>
                    </a:ext>
                  </a:extLst>
                </p14:cNvPr>
                <p14:cNvContentPartPr/>
                <p14:nvPr/>
              </p14:nvContentPartPr>
              <p14:xfrm>
                <a:off x="7188214" y="5563925"/>
                <a:ext cx="125280" cy="1184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A19CB32-E755-4A81-8FD8-BF4DA1307CB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183894" y="5559605"/>
                  <a:ext cx="133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FC03B8B-2203-46EF-933E-548C145EB976}"/>
                    </a:ext>
                  </a:extLst>
                </p14:cNvPr>
                <p14:cNvContentPartPr/>
                <p14:nvPr/>
              </p14:nvContentPartPr>
              <p14:xfrm>
                <a:off x="7147534" y="5585885"/>
                <a:ext cx="81360" cy="151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FC03B8B-2203-46EF-933E-548C145EB97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143214" y="5581565"/>
                  <a:ext cx="90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EB840BA-8D1F-4BEE-A2FC-F53A4F5BD884}"/>
                    </a:ext>
                  </a:extLst>
                </p14:cNvPr>
                <p14:cNvContentPartPr/>
                <p14:nvPr/>
              </p14:nvContentPartPr>
              <p14:xfrm>
                <a:off x="7321774" y="5477165"/>
                <a:ext cx="221400" cy="1695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EB840BA-8D1F-4BEE-A2FC-F53A4F5BD88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317454" y="5472845"/>
                  <a:ext cx="23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AB31A05-B7DA-461C-AD43-A299AC7B9E8A}"/>
                    </a:ext>
                  </a:extLst>
                </p14:cNvPr>
                <p14:cNvContentPartPr/>
                <p14:nvPr/>
              </p14:nvContentPartPr>
              <p14:xfrm>
                <a:off x="7549654" y="5404445"/>
                <a:ext cx="227160" cy="2430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AB31A05-B7DA-461C-AD43-A299AC7B9E8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545334" y="5400125"/>
                  <a:ext cx="235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4AE9D8F-2828-4850-B29F-A25B36CEB7B1}"/>
                    </a:ext>
                  </a:extLst>
                </p14:cNvPr>
                <p14:cNvContentPartPr/>
                <p14:nvPr/>
              </p14:nvContentPartPr>
              <p14:xfrm>
                <a:off x="7680334" y="5337845"/>
                <a:ext cx="360" cy="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4AE9D8F-2828-4850-B29F-A25B36CEB7B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676014" y="5333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D88CCB2-932E-4D3F-953F-83E9CCF9E458}"/>
                    </a:ext>
                  </a:extLst>
                </p14:cNvPr>
                <p14:cNvContentPartPr/>
                <p14:nvPr/>
              </p14:nvContentPartPr>
              <p14:xfrm>
                <a:off x="7838734" y="5171885"/>
                <a:ext cx="68400" cy="1954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D88CCB2-932E-4D3F-953F-83E9CCF9E45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834414" y="5167565"/>
                  <a:ext cx="77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F99D6C8-A8A5-474F-9664-6188D5AEE5FD}"/>
                    </a:ext>
                  </a:extLst>
                </p14:cNvPr>
                <p14:cNvContentPartPr/>
                <p14:nvPr/>
              </p14:nvContentPartPr>
              <p14:xfrm>
                <a:off x="7904974" y="5440085"/>
                <a:ext cx="11160" cy="97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F99D6C8-A8A5-474F-9664-6188D5AEE5F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900654" y="5435765"/>
                  <a:ext cx="19800" cy="1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301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" y="22883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Buchanan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 – 2013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Nobelpreis (1986)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6242943"/>
            <a:ext cx="7182197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Buchanan, James M.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Tullock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Gordon (1962)The Calculus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of Consent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Foundations of Constitutional Democracy, Ann Arbor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4388081" y="0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Gordon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Tullock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1922 - 2014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D56E94-5D5A-4674-911F-A364C2C5FC06}"/>
              </a:ext>
            </a:extLst>
          </p:cNvPr>
          <p:cNvSpPr txBox="1"/>
          <p:nvPr/>
        </p:nvSpPr>
        <p:spPr>
          <a:xfrm>
            <a:off x="3750560" y="401414"/>
            <a:ext cx="3308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Public Choice Theory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2FCE64-4017-4ADF-99CE-1A8DE7E0D542}"/>
              </a:ext>
            </a:extLst>
          </p:cNvPr>
          <p:cNvSpPr txBox="1"/>
          <p:nvPr/>
        </p:nvSpPr>
        <p:spPr>
          <a:xfrm>
            <a:off x="6476126" y="5126674"/>
            <a:ext cx="2098193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u="sng" dirty="0">
                <a:hlinkClick r:id="rId2"/>
              </a:rPr>
              <a:t>Joshua Paquin</a:t>
            </a:r>
            <a:r>
              <a:rPr lang="en-US" sz="800" dirty="0"/>
              <a:t>, </a:t>
            </a:r>
            <a:r>
              <a:rPr lang="en-US" sz="800" u="sng" dirty="0">
                <a:hlinkClick r:id="rId3"/>
              </a:rPr>
              <a:t>Gordon </a:t>
            </a:r>
            <a:r>
              <a:rPr lang="en-US" sz="800" u="sng" dirty="0" err="1">
                <a:hlinkClick r:id="rId3"/>
              </a:rPr>
              <a:t>tullock</a:t>
            </a:r>
            <a:r>
              <a:rPr lang="en-US" sz="800" dirty="0"/>
              <a:t>, </a:t>
            </a:r>
            <a:r>
              <a:rPr lang="en-US" sz="800" u="sng" dirty="0">
                <a:hlinkClick r:id="rId4"/>
              </a:rPr>
              <a:t>CC BY-SA 3.0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upload.wikimedia.org/wikipedia/commons/thumb/c/c0/Gordon_tullock.jpg/213px-Gordon_tullock.jpg">
            <a:extLst>
              <a:ext uri="{FF2B5EF4-FFF2-40B4-BE49-F238E27FC236}">
                <a16:creationId xmlns:a16="http://schemas.microsoft.com/office/drawing/2014/main" id="{0A380ED4-CFB1-491D-8E3F-75A7BE58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94" y="2139398"/>
            <a:ext cx="2028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560AA6F-B438-C8AD-03E5-B1DC2CE61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461" y="2251755"/>
            <a:ext cx="2051807" cy="307771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5782D9E-E470-A52A-BC4C-69355F9C9821}"/>
              </a:ext>
            </a:extLst>
          </p:cNvPr>
          <p:cNvSpPr/>
          <p:nvPr/>
        </p:nvSpPr>
        <p:spPr>
          <a:xfrm>
            <a:off x="2367831" y="5329464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FA3ABB-8072-844C-A4BF-773790CAB11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9812174-FF23-4355-94B8-AC162FD52853}"/>
                  </a:ext>
                </a:extLst>
              </p14:cNvPr>
              <p14:cNvContentPartPr/>
              <p14:nvPr/>
            </p14:nvContentPartPr>
            <p14:xfrm>
              <a:off x="1815574" y="474965"/>
              <a:ext cx="2223720" cy="338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9812174-FF23-4355-94B8-AC162FD528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1254" y="470645"/>
                <a:ext cx="22323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60A52AE-F7D1-454A-9BEF-D4697499BB01}"/>
              </a:ext>
            </a:extLst>
          </p:cNvPr>
          <p:cNvGrpSpPr/>
          <p:nvPr/>
        </p:nvGrpSpPr>
        <p:grpSpPr>
          <a:xfrm>
            <a:off x="1534774" y="1559645"/>
            <a:ext cx="3272400" cy="780840"/>
            <a:chOff x="1534774" y="1559645"/>
            <a:chExt cx="3272400" cy="78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067CF7B-DF5B-456B-B2B0-02E0D05A1631}"/>
                    </a:ext>
                  </a:extLst>
                </p14:cNvPr>
                <p14:cNvContentPartPr/>
                <p14:nvPr/>
              </p14:nvContentPartPr>
              <p14:xfrm>
                <a:off x="3875854" y="1595645"/>
                <a:ext cx="447480" cy="88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067CF7B-DF5B-456B-B2B0-02E0D05A16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71534" y="1591325"/>
                  <a:ext cx="456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F56637-0BCE-4C41-92B1-2DB652610DB0}"/>
                    </a:ext>
                  </a:extLst>
                </p14:cNvPr>
                <p14:cNvContentPartPr/>
                <p14:nvPr/>
              </p14:nvContentPartPr>
              <p14:xfrm>
                <a:off x="1534774" y="1559645"/>
                <a:ext cx="3272400" cy="780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F56637-0BCE-4C41-92B1-2DB652610D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30454" y="1555325"/>
                  <a:ext cx="3281040" cy="7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22A59D7-4C28-4C0B-AF88-E0AEC19893DD}"/>
                  </a:ext>
                </a:extLst>
              </p14:cNvPr>
              <p14:cNvContentPartPr/>
              <p14:nvPr/>
            </p14:nvContentPartPr>
            <p14:xfrm>
              <a:off x="6272734" y="453725"/>
              <a:ext cx="2778840" cy="741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22A59D7-4C28-4C0B-AF88-E0AEC19893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8414" y="449405"/>
                <a:ext cx="27874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EABD935-3714-4B37-8B73-092449EA5A6C}"/>
              </a:ext>
            </a:extLst>
          </p:cNvPr>
          <p:cNvGrpSpPr/>
          <p:nvPr/>
        </p:nvGrpSpPr>
        <p:grpSpPr>
          <a:xfrm>
            <a:off x="4129654" y="6463565"/>
            <a:ext cx="1958040" cy="67680"/>
            <a:chOff x="4129654" y="6463565"/>
            <a:chExt cx="195804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1CC1E-9B92-418A-A4B0-E90B374C8648}"/>
                    </a:ext>
                  </a:extLst>
                </p14:cNvPr>
                <p14:cNvContentPartPr/>
                <p14:nvPr/>
              </p14:nvContentPartPr>
              <p14:xfrm>
                <a:off x="4461214" y="6463565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1CC1E-9B92-418A-A4B0-E90B374C864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56894" y="6459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FD3C23E-BF6F-4C4C-BAE9-222B8977FD56}"/>
                    </a:ext>
                  </a:extLst>
                </p14:cNvPr>
                <p14:cNvContentPartPr/>
                <p14:nvPr/>
              </p14:nvContentPartPr>
              <p14:xfrm>
                <a:off x="4129654" y="6481565"/>
                <a:ext cx="1958040" cy="49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FD3C23E-BF6F-4C4C-BAE9-222B8977FD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25334" y="6477245"/>
                  <a:ext cx="1966680" cy="5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9944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" y="22883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von Neumann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1903 – 1957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070113" y="6105785"/>
            <a:ext cx="6546575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Games and Economic Behavior (1944) Princeton University Press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3806191" y="22883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Oskar Morgenstern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1902 - 1977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D56E94-5D5A-4674-911F-A364C2C5FC06}"/>
              </a:ext>
            </a:extLst>
          </p:cNvPr>
          <p:cNvSpPr txBox="1"/>
          <p:nvPr/>
        </p:nvSpPr>
        <p:spPr>
          <a:xfrm>
            <a:off x="4049818" y="457548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Game Theory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A15CE7-AAC2-488C-94BA-543FFD736540}"/>
              </a:ext>
            </a:extLst>
          </p:cNvPr>
          <p:cNvSpPr txBox="1"/>
          <p:nvPr/>
        </p:nvSpPr>
        <p:spPr>
          <a:xfrm>
            <a:off x="5579498" y="4513911"/>
            <a:ext cx="2797036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u="sng" dirty="0">
                <a:hlinkClick r:id="rId2"/>
              </a:rPr>
              <a:t>Joshua Paquin</a:t>
            </a:r>
            <a:r>
              <a:rPr lang="en-US" sz="800" dirty="0"/>
              <a:t>, </a:t>
            </a:r>
            <a:r>
              <a:rPr lang="en-US" sz="800" u="sng" dirty="0">
                <a:hlinkClick r:id="rId3"/>
              </a:rPr>
              <a:t>Gordon </a:t>
            </a:r>
            <a:r>
              <a:rPr lang="en-US" sz="800" u="sng" dirty="0" err="1">
                <a:hlinkClick r:id="rId3"/>
              </a:rPr>
              <a:t>tullock</a:t>
            </a:r>
            <a:r>
              <a:rPr lang="en-US" sz="800" dirty="0"/>
              <a:t>, </a:t>
            </a:r>
            <a:r>
              <a:rPr lang="en-US" sz="800" u="sng" dirty="0">
                <a:hlinkClick r:id="rId4"/>
              </a:rPr>
              <a:t>CC BY-SA 3.0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upload.wikimedia.org/wikipedia/commons/thumb/5/5e/JohnvonNeumann-LosAlamos.gif/230px-JohnvonNeumann-LosAlamos.gif">
            <a:extLst>
              <a:ext uri="{FF2B5EF4-FFF2-40B4-BE49-F238E27FC236}">
                <a16:creationId xmlns:a16="http://schemas.microsoft.com/office/drawing/2014/main" id="{3303FE43-85E2-4D1B-B717-7CCAA2D8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757468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oskar-morgenstern-medaille.univie.ac.at/fileadmin/_processed_/csm_oskar-morgenstern-1_0df25a275c.jpg">
            <a:extLst>
              <a:ext uri="{FF2B5EF4-FFF2-40B4-BE49-F238E27FC236}">
                <a16:creationId xmlns:a16="http://schemas.microsoft.com/office/drawing/2014/main" id="{8780E94F-5781-4ECC-A8A7-1C1EA21F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70" y="1757468"/>
            <a:ext cx="2609865" cy="26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C9DB4D2-E0DC-EA34-3EAB-DBDD245CA5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9035FD-7FBC-4BD7-8E35-B27C09BB5364}"/>
              </a:ext>
            </a:extLst>
          </p:cNvPr>
          <p:cNvGrpSpPr/>
          <p:nvPr/>
        </p:nvGrpSpPr>
        <p:grpSpPr>
          <a:xfrm>
            <a:off x="1711534" y="477845"/>
            <a:ext cx="7075080" cy="198360"/>
            <a:chOff x="1711534" y="477845"/>
            <a:chExt cx="707508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67FD062-A645-4B08-88F6-79D4040BE60F}"/>
                    </a:ext>
                  </a:extLst>
                </p14:cNvPr>
                <p14:cNvContentPartPr/>
                <p14:nvPr/>
              </p14:nvContentPartPr>
              <p14:xfrm>
                <a:off x="1711534" y="537965"/>
                <a:ext cx="2473200" cy="1382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67FD062-A645-4B08-88F6-79D4040BE6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06854" y="533645"/>
                  <a:ext cx="2481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57D8E8D-1908-470B-936F-364A98F72A47}"/>
                    </a:ext>
                  </a:extLst>
                </p14:cNvPr>
                <p14:cNvContentPartPr/>
                <p14:nvPr/>
              </p14:nvContentPartPr>
              <p14:xfrm>
                <a:off x="5642734" y="477845"/>
                <a:ext cx="3143880" cy="100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57D8E8D-1908-470B-936F-364A98F72A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38414" y="473525"/>
                  <a:ext cx="3152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44BEB62-357E-46A1-B6EB-703C3EFE0B04}"/>
                  </a:ext>
                </a:extLst>
              </p14:cNvPr>
              <p14:cNvContentPartPr/>
              <p14:nvPr/>
            </p14:nvContentPartPr>
            <p14:xfrm>
              <a:off x="958774" y="5958845"/>
              <a:ext cx="6634800" cy="573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44BEB62-357E-46A1-B6EB-703C3EFE0B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4454" y="5954525"/>
                <a:ext cx="6643440" cy="5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17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Pläne für eine Nachkriegsordnung in Europa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1606723" y="1412330"/>
            <a:ext cx="87514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Morgenthauplan, 1944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Übernahme des Kommunismus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Marshallplan -&gt; Verfolgung einer (West) europäischen Integration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368CCC-8710-48AE-86AA-8AC82236B55C}"/>
              </a:ext>
            </a:extLst>
          </p:cNvPr>
          <p:cNvSpPr txBox="1"/>
          <p:nvPr/>
        </p:nvSpPr>
        <p:spPr>
          <a:xfrm>
            <a:off x="2528903" y="3938179"/>
            <a:ext cx="564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Das Durchsetzen von 3. war Ende des</a:t>
            </a:r>
          </a:p>
          <a:p>
            <a:r>
              <a:rPr lang="de-DE" sz="2400" dirty="0"/>
              <a:t>Zweiten Weltkriegs bei Weitem nicht klar!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A37AD50-1B03-8EB8-7E67-B04510E708B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357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57ADF741-2D50-4A9F-87FB-00C4CEBB335F}"/>
              </a:ext>
            </a:extLst>
          </p:cNvPr>
          <p:cNvSpPr txBox="1"/>
          <p:nvPr/>
        </p:nvSpPr>
        <p:spPr>
          <a:xfrm>
            <a:off x="2304056" y="775245"/>
            <a:ext cx="4292048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Nash	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 – 2015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224443" y="692118"/>
            <a:ext cx="3477401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Reinhard Selten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endParaRPr lang="de-D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1930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2016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4944422" y="717056"/>
            <a:ext cx="4292048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Harsanyi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1920 - 2000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D56E94-5D5A-4674-911F-A364C2C5FC06}"/>
              </a:ext>
            </a:extLst>
          </p:cNvPr>
          <p:cNvSpPr txBox="1"/>
          <p:nvPr/>
        </p:nvSpPr>
        <p:spPr>
          <a:xfrm>
            <a:off x="3711789" y="92367"/>
            <a:ext cx="4768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Spieltheorie – Nobelpreis 1994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EE573F-CB9A-4F6C-A59F-9DFFD7A83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98" y="2053230"/>
            <a:ext cx="1869168" cy="280375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BC6CA6C-F827-4179-8836-C67D43CFED74}"/>
              </a:ext>
            </a:extLst>
          </p:cNvPr>
          <p:cNvSpPr/>
          <p:nvPr/>
        </p:nvSpPr>
        <p:spPr>
          <a:xfrm>
            <a:off x="6519406" y="4852243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3C3344-69CC-FE14-EF37-AEB680FC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175" y="2066481"/>
            <a:ext cx="2005659" cy="30084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44618-48F9-312A-A649-159AEF4E9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30" y="2008292"/>
            <a:ext cx="2086538" cy="312980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DFBC319-6EFF-67BC-8C61-4E8DB063A3C3}"/>
              </a:ext>
            </a:extLst>
          </p:cNvPr>
          <p:cNvSpPr/>
          <p:nvPr/>
        </p:nvSpPr>
        <p:spPr>
          <a:xfrm>
            <a:off x="3792596" y="5070378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0615AE-3586-67BA-41FF-F6E08DED4B1E}"/>
              </a:ext>
            </a:extLst>
          </p:cNvPr>
          <p:cNvSpPr/>
          <p:nvPr/>
        </p:nvSpPr>
        <p:spPr>
          <a:xfrm>
            <a:off x="1230846" y="5153162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EACE876-B91F-EF44-44E5-62C2E5357F0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6FDCD0E-A59D-4093-8615-D56DCA412D0C}"/>
                  </a:ext>
                </a:extLst>
              </p14:cNvPr>
              <p14:cNvContentPartPr/>
              <p14:nvPr/>
            </p14:nvContentPartPr>
            <p14:xfrm>
              <a:off x="3452854" y="139085"/>
              <a:ext cx="5232960" cy="6926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6FDCD0E-A59D-4093-8615-D56DCA412D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8534" y="134765"/>
                <a:ext cx="524160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6A499C8-6E39-43C2-AAD9-ACF3578545AF}"/>
                  </a:ext>
                </a:extLst>
              </p14:cNvPr>
              <p14:cNvContentPartPr/>
              <p14:nvPr/>
            </p14:nvContentPartPr>
            <p14:xfrm>
              <a:off x="364054" y="649565"/>
              <a:ext cx="2793240" cy="6966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6A499C8-6E39-43C2-AAD9-ACF3578545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734" y="645245"/>
                <a:ext cx="2801880" cy="70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D86CC62-3CFA-440E-B233-AAB4626F3F10}"/>
              </a:ext>
            </a:extLst>
          </p:cNvPr>
          <p:cNvGrpSpPr/>
          <p:nvPr/>
        </p:nvGrpSpPr>
        <p:grpSpPr>
          <a:xfrm>
            <a:off x="140134" y="611765"/>
            <a:ext cx="8645760" cy="825480"/>
            <a:chOff x="140134" y="611765"/>
            <a:chExt cx="8645760" cy="82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C3C75D-A106-4421-842E-CC39746DBF2B}"/>
                    </a:ext>
                  </a:extLst>
                </p14:cNvPr>
                <p14:cNvContentPartPr/>
                <p14:nvPr/>
              </p14:nvContentPartPr>
              <p14:xfrm>
                <a:off x="3547534" y="1279565"/>
                <a:ext cx="2083680" cy="48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C3C75D-A106-4421-842E-CC39746DBF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43214" y="1275245"/>
                  <a:ext cx="2092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890207D-9757-4311-B0AD-1DBF41DB880C}"/>
                    </a:ext>
                  </a:extLst>
                </p14:cNvPr>
                <p14:cNvContentPartPr/>
                <p14:nvPr/>
              </p14:nvContentPartPr>
              <p14:xfrm>
                <a:off x="6165094" y="1238165"/>
                <a:ext cx="2081160" cy="49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890207D-9757-4311-B0AD-1DBF41DB88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60774" y="1233845"/>
                  <a:ext cx="2089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650B093-92EA-4039-BEC2-4349820897D7}"/>
                    </a:ext>
                  </a:extLst>
                </p14:cNvPr>
                <p14:cNvContentPartPr/>
                <p14:nvPr/>
              </p14:nvContentPartPr>
              <p14:xfrm>
                <a:off x="140134" y="611765"/>
                <a:ext cx="2963880" cy="825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650B093-92EA-4039-BEC2-4349820897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5814" y="607445"/>
                  <a:ext cx="297252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DF35B3B-1C1E-43E0-9B8E-8141554666C2}"/>
                    </a:ext>
                  </a:extLst>
                </p14:cNvPr>
                <p14:cNvContentPartPr/>
                <p14:nvPr/>
              </p14:nvContentPartPr>
              <p14:xfrm>
                <a:off x="6068254" y="1224125"/>
                <a:ext cx="2717640" cy="98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DF35B3B-1C1E-43E0-9B8E-8141554666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63934" y="1219805"/>
                  <a:ext cx="2726280" cy="10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679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Grundproblem der Ökonomie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0" y="452091"/>
                <a:ext cx="12172951" cy="628324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Haushalte unterliegen im Allgemeinen dem Grundproblem der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Ökonomie:                        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Prinzipiell unbegrenzte Bedürfnisse sind mit begrenzten Ressourcen zu befriedigen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Summe aller konsumierten Güter aller Haushalte können die verfügbaren Mengen nicht überschreiten.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Betrachte eine Ökonomie mit Haushalte (A,B) und 2 Gütern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mit den Konsummengen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den Anfangsausstattungen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Präferenzen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 („mehr ist immer besser“)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Konvex („Mischungen sind besser als Extreme“)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Abnehmender Grenznutzen („Zuwachs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auf hohem</a:t>
                </a:r>
              </a:p>
              <a:p>
                <a:pPr lvl="2"/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Niveau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bringt nicht mehr soviel“)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2091"/>
                <a:ext cx="12172951" cy="6283246"/>
              </a:xfrm>
              <a:prstGeom prst="rect">
                <a:avLst/>
              </a:prstGeom>
              <a:blipFill>
                <a:blip r:embed="rId2"/>
                <a:stretch>
                  <a:fillRect l="-651" t="-776" b="-26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530E15F6-3EDD-2DA4-5083-6A26E704E5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96592E0-854F-406B-81A4-D0F81E6E7431}"/>
                  </a:ext>
                </a:extLst>
              </p14:cNvPr>
              <p14:cNvContentPartPr/>
              <p14:nvPr/>
            </p14:nvContentPartPr>
            <p14:xfrm>
              <a:off x="445680" y="809765"/>
              <a:ext cx="8850960" cy="136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96592E0-854F-406B-81A4-D0F81E6E7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360" y="805445"/>
                <a:ext cx="885960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7C74472-4989-4C23-A184-EA31D5439270}"/>
              </a:ext>
            </a:extLst>
          </p:cNvPr>
          <p:cNvGrpSpPr/>
          <p:nvPr/>
        </p:nvGrpSpPr>
        <p:grpSpPr>
          <a:xfrm>
            <a:off x="1690200" y="1205045"/>
            <a:ext cx="7408080" cy="192240"/>
            <a:chOff x="1690200" y="1205045"/>
            <a:chExt cx="740808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F572F53-CD7D-41BF-908B-B339B3FCC4FC}"/>
                    </a:ext>
                  </a:extLst>
                </p14:cNvPr>
                <p14:cNvContentPartPr/>
                <p14:nvPr/>
              </p14:nvContentPartPr>
              <p14:xfrm>
                <a:off x="1690200" y="1205045"/>
                <a:ext cx="3210480" cy="1213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F572F53-CD7D-41BF-908B-B339B3FCC4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85880" y="1200725"/>
                  <a:ext cx="3219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BD2AD17-4E1B-4070-B06D-F48DB22D6288}"/>
                    </a:ext>
                  </a:extLst>
                </p14:cNvPr>
                <p14:cNvContentPartPr/>
                <p14:nvPr/>
              </p14:nvContentPartPr>
              <p14:xfrm>
                <a:off x="5948640" y="1299725"/>
                <a:ext cx="3149640" cy="97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BD2AD17-4E1B-4070-B06D-F48DB22D62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44320" y="1295405"/>
                  <a:ext cx="315828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904680C-1295-4E02-BDF8-E33ED749BB05}"/>
                  </a:ext>
                </a:extLst>
              </p14:cNvPr>
              <p14:cNvContentPartPr/>
              <p14:nvPr/>
            </p14:nvContentPartPr>
            <p14:xfrm>
              <a:off x="5401440" y="3022325"/>
              <a:ext cx="715320" cy="57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904680C-1295-4E02-BDF8-E33ED749BB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97120" y="3018005"/>
                <a:ext cx="72396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76F567D-7B33-4675-8A0E-B4B88B85C70C}"/>
              </a:ext>
            </a:extLst>
          </p:cNvPr>
          <p:cNvGrpSpPr/>
          <p:nvPr/>
        </p:nvGrpSpPr>
        <p:grpSpPr>
          <a:xfrm>
            <a:off x="6841080" y="3448925"/>
            <a:ext cx="2670480" cy="48960"/>
            <a:chOff x="6841080" y="3448925"/>
            <a:chExt cx="2670480" cy="4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E704FEF-6C82-4E1A-84EF-6FC1774A7102}"/>
                    </a:ext>
                  </a:extLst>
                </p14:cNvPr>
                <p14:cNvContentPartPr/>
                <p14:nvPr/>
              </p14:nvContentPartPr>
              <p14:xfrm>
                <a:off x="6841080" y="3448925"/>
                <a:ext cx="976320" cy="48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E704FEF-6C82-4E1A-84EF-6FC1774A71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36760" y="3444605"/>
                  <a:ext cx="984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9215955-3855-443E-9631-1A1104E4F014}"/>
                    </a:ext>
                  </a:extLst>
                </p14:cNvPr>
                <p14:cNvContentPartPr/>
                <p14:nvPr/>
              </p14:nvContentPartPr>
              <p14:xfrm>
                <a:off x="8413920" y="3471245"/>
                <a:ext cx="1097640" cy="17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9215955-3855-443E-9631-1A1104E4F0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09600" y="3466925"/>
                  <a:ext cx="110628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0FD0F6A-3001-4A0F-94F1-CD654BC93996}"/>
                  </a:ext>
                </a:extLst>
              </p14:cNvPr>
              <p14:cNvContentPartPr/>
              <p14:nvPr/>
            </p14:nvContentPartPr>
            <p14:xfrm>
              <a:off x="6314040" y="5265485"/>
              <a:ext cx="903960" cy="59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0FD0F6A-3001-4A0F-94F1-CD654BC939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9720" y="5261165"/>
                <a:ext cx="912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0C20199-3E74-40E9-BF66-EB46DC266663}"/>
                  </a:ext>
                </a:extLst>
              </p14:cNvPr>
              <p14:cNvContentPartPr/>
              <p14:nvPr/>
            </p14:nvContentPartPr>
            <p14:xfrm>
              <a:off x="4723560" y="4797485"/>
              <a:ext cx="2630160" cy="6001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0C20199-3E74-40E9-BF66-EB46DC26666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19240" y="4793165"/>
                <a:ext cx="263880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D4B86E2-2E73-453B-AFD8-117ADA74697C}"/>
                  </a:ext>
                </a:extLst>
              </p14:cNvPr>
              <p14:cNvContentPartPr/>
              <p14:nvPr/>
            </p14:nvContentPartPr>
            <p14:xfrm>
              <a:off x="886320" y="5551685"/>
              <a:ext cx="4395600" cy="144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D4B86E2-2E73-453B-AFD8-117ADA7469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2000" y="5547365"/>
                <a:ext cx="4404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732B30C-0CD6-4FAA-9C61-F7938A63F1CF}"/>
                  </a:ext>
                </a:extLst>
              </p14:cNvPr>
              <p14:cNvContentPartPr/>
              <p14:nvPr/>
            </p14:nvContentPartPr>
            <p14:xfrm>
              <a:off x="2124720" y="5912045"/>
              <a:ext cx="4833000" cy="579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732B30C-0CD6-4FAA-9C61-F7938A63F1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20400" y="5907725"/>
                <a:ext cx="48416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88EF80F-A96B-475D-885A-804FCD08B9BA}"/>
                  </a:ext>
                </a:extLst>
              </p14:cNvPr>
              <p14:cNvContentPartPr/>
              <p14:nvPr/>
            </p14:nvContentPartPr>
            <p14:xfrm>
              <a:off x="2191320" y="5464565"/>
              <a:ext cx="3181680" cy="975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88EF80F-A96B-475D-885A-804FCD08B9B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87000" y="5460245"/>
                <a:ext cx="319032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50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9049" y="567129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 verschiedene Aufteilungen/Allokationen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zwischen den Konsumenten (A,B) zu vergleichen verwendet man das Kriterium der Pareto-Effizienz.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Allokation wird als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bezeichnet, wenn es nicht möglich ist, durch Umverteilung der Güter einen Konsumenten besser zu stellen, ohne einen anderen Konsumenten dadurch schlechter zu stellen.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Pareto-Verbesserung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liegt vor, wenn beim Übergang von einer Allokation zu einer anderen Allokation mindestens ein Konsument besser gestellt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wird,</a:t>
                </a:r>
              </a:p>
              <a:p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ohne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dass ein anderer Konsument dadurch schlechter gestellt wird. 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" y="567129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751" t="-8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EB628448-67F7-3293-701B-A0FE32B5EB6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7693D13-8209-4541-B10A-D6E3CF5AA6D2}"/>
                  </a:ext>
                </a:extLst>
              </p14:cNvPr>
              <p14:cNvContentPartPr/>
              <p14:nvPr/>
            </p14:nvContentPartPr>
            <p14:xfrm>
              <a:off x="3387960" y="2788685"/>
              <a:ext cx="2157120" cy="74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7693D13-8209-4541-B10A-D6E3CF5AA6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3640" y="2784365"/>
                <a:ext cx="2165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8A7F8F2-85BA-41B0-AF98-DBFF980E8811}"/>
                  </a:ext>
                </a:extLst>
              </p14:cNvPr>
              <p14:cNvContentPartPr/>
              <p14:nvPr/>
            </p14:nvContentPartPr>
            <p14:xfrm>
              <a:off x="1022400" y="4196285"/>
              <a:ext cx="3131640" cy="964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8A7F8F2-85BA-41B0-AF98-DBFF980E88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8080" y="4191965"/>
                <a:ext cx="314028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667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258E8A6-EE12-4BE4-B82A-379D3DEF4B46}"/>
              </a:ext>
            </a:extLst>
          </p:cNvPr>
          <p:cNvCxnSpPr/>
          <p:nvPr/>
        </p:nvCxnSpPr>
        <p:spPr>
          <a:xfrm flipV="1">
            <a:off x="1239663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647DF2B-B397-42C7-B88C-B296D2787CD9}"/>
              </a:ext>
            </a:extLst>
          </p:cNvPr>
          <p:cNvCxnSpPr>
            <a:cxnSpLocks/>
          </p:cNvCxnSpPr>
          <p:nvPr/>
        </p:nvCxnSpPr>
        <p:spPr>
          <a:xfrm>
            <a:off x="1239663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EED1774-D07A-4CBB-B7B5-019CE43E41B8}"/>
              </a:ext>
            </a:extLst>
          </p:cNvPr>
          <p:cNvCxnSpPr/>
          <p:nvPr/>
        </p:nvCxnSpPr>
        <p:spPr>
          <a:xfrm rot="10800000" flipV="1">
            <a:off x="7946590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0BF705B-1EF7-4FF9-997C-8C8ADC181B6B}"/>
              </a:ext>
            </a:extLst>
          </p:cNvPr>
          <p:cNvCxnSpPr>
            <a:cxnSpLocks/>
          </p:cNvCxnSpPr>
          <p:nvPr/>
        </p:nvCxnSpPr>
        <p:spPr>
          <a:xfrm rot="10800000">
            <a:off x="821584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9B9511-4EB7-48EB-BEFD-1F31C4604D00}"/>
              </a:ext>
            </a:extLst>
          </p:cNvPr>
          <p:cNvGrpSpPr/>
          <p:nvPr/>
        </p:nvGrpSpPr>
        <p:grpSpPr>
          <a:xfrm>
            <a:off x="243909" y="1127932"/>
            <a:ext cx="357505" cy="3600172"/>
            <a:chOff x="1159727" y="1436302"/>
            <a:chExt cx="408878" cy="4322956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5F6A1F40-0787-479F-B5CB-C5C5E4B91A5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82B15FA-8923-45A8-BACD-D39BBAAF29E1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A8CF520-5638-41BD-BBD7-A9FEAF179B4C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35FB202-A16A-4E2B-A248-1B13DB16C994}"/>
              </a:ext>
            </a:extLst>
          </p:cNvPr>
          <p:cNvGrpSpPr/>
          <p:nvPr/>
        </p:nvGrpSpPr>
        <p:grpSpPr>
          <a:xfrm>
            <a:off x="1226765" y="5278594"/>
            <a:ext cx="6707040" cy="340514"/>
            <a:chOff x="2460796" y="5819673"/>
            <a:chExt cx="7670843" cy="408877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97F414E-9728-4781-AC57-7AA308407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CBC0AFD5-8E05-47AF-9BF5-86AF8CE43F95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648D8ED9-A33F-4179-BB8B-F2F805C65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BD931DF5-E7AF-4003-ADA5-40A4988D6133}"/>
              </a:ext>
            </a:extLst>
          </p:cNvPr>
          <p:cNvSpPr txBox="1"/>
          <p:nvPr/>
        </p:nvSpPr>
        <p:spPr>
          <a:xfrm>
            <a:off x="1113379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B57EC5-B09D-4470-8A66-5BE28C2EEF47}"/>
              </a:ext>
            </a:extLst>
          </p:cNvPr>
          <p:cNvSpPr txBox="1"/>
          <p:nvPr/>
        </p:nvSpPr>
        <p:spPr>
          <a:xfrm>
            <a:off x="8328024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E80C94-1353-48BA-B5B1-E7F23920DA1F}"/>
              </a:ext>
            </a:extLst>
          </p:cNvPr>
          <p:cNvSpPr txBox="1"/>
          <p:nvPr/>
        </p:nvSpPr>
        <p:spPr>
          <a:xfrm>
            <a:off x="598164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8C10518-537D-4731-9D75-44121256EF3C}"/>
              </a:ext>
            </a:extLst>
          </p:cNvPr>
          <p:cNvSpPr txBox="1"/>
          <p:nvPr/>
        </p:nvSpPr>
        <p:spPr>
          <a:xfrm>
            <a:off x="7820306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B8185BD-464A-4542-8C24-8EC545D45F54}"/>
              </a:ext>
            </a:extLst>
          </p:cNvPr>
          <p:cNvSpPr txBox="1"/>
          <p:nvPr/>
        </p:nvSpPr>
        <p:spPr>
          <a:xfrm>
            <a:off x="7917441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50C8829-9A3C-4650-9954-7D617F4DBD2E}"/>
              </a:ext>
            </a:extLst>
          </p:cNvPr>
          <p:cNvSpPr txBox="1"/>
          <p:nvPr/>
        </p:nvSpPr>
        <p:spPr>
          <a:xfrm>
            <a:off x="991301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36E260EA-A193-47E0-86EF-73E319236959}"/>
              </a:ext>
            </a:extLst>
          </p:cNvPr>
          <p:cNvSpPr/>
          <p:nvPr/>
        </p:nvSpPr>
        <p:spPr>
          <a:xfrm>
            <a:off x="2647161" y="1663601"/>
            <a:ext cx="3159355" cy="2898672"/>
          </a:xfrm>
          <a:custGeom>
            <a:avLst/>
            <a:gdLst>
              <a:gd name="connsiteX0" fmla="*/ 0 w 3613355"/>
              <a:gd name="connsiteY0" fmla="*/ 0 h 3480620"/>
              <a:gd name="connsiteX1" fmla="*/ 2227007 w 3613355"/>
              <a:gd name="connsiteY1" fmla="*/ 943897 h 3480620"/>
              <a:gd name="connsiteX2" fmla="*/ 3613355 w 3613355"/>
              <a:gd name="connsiteY2" fmla="*/ 3480620 h 348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3355" h="3480620">
                <a:moveTo>
                  <a:pt x="0" y="0"/>
                </a:moveTo>
                <a:cubicBezTo>
                  <a:pt x="812390" y="181897"/>
                  <a:pt x="1624781" y="363794"/>
                  <a:pt x="2227007" y="943897"/>
                </a:cubicBezTo>
                <a:cubicBezTo>
                  <a:pt x="2829233" y="1524000"/>
                  <a:pt x="3221294" y="2502310"/>
                  <a:pt x="3613355" y="34806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E399173E-0972-411E-8832-4B370A4E8322}"/>
              </a:ext>
            </a:extLst>
          </p:cNvPr>
          <p:cNvSpPr/>
          <p:nvPr/>
        </p:nvSpPr>
        <p:spPr>
          <a:xfrm>
            <a:off x="2763220" y="1405669"/>
            <a:ext cx="3288308" cy="2910954"/>
          </a:xfrm>
          <a:custGeom>
            <a:avLst/>
            <a:gdLst>
              <a:gd name="connsiteX0" fmla="*/ 0 w 3760838"/>
              <a:gd name="connsiteY0" fmla="*/ 0 h 3495368"/>
              <a:gd name="connsiteX1" fmla="*/ 1224116 w 3760838"/>
              <a:gd name="connsiteY1" fmla="*/ 2625213 h 3495368"/>
              <a:gd name="connsiteX2" fmla="*/ 3760838 w 3760838"/>
              <a:gd name="connsiteY2" fmla="*/ 3495368 h 349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0838" h="3495368">
                <a:moveTo>
                  <a:pt x="0" y="0"/>
                </a:moveTo>
                <a:cubicBezTo>
                  <a:pt x="298655" y="1021326"/>
                  <a:pt x="597310" y="2042652"/>
                  <a:pt x="1224116" y="2625213"/>
                </a:cubicBezTo>
                <a:cubicBezTo>
                  <a:pt x="1850922" y="3207774"/>
                  <a:pt x="2805880" y="3351571"/>
                  <a:pt x="3760838" y="34953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A7989C9-40ED-494F-8164-7F2112C94119}"/>
              </a:ext>
            </a:extLst>
          </p:cNvPr>
          <p:cNvSpPr txBox="1"/>
          <p:nvPr/>
        </p:nvSpPr>
        <p:spPr>
          <a:xfrm>
            <a:off x="4648449" y="2022808"/>
            <a:ext cx="284804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2641B34-E397-474C-9154-F3ED7E8EFD9A}"/>
              </a:ext>
            </a:extLst>
          </p:cNvPr>
          <p:cNvSpPr txBox="1"/>
          <p:nvPr/>
        </p:nvSpPr>
        <p:spPr>
          <a:xfrm>
            <a:off x="4184257" y="4045444"/>
            <a:ext cx="290410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CF78867-7464-4CF8-9A39-75CCEE050626}"/>
              </a:ext>
            </a:extLst>
          </p:cNvPr>
          <p:cNvCxnSpPr/>
          <p:nvPr/>
        </p:nvCxnSpPr>
        <p:spPr>
          <a:xfrm flipV="1">
            <a:off x="4648449" y="2994912"/>
            <a:ext cx="761242" cy="838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3CE75A9-EEC1-459D-ABB6-1EAC1D3FC4D6}"/>
              </a:ext>
            </a:extLst>
          </p:cNvPr>
          <p:cNvCxnSpPr>
            <a:cxnSpLocks/>
          </p:cNvCxnSpPr>
          <p:nvPr/>
        </p:nvCxnSpPr>
        <p:spPr>
          <a:xfrm flipH="1">
            <a:off x="3163305" y="2437011"/>
            <a:ext cx="1166156" cy="83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4315E8B1-220C-4713-ADB5-FFC2C1295530}"/>
              </a:ext>
            </a:extLst>
          </p:cNvPr>
          <p:cNvSpPr txBox="1"/>
          <p:nvPr/>
        </p:nvSpPr>
        <p:spPr>
          <a:xfrm>
            <a:off x="1836660" y="3347605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B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D26A887-6386-4903-8D4B-5BCED37E341C}"/>
              </a:ext>
            </a:extLst>
          </p:cNvPr>
          <p:cNvSpPr txBox="1"/>
          <p:nvPr/>
        </p:nvSpPr>
        <p:spPr>
          <a:xfrm>
            <a:off x="5097310" y="2637558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Bessermenge A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D55FDF9-F124-4820-B22C-A0AE0F99FAA0}"/>
              </a:ext>
            </a:extLst>
          </p:cNvPr>
          <p:cNvSpPr txBox="1"/>
          <p:nvPr/>
        </p:nvSpPr>
        <p:spPr>
          <a:xfrm>
            <a:off x="130687" y="5992696"/>
            <a:ext cx="8757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Innerhalb der Linse können sich beide Konsumenten A und B durch Tausch gegenüber ihren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Indifferenzkurven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 stellen.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/>
              <p:nvPr/>
            </p:nvSpPr>
            <p:spPr>
              <a:xfrm>
                <a:off x="4378663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63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/>
              <p:nvPr/>
            </p:nvSpPr>
            <p:spPr>
              <a:xfrm>
                <a:off x="39780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87A09432-8FE8-BE2B-3292-B8052032048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060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Tauschökonomie –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258E8A6-EE12-4BE4-B82A-379D3DEF4B46}"/>
              </a:ext>
            </a:extLst>
          </p:cNvPr>
          <p:cNvCxnSpPr/>
          <p:nvPr/>
        </p:nvCxnSpPr>
        <p:spPr>
          <a:xfrm flipV="1">
            <a:off x="1239663" y="64508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647DF2B-B397-42C7-B88C-B296D2787CD9}"/>
              </a:ext>
            </a:extLst>
          </p:cNvPr>
          <p:cNvCxnSpPr>
            <a:cxnSpLocks/>
          </p:cNvCxnSpPr>
          <p:nvPr/>
        </p:nvCxnSpPr>
        <p:spPr>
          <a:xfrm>
            <a:off x="1239663" y="472374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EED1774-D07A-4CBB-B7B5-019CE43E41B8}"/>
              </a:ext>
            </a:extLst>
          </p:cNvPr>
          <p:cNvCxnSpPr/>
          <p:nvPr/>
        </p:nvCxnSpPr>
        <p:spPr>
          <a:xfrm rot="10800000" flipV="1">
            <a:off x="7946590" y="112793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0BF705B-1EF7-4FF9-997C-8C8ADC181B6B}"/>
              </a:ext>
            </a:extLst>
          </p:cNvPr>
          <p:cNvCxnSpPr>
            <a:cxnSpLocks/>
          </p:cNvCxnSpPr>
          <p:nvPr/>
        </p:nvCxnSpPr>
        <p:spPr>
          <a:xfrm rot="10800000">
            <a:off x="821584" y="112793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9B9511-4EB7-48EB-BEFD-1F31C4604D00}"/>
              </a:ext>
            </a:extLst>
          </p:cNvPr>
          <p:cNvGrpSpPr/>
          <p:nvPr/>
        </p:nvGrpSpPr>
        <p:grpSpPr>
          <a:xfrm>
            <a:off x="243909" y="1127932"/>
            <a:ext cx="357505" cy="3600172"/>
            <a:chOff x="1159727" y="1436302"/>
            <a:chExt cx="408878" cy="4322956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5F6A1F40-0787-479F-B5CB-C5C5E4B91A51}"/>
                </a:ext>
              </a:extLst>
            </p:cNvPr>
            <p:cNvCxnSpPr/>
            <p:nvPr/>
          </p:nvCxnSpPr>
          <p:spPr>
            <a:xfrm>
              <a:off x="1371600" y="1436302"/>
              <a:ext cx="0" cy="43177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82B15FA-8923-45A8-BACD-D39BBAAF29E1}"/>
                </a:ext>
              </a:extLst>
            </p:cNvPr>
            <p:cNvCxnSpPr/>
            <p:nvPr/>
          </p:nvCxnSpPr>
          <p:spPr>
            <a:xfrm>
              <a:off x="1159727" y="1436302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A8CF520-5638-41BD-BBD7-A9FEAF179B4C}"/>
                </a:ext>
              </a:extLst>
            </p:cNvPr>
            <p:cNvCxnSpPr/>
            <p:nvPr/>
          </p:nvCxnSpPr>
          <p:spPr>
            <a:xfrm>
              <a:off x="1178312" y="5759258"/>
              <a:ext cx="390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35FB202-A16A-4E2B-A248-1B13DB16C994}"/>
              </a:ext>
            </a:extLst>
          </p:cNvPr>
          <p:cNvGrpSpPr/>
          <p:nvPr/>
        </p:nvGrpSpPr>
        <p:grpSpPr>
          <a:xfrm>
            <a:off x="1226765" y="5278594"/>
            <a:ext cx="6707040" cy="340514"/>
            <a:chOff x="2460796" y="5819673"/>
            <a:chExt cx="7670843" cy="408877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97F414E-9728-4781-AC57-7AA308407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6025" y="6031546"/>
              <a:ext cx="7665483" cy="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CBC0AFD5-8E05-47AF-9BF5-86AF8CE43F95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639" y="5819673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648D8ED9-A33F-4179-BB8B-F2F805C65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60796" y="5838258"/>
              <a:ext cx="0" cy="3902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BD931DF5-E7AF-4003-ADA5-40A4988D6133}"/>
              </a:ext>
            </a:extLst>
          </p:cNvPr>
          <p:cNvSpPr txBox="1"/>
          <p:nvPr/>
        </p:nvSpPr>
        <p:spPr>
          <a:xfrm>
            <a:off x="1113379" y="323387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B57EC5-B09D-4470-8A66-5BE28C2EEF47}"/>
              </a:ext>
            </a:extLst>
          </p:cNvPr>
          <p:cNvSpPr txBox="1"/>
          <p:nvPr/>
        </p:nvSpPr>
        <p:spPr>
          <a:xfrm>
            <a:off x="8328024" y="452670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E80C94-1353-48BA-B5B1-E7F23920DA1F}"/>
              </a:ext>
            </a:extLst>
          </p:cNvPr>
          <p:cNvSpPr txBox="1"/>
          <p:nvPr/>
        </p:nvSpPr>
        <p:spPr>
          <a:xfrm>
            <a:off x="598164" y="950858"/>
            <a:ext cx="248362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8C10518-537D-4731-9D75-44121256EF3C}"/>
              </a:ext>
            </a:extLst>
          </p:cNvPr>
          <p:cNvSpPr txBox="1"/>
          <p:nvPr/>
        </p:nvSpPr>
        <p:spPr>
          <a:xfrm>
            <a:off x="7820306" y="4944083"/>
            <a:ext cx="25256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B8185BD-464A-4542-8C24-8EC545D45F54}"/>
              </a:ext>
            </a:extLst>
          </p:cNvPr>
          <p:cNvSpPr txBox="1"/>
          <p:nvPr/>
        </p:nvSpPr>
        <p:spPr>
          <a:xfrm>
            <a:off x="7917441" y="826638"/>
            <a:ext cx="270788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50C8829-9A3C-4650-9954-7D617F4DBD2E}"/>
              </a:ext>
            </a:extLst>
          </p:cNvPr>
          <p:cNvSpPr txBox="1"/>
          <p:nvPr/>
        </p:nvSpPr>
        <p:spPr>
          <a:xfrm>
            <a:off x="991301" y="4680140"/>
            <a:ext cx="277797" cy="307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D55FDF9-F124-4820-B22C-A0AE0F99FAA0}"/>
              </a:ext>
            </a:extLst>
          </p:cNvPr>
          <p:cNvSpPr txBox="1"/>
          <p:nvPr/>
        </p:nvSpPr>
        <p:spPr>
          <a:xfrm>
            <a:off x="130687" y="5992696"/>
            <a:ext cx="8757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Innerhalb der Linse können sich beide Konsumenten A und B durch Tausch gegenüber ihren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Indifferenzkurven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I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besser stellen.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/>
              <p:nvPr/>
            </p:nvSpPr>
            <p:spPr>
              <a:xfrm>
                <a:off x="4378663" y="547375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0E4B5CA-BBC9-4EF8-AD41-195194E4B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63" y="5473756"/>
                <a:ext cx="372794" cy="369332"/>
              </a:xfrm>
              <a:prstGeom prst="rect">
                <a:avLst/>
              </a:prstGeom>
              <a:blipFill>
                <a:blip r:embed="rId2"/>
                <a:stretch>
                  <a:fillRect r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/>
              <p:nvPr/>
            </p:nvSpPr>
            <p:spPr>
              <a:xfrm>
                <a:off x="39780" y="268441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E8DB2EC5-C3A3-4690-A0A1-F66BB6F4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" y="2684415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87A09432-8FE8-BE2B-3292-B8052032048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4DDD09C-8940-47DC-9A13-EF702920995A}"/>
                  </a:ext>
                </a:extLst>
              </p14:cNvPr>
              <p14:cNvContentPartPr/>
              <p14:nvPr/>
            </p14:nvContentPartPr>
            <p14:xfrm>
              <a:off x="1915294" y="1335725"/>
              <a:ext cx="3467880" cy="2958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4DDD09C-8940-47DC-9A13-EF70292099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0974" y="1331405"/>
                <a:ext cx="3476520" cy="29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965403F-47DE-4CE5-B10F-9E48F58FE863}"/>
                  </a:ext>
                </a:extLst>
              </p14:cNvPr>
              <p14:cNvContentPartPr/>
              <p14:nvPr/>
            </p14:nvContentPartPr>
            <p14:xfrm>
              <a:off x="4267894" y="5472845"/>
              <a:ext cx="464040" cy="4420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965403F-47DE-4CE5-B10F-9E48F58FE8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3574" y="5468525"/>
                <a:ext cx="47268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EB0C9B7A-732D-4C9C-9F65-A1EFB9AA1877}"/>
                  </a:ext>
                </a:extLst>
              </p14:cNvPr>
              <p14:cNvContentPartPr/>
              <p14:nvPr/>
            </p14:nvContentPartPr>
            <p14:xfrm>
              <a:off x="67414" y="2601485"/>
              <a:ext cx="334440" cy="5400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EB0C9B7A-732D-4C9C-9F65-A1EFB9AA18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94" y="2597165"/>
                <a:ext cx="34308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E664A9A-A613-4A31-A8B0-97F3E407689D}"/>
                  </a:ext>
                </a:extLst>
              </p14:cNvPr>
              <p14:cNvContentPartPr/>
              <p14:nvPr/>
            </p14:nvContentPartPr>
            <p14:xfrm>
              <a:off x="7911454" y="4634045"/>
              <a:ext cx="81000" cy="1890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E664A9A-A613-4A31-A8B0-97F3E40768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07134" y="4629725"/>
                <a:ext cx="896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2E7D489-5958-4B1C-A843-9F7404D05C6C}"/>
                  </a:ext>
                </a:extLst>
              </p14:cNvPr>
              <p14:cNvContentPartPr/>
              <p14:nvPr/>
            </p14:nvContentPartPr>
            <p14:xfrm>
              <a:off x="1129054" y="1120805"/>
              <a:ext cx="199080" cy="306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2E7D489-5958-4B1C-A843-9F7404D05C6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4734" y="1116485"/>
                <a:ext cx="207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0137B5B-518C-4959-8D29-8F644AF3A5E3}"/>
                  </a:ext>
                </a:extLst>
              </p14:cNvPr>
              <p14:cNvContentPartPr/>
              <p14:nvPr/>
            </p14:nvContentPartPr>
            <p14:xfrm>
              <a:off x="1225894" y="1112525"/>
              <a:ext cx="34200" cy="367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0137B5B-518C-4959-8D29-8F644AF3A5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1574" y="1108205"/>
                <a:ext cx="42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8699108-F1F0-4816-9FE7-1BDE810D8A53}"/>
                  </a:ext>
                </a:extLst>
              </p14:cNvPr>
              <p14:cNvContentPartPr/>
              <p14:nvPr/>
            </p14:nvContentPartPr>
            <p14:xfrm>
              <a:off x="7919734" y="1116845"/>
              <a:ext cx="28440" cy="460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8699108-F1F0-4816-9FE7-1BDE810D8A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15414" y="1112525"/>
                <a:ext cx="37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5F0FD095-6BFC-40A4-9482-DD4A8E39B083}"/>
                  </a:ext>
                </a:extLst>
              </p14:cNvPr>
              <p14:cNvContentPartPr/>
              <p14:nvPr/>
            </p14:nvContentPartPr>
            <p14:xfrm>
              <a:off x="7934134" y="1131245"/>
              <a:ext cx="32400" cy="374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5F0FD095-6BFC-40A4-9482-DD4A8E39B0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29814" y="1126925"/>
                <a:ext cx="410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08E8AA6B-7226-4DB0-878F-46E5508ABF0F}"/>
              </a:ext>
            </a:extLst>
          </p:cNvPr>
          <p:cNvGrpSpPr/>
          <p:nvPr/>
        </p:nvGrpSpPr>
        <p:grpSpPr>
          <a:xfrm>
            <a:off x="7701574" y="1169765"/>
            <a:ext cx="210960" cy="200160"/>
            <a:chOff x="7701574" y="1169765"/>
            <a:chExt cx="21096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ED93F0B-E29E-4B0B-940C-368EF32A57C0}"/>
                    </a:ext>
                  </a:extLst>
                </p14:cNvPr>
                <p14:cNvContentPartPr/>
                <p14:nvPr/>
              </p14:nvContentPartPr>
              <p14:xfrm>
                <a:off x="7759894" y="1169765"/>
                <a:ext cx="152640" cy="148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ED93F0B-E29E-4B0B-940C-368EF32A57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55574" y="1165445"/>
                  <a:ext cx="161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3895D74-7FBE-47EC-AE48-ADA11C13218D}"/>
                    </a:ext>
                  </a:extLst>
                </p14:cNvPr>
                <p14:cNvContentPartPr/>
                <p14:nvPr/>
              </p14:nvContentPartPr>
              <p14:xfrm>
                <a:off x="7701574" y="1195325"/>
                <a:ext cx="99000" cy="174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3895D74-7FBE-47EC-AE48-ADA11C1321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97254" y="1191005"/>
                  <a:ext cx="10764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66F255FE-6DEC-45B5-8142-D02D7BEE592E}"/>
                  </a:ext>
                </a:extLst>
              </p14:cNvPr>
              <p14:cNvContentPartPr/>
              <p14:nvPr/>
            </p14:nvContentPartPr>
            <p14:xfrm>
              <a:off x="1694614" y="1545605"/>
              <a:ext cx="3387600" cy="30196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66F255FE-6DEC-45B5-8142-D02D7BEE59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90294" y="1541285"/>
                <a:ext cx="3396240" cy="30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361BFC7-D4F3-49BA-8066-8D14AA3B0D27}"/>
                  </a:ext>
                </a:extLst>
              </p14:cNvPr>
              <p14:cNvContentPartPr/>
              <p14:nvPr/>
            </p14:nvContentPartPr>
            <p14:xfrm>
              <a:off x="1703254" y="1529405"/>
              <a:ext cx="848520" cy="2480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361BFC7-D4F3-49BA-8066-8D14AA3B0D2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98934" y="1525085"/>
                <a:ext cx="85716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744357BC-5C23-4B0C-B635-B82D2BFC395A}"/>
              </a:ext>
            </a:extLst>
          </p:cNvPr>
          <p:cNvGrpSpPr/>
          <p:nvPr/>
        </p:nvGrpSpPr>
        <p:grpSpPr>
          <a:xfrm>
            <a:off x="1391494" y="1308365"/>
            <a:ext cx="3706560" cy="3411360"/>
            <a:chOff x="1391494" y="1308365"/>
            <a:chExt cx="3706560" cy="341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9845DA9-187F-46D5-AE94-E9E44EE2A8FC}"/>
                    </a:ext>
                  </a:extLst>
                </p14:cNvPr>
                <p14:cNvContentPartPr/>
                <p14:nvPr/>
              </p14:nvContentPartPr>
              <p14:xfrm>
                <a:off x="1693894" y="1497365"/>
                <a:ext cx="3404160" cy="3222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9845DA9-187F-46D5-AE94-E9E44EE2A8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89574" y="1493045"/>
                  <a:ext cx="3412800" cy="32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6C094B0-B289-4586-AC4C-2E8A2290CC94}"/>
                    </a:ext>
                  </a:extLst>
                </p14:cNvPr>
                <p14:cNvContentPartPr/>
                <p14:nvPr/>
              </p14:nvContentPartPr>
              <p14:xfrm>
                <a:off x="1515694" y="1353005"/>
                <a:ext cx="97560" cy="174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6C094B0-B289-4586-AC4C-2E8A2290CC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11374" y="1348685"/>
                  <a:ext cx="106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BA66BC4-0281-4678-A8BD-3BC098C6F3E6}"/>
                    </a:ext>
                  </a:extLst>
                </p14:cNvPr>
                <p14:cNvContentPartPr/>
                <p14:nvPr/>
              </p14:nvContentPartPr>
              <p14:xfrm>
                <a:off x="1536214" y="1421045"/>
                <a:ext cx="125280" cy="140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BA66BC4-0281-4678-A8BD-3BC098C6F3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31894" y="1416725"/>
                  <a:ext cx="133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3133AB-122B-4B2D-AC7B-C6BADACC8402}"/>
                    </a:ext>
                  </a:extLst>
                </p14:cNvPr>
                <p14:cNvContentPartPr/>
                <p14:nvPr/>
              </p14:nvContentPartPr>
              <p14:xfrm>
                <a:off x="1450174" y="1308365"/>
                <a:ext cx="130320" cy="153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3133AB-122B-4B2D-AC7B-C6BADACC84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45854" y="1304045"/>
                  <a:ext cx="138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99AAC23-87AE-419B-A8D5-19C24AD7B5F7}"/>
                    </a:ext>
                  </a:extLst>
                </p14:cNvPr>
                <p14:cNvContentPartPr/>
                <p14:nvPr/>
              </p14:nvContentPartPr>
              <p14:xfrm>
                <a:off x="1675174" y="1395485"/>
                <a:ext cx="60840" cy="78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99AAC23-87AE-419B-A8D5-19C24AD7B5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70854" y="1391165"/>
                  <a:ext cx="69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41D319D-7C51-4E6C-89C2-1B0379D55D47}"/>
                    </a:ext>
                  </a:extLst>
                </p14:cNvPr>
                <p14:cNvContentPartPr/>
                <p14:nvPr/>
              </p14:nvContentPartPr>
              <p14:xfrm>
                <a:off x="1663654" y="1341485"/>
                <a:ext cx="145080" cy="194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41D319D-7C51-4E6C-89C2-1B0379D55D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59334" y="1337165"/>
                  <a:ext cx="153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6858497-28CB-4E2F-877F-A46918CB9FA0}"/>
                    </a:ext>
                  </a:extLst>
                </p14:cNvPr>
                <p14:cNvContentPartPr/>
                <p14:nvPr/>
              </p14:nvContentPartPr>
              <p14:xfrm>
                <a:off x="1595254" y="1762685"/>
                <a:ext cx="840240" cy="810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6858497-28CB-4E2F-877F-A46918CB9F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90934" y="1758365"/>
                  <a:ext cx="84888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72A7611-4830-42DE-AE49-466BEACE8871}"/>
                    </a:ext>
                  </a:extLst>
                </p14:cNvPr>
                <p14:cNvContentPartPr/>
                <p14:nvPr/>
              </p14:nvContentPartPr>
              <p14:xfrm>
                <a:off x="1889014" y="1884365"/>
                <a:ext cx="875880" cy="807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72A7611-4830-42DE-AE49-466BEACE88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84694" y="1880045"/>
                  <a:ext cx="884520" cy="81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860F5CA-8048-4525-8D3B-72B421AC82D7}"/>
                    </a:ext>
                  </a:extLst>
                </p14:cNvPr>
                <p14:cNvContentPartPr/>
                <p14:nvPr/>
              </p14:nvContentPartPr>
              <p14:xfrm>
                <a:off x="1947334" y="2165885"/>
                <a:ext cx="949320" cy="945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860F5CA-8048-4525-8D3B-72B421AC82D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43014" y="2161565"/>
                  <a:ext cx="957960" cy="9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CC44139-577D-4D99-A4FD-51FEFE2852E4}"/>
                    </a:ext>
                  </a:extLst>
                </p14:cNvPr>
                <p14:cNvContentPartPr/>
                <p14:nvPr/>
              </p14:nvContentPartPr>
              <p14:xfrm>
                <a:off x="2081614" y="2302685"/>
                <a:ext cx="1158120" cy="11746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CC44139-577D-4D99-A4FD-51FEFE2852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77294" y="2298365"/>
                  <a:ext cx="1166760" cy="11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948B532-B249-4AB4-B890-24E9555E3E04}"/>
                    </a:ext>
                  </a:extLst>
                </p14:cNvPr>
                <p14:cNvContentPartPr/>
                <p14:nvPr/>
              </p14:nvContentPartPr>
              <p14:xfrm>
                <a:off x="2027974" y="1814885"/>
                <a:ext cx="169920" cy="1544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948B532-B249-4AB4-B890-24E9555E3E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23654" y="1810565"/>
                  <a:ext cx="178560" cy="15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DCBC600-08A6-4BCB-9B68-B314B892216D}"/>
                    </a:ext>
                  </a:extLst>
                </p14:cNvPr>
                <p14:cNvContentPartPr/>
                <p14:nvPr/>
              </p14:nvContentPartPr>
              <p14:xfrm>
                <a:off x="2450974" y="1813805"/>
                <a:ext cx="128520" cy="1420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DCBC600-08A6-4BCB-9B68-B314B89221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46654" y="1809485"/>
                  <a:ext cx="13716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DD60EB6-4B45-420F-95F1-E7457EBFF9AB}"/>
                    </a:ext>
                  </a:extLst>
                </p14:cNvPr>
                <p14:cNvContentPartPr/>
                <p14:nvPr/>
              </p14:nvContentPartPr>
              <p14:xfrm>
                <a:off x="2381134" y="2519765"/>
                <a:ext cx="997560" cy="1411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DD60EB6-4B45-420F-95F1-E7457EBFF9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76814" y="2515445"/>
                  <a:ext cx="1006200" cy="14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9785CC9-4C39-43C5-A3BA-EBA9E5D871F2}"/>
                    </a:ext>
                  </a:extLst>
                </p14:cNvPr>
                <p14:cNvContentPartPr/>
                <p14:nvPr/>
              </p14:nvContentPartPr>
              <p14:xfrm>
                <a:off x="2807734" y="2813525"/>
                <a:ext cx="979200" cy="1228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9785CC9-4C39-43C5-A3BA-EBA9E5D871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03414" y="2809205"/>
                  <a:ext cx="987840" cy="12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D978E1F-3ED0-4AC6-9C05-D42A844714DD}"/>
                    </a:ext>
                  </a:extLst>
                </p14:cNvPr>
                <p14:cNvContentPartPr/>
                <p14:nvPr/>
              </p14:nvContentPartPr>
              <p14:xfrm>
                <a:off x="3165574" y="3202685"/>
                <a:ext cx="958680" cy="1159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D978E1F-3ED0-4AC6-9C05-D42A844714D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61254" y="3198365"/>
                  <a:ext cx="967320" cy="11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8D1D6A6-402F-469B-B0BD-27DE610EF8D2}"/>
                    </a:ext>
                  </a:extLst>
                </p14:cNvPr>
                <p14:cNvContentPartPr/>
                <p14:nvPr/>
              </p14:nvContentPartPr>
              <p14:xfrm>
                <a:off x="3474454" y="3658445"/>
                <a:ext cx="848520" cy="706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8D1D6A6-402F-469B-B0BD-27DE610EF8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70134" y="3654125"/>
                  <a:ext cx="85716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76974AA-7B37-4F56-9A2C-7DD7687F67B0}"/>
                    </a:ext>
                  </a:extLst>
                </p14:cNvPr>
                <p14:cNvContentPartPr/>
                <p14:nvPr/>
              </p14:nvContentPartPr>
              <p14:xfrm>
                <a:off x="2944174" y="2394845"/>
                <a:ext cx="198360" cy="1783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76974AA-7B37-4F56-9A2C-7DD7687F67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39854" y="2390525"/>
                  <a:ext cx="207000" cy="179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66078C7-9BA1-4C6A-BB85-45C65B92B58E}"/>
                    </a:ext>
                  </a:extLst>
                </p14:cNvPr>
                <p14:cNvContentPartPr/>
                <p14:nvPr/>
              </p14:nvContentPartPr>
              <p14:xfrm>
                <a:off x="3331174" y="2688965"/>
                <a:ext cx="371160" cy="1479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66078C7-9BA1-4C6A-BB85-45C65B92B5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26854" y="2684645"/>
                  <a:ext cx="379800" cy="14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1937750-DD84-41BD-BFD0-319AF3E0D82A}"/>
                    </a:ext>
                  </a:extLst>
                </p14:cNvPr>
                <p14:cNvContentPartPr/>
                <p14:nvPr/>
              </p14:nvContentPartPr>
              <p14:xfrm>
                <a:off x="3752734" y="3200885"/>
                <a:ext cx="240840" cy="1214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1937750-DD84-41BD-BFD0-319AF3E0D8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48414" y="3196565"/>
                  <a:ext cx="249480" cy="12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06AA654-8702-44BE-AF48-C8AFE7720B4D}"/>
                    </a:ext>
                  </a:extLst>
                </p14:cNvPr>
                <p14:cNvContentPartPr/>
                <p14:nvPr/>
              </p14:nvContentPartPr>
              <p14:xfrm>
                <a:off x="1679494" y="3300245"/>
                <a:ext cx="271800" cy="143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06AA654-8702-44BE-AF48-C8AFE7720B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75174" y="3295925"/>
                  <a:ext cx="280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AECE45B-BF6F-4576-A318-C380B19813EE}"/>
                    </a:ext>
                  </a:extLst>
                </p14:cNvPr>
                <p14:cNvContentPartPr/>
                <p14:nvPr/>
              </p14:nvContentPartPr>
              <p14:xfrm>
                <a:off x="1957414" y="3212765"/>
                <a:ext cx="135720" cy="201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AECE45B-BF6F-4576-A318-C380B19813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53094" y="3208445"/>
                  <a:ext cx="144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5E869BE-5402-47AA-B5C2-4721CEE6C4EB}"/>
                    </a:ext>
                  </a:extLst>
                </p14:cNvPr>
                <p14:cNvContentPartPr/>
                <p14:nvPr/>
              </p14:nvContentPartPr>
              <p14:xfrm>
                <a:off x="1484014" y="3701285"/>
                <a:ext cx="29160" cy="168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5E869BE-5402-47AA-B5C2-4721CEE6C4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79694" y="3696965"/>
                  <a:ext cx="37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D33ACE2-8CD5-48A3-BE17-8CA335C61184}"/>
                    </a:ext>
                  </a:extLst>
                </p14:cNvPr>
                <p14:cNvContentPartPr/>
                <p14:nvPr/>
              </p14:nvContentPartPr>
              <p14:xfrm>
                <a:off x="1391494" y="3655565"/>
                <a:ext cx="173880" cy="240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D33ACE2-8CD5-48A3-BE17-8CA335C611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87174" y="3651245"/>
                  <a:ext cx="182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8F26A0E-5DA6-44E9-92E5-F57256C8E1AF}"/>
                    </a:ext>
                  </a:extLst>
                </p14:cNvPr>
                <p14:cNvContentPartPr/>
                <p14:nvPr/>
              </p14:nvContentPartPr>
              <p14:xfrm>
                <a:off x="1549534" y="3680765"/>
                <a:ext cx="130320" cy="127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8F26A0E-5DA6-44E9-92E5-F57256C8E1A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45214" y="3676445"/>
                  <a:ext cx="138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55297B5-9417-4D97-B470-0AE56A79E047}"/>
                    </a:ext>
                  </a:extLst>
                </p14:cNvPr>
                <p14:cNvContentPartPr/>
                <p14:nvPr/>
              </p14:nvContentPartPr>
              <p14:xfrm>
                <a:off x="1657174" y="3624965"/>
                <a:ext cx="86760" cy="142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55297B5-9417-4D97-B470-0AE56A79E0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52854" y="3620645"/>
                  <a:ext cx="95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9AAD0D0-9617-4BA2-8E02-B9D48A3126EF}"/>
                    </a:ext>
                  </a:extLst>
                </p14:cNvPr>
                <p14:cNvContentPartPr/>
                <p14:nvPr/>
              </p14:nvContentPartPr>
              <p14:xfrm>
                <a:off x="1716574" y="3612725"/>
                <a:ext cx="94680" cy="103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9AAD0D0-9617-4BA2-8E02-B9D48A3126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12254" y="3608405"/>
                  <a:ext cx="103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23CED40-0F87-4C8E-B7FE-EC1CBF791DEF}"/>
                    </a:ext>
                  </a:extLst>
                </p14:cNvPr>
                <p14:cNvContentPartPr/>
                <p14:nvPr/>
              </p14:nvContentPartPr>
              <p14:xfrm>
                <a:off x="1807294" y="3578525"/>
                <a:ext cx="181080" cy="78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23CED40-0F87-4C8E-B7FE-EC1CBF791D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02974" y="3574205"/>
                  <a:ext cx="189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2C8D4D6-84BC-4975-B42D-0533201E5985}"/>
                    </a:ext>
                  </a:extLst>
                </p14:cNvPr>
                <p14:cNvContentPartPr/>
                <p14:nvPr/>
              </p14:nvContentPartPr>
              <p14:xfrm>
                <a:off x="2013934" y="3431645"/>
                <a:ext cx="239760" cy="192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2C8D4D6-84BC-4975-B42D-0533201E59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09614" y="3427325"/>
                  <a:ext cx="248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A804E1C-3076-4F84-A17C-8C45656A300E}"/>
                    </a:ext>
                  </a:extLst>
                </p14:cNvPr>
                <p14:cNvContentPartPr/>
                <p14:nvPr/>
              </p14:nvContentPartPr>
              <p14:xfrm>
                <a:off x="1661494" y="3849605"/>
                <a:ext cx="352800" cy="187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A804E1C-3076-4F84-A17C-8C45656A30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7174" y="3845285"/>
                  <a:ext cx="361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4A32D5F-DBD2-4270-887B-9FE36246CD63}"/>
                    </a:ext>
                  </a:extLst>
                </p14:cNvPr>
                <p14:cNvContentPartPr/>
                <p14:nvPr/>
              </p14:nvContentPartPr>
              <p14:xfrm>
                <a:off x="2045254" y="3751325"/>
                <a:ext cx="50040" cy="78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4A32D5F-DBD2-4270-887B-9FE36246CD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40934" y="3747005"/>
                  <a:ext cx="5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BE134D7-FCA4-495D-83F2-15BFB1B11C0A}"/>
                    </a:ext>
                  </a:extLst>
                </p14:cNvPr>
                <p14:cNvContentPartPr/>
                <p14:nvPr/>
              </p14:nvContentPartPr>
              <p14:xfrm>
                <a:off x="2005654" y="3711725"/>
                <a:ext cx="192960" cy="166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BE134D7-FCA4-495D-83F2-15BFB1B11C0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01334" y="3707405"/>
                  <a:ext cx="201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A669C79-EDC0-4436-BBA5-1E7C526FA638}"/>
                    </a:ext>
                  </a:extLst>
                </p14:cNvPr>
                <p14:cNvContentPartPr/>
                <p14:nvPr/>
              </p14:nvContentPartPr>
              <p14:xfrm>
                <a:off x="4913734" y="4209245"/>
                <a:ext cx="42480" cy="40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A669C79-EDC0-4436-BBA5-1E7C526FA6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09414" y="4204925"/>
                  <a:ext cx="51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9644855-87D6-46E9-91E1-D2A4F789378F}"/>
                    </a:ext>
                  </a:extLst>
                </p14:cNvPr>
                <p14:cNvContentPartPr/>
                <p14:nvPr/>
              </p14:nvContentPartPr>
              <p14:xfrm>
                <a:off x="2038054" y="1611125"/>
                <a:ext cx="51480" cy="56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9644855-87D6-46E9-91E1-D2A4F78937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33734" y="1606805"/>
                  <a:ext cx="601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BF711D5A-FDDA-4349-B5D6-1C9A4752246E}"/>
              </a:ext>
            </a:extLst>
          </p:cNvPr>
          <p:cNvGrpSpPr/>
          <p:nvPr/>
        </p:nvGrpSpPr>
        <p:grpSpPr>
          <a:xfrm>
            <a:off x="2301934" y="1705445"/>
            <a:ext cx="5493240" cy="2082960"/>
            <a:chOff x="2301934" y="1705445"/>
            <a:chExt cx="5493240" cy="20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4C5B63C-E6B9-44F0-88DB-093A9780E41A}"/>
                    </a:ext>
                  </a:extLst>
                </p14:cNvPr>
                <p14:cNvContentPartPr/>
                <p14:nvPr/>
              </p14:nvContentPartPr>
              <p14:xfrm>
                <a:off x="2301934" y="1705445"/>
                <a:ext cx="66960" cy="429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4C5B63C-E6B9-44F0-88DB-093A9780E4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97614" y="1701125"/>
                  <a:ext cx="756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A008385-AF3D-479C-9F60-A0305FF0E462}"/>
                    </a:ext>
                  </a:extLst>
                </p14:cNvPr>
                <p14:cNvContentPartPr/>
                <p14:nvPr/>
              </p14:nvContentPartPr>
              <p14:xfrm>
                <a:off x="2405614" y="1792925"/>
                <a:ext cx="72000" cy="554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A008385-AF3D-479C-9F60-A0305FF0E46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01294" y="1788605"/>
                  <a:ext cx="8064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D39B33E-5806-4B4A-AFE5-4CDA9E7E5718}"/>
                    </a:ext>
                  </a:extLst>
                </p14:cNvPr>
                <p14:cNvContentPartPr/>
                <p14:nvPr/>
              </p14:nvContentPartPr>
              <p14:xfrm>
                <a:off x="2539894" y="1926845"/>
                <a:ext cx="74160" cy="6962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D39B33E-5806-4B4A-AFE5-4CDA9E7E57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35574" y="1922525"/>
                  <a:ext cx="8280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AC739C8-7DC4-4FC2-81A0-F251D4F2CDC2}"/>
                    </a:ext>
                  </a:extLst>
                </p14:cNvPr>
                <p14:cNvContentPartPr/>
                <p14:nvPr/>
              </p14:nvContentPartPr>
              <p14:xfrm>
                <a:off x="2740414" y="2021165"/>
                <a:ext cx="75240" cy="806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AC739C8-7DC4-4FC2-81A0-F251D4F2CD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36094" y="2016845"/>
                  <a:ext cx="8388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DF434E1-FC8F-468A-8ABA-3CDEC853409A}"/>
                    </a:ext>
                  </a:extLst>
                </p14:cNvPr>
                <p14:cNvContentPartPr/>
                <p14:nvPr/>
              </p14:nvContentPartPr>
              <p14:xfrm>
                <a:off x="2863534" y="2100725"/>
                <a:ext cx="114120" cy="892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DF434E1-FC8F-468A-8ABA-3CDEC85340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59214" y="2096405"/>
                  <a:ext cx="122760" cy="90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498E152-D127-49FE-836D-B8294C315FEE}"/>
                    </a:ext>
                  </a:extLst>
                </p14:cNvPr>
                <p14:cNvContentPartPr/>
                <p14:nvPr/>
              </p14:nvContentPartPr>
              <p14:xfrm>
                <a:off x="2942374" y="2272085"/>
                <a:ext cx="164160" cy="851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498E152-D127-49FE-836D-B8294C315F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38054" y="2267765"/>
                  <a:ext cx="17280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622067E-B112-4DDD-A55B-6061F0F2AE0D}"/>
                    </a:ext>
                  </a:extLst>
                </p14:cNvPr>
                <p14:cNvContentPartPr/>
                <p14:nvPr/>
              </p14:nvContentPartPr>
              <p14:xfrm>
                <a:off x="3050014" y="2359925"/>
                <a:ext cx="139320" cy="763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622067E-B112-4DDD-A55B-6061F0F2AE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45694" y="2355605"/>
                  <a:ext cx="14796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DC1A304-0E92-434E-87EB-6112008DB2B3}"/>
                    </a:ext>
                  </a:extLst>
                </p14:cNvPr>
                <p14:cNvContentPartPr/>
                <p14:nvPr/>
              </p14:nvContentPartPr>
              <p14:xfrm>
                <a:off x="3246214" y="2452805"/>
                <a:ext cx="90360" cy="900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DC1A304-0E92-434E-87EB-6112008DB2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41894" y="2448485"/>
                  <a:ext cx="99000" cy="9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2EB672B-6A2B-48BF-A0DB-F63AB3A55671}"/>
                    </a:ext>
                  </a:extLst>
                </p14:cNvPr>
                <p14:cNvContentPartPr/>
                <p14:nvPr/>
              </p14:nvContentPartPr>
              <p14:xfrm>
                <a:off x="3316414" y="2367845"/>
                <a:ext cx="156960" cy="1018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2EB672B-6A2B-48BF-A0DB-F63AB3A556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12094" y="2363525"/>
                  <a:ext cx="165600" cy="10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3D08B59-1A6B-45A2-8492-3295A43957AF}"/>
                    </a:ext>
                  </a:extLst>
                </p14:cNvPr>
                <p14:cNvContentPartPr/>
                <p14:nvPr/>
              </p14:nvContentPartPr>
              <p14:xfrm>
                <a:off x="3394174" y="2575565"/>
                <a:ext cx="171720" cy="977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3D08B59-1A6B-45A2-8492-3295A43957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89854" y="2571245"/>
                  <a:ext cx="180360" cy="9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0468AB0-7FD9-444F-BA37-D83EFF424974}"/>
                    </a:ext>
                  </a:extLst>
                </p14:cNvPr>
                <p14:cNvContentPartPr/>
                <p14:nvPr/>
              </p14:nvContentPartPr>
              <p14:xfrm>
                <a:off x="3475174" y="2775365"/>
                <a:ext cx="155160" cy="843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0468AB0-7FD9-444F-BA37-D83EFF4249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70854" y="2771045"/>
                  <a:ext cx="163800" cy="8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B79FB06-4F0B-4D7A-AE93-ADCE5807EF3D}"/>
                    </a:ext>
                  </a:extLst>
                </p14:cNvPr>
                <p14:cNvContentPartPr/>
                <p14:nvPr/>
              </p14:nvContentPartPr>
              <p14:xfrm>
                <a:off x="3545014" y="2814245"/>
                <a:ext cx="271800" cy="757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B79FB06-4F0B-4D7A-AE93-ADCE5807EF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40694" y="2809925"/>
                  <a:ext cx="28044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7A91B86-B621-43D8-99C8-C2A036679EA3}"/>
                    </a:ext>
                  </a:extLst>
                </p14:cNvPr>
                <p14:cNvContentPartPr/>
                <p14:nvPr/>
              </p14:nvContentPartPr>
              <p14:xfrm>
                <a:off x="3684694" y="2887685"/>
                <a:ext cx="232920" cy="721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7A91B86-B621-43D8-99C8-C2A036679EA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80374" y="2883365"/>
                  <a:ext cx="24156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AB9B3AA-6611-4FFF-9149-8981BD640FCF}"/>
                    </a:ext>
                  </a:extLst>
                </p14:cNvPr>
                <p14:cNvContentPartPr/>
                <p14:nvPr/>
              </p14:nvContentPartPr>
              <p14:xfrm>
                <a:off x="3798454" y="3121325"/>
                <a:ext cx="147960" cy="535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AB9B3AA-6611-4FFF-9149-8981BD640FC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94134" y="3117005"/>
                  <a:ext cx="1566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CCC23E2-FC9C-42FF-8F0A-36BA766A22CE}"/>
                    </a:ext>
                  </a:extLst>
                </p14:cNvPr>
                <p14:cNvContentPartPr/>
                <p14:nvPr/>
              </p14:nvContentPartPr>
              <p14:xfrm>
                <a:off x="3987814" y="3189365"/>
                <a:ext cx="229320" cy="565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CCC23E2-FC9C-42FF-8F0A-36BA766A22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83494" y="3185045"/>
                  <a:ext cx="2379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D5350CD-1611-4849-A4DA-698FB1CDBFFD}"/>
                    </a:ext>
                  </a:extLst>
                </p14:cNvPr>
                <p14:cNvContentPartPr/>
                <p14:nvPr/>
              </p14:nvContentPartPr>
              <p14:xfrm>
                <a:off x="4200214" y="3502205"/>
                <a:ext cx="83160" cy="286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D5350CD-1611-4849-A4DA-698FB1CDBF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95894" y="3497885"/>
                  <a:ext cx="91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E5BCD44-D1EC-4FAE-94BB-ABE53E6240C1}"/>
                    </a:ext>
                  </a:extLst>
                </p14:cNvPr>
                <p14:cNvContentPartPr/>
                <p14:nvPr/>
              </p14:nvContentPartPr>
              <p14:xfrm>
                <a:off x="3329734" y="2273885"/>
                <a:ext cx="2243880" cy="631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E5BCD44-D1EC-4FAE-94BB-ABE53E6240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25414" y="2269565"/>
                  <a:ext cx="225252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FFFB9CA-4F77-4A41-B021-BC81EFE85763}"/>
                    </a:ext>
                  </a:extLst>
                </p14:cNvPr>
                <p14:cNvContentPartPr/>
                <p14:nvPr/>
              </p14:nvContentPartPr>
              <p14:xfrm>
                <a:off x="3259174" y="2634965"/>
                <a:ext cx="388800" cy="3330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FFFB9CA-4F77-4A41-B021-BC81EFE857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54854" y="2630645"/>
                  <a:ext cx="397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99CCCBB-DE22-4B8A-97D7-57B1C72C7441}"/>
                    </a:ext>
                  </a:extLst>
                </p14:cNvPr>
                <p14:cNvContentPartPr/>
                <p14:nvPr/>
              </p14:nvContentPartPr>
              <p14:xfrm>
                <a:off x="5751454" y="2123765"/>
                <a:ext cx="19440" cy="126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99CCCBB-DE22-4B8A-97D7-57B1C72C74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47134" y="2119445"/>
                  <a:ext cx="28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710D83A-1707-4805-B19B-0A97782803C3}"/>
                    </a:ext>
                  </a:extLst>
                </p14:cNvPr>
                <p14:cNvContentPartPr/>
                <p14:nvPr/>
              </p14:nvContentPartPr>
              <p14:xfrm>
                <a:off x="5697454" y="2192165"/>
                <a:ext cx="119520" cy="70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710D83A-1707-4805-B19B-0A97782803C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93134" y="2187845"/>
                  <a:ext cx="128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0301AE3-1184-48B2-84E9-A419C5EBAD7D}"/>
                    </a:ext>
                  </a:extLst>
                </p14:cNvPr>
                <p14:cNvContentPartPr/>
                <p14:nvPr/>
              </p14:nvContentPartPr>
              <p14:xfrm>
                <a:off x="5671174" y="2108285"/>
                <a:ext cx="282600" cy="950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0301AE3-1184-48B2-84E9-A419C5EBAD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66854" y="2103965"/>
                  <a:ext cx="291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AE51145-CDD7-41FE-A03C-010C73C904CD}"/>
                    </a:ext>
                  </a:extLst>
                </p14:cNvPr>
                <p14:cNvContentPartPr/>
                <p14:nvPr/>
              </p14:nvContentPartPr>
              <p14:xfrm>
                <a:off x="6111454" y="2052485"/>
                <a:ext cx="265320" cy="114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AE51145-CDD7-41FE-A03C-010C73C904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07134" y="2048165"/>
                  <a:ext cx="273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AA011F8-651D-4FBF-97A9-42C5F009DC54}"/>
                    </a:ext>
                  </a:extLst>
                </p14:cNvPr>
                <p14:cNvContentPartPr/>
                <p14:nvPr/>
              </p14:nvContentPartPr>
              <p14:xfrm>
                <a:off x="6479374" y="1949885"/>
                <a:ext cx="132480" cy="173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AA011F8-651D-4FBF-97A9-42C5F009DC5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75054" y="1945565"/>
                  <a:ext cx="141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776C98C-A86F-4997-B417-684218534FFE}"/>
                    </a:ext>
                  </a:extLst>
                </p14:cNvPr>
                <p14:cNvContentPartPr/>
                <p14:nvPr/>
              </p14:nvContentPartPr>
              <p14:xfrm>
                <a:off x="6624094" y="1904525"/>
                <a:ext cx="133200" cy="209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776C98C-A86F-4997-B417-684218534F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19774" y="1900205"/>
                  <a:ext cx="141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7AB0C14-F373-4C64-B8D5-7987C3906E75}"/>
                    </a:ext>
                  </a:extLst>
                </p14:cNvPr>
                <p14:cNvContentPartPr/>
                <p14:nvPr/>
              </p14:nvContentPartPr>
              <p14:xfrm>
                <a:off x="6782494" y="1997045"/>
                <a:ext cx="110160" cy="54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7AB0C14-F373-4C64-B8D5-7987C3906E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78174" y="1992725"/>
                  <a:ext cx="118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45F1BE9-8B9C-4B2B-90F3-95C704AEAAE0}"/>
                    </a:ext>
                  </a:extLst>
                </p14:cNvPr>
                <p14:cNvContentPartPr/>
                <p14:nvPr/>
              </p14:nvContentPartPr>
              <p14:xfrm>
                <a:off x="6906334" y="1886885"/>
                <a:ext cx="89280" cy="199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45F1BE9-8B9C-4B2B-90F3-95C704AEAA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02014" y="1882565"/>
                  <a:ext cx="97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D70A0C3-596E-464F-8B4E-75E3EFE05D65}"/>
                    </a:ext>
                  </a:extLst>
                </p14:cNvPr>
                <p14:cNvContentPartPr/>
                <p14:nvPr/>
              </p14:nvContentPartPr>
              <p14:xfrm>
                <a:off x="6994174" y="1875005"/>
                <a:ext cx="73080" cy="1724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D70A0C3-596E-464F-8B4E-75E3EFE05D6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89854" y="1870685"/>
                  <a:ext cx="81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6396D2F-999F-4423-8962-136F8A652357}"/>
                    </a:ext>
                  </a:extLst>
                </p14:cNvPr>
                <p14:cNvContentPartPr/>
                <p14:nvPr/>
              </p14:nvContentPartPr>
              <p14:xfrm>
                <a:off x="7108294" y="1921085"/>
                <a:ext cx="172800" cy="81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6396D2F-999F-4423-8962-136F8A6523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03974" y="1916765"/>
                  <a:ext cx="181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8A995A8-11F8-4A1C-AE81-93653C067767}"/>
                    </a:ext>
                  </a:extLst>
                </p14:cNvPr>
                <p14:cNvContentPartPr/>
                <p14:nvPr/>
              </p14:nvContentPartPr>
              <p14:xfrm>
                <a:off x="7279294" y="1903445"/>
                <a:ext cx="324720" cy="194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8A995A8-11F8-4A1C-AE81-93653C0677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74974" y="1899125"/>
                  <a:ext cx="333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5FDDFD2-9F56-4F03-85B9-78783D23EFC7}"/>
                    </a:ext>
                  </a:extLst>
                </p14:cNvPr>
                <p14:cNvContentPartPr/>
                <p14:nvPr/>
              </p14:nvContentPartPr>
              <p14:xfrm>
                <a:off x="6252934" y="2331845"/>
                <a:ext cx="125280" cy="151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5FDDFD2-9F56-4F03-85B9-78783D23EF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48614" y="2327525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B82554F-CE39-4191-9255-9644DD9A40DC}"/>
                    </a:ext>
                  </a:extLst>
                </p14:cNvPr>
                <p14:cNvContentPartPr/>
                <p14:nvPr/>
              </p14:nvContentPartPr>
              <p14:xfrm>
                <a:off x="6342214" y="2448125"/>
                <a:ext cx="94680" cy="21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B82554F-CE39-4191-9255-9644DD9A40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37894" y="2443805"/>
                  <a:ext cx="103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2666C19-C600-4863-A96B-F480FA1BECF8}"/>
                    </a:ext>
                  </a:extLst>
                </p14:cNvPr>
                <p14:cNvContentPartPr/>
                <p14:nvPr/>
              </p14:nvContentPartPr>
              <p14:xfrm>
                <a:off x="6447694" y="2407085"/>
                <a:ext cx="222840" cy="51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2666C19-C600-4863-A96B-F480FA1BEC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43374" y="2402765"/>
                  <a:ext cx="231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0446B12-0264-4F7E-8B44-192C5F7BAA48}"/>
                    </a:ext>
                  </a:extLst>
                </p14:cNvPr>
                <p14:cNvContentPartPr/>
                <p14:nvPr/>
              </p14:nvContentPartPr>
              <p14:xfrm>
                <a:off x="6672694" y="2258405"/>
                <a:ext cx="364680" cy="1821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0446B12-0264-4F7E-8B44-192C5F7BAA4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68374" y="2254085"/>
                  <a:ext cx="373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84A0F15-68B7-4550-B579-5BEAABCFA692}"/>
                    </a:ext>
                  </a:extLst>
                </p14:cNvPr>
                <p14:cNvContentPartPr/>
                <p14:nvPr/>
              </p14:nvContentPartPr>
              <p14:xfrm>
                <a:off x="6406654" y="2310245"/>
                <a:ext cx="138600" cy="32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84A0F15-68B7-4550-B579-5BEAABCFA69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02334" y="2305925"/>
                  <a:ext cx="14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169766C-45D7-494F-956E-71A142DC27F7}"/>
                    </a:ext>
                  </a:extLst>
                </p14:cNvPr>
                <p14:cNvContentPartPr/>
                <p14:nvPr/>
              </p14:nvContentPartPr>
              <p14:xfrm>
                <a:off x="6452374" y="2646125"/>
                <a:ext cx="171720" cy="1692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169766C-45D7-494F-956E-71A142DC27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48054" y="2641805"/>
                  <a:ext cx="180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7A3CEBE-12D5-4AD2-A2CC-3DE79E51EAD5}"/>
                    </a:ext>
                  </a:extLst>
                </p14:cNvPr>
                <p14:cNvContentPartPr/>
                <p14:nvPr/>
              </p14:nvContentPartPr>
              <p14:xfrm>
                <a:off x="6598174" y="2632085"/>
                <a:ext cx="45720" cy="37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7A3CEBE-12D5-4AD2-A2CC-3DE79E51EA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93854" y="2627765"/>
                  <a:ext cx="54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B5D2E18-B1E4-4182-8D79-B7D199C58FAB}"/>
                    </a:ext>
                  </a:extLst>
                </p14:cNvPr>
                <p14:cNvContentPartPr/>
                <p14:nvPr/>
              </p14:nvContentPartPr>
              <p14:xfrm>
                <a:off x="6699334" y="2586725"/>
                <a:ext cx="91800" cy="188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B5D2E18-B1E4-4182-8D79-B7D199C58FA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95014" y="2582405"/>
                  <a:ext cx="100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A0C2500-6F62-4AB0-8585-5F27FB51CADC}"/>
                    </a:ext>
                  </a:extLst>
                </p14:cNvPr>
                <p14:cNvContentPartPr/>
                <p14:nvPr/>
              </p14:nvContentPartPr>
              <p14:xfrm>
                <a:off x="6931534" y="2574125"/>
                <a:ext cx="91080" cy="156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A0C2500-6F62-4AB0-8585-5F27FB51CA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27214" y="2569805"/>
                  <a:ext cx="99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385B9ED-F464-4905-9CFD-4C208F349150}"/>
                    </a:ext>
                  </a:extLst>
                </p14:cNvPr>
                <p14:cNvContentPartPr/>
                <p14:nvPr/>
              </p14:nvContentPartPr>
              <p14:xfrm>
                <a:off x="7049254" y="2619485"/>
                <a:ext cx="147600" cy="91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385B9ED-F464-4905-9CFD-4C208F3491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44934" y="2615165"/>
                  <a:ext cx="156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B754003-0F0E-4060-B43C-02BE99B29CC7}"/>
                    </a:ext>
                  </a:extLst>
                </p14:cNvPr>
                <p14:cNvContentPartPr/>
                <p14:nvPr/>
              </p14:nvContentPartPr>
              <p14:xfrm>
                <a:off x="7168054" y="2533085"/>
                <a:ext cx="58320" cy="64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B754003-0F0E-4060-B43C-02BE99B29CC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63734" y="2528765"/>
                  <a:ext cx="66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720D4C8-0095-43FD-93A9-489ABEA67AD6}"/>
                    </a:ext>
                  </a:extLst>
                </p14:cNvPr>
                <p14:cNvContentPartPr/>
                <p14:nvPr/>
              </p14:nvContentPartPr>
              <p14:xfrm>
                <a:off x="7220974" y="2543885"/>
                <a:ext cx="209160" cy="1378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720D4C8-0095-43FD-93A9-489ABEA67AD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16654" y="2539565"/>
                  <a:ext cx="217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E191409-7DAA-4809-A2A7-5B89B222FD9E}"/>
                    </a:ext>
                  </a:extLst>
                </p14:cNvPr>
                <p14:cNvContentPartPr/>
                <p14:nvPr/>
              </p14:nvContentPartPr>
              <p14:xfrm>
                <a:off x="6586294" y="2949965"/>
                <a:ext cx="124200" cy="220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E191409-7DAA-4809-A2A7-5B89B222FD9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81974" y="2945645"/>
                  <a:ext cx="132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C27E2EF-6094-4B28-9B4E-5AEF6CED0539}"/>
                    </a:ext>
                  </a:extLst>
                </p14:cNvPr>
                <p14:cNvContentPartPr/>
                <p14:nvPr/>
              </p14:nvContentPartPr>
              <p14:xfrm>
                <a:off x="6737134" y="3032765"/>
                <a:ext cx="104040" cy="1054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C27E2EF-6094-4B28-9B4E-5AEF6CED05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32814" y="3028445"/>
                  <a:ext cx="112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D58B056-E5E0-4933-87D4-1AB7BEE15253}"/>
                    </a:ext>
                  </a:extLst>
                </p14:cNvPr>
                <p14:cNvContentPartPr/>
                <p14:nvPr/>
              </p14:nvContentPartPr>
              <p14:xfrm>
                <a:off x="6823174" y="3005045"/>
                <a:ext cx="107280" cy="131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D58B056-E5E0-4933-87D4-1AB7BEE1525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18854" y="3000725"/>
                  <a:ext cx="115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C53A22F-A974-4C44-9166-2B94D53211F7}"/>
                    </a:ext>
                  </a:extLst>
                </p14:cNvPr>
                <p14:cNvContentPartPr/>
                <p14:nvPr/>
              </p14:nvContentPartPr>
              <p14:xfrm>
                <a:off x="6909934" y="3002165"/>
                <a:ext cx="116280" cy="130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C53A22F-A974-4C44-9166-2B94D53211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05614" y="2997845"/>
                  <a:ext cx="124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D3257EA-DAAC-4754-A769-EDB86AD3C71A}"/>
                    </a:ext>
                  </a:extLst>
                </p14:cNvPr>
                <p14:cNvContentPartPr/>
                <p14:nvPr/>
              </p14:nvContentPartPr>
              <p14:xfrm>
                <a:off x="7008574" y="2985605"/>
                <a:ext cx="148320" cy="961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D3257EA-DAAC-4754-A769-EDB86AD3C7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04254" y="2981285"/>
                  <a:ext cx="15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8A14E05-145B-4AA5-BA4B-2F3436B1E256}"/>
                    </a:ext>
                  </a:extLst>
                </p14:cNvPr>
                <p14:cNvContentPartPr/>
                <p14:nvPr/>
              </p14:nvContentPartPr>
              <p14:xfrm>
                <a:off x="7232134" y="2970125"/>
                <a:ext cx="360" cy="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8A14E05-145B-4AA5-BA4B-2F3436B1E25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27814" y="2965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5D07736-F9EC-46FC-A852-F34606410A85}"/>
                    </a:ext>
                  </a:extLst>
                </p14:cNvPr>
                <p14:cNvContentPartPr/>
                <p14:nvPr/>
              </p14:nvContentPartPr>
              <p14:xfrm>
                <a:off x="7146094" y="2970125"/>
                <a:ext cx="115920" cy="131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5D07736-F9EC-46FC-A852-F34606410A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41774" y="2965805"/>
                  <a:ext cx="124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DE34ADD-93C0-46D5-A22B-2BE4318F9A42}"/>
                    </a:ext>
                  </a:extLst>
                </p14:cNvPr>
                <p14:cNvContentPartPr/>
                <p14:nvPr/>
              </p14:nvContentPartPr>
              <p14:xfrm>
                <a:off x="7245094" y="2760605"/>
                <a:ext cx="466920" cy="2840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DE34ADD-93C0-46D5-A22B-2BE4318F9A4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40774" y="2756285"/>
                  <a:ext cx="475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F89BA73-3D35-4EA0-A1F1-F1C78DFFE634}"/>
                    </a:ext>
                  </a:extLst>
                </p14:cNvPr>
                <p14:cNvContentPartPr/>
                <p14:nvPr/>
              </p14:nvContentPartPr>
              <p14:xfrm>
                <a:off x="7763134" y="2679605"/>
                <a:ext cx="12600" cy="149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F89BA73-3D35-4EA0-A1F1-F1C78DFFE63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58814" y="2675285"/>
                  <a:ext cx="21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E4E427C-432F-4C97-9435-41D5F3349D64}"/>
                    </a:ext>
                  </a:extLst>
                </p14:cNvPr>
                <p14:cNvContentPartPr/>
                <p14:nvPr/>
              </p14:nvContentPartPr>
              <p14:xfrm>
                <a:off x="7794814" y="2913965"/>
                <a:ext cx="360" cy="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E4E427C-432F-4C97-9435-41D5F3349D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90494" y="2909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52E61296-04AC-4D16-B67A-4CA376BF0FFC}"/>
                  </a:ext>
                </a:extLst>
              </p14:cNvPr>
              <p14:cNvContentPartPr/>
              <p14:nvPr/>
            </p14:nvContentPartPr>
            <p14:xfrm>
              <a:off x="1383214" y="1169405"/>
              <a:ext cx="506160" cy="55224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52E61296-04AC-4D16-B67A-4CA376BF0FF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378894" y="1165085"/>
                <a:ext cx="5148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4B0D288C-AA8D-4131-9766-E4B68A174554}"/>
                  </a:ext>
                </a:extLst>
              </p14:cNvPr>
              <p14:cNvContentPartPr/>
              <p14:nvPr/>
            </p14:nvContentPartPr>
            <p14:xfrm>
              <a:off x="3840214" y="2683565"/>
              <a:ext cx="63360" cy="1224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4B0D288C-AA8D-4131-9766-E4B68A17455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835894" y="2679245"/>
                <a:ext cx="72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BC74484F-5F40-47BD-A9F3-FD867CFB4952}"/>
                  </a:ext>
                </a:extLst>
              </p14:cNvPr>
              <p14:cNvContentPartPr/>
              <p14:nvPr/>
            </p14:nvContentPartPr>
            <p14:xfrm>
              <a:off x="5322694" y="3943925"/>
              <a:ext cx="712080" cy="6015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BC74484F-5F40-47BD-A9F3-FD867CFB495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318374" y="3939605"/>
                <a:ext cx="720720" cy="61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3D7FBBBE-8B4E-4524-830A-EE16D9E60C8A}"/>
              </a:ext>
            </a:extLst>
          </p:cNvPr>
          <p:cNvGrpSpPr/>
          <p:nvPr/>
        </p:nvGrpSpPr>
        <p:grpSpPr>
          <a:xfrm>
            <a:off x="1288894" y="462725"/>
            <a:ext cx="5205960" cy="4283280"/>
            <a:chOff x="1288894" y="462725"/>
            <a:chExt cx="5205960" cy="42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3186DB0-E981-4A34-9A73-E3B64268EC14}"/>
                    </a:ext>
                  </a:extLst>
                </p14:cNvPr>
                <p14:cNvContentPartPr/>
                <p14:nvPr/>
              </p14:nvContentPartPr>
              <p14:xfrm>
                <a:off x="5559934" y="4198445"/>
                <a:ext cx="6840" cy="120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3186DB0-E981-4A34-9A73-E3B64268EC1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55614" y="4194125"/>
                  <a:ext cx="15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D8063A2-22CF-4A18-9527-29FB887DCA2E}"/>
                    </a:ext>
                  </a:extLst>
                </p14:cNvPr>
                <p14:cNvContentPartPr/>
                <p14:nvPr/>
              </p14:nvContentPartPr>
              <p14:xfrm>
                <a:off x="5466694" y="4297085"/>
                <a:ext cx="173520" cy="9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D8063A2-22CF-4A18-9527-29FB887DCA2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462374" y="4292765"/>
                  <a:ext cx="18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B9809A-A7B4-4455-A697-C3B17A369AB8}"/>
                    </a:ext>
                  </a:extLst>
                </p14:cNvPr>
                <p14:cNvContentPartPr/>
                <p14:nvPr/>
              </p14:nvContentPartPr>
              <p14:xfrm>
                <a:off x="5481454" y="4149125"/>
                <a:ext cx="132840" cy="29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B9809A-A7B4-4455-A697-C3B17A369AB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77134" y="4144805"/>
                  <a:ext cx="14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79FD039-3B63-4C4D-A2C8-D95DBD78D408}"/>
                    </a:ext>
                  </a:extLst>
                </p14:cNvPr>
                <p14:cNvContentPartPr/>
                <p14:nvPr/>
              </p14:nvContentPartPr>
              <p14:xfrm>
                <a:off x="5652094" y="4271525"/>
                <a:ext cx="83880" cy="101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79FD039-3B63-4C4D-A2C8-D95DBD78D4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47774" y="4267205"/>
                  <a:ext cx="92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92454E2-0937-4AEE-B0A7-0F9D0E65FE1A}"/>
                    </a:ext>
                  </a:extLst>
                </p14:cNvPr>
                <p14:cNvContentPartPr/>
                <p14:nvPr/>
              </p14:nvContentPartPr>
              <p14:xfrm>
                <a:off x="5683414" y="4239125"/>
                <a:ext cx="113040" cy="151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92454E2-0937-4AEE-B0A7-0F9D0E65FE1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79094" y="4234805"/>
                  <a:ext cx="121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4ADDBCA-68FF-45CF-A388-E1C304C8BB03}"/>
                    </a:ext>
                  </a:extLst>
                </p14:cNvPr>
                <p14:cNvContentPartPr/>
                <p14:nvPr/>
              </p14:nvContentPartPr>
              <p14:xfrm>
                <a:off x="4712494" y="4597685"/>
                <a:ext cx="32040" cy="148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4ADDBCA-68FF-45CF-A388-E1C304C8BB0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708174" y="4593365"/>
                  <a:ext cx="40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13C3A08-5F40-46F7-A908-FF961A18BE9B}"/>
                    </a:ext>
                  </a:extLst>
                </p14:cNvPr>
                <p14:cNvContentPartPr/>
                <p14:nvPr/>
              </p14:nvContentPartPr>
              <p14:xfrm>
                <a:off x="1288894" y="4170365"/>
                <a:ext cx="50760" cy="11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13C3A08-5F40-46F7-A908-FF961A18BE9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84574" y="4166045"/>
                  <a:ext cx="59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E5ABA2F-581C-4003-B253-E5669448197C}"/>
                    </a:ext>
                  </a:extLst>
                </p14:cNvPr>
                <p14:cNvContentPartPr/>
                <p14:nvPr/>
              </p14:nvContentPartPr>
              <p14:xfrm>
                <a:off x="1620094" y="4141925"/>
                <a:ext cx="290880" cy="11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E5ABA2F-581C-4003-B253-E5669448197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15774" y="4137605"/>
                  <a:ext cx="299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B52338C-FBEF-4369-8197-7739531DE774}"/>
                    </a:ext>
                  </a:extLst>
                </p14:cNvPr>
                <p14:cNvContentPartPr/>
                <p14:nvPr/>
              </p14:nvContentPartPr>
              <p14:xfrm>
                <a:off x="2138854" y="4101965"/>
                <a:ext cx="1331280" cy="29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B52338C-FBEF-4369-8197-7739531DE7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134534" y="4097645"/>
                  <a:ext cx="1339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E74515C-16E6-46BF-8737-26438129EFB0}"/>
                    </a:ext>
                  </a:extLst>
                </p14:cNvPr>
                <p14:cNvContentPartPr/>
                <p14:nvPr/>
              </p14:nvContentPartPr>
              <p14:xfrm>
                <a:off x="4715374" y="4224005"/>
                <a:ext cx="2880" cy="9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E74515C-16E6-46BF-8737-26438129EFB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11054" y="4219685"/>
                  <a:ext cx="11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F35714F-BDC5-4A00-87C3-1D202F08F2A3}"/>
                    </a:ext>
                  </a:extLst>
                </p14:cNvPr>
                <p14:cNvContentPartPr/>
                <p14:nvPr/>
              </p14:nvContentPartPr>
              <p14:xfrm>
                <a:off x="4703494" y="4234805"/>
                <a:ext cx="20880" cy="153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F35714F-BDC5-4A00-87C3-1D202F08F2A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99174" y="4230485"/>
                  <a:ext cx="29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D8705F8-E106-40F1-9372-37DAB48520A2}"/>
                    </a:ext>
                  </a:extLst>
                </p14:cNvPr>
                <p14:cNvContentPartPr/>
                <p14:nvPr/>
              </p14:nvContentPartPr>
              <p14:xfrm>
                <a:off x="4042534" y="4135805"/>
                <a:ext cx="657360" cy="27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D8705F8-E106-40F1-9372-37DAB48520A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38214" y="4131485"/>
                  <a:ext cx="666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4629636-0993-488D-A79D-0A9864CB5731}"/>
                    </a:ext>
                  </a:extLst>
                </p14:cNvPr>
                <p14:cNvContentPartPr/>
                <p14:nvPr/>
              </p14:nvContentPartPr>
              <p14:xfrm>
                <a:off x="1965694" y="4379165"/>
                <a:ext cx="43200" cy="224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4629636-0993-488D-A79D-0A9864CB573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961374" y="4374845"/>
                  <a:ext cx="51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9A17361-22FE-49B9-9EB3-FCE33E2FCAE6}"/>
                    </a:ext>
                  </a:extLst>
                </p14:cNvPr>
                <p14:cNvContentPartPr/>
                <p14:nvPr/>
              </p14:nvContentPartPr>
              <p14:xfrm>
                <a:off x="5108134" y="4650605"/>
                <a:ext cx="20880" cy="41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9A17361-22FE-49B9-9EB3-FCE33E2FCAE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03814" y="4646285"/>
                  <a:ext cx="29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D1470E0-1877-4331-AF79-B14E318EB0E9}"/>
                    </a:ext>
                  </a:extLst>
                </p14:cNvPr>
                <p14:cNvContentPartPr/>
                <p14:nvPr/>
              </p14:nvContentPartPr>
              <p14:xfrm>
                <a:off x="1639534" y="1519325"/>
                <a:ext cx="3463920" cy="3117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D1470E0-1877-4331-AF79-B14E318EB0E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635214" y="1515005"/>
                  <a:ext cx="3472560" cy="31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74A0CC5-B02C-4492-98E7-7CB3EBABEA5A}"/>
                    </a:ext>
                  </a:extLst>
                </p14:cNvPr>
                <p14:cNvContentPartPr/>
                <p14:nvPr/>
              </p14:nvContentPartPr>
              <p14:xfrm>
                <a:off x="2033014" y="2397725"/>
                <a:ext cx="17640" cy="153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74A0CC5-B02C-4492-98E7-7CB3EBABEA5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28694" y="2393405"/>
                  <a:ext cx="26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538FD7E-4786-4F36-8702-12FFFE74F763}"/>
                    </a:ext>
                  </a:extLst>
                </p14:cNvPr>
                <p14:cNvContentPartPr/>
                <p14:nvPr/>
              </p14:nvContentPartPr>
              <p14:xfrm>
                <a:off x="2151094" y="1078685"/>
                <a:ext cx="927360" cy="611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538FD7E-4786-4F36-8702-12FFFE74F7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46774" y="1074365"/>
                  <a:ext cx="9360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03E3336-4181-4E08-AE70-2E73F9066851}"/>
                    </a:ext>
                  </a:extLst>
                </p14:cNvPr>
                <p14:cNvContentPartPr/>
                <p14:nvPr/>
              </p14:nvContentPartPr>
              <p14:xfrm>
                <a:off x="2558974" y="1188845"/>
                <a:ext cx="1091160" cy="830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03E3336-4181-4E08-AE70-2E73F906685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54654" y="1184525"/>
                  <a:ext cx="1099800" cy="83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5680443-13EC-4256-B106-CD493A1B49D6}"/>
                    </a:ext>
                  </a:extLst>
                </p14:cNvPr>
                <p14:cNvContentPartPr/>
                <p14:nvPr/>
              </p14:nvContentPartPr>
              <p14:xfrm>
                <a:off x="2880454" y="1440485"/>
                <a:ext cx="1294920" cy="987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5680443-13EC-4256-B106-CD493A1B49D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876134" y="1436165"/>
                  <a:ext cx="1303560" cy="9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BFC2AA9-1AE4-4153-A901-97D0C6C2BDA3}"/>
                    </a:ext>
                  </a:extLst>
                </p14:cNvPr>
                <p14:cNvContentPartPr/>
                <p14:nvPr/>
              </p14:nvContentPartPr>
              <p14:xfrm>
                <a:off x="3336214" y="1642085"/>
                <a:ext cx="1365840" cy="1087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BFC2AA9-1AE4-4153-A901-97D0C6C2BDA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331894" y="1637765"/>
                  <a:ext cx="137448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6F81CFE-B232-4B4D-937F-3F8896B6CDA6}"/>
                    </a:ext>
                  </a:extLst>
                </p14:cNvPr>
                <p14:cNvContentPartPr/>
                <p14:nvPr/>
              </p14:nvContentPartPr>
              <p14:xfrm>
                <a:off x="3837694" y="1995605"/>
                <a:ext cx="1450440" cy="11278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6F81CFE-B232-4B4D-937F-3F8896B6CDA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33374" y="1991285"/>
                  <a:ext cx="1459080" cy="11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883865C-ECFD-4891-B5E2-C3E45BCF32DB}"/>
                    </a:ext>
                  </a:extLst>
                </p14:cNvPr>
                <p14:cNvContentPartPr/>
                <p14:nvPr/>
              </p14:nvContentPartPr>
              <p14:xfrm>
                <a:off x="4684774" y="2694005"/>
                <a:ext cx="1275840" cy="827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883865C-ECFD-4891-B5E2-C3E45BCF32D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80454" y="2689685"/>
                  <a:ext cx="1284480" cy="8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C6E9CC3-A8DF-48C1-9ECD-2F2E7423BE88}"/>
                    </a:ext>
                  </a:extLst>
                </p14:cNvPr>
                <p14:cNvContentPartPr/>
                <p14:nvPr/>
              </p14:nvContentPartPr>
              <p14:xfrm>
                <a:off x="5490814" y="2842325"/>
                <a:ext cx="835200" cy="757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C6E9CC3-A8DF-48C1-9ECD-2F2E7423BE8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86494" y="2838005"/>
                  <a:ext cx="84384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B80D416-7D04-4723-8B8F-66BD563AB3CB}"/>
                    </a:ext>
                  </a:extLst>
                </p14:cNvPr>
                <p14:cNvContentPartPr/>
                <p14:nvPr/>
              </p14:nvContentPartPr>
              <p14:xfrm>
                <a:off x="3716374" y="698885"/>
                <a:ext cx="743400" cy="1245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B80D416-7D04-4723-8B8F-66BD563AB3C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12054" y="694565"/>
                  <a:ext cx="752040" cy="12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0F11513-CAD8-43BD-B570-DC14C7F73FA6}"/>
                    </a:ext>
                  </a:extLst>
                </p14:cNvPr>
                <p14:cNvContentPartPr/>
                <p14:nvPr/>
              </p14:nvContentPartPr>
              <p14:xfrm>
                <a:off x="4634734" y="527885"/>
                <a:ext cx="29160" cy="208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0F11513-CAD8-43BD-B570-DC14C7F73FA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30414" y="523565"/>
                  <a:ext cx="37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9F587EA-25A6-4E05-A9AF-FF1429B91368}"/>
                    </a:ext>
                  </a:extLst>
                </p14:cNvPr>
                <p14:cNvContentPartPr/>
                <p14:nvPr/>
              </p14:nvContentPartPr>
              <p14:xfrm>
                <a:off x="4552294" y="536165"/>
                <a:ext cx="164160" cy="196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9F587EA-25A6-4E05-A9AF-FF1429B9136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47974" y="531845"/>
                  <a:ext cx="172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B2374B7-9FE0-4078-AB8F-3979A2882D54}"/>
                    </a:ext>
                  </a:extLst>
                </p14:cNvPr>
                <p14:cNvContentPartPr/>
                <p14:nvPr/>
              </p14:nvContentPartPr>
              <p14:xfrm>
                <a:off x="4752454" y="594845"/>
                <a:ext cx="100440" cy="84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B2374B7-9FE0-4078-AB8F-3979A2882D5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48134" y="590525"/>
                  <a:ext cx="109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87B5344-AAF6-437E-89B2-853BC4082B85}"/>
                    </a:ext>
                  </a:extLst>
                </p14:cNvPr>
                <p14:cNvContentPartPr/>
                <p14:nvPr/>
              </p14:nvContentPartPr>
              <p14:xfrm>
                <a:off x="4841374" y="549845"/>
                <a:ext cx="98640" cy="123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87B5344-AAF6-437E-89B2-853BC4082B8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37054" y="545525"/>
                  <a:ext cx="107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085AA85-178C-4AA5-B089-074F3559EB7F}"/>
                    </a:ext>
                  </a:extLst>
                </p14:cNvPr>
                <p14:cNvContentPartPr/>
                <p14:nvPr/>
              </p14:nvContentPartPr>
              <p14:xfrm>
                <a:off x="4931014" y="556325"/>
                <a:ext cx="90720" cy="102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085AA85-178C-4AA5-B089-074F3559EB7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26694" y="552005"/>
                  <a:ext cx="9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37C4C19-996F-4F96-A10F-827121626448}"/>
                    </a:ext>
                  </a:extLst>
                </p14:cNvPr>
                <p14:cNvContentPartPr/>
                <p14:nvPr/>
              </p14:nvContentPartPr>
              <p14:xfrm>
                <a:off x="5030014" y="582245"/>
                <a:ext cx="264600" cy="53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37C4C19-996F-4F96-A10F-82712162644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25694" y="577925"/>
                  <a:ext cx="273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E8314AA-51D1-421C-A657-C56D31D438FE}"/>
                    </a:ext>
                  </a:extLst>
                </p14:cNvPr>
                <p14:cNvContentPartPr/>
                <p14:nvPr/>
              </p14:nvContentPartPr>
              <p14:xfrm>
                <a:off x="5334934" y="529685"/>
                <a:ext cx="395280" cy="170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E8314AA-51D1-421C-A657-C56D31D438F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30614" y="525365"/>
                  <a:ext cx="403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4C79805-67C8-4595-9198-E3C265DBAFA1}"/>
                    </a:ext>
                  </a:extLst>
                </p14:cNvPr>
                <p14:cNvContentPartPr/>
                <p14:nvPr/>
              </p14:nvContentPartPr>
              <p14:xfrm>
                <a:off x="5887894" y="531485"/>
                <a:ext cx="152640" cy="81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4C79805-67C8-4595-9198-E3C265DBAFA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83574" y="527165"/>
                  <a:ext cx="161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A697D0F-F799-4E19-B7B9-AF0054AE2DB1}"/>
                    </a:ext>
                  </a:extLst>
                </p14:cNvPr>
                <p14:cNvContentPartPr/>
                <p14:nvPr/>
              </p14:nvContentPartPr>
              <p14:xfrm>
                <a:off x="6095614" y="546965"/>
                <a:ext cx="146160" cy="32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A697D0F-F799-4E19-B7B9-AF0054AE2DB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91294" y="542645"/>
                  <a:ext cx="154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9F4035C-DEF1-4441-981C-6F31A8C997C0}"/>
                    </a:ext>
                  </a:extLst>
                </p14:cNvPr>
                <p14:cNvContentPartPr/>
                <p14:nvPr/>
              </p14:nvContentPartPr>
              <p14:xfrm>
                <a:off x="6361294" y="469925"/>
                <a:ext cx="85680" cy="138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9F4035C-DEF1-4441-981C-6F31A8C997C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356974" y="465605"/>
                  <a:ext cx="94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427D5DE-3DB3-40D7-935F-E9B218F83C10}"/>
                    </a:ext>
                  </a:extLst>
                </p14:cNvPr>
                <p14:cNvContentPartPr/>
                <p14:nvPr/>
              </p14:nvContentPartPr>
              <p14:xfrm>
                <a:off x="6434734" y="462725"/>
                <a:ext cx="40320" cy="169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427D5DE-3DB3-40D7-935F-E9B218F83C1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430414" y="458405"/>
                  <a:ext cx="48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B7F2360-3A9E-4D04-9DCE-F5A5AB5F5670}"/>
                    </a:ext>
                  </a:extLst>
                </p14:cNvPr>
                <p14:cNvContentPartPr/>
                <p14:nvPr/>
              </p14:nvContentPartPr>
              <p14:xfrm>
                <a:off x="6376054" y="538685"/>
                <a:ext cx="118800" cy="41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B7F2360-3A9E-4D04-9DCE-F5A5AB5F567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71734" y="534365"/>
                  <a:ext cx="127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E68313-5AB8-4A6B-9AAF-0FEF0B8BB4DB}"/>
                    </a:ext>
                  </a:extLst>
                </p14:cNvPr>
                <p14:cNvContentPartPr/>
                <p14:nvPr/>
              </p14:nvContentPartPr>
              <p14:xfrm>
                <a:off x="1734934" y="1661525"/>
                <a:ext cx="365400" cy="35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E68313-5AB8-4A6B-9AAF-0FEF0B8BB4D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30614" y="1657205"/>
                  <a:ext cx="374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1A163C3-4F19-4B5C-8956-0B8B66A6D9F1}"/>
                    </a:ext>
                  </a:extLst>
                </p14:cNvPr>
                <p14:cNvContentPartPr/>
                <p14:nvPr/>
              </p14:nvContentPartPr>
              <p14:xfrm>
                <a:off x="2021134" y="1780325"/>
                <a:ext cx="22680" cy="122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1A163C3-4F19-4B5C-8956-0B8B66A6D9F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016814" y="1776005"/>
                  <a:ext cx="31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5DEA272-184A-41C9-B87E-BE6B7DD5F82E}"/>
                    </a:ext>
                  </a:extLst>
                </p14:cNvPr>
                <p14:cNvContentPartPr/>
                <p14:nvPr/>
              </p14:nvContentPartPr>
              <p14:xfrm>
                <a:off x="1350814" y="1714805"/>
                <a:ext cx="131760" cy="27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5DEA272-184A-41C9-B87E-BE6B7DD5F82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346494" y="1710485"/>
                  <a:ext cx="140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767EB9B-6095-4385-99E6-FF66722CE8C2}"/>
                    </a:ext>
                  </a:extLst>
                </p14:cNvPr>
                <p14:cNvContentPartPr/>
                <p14:nvPr/>
              </p14:nvContentPartPr>
              <p14:xfrm>
                <a:off x="1339294" y="1715525"/>
                <a:ext cx="78840" cy="26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767EB9B-6095-4385-99E6-FF66722CE8C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334974" y="1711205"/>
                  <a:ext cx="87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2C9E469-55DE-4018-A046-14707FB16780}"/>
                    </a:ext>
                  </a:extLst>
                </p14:cNvPr>
                <p14:cNvContentPartPr/>
                <p14:nvPr/>
              </p14:nvContentPartPr>
              <p14:xfrm>
                <a:off x="1558534" y="1393685"/>
                <a:ext cx="32400" cy="100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2C9E469-55DE-4018-A046-14707FB1678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554214" y="1389365"/>
                  <a:ext cx="41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A7D18F8-A381-4D26-91BB-66F3AB702584}"/>
                    </a:ext>
                  </a:extLst>
                </p14:cNvPr>
                <p14:cNvContentPartPr/>
                <p14:nvPr/>
              </p14:nvContentPartPr>
              <p14:xfrm>
                <a:off x="1514614" y="1444805"/>
                <a:ext cx="167040" cy="101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A7D18F8-A381-4D26-91BB-66F3AB70258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10294" y="1440485"/>
                  <a:ext cx="17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60C87F5-CCD0-46FD-84B0-2D4ABE772233}"/>
                    </a:ext>
                  </a:extLst>
                </p14:cNvPr>
                <p14:cNvContentPartPr/>
                <p14:nvPr/>
              </p14:nvContentPartPr>
              <p14:xfrm>
                <a:off x="1451254" y="1322045"/>
                <a:ext cx="154080" cy="108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60C87F5-CCD0-46FD-84B0-2D4ABE7722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446934" y="1317725"/>
                  <a:ext cx="162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DD97161-2228-448D-A5AF-9BD69527D199}"/>
                    </a:ext>
                  </a:extLst>
                </p14:cNvPr>
                <p14:cNvContentPartPr/>
                <p14:nvPr/>
              </p14:nvContentPartPr>
              <p14:xfrm>
                <a:off x="1691734" y="1378925"/>
                <a:ext cx="32760" cy="96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DD97161-2228-448D-A5AF-9BD69527D19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687414" y="1374605"/>
                  <a:ext cx="41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BFBA462-1405-4612-A36C-B63499CAF859}"/>
                    </a:ext>
                  </a:extLst>
                </p14:cNvPr>
                <p14:cNvContentPartPr/>
                <p14:nvPr/>
              </p14:nvContentPartPr>
              <p14:xfrm>
                <a:off x="1648174" y="1373885"/>
                <a:ext cx="163800" cy="126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BFBA462-1405-4612-A36C-B63499CAF85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643854" y="1369565"/>
                  <a:ext cx="172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15B6632-F2AF-44FC-B3AA-307085363B0D}"/>
                    </a:ext>
                  </a:extLst>
                </p14:cNvPr>
                <p14:cNvContentPartPr/>
                <p14:nvPr/>
              </p14:nvContentPartPr>
              <p14:xfrm>
                <a:off x="3277534" y="2163365"/>
                <a:ext cx="1305720" cy="11808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15B6632-F2AF-44FC-B3AA-307085363B0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273214" y="2159045"/>
                  <a:ext cx="1314360" cy="11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45D4E27-E60A-44DB-B138-BE1D6323D90E}"/>
                    </a:ext>
                  </a:extLst>
                </p14:cNvPr>
                <p14:cNvContentPartPr/>
                <p14:nvPr/>
              </p14:nvContentPartPr>
              <p14:xfrm>
                <a:off x="4411534" y="2021525"/>
                <a:ext cx="342000" cy="2977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45D4E27-E60A-44DB-B138-BE1D6323D9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07214" y="2017205"/>
                  <a:ext cx="350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9C82C8-77F7-48D7-8CDB-EAA1CE2CAF8A}"/>
                    </a:ext>
                  </a:extLst>
                </p14:cNvPr>
                <p14:cNvContentPartPr/>
                <p14:nvPr/>
              </p14:nvContentPartPr>
              <p14:xfrm>
                <a:off x="3079894" y="1328165"/>
                <a:ext cx="2136240" cy="2305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9C82C8-77F7-48D7-8CDB-EAA1CE2CAF8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075574" y="1323845"/>
                  <a:ext cx="2144880" cy="23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76524E2-F2B4-4611-BE10-F23AD18FD236}"/>
                    </a:ext>
                  </a:extLst>
                </p14:cNvPr>
                <p14:cNvContentPartPr/>
                <p14:nvPr/>
              </p14:nvContentPartPr>
              <p14:xfrm>
                <a:off x="3843454" y="2688605"/>
                <a:ext cx="51840" cy="136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76524E2-F2B4-4611-BE10-F23AD18FD23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39134" y="2684285"/>
                  <a:ext cx="60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E213F22-6E8A-4DF7-99B9-A629ACF31315}"/>
                    </a:ext>
                  </a:extLst>
                </p14:cNvPr>
                <p14:cNvContentPartPr/>
                <p14:nvPr/>
              </p14:nvContentPartPr>
              <p14:xfrm>
                <a:off x="2728894" y="3137885"/>
                <a:ext cx="1282320" cy="980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E213F22-6E8A-4DF7-99B9-A629ACF3131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724574" y="3133565"/>
                  <a:ext cx="1290960" cy="9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88D94C9-FA0B-44C2-B523-4EFFF6BA717F}"/>
                    </a:ext>
                  </a:extLst>
                </p14:cNvPr>
                <p14:cNvContentPartPr/>
                <p14:nvPr/>
              </p14:nvContentPartPr>
              <p14:xfrm>
                <a:off x="2549974" y="3725405"/>
                <a:ext cx="406800" cy="618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88D94C9-FA0B-44C2-B523-4EFFF6BA717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545654" y="3721085"/>
                  <a:ext cx="41544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77B7C85-8B21-45BF-B2D2-D95C671ED036}"/>
                    </a:ext>
                  </a:extLst>
                </p14:cNvPr>
                <p14:cNvContentPartPr/>
                <p14:nvPr/>
              </p14:nvContentPartPr>
              <p14:xfrm>
                <a:off x="2117974" y="2674925"/>
                <a:ext cx="1742400" cy="16009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77B7C85-8B21-45BF-B2D2-D95C671ED03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113654" y="2670605"/>
                  <a:ext cx="1751040" cy="16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6F9E3C6-B79D-4B0D-BEA5-12CA6E87D092}"/>
                    </a:ext>
                  </a:extLst>
                </p14:cNvPr>
                <p14:cNvContentPartPr/>
                <p14:nvPr/>
              </p14:nvContentPartPr>
              <p14:xfrm>
                <a:off x="3203014" y="3482765"/>
                <a:ext cx="82800" cy="1076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6F9E3C6-B79D-4B0D-BEA5-12CA6E87D09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98694" y="3478445"/>
                  <a:ext cx="91440" cy="11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1798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Formale Charakterisierung einer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-effizienten Allokation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Gemäß seiner Nutzenfunktion maximiert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maximiert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Haushalt A seinen Nutzen gegeben den Nutzen von Haushalt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NB: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de-DE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den Bedingungen 1. Ordnung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folgt: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mit der Grenzrate der Substitution (GRS), der Steigung der Indifferenzkurve </a:t>
                </a:r>
              </a:p>
              <a:p>
                <a:pPr algn="ctr"/>
                <a:r>
                  <a:rPr lang="de-DE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GRS</a:t>
                </a:r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de-DE" sz="22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de-DE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sz="22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den>
                    </m:f>
                    <m:r>
                      <a:rPr lang="de-DE" sz="22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Grenznutzen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des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Gutes</m:t>
                        </m:r>
                        <m: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diesem fall berühren sich die beiden Indifferenzkurven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der</a:t>
                </a:r>
              </a:p>
              <a:p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Edgeworthbox 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 keinem der Haushalte ist es möglich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sich besser</a:t>
                </a:r>
              </a:p>
              <a:p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zu 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stellen, ohne dass der andere Haushalt schlechter gestellt wird 	</a:t>
                </a:r>
              </a:p>
              <a:p>
                <a:pPr algn="ctr"/>
                <a:r>
                  <a:rPr lang="de-DE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	Pareto-effiziente Allokation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4110"/>
                <a:ext cx="12192000" cy="5488357"/>
              </a:xfrm>
              <a:prstGeom prst="rect">
                <a:avLst/>
              </a:prstGeom>
              <a:blipFill>
                <a:blip r:embed="rId2"/>
                <a:stretch>
                  <a:fillRect l="-650" t="-778" b="-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71DEA7BA-6B59-ABB5-23EA-77B3A7A19A5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7E16633-2969-4C8C-934B-3CF4CA20BF16}"/>
                  </a:ext>
                </a:extLst>
              </p14:cNvPr>
              <p14:cNvContentPartPr/>
              <p14:nvPr/>
            </p14:nvContentPartPr>
            <p14:xfrm>
              <a:off x="7786800" y="2267765"/>
              <a:ext cx="211680" cy="231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7E16633-2969-4C8C-934B-3CF4CA20BF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2480" y="2263445"/>
                <a:ext cx="220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8F31E63-30DE-401C-A2AA-45BDB10A0D4B}"/>
                  </a:ext>
                </a:extLst>
              </p14:cNvPr>
              <p14:cNvContentPartPr/>
              <p14:nvPr/>
            </p14:nvContentPartPr>
            <p14:xfrm>
              <a:off x="8073720" y="2310965"/>
              <a:ext cx="32040" cy="137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8F31E63-30DE-401C-A2AA-45BDB10A0D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69400" y="2306645"/>
                <a:ext cx="40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FCD9037-11A7-44D9-9D40-0B6BD1DF1BFB}"/>
                  </a:ext>
                </a:extLst>
              </p14:cNvPr>
              <p14:cNvContentPartPr/>
              <p14:nvPr/>
            </p14:nvContentPartPr>
            <p14:xfrm>
              <a:off x="8024040" y="2261285"/>
              <a:ext cx="186120" cy="167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FCD9037-11A7-44D9-9D40-0B6BD1DF1B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9720" y="2256965"/>
                <a:ext cx="194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44FB92E-7CF2-46E4-A27C-48BDD66FB726}"/>
                  </a:ext>
                </a:extLst>
              </p14:cNvPr>
              <p14:cNvContentPartPr/>
              <p14:nvPr/>
            </p14:nvContentPartPr>
            <p14:xfrm>
              <a:off x="8259840" y="2255165"/>
              <a:ext cx="128520" cy="165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44FB92E-7CF2-46E4-A27C-48BDD66FB7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5520" y="2250845"/>
                <a:ext cx="1371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350C07A-8EA9-4065-B8B5-95075AE9CCAB}"/>
                  </a:ext>
                </a:extLst>
              </p14:cNvPr>
              <p14:cNvContentPartPr/>
              <p14:nvPr/>
            </p14:nvContentPartPr>
            <p14:xfrm>
              <a:off x="8617320" y="2330765"/>
              <a:ext cx="208080" cy="20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350C07A-8EA9-4065-B8B5-95075AE9CC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3000" y="2326445"/>
                <a:ext cx="2167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D62B26A-D848-4E5A-9B60-98DA865B1AD5}"/>
                  </a:ext>
                </a:extLst>
              </p14:cNvPr>
              <p14:cNvContentPartPr/>
              <p14:nvPr/>
            </p14:nvContentPartPr>
            <p14:xfrm>
              <a:off x="8621640" y="2375045"/>
              <a:ext cx="218880" cy="43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D62B26A-D848-4E5A-9B60-98DA865B1A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17320" y="2370725"/>
                <a:ext cx="2275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A73F892-6989-47B0-AAD3-E5B211ED2B30}"/>
                  </a:ext>
                </a:extLst>
              </p14:cNvPr>
              <p14:cNvContentPartPr/>
              <p14:nvPr/>
            </p14:nvContentPartPr>
            <p14:xfrm>
              <a:off x="8635680" y="2105405"/>
              <a:ext cx="183960" cy="1357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A73F892-6989-47B0-AAD3-E5B211ED2B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31360" y="2101085"/>
                <a:ext cx="19260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790B032-D383-4AD6-A190-E03B750514AA}"/>
              </a:ext>
            </a:extLst>
          </p:cNvPr>
          <p:cNvGrpSpPr/>
          <p:nvPr/>
        </p:nvGrpSpPr>
        <p:grpSpPr>
          <a:xfrm>
            <a:off x="9103680" y="1970405"/>
            <a:ext cx="2290680" cy="729000"/>
            <a:chOff x="9103680" y="1970405"/>
            <a:chExt cx="2290680" cy="72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950F417-BB52-4053-8F06-343B29B597DF}"/>
                    </a:ext>
                  </a:extLst>
                </p14:cNvPr>
                <p14:cNvContentPartPr/>
                <p14:nvPr/>
              </p14:nvContentPartPr>
              <p14:xfrm>
                <a:off x="9103680" y="2151485"/>
                <a:ext cx="104400" cy="180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950F417-BB52-4053-8F06-343B29B597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99360" y="2147165"/>
                  <a:ext cx="113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EFB3F08-BD52-4AE9-B11D-ED585D6AFD4B}"/>
                    </a:ext>
                  </a:extLst>
                </p14:cNvPr>
                <p14:cNvContentPartPr/>
                <p14:nvPr/>
              </p14:nvContentPartPr>
              <p14:xfrm>
                <a:off x="9231840" y="2105405"/>
                <a:ext cx="222120" cy="186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EFB3F08-BD52-4AE9-B11D-ED585D6AFD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27520" y="2101085"/>
                  <a:ext cx="230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61E297A-66D4-4F84-986A-EFCF47E5FA9B}"/>
                    </a:ext>
                  </a:extLst>
                </p14:cNvPr>
                <p14:cNvContentPartPr/>
                <p14:nvPr/>
              </p14:nvContentPartPr>
              <p14:xfrm>
                <a:off x="9420480" y="2098925"/>
                <a:ext cx="33480" cy="34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61E297A-66D4-4F84-986A-EFCF47E5FA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16160" y="2094605"/>
                  <a:ext cx="42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F3092A2-B471-4315-9C87-7A0F54D03770}"/>
                    </a:ext>
                  </a:extLst>
                </p14:cNvPr>
                <p14:cNvContentPartPr/>
                <p14:nvPr/>
              </p14:nvContentPartPr>
              <p14:xfrm>
                <a:off x="9498600" y="2156885"/>
                <a:ext cx="436680" cy="215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F3092A2-B471-4315-9C87-7A0F54D037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94280" y="2152565"/>
                  <a:ext cx="445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2B313D3-E7C6-4784-A876-51F40D312744}"/>
                    </a:ext>
                  </a:extLst>
                </p14:cNvPr>
                <p14:cNvContentPartPr/>
                <p14:nvPr/>
              </p14:nvContentPartPr>
              <p14:xfrm>
                <a:off x="10206360" y="1970405"/>
                <a:ext cx="333360" cy="140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2B313D3-E7C6-4784-A876-51F40D3127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02040" y="1966085"/>
                  <a:ext cx="342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713B0CA-F8AC-4152-98FA-859196992221}"/>
                    </a:ext>
                  </a:extLst>
                </p14:cNvPr>
                <p14:cNvContentPartPr/>
                <p14:nvPr/>
              </p14:nvContentPartPr>
              <p14:xfrm>
                <a:off x="9554400" y="2475125"/>
                <a:ext cx="24480" cy="224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713B0CA-F8AC-4152-98FA-8591969922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50080" y="2470805"/>
                  <a:ext cx="33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E09155F-9F07-42E5-8B94-F8CFB7018979}"/>
                    </a:ext>
                  </a:extLst>
                </p14:cNvPr>
                <p14:cNvContentPartPr/>
                <p14:nvPr/>
              </p14:nvContentPartPr>
              <p14:xfrm>
                <a:off x="9459360" y="2596805"/>
                <a:ext cx="218160" cy="96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E09155F-9F07-42E5-8B94-F8CFB701897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55040" y="2592485"/>
                  <a:ext cx="226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2CA6E6-22E7-4AC9-97E6-31C743C15E04}"/>
                    </a:ext>
                  </a:extLst>
                </p14:cNvPr>
                <p14:cNvContentPartPr/>
                <p14:nvPr/>
              </p14:nvContentPartPr>
              <p14:xfrm>
                <a:off x="9457560" y="2452445"/>
                <a:ext cx="339840" cy="178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2CA6E6-22E7-4AC9-97E6-31C743C15E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53240" y="2448125"/>
                  <a:ext cx="348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6FCF45-A156-458C-8A13-4B36E6411FE7}"/>
                    </a:ext>
                  </a:extLst>
                </p14:cNvPr>
                <p14:cNvContentPartPr/>
                <p14:nvPr/>
              </p14:nvContentPartPr>
              <p14:xfrm>
                <a:off x="9856440" y="2453885"/>
                <a:ext cx="222120" cy="149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6FCF45-A156-458C-8A13-4B36E6411F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52120" y="2449565"/>
                  <a:ext cx="23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7055892-39AE-4AC3-A6BF-191A2D67F613}"/>
                    </a:ext>
                  </a:extLst>
                </p14:cNvPr>
                <p14:cNvContentPartPr/>
                <p14:nvPr/>
              </p14:nvContentPartPr>
              <p14:xfrm>
                <a:off x="10098720" y="2358125"/>
                <a:ext cx="489240" cy="262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7055892-39AE-4AC3-A6BF-191A2D67F61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94400" y="2353805"/>
                  <a:ext cx="497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8470530-20A6-437F-9B91-88EBF7D3050A}"/>
                    </a:ext>
                  </a:extLst>
                </p14:cNvPr>
                <p14:cNvContentPartPr/>
                <p14:nvPr/>
              </p14:nvContentPartPr>
              <p14:xfrm>
                <a:off x="10116360" y="2289725"/>
                <a:ext cx="30960" cy="5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8470530-20A6-437F-9B91-88EBF7D305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112040" y="2285405"/>
                  <a:ext cx="39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D954DDF-5C6D-4E7E-9C69-BFA6D9657C65}"/>
                    </a:ext>
                  </a:extLst>
                </p14:cNvPr>
                <p14:cNvContentPartPr/>
                <p14:nvPr/>
              </p14:nvContentPartPr>
              <p14:xfrm>
                <a:off x="10637280" y="2296565"/>
                <a:ext cx="165240" cy="142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D954DDF-5C6D-4E7E-9C69-BFA6D9657C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32960" y="2292245"/>
                  <a:ext cx="173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8A75988-E4EA-454C-8122-8E32388F050D}"/>
                    </a:ext>
                  </a:extLst>
                </p14:cNvPr>
                <p14:cNvContentPartPr/>
                <p14:nvPr/>
              </p14:nvContentPartPr>
              <p14:xfrm>
                <a:off x="10654920" y="2333645"/>
                <a:ext cx="116280" cy="32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8A75988-E4EA-454C-8122-8E32388F050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50600" y="2329325"/>
                  <a:ext cx="12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85EB389-7C19-4B49-978B-38F52D56BA3E}"/>
                    </a:ext>
                  </a:extLst>
                </p14:cNvPr>
                <p14:cNvContentPartPr/>
                <p14:nvPr/>
              </p14:nvContentPartPr>
              <p14:xfrm>
                <a:off x="10758600" y="2147525"/>
                <a:ext cx="105840" cy="231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85EB389-7C19-4B49-978B-38F52D56BA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54280" y="2143205"/>
                  <a:ext cx="114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C8CDBE5-AFC3-44D5-83EF-69427BAFCC28}"/>
                    </a:ext>
                  </a:extLst>
                </p14:cNvPr>
                <p14:cNvContentPartPr/>
                <p14:nvPr/>
              </p14:nvContentPartPr>
              <p14:xfrm>
                <a:off x="10826640" y="2222405"/>
                <a:ext cx="243360" cy="113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C8CDBE5-AFC3-44D5-83EF-69427BAFCC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22320" y="2218085"/>
                  <a:ext cx="25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FD1901E-1CAF-4E89-8B6E-962DA4C7394B}"/>
                    </a:ext>
                  </a:extLst>
                </p14:cNvPr>
                <p14:cNvContentPartPr/>
                <p14:nvPr/>
              </p14:nvContentPartPr>
              <p14:xfrm>
                <a:off x="11018160" y="2137445"/>
                <a:ext cx="376200" cy="182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FD1901E-1CAF-4E89-8B6E-962DA4C739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13840" y="2133125"/>
                  <a:ext cx="3848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76A9732-0FB1-4A38-8915-39A3BE2BD07D}"/>
              </a:ext>
            </a:extLst>
          </p:cNvPr>
          <p:cNvGrpSpPr/>
          <p:nvPr/>
        </p:nvGrpSpPr>
        <p:grpSpPr>
          <a:xfrm>
            <a:off x="5176440" y="2151485"/>
            <a:ext cx="1998000" cy="741600"/>
            <a:chOff x="5176440" y="2151485"/>
            <a:chExt cx="1998000" cy="74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E0EF0EA-9475-45BB-9010-02EA965E8700}"/>
                    </a:ext>
                  </a:extLst>
                </p14:cNvPr>
                <p14:cNvContentPartPr/>
                <p14:nvPr/>
              </p14:nvContentPartPr>
              <p14:xfrm>
                <a:off x="5200200" y="2304845"/>
                <a:ext cx="34200" cy="5742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E0EF0EA-9475-45BB-9010-02EA965E87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95880" y="2300525"/>
                  <a:ext cx="428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37BBB54-6378-4B5F-B810-94B161AC8767}"/>
                    </a:ext>
                  </a:extLst>
                </p14:cNvPr>
                <p14:cNvContentPartPr/>
                <p14:nvPr/>
              </p14:nvContentPartPr>
              <p14:xfrm>
                <a:off x="5176440" y="2151485"/>
                <a:ext cx="1998000" cy="7416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37BBB54-6378-4B5F-B810-94B161AC87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72120" y="2147165"/>
                  <a:ext cx="200664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249873-82EA-421D-BE8D-30D42E5B7846}"/>
                    </a:ext>
                  </a:extLst>
                </p14:cNvPr>
                <p14:cNvContentPartPr/>
                <p14:nvPr/>
              </p14:nvContentPartPr>
              <p14:xfrm>
                <a:off x="5182920" y="2275325"/>
                <a:ext cx="1798560" cy="555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249873-82EA-421D-BE8D-30D42E5B784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78600" y="2271005"/>
                  <a:ext cx="1807200" cy="56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821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957030" y="722126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957030" y="4800794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63957" y="1204978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538951" y="1204978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830746" y="400432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8045391" y="4603753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315531" y="1027903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537673" y="5021128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634808" y="903683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708668" y="4757185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953735" y="1203318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BA775A0B-217E-4A3A-AA70-2670C2E96F6D}"/>
              </a:ext>
            </a:extLst>
          </p:cNvPr>
          <p:cNvSpPr/>
          <p:nvPr/>
        </p:nvSpPr>
        <p:spPr>
          <a:xfrm>
            <a:off x="2470301" y="3756948"/>
            <a:ext cx="1616926" cy="90324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62A0796-A8F8-4969-906E-70D32D6F4200}"/>
              </a:ext>
            </a:extLst>
          </p:cNvPr>
          <p:cNvSpPr/>
          <p:nvPr/>
        </p:nvSpPr>
        <p:spPr>
          <a:xfrm>
            <a:off x="2994408" y="3589679"/>
            <a:ext cx="1115122" cy="702527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3057593" y="3262579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414435" y="2813474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28C98ED1-D7C0-4DD9-954A-A96270D05828}"/>
              </a:ext>
            </a:extLst>
          </p:cNvPr>
          <p:cNvSpPr/>
          <p:nvPr/>
        </p:nvSpPr>
        <p:spPr>
          <a:xfrm>
            <a:off x="3849337" y="1757168"/>
            <a:ext cx="1442200" cy="979218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D11E031-992C-499E-A9C7-A485BD0843B3}"/>
              </a:ext>
            </a:extLst>
          </p:cNvPr>
          <p:cNvSpPr/>
          <p:nvPr/>
        </p:nvSpPr>
        <p:spPr>
          <a:xfrm>
            <a:off x="4373443" y="1368942"/>
            <a:ext cx="1616912" cy="145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5A8DD2A-C7F2-4BD7-9C14-75F1FB02E774}"/>
              </a:ext>
            </a:extLst>
          </p:cNvPr>
          <p:cNvSpPr txBox="1"/>
          <p:nvPr/>
        </p:nvSpPr>
        <p:spPr>
          <a:xfrm>
            <a:off x="2225210" y="360083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9ED4A1F-14FC-4997-963F-54A3A3BD0D37}"/>
              </a:ext>
            </a:extLst>
          </p:cNvPr>
          <p:cNvSpPr txBox="1"/>
          <p:nvPr/>
        </p:nvSpPr>
        <p:spPr>
          <a:xfrm>
            <a:off x="4034698" y="4091483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823659" y="3084156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B29D948-0A02-4E48-91AF-468939418B03}"/>
              </a:ext>
            </a:extLst>
          </p:cNvPr>
          <p:cNvSpPr txBox="1"/>
          <p:nvPr/>
        </p:nvSpPr>
        <p:spPr>
          <a:xfrm>
            <a:off x="3678586" y="164193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477033" y="3608267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5936E95-74D0-497A-AA0A-1B20EFCD395A}"/>
              </a:ext>
            </a:extLst>
          </p:cNvPr>
          <p:cNvSpPr txBox="1"/>
          <p:nvPr/>
        </p:nvSpPr>
        <p:spPr>
          <a:xfrm>
            <a:off x="5948990" y="2649258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5EED1DB-344B-4B8A-861E-DABAF01A5C34}"/>
              </a:ext>
            </a:extLst>
          </p:cNvPr>
          <p:cNvSpPr txBox="1"/>
          <p:nvPr/>
        </p:nvSpPr>
        <p:spPr>
          <a:xfrm>
            <a:off x="1805344" y="1879987"/>
            <a:ext cx="15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Kontraktkurve</a:t>
            </a:r>
            <a:endParaRPr lang="de-DE" baseline="-2500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D9F801A-FE4D-4BA2-ADFD-3097A6EE39F5}"/>
              </a:ext>
            </a:extLst>
          </p:cNvPr>
          <p:cNvCxnSpPr>
            <a:cxnSpLocks/>
          </p:cNvCxnSpPr>
          <p:nvPr/>
        </p:nvCxnSpPr>
        <p:spPr>
          <a:xfrm>
            <a:off x="3267898" y="216303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049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Pareto-Effizienz und Kontraktkurve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/>
              <p:nvPr/>
            </p:nvSpPr>
            <p:spPr>
              <a:xfrm>
                <a:off x="0" y="5490852"/>
                <a:ext cx="8625773" cy="8313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Kontraktkurve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beschreibt alle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-effizienten Allokationen der Güter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für zwei Konsumenten (A,B) bei gegebener Ressourcenbeschränkung und Präferenzen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91AE055-DFD1-4B1E-B986-68FDF06E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0852"/>
                <a:ext cx="8625773" cy="831309"/>
              </a:xfrm>
              <a:prstGeom prst="rect">
                <a:avLst/>
              </a:prstGeom>
              <a:blipFill>
                <a:blip r:embed="rId2"/>
                <a:stretch>
                  <a:fillRect l="-1060" t="-5882" b="-60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>
            <a:extLst>
              <a:ext uri="{FF2B5EF4-FFF2-40B4-BE49-F238E27FC236}">
                <a16:creationId xmlns:a16="http://schemas.microsoft.com/office/drawing/2014/main" id="{C3614F60-CAB9-3CCD-BDE1-6C30BED7D8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524E535-CAB4-4B69-B495-C6E18515E131}"/>
              </a:ext>
            </a:extLst>
          </p:cNvPr>
          <p:cNvGrpSpPr/>
          <p:nvPr/>
        </p:nvGrpSpPr>
        <p:grpSpPr>
          <a:xfrm>
            <a:off x="869040" y="954485"/>
            <a:ext cx="6935040" cy="3943080"/>
            <a:chOff x="869040" y="954485"/>
            <a:chExt cx="6935040" cy="39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987A7ED-7AF1-4677-97CF-CDB15682C72C}"/>
                    </a:ext>
                  </a:extLst>
                </p14:cNvPr>
                <p14:cNvContentPartPr/>
                <p14:nvPr/>
              </p14:nvContentPartPr>
              <p14:xfrm>
                <a:off x="7629120" y="1183445"/>
                <a:ext cx="70560" cy="62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987A7ED-7AF1-4677-97CF-CDB15682C7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24800" y="1179125"/>
                  <a:ext cx="79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C49D49-2A3E-47AA-9F82-9EF3F8782F04}"/>
                    </a:ext>
                  </a:extLst>
                </p14:cNvPr>
                <p14:cNvContentPartPr/>
                <p14:nvPr/>
              </p14:nvContentPartPr>
              <p14:xfrm>
                <a:off x="955080" y="4746365"/>
                <a:ext cx="52200" cy="99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C49D49-2A3E-47AA-9F82-9EF3F8782F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0760" y="4742045"/>
                  <a:ext cx="60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8B36A2-25B1-4BC2-A9E3-86607B067DA9}"/>
                    </a:ext>
                  </a:extLst>
                </p14:cNvPr>
                <p14:cNvContentPartPr/>
                <p14:nvPr/>
              </p14:nvContentPartPr>
              <p14:xfrm>
                <a:off x="869040" y="954485"/>
                <a:ext cx="6935040" cy="3943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8B36A2-25B1-4BC2-A9E3-86607B067D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4720" y="950165"/>
                  <a:ext cx="6943680" cy="395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6677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9524" y="583147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Konsumenten (A,B) maximieren bei gegebenen Preisen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und gegebenen Anfangsausstattungen jeweils ihren Nutzen.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kann dabei jeweils als das Budget der Konsumenten (A,B) interpretiert werden.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Daraus ergeben sich die Tauschkurven aus den Nachfragenfunktionen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vollkommener Konkurrenz werden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sich die</a:t>
                </a:r>
              </a:p>
              <a:p>
                <a:pPr lvl="1"/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Preise 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solange ändern, bis Angebot </a:t>
                </a:r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 Nachfrage</a:t>
                </a:r>
              </a:p>
              <a:p>
                <a:pPr lvl="1"/>
                <a:r>
                  <a:rPr lang="de-DE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übereinstimmen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583147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701" t="-8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63E956DB-DBE2-A5E1-4F88-E264DA0C131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D73BBAA-106B-4B2E-AD94-658E803928AE}"/>
              </a:ext>
            </a:extLst>
          </p:cNvPr>
          <p:cNvGrpSpPr/>
          <p:nvPr/>
        </p:nvGrpSpPr>
        <p:grpSpPr>
          <a:xfrm>
            <a:off x="285840" y="1710485"/>
            <a:ext cx="3743280" cy="563760"/>
            <a:chOff x="285840" y="1710485"/>
            <a:chExt cx="374328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3CA708B-3610-4737-A0AB-57BE959CA1CE}"/>
                    </a:ext>
                  </a:extLst>
                </p14:cNvPr>
                <p14:cNvContentPartPr/>
                <p14:nvPr/>
              </p14:nvContentPartPr>
              <p14:xfrm>
                <a:off x="1825200" y="1824605"/>
                <a:ext cx="24480" cy="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3CA708B-3610-4737-A0AB-57BE959CA1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20880" y="1820285"/>
                  <a:ext cx="331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7A79AD6-2D85-435C-88DE-D6F93F03F5E4}"/>
                    </a:ext>
                  </a:extLst>
                </p14:cNvPr>
                <p14:cNvContentPartPr/>
                <p14:nvPr/>
              </p14:nvContentPartPr>
              <p14:xfrm>
                <a:off x="285840" y="1710485"/>
                <a:ext cx="1761480" cy="474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7A79AD6-2D85-435C-88DE-D6F93F03F5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520" y="1706165"/>
                  <a:ext cx="17701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54EF0CB-F84B-4FEC-BB5E-60A1005A0FDA}"/>
                    </a:ext>
                  </a:extLst>
                </p14:cNvPr>
                <p14:cNvContentPartPr/>
                <p14:nvPr/>
              </p14:nvContentPartPr>
              <p14:xfrm>
                <a:off x="2361240" y="1729925"/>
                <a:ext cx="1667880" cy="544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54EF0CB-F84B-4FEC-BB5E-60A1005A0F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6920" y="1725605"/>
                  <a:ext cx="1676520" cy="55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18565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 und Wohlfahrtstheorie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Gleichgewicht („Angebot=Nachfrage“) mit den Preisen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gilt dann 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und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der allgemeinen Optimalitätsbedingung der Nutzenmaximierung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𝐺𝑅𝑆</m:t>
                    </m:r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(Steigung der Indifferenzkurve = Steigung der Budgetgeraden)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Folgt</a:t>
                </a:r>
              </a:p>
              <a:p>
                <a:pPr algn="ctr"/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r>
                  <a:rPr lang="de-DE" sz="24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Hauptsatz der Wohlfahrtstheorie</a:t>
                </a:r>
              </a:p>
              <a:p>
                <a:pPr marL="457200" indent="-457200">
                  <a:buAutoNum type="arabicPeriod"/>
                </a:pPr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Jedes Wettbewerbsgleichgewicht ist </a:t>
                </a:r>
                <a:r>
                  <a:rPr lang="de-DE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pareto</a:t>
                </a:r>
                <a:r>
                  <a:rPr lang="de-DE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-effizient</a:t>
                </a:r>
              </a:p>
              <a:p>
                <a:pPr algn="ctr"/>
                <a:endPara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493939"/>
                <a:ext cx="12172951" cy="5456861"/>
              </a:xfrm>
              <a:prstGeom prst="rect">
                <a:avLst/>
              </a:prstGeom>
              <a:blipFill>
                <a:blip r:embed="rId2"/>
                <a:stretch>
                  <a:fillRect l="-802" t="-894" b="-17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D4877332-6E9A-8144-2C53-A9CBD1ABA6E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34B9E13-685D-4867-8D31-B68D8DF75DC1}"/>
                  </a:ext>
                </a:extLst>
              </p14:cNvPr>
              <p14:cNvContentPartPr/>
              <p14:nvPr/>
            </p14:nvContentPartPr>
            <p14:xfrm>
              <a:off x="1230840" y="2669165"/>
              <a:ext cx="1836360" cy="948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34B9E13-685D-4867-8D31-B68D8DF75D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6520" y="2664845"/>
                <a:ext cx="184500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DA6B50B-AAD1-495A-900B-24F5D90B1FA9}"/>
                  </a:ext>
                </a:extLst>
              </p14:cNvPr>
              <p14:cNvContentPartPr/>
              <p14:nvPr/>
            </p14:nvContentPartPr>
            <p14:xfrm>
              <a:off x="1373400" y="3243005"/>
              <a:ext cx="604440" cy="208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DA6B50B-AAD1-495A-900B-24F5D90B1F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9080" y="3238685"/>
                <a:ext cx="613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93B37C1-C78E-4073-96AC-3807B43761F2}"/>
                  </a:ext>
                </a:extLst>
              </p14:cNvPr>
              <p14:cNvContentPartPr/>
              <p14:nvPr/>
            </p14:nvContentPartPr>
            <p14:xfrm>
              <a:off x="1121760" y="3934205"/>
              <a:ext cx="1583640" cy="1275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93B37C1-C78E-4073-96AC-3807B43761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7440" y="3929885"/>
                <a:ext cx="1592280" cy="12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1DA9140-BFC8-4C61-80D7-EACCF41F224E}"/>
                  </a:ext>
                </a:extLst>
              </p14:cNvPr>
              <p14:cNvContentPartPr/>
              <p14:nvPr/>
            </p14:nvContentPartPr>
            <p14:xfrm>
              <a:off x="2318760" y="3447125"/>
              <a:ext cx="504360" cy="705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1DA9140-BFC8-4C61-80D7-EACCF41F22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4440" y="3442805"/>
                <a:ext cx="5130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15479DA-3C51-43DC-9298-E21CF6005076}"/>
                  </a:ext>
                </a:extLst>
              </p14:cNvPr>
              <p14:cNvContentPartPr/>
              <p14:nvPr/>
            </p14:nvContentPartPr>
            <p14:xfrm>
              <a:off x="4576320" y="4338485"/>
              <a:ext cx="1964160" cy="11664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15479DA-3C51-43DC-9298-E21CF60050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72000" y="4334165"/>
                <a:ext cx="1972800" cy="11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818E8A2-143D-4D22-BBB9-833E4A9376F5}"/>
                  </a:ext>
                </a:extLst>
              </p14:cNvPr>
              <p14:cNvContentPartPr/>
              <p14:nvPr/>
            </p14:nvContentPartPr>
            <p14:xfrm>
              <a:off x="5723280" y="4382045"/>
              <a:ext cx="1866240" cy="10350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818E8A2-143D-4D22-BBB9-833E4A9376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8960" y="4377725"/>
                <a:ext cx="1874880" cy="10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818DB496-B4DB-4D73-8230-E3AC550ABD61}"/>
              </a:ext>
            </a:extLst>
          </p:cNvPr>
          <p:cNvGrpSpPr/>
          <p:nvPr/>
        </p:nvGrpSpPr>
        <p:grpSpPr>
          <a:xfrm>
            <a:off x="423000" y="3502925"/>
            <a:ext cx="6793200" cy="2665800"/>
            <a:chOff x="423000" y="3502925"/>
            <a:chExt cx="6793200" cy="266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3CEB6A0-E2F1-492E-BCF2-13066D790AA4}"/>
                    </a:ext>
                  </a:extLst>
                </p14:cNvPr>
                <p14:cNvContentPartPr/>
                <p14:nvPr/>
              </p14:nvContentPartPr>
              <p14:xfrm>
                <a:off x="893520" y="3662765"/>
                <a:ext cx="226080" cy="1566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3CEB6A0-E2F1-492E-BCF2-13066D790A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9200" y="3658445"/>
                  <a:ext cx="234720" cy="15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AA99125-BDE9-4F21-9173-40354DA36473}"/>
                    </a:ext>
                  </a:extLst>
                </p14:cNvPr>
                <p14:cNvContentPartPr/>
                <p14:nvPr/>
              </p14:nvContentPartPr>
              <p14:xfrm>
                <a:off x="670680" y="5163965"/>
                <a:ext cx="2703960" cy="71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AA99125-BDE9-4F21-9173-40354DA364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6360" y="5159645"/>
                  <a:ext cx="2712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AFD4C3B-997A-41A2-8C38-73ABFF8D321B}"/>
                    </a:ext>
                  </a:extLst>
                </p14:cNvPr>
                <p14:cNvContentPartPr/>
                <p14:nvPr/>
              </p14:nvContentPartPr>
              <p14:xfrm>
                <a:off x="3303360" y="5082965"/>
                <a:ext cx="202320" cy="195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AFD4C3B-997A-41A2-8C38-73ABFF8D32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99040" y="5078645"/>
                  <a:ext cx="210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B582204-BF91-42B4-BC10-C141C754435A}"/>
                    </a:ext>
                  </a:extLst>
                </p14:cNvPr>
                <p14:cNvContentPartPr/>
                <p14:nvPr/>
              </p14:nvContentPartPr>
              <p14:xfrm>
                <a:off x="952200" y="3517325"/>
                <a:ext cx="294840" cy="2102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B582204-BF91-42B4-BC10-C141C754435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7880" y="3513005"/>
                  <a:ext cx="303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3FDEA9E-F791-47C2-9BE8-491658B0E5D4}"/>
                    </a:ext>
                  </a:extLst>
                </p14:cNvPr>
                <p14:cNvContentPartPr/>
                <p14:nvPr/>
              </p14:nvContentPartPr>
              <p14:xfrm>
                <a:off x="708840" y="3502925"/>
                <a:ext cx="110520" cy="81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3FDEA9E-F791-47C2-9BE8-491658B0E5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4520" y="3498605"/>
                  <a:ext cx="119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356358C-87D2-4222-91B3-52B12D01015B}"/>
                    </a:ext>
                  </a:extLst>
                </p14:cNvPr>
                <p14:cNvContentPartPr/>
                <p14:nvPr/>
              </p14:nvContentPartPr>
              <p14:xfrm>
                <a:off x="771120" y="3505805"/>
                <a:ext cx="58320" cy="183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356358C-87D2-4222-91B3-52B12D0101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6800" y="3501485"/>
                  <a:ext cx="66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4F247E5-4DB9-4954-93EF-FC9DA8A03CA4}"/>
                    </a:ext>
                  </a:extLst>
                </p14:cNvPr>
                <p14:cNvContentPartPr/>
                <p14:nvPr/>
              </p14:nvContentPartPr>
              <p14:xfrm>
                <a:off x="3318120" y="5356205"/>
                <a:ext cx="129960" cy="141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4F247E5-4DB9-4954-93EF-FC9DA8A03CA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13800" y="5351885"/>
                  <a:ext cx="138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5B274E2-3174-41FC-B08D-ACAF0E1C12DC}"/>
                    </a:ext>
                  </a:extLst>
                </p14:cNvPr>
                <p14:cNvContentPartPr/>
                <p14:nvPr/>
              </p14:nvContentPartPr>
              <p14:xfrm>
                <a:off x="3326400" y="5369525"/>
                <a:ext cx="130320" cy="102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5B274E2-3174-41FC-B08D-ACAF0E1C12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22080" y="5365205"/>
                  <a:ext cx="138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7CB1281-694B-492E-9740-D663A23AE335}"/>
                    </a:ext>
                  </a:extLst>
                </p14:cNvPr>
                <p14:cNvContentPartPr/>
                <p14:nvPr/>
              </p14:nvContentPartPr>
              <p14:xfrm>
                <a:off x="1071360" y="3907565"/>
                <a:ext cx="1698480" cy="1384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7CB1281-694B-492E-9740-D663A23AE3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7040" y="3903245"/>
                  <a:ext cx="1707120" cy="13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354550E-03CA-489C-94A9-B08D050E779D}"/>
                    </a:ext>
                  </a:extLst>
                </p14:cNvPr>
                <p14:cNvContentPartPr/>
                <p14:nvPr/>
              </p14:nvContentPartPr>
              <p14:xfrm>
                <a:off x="1202760" y="3761045"/>
                <a:ext cx="1488600" cy="1293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354550E-03CA-489C-94A9-B08D050E779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98440" y="3756725"/>
                  <a:ext cx="1497240" cy="13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A5A9814-1CF4-4685-9CFA-DBF6CDFB3C76}"/>
                    </a:ext>
                  </a:extLst>
                </p14:cNvPr>
                <p14:cNvContentPartPr/>
                <p14:nvPr/>
              </p14:nvContentPartPr>
              <p14:xfrm>
                <a:off x="1654920" y="3911885"/>
                <a:ext cx="818640" cy="743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A5A9814-1CF4-4685-9CFA-DBF6CDFB3C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50600" y="3907565"/>
                  <a:ext cx="82728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ED4A2D3-5108-4B02-9EA9-44961E06090B}"/>
                    </a:ext>
                  </a:extLst>
                </p14:cNvPr>
                <p14:cNvContentPartPr/>
                <p14:nvPr/>
              </p14:nvContentPartPr>
              <p14:xfrm>
                <a:off x="2399040" y="3807845"/>
                <a:ext cx="199800" cy="246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ED4A2D3-5108-4B02-9EA9-44961E0609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94720" y="3803525"/>
                  <a:ext cx="208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A4FBF04-0965-4B56-88B0-7474BA571ED0}"/>
                    </a:ext>
                  </a:extLst>
                </p14:cNvPr>
                <p14:cNvContentPartPr/>
                <p14:nvPr/>
              </p14:nvContentPartPr>
              <p14:xfrm>
                <a:off x="1437840" y="3740885"/>
                <a:ext cx="907560" cy="1083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A4FBF04-0965-4B56-88B0-7474BA571E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33520" y="3736565"/>
                  <a:ext cx="916200" cy="10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E6A841E-0728-43F6-AA1C-18387CEC169C}"/>
                    </a:ext>
                  </a:extLst>
                </p14:cNvPr>
                <p14:cNvContentPartPr/>
                <p14:nvPr/>
              </p14:nvContentPartPr>
              <p14:xfrm>
                <a:off x="1765800" y="4493645"/>
                <a:ext cx="72000" cy="64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E6A841E-0728-43F6-AA1C-18387CEC16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61480" y="4489325"/>
                  <a:ext cx="80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3440EC4-8008-4CFE-83B7-608DC1E59562}"/>
                    </a:ext>
                  </a:extLst>
                </p14:cNvPr>
                <p14:cNvContentPartPr/>
                <p14:nvPr/>
              </p14:nvContentPartPr>
              <p14:xfrm>
                <a:off x="2518200" y="4652765"/>
                <a:ext cx="30600" cy="134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3440EC4-8008-4CFE-83B7-608DC1E595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13880" y="4648445"/>
                  <a:ext cx="39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0DA8510-3BC6-427F-B82A-48D6432FE02E}"/>
                    </a:ext>
                  </a:extLst>
                </p14:cNvPr>
                <p14:cNvContentPartPr/>
                <p14:nvPr/>
              </p14:nvContentPartPr>
              <p14:xfrm>
                <a:off x="2464920" y="4752845"/>
                <a:ext cx="128520" cy="37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0DA8510-3BC6-427F-B82A-48D6432FE0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60600" y="4748525"/>
                  <a:ext cx="137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6964EF1-B9ED-4009-BF56-97B5AF68886F}"/>
                    </a:ext>
                  </a:extLst>
                </p14:cNvPr>
                <p14:cNvContentPartPr/>
                <p14:nvPr/>
              </p14:nvContentPartPr>
              <p14:xfrm>
                <a:off x="2431800" y="4617125"/>
                <a:ext cx="169200" cy="24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6964EF1-B9ED-4009-BF56-97B5AF6888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27480" y="4612805"/>
                  <a:ext cx="177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1926B8-5A87-4ED6-9572-28CD4BD66CE0}"/>
                    </a:ext>
                  </a:extLst>
                </p14:cNvPr>
                <p14:cNvContentPartPr/>
                <p14:nvPr/>
              </p14:nvContentPartPr>
              <p14:xfrm>
                <a:off x="2626200" y="4519565"/>
                <a:ext cx="152280" cy="136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1926B8-5A87-4ED6-9572-28CD4BD66C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21880" y="4515245"/>
                  <a:ext cx="160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1698FD6-5552-4546-8E74-730DF95FA994}"/>
                    </a:ext>
                  </a:extLst>
                </p14:cNvPr>
                <p14:cNvContentPartPr/>
                <p14:nvPr/>
              </p14:nvContentPartPr>
              <p14:xfrm>
                <a:off x="2761200" y="4937525"/>
                <a:ext cx="53280" cy="140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1698FD6-5552-4546-8E74-730DF95FA9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56880" y="4933205"/>
                  <a:ext cx="61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4EA3A8-7B6C-4DF9-B809-EBDEF7065520}"/>
                    </a:ext>
                  </a:extLst>
                </p14:cNvPr>
                <p14:cNvContentPartPr/>
                <p14:nvPr/>
              </p14:nvContentPartPr>
              <p14:xfrm>
                <a:off x="2688480" y="4926365"/>
                <a:ext cx="168480" cy="131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4EA3A8-7B6C-4DF9-B809-EBDEF706552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84160" y="4922045"/>
                  <a:ext cx="177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936F7A2-8DDF-4A85-91DE-B3F446003643}"/>
                    </a:ext>
                  </a:extLst>
                </p14:cNvPr>
                <p14:cNvContentPartPr/>
                <p14:nvPr/>
              </p14:nvContentPartPr>
              <p14:xfrm>
                <a:off x="2890800" y="5010245"/>
                <a:ext cx="56520" cy="78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936F7A2-8DDF-4A85-91DE-B3F44600364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86480" y="5005925"/>
                  <a:ext cx="65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FDD8CE3-C2F2-4450-8744-DF365C6166AD}"/>
                    </a:ext>
                  </a:extLst>
                </p14:cNvPr>
                <p14:cNvContentPartPr/>
                <p14:nvPr/>
              </p14:nvContentPartPr>
              <p14:xfrm>
                <a:off x="5248440" y="4031765"/>
                <a:ext cx="1853280" cy="678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FDD8CE3-C2F2-4450-8744-DF365C6166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44120" y="4027445"/>
                  <a:ext cx="186192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574511-A0BB-4BFF-8AF6-C8391DCF3705}"/>
                    </a:ext>
                  </a:extLst>
                </p14:cNvPr>
                <p14:cNvContentPartPr/>
                <p14:nvPr/>
              </p14:nvContentPartPr>
              <p14:xfrm>
                <a:off x="5157360" y="4456565"/>
                <a:ext cx="290880" cy="222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574511-A0BB-4BFF-8AF6-C8391DCF370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53040" y="4452245"/>
                  <a:ext cx="299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56D36CC-7A13-4761-BECB-BDA423686517}"/>
                    </a:ext>
                  </a:extLst>
                </p14:cNvPr>
                <p14:cNvContentPartPr/>
                <p14:nvPr/>
              </p14:nvContentPartPr>
              <p14:xfrm>
                <a:off x="6933240" y="4541885"/>
                <a:ext cx="282960" cy="248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56D36CC-7A13-4761-BECB-BDA42368651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28920" y="4537565"/>
                  <a:ext cx="291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4D5C29B-A5DF-4227-A5A7-EA0F40D3768C}"/>
                    </a:ext>
                  </a:extLst>
                </p14:cNvPr>
                <p14:cNvContentPartPr/>
                <p14:nvPr/>
              </p14:nvContentPartPr>
              <p14:xfrm>
                <a:off x="423000" y="5531885"/>
                <a:ext cx="4691520" cy="636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4D5C29B-A5DF-4227-A5A7-EA0F40D3768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8680" y="5527565"/>
                  <a:ext cx="4700160" cy="64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3289970-35EF-43B3-B173-E9738D6B46C9}"/>
                  </a:ext>
                </a:extLst>
              </p14:cNvPr>
              <p14:cNvContentPartPr/>
              <p14:nvPr/>
            </p14:nvContentPartPr>
            <p14:xfrm>
              <a:off x="53280" y="6239645"/>
              <a:ext cx="7033320" cy="5821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3289970-35EF-43B3-B173-E9738D6B46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960" y="6235325"/>
                <a:ext cx="704196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8569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8C627B-1ACD-4B34-B041-A9F9F5D646EC}"/>
              </a:ext>
            </a:extLst>
          </p:cNvPr>
          <p:cNvCxnSpPr>
            <a:cxnSpLocks/>
          </p:cNvCxnSpPr>
          <p:nvPr/>
        </p:nvCxnSpPr>
        <p:spPr>
          <a:xfrm flipV="1">
            <a:off x="848965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65067A0-FB04-43C1-8CD5-332119E7A1A0}"/>
              </a:ext>
            </a:extLst>
          </p:cNvPr>
          <p:cNvCxnSpPr>
            <a:cxnSpLocks/>
          </p:cNvCxnSpPr>
          <p:nvPr/>
        </p:nvCxnSpPr>
        <p:spPr>
          <a:xfrm>
            <a:off x="848965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57EF36-B368-4365-A869-ADCF561A6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55892" y="1495923"/>
            <a:ext cx="0" cy="39175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D8E380-B234-4C53-96A8-6419A11B90CE}"/>
              </a:ext>
            </a:extLst>
          </p:cNvPr>
          <p:cNvCxnSpPr>
            <a:cxnSpLocks/>
          </p:cNvCxnSpPr>
          <p:nvPr/>
        </p:nvCxnSpPr>
        <p:spPr>
          <a:xfrm rot="10800000">
            <a:off x="430886" y="1495923"/>
            <a:ext cx="71250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6EDC127-736B-4CA8-8914-D86A8AD45DB0}"/>
              </a:ext>
            </a:extLst>
          </p:cNvPr>
          <p:cNvSpPr txBox="1"/>
          <p:nvPr/>
        </p:nvSpPr>
        <p:spPr>
          <a:xfrm>
            <a:off x="722681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64F0F5-D098-488C-8071-B8807747135A}"/>
              </a:ext>
            </a:extLst>
          </p:cNvPr>
          <p:cNvSpPr txBox="1"/>
          <p:nvPr/>
        </p:nvSpPr>
        <p:spPr>
          <a:xfrm>
            <a:off x="7937326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AD9D3-2DE3-4C17-8627-2B15457B3380}"/>
              </a:ext>
            </a:extLst>
          </p:cNvPr>
          <p:cNvSpPr txBox="1"/>
          <p:nvPr/>
        </p:nvSpPr>
        <p:spPr>
          <a:xfrm>
            <a:off x="207466" y="131884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42AD0B-F3E6-4B1F-AAA6-6BC309357221}"/>
              </a:ext>
            </a:extLst>
          </p:cNvPr>
          <p:cNvSpPr txBox="1"/>
          <p:nvPr/>
        </p:nvSpPr>
        <p:spPr>
          <a:xfrm>
            <a:off x="7429608" y="5312073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DC4E2BF-D17F-45B5-B9F8-951D35D859FD}"/>
              </a:ext>
            </a:extLst>
          </p:cNvPr>
          <p:cNvSpPr txBox="1"/>
          <p:nvPr/>
        </p:nvSpPr>
        <p:spPr>
          <a:xfrm>
            <a:off x="7526743" y="1194628"/>
            <a:ext cx="27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5C73E9-DE18-4599-8B7B-CC2A5E8FD803}"/>
              </a:ext>
            </a:extLst>
          </p:cNvPr>
          <p:cNvSpPr txBox="1"/>
          <p:nvPr/>
        </p:nvSpPr>
        <p:spPr>
          <a:xfrm>
            <a:off x="600603" y="5048130"/>
            <a:ext cx="27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72B8D4CA-6587-48ED-BD60-8D5DF0B350C9}"/>
              </a:ext>
            </a:extLst>
          </p:cNvPr>
          <p:cNvSpPr/>
          <p:nvPr/>
        </p:nvSpPr>
        <p:spPr>
          <a:xfrm>
            <a:off x="845670" y="1494263"/>
            <a:ext cx="6713034" cy="3579542"/>
          </a:xfrm>
          <a:custGeom>
            <a:avLst/>
            <a:gdLst>
              <a:gd name="connsiteX0" fmla="*/ 0 w 6713034"/>
              <a:gd name="connsiteY0" fmla="*/ 3579542 h 3579542"/>
              <a:gd name="connsiteX1" fmla="*/ 2486722 w 6713034"/>
              <a:gd name="connsiteY1" fmla="*/ 2877015 h 3579542"/>
              <a:gd name="connsiteX2" fmla="*/ 4304370 w 6713034"/>
              <a:gd name="connsiteY2" fmla="*/ 758283 h 3579542"/>
              <a:gd name="connsiteX3" fmla="*/ 6713034 w 6713034"/>
              <a:gd name="connsiteY3" fmla="*/ 0 h 357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3034" h="3579542">
                <a:moveTo>
                  <a:pt x="0" y="3579542"/>
                </a:moveTo>
                <a:cubicBezTo>
                  <a:pt x="884663" y="3463383"/>
                  <a:pt x="1769327" y="3347225"/>
                  <a:pt x="2486722" y="2877015"/>
                </a:cubicBezTo>
                <a:cubicBezTo>
                  <a:pt x="3204117" y="2406805"/>
                  <a:pt x="3599985" y="1237785"/>
                  <a:pt x="4304370" y="758283"/>
                </a:cubicBezTo>
                <a:cubicBezTo>
                  <a:pt x="5008755" y="278780"/>
                  <a:pt x="5860894" y="139390"/>
                  <a:pt x="671303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703A6F3E-8E50-4547-880D-77C93F41ABAE}"/>
              </a:ext>
            </a:extLst>
          </p:cNvPr>
          <p:cNvSpPr/>
          <p:nvPr/>
        </p:nvSpPr>
        <p:spPr>
          <a:xfrm>
            <a:off x="2949528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EA34E1E-2DF9-47B3-8E4D-0AB2AACEAC32}"/>
              </a:ext>
            </a:extLst>
          </p:cNvPr>
          <p:cNvSpPr/>
          <p:nvPr/>
        </p:nvSpPr>
        <p:spPr>
          <a:xfrm>
            <a:off x="3306370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E7159B-62E5-4B9F-80CA-A0BD0C9B8233}"/>
              </a:ext>
            </a:extLst>
          </p:cNvPr>
          <p:cNvSpPr txBox="1"/>
          <p:nvPr/>
        </p:nvSpPr>
        <p:spPr>
          <a:xfrm>
            <a:off x="2715594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089239E-7C33-4523-A200-29E479567EFE}"/>
              </a:ext>
            </a:extLst>
          </p:cNvPr>
          <p:cNvSpPr txBox="1"/>
          <p:nvPr/>
        </p:nvSpPr>
        <p:spPr>
          <a:xfrm>
            <a:off x="4368968" y="3899212"/>
            <a:ext cx="364762" cy="38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/>
              <p:nvPr/>
            </p:nvSpPr>
            <p:spPr>
              <a:xfrm>
                <a:off x="1087167" y="2442334"/>
                <a:ext cx="2316412" cy="73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Steigung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 </a:t>
                </a:r>
                <a:endParaRPr lang="de-DE" sz="2400" baseline="-25000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5EED1DB-344B-4B8A-861E-DABAF01A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67" y="2442334"/>
                <a:ext cx="2316412" cy="733727"/>
              </a:xfrm>
              <a:prstGeom prst="rect">
                <a:avLst/>
              </a:prstGeom>
              <a:blipFill>
                <a:blip r:embed="rId2"/>
                <a:stretch>
                  <a:fillRect l="-3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>
            <a:extLst>
              <a:ext uri="{FF2B5EF4-FFF2-40B4-BE49-F238E27FC236}">
                <a16:creationId xmlns:a16="http://schemas.microsoft.com/office/drawing/2014/main" id="{0A2DF32F-F7E6-4FDD-BDD6-2955035DD295}"/>
              </a:ext>
            </a:extLst>
          </p:cNvPr>
          <p:cNvSpPr txBox="1"/>
          <p:nvPr/>
        </p:nvSpPr>
        <p:spPr>
          <a:xfrm>
            <a:off x="19049" y="9528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D91AE055-DFD1-4B1E-B986-68FDF06E8C91}"/>
              </a:ext>
            </a:extLst>
          </p:cNvPr>
          <p:cNvSpPr txBox="1"/>
          <p:nvPr/>
        </p:nvSpPr>
        <p:spPr>
          <a:xfrm>
            <a:off x="11151" y="5765172"/>
            <a:ext cx="12180849" cy="8313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2DA1536-4A10-4033-A579-EB1DDB94B9DA}"/>
              </a:ext>
            </a:extLst>
          </p:cNvPr>
          <p:cNvCxnSpPr>
            <a:cxnSpLocks/>
          </p:cNvCxnSpPr>
          <p:nvPr/>
        </p:nvCxnSpPr>
        <p:spPr>
          <a:xfrm>
            <a:off x="2440294" y="2940203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35B31082-BE7B-4268-BFD4-CFCDBEB1FC28}"/>
              </a:ext>
            </a:extLst>
          </p:cNvPr>
          <p:cNvSpPr txBox="1"/>
          <p:nvPr/>
        </p:nvSpPr>
        <p:spPr>
          <a:xfrm>
            <a:off x="3644628" y="3178093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198B100-FC6A-4E46-96C8-9451C69CA7D9}"/>
              </a:ext>
            </a:extLst>
          </p:cNvPr>
          <p:cNvSpPr txBox="1"/>
          <p:nvPr/>
        </p:nvSpPr>
        <p:spPr>
          <a:xfrm>
            <a:off x="3964290" y="3534853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Wettbewerbsgleichgewicht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0FDCD9-5E10-468A-B2EB-46118EF94831}"/>
              </a:ext>
            </a:extLst>
          </p:cNvPr>
          <p:cNvSpPr txBox="1"/>
          <p:nvPr/>
        </p:nvSpPr>
        <p:spPr>
          <a:xfrm>
            <a:off x="3321236" y="3691055"/>
            <a:ext cx="430261" cy="4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</a:t>
            </a:r>
            <a:endParaRPr lang="de-DE" sz="2400" baseline="-25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38ACCE-190D-49E9-931A-CDB154A2DBAF}"/>
              </a:ext>
            </a:extLst>
          </p:cNvPr>
          <p:cNvSpPr txBox="1"/>
          <p:nvPr/>
        </p:nvSpPr>
        <p:spPr>
          <a:xfrm>
            <a:off x="4711431" y="3876902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A941B08-E9E3-4332-9E50-032C5C410820}"/>
              </a:ext>
            </a:extLst>
          </p:cNvPr>
          <p:cNvSpPr txBox="1"/>
          <p:nvPr/>
        </p:nvSpPr>
        <p:spPr>
          <a:xfrm>
            <a:off x="4878012" y="4231994"/>
            <a:ext cx="414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endParaRPr lang="de-DE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D4C263F-9530-2F6F-A575-04A94AD24E5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FCF1CEF-5B5E-4C6A-A7E2-2E4AE2F209B1}"/>
                  </a:ext>
                </a:extLst>
              </p14:cNvPr>
              <p14:cNvContentPartPr/>
              <p14:nvPr/>
            </p14:nvContentPartPr>
            <p14:xfrm>
              <a:off x="3813214" y="3809645"/>
              <a:ext cx="68400" cy="117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FCF1CEF-5B5E-4C6A-A7E2-2E4AE2F209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8894" y="3805325"/>
                <a:ext cx="770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43705C1-8824-47D0-96F6-ABAF4326A169}"/>
                  </a:ext>
                </a:extLst>
              </p14:cNvPr>
              <p14:cNvContentPartPr/>
              <p14:nvPr/>
            </p14:nvContentPartPr>
            <p14:xfrm>
              <a:off x="4898974" y="4564565"/>
              <a:ext cx="40680" cy="65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43705C1-8824-47D0-96F6-ABAF4326A1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4654" y="4560245"/>
                <a:ext cx="49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BF0A11E-1AE6-47ED-9510-043C3F3C6778}"/>
                  </a:ext>
                </a:extLst>
              </p14:cNvPr>
              <p14:cNvContentPartPr/>
              <p14:nvPr/>
            </p14:nvContentPartPr>
            <p14:xfrm>
              <a:off x="1436854" y="4935365"/>
              <a:ext cx="51120" cy="838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BF0A11E-1AE6-47ED-9510-043C3F3C67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2534" y="4931045"/>
                <a:ext cx="597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B37BF87-E987-49BF-8956-B1DFB93E6C00}"/>
                  </a:ext>
                </a:extLst>
              </p14:cNvPr>
              <p14:cNvContentPartPr/>
              <p14:nvPr/>
            </p14:nvContentPartPr>
            <p14:xfrm>
              <a:off x="2651854" y="1698605"/>
              <a:ext cx="3611880" cy="30546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B37BF87-E987-49BF-8956-B1DFB93E6C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7534" y="1694285"/>
                <a:ext cx="3620520" cy="306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4B70214-5D8F-4DA6-A17A-CAFFDB120540}"/>
              </a:ext>
            </a:extLst>
          </p:cNvPr>
          <p:cNvGrpSpPr/>
          <p:nvPr/>
        </p:nvGrpSpPr>
        <p:grpSpPr>
          <a:xfrm>
            <a:off x="807214" y="1493765"/>
            <a:ext cx="7118640" cy="3727800"/>
            <a:chOff x="807214" y="1493765"/>
            <a:chExt cx="7118640" cy="37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F0EDF96-9944-444A-937F-85F6A0CC5344}"/>
                    </a:ext>
                  </a:extLst>
                </p14:cNvPr>
                <p14:cNvContentPartPr/>
                <p14:nvPr/>
              </p14:nvContentPartPr>
              <p14:xfrm>
                <a:off x="5255374" y="1656845"/>
                <a:ext cx="1083240" cy="1710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F0EDF96-9944-444A-937F-85F6A0CC53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51054" y="1652525"/>
                  <a:ext cx="1091880" cy="17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E67BC0-B63B-498B-9C70-F60AA765CFD9}"/>
                    </a:ext>
                  </a:extLst>
                </p14:cNvPr>
                <p14:cNvContentPartPr/>
                <p14:nvPr/>
              </p14:nvContentPartPr>
              <p14:xfrm>
                <a:off x="5428174" y="1680965"/>
                <a:ext cx="387720" cy="544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E67BC0-B63B-498B-9C70-F60AA765CF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23854" y="1676645"/>
                  <a:ext cx="3963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93E0472-0B2F-43D5-AD0F-00AEF40D420F}"/>
                    </a:ext>
                  </a:extLst>
                </p14:cNvPr>
                <p14:cNvContentPartPr/>
                <p14:nvPr/>
              </p14:nvContentPartPr>
              <p14:xfrm>
                <a:off x="5274454" y="1914245"/>
                <a:ext cx="360360" cy="360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93E0472-0B2F-43D5-AD0F-00AEF40D42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70134" y="1909925"/>
                  <a:ext cx="369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55A5C87-611A-4D18-8A44-267F8BAEEED3}"/>
                    </a:ext>
                  </a:extLst>
                </p14:cNvPr>
                <p14:cNvContentPartPr/>
                <p14:nvPr/>
              </p14:nvContentPartPr>
              <p14:xfrm>
                <a:off x="5515294" y="1990565"/>
                <a:ext cx="74880" cy="102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55A5C87-611A-4D18-8A44-267F8BAEEE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10974" y="1986245"/>
                  <a:ext cx="83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DC931CE-FA31-4AD4-B9E6-6AE082C44562}"/>
                    </a:ext>
                  </a:extLst>
                </p14:cNvPr>
                <p14:cNvContentPartPr/>
                <p14:nvPr/>
              </p14:nvContentPartPr>
              <p14:xfrm>
                <a:off x="4870534" y="4531085"/>
                <a:ext cx="77760" cy="99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DC931CE-FA31-4AD4-B9E6-6AE082C445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66214" y="4526765"/>
                  <a:ext cx="86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002EA4-187B-4FF0-90CA-59FDA89682F5}"/>
                    </a:ext>
                  </a:extLst>
                </p14:cNvPr>
                <p14:cNvContentPartPr/>
                <p14:nvPr/>
              </p14:nvContentPartPr>
              <p14:xfrm>
                <a:off x="4847854" y="4528565"/>
                <a:ext cx="133560" cy="132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002EA4-187B-4FF0-90CA-59FDA89682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43534" y="4524245"/>
                  <a:ext cx="142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A116EB2-020A-4E06-818B-06C1AC63A37B}"/>
                    </a:ext>
                  </a:extLst>
                </p14:cNvPr>
                <p14:cNvContentPartPr/>
                <p14:nvPr/>
              </p14:nvContentPartPr>
              <p14:xfrm>
                <a:off x="5058454" y="3391685"/>
                <a:ext cx="1222920" cy="1088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A116EB2-020A-4E06-818B-06C1AC63A3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54134" y="3387365"/>
                  <a:ext cx="123156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B2FD3BB-EF34-435E-84D8-347EF2AAB244}"/>
                    </a:ext>
                  </a:extLst>
                </p14:cNvPr>
                <p14:cNvContentPartPr/>
                <p14:nvPr/>
              </p14:nvContentPartPr>
              <p14:xfrm>
                <a:off x="6287134" y="3326525"/>
                <a:ext cx="60480" cy="54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B2FD3BB-EF34-435E-84D8-347EF2AAB2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82814" y="3322205"/>
                  <a:ext cx="69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FF92013-2259-41A1-966F-45546A608707}"/>
                    </a:ext>
                  </a:extLst>
                </p14:cNvPr>
                <p14:cNvContentPartPr/>
                <p14:nvPr/>
              </p14:nvContentPartPr>
              <p14:xfrm>
                <a:off x="4927054" y="4563845"/>
                <a:ext cx="8640" cy="25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FF92013-2259-41A1-966F-45546A60870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22734" y="4559525"/>
                  <a:ext cx="17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808EAA-1626-42E3-91F0-73215FE795E0}"/>
                    </a:ext>
                  </a:extLst>
                </p14:cNvPr>
                <p14:cNvContentPartPr/>
                <p14:nvPr/>
              </p14:nvContentPartPr>
              <p14:xfrm>
                <a:off x="6248614" y="3433805"/>
                <a:ext cx="360" cy="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808EAA-1626-42E3-91F0-73215FE795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44294" y="3429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B3B2232-D2DF-48FB-92BB-D669F55239B6}"/>
                    </a:ext>
                  </a:extLst>
                </p14:cNvPr>
                <p14:cNvContentPartPr/>
                <p14:nvPr/>
              </p14:nvContentPartPr>
              <p14:xfrm>
                <a:off x="5244934" y="4452965"/>
                <a:ext cx="6840" cy="9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B3B2232-D2DF-48FB-92BB-D669F55239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40614" y="4448645"/>
                  <a:ext cx="15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B7A0D4B-8674-4595-A2E4-7C607397A52D}"/>
                    </a:ext>
                  </a:extLst>
                </p14:cNvPr>
                <p14:cNvContentPartPr/>
                <p14:nvPr/>
              </p14:nvContentPartPr>
              <p14:xfrm>
                <a:off x="6210454" y="3478445"/>
                <a:ext cx="43560" cy="24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B7A0D4B-8674-4595-A2E4-7C607397A52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06134" y="3474125"/>
                  <a:ext cx="52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2D0B0EA-AF8D-4693-9B53-3A22CB657F2D}"/>
                    </a:ext>
                  </a:extLst>
                </p14:cNvPr>
                <p14:cNvContentPartPr/>
                <p14:nvPr/>
              </p14:nvContentPartPr>
              <p14:xfrm>
                <a:off x="7539214" y="5025365"/>
                <a:ext cx="27720" cy="196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2D0B0EA-AF8D-4693-9B53-3A22CB657F2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34894" y="5021045"/>
                  <a:ext cx="36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5456214-0A81-4CE1-9FFA-13BA49881511}"/>
                    </a:ext>
                  </a:extLst>
                </p14:cNvPr>
                <p14:cNvContentPartPr/>
                <p14:nvPr/>
              </p14:nvContentPartPr>
              <p14:xfrm>
                <a:off x="7520134" y="1493765"/>
                <a:ext cx="25200" cy="4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5456214-0A81-4CE1-9FFA-13BA498815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15814" y="1489445"/>
                  <a:ext cx="33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8705664-C719-48B9-900F-54706D1B2C65}"/>
                    </a:ext>
                  </a:extLst>
                </p14:cNvPr>
                <p14:cNvContentPartPr/>
                <p14:nvPr/>
              </p14:nvContentPartPr>
              <p14:xfrm>
                <a:off x="807214" y="1513205"/>
                <a:ext cx="7118640" cy="3687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8705664-C719-48B9-900F-54706D1B2C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2894" y="1508885"/>
                  <a:ext cx="7127280" cy="36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D4DA2A1-5BFA-4B0B-BBDD-269FA275835D}"/>
                  </a:ext>
                </a:extLst>
              </p14:cNvPr>
              <p14:cNvContentPartPr/>
              <p14:nvPr/>
            </p14:nvContentPartPr>
            <p14:xfrm>
              <a:off x="7522654" y="4973525"/>
              <a:ext cx="13680" cy="2782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D4DA2A1-5BFA-4B0B-BBDD-269FA275835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18334" y="4969205"/>
                <a:ext cx="2232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35F5411C-D99D-4F55-8196-59837B014AB3}"/>
              </a:ext>
            </a:extLst>
          </p:cNvPr>
          <p:cNvGrpSpPr/>
          <p:nvPr/>
        </p:nvGrpSpPr>
        <p:grpSpPr>
          <a:xfrm>
            <a:off x="7279294" y="5681645"/>
            <a:ext cx="283320" cy="273600"/>
            <a:chOff x="7279294" y="5681645"/>
            <a:chExt cx="2833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6ED59B-E1D9-407D-8F25-EC7E5076785D}"/>
                    </a:ext>
                  </a:extLst>
                </p14:cNvPr>
                <p14:cNvContentPartPr/>
                <p14:nvPr/>
              </p14:nvContentPartPr>
              <p14:xfrm>
                <a:off x="7330054" y="5720165"/>
                <a:ext cx="153000" cy="235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6ED59B-E1D9-407D-8F25-EC7E507678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25734" y="5715845"/>
                  <a:ext cx="161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D63D569-278C-4F0A-9F2E-39D121C510CD}"/>
                    </a:ext>
                  </a:extLst>
                </p14:cNvPr>
                <p14:cNvContentPartPr/>
                <p14:nvPr/>
              </p14:nvContentPartPr>
              <p14:xfrm>
                <a:off x="7366054" y="5777405"/>
                <a:ext cx="154440" cy="111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D63D569-278C-4F0A-9F2E-39D121C510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61734" y="5773085"/>
                  <a:ext cx="163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4E2A25B-3904-40C3-9AAD-6D4F5AC33D27}"/>
                    </a:ext>
                  </a:extLst>
                </p14:cNvPr>
                <p14:cNvContentPartPr/>
                <p14:nvPr/>
              </p14:nvContentPartPr>
              <p14:xfrm>
                <a:off x="7279294" y="5681645"/>
                <a:ext cx="283320" cy="27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4E2A25B-3904-40C3-9AAD-6D4F5AC33D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74974" y="5677325"/>
                  <a:ext cx="2919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7A8165E6-D554-404A-95F1-368F44FBCA72}"/>
              </a:ext>
            </a:extLst>
          </p:cNvPr>
          <p:cNvGrpSpPr/>
          <p:nvPr/>
        </p:nvGrpSpPr>
        <p:grpSpPr>
          <a:xfrm>
            <a:off x="124294" y="1429685"/>
            <a:ext cx="229680" cy="289080"/>
            <a:chOff x="124294" y="1429685"/>
            <a:chExt cx="22968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5B5EE2E-86ED-4B6E-BFF0-D1C31478FCDE}"/>
                    </a:ext>
                  </a:extLst>
                </p14:cNvPr>
                <p14:cNvContentPartPr/>
                <p14:nvPr/>
              </p14:nvContentPartPr>
              <p14:xfrm>
                <a:off x="127894" y="1521485"/>
                <a:ext cx="84960" cy="110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5B5EE2E-86ED-4B6E-BFF0-D1C31478FCD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3574" y="1517165"/>
                  <a:ext cx="93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8B5EA8B-CF4F-4331-BC6D-87880977D941}"/>
                    </a:ext>
                  </a:extLst>
                </p14:cNvPr>
                <p14:cNvContentPartPr/>
                <p14:nvPr/>
              </p14:nvContentPartPr>
              <p14:xfrm>
                <a:off x="210334" y="1486565"/>
                <a:ext cx="22680" cy="232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8B5EA8B-CF4F-4331-BC6D-87880977D94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6014" y="1482245"/>
                  <a:ext cx="31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92B010-D20F-4021-A01B-B795A12708EF}"/>
                    </a:ext>
                  </a:extLst>
                </p14:cNvPr>
                <p14:cNvContentPartPr/>
                <p14:nvPr/>
              </p14:nvContentPartPr>
              <p14:xfrm>
                <a:off x="124294" y="1429685"/>
                <a:ext cx="229680" cy="19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92B010-D20F-4021-A01B-B795A12708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974" y="1425365"/>
                  <a:ext cx="238320" cy="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161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Warschauer Pakt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6B9AEE-20DC-4DE8-9740-8120CFA4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8" y="741598"/>
            <a:ext cx="5401399" cy="55639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26B61C-7932-4988-9AFB-1FFF42CDE40C}"/>
              </a:ext>
            </a:extLst>
          </p:cNvPr>
          <p:cNvSpPr txBox="1"/>
          <p:nvPr/>
        </p:nvSpPr>
        <p:spPr>
          <a:xfrm>
            <a:off x="19050" y="741598"/>
            <a:ext cx="266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Gründung der Nato</a:t>
            </a:r>
          </a:p>
          <a:p>
            <a:pPr algn="ctr"/>
            <a:r>
              <a:rPr lang="de-DE" sz="2400" dirty="0"/>
              <a:t>1948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8E1F22-E61F-4539-825F-A1FDFDE291E5}"/>
              </a:ext>
            </a:extLst>
          </p:cNvPr>
          <p:cNvSpPr txBox="1"/>
          <p:nvPr/>
        </p:nvSpPr>
        <p:spPr>
          <a:xfrm>
            <a:off x="8447876" y="552450"/>
            <a:ext cx="385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Gründung Warschauer Pakt</a:t>
            </a:r>
          </a:p>
          <a:p>
            <a:pPr algn="ctr"/>
            <a:r>
              <a:rPr lang="de-DE" sz="2400" dirty="0"/>
              <a:t>1955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C497F7-E768-43D2-A3ED-FB37563D307F}"/>
              </a:ext>
            </a:extLst>
          </p:cNvPr>
          <p:cNvSpPr txBox="1"/>
          <p:nvPr/>
        </p:nvSpPr>
        <p:spPr>
          <a:xfrm>
            <a:off x="6294980" y="5353910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BA50A46-AB70-4FDF-AD96-126B37DCEBC6}"/>
              </a:ext>
            </a:extLst>
          </p:cNvPr>
          <p:cNvSpPr txBox="1"/>
          <p:nvPr/>
        </p:nvSpPr>
        <p:spPr>
          <a:xfrm>
            <a:off x="7137604" y="5215520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075BC7-1C23-4ACB-8232-07E2F22C484F}"/>
              </a:ext>
            </a:extLst>
          </p:cNvPr>
          <p:cNvSpPr txBox="1"/>
          <p:nvPr/>
        </p:nvSpPr>
        <p:spPr>
          <a:xfrm>
            <a:off x="4965658" y="3946175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6126F7-E293-473F-A9C6-C0575BB2E334}"/>
              </a:ext>
            </a:extLst>
          </p:cNvPr>
          <p:cNvSpPr txBox="1"/>
          <p:nvPr/>
        </p:nvSpPr>
        <p:spPr>
          <a:xfrm>
            <a:off x="3460339" y="4895956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1982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70087C-3F56-4D33-A854-BF59848AAC8B}"/>
              </a:ext>
            </a:extLst>
          </p:cNvPr>
          <p:cNvSpPr/>
          <p:nvPr/>
        </p:nvSpPr>
        <p:spPr>
          <a:xfrm>
            <a:off x="330365" y="1519501"/>
            <a:ext cx="17344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Frankreich</a:t>
            </a:r>
          </a:p>
          <a:p>
            <a:r>
              <a:rPr lang="de-DE" dirty="0"/>
              <a:t>Italien</a:t>
            </a:r>
          </a:p>
          <a:p>
            <a:r>
              <a:rPr lang="de-DE" dirty="0"/>
              <a:t>Niederlande</a:t>
            </a:r>
          </a:p>
          <a:p>
            <a:r>
              <a:rPr lang="de-DE" dirty="0"/>
              <a:t>Belgien</a:t>
            </a:r>
          </a:p>
          <a:p>
            <a:r>
              <a:rPr lang="de-DE" dirty="0"/>
              <a:t>Luxemburg</a:t>
            </a:r>
          </a:p>
          <a:p>
            <a:r>
              <a:rPr lang="de-DE" dirty="0"/>
              <a:t>Norwegen</a:t>
            </a:r>
          </a:p>
          <a:p>
            <a:r>
              <a:rPr lang="de-DE" dirty="0"/>
              <a:t>Dänemark</a:t>
            </a:r>
          </a:p>
          <a:p>
            <a:r>
              <a:rPr lang="de-DE" dirty="0"/>
              <a:t>Island</a:t>
            </a:r>
          </a:p>
          <a:p>
            <a:r>
              <a:rPr lang="de-DE" dirty="0"/>
              <a:t>UK</a:t>
            </a:r>
          </a:p>
          <a:p>
            <a:r>
              <a:rPr lang="de-DE" dirty="0"/>
              <a:t>Kanada</a:t>
            </a:r>
          </a:p>
          <a:p>
            <a:r>
              <a:rPr lang="de-DE" dirty="0"/>
              <a:t>USA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01F759-848E-47EF-90B0-7FD9C6E6877F}"/>
              </a:ext>
            </a:extLst>
          </p:cNvPr>
          <p:cNvSpPr/>
          <p:nvPr/>
        </p:nvSpPr>
        <p:spPr>
          <a:xfrm>
            <a:off x="8931017" y="1431541"/>
            <a:ext cx="2872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	              Aufstand</a:t>
            </a:r>
          </a:p>
          <a:p>
            <a:r>
              <a:rPr lang="de-DE" dirty="0"/>
              <a:t>CSSR		1968</a:t>
            </a:r>
          </a:p>
          <a:p>
            <a:r>
              <a:rPr lang="de-DE" dirty="0"/>
              <a:t>Albanien	</a:t>
            </a:r>
          </a:p>
          <a:p>
            <a:r>
              <a:rPr lang="de-DE" dirty="0"/>
              <a:t>Polen		1980</a:t>
            </a:r>
          </a:p>
          <a:p>
            <a:r>
              <a:rPr lang="de-DE" dirty="0"/>
              <a:t>Rumänien	</a:t>
            </a:r>
          </a:p>
          <a:p>
            <a:r>
              <a:rPr lang="de-DE" dirty="0"/>
              <a:t>Bulgarien	</a:t>
            </a:r>
          </a:p>
          <a:p>
            <a:r>
              <a:rPr lang="de-DE" dirty="0"/>
              <a:t>Ungarn		1956</a:t>
            </a:r>
          </a:p>
          <a:p>
            <a:r>
              <a:rPr lang="de-DE" dirty="0"/>
              <a:t>DDR		1953</a:t>
            </a:r>
          </a:p>
          <a:p>
            <a:r>
              <a:rPr lang="de-DE" dirty="0"/>
              <a:t>Sowjetunion	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5C416BA-CF58-B6AE-1DC0-01568A84B5B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6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1140707"/>
            <a:ext cx="12172951" cy="5456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Achtung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Der Punkt M ist nur </a:t>
            </a:r>
            <a:r>
              <a:rPr lang="de-D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mögliches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-effizientes Wettbewerbsgleichgewicht, welches ausgehend von den Anfangsausstattungen erreicht wird.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stellt sich die Frage, ob auch andere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Wettbewerbsgleichgewichte auf der Kontraktkurve erreicht werden können?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ctr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Allgemein folgt: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Hauptsatz der Wohlfahrtstheorie</a:t>
            </a:r>
          </a:p>
          <a:p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 Allokation kann durch </a:t>
            </a:r>
            <a:r>
              <a:rPr lang="de-D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eine bestimmte</a:t>
            </a:r>
          </a:p>
          <a:p>
            <a:r>
              <a:rPr lang="de-D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Wahl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Anfangsausstattungen erreicht werden, </a:t>
            </a:r>
            <a:r>
              <a:rPr lang="de-D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unter der</a:t>
            </a:r>
          </a:p>
          <a:p>
            <a:r>
              <a:rPr lang="de-D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Voraussetzung, dass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</a:t>
            </a:r>
            <a:r>
              <a:rPr lang="de-D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Konsumenten konvexe</a:t>
            </a:r>
          </a:p>
          <a:p>
            <a:r>
              <a:rPr lang="de-D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Präferenzen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haben.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D7024CC-365E-9E83-E5FA-A2078302E3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908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der Hauptsätze der Wohlfahrtstheorie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1140707"/>
            <a:ext cx="12172951" cy="5456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 vollkommener Konkurrenz wird ein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pareto-effizientes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Ergebnis erreicht (1. Hauptsatz).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Staat muss nur eingreifen, wenn die Annahmen der vollkommenen Konkurrenz verletzt sind, also Marktversagen vorliegt.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Auch in einer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-effizienten Allokation kann die Verteilung der Markteinkommen extrem ungleich sein.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dem 2. Hauptsatz folgt, dass jede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beliebige pareto-effiziente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Allokation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durch eine Pauschalsteuer und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Subventionen erreicht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werden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Aus den beiden Hauptsätzen kann keine </a:t>
            </a: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Regel abgeleitet</a:t>
            </a:r>
          </a:p>
          <a:p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werden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welche Allokation angestrebt werden sollte!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780DAA0-80C2-AF43-5464-B5CE527D98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DD2EFC0-F29E-4D3F-8901-CA84A69BB66F}"/>
                  </a:ext>
                </a:extLst>
              </p14:cNvPr>
              <p14:cNvContentPartPr/>
              <p14:nvPr/>
            </p14:nvContentPartPr>
            <p14:xfrm>
              <a:off x="271080" y="5410565"/>
              <a:ext cx="7868880" cy="1123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DD2EFC0-F29E-4D3F-8901-CA84A69BB6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60" y="5406245"/>
                <a:ext cx="7877520" cy="11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435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0" y="501808"/>
                <a:ext cx="12182475" cy="54489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 Steigung der Transformationskurve wird als Grenzrate der Transformation (GRT) bezeichnet: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GRT gibt an:	Wieviel x kann mehr produziert werden,                                           					wenn eine Einheit y weniger produziert wird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GRT kann damit als die Grenzkosten des Gutes x gemessen in Einheiten von y interpretiert werden: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ctr"/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GRT(</a:t>
                </a:r>
                <a14:m>
                  <m:oMath xmlns:m="http://schemas.openxmlformats.org/officeDocument/2006/math">
                    <m:r>
                      <a:rPr lang="de-DE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de-DE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de-DE" sz="22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de-DE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de-DE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de-DE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l-G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GRT =</a:t>
                </a:r>
                <a:r>
                  <a:rPr lang="de-DE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𝐺𝑟𝑒𝑛𝑧𝑝𝑟𝑜𝑑𝑢𝑘𝑡𝑖𝑜𝑣𝑖𝑡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𝐾𝑎𝑝𝑖𝑡𝑎𝑙𝑠𝑑𝑒𝑠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𝐺𝑢𝑡𝑒𝑠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𝐺𝑟𝑒𝑛𝑧𝑝𝑟𝑜𝑑𝑢𝑘𝑡𝑖𝑜𝑣𝑖𝑡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𝐾𝑎𝑝𝑖𝑡𝑎𝑙𝑠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𝐺𝑢𝑡𝑒𝑠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de-DE" sz="2200" b="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solidFill>
                      <a:srgbClr val="000000"/>
                    </a:solidFill>
                  </a:rPr>
                  <a:t>               =</a:t>
                </a:r>
                <a14:m>
                  <m:oMath xmlns:m="http://schemas.openxmlformats.org/officeDocument/2006/math">
                    <m:r>
                      <a:rPr lang="de-DE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𝐺𝑟𝑒𝑛𝑧𝑝𝑟𝑜𝑑𝑢𝑘𝑡𝑖𝑜𝑣𝑖𝑡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𝑑𝑒𝑟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𝐴𝑟𝑏𝑒𝑖𝑡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𝐺𝑢𝑡𝑒𝑠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𝐺𝑟𝑒𝑛𝑧𝑝𝑟𝑜𝑑𝑢𝑘𝑡𝑖𝑜𝑣𝑖𝑡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ä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𝑑𝑒𝑟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𝐴𝑟𝑏𝑒𝑖𝑡𝑑𝑒𝑠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𝐺𝑢𝑡𝑒𝑠</m:t>
                        </m:r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den gängigen Annahmen positiver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abnehmender Grenzerträge</a:t>
                </a:r>
              </a:p>
              <a:p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und 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konstanter Skalenerträge ist die Transformationskurve konkav.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1808"/>
                <a:ext cx="12182475" cy="5448994"/>
              </a:xfrm>
              <a:prstGeom prst="rect">
                <a:avLst/>
              </a:prstGeom>
              <a:blipFill>
                <a:blip r:embed="rId2"/>
                <a:stretch>
                  <a:fillRect l="-551" t="-671" b="-8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B1A01A2-6CE5-56F6-8EB9-2ADC1E4158C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8168EF1-AE6C-4E60-B574-E863BF8BBC4F}"/>
                  </a:ext>
                </a:extLst>
              </p14:cNvPr>
              <p14:cNvContentPartPr/>
              <p14:nvPr/>
            </p14:nvContentPartPr>
            <p14:xfrm>
              <a:off x="9041040" y="2788325"/>
              <a:ext cx="1580040" cy="12096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8168EF1-AE6C-4E60-B574-E863BF8BBC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6720" y="2784005"/>
                <a:ext cx="1588680" cy="12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9403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Transformationskurve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4571542A-F26C-423F-9461-1CC81AFB7D26}"/>
              </a:ext>
            </a:extLst>
          </p:cNvPr>
          <p:cNvCxnSpPr>
            <a:cxnSpLocks/>
          </p:cNvCxnSpPr>
          <p:nvPr/>
        </p:nvCxnSpPr>
        <p:spPr>
          <a:xfrm flipV="1">
            <a:off x="844345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1A057A-459D-4A61-82B1-5DD63FFFBE2F}"/>
              </a:ext>
            </a:extLst>
          </p:cNvPr>
          <p:cNvCxnSpPr>
            <a:cxnSpLocks/>
          </p:cNvCxnSpPr>
          <p:nvPr/>
        </p:nvCxnSpPr>
        <p:spPr>
          <a:xfrm>
            <a:off x="844345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7130236F-5606-491D-A4C7-63B756D726B2}"/>
              </a:ext>
            </a:extLst>
          </p:cNvPr>
          <p:cNvSpPr txBox="1"/>
          <p:nvPr/>
        </p:nvSpPr>
        <p:spPr>
          <a:xfrm>
            <a:off x="718061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878D159-F1A1-4C28-AABA-BE273E1262FC}"/>
              </a:ext>
            </a:extLst>
          </p:cNvPr>
          <p:cNvSpPr txBox="1"/>
          <p:nvPr/>
        </p:nvSpPr>
        <p:spPr>
          <a:xfrm>
            <a:off x="7932706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5C24D7EC-3692-4FC8-94B1-D20015EBFF52}"/>
              </a:ext>
            </a:extLst>
          </p:cNvPr>
          <p:cNvSpPr/>
          <p:nvPr/>
        </p:nvSpPr>
        <p:spPr>
          <a:xfrm>
            <a:off x="818747" y="1583473"/>
            <a:ext cx="4661210" cy="3501483"/>
          </a:xfrm>
          <a:custGeom>
            <a:avLst/>
            <a:gdLst>
              <a:gd name="connsiteX0" fmla="*/ 0 w 4661210"/>
              <a:gd name="connsiteY0" fmla="*/ 0 h 3501483"/>
              <a:gd name="connsiteX1" fmla="*/ 2910469 w 4661210"/>
              <a:gd name="connsiteY1" fmla="*/ 1237786 h 3501483"/>
              <a:gd name="connsiteX2" fmla="*/ 4661210 w 4661210"/>
              <a:gd name="connsiteY2" fmla="*/ 3501483 h 35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1210" h="3501483">
                <a:moveTo>
                  <a:pt x="0" y="0"/>
                </a:moveTo>
                <a:cubicBezTo>
                  <a:pt x="1066800" y="327103"/>
                  <a:pt x="2133601" y="654206"/>
                  <a:pt x="2910469" y="1237786"/>
                </a:cubicBezTo>
                <a:cubicBezTo>
                  <a:pt x="3687337" y="1821367"/>
                  <a:pt x="4174273" y="2661425"/>
                  <a:pt x="4661210" y="350148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CF1016DC-C72B-4E12-8815-9339A7651DA9}"/>
              </a:ext>
            </a:extLst>
          </p:cNvPr>
          <p:cNvSpPr/>
          <p:nvPr/>
        </p:nvSpPr>
        <p:spPr>
          <a:xfrm>
            <a:off x="2168051" y="1360449"/>
            <a:ext cx="2665141" cy="2430966"/>
          </a:xfrm>
          <a:custGeom>
            <a:avLst/>
            <a:gdLst>
              <a:gd name="connsiteX0" fmla="*/ 0 w 2665141"/>
              <a:gd name="connsiteY0" fmla="*/ 0 h 2430966"/>
              <a:gd name="connsiteX1" fmla="*/ 2665141 w 2665141"/>
              <a:gd name="connsiteY1" fmla="*/ 2430966 h 243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5141" h="2430966">
                <a:moveTo>
                  <a:pt x="0" y="0"/>
                </a:moveTo>
                <a:lnTo>
                  <a:pt x="2665141" y="243096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B64CBE-CD3E-469A-8624-AB521FBEBA5C}"/>
              </a:ext>
            </a:extLst>
          </p:cNvPr>
          <p:cNvSpPr txBox="1"/>
          <p:nvPr/>
        </p:nvSpPr>
        <p:spPr>
          <a:xfrm>
            <a:off x="2378810" y="1287295"/>
            <a:ext cx="83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7323B82-94BC-F8BC-6E42-FEA02D0B7F9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D08C73C-2746-47A1-86A4-20B75D42E120}"/>
                  </a:ext>
                </a:extLst>
              </p14:cNvPr>
              <p14:cNvContentPartPr/>
              <p14:nvPr/>
            </p14:nvContentPartPr>
            <p14:xfrm>
              <a:off x="7892014" y="5203925"/>
              <a:ext cx="382320" cy="45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D08C73C-2746-47A1-86A4-20B75D42E1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7694" y="5199605"/>
                <a:ext cx="390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F2F31E-3504-4E1F-AA86-C8AAA6344193}"/>
                  </a:ext>
                </a:extLst>
              </p14:cNvPr>
              <p14:cNvContentPartPr/>
              <p14:nvPr/>
            </p14:nvContentPartPr>
            <p14:xfrm>
              <a:off x="599494" y="946925"/>
              <a:ext cx="464040" cy="127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F2F31E-3504-4E1F-AA86-C8AAA63441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174" y="942605"/>
                <a:ext cx="47268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DB7F76C-265C-49AF-AA29-8639486A19D1}"/>
              </a:ext>
            </a:extLst>
          </p:cNvPr>
          <p:cNvGrpSpPr/>
          <p:nvPr/>
        </p:nvGrpSpPr>
        <p:grpSpPr>
          <a:xfrm>
            <a:off x="830974" y="1590245"/>
            <a:ext cx="4700160" cy="3755520"/>
            <a:chOff x="830974" y="1590245"/>
            <a:chExt cx="4700160" cy="37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27109A7-A002-4259-8B80-D9E20BE40644}"/>
                    </a:ext>
                  </a:extLst>
                </p14:cNvPr>
                <p14:cNvContentPartPr/>
                <p14:nvPr/>
              </p14:nvContentPartPr>
              <p14:xfrm>
                <a:off x="3988534" y="5243165"/>
                <a:ext cx="620280" cy="30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27109A7-A002-4259-8B80-D9E20BE406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84214" y="5238845"/>
                  <a:ext cx="628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5773F73-4139-4031-8793-E00C94932816}"/>
                    </a:ext>
                  </a:extLst>
                </p14:cNvPr>
                <p14:cNvContentPartPr/>
                <p14:nvPr/>
              </p14:nvContentPartPr>
              <p14:xfrm>
                <a:off x="4459414" y="5172605"/>
                <a:ext cx="231120" cy="173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5773F73-4139-4031-8793-E00C949328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55094" y="5168285"/>
                  <a:ext cx="239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7613C7A-F228-4360-B7E4-A2AAF27F89AE}"/>
                    </a:ext>
                  </a:extLst>
                </p14:cNvPr>
                <p14:cNvContentPartPr/>
                <p14:nvPr/>
              </p14:nvContentPartPr>
              <p14:xfrm>
                <a:off x="830974" y="1590245"/>
                <a:ext cx="4700160" cy="3586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7613C7A-F228-4360-B7E4-A2AAF27F89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6654" y="1585925"/>
                  <a:ext cx="4708800" cy="359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9CC2DE2-2C00-4633-9467-BC201DA8CC84}"/>
              </a:ext>
            </a:extLst>
          </p:cNvPr>
          <p:cNvGrpSpPr/>
          <p:nvPr/>
        </p:nvGrpSpPr>
        <p:grpSpPr>
          <a:xfrm>
            <a:off x="2951734" y="1356605"/>
            <a:ext cx="269640" cy="200880"/>
            <a:chOff x="2951734" y="1356605"/>
            <a:chExt cx="26964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1BA756F-E94C-45AF-80D8-545231EDAE9B}"/>
                    </a:ext>
                  </a:extLst>
                </p14:cNvPr>
                <p14:cNvContentPartPr/>
                <p14:nvPr/>
              </p14:nvContentPartPr>
              <p14:xfrm>
                <a:off x="2998534" y="1418165"/>
                <a:ext cx="222840" cy="44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1BA756F-E94C-45AF-80D8-545231EDAE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94214" y="1413845"/>
                  <a:ext cx="231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7F3C6C-334E-4074-ABA2-41644AE28291}"/>
                    </a:ext>
                  </a:extLst>
                </p14:cNvPr>
                <p14:cNvContentPartPr/>
                <p14:nvPr/>
              </p14:nvContentPartPr>
              <p14:xfrm>
                <a:off x="2951734" y="1356605"/>
                <a:ext cx="177120" cy="200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7F3C6C-334E-4074-ABA2-41644AE282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7414" y="1352285"/>
                  <a:ext cx="1857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D014102-56AD-4019-A364-ABD8C9140852}"/>
              </a:ext>
            </a:extLst>
          </p:cNvPr>
          <p:cNvGrpSpPr/>
          <p:nvPr/>
        </p:nvGrpSpPr>
        <p:grpSpPr>
          <a:xfrm>
            <a:off x="3502894" y="1163645"/>
            <a:ext cx="778320" cy="279360"/>
            <a:chOff x="3502894" y="1163645"/>
            <a:chExt cx="77832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4409C06-964F-4E92-A002-A7551498FFFD}"/>
                    </a:ext>
                  </a:extLst>
                </p14:cNvPr>
                <p14:cNvContentPartPr/>
                <p14:nvPr/>
              </p14:nvContentPartPr>
              <p14:xfrm>
                <a:off x="3502894" y="1230605"/>
                <a:ext cx="146160" cy="212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4409C06-964F-4E92-A002-A7551498FF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98574" y="1226285"/>
                  <a:ext cx="154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C96F55F-0268-4216-8C24-237DB1F0CDD4}"/>
                    </a:ext>
                  </a:extLst>
                </p14:cNvPr>
                <p14:cNvContentPartPr/>
                <p14:nvPr/>
              </p14:nvContentPartPr>
              <p14:xfrm>
                <a:off x="3660574" y="1163645"/>
                <a:ext cx="293400" cy="219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C96F55F-0268-4216-8C24-237DB1F0CDD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56254" y="1159325"/>
                  <a:ext cx="302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60642C5-5103-4BB9-BBD0-D5EC119B08B1}"/>
                    </a:ext>
                  </a:extLst>
                </p14:cNvPr>
                <p14:cNvContentPartPr/>
                <p14:nvPr/>
              </p14:nvContentPartPr>
              <p14:xfrm>
                <a:off x="3907534" y="1180565"/>
                <a:ext cx="36000" cy="29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60642C5-5103-4BB9-BBD0-D5EC119B08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03214" y="1176245"/>
                  <a:ext cx="44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2E0CD02-0034-4586-AFB2-08F4388106A2}"/>
                    </a:ext>
                  </a:extLst>
                </p14:cNvPr>
                <p14:cNvContentPartPr/>
                <p14:nvPr/>
              </p14:nvContentPartPr>
              <p14:xfrm>
                <a:off x="3998614" y="1225565"/>
                <a:ext cx="282600" cy="196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2E0CD02-0034-4586-AFB2-08F4388106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94294" y="1221245"/>
                  <a:ext cx="29124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7616D7E-8B76-423B-A6AA-76AD6A125E0E}"/>
                  </a:ext>
                </a:extLst>
              </p14:cNvPr>
              <p14:cNvContentPartPr/>
              <p14:nvPr/>
            </p14:nvContentPartPr>
            <p14:xfrm>
              <a:off x="4506934" y="1065365"/>
              <a:ext cx="363600" cy="1692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7616D7E-8B76-423B-A6AA-76AD6A125E0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02614" y="1061045"/>
                <a:ext cx="3722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6369ABE-AFFF-4C4C-8A32-2F3018FC010A}"/>
              </a:ext>
            </a:extLst>
          </p:cNvPr>
          <p:cNvGrpSpPr/>
          <p:nvPr/>
        </p:nvGrpSpPr>
        <p:grpSpPr>
          <a:xfrm>
            <a:off x="5120734" y="633365"/>
            <a:ext cx="2450880" cy="565200"/>
            <a:chOff x="5120734" y="633365"/>
            <a:chExt cx="245088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D75978D-4EB3-4217-8068-FF6FB7C1301E}"/>
                    </a:ext>
                  </a:extLst>
                </p14:cNvPr>
                <p14:cNvContentPartPr/>
                <p14:nvPr/>
              </p14:nvContentPartPr>
              <p14:xfrm>
                <a:off x="5208214" y="1017485"/>
                <a:ext cx="47880" cy="181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D75978D-4EB3-4217-8068-FF6FB7C130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03894" y="1013165"/>
                  <a:ext cx="5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1213B81-6F67-4DBD-9D2D-E243BA247A43}"/>
                    </a:ext>
                  </a:extLst>
                </p14:cNvPr>
                <p14:cNvContentPartPr/>
                <p14:nvPr/>
              </p14:nvContentPartPr>
              <p14:xfrm>
                <a:off x="5120734" y="955205"/>
                <a:ext cx="213840" cy="72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1213B81-6F67-4DBD-9D2D-E243BA247A4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16414" y="950885"/>
                  <a:ext cx="222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139D7D1-B1B7-4136-8F6A-62C1EBA243F0}"/>
                    </a:ext>
                  </a:extLst>
                </p14:cNvPr>
                <p14:cNvContentPartPr/>
                <p14:nvPr/>
              </p14:nvContentPartPr>
              <p14:xfrm>
                <a:off x="5341774" y="1066805"/>
                <a:ext cx="303480" cy="79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139D7D1-B1B7-4136-8F6A-62C1EBA243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37454" y="1062485"/>
                  <a:ext cx="312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3D4DCA3-3E12-4308-9EEF-578983B74BA6}"/>
                    </a:ext>
                  </a:extLst>
                </p14:cNvPr>
                <p14:cNvContentPartPr/>
                <p14:nvPr/>
              </p14:nvContentPartPr>
              <p14:xfrm>
                <a:off x="5669734" y="1035845"/>
                <a:ext cx="62280" cy="71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3D4DCA3-3E12-4308-9EEF-578983B74BA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65414" y="1031525"/>
                  <a:ext cx="7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64D98B2-FDA0-4A72-AA95-52E8C2C54993}"/>
                    </a:ext>
                  </a:extLst>
                </p14:cNvPr>
                <p14:cNvContentPartPr/>
                <p14:nvPr/>
              </p14:nvContentPartPr>
              <p14:xfrm>
                <a:off x="5755054" y="870965"/>
                <a:ext cx="95040" cy="264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64D98B2-FDA0-4A72-AA95-52E8C2C549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50734" y="866645"/>
                  <a:ext cx="103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A1BBA8-DE15-4A82-905E-7B6C76AE16DB}"/>
                    </a:ext>
                  </a:extLst>
                </p14:cNvPr>
                <p14:cNvContentPartPr/>
                <p14:nvPr/>
              </p14:nvContentPartPr>
              <p14:xfrm>
                <a:off x="5878534" y="963845"/>
                <a:ext cx="209160" cy="54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A1BBA8-DE15-4A82-905E-7B6C76AE16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74214" y="959525"/>
                  <a:ext cx="217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CF67564-1E55-42CC-B0AB-04AD8291A072}"/>
                    </a:ext>
                  </a:extLst>
                </p14:cNvPr>
                <p14:cNvContentPartPr/>
                <p14:nvPr/>
              </p14:nvContentPartPr>
              <p14:xfrm>
                <a:off x="6135574" y="820205"/>
                <a:ext cx="289080" cy="194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CF67564-1E55-42CC-B0AB-04AD8291A0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31254" y="815885"/>
                  <a:ext cx="297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6A3CC1D-D60F-4AC0-B583-C2B966574ADC}"/>
                    </a:ext>
                  </a:extLst>
                </p14:cNvPr>
                <p14:cNvContentPartPr/>
                <p14:nvPr/>
              </p14:nvContentPartPr>
              <p14:xfrm>
                <a:off x="6376054" y="832445"/>
                <a:ext cx="14400" cy="23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6A3CC1D-D60F-4AC0-B583-C2B966574A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71734" y="828125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04E6E02-29C7-4A39-B8A0-68B552C18C98}"/>
                    </a:ext>
                  </a:extLst>
                </p14:cNvPr>
                <p14:cNvContentPartPr/>
                <p14:nvPr/>
              </p14:nvContentPartPr>
              <p14:xfrm>
                <a:off x="6484054" y="917765"/>
                <a:ext cx="176760" cy="61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04E6E02-29C7-4A39-B8A0-68B552C18C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79734" y="913445"/>
                  <a:ext cx="185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84DE070-7BE2-4182-8B4C-FA0D6340F8F6}"/>
                    </a:ext>
                  </a:extLst>
                </p14:cNvPr>
                <p14:cNvContentPartPr/>
                <p14:nvPr/>
              </p14:nvContentPartPr>
              <p14:xfrm>
                <a:off x="6666574" y="887165"/>
                <a:ext cx="78120" cy="74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84DE070-7BE2-4182-8B4C-FA0D6340F8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62254" y="882845"/>
                  <a:ext cx="86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634CB4B-46DB-4824-BB02-44C9515B2350}"/>
                    </a:ext>
                  </a:extLst>
                </p14:cNvPr>
                <p14:cNvContentPartPr/>
                <p14:nvPr/>
              </p14:nvContentPartPr>
              <p14:xfrm>
                <a:off x="6750454" y="786005"/>
                <a:ext cx="107640" cy="164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634CB4B-46DB-4824-BB02-44C9515B23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46134" y="781685"/>
                  <a:ext cx="116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29E79E-79BA-44DB-BBEB-DCB56C6D23CA}"/>
                    </a:ext>
                  </a:extLst>
                </p14:cNvPr>
                <p14:cNvContentPartPr/>
                <p14:nvPr/>
              </p14:nvContentPartPr>
              <p14:xfrm>
                <a:off x="6830734" y="806885"/>
                <a:ext cx="535680" cy="143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29E79E-79BA-44DB-BBEB-DCB56C6D23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26414" y="802565"/>
                  <a:ext cx="544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27AC49-4401-41C3-B293-5D624CAA1FB1}"/>
                    </a:ext>
                  </a:extLst>
                </p14:cNvPr>
                <p14:cNvContentPartPr/>
                <p14:nvPr/>
              </p14:nvContentPartPr>
              <p14:xfrm>
                <a:off x="7488454" y="633365"/>
                <a:ext cx="53280" cy="156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27AC49-4401-41C3-B293-5D624CAA1F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84134" y="629045"/>
                  <a:ext cx="61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17B5119-E4FE-4F58-B526-E3C7F25B36B8}"/>
                    </a:ext>
                  </a:extLst>
                </p14:cNvPr>
                <p14:cNvContentPartPr/>
                <p14:nvPr/>
              </p14:nvContentPartPr>
              <p14:xfrm>
                <a:off x="7571254" y="974285"/>
                <a:ext cx="360" cy="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17B5119-E4FE-4F58-B526-E3C7F25B36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66934" y="969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5470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Produktion und Gewinnmaximierung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11152" y="434904"/>
                <a:ext cx="12126719" cy="54489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Unter vollkommener Konkurrenz maximieren die Unternehmen ihren Gewinn bei gegeben Güterpreisen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und Faktorpreisen (</a:t>
                </a:r>
                <a:r>
                  <a:rPr lang="de-DE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r,w</a:t>
                </a: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𝑤𝐿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de-DE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Damit ergibt sich:	Wertgrenzprodukt = Faktorpreis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=     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       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=       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 effizienter Produktion folgt damit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𝐺𝑅</m:t>
                      </m:r>
                      <m:r>
                        <a:rPr lang="de-DE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l-G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" y="434904"/>
                <a:ext cx="12126719" cy="5448996"/>
              </a:xfrm>
              <a:prstGeom prst="rect">
                <a:avLst/>
              </a:prstGeom>
              <a:blipFill>
                <a:blip r:embed="rId2"/>
                <a:stretch>
                  <a:fillRect l="-804" t="-895" b="-11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2B6F1754-0D07-17A1-A3CB-BA1EFE01FB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CD7AD6-2022-44A0-B4E2-DB119339DC0D}"/>
                  </a:ext>
                </a:extLst>
              </p14:cNvPr>
              <p14:cNvContentPartPr/>
              <p14:nvPr/>
            </p14:nvContentPartPr>
            <p14:xfrm>
              <a:off x="5691960" y="395045"/>
              <a:ext cx="3630960" cy="68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CD7AD6-2022-44A0-B4E2-DB119339DC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7640" y="390725"/>
                <a:ext cx="3639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B469C98-F610-4B38-9F8C-E1F4A02E8E08}"/>
                  </a:ext>
                </a:extLst>
              </p14:cNvPr>
              <p14:cNvContentPartPr/>
              <p14:nvPr/>
            </p14:nvContentPartPr>
            <p14:xfrm>
              <a:off x="4805280" y="2024405"/>
              <a:ext cx="418680" cy="410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B469C98-F610-4B38-9F8C-E1F4A02E8E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0960" y="2020085"/>
                <a:ext cx="4273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A6534B8-1F71-4E79-B153-AA8548FA9F25}"/>
                  </a:ext>
                </a:extLst>
              </p14:cNvPr>
              <p14:cNvContentPartPr/>
              <p14:nvPr/>
            </p14:nvContentPartPr>
            <p14:xfrm>
              <a:off x="2767680" y="3697325"/>
              <a:ext cx="468000" cy="694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A6534B8-1F71-4E79-B153-AA8548FA9F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3360" y="3693005"/>
                <a:ext cx="4766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2407245E-95B4-4064-A86B-B6B4CE4A508F}"/>
              </a:ext>
            </a:extLst>
          </p:cNvPr>
          <p:cNvGrpSpPr/>
          <p:nvPr/>
        </p:nvGrpSpPr>
        <p:grpSpPr>
          <a:xfrm>
            <a:off x="3639600" y="1337525"/>
            <a:ext cx="7908480" cy="1127520"/>
            <a:chOff x="3639600" y="1337525"/>
            <a:chExt cx="7908480" cy="11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083E916-9B48-40C1-BF6B-5E415C1125E1}"/>
                    </a:ext>
                  </a:extLst>
                </p14:cNvPr>
                <p14:cNvContentPartPr/>
                <p14:nvPr/>
              </p14:nvContentPartPr>
              <p14:xfrm>
                <a:off x="5274720" y="2019365"/>
                <a:ext cx="1532880" cy="91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083E916-9B48-40C1-BF6B-5E415C1125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70400" y="2015045"/>
                  <a:ext cx="1541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3478FA1-4387-4123-99D2-FDA6EE408069}"/>
                    </a:ext>
                  </a:extLst>
                </p14:cNvPr>
                <p14:cNvContentPartPr/>
                <p14:nvPr/>
              </p14:nvContentPartPr>
              <p14:xfrm>
                <a:off x="5836680" y="1337525"/>
                <a:ext cx="140400" cy="189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3478FA1-4387-4123-99D2-FDA6EE4080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32360" y="1333205"/>
                  <a:ext cx="149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0895084-680E-4087-83B0-23A4F3883DB6}"/>
                    </a:ext>
                  </a:extLst>
                </p14:cNvPr>
                <p14:cNvContentPartPr/>
                <p14:nvPr/>
              </p14:nvContentPartPr>
              <p14:xfrm>
                <a:off x="5820120" y="1379285"/>
                <a:ext cx="172440" cy="104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0895084-680E-4087-83B0-23A4F3883D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15800" y="1374965"/>
                  <a:ext cx="181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CAC8178-FA31-4A89-B148-8E087187754C}"/>
                    </a:ext>
                  </a:extLst>
                </p14:cNvPr>
                <p14:cNvContentPartPr/>
                <p14:nvPr/>
              </p14:nvContentPartPr>
              <p14:xfrm>
                <a:off x="5848920" y="1522565"/>
                <a:ext cx="104040" cy="75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CAC8178-FA31-4A89-B148-8E08718775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44600" y="1518245"/>
                  <a:ext cx="112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4815CE3-3B72-4797-A6A6-A4EF54CDEFF2}"/>
                    </a:ext>
                  </a:extLst>
                </p14:cNvPr>
                <p14:cNvContentPartPr/>
                <p14:nvPr/>
              </p14:nvContentPartPr>
              <p14:xfrm>
                <a:off x="7123680" y="1505645"/>
                <a:ext cx="164160" cy="190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4815CE3-3B72-4797-A6A6-A4EF54CDEF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19360" y="1501325"/>
                  <a:ext cx="172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D90168C-FB19-44CE-A007-E203518C9599}"/>
                    </a:ext>
                  </a:extLst>
                </p14:cNvPr>
                <p14:cNvContentPartPr/>
                <p14:nvPr/>
              </p14:nvContentPartPr>
              <p14:xfrm>
                <a:off x="7883640" y="1446965"/>
                <a:ext cx="34920" cy="205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D90168C-FB19-44CE-A007-E203518C95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79320" y="1442645"/>
                  <a:ext cx="43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0D65041-0E0C-4DCA-9C31-B07799CE07A3}"/>
                    </a:ext>
                  </a:extLst>
                </p14:cNvPr>
                <p14:cNvContentPartPr/>
                <p14:nvPr/>
              </p14:nvContentPartPr>
              <p14:xfrm>
                <a:off x="7842600" y="1552445"/>
                <a:ext cx="165960" cy="123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0D65041-0E0C-4DCA-9C31-B07799CE07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38280" y="1548125"/>
                  <a:ext cx="174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48C2585-1127-4D8F-9E10-B4A3AD474103}"/>
                    </a:ext>
                  </a:extLst>
                </p14:cNvPr>
                <p14:cNvContentPartPr/>
                <p14:nvPr/>
              </p14:nvContentPartPr>
              <p14:xfrm>
                <a:off x="4800600" y="2106845"/>
                <a:ext cx="950400" cy="136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48C2585-1127-4D8F-9E10-B4A3AD47410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96280" y="2102525"/>
                  <a:ext cx="959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89AD4C7-B448-4A0A-B283-DA038A68A338}"/>
                    </a:ext>
                  </a:extLst>
                </p14:cNvPr>
                <p14:cNvContentPartPr/>
                <p14:nvPr/>
              </p14:nvContentPartPr>
              <p14:xfrm>
                <a:off x="5716800" y="2129525"/>
                <a:ext cx="597240" cy="89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89AD4C7-B448-4A0A-B283-DA038A68A33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12480" y="2125205"/>
                  <a:ext cx="605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556A855-3A61-4708-8D22-9084AF8FA5AC}"/>
                    </a:ext>
                  </a:extLst>
                </p14:cNvPr>
                <p14:cNvContentPartPr/>
                <p14:nvPr/>
              </p14:nvContentPartPr>
              <p14:xfrm>
                <a:off x="5474160" y="2236085"/>
                <a:ext cx="358560" cy="108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556A855-3A61-4708-8D22-9084AF8FA5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69840" y="2231765"/>
                  <a:ext cx="367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EB718B5-7B29-4212-965F-2FBE39DF9BDB}"/>
                    </a:ext>
                  </a:extLst>
                </p14:cNvPr>
                <p14:cNvContentPartPr/>
                <p14:nvPr/>
              </p14:nvContentPartPr>
              <p14:xfrm>
                <a:off x="5825160" y="2254445"/>
                <a:ext cx="85680" cy="97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EB718B5-7B29-4212-965F-2FBE39DF9BD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20840" y="2250125"/>
                  <a:ext cx="94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679C919-428E-4E1F-8457-16BA31802B30}"/>
                    </a:ext>
                  </a:extLst>
                </p14:cNvPr>
                <p14:cNvContentPartPr/>
                <p14:nvPr/>
              </p14:nvContentPartPr>
              <p14:xfrm>
                <a:off x="5914080" y="2276405"/>
                <a:ext cx="132480" cy="65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679C919-428E-4E1F-8457-16BA31802B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09760" y="2272085"/>
                  <a:ext cx="141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6C7BBF-B519-4FE7-A1A7-FD4ECB65E674}"/>
                    </a:ext>
                  </a:extLst>
                </p14:cNvPr>
                <p14:cNvContentPartPr/>
                <p14:nvPr/>
              </p14:nvContentPartPr>
              <p14:xfrm>
                <a:off x="6063840" y="2186045"/>
                <a:ext cx="144000" cy="154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6C7BBF-B519-4FE7-A1A7-FD4ECB65E6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59520" y="2181725"/>
                  <a:ext cx="152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3554117-B3D7-4B33-8653-5525BEF7AEEA}"/>
                    </a:ext>
                  </a:extLst>
                </p14:cNvPr>
                <p14:cNvContentPartPr/>
                <p14:nvPr/>
              </p14:nvContentPartPr>
              <p14:xfrm>
                <a:off x="6001560" y="2214125"/>
                <a:ext cx="169920" cy="5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3554117-B3D7-4B33-8653-5525BEF7AEE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97240" y="2209805"/>
                  <a:ext cx="178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EDFF4A2-C541-42AC-8074-004AD52F3295}"/>
                    </a:ext>
                  </a:extLst>
                </p14:cNvPr>
                <p14:cNvContentPartPr/>
                <p14:nvPr/>
              </p14:nvContentPartPr>
              <p14:xfrm>
                <a:off x="6657840" y="2224925"/>
                <a:ext cx="202320" cy="9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EDFF4A2-C541-42AC-8074-004AD52F32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53520" y="2220605"/>
                  <a:ext cx="210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CCD7D9D-4C72-441B-A247-0C16E0467354}"/>
                    </a:ext>
                  </a:extLst>
                </p14:cNvPr>
                <p14:cNvContentPartPr/>
                <p14:nvPr/>
              </p14:nvContentPartPr>
              <p14:xfrm>
                <a:off x="7019280" y="2027645"/>
                <a:ext cx="663120" cy="91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CCD7D9D-4C72-441B-A247-0C16E04673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14960" y="2023325"/>
                  <a:ext cx="671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3A6107-A11B-470B-9A77-50965FCCAFDA}"/>
                    </a:ext>
                  </a:extLst>
                </p14:cNvPr>
                <p14:cNvContentPartPr/>
                <p14:nvPr/>
              </p14:nvContentPartPr>
              <p14:xfrm>
                <a:off x="7651800" y="1996685"/>
                <a:ext cx="652680" cy="101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3A6107-A11B-470B-9A77-50965FCCAF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47480" y="1992365"/>
                  <a:ext cx="661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3341CDC-F1FA-40E0-B494-24F13D593869}"/>
                    </a:ext>
                  </a:extLst>
                </p14:cNvPr>
                <p14:cNvContentPartPr/>
                <p14:nvPr/>
              </p14:nvContentPartPr>
              <p14:xfrm>
                <a:off x="7418160" y="2128805"/>
                <a:ext cx="141480" cy="188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3341CDC-F1FA-40E0-B494-24F13D59386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13840" y="2124485"/>
                  <a:ext cx="150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10169D4-0CA7-444E-A1FF-9260FE265164}"/>
                    </a:ext>
                  </a:extLst>
                </p14:cNvPr>
                <p14:cNvContentPartPr/>
                <p14:nvPr/>
              </p14:nvContentPartPr>
              <p14:xfrm>
                <a:off x="7479360" y="2267405"/>
                <a:ext cx="76680" cy="46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10169D4-0CA7-444E-A1FF-9260FE2651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475040" y="2263085"/>
                  <a:ext cx="85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CC571E2-4FA8-4059-9456-92FD467D707A}"/>
                    </a:ext>
                  </a:extLst>
                </p14:cNvPr>
                <p14:cNvContentPartPr/>
                <p14:nvPr/>
              </p14:nvContentPartPr>
              <p14:xfrm>
                <a:off x="7593120" y="2237165"/>
                <a:ext cx="59400" cy="86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CC571E2-4FA8-4059-9456-92FD467D70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88800" y="2232845"/>
                  <a:ext cx="68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244B5C7-BEF9-44DC-8273-BEBFD338573D}"/>
                    </a:ext>
                  </a:extLst>
                </p14:cNvPr>
                <p14:cNvContentPartPr/>
                <p14:nvPr/>
              </p14:nvContentPartPr>
              <p14:xfrm>
                <a:off x="7671600" y="2245445"/>
                <a:ext cx="93240" cy="106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244B5C7-BEF9-44DC-8273-BEBFD33857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67280" y="2241125"/>
                  <a:ext cx="101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A17745A-D3D9-4B75-9F38-402F700420AB}"/>
                    </a:ext>
                  </a:extLst>
                </p14:cNvPr>
                <p14:cNvContentPartPr/>
                <p14:nvPr/>
              </p14:nvContentPartPr>
              <p14:xfrm>
                <a:off x="7774560" y="2121245"/>
                <a:ext cx="312840" cy="209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A17745A-D3D9-4B75-9F38-402F700420A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70240" y="2116925"/>
                  <a:ext cx="321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9453FBD-9E16-4E8B-BBC7-A11B8CD28B3D}"/>
                    </a:ext>
                  </a:extLst>
                </p14:cNvPr>
                <p14:cNvContentPartPr/>
                <p14:nvPr/>
              </p14:nvContentPartPr>
              <p14:xfrm>
                <a:off x="5846760" y="1996325"/>
                <a:ext cx="360" cy="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9453FBD-9E16-4E8B-BBC7-A11B8CD28B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42440" y="1992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8BBB7FD-C79C-409A-8655-D255F349F871}"/>
                    </a:ext>
                  </a:extLst>
                </p14:cNvPr>
                <p14:cNvContentPartPr/>
                <p14:nvPr/>
              </p14:nvContentPartPr>
              <p14:xfrm>
                <a:off x="5685480" y="2004965"/>
                <a:ext cx="344880" cy="7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8BBB7FD-C79C-409A-8655-D255F349F8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81160" y="2000645"/>
                  <a:ext cx="353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CBF2EA7-ED29-4219-B072-2092FB421CC9}"/>
                    </a:ext>
                  </a:extLst>
                </p14:cNvPr>
                <p14:cNvContentPartPr/>
                <p14:nvPr/>
              </p14:nvContentPartPr>
              <p14:xfrm>
                <a:off x="6114960" y="1997405"/>
                <a:ext cx="241560" cy="6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CBF2EA7-ED29-4219-B072-2092FB421CC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10640" y="1993085"/>
                  <a:ext cx="250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1387C92-2C77-4B3B-9BFF-05C56DAA0A38}"/>
                    </a:ext>
                  </a:extLst>
                </p14:cNvPr>
                <p14:cNvContentPartPr/>
                <p14:nvPr/>
              </p14:nvContentPartPr>
              <p14:xfrm>
                <a:off x="7266960" y="1946645"/>
                <a:ext cx="317160" cy="4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1387C92-2C77-4B3B-9BFF-05C56DAA0A3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62640" y="1942325"/>
                  <a:ext cx="325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CAA9CE4-25CA-47D8-BBEE-E464DC962A62}"/>
                    </a:ext>
                  </a:extLst>
                </p14:cNvPr>
                <p14:cNvContentPartPr/>
                <p14:nvPr/>
              </p14:nvContentPartPr>
              <p14:xfrm>
                <a:off x="7966080" y="1960325"/>
                <a:ext cx="377640" cy="20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CAA9CE4-25CA-47D8-BBEE-E464DC962A6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61760" y="1956005"/>
                  <a:ext cx="38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361C070-8B7F-4307-8CAD-70DF01E2DA9A}"/>
                    </a:ext>
                  </a:extLst>
                </p14:cNvPr>
                <p14:cNvContentPartPr/>
                <p14:nvPr/>
              </p14:nvContentPartPr>
              <p14:xfrm>
                <a:off x="3639600" y="2409965"/>
                <a:ext cx="5416920" cy="55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361C070-8B7F-4307-8CAD-70DF01E2DA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35280" y="2405645"/>
                  <a:ext cx="5425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15B30C3-E0FB-4767-98FD-FD1C72DF52B9}"/>
                    </a:ext>
                  </a:extLst>
                </p14:cNvPr>
                <p14:cNvContentPartPr/>
                <p14:nvPr/>
              </p14:nvContentPartPr>
              <p14:xfrm>
                <a:off x="9082800" y="1815965"/>
                <a:ext cx="348480" cy="139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15B30C3-E0FB-4767-98FD-FD1C72DF52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78480" y="1811645"/>
                  <a:ext cx="357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91E6DB3-B20B-47C6-B60D-F5E51382772E}"/>
                    </a:ext>
                  </a:extLst>
                </p14:cNvPr>
                <p14:cNvContentPartPr/>
                <p14:nvPr/>
              </p14:nvContentPartPr>
              <p14:xfrm>
                <a:off x="9459360" y="1743965"/>
                <a:ext cx="180360" cy="217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91E6DB3-B20B-47C6-B60D-F5E51382772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55040" y="1739645"/>
                  <a:ext cx="189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D931426-2818-4F2B-9B37-A871A7BA0C30}"/>
                    </a:ext>
                  </a:extLst>
                </p14:cNvPr>
                <p14:cNvContentPartPr/>
                <p14:nvPr/>
              </p14:nvContentPartPr>
              <p14:xfrm>
                <a:off x="9819000" y="1746845"/>
                <a:ext cx="313200" cy="102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D931426-2818-4F2B-9B37-A871A7BA0C3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14680" y="1742525"/>
                  <a:ext cx="321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743BC5D-5C41-4C8C-AEEE-91F85FE37B4C}"/>
                    </a:ext>
                  </a:extLst>
                </p14:cNvPr>
                <p14:cNvContentPartPr/>
                <p14:nvPr/>
              </p14:nvContentPartPr>
              <p14:xfrm>
                <a:off x="10174320" y="1642085"/>
                <a:ext cx="123480" cy="168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743BC5D-5C41-4C8C-AEEE-91F85FE37B4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70000" y="1637765"/>
                  <a:ext cx="132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003FF66-6EBB-47CF-9B8F-22A978EAACF2}"/>
                    </a:ext>
                  </a:extLst>
                </p14:cNvPr>
                <p14:cNvContentPartPr/>
                <p14:nvPr/>
              </p14:nvContentPartPr>
              <p14:xfrm>
                <a:off x="10487880" y="1549565"/>
                <a:ext cx="87840" cy="195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003FF66-6EBB-47CF-9B8F-22A978EAACF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83560" y="1545245"/>
                  <a:ext cx="96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6F4115-52C5-43CC-95A0-E39F14397057}"/>
                    </a:ext>
                  </a:extLst>
                </p14:cNvPr>
                <p14:cNvContentPartPr/>
                <p14:nvPr/>
              </p14:nvContentPartPr>
              <p14:xfrm>
                <a:off x="10635120" y="1638485"/>
                <a:ext cx="105480" cy="107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6F4115-52C5-43CC-95A0-E39F1439705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30800" y="1634165"/>
                  <a:ext cx="114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74FF57D-3A96-4A1C-9762-18826E287097}"/>
                    </a:ext>
                  </a:extLst>
                </p14:cNvPr>
                <p14:cNvContentPartPr/>
                <p14:nvPr/>
              </p14:nvContentPartPr>
              <p14:xfrm>
                <a:off x="10630080" y="1673765"/>
                <a:ext cx="117000" cy="7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74FF57D-3A96-4A1C-9762-18826E28709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25760" y="1669445"/>
                  <a:ext cx="125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189EE71-6E9C-4362-932B-F3BAC6C091A4}"/>
                    </a:ext>
                  </a:extLst>
                </p14:cNvPr>
                <p14:cNvContentPartPr/>
                <p14:nvPr/>
              </p14:nvContentPartPr>
              <p14:xfrm>
                <a:off x="10772280" y="1578365"/>
                <a:ext cx="196200" cy="268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189EE71-6E9C-4362-932B-F3BAC6C091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67960" y="1574045"/>
                  <a:ext cx="204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710EF2E-7804-48D7-BC78-5D74BDF93F37}"/>
                    </a:ext>
                  </a:extLst>
                </p14:cNvPr>
                <p14:cNvContentPartPr/>
                <p14:nvPr/>
              </p14:nvContentPartPr>
              <p14:xfrm>
                <a:off x="11026800" y="1658285"/>
                <a:ext cx="18360" cy="43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710EF2E-7804-48D7-BC78-5D74BDF93F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22480" y="1653965"/>
                  <a:ext cx="27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79AFCC1-338D-4ED3-AAB3-5A9D972933E6}"/>
                    </a:ext>
                  </a:extLst>
                </p14:cNvPr>
                <p14:cNvContentPartPr/>
                <p14:nvPr/>
              </p14:nvContentPartPr>
              <p14:xfrm>
                <a:off x="9939240" y="2012165"/>
                <a:ext cx="158400" cy="230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79AFCC1-338D-4ED3-AAB3-5A9D972933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34920" y="2007845"/>
                  <a:ext cx="167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E0923D8-897E-4612-84FE-A4C43615DE94}"/>
                    </a:ext>
                  </a:extLst>
                </p14:cNvPr>
                <p14:cNvContentPartPr/>
                <p14:nvPr/>
              </p14:nvContentPartPr>
              <p14:xfrm>
                <a:off x="10275840" y="1984805"/>
                <a:ext cx="271440" cy="126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E0923D8-897E-4612-84FE-A4C43615DE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71520" y="1980485"/>
                  <a:ext cx="28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15915D9-DAA5-48A2-BD0C-BC5EAD7F9637}"/>
                    </a:ext>
                  </a:extLst>
                </p14:cNvPr>
                <p14:cNvContentPartPr/>
                <p14:nvPr/>
              </p14:nvContentPartPr>
              <p14:xfrm>
                <a:off x="10616400" y="1935125"/>
                <a:ext cx="122040" cy="142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15915D9-DAA5-48A2-BD0C-BC5EAD7F963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12080" y="1930805"/>
                  <a:ext cx="130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DD43D6C-F784-4C08-B0C1-A2054EBE5DF5}"/>
                    </a:ext>
                  </a:extLst>
                </p14:cNvPr>
                <p14:cNvContentPartPr/>
                <p14:nvPr/>
              </p14:nvContentPartPr>
              <p14:xfrm>
                <a:off x="10780920" y="1864565"/>
                <a:ext cx="209160" cy="320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DD43D6C-F784-4C08-B0C1-A2054EBE5DF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76600" y="1860245"/>
                  <a:ext cx="2178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2628927-C654-4412-B54F-831FA1354FBC}"/>
                    </a:ext>
                  </a:extLst>
                </p14:cNvPr>
                <p14:cNvContentPartPr/>
                <p14:nvPr/>
              </p14:nvContentPartPr>
              <p14:xfrm>
                <a:off x="10919880" y="2028365"/>
                <a:ext cx="82080" cy="27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2628927-C654-4412-B54F-831FA1354F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15560" y="2024045"/>
                  <a:ext cx="90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0AA473A-18CC-4CE5-9B34-B884B0E2643B}"/>
                    </a:ext>
                  </a:extLst>
                </p14:cNvPr>
                <p14:cNvContentPartPr/>
                <p14:nvPr/>
              </p14:nvContentPartPr>
              <p14:xfrm>
                <a:off x="11020680" y="1872485"/>
                <a:ext cx="295200" cy="170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0AA473A-18CC-4CE5-9B34-B884B0E2643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16360" y="1868165"/>
                  <a:ext cx="303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2B53BD-3040-48E4-861E-F5EBE38A4EF4}"/>
                    </a:ext>
                  </a:extLst>
                </p14:cNvPr>
                <p14:cNvContentPartPr/>
                <p14:nvPr/>
              </p14:nvContentPartPr>
              <p14:xfrm>
                <a:off x="11268360" y="1844045"/>
                <a:ext cx="63000" cy="168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2B53BD-3040-48E4-861E-F5EBE38A4E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64040" y="1839725"/>
                  <a:ext cx="71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6BE9F4-B9CE-470C-A43B-A472B04B07FC}"/>
                    </a:ext>
                  </a:extLst>
                </p14:cNvPr>
                <p14:cNvContentPartPr/>
                <p14:nvPr/>
              </p14:nvContentPartPr>
              <p14:xfrm>
                <a:off x="11051640" y="1833245"/>
                <a:ext cx="153360" cy="14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6BE9F4-B9CE-470C-A43B-A472B04B07F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47320" y="1828925"/>
                  <a:ext cx="162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72AA9DA-4652-4307-83D3-AC5237DCB5F9}"/>
                    </a:ext>
                  </a:extLst>
                </p14:cNvPr>
                <p14:cNvContentPartPr/>
                <p14:nvPr/>
              </p14:nvContentPartPr>
              <p14:xfrm>
                <a:off x="10752480" y="2254085"/>
                <a:ext cx="379800" cy="1681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72AA9DA-4652-4307-83D3-AC5237DCB5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48160" y="2249765"/>
                  <a:ext cx="388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AC76C81-3B9E-443F-951B-0DC6DD3AA28B}"/>
                    </a:ext>
                  </a:extLst>
                </p14:cNvPr>
                <p14:cNvContentPartPr/>
                <p14:nvPr/>
              </p14:nvContentPartPr>
              <p14:xfrm>
                <a:off x="11170080" y="2162645"/>
                <a:ext cx="120960" cy="122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AC76C81-3B9E-443F-951B-0DC6DD3AA28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65760" y="2158325"/>
                  <a:ext cx="129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D438B8A-5204-4082-86A2-5257DBC888F3}"/>
                    </a:ext>
                  </a:extLst>
                </p14:cNvPr>
                <p14:cNvContentPartPr/>
                <p14:nvPr/>
              </p14:nvContentPartPr>
              <p14:xfrm>
                <a:off x="11301480" y="2207285"/>
                <a:ext cx="171720" cy="60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D438B8A-5204-4082-86A2-5257DBC888F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97160" y="2202965"/>
                  <a:ext cx="180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73EAD92-6FEC-466B-B3F7-B83A3337A13A}"/>
                    </a:ext>
                  </a:extLst>
                </p14:cNvPr>
                <p14:cNvContentPartPr/>
                <p14:nvPr/>
              </p14:nvContentPartPr>
              <p14:xfrm>
                <a:off x="11532960" y="2085245"/>
                <a:ext cx="15120" cy="185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73EAD92-6FEC-466B-B3F7-B83A3337A13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28640" y="2080925"/>
                  <a:ext cx="2376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B1841B5-EBC0-48A9-96AB-42A53CBA024D}"/>
                  </a:ext>
                </a:extLst>
              </p14:cNvPr>
              <p14:cNvContentPartPr/>
              <p14:nvPr/>
            </p14:nvContentPartPr>
            <p14:xfrm>
              <a:off x="2529720" y="3139685"/>
              <a:ext cx="3621240" cy="8211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B1841B5-EBC0-48A9-96AB-42A53CBA024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525400" y="3135365"/>
                <a:ext cx="362988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57B62F79-132F-40D3-8B31-422C31410057}"/>
                  </a:ext>
                </a:extLst>
              </p14:cNvPr>
              <p14:cNvContentPartPr/>
              <p14:nvPr/>
            </p14:nvContentPartPr>
            <p14:xfrm>
              <a:off x="5592240" y="3135725"/>
              <a:ext cx="3196800" cy="7704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57B62F79-132F-40D3-8B31-422C3141005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587920" y="3131405"/>
                <a:ext cx="3205440" cy="7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5718596-19DD-40D6-AB27-E1CE2C76CA62}"/>
                  </a:ext>
                </a:extLst>
              </p14:cNvPr>
              <p14:cNvContentPartPr/>
              <p14:nvPr/>
            </p14:nvContentPartPr>
            <p14:xfrm>
              <a:off x="2570400" y="3808565"/>
              <a:ext cx="3624840" cy="8683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5718596-19DD-40D6-AB27-E1CE2C76CA6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566080" y="3804245"/>
                <a:ext cx="363348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F030BEB-6C75-4569-9EC7-6688972D41DA}"/>
                  </a:ext>
                </a:extLst>
              </p14:cNvPr>
              <p14:cNvContentPartPr/>
              <p14:nvPr/>
            </p14:nvContentPartPr>
            <p14:xfrm>
              <a:off x="5506560" y="3848885"/>
              <a:ext cx="3293640" cy="8359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F030BEB-6C75-4569-9EC7-6688972D41D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02240" y="3844565"/>
                <a:ext cx="3302280" cy="84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01A5D21-2248-413B-AD8C-9D7DCC46AEF1}"/>
              </a:ext>
            </a:extLst>
          </p:cNvPr>
          <p:cNvGrpSpPr/>
          <p:nvPr/>
        </p:nvGrpSpPr>
        <p:grpSpPr>
          <a:xfrm>
            <a:off x="8748360" y="3483845"/>
            <a:ext cx="371160" cy="628200"/>
            <a:chOff x="8748360" y="3483845"/>
            <a:chExt cx="37116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31E7B6-129C-40C8-A780-C464147B3F5E}"/>
                    </a:ext>
                  </a:extLst>
                </p14:cNvPr>
                <p14:cNvContentPartPr/>
                <p14:nvPr/>
              </p14:nvContentPartPr>
              <p14:xfrm>
                <a:off x="8826840" y="3483845"/>
                <a:ext cx="197280" cy="5835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31E7B6-129C-40C8-A780-C464147B3F5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22520" y="3479525"/>
                  <a:ext cx="20592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06E1FE8-A756-43A4-AA0D-90CE60573849}"/>
                    </a:ext>
                  </a:extLst>
                </p14:cNvPr>
                <p14:cNvContentPartPr/>
                <p14:nvPr/>
              </p14:nvContentPartPr>
              <p14:xfrm>
                <a:off x="8748360" y="4090085"/>
                <a:ext cx="36720" cy="21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06E1FE8-A756-43A4-AA0D-90CE6057384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44040" y="4085765"/>
                  <a:ext cx="4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45EDE5-BDE5-4639-98EB-F0674E7C9E95}"/>
                    </a:ext>
                  </a:extLst>
                </p14:cNvPr>
                <p14:cNvContentPartPr/>
                <p14:nvPr/>
              </p14:nvContentPartPr>
              <p14:xfrm>
                <a:off x="9090720" y="3730445"/>
                <a:ext cx="25200" cy="2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45EDE5-BDE5-4639-98EB-F0674E7C9E9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86400" y="3726125"/>
                  <a:ext cx="33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B222C91-DF1A-434A-9A7D-C1DB018D6DEB}"/>
                    </a:ext>
                  </a:extLst>
                </p14:cNvPr>
                <p14:cNvContentPartPr/>
                <p14:nvPr/>
              </p14:nvContentPartPr>
              <p14:xfrm>
                <a:off x="9106560" y="3784085"/>
                <a:ext cx="12960" cy="15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B222C91-DF1A-434A-9A7D-C1DB018D6D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02240" y="3779765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E0A7D0B-6F35-4A8D-9DCA-D92047CC2D99}"/>
                  </a:ext>
                </a:extLst>
              </p14:cNvPr>
              <p14:cNvContentPartPr/>
              <p14:nvPr/>
            </p14:nvContentPartPr>
            <p14:xfrm>
              <a:off x="2246400" y="4341005"/>
              <a:ext cx="4320" cy="151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E0A7D0B-6F35-4A8D-9DCA-D92047CC2D9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42080" y="4336685"/>
                <a:ext cx="129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6A10FF8B-26DD-42C0-93AC-874863ADCA8D}"/>
              </a:ext>
            </a:extLst>
          </p:cNvPr>
          <p:cNvGrpSpPr/>
          <p:nvPr/>
        </p:nvGrpSpPr>
        <p:grpSpPr>
          <a:xfrm>
            <a:off x="2046240" y="3597965"/>
            <a:ext cx="358200" cy="530640"/>
            <a:chOff x="2046240" y="3597965"/>
            <a:chExt cx="35820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DE50A0F-2A14-42D8-8725-F189AAA75168}"/>
                    </a:ext>
                  </a:extLst>
                </p14:cNvPr>
                <p14:cNvContentPartPr/>
                <p14:nvPr/>
              </p14:nvContentPartPr>
              <p14:xfrm>
                <a:off x="2256840" y="3597965"/>
                <a:ext cx="147600" cy="530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DE50A0F-2A14-42D8-8725-F189AAA7516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52520" y="3593645"/>
                  <a:ext cx="1562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6C1CBFA-6CBA-4C30-91DA-83AD26DA6325}"/>
                    </a:ext>
                  </a:extLst>
                </p14:cNvPr>
                <p14:cNvContentPartPr/>
                <p14:nvPr/>
              </p14:nvContentPartPr>
              <p14:xfrm>
                <a:off x="2046240" y="3869405"/>
                <a:ext cx="23760" cy="10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6C1CBFA-6CBA-4C30-91DA-83AD26DA632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41920" y="3865085"/>
                  <a:ext cx="32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CD7C203-971C-42D3-B227-06B6DA2BA6E9}"/>
                    </a:ext>
                  </a:extLst>
                </p14:cNvPr>
                <p14:cNvContentPartPr/>
                <p14:nvPr/>
              </p14:nvContentPartPr>
              <p14:xfrm>
                <a:off x="2081880" y="3938525"/>
                <a:ext cx="25200" cy="38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CD7C203-971C-42D3-B227-06B6DA2BA6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77560" y="3934205"/>
                  <a:ext cx="338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44D9F527-DEF8-4395-BB44-D86657163BB9}"/>
              </a:ext>
            </a:extLst>
          </p:cNvPr>
          <p:cNvGrpSpPr/>
          <p:nvPr/>
        </p:nvGrpSpPr>
        <p:grpSpPr>
          <a:xfrm>
            <a:off x="3132000" y="2642525"/>
            <a:ext cx="4821840" cy="1881000"/>
            <a:chOff x="3132000" y="2642525"/>
            <a:chExt cx="4821840" cy="18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A04406-6B2B-4203-940A-92DD8E4E2877}"/>
                    </a:ext>
                  </a:extLst>
                </p14:cNvPr>
                <p14:cNvContentPartPr/>
                <p14:nvPr/>
              </p14:nvContentPartPr>
              <p14:xfrm>
                <a:off x="7477920" y="2642525"/>
                <a:ext cx="25920" cy="5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A04406-6B2B-4203-940A-92DD8E4E287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73600" y="2638205"/>
                  <a:ext cx="34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9267759-5C2E-433E-868E-E72F3580DCD6}"/>
                    </a:ext>
                  </a:extLst>
                </p14:cNvPr>
                <p14:cNvContentPartPr/>
                <p14:nvPr/>
              </p14:nvContentPartPr>
              <p14:xfrm>
                <a:off x="5727600" y="3691205"/>
                <a:ext cx="304560" cy="32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9267759-5C2E-433E-868E-E72F3580DCD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23280" y="3686885"/>
                  <a:ext cx="31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C365332-8516-4B3B-BC7B-626F58E071F9}"/>
                    </a:ext>
                  </a:extLst>
                </p14:cNvPr>
                <p14:cNvContentPartPr/>
                <p14:nvPr/>
              </p14:nvContentPartPr>
              <p14:xfrm>
                <a:off x="3132000" y="3065885"/>
                <a:ext cx="1294920" cy="937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C365332-8516-4B3B-BC7B-626F58E071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27680" y="3061565"/>
                  <a:ext cx="130356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18D6268-6537-4F9F-AD2D-ACB35DB1D386}"/>
                    </a:ext>
                  </a:extLst>
                </p14:cNvPr>
                <p14:cNvContentPartPr/>
                <p14:nvPr/>
              </p14:nvContentPartPr>
              <p14:xfrm>
                <a:off x="4408200" y="3018365"/>
                <a:ext cx="214560" cy="130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18D6268-6537-4F9F-AD2D-ACB35DB1D3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03880" y="3014045"/>
                  <a:ext cx="223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D45BA19-3069-4C29-9F09-F9DED40B3B33}"/>
                    </a:ext>
                  </a:extLst>
                </p14:cNvPr>
                <p14:cNvContentPartPr/>
                <p14:nvPr/>
              </p14:nvContentPartPr>
              <p14:xfrm>
                <a:off x="4355640" y="3025565"/>
                <a:ext cx="292680" cy="147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D45BA19-3069-4C29-9F09-F9DED40B3B3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51320" y="3021245"/>
                  <a:ext cx="301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614109D-7C7D-45B2-99EB-98C6357047A6}"/>
                    </a:ext>
                  </a:extLst>
                </p14:cNvPr>
                <p14:cNvContentPartPr/>
                <p14:nvPr/>
              </p14:nvContentPartPr>
              <p14:xfrm>
                <a:off x="4745160" y="2885165"/>
                <a:ext cx="201240" cy="180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614109D-7C7D-45B2-99EB-98C6357047A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40840" y="2880845"/>
                  <a:ext cx="209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6611EF5-5962-4054-A95B-847ED96FB93A}"/>
                    </a:ext>
                  </a:extLst>
                </p14:cNvPr>
                <p14:cNvContentPartPr/>
                <p14:nvPr/>
              </p14:nvContentPartPr>
              <p14:xfrm>
                <a:off x="4975920" y="2926925"/>
                <a:ext cx="228240" cy="85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6611EF5-5962-4054-A95B-847ED96FB93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71600" y="2922605"/>
                  <a:ext cx="236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2478197-F83C-4BF0-919A-AEAF9032F6BD}"/>
                    </a:ext>
                  </a:extLst>
                </p14:cNvPr>
                <p14:cNvContentPartPr/>
                <p14:nvPr/>
              </p14:nvContentPartPr>
              <p14:xfrm>
                <a:off x="5245200" y="2920445"/>
                <a:ext cx="105480" cy="79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2478197-F83C-4BF0-919A-AEAF9032F6B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40880" y="2916125"/>
                  <a:ext cx="114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4B9AE58-374C-41D3-95ED-5F120C82AC1A}"/>
                    </a:ext>
                  </a:extLst>
                </p14:cNvPr>
                <p14:cNvContentPartPr/>
                <p14:nvPr/>
              </p14:nvContentPartPr>
              <p14:xfrm>
                <a:off x="5231880" y="2952125"/>
                <a:ext cx="139320" cy="6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4B9AE58-374C-41D3-95ED-5F120C82AC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27560" y="2947805"/>
                  <a:ext cx="147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41F40C9-6F48-4421-9A17-3A40D8ACFA83}"/>
                    </a:ext>
                  </a:extLst>
                </p14:cNvPr>
                <p14:cNvContentPartPr/>
                <p14:nvPr/>
              </p14:nvContentPartPr>
              <p14:xfrm>
                <a:off x="5377320" y="2906045"/>
                <a:ext cx="85680" cy="205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41F40C9-6F48-4421-9A17-3A40D8ACFA8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73000" y="2901725"/>
                  <a:ext cx="94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8128FD7-60B5-4682-ABE7-3AA6472723F5}"/>
                    </a:ext>
                  </a:extLst>
                </p14:cNvPr>
                <p14:cNvContentPartPr/>
                <p14:nvPr/>
              </p14:nvContentPartPr>
              <p14:xfrm>
                <a:off x="5479200" y="2932325"/>
                <a:ext cx="55080" cy="66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8128FD7-60B5-4682-ABE7-3AA6472723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74880" y="2928005"/>
                  <a:ext cx="63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ABF02EF-2F9B-4C44-B965-21DB577FE73B}"/>
                    </a:ext>
                  </a:extLst>
                </p14:cNvPr>
                <p14:cNvContentPartPr/>
                <p14:nvPr/>
              </p14:nvContentPartPr>
              <p14:xfrm>
                <a:off x="5536440" y="2933405"/>
                <a:ext cx="65160" cy="64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ABF02EF-2F9B-4C44-B965-21DB577FE73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32120" y="2929085"/>
                  <a:ext cx="73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276AD3B-DDA1-4DAB-A052-19726F6B9047}"/>
                    </a:ext>
                  </a:extLst>
                </p14:cNvPr>
                <p14:cNvContentPartPr/>
                <p14:nvPr/>
              </p14:nvContentPartPr>
              <p14:xfrm>
                <a:off x="5612400" y="2878325"/>
                <a:ext cx="259200" cy="107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276AD3B-DDA1-4DAB-A052-19726F6B904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08080" y="2874005"/>
                  <a:ext cx="267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5890BC3-2AEE-4A3F-B045-22CB4F502748}"/>
                    </a:ext>
                  </a:extLst>
                </p14:cNvPr>
                <p14:cNvContentPartPr/>
                <p14:nvPr/>
              </p14:nvContentPartPr>
              <p14:xfrm>
                <a:off x="5889960" y="2842685"/>
                <a:ext cx="100440" cy="127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5890BC3-2AEE-4A3F-B045-22CB4F50274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85640" y="2838365"/>
                  <a:ext cx="10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4B6ED54-61F9-4122-A9F8-F925334650A8}"/>
                    </a:ext>
                  </a:extLst>
                </p14:cNvPr>
                <p14:cNvContentPartPr/>
                <p14:nvPr/>
              </p14:nvContentPartPr>
              <p14:xfrm>
                <a:off x="5994720" y="2842685"/>
                <a:ext cx="107280" cy="138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4B6ED54-61F9-4122-A9F8-F925334650A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90400" y="2838365"/>
                  <a:ext cx="115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A96C00D-0068-4849-ADEB-5371A58CE253}"/>
                    </a:ext>
                  </a:extLst>
                </p14:cNvPr>
                <p14:cNvContentPartPr/>
                <p14:nvPr/>
              </p14:nvContentPartPr>
              <p14:xfrm>
                <a:off x="6078240" y="2870045"/>
                <a:ext cx="51480" cy="6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A96C00D-0068-4849-ADEB-5371A58CE25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73920" y="2865725"/>
                  <a:ext cx="601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AA45D68-C390-418E-A0CF-DFB3BF69ED1F}"/>
                    </a:ext>
                  </a:extLst>
                </p14:cNvPr>
                <p14:cNvContentPartPr/>
                <p14:nvPr/>
              </p14:nvContentPartPr>
              <p14:xfrm>
                <a:off x="6132600" y="2895605"/>
                <a:ext cx="165960" cy="84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AA45D68-C390-418E-A0CF-DFB3BF69ED1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28280" y="2891285"/>
                  <a:ext cx="174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275D3FC-9922-4F74-A405-E2B805AAA864}"/>
                    </a:ext>
                  </a:extLst>
                </p14:cNvPr>
                <p14:cNvContentPartPr/>
                <p14:nvPr/>
              </p14:nvContentPartPr>
              <p14:xfrm>
                <a:off x="6330600" y="2829005"/>
                <a:ext cx="239760" cy="162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275D3FC-9922-4F74-A405-E2B805AAA8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26280" y="2824685"/>
                  <a:ext cx="248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06F37F-C051-4D02-8C6E-650E1646132A}"/>
                    </a:ext>
                  </a:extLst>
                </p14:cNvPr>
                <p14:cNvContentPartPr/>
                <p14:nvPr/>
              </p14:nvContentPartPr>
              <p14:xfrm>
                <a:off x="6387120" y="2814965"/>
                <a:ext cx="115200" cy="6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06F37F-C051-4D02-8C6E-650E1646132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82800" y="2810645"/>
                  <a:ext cx="123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D63A94-0A12-4AFD-ABB2-D8995BF2BAE3}"/>
                    </a:ext>
                  </a:extLst>
                </p14:cNvPr>
                <p14:cNvContentPartPr/>
                <p14:nvPr/>
              </p14:nvContentPartPr>
              <p14:xfrm>
                <a:off x="6725520" y="2820365"/>
                <a:ext cx="196200" cy="120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D63A94-0A12-4AFD-ABB2-D8995BF2BAE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21200" y="2816045"/>
                  <a:ext cx="204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150CA4A-F406-47BE-93BF-BB1BB356A896}"/>
                    </a:ext>
                  </a:extLst>
                </p14:cNvPr>
                <p14:cNvContentPartPr/>
                <p14:nvPr/>
              </p14:nvContentPartPr>
              <p14:xfrm>
                <a:off x="6953040" y="2861045"/>
                <a:ext cx="103320" cy="86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150CA4A-F406-47BE-93BF-BB1BB356A8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48720" y="2856725"/>
                  <a:ext cx="111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82473A7-720A-4F64-8D95-4932529D2B1E}"/>
                    </a:ext>
                  </a:extLst>
                </p14:cNvPr>
                <p14:cNvContentPartPr/>
                <p14:nvPr/>
              </p14:nvContentPartPr>
              <p14:xfrm>
                <a:off x="7101720" y="2788685"/>
                <a:ext cx="134640" cy="128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82473A7-720A-4F64-8D95-4932529D2B1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97400" y="2784365"/>
                  <a:ext cx="143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A1EAD16-7E31-42E2-AF7B-A376ACB0183B}"/>
                    </a:ext>
                  </a:extLst>
                </p14:cNvPr>
                <p14:cNvContentPartPr/>
                <p14:nvPr/>
              </p14:nvContentPartPr>
              <p14:xfrm>
                <a:off x="7176600" y="2858525"/>
                <a:ext cx="183960" cy="62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A1EAD16-7E31-42E2-AF7B-A376ACB0183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72280" y="2854205"/>
                  <a:ext cx="192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7449CA2-6F2C-442A-BA09-2DEBB92859F6}"/>
                    </a:ext>
                  </a:extLst>
                </p14:cNvPr>
                <p14:cNvContentPartPr/>
                <p14:nvPr/>
              </p14:nvContentPartPr>
              <p14:xfrm>
                <a:off x="7327440" y="2862845"/>
                <a:ext cx="95400" cy="143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7449CA2-6F2C-442A-BA09-2DEBB92859F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23120" y="2858525"/>
                  <a:ext cx="104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42EF54A-185A-4846-8A25-68DBDAD1F7E2}"/>
                    </a:ext>
                  </a:extLst>
                </p14:cNvPr>
                <p14:cNvContentPartPr/>
                <p14:nvPr/>
              </p14:nvContentPartPr>
              <p14:xfrm>
                <a:off x="7482960" y="2844845"/>
                <a:ext cx="22680" cy="61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42EF54A-185A-4846-8A25-68DBDAD1F7E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78640" y="2840525"/>
                  <a:ext cx="31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DFD23A0-4F5B-415B-92C1-02EA2CDB4FBE}"/>
                    </a:ext>
                  </a:extLst>
                </p14:cNvPr>
                <p14:cNvContentPartPr/>
                <p14:nvPr/>
              </p14:nvContentPartPr>
              <p14:xfrm>
                <a:off x="7530840" y="2745845"/>
                <a:ext cx="320040" cy="162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DFD23A0-4F5B-415B-92C1-02EA2CDB4FB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26520" y="2741525"/>
                  <a:ext cx="328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08BB43E-2137-45DC-8179-3B205A416438}"/>
                    </a:ext>
                  </a:extLst>
                </p14:cNvPr>
                <p14:cNvContentPartPr/>
                <p14:nvPr/>
              </p14:nvContentPartPr>
              <p14:xfrm>
                <a:off x="7827840" y="2786525"/>
                <a:ext cx="126000" cy="71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08BB43E-2137-45DC-8179-3B205A41643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23520" y="2782205"/>
                  <a:ext cx="134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65B077D-F0FB-4680-8D49-AD1554E777E8}"/>
                    </a:ext>
                  </a:extLst>
                </p14:cNvPr>
                <p14:cNvContentPartPr/>
                <p14:nvPr/>
              </p14:nvContentPartPr>
              <p14:xfrm>
                <a:off x="5280480" y="3117005"/>
                <a:ext cx="971640" cy="1406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65B077D-F0FB-4680-8D49-AD1554E777E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76160" y="3112685"/>
                  <a:ext cx="980280" cy="141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A1DA5E7-FB0F-42C3-9B3A-B019E68A687E}"/>
                  </a:ext>
                </a:extLst>
              </p14:cNvPr>
              <p14:cNvContentPartPr/>
              <p14:nvPr/>
            </p14:nvContentPartPr>
            <p14:xfrm>
              <a:off x="4006080" y="5207165"/>
              <a:ext cx="2050920" cy="13788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A1DA5E7-FB0F-42C3-9B3A-B019E68A687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001760" y="5202845"/>
                <a:ext cx="2059560" cy="13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02F48EB-C61E-4F4D-BBDB-E076DC36D442}"/>
                  </a:ext>
                </a:extLst>
              </p14:cNvPr>
              <p14:cNvContentPartPr/>
              <p14:nvPr/>
            </p14:nvContentPartPr>
            <p14:xfrm>
              <a:off x="6244560" y="5162885"/>
              <a:ext cx="1689840" cy="15811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02F48EB-C61E-4F4D-BBDB-E076DC36D44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240240" y="5158565"/>
                <a:ext cx="1698480" cy="15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DCA9115-3F63-44FB-BAE9-CEA2ECE420EF}"/>
                  </a:ext>
                </a:extLst>
              </p14:cNvPr>
              <p14:cNvContentPartPr/>
              <p14:nvPr/>
            </p14:nvContentPartPr>
            <p14:xfrm>
              <a:off x="8095320" y="5524325"/>
              <a:ext cx="569880" cy="9388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DCA9115-3F63-44FB-BAE9-CEA2ECE420E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091000" y="5520005"/>
                <a:ext cx="578520" cy="9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242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Produktion – Tausch – Allgemeines Gleichgewicht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/>
              <p:nvPr/>
            </p:nvSpPr>
            <p:spPr>
              <a:xfrm>
                <a:off x="-9524" y="682201"/>
                <a:ext cx="12182475" cy="549359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Aus der Bedingung des Wettbewerbsgleichgewicht der Tauschökonomie folgt: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 der Gewinnmaximierung bei effizientem Faktoreinsatz folgt: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𝐺𝑅𝑇</m:t>
                      </m:r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de-DE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Damit gilt für das allgemeine Gleichgewicht:</a:t>
                </a: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𝐺𝑅𝑇</m:t>
                      </m:r>
                      <m:r>
                        <a:rPr lang="de-DE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𝐺𝑅𝑆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A15B691-283D-4341-8E52-EBA1542B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24" y="682201"/>
                <a:ext cx="12182475" cy="5493598"/>
              </a:xfrm>
              <a:prstGeom prst="rect">
                <a:avLst/>
              </a:prstGeom>
              <a:blipFill>
                <a:blip r:embed="rId2"/>
                <a:stretch>
                  <a:fillRect l="-650" t="-8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8DB3E42D-E6F6-B5C7-5729-102D32B14C1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AA67F5C-3623-4A3D-AF15-D29BF5554145}"/>
                  </a:ext>
                </a:extLst>
              </p14:cNvPr>
              <p14:cNvContentPartPr/>
              <p14:nvPr/>
            </p14:nvContentPartPr>
            <p14:xfrm>
              <a:off x="4479120" y="1276325"/>
              <a:ext cx="3380400" cy="1276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AA67F5C-3623-4A3D-AF15-D29BF55541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4800" y="1272005"/>
                <a:ext cx="3389040" cy="12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E6C6A12-A945-4F1F-913E-E45305988767}"/>
                  </a:ext>
                </a:extLst>
              </p14:cNvPr>
              <p14:cNvContentPartPr/>
              <p14:nvPr/>
            </p14:nvContentPartPr>
            <p14:xfrm>
              <a:off x="4899240" y="3205205"/>
              <a:ext cx="2333520" cy="10108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E6C6A12-A945-4F1F-913E-E453059887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4920" y="3200885"/>
                <a:ext cx="234216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9B2FC28-477B-4916-B958-F0AB199992BB}"/>
                  </a:ext>
                </a:extLst>
              </p14:cNvPr>
              <p14:cNvContentPartPr/>
              <p14:nvPr/>
            </p14:nvContentPartPr>
            <p14:xfrm>
              <a:off x="5813640" y="1267325"/>
              <a:ext cx="652320" cy="1051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9B2FC28-477B-4916-B958-F0AB199992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9320" y="1263005"/>
                <a:ext cx="66096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4381EFC-F91A-4556-861A-278FC02A64AB}"/>
                  </a:ext>
                </a:extLst>
              </p14:cNvPr>
              <p14:cNvContentPartPr/>
              <p14:nvPr/>
            </p14:nvContentPartPr>
            <p14:xfrm>
              <a:off x="6189120" y="3111245"/>
              <a:ext cx="1040400" cy="10447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4381EFC-F91A-4556-861A-278FC02A64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84800" y="3106925"/>
                <a:ext cx="1049040" cy="10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AAC51F0-1F8E-4CC0-9B6E-5C1A94F2176D}"/>
                  </a:ext>
                </a:extLst>
              </p14:cNvPr>
              <p14:cNvContentPartPr/>
              <p14:nvPr/>
            </p14:nvContentPartPr>
            <p14:xfrm>
              <a:off x="4442040" y="4883165"/>
              <a:ext cx="3227760" cy="8060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AAC51F0-1F8E-4CC0-9B6E-5C1A94F217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37720" y="4878845"/>
                <a:ext cx="3236400" cy="8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068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14840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Gesamtwirtschaftliche Effizienz – Allgemeines Gleichgewicht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24C1F44-D123-41C3-9FA6-5394D558FCE4}"/>
              </a:ext>
            </a:extLst>
          </p:cNvPr>
          <p:cNvCxnSpPr>
            <a:cxnSpLocks/>
          </p:cNvCxnSpPr>
          <p:nvPr/>
        </p:nvCxnSpPr>
        <p:spPr>
          <a:xfrm flipV="1">
            <a:off x="641145" y="1013071"/>
            <a:ext cx="0" cy="4078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19D0066-5A81-497A-8E52-70BA2C0B6F0F}"/>
              </a:ext>
            </a:extLst>
          </p:cNvPr>
          <p:cNvCxnSpPr>
            <a:cxnSpLocks/>
          </p:cNvCxnSpPr>
          <p:nvPr/>
        </p:nvCxnSpPr>
        <p:spPr>
          <a:xfrm>
            <a:off x="641145" y="5091739"/>
            <a:ext cx="70883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C49C1BB-6147-49C8-8CB9-36B1A3E24E4E}"/>
              </a:ext>
            </a:extLst>
          </p:cNvPr>
          <p:cNvSpPr txBox="1"/>
          <p:nvPr/>
        </p:nvSpPr>
        <p:spPr>
          <a:xfrm>
            <a:off x="514861" y="691377"/>
            <a:ext cx="25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0A1816-E07C-49F2-810B-8EC9A54E06C1}"/>
              </a:ext>
            </a:extLst>
          </p:cNvPr>
          <p:cNvSpPr txBox="1"/>
          <p:nvPr/>
        </p:nvSpPr>
        <p:spPr>
          <a:xfrm>
            <a:off x="7729506" y="4894698"/>
            <a:ext cx="24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9430673-9AB9-497B-824D-1816F0F5A4D4}"/>
              </a:ext>
            </a:extLst>
          </p:cNvPr>
          <p:cNvSpPr/>
          <p:nvPr/>
        </p:nvSpPr>
        <p:spPr>
          <a:xfrm>
            <a:off x="2741708" y="3553524"/>
            <a:ext cx="1616926" cy="1047550"/>
          </a:xfrm>
          <a:custGeom>
            <a:avLst/>
            <a:gdLst>
              <a:gd name="connsiteX0" fmla="*/ 0 w 1616926"/>
              <a:gd name="connsiteY0" fmla="*/ 0 h 903248"/>
              <a:gd name="connsiteX1" fmla="*/ 858644 w 1616926"/>
              <a:gd name="connsiteY1" fmla="*/ 278780 h 903248"/>
              <a:gd name="connsiteX2" fmla="*/ 1616926 w 1616926"/>
              <a:gd name="connsiteY2" fmla="*/ 903248 h 90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926" h="903248">
                <a:moveTo>
                  <a:pt x="0" y="0"/>
                </a:moveTo>
                <a:cubicBezTo>
                  <a:pt x="294578" y="64119"/>
                  <a:pt x="589156" y="128239"/>
                  <a:pt x="858644" y="278780"/>
                </a:cubicBezTo>
                <a:cubicBezTo>
                  <a:pt x="1128132" y="429321"/>
                  <a:pt x="1372529" y="666284"/>
                  <a:pt x="1616926" y="9032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CC43CABD-C66A-400B-8809-1EA7100C3CB5}"/>
              </a:ext>
            </a:extLst>
          </p:cNvPr>
          <p:cNvSpPr/>
          <p:nvPr/>
        </p:nvSpPr>
        <p:spPr>
          <a:xfrm>
            <a:off x="3098550" y="3104419"/>
            <a:ext cx="1115122" cy="984363"/>
          </a:xfrm>
          <a:custGeom>
            <a:avLst/>
            <a:gdLst>
              <a:gd name="connsiteX0" fmla="*/ 0 w 1115122"/>
              <a:gd name="connsiteY0" fmla="*/ 0 h 702527"/>
              <a:gd name="connsiteX1" fmla="*/ 434897 w 1115122"/>
              <a:gd name="connsiteY1" fmla="*/ 501805 h 702527"/>
              <a:gd name="connsiteX2" fmla="*/ 1115122 w 1115122"/>
              <a:gd name="connsiteY2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122" h="702527">
                <a:moveTo>
                  <a:pt x="0" y="0"/>
                </a:moveTo>
                <a:cubicBezTo>
                  <a:pt x="124521" y="192358"/>
                  <a:pt x="249043" y="384717"/>
                  <a:pt x="434897" y="501805"/>
                </a:cubicBezTo>
                <a:cubicBezTo>
                  <a:pt x="620751" y="618893"/>
                  <a:pt x="867936" y="660710"/>
                  <a:pt x="1115122" y="702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1928FBC-04A8-465C-92EC-F3C6F004062B}"/>
              </a:ext>
            </a:extLst>
          </p:cNvPr>
          <p:cNvSpPr txBox="1"/>
          <p:nvPr/>
        </p:nvSpPr>
        <p:spPr>
          <a:xfrm>
            <a:off x="2507774" y="3375101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B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EC268F6-592B-4875-B6B2-D63637DF70B8}"/>
              </a:ext>
            </a:extLst>
          </p:cNvPr>
          <p:cNvCxnSpPr>
            <a:cxnSpLocks/>
          </p:cNvCxnSpPr>
          <p:nvPr/>
        </p:nvCxnSpPr>
        <p:spPr>
          <a:xfrm>
            <a:off x="2232474" y="2940203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1F9712D-2537-4C30-983B-5501D97A994E}"/>
              </a:ext>
            </a:extLst>
          </p:cNvPr>
          <p:cNvSpPr/>
          <p:nvPr/>
        </p:nvSpPr>
        <p:spPr>
          <a:xfrm>
            <a:off x="637850" y="2698595"/>
            <a:ext cx="3713356" cy="2386361"/>
          </a:xfrm>
          <a:custGeom>
            <a:avLst/>
            <a:gdLst>
              <a:gd name="connsiteX0" fmla="*/ 0 w 3713356"/>
              <a:gd name="connsiteY0" fmla="*/ 2386361 h 2386361"/>
              <a:gd name="connsiteX1" fmla="*/ 2397512 w 3713356"/>
              <a:gd name="connsiteY1" fmla="*/ 1918010 h 2386361"/>
              <a:gd name="connsiteX2" fmla="*/ 3300761 w 3713356"/>
              <a:gd name="connsiteY2" fmla="*/ 434898 h 2386361"/>
              <a:gd name="connsiteX3" fmla="*/ 3713356 w 3713356"/>
              <a:gd name="connsiteY3" fmla="*/ 0 h 238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356" h="2386361">
                <a:moveTo>
                  <a:pt x="0" y="2386361"/>
                </a:moveTo>
                <a:cubicBezTo>
                  <a:pt x="923692" y="2314807"/>
                  <a:pt x="1847385" y="2243254"/>
                  <a:pt x="2397512" y="1918010"/>
                </a:cubicBezTo>
                <a:cubicBezTo>
                  <a:pt x="2947639" y="1592766"/>
                  <a:pt x="3081454" y="754566"/>
                  <a:pt x="3300761" y="434898"/>
                </a:cubicBezTo>
                <a:cubicBezTo>
                  <a:pt x="3520068" y="115230"/>
                  <a:pt x="3616712" y="57615"/>
                  <a:pt x="371335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B246830-624F-44C1-82DC-D69B80E4B94E}"/>
              </a:ext>
            </a:extLst>
          </p:cNvPr>
          <p:cNvCxnSpPr>
            <a:cxnSpLocks/>
          </p:cNvCxnSpPr>
          <p:nvPr/>
        </p:nvCxnSpPr>
        <p:spPr>
          <a:xfrm>
            <a:off x="3031640" y="1821361"/>
            <a:ext cx="2854712" cy="191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1F9E4DF-BEE4-4BFB-AE58-DB483EA5D110}"/>
              </a:ext>
            </a:extLst>
          </p:cNvPr>
          <p:cNvSpPr/>
          <p:nvPr/>
        </p:nvSpPr>
        <p:spPr>
          <a:xfrm>
            <a:off x="649001" y="1839951"/>
            <a:ext cx="5330283" cy="3267308"/>
          </a:xfrm>
          <a:custGeom>
            <a:avLst/>
            <a:gdLst>
              <a:gd name="connsiteX0" fmla="*/ 0 w 5330283"/>
              <a:gd name="connsiteY0" fmla="*/ 0 h 3267308"/>
              <a:gd name="connsiteX1" fmla="*/ 3713356 w 5330283"/>
              <a:gd name="connsiteY1" fmla="*/ 869795 h 3267308"/>
              <a:gd name="connsiteX2" fmla="*/ 5330283 w 5330283"/>
              <a:gd name="connsiteY2" fmla="*/ 3267308 h 326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0283" h="3267308">
                <a:moveTo>
                  <a:pt x="0" y="0"/>
                </a:moveTo>
                <a:cubicBezTo>
                  <a:pt x="1412488" y="162622"/>
                  <a:pt x="2824976" y="325244"/>
                  <a:pt x="3713356" y="869795"/>
                </a:cubicBezTo>
                <a:cubicBezTo>
                  <a:pt x="4601736" y="1414346"/>
                  <a:pt x="4966009" y="2340827"/>
                  <a:pt x="5330283" y="32673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F0CB711-E3A1-4E43-A23E-FC18D298048C}"/>
              </a:ext>
            </a:extLst>
          </p:cNvPr>
          <p:cNvSpPr txBox="1"/>
          <p:nvPr/>
        </p:nvSpPr>
        <p:spPr>
          <a:xfrm>
            <a:off x="4191382" y="1992347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C4A03609-E87B-45C3-8E3F-DC74AA38CDCA}"/>
                  </a:ext>
                </a:extLst>
              </p:cNvPr>
              <p:cNvSpPr txBox="1"/>
              <p:nvPr/>
            </p:nvSpPr>
            <p:spPr>
              <a:xfrm>
                <a:off x="4357963" y="2347439"/>
                <a:ext cx="4148938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Produktionspunkt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de-DE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 sz="2400" dirty="0"/>
                  <a:t>,</a:t>
                </a:r>
                <a:r>
                  <a:rPr lang="de-DE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 </a:t>
                </a:r>
                <a:endParaRPr lang="de-DE" sz="2400" baseline="-25000" dirty="0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C4A03609-E87B-45C3-8E3F-DC74AA38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963" y="2347439"/>
                <a:ext cx="4148938" cy="472052"/>
              </a:xfrm>
              <a:prstGeom prst="rect">
                <a:avLst/>
              </a:prstGeom>
              <a:blipFill>
                <a:blip r:embed="rId2"/>
                <a:stretch>
                  <a:fillRect l="-2353" t="-10256" b="-256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>
            <a:extLst>
              <a:ext uri="{FF2B5EF4-FFF2-40B4-BE49-F238E27FC236}">
                <a16:creationId xmlns:a16="http://schemas.microsoft.com/office/drawing/2014/main" id="{2AABE6D4-E830-4E2B-A8A9-6EACAD8DA20B}"/>
              </a:ext>
            </a:extLst>
          </p:cNvPr>
          <p:cNvSpPr txBox="1"/>
          <p:nvPr/>
        </p:nvSpPr>
        <p:spPr>
          <a:xfrm>
            <a:off x="4097740" y="3790930"/>
            <a:ext cx="4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F5A603A-33A2-4757-AD88-21D0552BFAEF}"/>
              </a:ext>
            </a:extLst>
          </p:cNvPr>
          <p:cNvSpPr txBox="1"/>
          <p:nvPr/>
        </p:nvSpPr>
        <p:spPr>
          <a:xfrm>
            <a:off x="3418231" y="3170659"/>
            <a:ext cx="279896" cy="10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7A55B17-99FA-4BED-94DB-DE1574483E11}"/>
              </a:ext>
            </a:extLst>
          </p:cNvPr>
          <p:cNvSpPr txBox="1"/>
          <p:nvPr/>
        </p:nvSpPr>
        <p:spPr>
          <a:xfrm>
            <a:off x="1867549" y="3692023"/>
            <a:ext cx="183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Tauschpunkt </a:t>
            </a:r>
            <a:endParaRPr lang="de-DE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CFA90E80-619B-4292-83B2-A3F02C7560BC}"/>
                  </a:ext>
                </a:extLst>
              </p:cNvPr>
              <p:cNvSpPr/>
              <p:nvPr/>
            </p:nvSpPr>
            <p:spPr>
              <a:xfrm>
                <a:off x="3128428" y="1467183"/>
                <a:ext cx="1331262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𝐺𝑅𝑇</m:t>
                    </m:r>
                    <m:r>
                      <m:rPr>
                        <m:nor/>
                      </m:rPr>
                      <a:rPr lang="de-DE" dirty="0">
                        <a:solidFill>
                          <a:srgbClr val="000000"/>
                        </a:solidFill>
                        <a:ea typeface="Cambria Math" panose="02040503050406030204" pitchFamily="18" charset="0"/>
                      </a:rPr>
                      <m:t>|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CFA90E80-619B-4292-83B2-A3F02C75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28" y="1467183"/>
                <a:ext cx="1331262" cy="525016"/>
              </a:xfrm>
              <a:prstGeom prst="rect">
                <a:avLst/>
              </a:prstGeom>
              <a:blipFill>
                <a:blip r:embed="rId3"/>
                <a:stretch>
                  <a:fillRect l="-3653" b="-1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AF37AEB9-CC7F-4885-B79E-54FDD8404E1E}"/>
                  </a:ext>
                </a:extLst>
              </p:cNvPr>
              <p:cNvSpPr/>
              <p:nvPr/>
            </p:nvSpPr>
            <p:spPr>
              <a:xfrm>
                <a:off x="1050588" y="3035788"/>
                <a:ext cx="1307217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𝐺𝑅</m:t>
                    </m:r>
                    <m:r>
                      <m:rPr>
                        <m:nor/>
                      </m:rPr>
                      <a:rPr lang="de-DE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de-DE" dirty="0">
                        <a:solidFill>
                          <a:srgbClr val="000000"/>
                        </a:solidFill>
                        <a:ea typeface="Cambria Math" panose="02040503050406030204" pitchFamily="18" charset="0"/>
                      </a:rPr>
                      <m:t>|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AF37AEB9-CC7F-4885-B79E-54FDD8404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88" y="3035788"/>
                <a:ext cx="1307217" cy="525016"/>
              </a:xfrm>
              <a:prstGeom prst="rect">
                <a:avLst/>
              </a:prstGeom>
              <a:blipFill>
                <a:blip r:embed="rId4"/>
                <a:stretch>
                  <a:fillRect l="-3721" b="-1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6BAB732-1D17-44E5-A173-D190CEAD83D1}"/>
              </a:ext>
            </a:extLst>
          </p:cNvPr>
          <p:cNvCxnSpPr>
            <a:cxnSpLocks/>
          </p:cNvCxnSpPr>
          <p:nvPr/>
        </p:nvCxnSpPr>
        <p:spPr>
          <a:xfrm flipH="1">
            <a:off x="4368472" y="2655759"/>
            <a:ext cx="8640" cy="241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BFDE70A-D161-4D89-8221-50CB17721CFB}"/>
                  </a:ext>
                </a:extLst>
              </p:cNvPr>
              <p:cNvSpPr/>
              <p:nvPr/>
            </p:nvSpPr>
            <p:spPr>
              <a:xfrm>
                <a:off x="301511" y="2471093"/>
                <a:ext cx="3345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BFDE70A-D161-4D89-8221-50CB17721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1" y="2471093"/>
                <a:ext cx="33453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AFF7983C-7729-414A-A3C4-EA0135C9EDE3}"/>
                  </a:ext>
                </a:extLst>
              </p:cNvPr>
              <p:cNvSpPr/>
              <p:nvPr/>
            </p:nvSpPr>
            <p:spPr>
              <a:xfrm>
                <a:off x="4173970" y="5073445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AFF7983C-7729-414A-A3C4-EA0135C9E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970" y="5073445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498F908-7A93-4E7D-88BC-4E1F4B890A44}"/>
              </a:ext>
            </a:extLst>
          </p:cNvPr>
          <p:cNvCxnSpPr>
            <a:cxnSpLocks/>
          </p:cNvCxnSpPr>
          <p:nvPr/>
        </p:nvCxnSpPr>
        <p:spPr>
          <a:xfrm flipH="1" flipV="1">
            <a:off x="633290" y="2656515"/>
            <a:ext cx="3724673" cy="3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5433334"/>
            <a:ext cx="12172951" cy="130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 die Transformationskurve und das Güterpreisverhältnis 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wird der</a:t>
            </a:r>
          </a:p>
          <a:p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Produktionspunkt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bestimmt. Dieser bestimmt die „Größe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“ der</a:t>
            </a:r>
          </a:p>
          <a:p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Edgeworthbox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auf der Kontraktkurve ergibt 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sich gleichzeitig</a:t>
            </a:r>
          </a:p>
          <a:p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paretoeffiziente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Allokation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F19C27-82EF-46A2-FD89-2872281EE92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DC05C14-C87D-4EC3-B179-92A528A4A717}"/>
                  </a:ext>
                </a:extLst>
              </p14:cNvPr>
              <p14:cNvContentPartPr/>
              <p14:nvPr/>
            </p14:nvContentPartPr>
            <p14:xfrm>
              <a:off x="4376880" y="2663045"/>
              <a:ext cx="26640" cy="450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DC05C14-C87D-4EC3-B179-92A528A4A7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2560" y="2658725"/>
                <a:ext cx="35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155147C-C84B-421F-91C7-9BC4B44031FF}"/>
                  </a:ext>
                </a:extLst>
              </p14:cNvPr>
              <p14:cNvContentPartPr/>
              <p14:nvPr/>
            </p14:nvContentPartPr>
            <p14:xfrm>
              <a:off x="4052520" y="1292525"/>
              <a:ext cx="433080" cy="8298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155147C-C84B-421F-91C7-9BC4B44031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48200" y="1288205"/>
                <a:ext cx="44172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A4E8127-9E74-4CFC-B627-28278469FDB6}"/>
                  </a:ext>
                </a:extLst>
              </p14:cNvPr>
              <p14:cNvContentPartPr/>
              <p14:nvPr/>
            </p14:nvContentPartPr>
            <p14:xfrm>
              <a:off x="3608640" y="2335445"/>
              <a:ext cx="81720" cy="867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A4E8127-9E74-4CFC-B627-28278469FD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04320" y="2331125"/>
                <a:ext cx="903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AC2EBAA-1E67-403D-8F49-E61BFD237AF4}"/>
                  </a:ext>
                </a:extLst>
              </p14:cNvPr>
              <p14:cNvContentPartPr/>
              <p14:nvPr/>
            </p14:nvContentPartPr>
            <p14:xfrm>
              <a:off x="681480" y="1853765"/>
              <a:ext cx="5197680" cy="31849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AC2EBAA-1E67-403D-8F49-E61BFD237AF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7160" y="1849445"/>
                <a:ext cx="5206320" cy="319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867B1A2-0BF4-4EAF-9891-9B95E3606519}"/>
              </a:ext>
            </a:extLst>
          </p:cNvPr>
          <p:cNvGrpSpPr/>
          <p:nvPr/>
        </p:nvGrpSpPr>
        <p:grpSpPr>
          <a:xfrm>
            <a:off x="598320" y="1446245"/>
            <a:ext cx="9994320" cy="3678120"/>
            <a:chOff x="598320" y="1446245"/>
            <a:chExt cx="9994320" cy="367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13C5A80-5961-4006-9E33-64C84DC393A9}"/>
                    </a:ext>
                  </a:extLst>
                </p14:cNvPr>
                <p14:cNvContentPartPr/>
                <p14:nvPr/>
              </p14:nvContentPartPr>
              <p14:xfrm>
                <a:off x="5031000" y="3782645"/>
                <a:ext cx="644760" cy="815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13C5A80-5961-4006-9E33-64C84DC393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26680" y="3778325"/>
                  <a:ext cx="65340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C8A6780-16F9-4FF8-8031-39995A80D733}"/>
                    </a:ext>
                  </a:extLst>
                </p14:cNvPr>
                <p14:cNvContentPartPr/>
                <p14:nvPr/>
              </p14:nvContentPartPr>
              <p14:xfrm>
                <a:off x="5569920" y="3700925"/>
                <a:ext cx="162360" cy="245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C8A6780-16F9-4FF8-8031-39995A80D7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65600" y="3696605"/>
                  <a:ext cx="171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26A205C-FF9B-4C52-92D8-CFC5C2D29082}"/>
                    </a:ext>
                  </a:extLst>
                </p14:cNvPr>
                <p14:cNvContentPartPr/>
                <p14:nvPr/>
              </p14:nvContentPartPr>
              <p14:xfrm>
                <a:off x="4948560" y="4467365"/>
                <a:ext cx="229680" cy="190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26A205C-FF9B-4C52-92D8-CFC5C2D290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4240" y="4463045"/>
                  <a:ext cx="238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DF23EE-3FC1-4620-9B24-AFBA0F5CCB43}"/>
                    </a:ext>
                  </a:extLst>
                </p14:cNvPr>
                <p14:cNvContentPartPr/>
                <p14:nvPr/>
              </p14:nvContentPartPr>
              <p14:xfrm>
                <a:off x="5407560" y="3948605"/>
                <a:ext cx="1150920" cy="246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DF23EE-3FC1-4620-9B24-AFBA0F5CCB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03240" y="3944285"/>
                  <a:ext cx="1159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BBDD257-89EB-4C21-924C-6383D3FD80B3}"/>
                    </a:ext>
                  </a:extLst>
                </p14:cNvPr>
                <p14:cNvContentPartPr/>
                <p14:nvPr/>
              </p14:nvContentPartPr>
              <p14:xfrm>
                <a:off x="5332680" y="4035005"/>
                <a:ext cx="367200" cy="206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BBDD257-89EB-4C21-924C-6383D3FD80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28360" y="4030685"/>
                  <a:ext cx="375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18924B2-BC8D-488D-BE3B-D97CF1D7CCF4}"/>
                    </a:ext>
                  </a:extLst>
                </p14:cNvPr>
                <p14:cNvContentPartPr/>
                <p14:nvPr/>
              </p14:nvContentPartPr>
              <p14:xfrm>
                <a:off x="6737400" y="3860405"/>
                <a:ext cx="24480" cy="133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18924B2-BC8D-488D-BE3B-D97CF1D7CC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33080" y="3856085"/>
                  <a:ext cx="33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8F86672-71A6-4B8D-9C19-31AA03843F57}"/>
                    </a:ext>
                  </a:extLst>
                </p14:cNvPr>
                <p14:cNvContentPartPr/>
                <p14:nvPr/>
              </p14:nvContentPartPr>
              <p14:xfrm>
                <a:off x="6625080" y="3778325"/>
                <a:ext cx="222120" cy="249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8F86672-71A6-4B8D-9C19-31AA03843F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20760" y="3774005"/>
                  <a:ext cx="230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683DC17-5728-4AB5-A524-CA4250EB6DE5}"/>
                    </a:ext>
                  </a:extLst>
                </p14:cNvPr>
                <p14:cNvContentPartPr/>
                <p14:nvPr/>
              </p14:nvContentPartPr>
              <p14:xfrm>
                <a:off x="6860520" y="3826565"/>
                <a:ext cx="198000" cy="109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683DC17-5728-4AB5-A524-CA4250EB6D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56200" y="3822245"/>
                  <a:ext cx="206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91164D1-2A45-4830-A5C1-CFAF6346686F}"/>
                    </a:ext>
                  </a:extLst>
                </p14:cNvPr>
                <p14:cNvContentPartPr/>
                <p14:nvPr/>
              </p14:nvContentPartPr>
              <p14:xfrm>
                <a:off x="6993000" y="3738365"/>
                <a:ext cx="70560" cy="76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91164D1-2A45-4830-A5C1-CFAF634668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88680" y="3734045"/>
                  <a:ext cx="79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ACFED3D-BB03-4B07-8013-4F3F1B6EBCD6}"/>
                    </a:ext>
                  </a:extLst>
                </p14:cNvPr>
                <p14:cNvContentPartPr/>
                <p14:nvPr/>
              </p14:nvContentPartPr>
              <p14:xfrm>
                <a:off x="7084440" y="3676445"/>
                <a:ext cx="150480" cy="201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ACFED3D-BB03-4B07-8013-4F3F1B6EBC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80120" y="3672125"/>
                  <a:ext cx="159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E8F8696-8D12-47C0-B103-D445F78F6BD1}"/>
                    </a:ext>
                  </a:extLst>
                </p14:cNvPr>
                <p14:cNvContentPartPr/>
                <p14:nvPr/>
              </p14:nvContentPartPr>
              <p14:xfrm>
                <a:off x="7231320" y="3672485"/>
                <a:ext cx="199800" cy="145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E8F8696-8D12-47C0-B103-D445F78F6B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27000" y="3668165"/>
                  <a:ext cx="208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58D7631-ED54-4222-92BD-D510369446F6}"/>
                    </a:ext>
                  </a:extLst>
                </p14:cNvPr>
                <p14:cNvContentPartPr/>
                <p14:nvPr/>
              </p14:nvContentPartPr>
              <p14:xfrm>
                <a:off x="7574760" y="3565925"/>
                <a:ext cx="54000" cy="68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58D7631-ED54-4222-92BD-D510369446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70440" y="3561605"/>
                  <a:ext cx="62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73FDC98-3FD2-47EB-941F-0561747FBFF4}"/>
                    </a:ext>
                  </a:extLst>
                </p14:cNvPr>
                <p14:cNvContentPartPr/>
                <p14:nvPr/>
              </p14:nvContentPartPr>
              <p14:xfrm>
                <a:off x="7560000" y="3447485"/>
                <a:ext cx="204480" cy="230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73FDC98-3FD2-47EB-941F-0561747FBF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55680" y="3443165"/>
                  <a:ext cx="213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1DCBF82-674D-43CE-BBBB-9F62EF82224D}"/>
                    </a:ext>
                  </a:extLst>
                </p14:cNvPr>
                <p14:cNvContentPartPr/>
                <p14:nvPr/>
              </p14:nvContentPartPr>
              <p14:xfrm>
                <a:off x="7751520" y="3473765"/>
                <a:ext cx="86760" cy="125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1DCBF82-674D-43CE-BBBB-9F62EF8222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47200" y="3469445"/>
                  <a:ext cx="95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6E63297-7519-4F00-896C-0273C0051C02}"/>
                    </a:ext>
                  </a:extLst>
                </p14:cNvPr>
                <p14:cNvContentPartPr/>
                <p14:nvPr/>
              </p14:nvContentPartPr>
              <p14:xfrm>
                <a:off x="7731000" y="3429125"/>
                <a:ext cx="227880" cy="124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6E63297-7519-4F00-896C-0273C0051C0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26680" y="3424805"/>
                  <a:ext cx="236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04D4750-DEC7-47DD-B1DB-09690244EA4B}"/>
                    </a:ext>
                  </a:extLst>
                </p14:cNvPr>
                <p14:cNvContentPartPr/>
                <p14:nvPr/>
              </p14:nvContentPartPr>
              <p14:xfrm>
                <a:off x="8004600" y="3186125"/>
                <a:ext cx="234360" cy="268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04D4750-DEC7-47DD-B1DB-09690244EA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00280" y="3181805"/>
                  <a:ext cx="243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4ECBBC9-F7C6-42F7-A721-43BB6B56A3EA}"/>
                    </a:ext>
                  </a:extLst>
                </p14:cNvPr>
                <p14:cNvContentPartPr/>
                <p14:nvPr/>
              </p14:nvContentPartPr>
              <p14:xfrm>
                <a:off x="8252640" y="3203765"/>
                <a:ext cx="276120" cy="101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4ECBBC9-F7C6-42F7-A721-43BB6B56A3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48320" y="3199445"/>
                  <a:ext cx="284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FDE9082-3896-47E4-8EFF-D995DE00BB0D}"/>
                    </a:ext>
                  </a:extLst>
                </p14:cNvPr>
                <p14:cNvContentPartPr/>
                <p14:nvPr/>
              </p14:nvContentPartPr>
              <p14:xfrm>
                <a:off x="8659440" y="3072365"/>
                <a:ext cx="96120" cy="123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FDE9082-3896-47E4-8EFF-D995DE00BB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55120" y="3068045"/>
                  <a:ext cx="104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1007961-961E-41B0-98C3-B41D232FA810}"/>
                    </a:ext>
                  </a:extLst>
                </p14:cNvPr>
                <p14:cNvContentPartPr/>
                <p14:nvPr/>
              </p14:nvContentPartPr>
              <p14:xfrm>
                <a:off x="8769960" y="3020885"/>
                <a:ext cx="171720" cy="100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1007961-961E-41B0-98C3-B41D232FA8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65640" y="3016565"/>
                  <a:ext cx="180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272FB02-E03D-48C0-9E4F-CBB14B363E51}"/>
                    </a:ext>
                  </a:extLst>
                </p14:cNvPr>
                <p14:cNvContentPartPr/>
                <p14:nvPr/>
              </p14:nvContentPartPr>
              <p14:xfrm>
                <a:off x="8855640" y="2919365"/>
                <a:ext cx="25920" cy="2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272FB02-E03D-48C0-9E4F-CBB14B363E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51320" y="2915045"/>
                  <a:ext cx="34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5422DDE-5CFA-4388-82FA-9B381BE1388E}"/>
                    </a:ext>
                  </a:extLst>
                </p14:cNvPr>
                <p14:cNvContentPartPr/>
                <p14:nvPr/>
              </p14:nvContentPartPr>
              <p14:xfrm>
                <a:off x="8982000" y="2815325"/>
                <a:ext cx="175680" cy="190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5422DDE-5CFA-4388-82FA-9B381BE138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77680" y="2811005"/>
                  <a:ext cx="184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D7D47ED-8984-4519-B48D-CA1CB396F466}"/>
                    </a:ext>
                  </a:extLst>
                </p14:cNvPr>
                <p14:cNvContentPartPr/>
                <p14:nvPr/>
              </p14:nvContentPartPr>
              <p14:xfrm>
                <a:off x="9310320" y="2727485"/>
                <a:ext cx="121320" cy="277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D7D47ED-8984-4519-B48D-CA1CB396F4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06000" y="2723165"/>
                  <a:ext cx="129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29A38D8-575D-4F60-8E46-24F337F2EB53}"/>
                    </a:ext>
                  </a:extLst>
                </p14:cNvPr>
                <p14:cNvContentPartPr/>
                <p14:nvPr/>
              </p14:nvContentPartPr>
              <p14:xfrm>
                <a:off x="9467280" y="2659445"/>
                <a:ext cx="131040" cy="106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29A38D8-575D-4F60-8E46-24F337F2EB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62960" y="2655125"/>
                  <a:ext cx="139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5138B80-0B88-4B3B-BC2F-EEB6129DBDFF}"/>
                    </a:ext>
                  </a:extLst>
                </p14:cNvPr>
                <p14:cNvContentPartPr/>
                <p14:nvPr/>
              </p14:nvContentPartPr>
              <p14:xfrm>
                <a:off x="9601920" y="2606165"/>
                <a:ext cx="121680" cy="80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5138B80-0B88-4B3B-BC2F-EEB6129DBD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97600" y="2601845"/>
                  <a:ext cx="130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AD4C0F8-EE81-47D7-86A7-02AAF534D341}"/>
                    </a:ext>
                  </a:extLst>
                </p14:cNvPr>
                <p14:cNvContentPartPr/>
                <p14:nvPr/>
              </p14:nvContentPartPr>
              <p14:xfrm>
                <a:off x="9663480" y="2400605"/>
                <a:ext cx="153720" cy="230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AD4C0F8-EE81-47D7-86A7-02AAF534D34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59160" y="2396285"/>
                  <a:ext cx="162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EC39D83-83FE-413E-94D9-F9C870B2FC3D}"/>
                    </a:ext>
                  </a:extLst>
                </p14:cNvPr>
                <p14:cNvContentPartPr/>
                <p14:nvPr/>
              </p14:nvContentPartPr>
              <p14:xfrm>
                <a:off x="9813600" y="2237885"/>
                <a:ext cx="256320" cy="277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EC39D83-83FE-413E-94D9-F9C870B2FC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09280" y="2233565"/>
                  <a:ext cx="264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C17A099-3F39-4D87-84E2-6FFB5B4DC666}"/>
                    </a:ext>
                  </a:extLst>
                </p14:cNvPr>
                <p14:cNvContentPartPr/>
                <p14:nvPr/>
              </p14:nvContentPartPr>
              <p14:xfrm>
                <a:off x="8448480" y="3564125"/>
                <a:ext cx="239760" cy="124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C17A099-3F39-4D87-84E2-6FFB5B4DC6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44160" y="3559805"/>
                  <a:ext cx="248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93DB750-C832-4E40-843B-D448775E3B50}"/>
                    </a:ext>
                  </a:extLst>
                </p14:cNvPr>
                <p14:cNvContentPartPr/>
                <p14:nvPr/>
              </p14:nvContentPartPr>
              <p14:xfrm>
                <a:off x="8713800" y="3398885"/>
                <a:ext cx="128520" cy="142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93DB750-C832-4E40-843B-D448775E3B5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709480" y="3394565"/>
                  <a:ext cx="137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A8673D0-0F42-407C-B385-8F242A837B25}"/>
                    </a:ext>
                  </a:extLst>
                </p14:cNvPr>
                <p14:cNvContentPartPr/>
                <p14:nvPr/>
              </p14:nvContentPartPr>
              <p14:xfrm>
                <a:off x="8885880" y="3259925"/>
                <a:ext cx="190440" cy="141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A8673D0-0F42-407C-B385-8F242A837B2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81560" y="3255605"/>
                  <a:ext cx="19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F74CD03-3B7B-4FC5-B821-6125CCAF4475}"/>
                    </a:ext>
                  </a:extLst>
                </p14:cNvPr>
                <p14:cNvContentPartPr/>
                <p14:nvPr/>
              </p14:nvContentPartPr>
              <p14:xfrm>
                <a:off x="9066600" y="3228605"/>
                <a:ext cx="96120" cy="115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F74CD03-3B7B-4FC5-B821-6125CCAF44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62280" y="3224285"/>
                  <a:ext cx="104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4C84F7A-AF3A-4F8B-AA8A-FE33BF56F6E3}"/>
                    </a:ext>
                  </a:extLst>
                </p14:cNvPr>
                <p14:cNvContentPartPr/>
                <p14:nvPr/>
              </p14:nvContentPartPr>
              <p14:xfrm>
                <a:off x="9122040" y="3134285"/>
                <a:ext cx="111600" cy="156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4C84F7A-AF3A-4F8B-AA8A-FE33BF56F6E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17720" y="3129965"/>
                  <a:ext cx="120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14FFBE0-1281-4A28-9349-6A8057174A66}"/>
                    </a:ext>
                  </a:extLst>
                </p14:cNvPr>
                <p14:cNvContentPartPr/>
                <p14:nvPr/>
              </p14:nvContentPartPr>
              <p14:xfrm>
                <a:off x="9257400" y="3117005"/>
                <a:ext cx="239040" cy="133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14FFBE0-1281-4A28-9349-6A8057174A6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53080" y="3112685"/>
                  <a:ext cx="247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BA52B21-99DD-4321-A2BB-92F9D6F322CD}"/>
                    </a:ext>
                  </a:extLst>
                </p14:cNvPr>
                <p14:cNvContentPartPr/>
                <p14:nvPr/>
              </p14:nvContentPartPr>
              <p14:xfrm>
                <a:off x="9671040" y="2842685"/>
                <a:ext cx="282600" cy="202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BA52B21-99DD-4321-A2BB-92F9D6F322C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66720" y="2838365"/>
                  <a:ext cx="291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826063E-B5C6-4BE7-8F54-002301C518CA}"/>
                    </a:ext>
                  </a:extLst>
                </p14:cNvPr>
                <p14:cNvContentPartPr/>
                <p14:nvPr/>
              </p14:nvContentPartPr>
              <p14:xfrm>
                <a:off x="9809280" y="2750525"/>
                <a:ext cx="25920" cy="20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826063E-B5C6-4BE7-8F54-002301C518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04960" y="2746205"/>
                  <a:ext cx="3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501FFF-1996-40F9-AC1C-AC4F651D2BED}"/>
                    </a:ext>
                  </a:extLst>
                </p14:cNvPr>
                <p14:cNvContentPartPr/>
                <p14:nvPr/>
              </p14:nvContentPartPr>
              <p14:xfrm>
                <a:off x="9105120" y="3590765"/>
                <a:ext cx="176400" cy="205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501FFF-1996-40F9-AC1C-AC4F651D2B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00800" y="3586445"/>
                  <a:ext cx="185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E2B8158-356B-4AD5-954E-D0CDFAE60162}"/>
                    </a:ext>
                  </a:extLst>
                </p14:cNvPr>
                <p14:cNvContentPartPr/>
                <p14:nvPr/>
              </p14:nvContentPartPr>
              <p14:xfrm>
                <a:off x="9221760" y="3486005"/>
                <a:ext cx="290880" cy="179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E2B8158-356B-4AD5-954E-D0CDFAE601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17440" y="3481685"/>
                  <a:ext cx="299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F3E4B40-8CB8-4355-A1B6-9E1943B5BE5F}"/>
                    </a:ext>
                  </a:extLst>
                </p14:cNvPr>
                <p14:cNvContentPartPr/>
                <p14:nvPr/>
              </p14:nvContentPartPr>
              <p14:xfrm>
                <a:off x="9393120" y="3387725"/>
                <a:ext cx="18360" cy="14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F3E4B40-8CB8-4355-A1B6-9E1943B5BE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88800" y="3383405"/>
                  <a:ext cx="27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8818CA4-3721-420A-8654-711BF23C5F15}"/>
                    </a:ext>
                  </a:extLst>
                </p14:cNvPr>
                <p14:cNvContentPartPr/>
                <p14:nvPr/>
              </p14:nvContentPartPr>
              <p14:xfrm>
                <a:off x="9536400" y="3268205"/>
                <a:ext cx="466920" cy="392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8818CA4-3721-420A-8654-711BF23C5F1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32080" y="3263885"/>
                  <a:ext cx="4755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4E8818A-CDA9-49E8-8578-BA71269502F4}"/>
                    </a:ext>
                  </a:extLst>
                </p14:cNvPr>
                <p14:cNvContentPartPr/>
                <p14:nvPr/>
              </p14:nvContentPartPr>
              <p14:xfrm>
                <a:off x="10071720" y="2914325"/>
                <a:ext cx="109800" cy="234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4E8818A-CDA9-49E8-8578-BA71269502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67400" y="2910005"/>
                  <a:ext cx="118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FE637EB-6269-4504-BC2D-6A9F9B318055}"/>
                    </a:ext>
                  </a:extLst>
                </p14:cNvPr>
                <p14:cNvContentPartPr/>
                <p14:nvPr/>
              </p14:nvContentPartPr>
              <p14:xfrm>
                <a:off x="10221480" y="2874005"/>
                <a:ext cx="22680" cy="129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FE637EB-6269-4504-BC2D-6A9F9B3180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17160" y="2869685"/>
                  <a:ext cx="31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CA9D2DA-67E0-4D2C-ACB6-55BAAC911C89}"/>
                    </a:ext>
                  </a:extLst>
                </p14:cNvPr>
                <p14:cNvContentPartPr/>
                <p14:nvPr/>
              </p14:nvContentPartPr>
              <p14:xfrm>
                <a:off x="10195560" y="2903525"/>
                <a:ext cx="104760" cy="27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CA9D2DA-67E0-4D2C-ACB6-55BAAC911C8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91240" y="2899205"/>
                  <a:ext cx="113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ED921B0-2400-4B21-9E94-F1804D55CADB}"/>
                    </a:ext>
                  </a:extLst>
                </p14:cNvPr>
                <p14:cNvContentPartPr/>
                <p14:nvPr/>
              </p14:nvContentPartPr>
              <p14:xfrm>
                <a:off x="9946440" y="2999285"/>
                <a:ext cx="234720" cy="327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ED921B0-2400-4B21-9E94-F1804D55CAD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42120" y="2994965"/>
                  <a:ext cx="2433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58A2FC-FE67-4D52-87A8-D35F1693181A}"/>
                    </a:ext>
                  </a:extLst>
                </p14:cNvPr>
                <p14:cNvContentPartPr/>
                <p14:nvPr/>
              </p14:nvContentPartPr>
              <p14:xfrm>
                <a:off x="10128600" y="2936285"/>
                <a:ext cx="246600" cy="182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58A2FC-FE67-4D52-87A8-D35F169318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24280" y="2931965"/>
                  <a:ext cx="255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26DBBA7-BAB6-4267-86AF-71E30E36BF6F}"/>
                    </a:ext>
                  </a:extLst>
                </p14:cNvPr>
                <p14:cNvContentPartPr/>
                <p14:nvPr/>
              </p14:nvContentPartPr>
              <p14:xfrm>
                <a:off x="10223280" y="3079925"/>
                <a:ext cx="134640" cy="218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26DBBA7-BAB6-4267-86AF-71E30E36BF6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18960" y="3075605"/>
                  <a:ext cx="143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605A97D-1781-4D93-89AF-9EAF031BDF3B}"/>
                    </a:ext>
                  </a:extLst>
                </p14:cNvPr>
                <p14:cNvContentPartPr/>
                <p14:nvPr/>
              </p14:nvContentPartPr>
              <p14:xfrm>
                <a:off x="10378440" y="3066605"/>
                <a:ext cx="70920" cy="36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605A97D-1781-4D93-89AF-9EAF031BDF3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74120" y="3062285"/>
                  <a:ext cx="79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07CD7E4-5451-4D8D-BE67-65B0DEEAF725}"/>
                    </a:ext>
                  </a:extLst>
                </p14:cNvPr>
                <p14:cNvContentPartPr/>
                <p14:nvPr/>
              </p14:nvContentPartPr>
              <p14:xfrm>
                <a:off x="10440720" y="3036005"/>
                <a:ext cx="30960" cy="134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07CD7E4-5451-4D8D-BE67-65B0DEEAF7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36400" y="3031685"/>
                  <a:ext cx="39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DA7F71E-A1DE-4265-867B-7AF8FB29C9DF}"/>
                    </a:ext>
                  </a:extLst>
                </p14:cNvPr>
                <p14:cNvContentPartPr/>
                <p14:nvPr/>
              </p14:nvContentPartPr>
              <p14:xfrm>
                <a:off x="10325520" y="2761325"/>
                <a:ext cx="267120" cy="376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DA7F71E-A1DE-4265-867B-7AF8FB29C9D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21200" y="2757005"/>
                  <a:ext cx="2757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9717EB7-BE0F-47E8-8368-CA6DF2A969EE}"/>
                    </a:ext>
                  </a:extLst>
                </p14:cNvPr>
                <p14:cNvContentPartPr/>
                <p14:nvPr/>
              </p14:nvContentPartPr>
              <p14:xfrm>
                <a:off x="4148640" y="1462085"/>
                <a:ext cx="243720" cy="218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9717EB7-BE0F-47E8-8368-CA6DF2A969E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44320" y="1457765"/>
                  <a:ext cx="252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53F66ED-BDDC-47FF-A0B8-1DC34CA2D985}"/>
                    </a:ext>
                  </a:extLst>
                </p14:cNvPr>
                <p14:cNvContentPartPr/>
                <p14:nvPr/>
              </p14:nvContentPartPr>
              <p14:xfrm>
                <a:off x="4508640" y="1446245"/>
                <a:ext cx="38160" cy="204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53F66ED-BDDC-47FF-A0B8-1DC34CA2D98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04320" y="1441925"/>
                  <a:ext cx="46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02BC42C-8194-4796-BD3D-D09481D7F46E}"/>
                    </a:ext>
                  </a:extLst>
                </p14:cNvPr>
                <p14:cNvContentPartPr/>
                <p14:nvPr/>
              </p14:nvContentPartPr>
              <p14:xfrm>
                <a:off x="4449600" y="1556405"/>
                <a:ext cx="176760" cy="112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02BC42C-8194-4796-BD3D-D09481D7F4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45280" y="1552085"/>
                  <a:ext cx="185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398640A-5B03-4CEE-9CD0-DE78FA57C859}"/>
                    </a:ext>
                  </a:extLst>
                </p14:cNvPr>
                <p14:cNvContentPartPr/>
                <p14:nvPr/>
              </p14:nvContentPartPr>
              <p14:xfrm>
                <a:off x="3363840" y="2388005"/>
                <a:ext cx="266760" cy="2577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398640A-5B03-4CEE-9CD0-DE78FA57C85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59520" y="2383685"/>
                  <a:ext cx="275400" cy="25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192529E-8FEF-41C4-BE72-7896F0817C64}"/>
                    </a:ext>
                  </a:extLst>
                </p14:cNvPr>
                <p14:cNvContentPartPr/>
                <p14:nvPr/>
              </p14:nvContentPartPr>
              <p14:xfrm>
                <a:off x="671760" y="2331125"/>
                <a:ext cx="2930760" cy="98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192529E-8FEF-41C4-BE72-7896F0817C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7440" y="2326805"/>
                  <a:ext cx="2939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C4FE0F2-B4C4-4A58-9621-A5C11EBF91E0}"/>
                    </a:ext>
                  </a:extLst>
                </p14:cNvPr>
                <p14:cNvContentPartPr/>
                <p14:nvPr/>
              </p14:nvContentPartPr>
              <p14:xfrm>
                <a:off x="3444120" y="2393765"/>
                <a:ext cx="183960" cy="163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C4FE0F2-B4C4-4A58-9621-A5C11EBF91E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39800" y="2389445"/>
                  <a:ext cx="192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4F520CC-6990-4243-964D-76356ECF4203}"/>
                    </a:ext>
                  </a:extLst>
                </p14:cNvPr>
                <p14:cNvContentPartPr/>
                <p14:nvPr/>
              </p14:nvContentPartPr>
              <p14:xfrm>
                <a:off x="3013920" y="2464685"/>
                <a:ext cx="582120" cy="254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4F520CC-6990-4243-964D-76356ECF420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009600" y="2460365"/>
                  <a:ext cx="590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CD5EC79-4320-46BE-983B-7FABC3D9A8A9}"/>
                    </a:ext>
                  </a:extLst>
                </p14:cNvPr>
                <p14:cNvContentPartPr/>
                <p14:nvPr/>
              </p14:nvContentPartPr>
              <p14:xfrm>
                <a:off x="598320" y="2434085"/>
                <a:ext cx="3003480" cy="2690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CD5EC79-4320-46BE-983B-7FABC3D9A8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4000" y="2429765"/>
                  <a:ext cx="3012120" cy="269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E793FC8-CBC4-45C0-9747-95104D784256}"/>
                    </a:ext>
                  </a:extLst>
                </p14:cNvPr>
                <p14:cNvContentPartPr/>
                <p14:nvPr/>
              </p14:nvContentPartPr>
              <p14:xfrm>
                <a:off x="2218680" y="1866725"/>
                <a:ext cx="3355560" cy="943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E793FC8-CBC4-45C0-9747-95104D78425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14360" y="1862405"/>
                  <a:ext cx="3364200" cy="9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57DE543-D80C-4034-A413-2095DD7BCD19}"/>
                    </a:ext>
                  </a:extLst>
                </p14:cNvPr>
                <p14:cNvContentPartPr/>
                <p14:nvPr/>
              </p14:nvContentPartPr>
              <p14:xfrm>
                <a:off x="3560040" y="2358845"/>
                <a:ext cx="360" cy="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57DE543-D80C-4034-A413-2095DD7BCD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55720" y="2354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5910150-029A-4E04-8E51-1024EB0E162A}"/>
                    </a:ext>
                  </a:extLst>
                </p14:cNvPr>
                <p14:cNvContentPartPr/>
                <p14:nvPr/>
              </p14:nvContentPartPr>
              <p14:xfrm>
                <a:off x="3616200" y="2274605"/>
                <a:ext cx="86760" cy="156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5910150-029A-4E04-8E51-1024EB0E162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11880" y="2270285"/>
                  <a:ext cx="95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588A808-C772-4941-BB36-853B892EB615}"/>
                    </a:ext>
                  </a:extLst>
                </p14:cNvPr>
                <p14:cNvContentPartPr/>
                <p14:nvPr/>
              </p14:nvContentPartPr>
              <p14:xfrm>
                <a:off x="2143080" y="4112765"/>
                <a:ext cx="79560" cy="102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588A808-C772-4941-BB36-853B892EB6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38760" y="4108445"/>
                  <a:ext cx="88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959905-969F-4F1E-B80E-DDE6F8610713}"/>
                    </a:ext>
                  </a:extLst>
                </p14:cNvPr>
                <p14:cNvContentPartPr/>
                <p14:nvPr/>
              </p14:nvContentPartPr>
              <p14:xfrm>
                <a:off x="1178280" y="3826925"/>
                <a:ext cx="1859040" cy="587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959905-969F-4F1E-B80E-DDE6F86107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3960" y="3822605"/>
                  <a:ext cx="186768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7181B57-917E-4591-9627-8AFA728C8E13}"/>
                    </a:ext>
                  </a:extLst>
                </p14:cNvPr>
                <p14:cNvContentPartPr/>
                <p14:nvPr/>
              </p14:nvContentPartPr>
              <p14:xfrm>
                <a:off x="3400200" y="2365325"/>
                <a:ext cx="261000" cy="27316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7181B57-917E-4591-9627-8AFA728C8E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95880" y="2361005"/>
                  <a:ext cx="269640" cy="27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388C5DF-5DE7-44CA-A328-F1DFCB1FFBC9}"/>
                    </a:ext>
                  </a:extLst>
                </p14:cNvPr>
                <p14:cNvContentPartPr/>
                <p14:nvPr/>
              </p14:nvContentPartPr>
              <p14:xfrm>
                <a:off x="622080" y="2326805"/>
                <a:ext cx="2955600" cy="111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388C5DF-5DE7-44CA-A328-F1DFCB1FFB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7760" y="2322485"/>
                  <a:ext cx="2964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ECDD502-0AC8-4B66-BF82-4A071D501E97}"/>
                    </a:ext>
                  </a:extLst>
                </p14:cNvPr>
                <p14:cNvContentPartPr/>
                <p14:nvPr/>
              </p14:nvContentPartPr>
              <p14:xfrm>
                <a:off x="5997960" y="4961645"/>
                <a:ext cx="8640" cy="14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ECDD502-0AC8-4B66-BF82-4A071D501E9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93640" y="4957325"/>
                  <a:ext cx="17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9C5F67D-FC14-4DF5-8B3C-D2D5F898007E}"/>
                    </a:ext>
                  </a:extLst>
                </p14:cNvPr>
                <p14:cNvContentPartPr/>
                <p14:nvPr/>
              </p14:nvContentPartPr>
              <p14:xfrm>
                <a:off x="5869080" y="4965605"/>
                <a:ext cx="79920" cy="38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9C5F67D-FC14-4DF5-8B3C-D2D5F898007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64760" y="4961285"/>
                  <a:ext cx="88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C83F74E-E061-4F06-82F3-A4848E23F175}"/>
                    </a:ext>
                  </a:extLst>
                </p14:cNvPr>
                <p14:cNvContentPartPr/>
                <p14:nvPr/>
              </p14:nvContentPartPr>
              <p14:xfrm>
                <a:off x="1176480" y="2433365"/>
                <a:ext cx="2469960" cy="2403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C83F74E-E061-4F06-82F3-A4848E23F17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72160" y="2429045"/>
                  <a:ext cx="2478600" cy="241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119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Europäische Einigung </a:t>
            </a:r>
          </a:p>
          <a:p>
            <a:pPr algn="ctr"/>
            <a:endParaRPr lang="de-D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26B61C-7932-4988-9AFB-1FFF42CDE40C}"/>
              </a:ext>
            </a:extLst>
          </p:cNvPr>
          <p:cNvSpPr txBox="1"/>
          <p:nvPr/>
        </p:nvSpPr>
        <p:spPr>
          <a:xfrm>
            <a:off x="19050" y="741598"/>
            <a:ext cx="362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EFTA (1968)</a:t>
            </a:r>
          </a:p>
          <a:p>
            <a:pPr algn="ctr"/>
            <a:r>
              <a:rPr lang="de-DE" sz="2400" dirty="0" err="1"/>
              <a:t>Intergovernementualismus</a:t>
            </a:r>
            <a:endParaRPr lang="de-DE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8E1F22-E61F-4539-825F-A1FDFDE291E5}"/>
              </a:ext>
            </a:extLst>
          </p:cNvPr>
          <p:cNvSpPr txBox="1"/>
          <p:nvPr/>
        </p:nvSpPr>
        <p:spPr>
          <a:xfrm>
            <a:off x="4199947" y="666512"/>
            <a:ext cx="435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Montanunion (1951) – EG (1958)</a:t>
            </a:r>
          </a:p>
          <a:p>
            <a:pPr algn="ctr"/>
            <a:r>
              <a:rPr lang="de-DE" sz="2400" dirty="0"/>
              <a:t>Supranationalität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7B394E1-500D-4CA2-A35D-627BCB45B414}"/>
              </a:ext>
            </a:extLst>
          </p:cNvPr>
          <p:cNvCxnSpPr>
            <a:cxnSpLocks/>
          </p:cNvCxnSpPr>
          <p:nvPr/>
        </p:nvCxnSpPr>
        <p:spPr>
          <a:xfrm flipH="1">
            <a:off x="3667523" y="1348289"/>
            <a:ext cx="1334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E6A0773-734D-4116-9667-83B82EC6F304}"/>
              </a:ext>
            </a:extLst>
          </p:cNvPr>
          <p:cNvCxnSpPr>
            <a:cxnSpLocks/>
          </p:cNvCxnSpPr>
          <p:nvPr/>
        </p:nvCxnSpPr>
        <p:spPr>
          <a:xfrm>
            <a:off x="4530438" y="1348289"/>
            <a:ext cx="143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2DB63887-BB40-4CA5-AEC3-274FB1F0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47" y="1988093"/>
            <a:ext cx="4207841" cy="37878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49E7374-2A4D-468D-ACB3-6630CDEF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" y="1988093"/>
            <a:ext cx="4182644" cy="37878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A1C7B7C-0E47-A596-81F3-7D3DF8E4A5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DADCAD-76D8-B3B2-7D69-40F5B6E3775D}"/>
              </a:ext>
            </a:extLst>
          </p:cNvPr>
          <p:cNvSpPr txBox="1"/>
          <p:nvPr/>
        </p:nvSpPr>
        <p:spPr>
          <a:xfrm>
            <a:off x="3717604" y="1144281"/>
            <a:ext cx="854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2 Wege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9CC38E5-F610-469A-9B23-E687A4747FF2}"/>
                  </a:ext>
                </a:extLst>
              </p14:cNvPr>
              <p14:cNvContentPartPr/>
              <p14:nvPr/>
            </p14:nvContentPartPr>
            <p14:xfrm>
              <a:off x="5431414" y="3240485"/>
              <a:ext cx="2062440" cy="2074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9CC38E5-F610-469A-9B23-E687A4747F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7094" y="3236165"/>
                <a:ext cx="2071080" cy="20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7C68487-9394-4512-A097-E3A1DFF5F955}"/>
                  </a:ext>
                </a:extLst>
              </p14:cNvPr>
              <p14:cNvContentPartPr/>
              <p14:nvPr/>
            </p14:nvContentPartPr>
            <p14:xfrm>
              <a:off x="5938654" y="4069205"/>
              <a:ext cx="963720" cy="979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7C68487-9394-4512-A097-E3A1DFF5F9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4334" y="4064885"/>
                <a:ext cx="97236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42AD5EE-07D0-4925-8CD2-7E74AE3765FF}"/>
                  </a:ext>
                </a:extLst>
              </p14:cNvPr>
              <p14:cNvContentPartPr/>
              <p14:nvPr/>
            </p14:nvContentPartPr>
            <p14:xfrm>
              <a:off x="1776694" y="3545765"/>
              <a:ext cx="487080" cy="840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42AD5EE-07D0-4925-8CD2-7E74AE3765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2374" y="3541445"/>
                <a:ext cx="495720" cy="84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6247281-1A74-4DCC-973A-758AE8AE3FEF}"/>
              </a:ext>
            </a:extLst>
          </p:cNvPr>
          <p:cNvGrpSpPr/>
          <p:nvPr/>
        </p:nvGrpSpPr>
        <p:grpSpPr>
          <a:xfrm>
            <a:off x="1995214" y="2557565"/>
            <a:ext cx="4258080" cy="1519560"/>
            <a:chOff x="1995214" y="2557565"/>
            <a:chExt cx="4258080" cy="15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55DE086-3CEA-4163-8485-82809B8744AD}"/>
                    </a:ext>
                  </a:extLst>
                </p14:cNvPr>
                <p14:cNvContentPartPr/>
                <p14:nvPr/>
              </p14:nvContentPartPr>
              <p14:xfrm>
                <a:off x="2182414" y="3920885"/>
                <a:ext cx="3931560" cy="99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55DE086-3CEA-4163-8485-82809B8744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78094" y="3916565"/>
                  <a:ext cx="3940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C8DA88C-ACE9-40FB-AE2B-03416FB2681A}"/>
                    </a:ext>
                  </a:extLst>
                </p14:cNvPr>
                <p14:cNvContentPartPr/>
                <p14:nvPr/>
              </p14:nvContentPartPr>
              <p14:xfrm>
                <a:off x="6021814" y="3865805"/>
                <a:ext cx="231480" cy="211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C8DA88C-ACE9-40FB-AE2B-03416FB268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17494" y="3861485"/>
                  <a:ext cx="240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9FC495E-776D-4E9B-B782-8C63C3E7625C}"/>
                    </a:ext>
                  </a:extLst>
                </p14:cNvPr>
                <p14:cNvContentPartPr/>
                <p14:nvPr/>
              </p14:nvContentPartPr>
              <p14:xfrm>
                <a:off x="1995214" y="3829085"/>
                <a:ext cx="577440" cy="184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9FC495E-776D-4E9B-B782-8C63C3E762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0894" y="3824765"/>
                  <a:ext cx="58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B34C804-71CE-43CF-B646-AFB94899CC5D}"/>
                    </a:ext>
                  </a:extLst>
                </p14:cNvPr>
                <p14:cNvContentPartPr/>
                <p14:nvPr/>
              </p14:nvContentPartPr>
              <p14:xfrm>
                <a:off x="2286454" y="2557565"/>
                <a:ext cx="1232640" cy="1492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B34C804-71CE-43CF-B646-AFB94899CC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82134" y="2553245"/>
                  <a:ext cx="1241280" cy="150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004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3EA4B8-A324-4F30-ABC6-D9988FB8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" y="453524"/>
            <a:ext cx="9565527" cy="58726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A28055E-2C30-9EA8-4422-38461F057FB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F65A297-D87A-4C78-A8C7-74CCA158307C}"/>
                  </a:ext>
                </a:extLst>
              </p14:cNvPr>
              <p14:cNvContentPartPr/>
              <p14:nvPr/>
            </p14:nvContentPartPr>
            <p14:xfrm>
              <a:off x="1451614" y="1768445"/>
              <a:ext cx="909360" cy="1319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F65A297-D87A-4C78-A8C7-74CCA15830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7294" y="1764125"/>
                <a:ext cx="918000" cy="13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1C2B76E-624F-40BF-88B7-3ED931764D0E}"/>
                  </a:ext>
                </a:extLst>
              </p14:cNvPr>
              <p14:cNvContentPartPr/>
              <p14:nvPr/>
            </p14:nvContentPartPr>
            <p14:xfrm>
              <a:off x="2369974" y="1760885"/>
              <a:ext cx="792720" cy="965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1C2B76E-624F-40BF-88B7-3ED931764D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5654" y="1756565"/>
                <a:ext cx="80136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09387C7-E7C9-41CB-8C94-606BD351BC5C}"/>
                  </a:ext>
                </a:extLst>
              </p14:cNvPr>
              <p14:cNvContentPartPr/>
              <p14:nvPr/>
            </p14:nvContentPartPr>
            <p14:xfrm>
              <a:off x="3057934" y="2477285"/>
              <a:ext cx="1013040" cy="396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09387C7-E7C9-41CB-8C94-606BD351BC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53614" y="2472965"/>
                <a:ext cx="102168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4C0FD40-352A-4CE2-B8B6-B42567B7F7C9}"/>
                  </a:ext>
                </a:extLst>
              </p14:cNvPr>
              <p14:cNvContentPartPr/>
              <p14:nvPr/>
            </p14:nvContentPartPr>
            <p14:xfrm>
              <a:off x="4633294" y="2915045"/>
              <a:ext cx="1064160" cy="5382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4C0FD40-352A-4CE2-B8B6-B42567B7F7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8974" y="2910725"/>
                <a:ext cx="107280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20DE5E5-C4FD-4F31-87FC-5E80D91D6772}"/>
                  </a:ext>
                </a:extLst>
              </p14:cNvPr>
              <p14:cNvContentPartPr/>
              <p14:nvPr/>
            </p14:nvContentPartPr>
            <p14:xfrm>
              <a:off x="5409094" y="3209525"/>
              <a:ext cx="986040" cy="7891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20DE5E5-C4FD-4F31-87FC-5E80D91D67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04774" y="3205205"/>
                <a:ext cx="99468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548E09E-D136-476C-8F0C-485F9BA612D6}"/>
                  </a:ext>
                </a:extLst>
              </p14:cNvPr>
              <p14:cNvContentPartPr/>
              <p14:nvPr/>
            </p14:nvContentPartPr>
            <p14:xfrm>
              <a:off x="5464894" y="3495365"/>
              <a:ext cx="919800" cy="4910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548E09E-D136-476C-8F0C-485F9BA612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0574" y="3491045"/>
                <a:ext cx="92844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AB49CB4-5C15-44B9-B4CD-9156D7C30257}"/>
                  </a:ext>
                </a:extLst>
              </p14:cNvPr>
              <p14:cNvContentPartPr/>
              <p14:nvPr/>
            </p14:nvContentPartPr>
            <p14:xfrm>
              <a:off x="5441494" y="3174965"/>
              <a:ext cx="1081800" cy="3409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AB49CB4-5C15-44B9-B4CD-9156D7C302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37174" y="3170645"/>
                <a:ext cx="109044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4F93C5A1-5A4D-4477-B5CF-88BC49D4312E}"/>
              </a:ext>
            </a:extLst>
          </p:cNvPr>
          <p:cNvGrpSpPr/>
          <p:nvPr/>
        </p:nvGrpSpPr>
        <p:grpSpPr>
          <a:xfrm>
            <a:off x="3862174" y="1451645"/>
            <a:ext cx="4331880" cy="1942920"/>
            <a:chOff x="3862174" y="1451645"/>
            <a:chExt cx="4331880" cy="19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F0F937F-6774-41DA-AB07-2671E31E8867}"/>
                    </a:ext>
                  </a:extLst>
                </p14:cNvPr>
                <p14:cNvContentPartPr/>
                <p14:nvPr/>
              </p14:nvContentPartPr>
              <p14:xfrm>
                <a:off x="3963694" y="2252285"/>
                <a:ext cx="234000" cy="2059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F0F937F-6774-41DA-AB07-2671E31E88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59374" y="2247965"/>
                  <a:ext cx="242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197C7F9-B956-43F4-9180-26DBC7BBD958}"/>
                    </a:ext>
                  </a:extLst>
                </p14:cNvPr>
                <p14:cNvContentPartPr/>
                <p14:nvPr/>
              </p14:nvContentPartPr>
              <p14:xfrm>
                <a:off x="3882334" y="2293325"/>
                <a:ext cx="204840" cy="216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197C7F9-B956-43F4-9180-26DBC7BBD9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78014" y="2289005"/>
                  <a:ext cx="213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D04E26-4225-4502-BBDD-575597C00621}"/>
                    </a:ext>
                  </a:extLst>
                </p14:cNvPr>
                <p14:cNvContentPartPr/>
                <p14:nvPr/>
              </p14:nvContentPartPr>
              <p14:xfrm>
                <a:off x="4336654" y="2029805"/>
                <a:ext cx="214200" cy="178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D04E26-4225-4502-BBDD-575597C006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32334" y="2025485"/>
                  <a:ext cx="222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319EC76-2465-4AEB-BF17-0010CE41DF20}"/>
                    </a:ext>
                  </a:extLst>
                </p14:cNvPr>
                <p14:cNvContentPartPr/>
                <p14:nvPr/>
              </p14:nvContentPartPr>
              <p14:xfrm>
                <a:off x="4514134" y="1959605"/>
                <a:ext cx="34920" cy="191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319EC76-2465-4AEB-BF17-0010CE41DF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09814" y="1955285"/>
                  <a:ext cx="4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B025E1E-6BDC-49A9-A10B-28DEBD4BDCA1}"/>
                    </a:ext>
                  </a:extLst>
                </p14:cNvPr>
                <p14:cNvContentPartPr/>
                <p14:nvPr/>
              </p14:nvContentPartPr>
              <p14:xfrm>
                <a:off x="4582534" y="2046005"/>
                <a:ext cx="20880" cy="64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B025E1E-6BDC-49A9-A10B-28DEBD4BDC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78214" y="2041685"/>
                  <a:ext cx="29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D3B2EE-200C-426A-81FA-762413456419}"/>
                    </a:ext>
                  </a:extLst>
                </p14:cNvPr>
                <p14:cNvContentPartPr/>
                <p14:nvPr/>
              </p14:nvContentPartPr>
              <p14:xfrm>
                <a:off x="4418014" y="1934765"/>
                <a:ext cx="3600" cy="4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D3B2EE-200C-426A-81FA-7624134564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13694" y="1930445"/>
                  <a:ext cx="12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548247-602D-4F47-885B-D40AA71DFA38}"/>
                    </a:ext>
                  </a:extLst>
                </p14:cNvPr>
                <p14:cNvContentPartPr/>
                <p14:nvPr/>
              </p14:nvContentPartPr>
              <p14:xfrm>
                <a:off x="4587214" y="1958885"/>
                <a:ext cx="203040" cy="151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548247-602D-4F47-885B-D40AA71DFA3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82894" y="1954565"/>
                  <a:ext cx="211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5AC6567-A5AA-497F-8454-DE5A55F699CB}"/>
                    </a:ext>
                  </a:extLst>
                </p14:cNvPr>
                <p14:cNvContentPartPr/>
                <p14:nvPr/>
              </p14:nvContentPartPr>
              <p14:xfrm>
                <a:off x="4779814" y="1887965"/>
                <a:ext cx="178200" cy="108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5AC6567-A5AA-497F-8454-DE5A55F699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75494" y="1883645"/>
                  <a:ext cx="186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5D852B4-DC7D-4241-8561-E2200A133DC3}"/>
                    </a:ext>
                  </a:extLst>
                </p14:cNvPr>
                <p14:cNvContentPartPr/>
                <p14:nvPr/>
              </p14:nvContentPartPr>
              <p14:xfrm>
                <a:off x="4925254" y="1809845"/>
                <a:ext cx="96480" cy="122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5D852B4-DC7D-4241-8561-E2200A133D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20934" y="1805525"/>
                  <a:ext cx="105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EF7FCBA-80B1-4BB7-9CDD-E525F39801EB}"/>
                    </a:ext>
                  </a:extLst>
                </p14:cNvPr>
                <p14:cNvContentPartPr/>
                <p14:nvPr/>
              </p14:nvContentPartPr>
              <p14:xfrm>
                <a:off x="5031454" y="1750445"/>
                <a:ext cx="95760" cy="169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EF7FCBA-80B1-4BB7-9CDD-E525F39801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27134" y="1746125"/>
                  <a:ext cx="104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3FDC76A-61BC-4013-B522-3E37C7F72832}"/>
                    </a:ext>
                  </a:extLst>
                </p14:cNvPr>
                <p14:cNvContentPartPr/>
                <p14:nvPr/>
              </p14:nvContentPartPr>
              <p14:xfrm>
                <a:off x="5058454" y="1833245"/>
                <a:ext cx="86400" cy="17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3FDC76A-61BC-4013-B522-3E37C7F728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54134" y="1828925"/>
                  <a:ext cx="95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73A043E-0B6B-4113-BB92-0D03E55F5C7A}"/>
                    </a:ext>
                  </a:extLst>
                </p14:cNvPr>
                <p14:cNvContentPartPr/>
                <p14:nvPr/>
              </p14:nvContentPartPr>
              <p14:xfrm>
                <a:off x="5133334" y="1799765"/>
                <a:ext cx="48600" cy="38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73A043E-0B6B-4113-BB92-0D03E55F5C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29014" y="1795445"/>
                  <a:ext cx="57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1B2F9C-DE0D-47C0-BE38-5C9FA749B4EF}"/>
                    </a:ext>
                  </a:extLst>
                </p14:cNvPr>
                <p14:cNvContentPartPr/>
                <p14:nvPr/>
              </p14:nvContentPartPr>
              <p14:xfrm>
                <a:off x="5130454" y="1691765"/>
                <a:ext cx="185760" cy="145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1B2F9C-DE0D-47C0-BE38-5C9FA749B4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26134" y="1687445"/>
                  <a:ext cx="19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B5F03BD-7C41-4B44-8AC5-B05ACE989394}"/>
                    </a:ext>
                  </a:extLst>
                </p14:cNvPr>
                <p14:cNvContentPartPr/>
                <p14:nvPr/>
              </p14:nvContentPartPr>
              <p14:xfrm>
                <a:off x="4101214" y="1451645"/>
                <a:ext cx="1508400" cy="865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B5F03BD-7C41-4B44-8AC5-B05ACE9893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96894" y="1447325"/>
                  <a:ext cx="151704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605DA3-0368-4CD1-8BEB-3A65421773E6}"/>
                    </a:ext>
                  </a:extLst>
                </p14:cNvPr>
                <p14:cNvContentPartPr/>
                <p14:nvPr/>
              </p14:nvContentPartPr>
              <p14:xfrm>
                <a:off x="3862174" y="2926565"/>
                <a:ext cx="716760" cy="315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605DA3-0368-4CD1-8BEB-3A65421773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57854" y="2922245"/>
                  <a:ext cx="725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EB194BE-BC59-41B4-8711-1D9F5FD4AF05}"/>
                    </a:ext>
                  </a:extLst>
                </p14:cNvPr>
                <p14:cNvContentPartPr/>
                <p14:nvPr/>
              </p14:nvContentPartPr>
              <p14:xfrm>
                <a:off x="4639054" y="2538845"/>
                <a:ext cx="721080" cy="359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EB194BE-BC59-41B4-8711-1D9F5FD4AF0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34734" y="2534525"/>
                  <a:ext cx="7297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602A8CF-871A-4F70-BDCF-198F86817735}"/>
                    </a:ext>
                  </a:extLst>
                </p14:cNvPr>
                <p14:cNvContentPartPr/>
                <p14:nvPr/>
              </p14:nvContentPartPr>
              <p14:xfrm>
                <a:off x="4506214" y="2685005"/>
                <a:ext cx="458280" cy="292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602A8CF-871A-4F70-BDCF-198F868177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01894" y="2680685"/>
                  <a:ext cx="466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9B357-58A9-4100-AC38-50762DF9C563}"/>
                    </a:ext>
                  </a:extLst>
                </p14:cNvPr>
                <p14:cNvContentPartPr/>
                <p14:nvPr/>
              </p14:nvContentPartPr>
              <p14:xfrm>
                <a:off x="5547334" y="2364245"/>
                <a:ext cx="27000" cy="146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9B357-58A9-4100-AC38-50762DF9C5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43014" y="2359925"/>
                  <a:ext cx="35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9CD2EBC-FF1A-40F3-A4F9-38025C786E6D}"/>
                    </a:ext>
                  </a:extLst>
                </p14:cNvPr>
                <p14:cNvContentPartPr/>
                <p14:nvPr/>
              </p14:nvContentPartPr>
              <p14:xfrm>
                <a:off x="5438614" y="2295485"/>
                <a:ext cx="203760" cy="77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9CD2EBC-FF1A-40F3-A4F9-38025C786E6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34294" y="2291165"/>
                  <a:ext cx="212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D145120-3044-4822-8F9B-1E9B4A0125FA}"/>
                    </a:ext>
                  </a:extLst>
                </p14:cNvPr>
                <p14:cNvContentPartPr/>
                <p14:nvPr/>
              </p14:nvContentPartPr>
              <p14:xfrm>
                <a:off x="5440774" y="2377565"/>
                <a:ext cx="189720" cy="65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D145120-3044-4822-8F9B-1E9B4A0125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36454" y="2373245"/>
                  <a:ext cx="198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B869180-3ABC-491E-BF8E-924A17897F69}"/>
                    </a:ext>
                  </a:extLst>
                </p14:cNvPr>
                <p14:cNvContentPartPr/>
                <p14:nvPr/>
              </p14:nvContentPartPr>
              <p14:xfrm>
                <a:off x="5620054" y="2311325"/>
                <a:ext cx="412200" cy="173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B869180-3ABC-491E-BF8E-924A17897F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15734" y="2307005"/>
                  <a:ext cx="420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889F716-E7D7-44B7-926E-72549C49C50E}"/>
                    </a:ext>
                  </a:extLst>
                </p14:cNvPr>
                <p14:cNvContentPartPr/>
                <p14:nvPr/>
              </p14:nvContentPartPr>
              <p14:xfrm>
                <a:off x="6056374" y="2220605"/>
                <a:ext cx="105840" cy="91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889F716-E7D7-44B7-926E-72549C49C50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52054" y="2216285"/>
                  <a:ext cx="11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0231423-7F1F-4EF1-80FD-E0559DDAC290}"/>
                    </a:ext>
                  </a:extLst>
                </p14:cNvPr>
                <p14:cNvContentPartPr/>
                <p14:nvPr/>
              </p14:nvContentPartPr>
              <p14:xfrm>
                <a:off x="6174094" y="2187125"/>
                <a:ext cx="131040" cy="100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0231423-7F1F-4EF1-80FD-E0559DDAC2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69774" y="2182805"/>
                  <a:ext cx="139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7D1CAE0-39BA-4A06-90CE-385342F594BD}"/>
                    </a:ext>
                  </a:extLst>
                </p14:cNvPr>
                <p14:cNvContentPartPr/>
                <p14:nvPr/>
              </p14:nvContentPartPr>
              <p14:xfrm>
                <a:off x="5428534" y="2256245"/>
                <a:ext cx="1032840" cy="397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7D1CAE0-39BA-4A06-90CE-385342F594B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24214" y="2251925"/>
                  <a:ext cx="10414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984F33F-182D-4CAA-8407-D2910E1BD622}"/>
                    </a:ext>
                  </a:extLst>
                </p14:cNvPr>
                <p14:cNvContentPartPr/>
                <p14:nvPr/>
              </p14:nvContentPartPr>
              <p14:xfrm>
                <a:off x="3899974" y="2663765"/>
                <a:ext cx="697320" cy="283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984F33F-182D-4CAA-8407-D2910E1BD6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95654" y="2659445"/>
                  <a:ext cx="705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A476622-6472-4083-A5A1-40D36A3DF775}"/>
                    </a:ext>
                  </a:extLst>
                </p14:cNvPr>
                <p14:cNvContentPartPr/>
                <p14:nvPr/>
              </p14:nvContentPartPr>
              <p14:xfrm>
                <a:off x="4551214" y="2286485"/>
                <a:ext cx="405360" cy="324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A476622-6472-4083-A5A1-40D36A3DF77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46894" y="2282165"/>
                  <a:ext cx="414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880FED4-A09E-4285-83E8-08EF2AED0293}"/>
                    </a:ext>
                  </a:extLst>
                </p14:cNvPr>
                <p14:cNvContentPartPr/>
                <p14:nvPr/>
              </p14:nvContentPartPr>
              <p14:xfrm>
                <a:off x="4424134" y="2443085"/>
                <a:ext cx="296280" cy="22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880FED4-A09E-4285-83E8-08EF2AED02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19814" y="2438765"/>
                  <a:ext cx="304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1E33BEB-6F99-4B61-9BD5-99C910A20C9E}"/>
                    </a:ext>
                  </a:extLst>
                </p14:cNvPr>
                <p14:cNvContentPartPr/>
                <p14:nvPr/>
              </p14:nvContentPartPr>
              <p14:xfrm>
                <a:off x="4989334" y="2092805"/>
                <a:ext cx="124200" cy="151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1E33BEB-6F99-4B61-9BD5-99C910A20C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85014" y="2088485"/>
                  <a:ext cx="132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ED5981D-81B0-4C0E-A536-088D8EC4AC2C}"/>
                    </a:ext>
                  </a:extLst>
                </p14:cNvPr>
                <p14:cNvContentPartPr/>
                <p14:nvPr/>
              </p14:nvContentPartPr>
              <p14:xfrm>
                <a:off x="5146294" y="2113325"/>
                <a:ext cx="133560" cy="102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ED5981D-81B0-4C0E-A536-088D8EC4AC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41974" y="2109005"/>
                  <a:ext cx="142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209CE6E-EB59-4AB9-A483-8405F801419D}"/>
                    </a:ext>
                  </a:extLst>
                </p14:cNvPr>
                <p14:cNvContentPartPr/>
                <p14:nvPr/>
              </p14:nvContentPartPr>
              <p14:xfrm>
                <a:off x="5258254" y="1972925"/>
                <a:ext cx="46080" cy="198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209CE6E-EB59-4AB9-A483-8405F80141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53934" y="1968605"/>
                  <a:ext cx="54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6BC2528-23FB-47CF-83BB-4C35EA9046B3}"/>
                    </a:ext>
                  </a:extLst>
                </p14:cNvPr>
                <p14:cNvContentPartPr/>
                <p14:nvPr/>
              </p14:nvContentPartPr>
              <p14:xfrm>
                <a:off x="5319454" y="2036645"/>
                <a:ext cx="118800" cy="98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6BC2528-23FB-47CF-83BB-4C35EA9046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15134" y="2032325"/>
                  <a:ext cx="127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29091FC-6881-4748-89B0-736D2E5ECD03}"/>
                    </a:ext>
                  </a:extLst>
                </p14:cNvPr>
                <p14:cNvContentPartPr/>
                <p14:nvPr/>
              </p14:nvContentPartPr>
              <p14:xfrm>
                <a:off x="5416294" y="1983365"/>
                <a:ext cx="123480" cy="125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29091FC-6881-4748-89B0-736D2E5ECD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11974" y="1979045"/>
                  <a:ext cx="132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4567487-7B78-4ECA-822E-2FB3165908E6}"/>
                    </a:ext>
                  </a:extLst>
                </p14:cNvPr>
                <p14:cNvContentPartPr/>
                <p14:nvPr/>
              </p14:nvContentPartPr>
              <p14:xfrm>
                <a:off x="5414494" y="1981205"/>
                <a:ext cx="144360" cy="80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4567487-7B78-4ECA-822E-2FB3165908E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10174" y="1976885"/>
                  <a:ext cx="15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5533CC3-A33A-4364-9572-CD09373A2ED5}"/>
                    </a:ext>
                  </a:extLst>
                </p14:cNvPr>
                <p14:cNvContentPartPr/>
                <p14:nvPr/>
              </p14:nvContentPartPr>
              <p14:xfrm>
                <a:off x="5540494" y="1872845"/>
                <a:ext cx="250920" cy="141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5533CC3-A33A-4364-9572-CD09373A2ED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36174" y="1868525"/>
                  <a:ext cx="259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7AC6337-9E8A-4947-9634-3F96B57D7262}"/>
                    </a:ext>
                  </a:extLst>
                </p14:cNvPr>
                <p14:cNvContentPartPr/>
                <p14:nvPr/>
              </p14:nvContentPartPr>
              <p14:xfrm>
                <a:off x="4990414" y="1881125"/>
                <a:ext cx="942480" cy="515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7AC6337-9E8A-4947-9634-3F96B57D72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86094" y="1876805"/>
                  <a:ext cx="9511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2F79538-DDB1-4E2D-B96C-DD712F812291}"/>
                    </a:ext>
                  </a:extLst>
                </p14:cNvPr>
                <p14:cNvContentPartPr/>
                <p14:nvPr/>
              </p14:nvContentPartPr>
              <p14:xfrm>
                <a:off x="6231334" y="2924765"/>
                <a:ext cx="314640" cy="370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2F79538-DDB1-4E2D-B96C-DD712F8122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27014" y="2920445"/>
                  <a:ext cx="3232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9374ED-2107-4C1D-ABC1-16EB043D7C72}"/>
                    </a:ext>
                  </a:extLst>
                </p14:cNvPr>
                <p14:cNvContentPartPr/>
                <p14:nvPr/>
              </p14:nvContentPartPr>
              <p14:xfrm>
                <a:off x="6151054" y="3048245"/>
                <a:ext cx="248400" cy="346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9374ED-2107-4C1D-ABC1-16EB043D7C7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46734" y="3043925"/>
                  <a:ext cx="257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440EB9-93EA-4648-A9D6-FB6FD505FDA4}"/>
                    </a:ext>
                  </a:extLst>
                </p14:cNvPr>
                <p14:cNvContentPartPr/>
                <p14:nvPr/>
              </p14:nvContentPartPr>
              <p14:xfrm>
                <a:off x="6634534" y="2696165"/>
                <a:ext cx="120240" cy="197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440EB9-93EA-4648-A9D6-FB6FD505FDA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30214" y="2691845"/>
                  <a:ext cx="128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CB7F193-AB1D-49A0-879A-6A4091D66754}"/>
                    </a:ext>
                  </a:extLst>
                </p14:cNvPr>
                <p14:cNvContentPartPr/>
                <p14:nvPr/>
              </p14:nvContentPartPr>
              <p14:xfrm>
                <a:off x="6781414" y="2663405"/>
                <a:ext cx="177120" cy="107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CB7F193-AB1D-49A0-879A-6A4091D6675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77094" y="2659085"/>
                  <a:ext cx="185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106C991-E708-4FF5-A762-A4BB0B965F14}"/>
                    </a:ext>
                  </a:extLst>
                </p14:cNvPr>
                <p14:cNvContentPartPr/>
                <p14:nvPr/>
              </p14:nvContentPartPr>
              <p14:xfrm>
                <a:off x="6869254" y="2530205"/>
                <a:ext cx="187920" cy="129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106C991-E708-4FF5-A762-A4BB0B965F1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64934" y="2525885"/>
                  <a:ext cx="196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8D8AFD9-AE7F-4E27-9727-B9C4F545017E}"/>
                    </a:ext>
                  </a:extLst>
                </p14:cNvPr>
                <p14:cNvContentPartPr/>
                <p14:nvPr/>
              </p14:nvContentPartPr>
              <p14:xfrm>
                <a:off x="6870334" y="2540285"/>
                <a:ext cx="66600" cy="48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8D8AFD9-AE7F-4E27-9727-B9C4F545017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66014" y="2535965"/>
                  <a:ext cx="75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09547A6-1CB5-4B63-9E0A-3039EA473742}"/>
                    </a:ext>
                  </a:extLst>
                </p14:cNvPr>
                <p14:cNvContentPartPr/>
                <p14:nvPr/>
              </p14:nvContentPartPr>
              <p14:xfrm>
                <a:off x="7016134" y="2400245"/>
                <a:ext cx="216360" cy="202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09547A6-1CB5-4B63-9E0A-3039EA47374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11814" y="2395925"/>
                  <a:ext cx="225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9711340-BF54-4335-82BA-355F27525094}"/>
                    </a:ext>
                  </a:extLst>
                </p14:cNvPr>
                <p14:cNvContentPartPr/>
                <p14:nvPr/>
              </p14:nvContentPartPr>
              <p14:xfrm>
                <a:off x="7195414" y="2164085"/>
                <a:ext cx="251280" cy="285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9711340-BF54-4335-82BA-355F2752509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91094" y="2159765"/>
                  <a:ext cx="259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C0D80C3-50C7-4B22-9B36-1C53358D1437}"/>
                    </a:ext>
                  </a:extLst>
                </p14:cNvPr>
                <p14:cNvContentPartPr/>
                <p14:nvPr/>
              </p14:nvContentPartPr>
              <p14:xfrm>
                <a:off x="7429774" y="2200805"/>
                <a:ext cx="89280" cy="96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C0D80C3-50C7-4B22-9B36-1C53358D14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25454" y="2196485"/>
                  <a:ext cx="97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C2F19C2-5BA5-4654-9A38-366832E54D90}"/>
                    </a:ext>
                  </a:extLst>
                </p14:cNvPr>
                <p14:cNvContentPartPr/>
                <p14:nvPr/>
              </p14:nvContentPartPr>
              <p14:xfrm>
                <a:off x="7226014" y="2180645"/>
                <a:ext cx="47520" cy="21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C2F19C2-5BA5-4654-9A38-366832E54D9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21694" y="2176325"/>
                  <a:ext cx="56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F1E21C2-761D-4D2C-AB49-296D53A6310B}"/>
                    </a:ext>
                  </a:extLst>
                </p14:cNvPr>
                <p14:cNvContentPartPr/>
                <p14:nvPr/>
              </p14:nvContentPartPr>
              <p14:xfrm>
                <a:off x="7492774" y="2088485"/>
                <a:ext cx="165240" cy="259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F1E21C2-761D-4D2C-AB49-296D53A631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88454" y="2084165"/>
                  <a:ext cx="173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EF2D3EF-CB95-4989-A412-FA8950EF58F2}"/>
                    </a:ext>
                  </a:extLst>
                </p14:cNvPr>
                <p14:cNvContentPartPr/>
                <p14:nvPr/>
              </p14:nvContentPartPr>
              <p14:xfrm>
                <a:off x="7623814" y="2005685"/>
                <a:ext cx="100800" cy="141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EF2D3EF-CB95-4989-A412-FA8950EF58F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19494" y="2001365"/>
                  <a:ext cx="109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70885F2-A9FD-4992-B55F-9E6B46229624}"/>
                    </a:ext>
                  </a:extLst>
                </p14:cNvPr>
                <p14:cNvContentPartPr/>
                <p14:nvPr/>
              </p14:nvContentPartPr>
              <p14:xfrm>
                <a:off x="7731454" y="1866005"/>
                <a:ext cx="162720" cy="217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70885F2-A9FD-4992-B55F-9E6B4622962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27134" y="1861685"/>
                  <a:ext cx="171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098E61B-08C0-41FF-AD29-98D126DEDD8E}"/>
                    </a:ext>
                  </a:extLst>
                </p14:cNvPr>
                <p14:cNvContentPartPr/>
                <p14:nvPr/>
              </p14:nvContentPartPr>
              <p14:xfrm>
                <a:off x="6712294" y="1871765"/>
                <a:ext cx="1481760" cy="1163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098E61B-08C0-41FF-AD29-98D126DEDD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07974" y="1867445"/>
                  <a:ext cx="1490400" cy="11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162E586B-379D-4690-8EEC-9068A8961515}"/>
                  </a:ext>
                </a:extLst>
              </p14:cNvPr>
              <p14:cNvContentPartPr/>
              <p14:nvPr/>
            </p14:nvContentPartPr>
            <p14:xfrm>
              <a:off x="6202534" y="3622445"/>
              <a:ext cx="993240" cy="22654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162E586B-379D-4690-8EEC-9068A89615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198214" y="3618125"/>
                <a:ext cx="1001880" cy="22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C14E442D-DBC7-452D-8CF3-F40FB185E89A}"/>
                  </a:ext>
                </a:extLst>
              </p14:cNvPr>
              <p14:cNvContentPartPr/>
              <p14:nvPr/>
            </p14:nvContentPartPr>
            <p14:xfrm>
              <a:off x="6131614" y="3909005"/>
              <a:ext cx="873360" cy="2624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C14E442D-DBC7-452D-8CF3-F40FB185E89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27294" y="3904685"/>
                <a:ext cx="88200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4D461EB-8D8F-41DA-9F7A-03BD07B8EFC4}"/>
              </a:ext>
            </a:extLst>
          </p:cNvPr>
          <p:cNvGrpSpPr/>
          <p:nvPr/>
        </p:nvGrpSpPr>
        <p:grpSpPr>
          <a:xfrm>
            <a:off x="6227014" y="4215725"/>
            <a:ext cx="1765800" cy="1982880"/>
            <a:chOff x="6227014" y="4215725"/>
            <a:chExt cx="1765800" cy="19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130DF6A-6F99-4155-BF63-12B2529CD7D9}"/>
                    </a:ext>
                  </a:extLst>
                </p14:cNvPr>
                <p14:cNvContentPartPr/>
                <p14:nvPr/>
              </p14:nvContentPartPr>
              <p14:xfrm>
                <a:off x="6227014" y="4215725"/>
                <a:ext cx="856080" cy="1686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130DF6A-6F99-4155-BF63-12B2529CD7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22694" y="4211405"/>
                  <a:ext cx="864720" cy="16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D58307D-9A51-4641-8BD4-41AF050E95F0}"/>
                    </a:ext>
                  </a:extLst>
                </p14:cNvPr>
                <p14:cNvContentPartPr/>
                <p14:nvPr/>
              </p14:nvContentPartPr>
              <p14:xfrm>
                <a:off x="7058974" y="5633405"/>
                <a:ext cx="933840" cy="565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D58307D-9A51-4641-8BD4-41AF050E95F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54654" y="5629085"/>
                  <a:ext cx="942480" cy="57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EAD5EAA-3761-44D2-A04E-FED90FAE1F2D}"/>
                  </a:ext>
                </a:extLst>
              </p14:cNvPr>
              <p14:cNvContentPartPr/>
              <p14:nvPr/>
            </p14:nvContentPartPr>
            <p14:xfrm>
              <a:off x="7943494" y="5981885"/>
              <a:ext cx="677520" cy="5317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EAD5EAA-3761-44D2-A04E-FED90FAE1F2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939174" y="5977565"/>
                <a:ext cx="6861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70E23771-929E-4D37-A968-4683605D2BF8}"/>
                  </a:ext>
                </a:extLst>
              </p14:cNvPr>
              <p14:cNvContentPartPr/>
              <p14:nvPr/>
            </p14:nvContentPartPr>
            <p14:xfrm>
              <a:off x="8745934" y="291005"/>
              <a:ext cx="1035720" cy="7538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70E23771-929E-4D37-A968-4683605D2BF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741614" y="286685"/>
                <a:ext cx="1044360" cy="7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55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50FB76-5A44-EAD2-E78A-4CEEED1F8A0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DA83A0D-04FE-CC50-00B6-69780EFA3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357437"/>
            <a:ext cx="8672532" cy="46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0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09E14F4-E56D-401C-A593-BB1040D16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1" y="391020"/>
            <a:ext cx="8088016" cy="638385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D0DCE4C-D04D-5DB7-91DA-D531FA473D3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5141D5E-63E0-4E72-8293-FD81251317CA}"/>
                  </a:ext>
                </a:extLst>
              </p14:cNvPr>
              <p14:cNvContentPartPr/>
              <p14:nvPr/>
            </p14:nvContentPartPr>
            <p14:xfrm>
              <a:off x="330934" y="269045"/>
              <a:ext cx="3034080" cy="3666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5141D5E-63E0-4E72-8293-FD81251317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614" y="264725"/>
                <a:ext cx="3042720" cy="36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31D8E9C-CC42-484E-9764-3FA80AD0B106}"/>
                  </a:ext>
                </a:extLst>
              </p14:cNvPr>
              <p14:cNvContentPartPr/>
              <p14:nvPr/>
            </p14:nvContentPartPr>
            <p14:xfrm>
              <a:off x="3029494" y="3280085"/>
              <a:ext cx="5559480" cy="36874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31D8E9C-CC42-484E-9764-3FA80AD0B1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5174" y="3275765"/>
                <a:ext cx="5568120" cy="36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8B62653-5C4C-459C-BC97-6A9FEA449807}"/>
                  </a:ext>
                </a:extLst>
              </p14:cNvPr>
              <p14:cNvContentPartPr/>
              <p14:nvPr/>
            </p14:nvContentPartPr>
            <p14:xfrm>
              <a:off x="5534734" y="5463125"/>
              <a:ext cx="920160" cy="958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8B62653-5C4C-459C-BC97-6A9FEA4498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30414" y="5458805"/>
                <a:ext cx="928800" cy="9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83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2D92B14-527A-D6B2-827C-240F1BAF11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3F4D10-EDE1-ACA5-D5EB-33282C38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5" y="598795"/>
            <a:ext cx="9156986" cy="55966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E104CE9-AED3-43EF-88CC-7B552F104E66}"/>
                  </a:ext>
                </a:extLst>
              </p14:cNvPr>
              <p14:cNvContentPartPr/>
              <p14:nvPr/>
            </p14:nvContentPartPr>
            <p14:xfrm>
              <a:off x="5511694" y="4679405"/>
              <a:ext cx="284400" cy="432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E104CE9-AED3-43EF-88CC-7B552F104E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374" y="4675085"/>
                <a:ext cx="2930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2CA2F72-30C4-4DF6-8692-8C22EB1B52C6}"/>
                  </a:ext>
                </a:extLst>
              </p14:cNvPr>
              <p14:cNvContentPartPr/>
              <p14:nvPr/>
            </p14:nvContentPartPr>
            <p14:xfrm>
              <a:off x="8205214" y="1370285"/>
              <a:ext cx="697680" cy="844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2CA2F72-30C4-4DF6-8692-8C22EB1B52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00894" y="1365965"/>
                <a:ext cx="706320" cy="8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72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2D92B14-527A-D6B2-827C-240F1BAF11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3C945C-6AFD-67E8-DF17-B58A1FE1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88957" cy="46889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150E33-FD11-9601-06ED-47B67C14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049" y="0"/>
            <a:ext cx="4727119" cy="360753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AE70D5-A347-4CF2-B301-FA366B9757F3}"/>
              </a:ext>
            </a:extLst>
          </p:cNvPr>
          <p:cNvGrpSpPr/>
          <p:nvPr/>
        </p:nvGrpSpPr>
        <p:grpSpPr>
          <a:xfrm>
            <a:off x="1052014" y="266525"/>
            <a:ext cx="783360" cy="187920"/>
            <a:chOff x="1052014" y="266525"/>
            <a:chExt cx="78336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A3B7EBC-E140-4FA0-8548-6D9AC1BDC34D}"/>
                    </a:ext>
                  </a:extLst>
                </p14:cNvPr>
                <p14:cNvContentPartPr/>
                <p14:nvPr/>
              </p14:nvContentPartPr>
              <p14:xfrm>
                <a:off x="1052014" y="288125"/>
                <a:ext cx="105840" cy="1663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A3B7EBC-E140-4FA0-8548-6D9AC1BDC3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7694" y="283805"/>
                  <a:ext cx="114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C8305D8-B3E7-44BE-AE6E-124724D21F8A}"/>
                    </a:ext>
                  </a:extLst>
                </p14:cNvPr>
                <p14:cNvContentPartPr/>
                <p14:nvPr/>
              </p14:nvContentPartPr>
              <p14:xfrm>
                <a:off x="1182694" y="273365"/>
                <a:ext cx="102960" cy="174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C8305D8-B3E7-44BE-AE6E-124724D21F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8374" y="269045"/>
                  <a:ext cx="111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A0BCDDF-D5AC-451A-98C4-7A33C7DC3FC3}"/>
                    </a:ext>
                  </a:extLst>
                </p14:cNvPr>
                <p14:cNvContentPartPr/>
                <p14:nvPr/>
              </p14:nvContentPartPr>
              <p14:xfrm>
                <a:off x="1347574" y="266525"/>
                <a:ext cx="88920" cy="146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A0BCDDF-D5AC-451A-98C4-7A33C7DC3F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43254" y="262205"/>
                  <a:ext cx="97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AA2DD03-CDA5-4D68-BCC3-611349984529}"/>
                    </a:ext>
                  </a:extLst>
                </p14:cNvPr>
                <p14:cNvContentPartPr/>
                <p14:nvPr/>
              </p14:nvContentPartPr>
              <p14:xfrm>
                <a:off x="1472854" y="275165"/>
                <a:ext cx="64080" cy="107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AA2DD03-CDA5-4D68-BCC3-6113499845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8534" y="270845"/>
                  <a:ext cx="72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488FDC1-E088-4F97-A45D-1FF74D7B022C}"/>
                    </a:ext>
                  </a:extLst>
                </p14:cNvPr>
                <p14:cNvContentPartPr/>
                <p14:nvPr/>
              </p14:nvContentPartPr>
              <p14:xfrm>
                <a:off x="1555654" y="283085"/>
                <a:ext cx="279720" cy="108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488FDC1-E088-4F97-A45D-1FF74D7B02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51334" y="278765"/>
                  <a:ext cx="2883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8B4CFA9-AE19-4C03-A745-876C0DE1237D}"/>
              </a:ext>
            </a:extLst>
          </p:cNvPr>
          <p:cNvGrpSpPr/>
          <p:nvPr/>
        </p:nvGrpSpPr>
        <p:grpSpPr>
          <a:xfrm>
            <a:off x="7841614" y="61685"/>
            <a:ext cx="1452240" cy="236160"/>
            <a:chOff x="7841614" y="61685"/>
            <a:chExt cx="145224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C0A4F59-313D-4322-8E5A-592141DC45DD}"/>
                    </a:ext>
                  </a:extLst>
                </p14:cNvPr>
                <p14:cNvContentPartPr/>
                <p14:nvPr/>
              </p14:nvContentPartPr>
              <p14:xfrm>
                <a:off x="7841614" y="82205"/>
                <a:ext cx="213120" cy="185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C0A4F59-313D-4322-8E5A-592141DC45D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37294" y="77885"/>
                  <a:ext cx="221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A887CF3-DF2C-4F2B-AF92-2898E062CE8F}"/>
                    </a:ext>
                  </a:extLst>
                </p14:cNvPr>
                <p14:cNvContentPartPr/>
                <p14:nvPr/>
              </p14:nvContentPartPr>
              <p14:xfrm>
                <a:off x="8053294" y="95885"/>
                <a:ext cx="195840" cy="201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A887CF3-DF2C-4F2B-AF92-2898E062CE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48974" y="91565"/>
                  <a:ext cx="204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B182447-FFB9-4FB2-B98B-679D1B501982}"/>
                    </a:ext>
                  </a:extLst>
                </p14:cNvPr>
                <p14:cNvContentPartPr/>
                <p14:nvPr/>
              </p14:nvContentPartPr>
              <p14:xfrm>
                <a:off x="8362534" y="117485"/>
                <a:ext cx="253800" cy="72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B182447-FFB9-4FB2-B98B-679D1B5019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58214" y="113165"/>
                  <a:ext cx="26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2DB9C4-155E-4AB1-A074-A3D4F2FF7A82}"/>
                    </a:ext>
                  </a:extLst>
                </p14:cNvPr>
                <p14:cNvContentPartPr/>
                <p14:nvPr/>
              </p14:nvContentPartPr>
              <p14:xfrm>
                <a:off x="8731534" y="61685"/>
                <a:ext cx="115560" cy="123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2DB9C4-155E-4AB1-A074-A3D4F2FF7A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27214" y="57365"/>
                  <a:ext cx="124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24B2DAD-EB6E-4789-A899-EE34FFD33DAB}"/>
                    </a:ext>
                  </a:extLst>
                </p14:cNvPr>
                <p14:cNvContentPartPr/>
                <p14:nvPr/>
              </p14:nvContentPartPr>
              <p14:xfrm>
                <a:off x="8816854" y="89765"/>
                <a:ext cx="86760" cy="63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24B2DAD-EB6E-4789-A899-EE34FFD33D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12534" y="85445"/>
                  <a:ext cx="95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5100FD3-0D93-4BB0-868E-80C252622572}"/>
                    </a:ext>
                  </a:extLst>
                </p14:cNvPr>
                <p14:cNvContentPartPr/>
                <p14:nvPr/>
              </p14:nvContentPartPr>
              <p14:xfrm>
                <a:off x="8895334" y="89045"/>
                <a:ext cx="108720" cy="66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5100FD3-0D93-4BB0-868E-80C2526225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91014" y="84725"/>
                  <a:ext cx="117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A1BB2D-EF6C-490C-AEA9-5D7A533CB103}"/>
                    </a:ext>
                  </a:extLst>
                </p14:cNvPr>
                <p14:cNvContentPartPr/>
                <p14:nvPr/>
              </p14:nvContentPartPr>
              <p14:xfrm>
                <a:off x="8969134" y="82565"/>
                <a:ext cx="108720" cy="86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A1BB2D-EF6C-490C-AEA9-5D7A533CB1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64814" y="78245"/>
                  <a:ext cx="117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E58402C-01C3-4930-8805-410235194607}"/>
                    </a:ext>
                  </a:extLst>
                </p14:cNvPr>
                <p14:cNvContentPartPr/>
                <p14:nvPr/>
              </p14:nvContentPartPr>
              <p14:xfrm>
                <a:off x="9069934" y="74645"/>
                <a:ext cx="223920" cy="93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E58402C-01C3-4930-8805-4102351946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65614" y="70325"/>
                  <a:ext cx="2325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7A062CC-D0E8-40B8-A19C-0357F36CBCC6}"/>
                  </a:ext>
                </a:extLst>
              </p14:cNvPr>
              <p14:cNvContentPartPr/>
              <p14:nvPr/>
            </p14:nvContentPartPr>
            <p14:xfrm>
              <a:off x="2101774" y="2528765"/>
              <a:ext cx="3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7A062CC-D0E8-40B8-A19C-0357F36CBC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97454" y="252444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BBE89C9-56D1-4065-AD6F-C13B90EA6FC8}"/>
                  </a:ext>
                </a:extLst>
              </p14:cNvPr>
              <p14:cNvContentPartPr/>
              <p14:nvPr/>
            </p14:nvContentPartPr>
            <p14:xfrm>
              <a:off x="1821694" y="2543885"/>
              <a:ext cx="89280" cy="3884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BBE89C9-56D1-4065-AD6F-C13B90EA6F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7374" y="2539565"/>
                <a:ext cx="9792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54F086E9-A520-4947-9F0C-E87CBC0E9691}"/>
              </a:ext>
            </a:extLst>
          </p:cNvPr>
          <p:cNvGrpSpPr/>
          <p:nvPr/>
        </p:nvGrpSpPr>
        <p:grpSpPr>
          <a:xfrm>
            <a:off x="2108974" y="2726045"/>
            <a:ext cx="677160" cy="517320"/>
            <a:chOff x="2108974" y="2726045"/>
            <a:chExt cx="67716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CF75851-031E-4DAD-9345-DA4194C9CF4D}"/>
                    </a:ext>
                  </a:extLst>
                </p14:cNvPr>
                <p14:cNvContentPartPr/>
                <p14:nvPr/>
              </p14:nvContentPartPr>
              <p14:xfrm>
                <a:off x="2108974" y="3131765"/>
                <a:ext cx="70560" cy="79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CF75851-031E-4DAD-9345-DA4194C9CF4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04654" y="3127445"/>
                  <a:ext cx="79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0D976E2-116A-41A3-899F-B9224DEFE6A8}"/>
                    </a:ext>
                  </a:extLst>
                </p14:cNvPr>
                <p14:cNvContentPartPr/>
                <p14:nvPr/>
              </p14:nvContentPartPr>
              <p14:xfrm>
                <a:off x="2203294" y="3135005"/>
                <a:ext cx="50040" cy="92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0D976E2-116A-41A3-899F-B9224DEFE6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98974" y="3130685"/>
                  <a:ext cx="58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642695C-53D2-4558-8C10-CD691C08A37B}"/>
                    </a:ext>
                  </a:extLst>
                </p14:cNvPr>
                <p14:cNvContentPartPr/>
                <p14:nvPr/>
              </p14:nvContentPartPr>
              <p14:xfrm>
                <a:off x="2243974" y="3101165"/>
                <a:ext cx="159120" cy="142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642695C-53D2-4558-8C10-CD691C08A37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39654" y="3096845"/>
                  <a:ext cx="167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62B69D4-A79C-427B-830A-3F2296BBA912}"/>
                    </a:ext>
                  </a:extLst>
                </p14:cNvPr>
                <p14:cNvContentPartPr/>
                <p14:nvPr/>
              </p14:nvContentPartPr>
              <p14:xfrm>
                <a:off x="2375014" y="3059045"/>
                <a:ext cx="173160" cy="153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62B69D4-A79C-427B-830A-3F2296BBA9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70694" y="3054725"/>
                  <a:ext cx="181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CC1E899-D44F-4B18-A709-AF162889D393}"/>
                    </a:ext>
                  </a:extLst>
                </p14:cNvPr>
                <p14:cNvContentPartPr/>
                <p14:nvPr/>
              </p14:nvContentPartPr>
              <p14:xfrm>
                <a:off x="2469334" y="3099365"/>
                <a:ext cx="117360" cy="128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CC1E899-D44F-4B18-A709-AF162889D3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65014" y="3095045"/>
                  <a:ext cx="126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D7F12E8-0F60-4E1C-B75C-403E72407A64}"/>
                    </a:ext>
                  </a:extLst>
                </p14:cNvPr>
                <p14:cNvContentPartPr/>
                <p14:nvPr/>
              </p14:nvContentPartPr>
              <p14:xfrm>
                <a:off x="2414254" y="3009725"/>
                <a:ext cx="136080" cy="126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D7F12E8-0F60-4E1C-B75C-403E72407A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09934" y="3005405"/>
                  <a:ext cx="144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E2A3F02-4A48-4466-898D-A39BAE047B9A}"/>
                    </a:ext>
                  </a:extLst>
                </p14:cNvPr>
                <p14:cNvContentPartPr/>
                <p14:nvPr/>
              </p14:nvContentPartPr>
              <p14:xfrm>
                <a:off x="2318134" y="2780405"/>
                <a:ext cx="466920" cy="173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E2A3F02-4A48-4466-898D-A39BAE047B9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13814" y="2776085"/>
                  <a:ext cx="475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C1F841C-ACD5-4E9B-9894-8F02FBD6068B}"/>
                    </a:ext>
                  </a:extLst>
                </p14:cNvPr>
                <p14:cNvContentPartPr/>
                <p14:nvPr/>
              </p14:nvContentPartPr>
              <p14:xfrm>
                <a:off x="2268814" y="2884085"/>
                <a:ext cx="102240" cy="5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C1F841C-ACD5-4E9B-9894-8F02FBD606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64494" y="2879765"/>
                  <a:ext cx="110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DB919EB-CF53-4F0B-A40F-6EA887AD5527}"/>
                    </a:ext>
                  </a:extLst>
                </p14:cNvPr>
                <p14:cNvContentPartPr/>
                <p14:nvPr/>
              </p14:nvContentPartPr>
              <p14:xfrm>
                <a:off x="2328214" y="2882285"/>
                <a:ext cx="32040" cy="41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DB919EB-CF53-4F0B-A40F-6EA887AD552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23894" y="2877965"/>
                  <a:ext cx="40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0F441B8-8B09-408D-B82D-AAE842628F24}"/>
                    </a:ext>
                  </a:extLst>
                </p14:cNvPr>
                <p14:cNvContentPartPr/>
                <p14:nvPr/>
              </p14:nvContentPartPr>
              <p14:xfrm>
                <a:off x="2270974" y="2726045"/>
                <a:ext cx="502560" cy="17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0F441B8-8B09-408D-B82D-AAE842628F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66654" y="2721725"/>
                  <a:ext cx="511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8BE1337-985C-4906-ADAA-6BC42E032EC8}"/>
                    </a:ext>
                  </a:extLst>
                </p14:cNvPr>
                <p14:cNvContentPartPr/>
                <p14:nvPr/>
              </p14:nvContentPartPr>
              <p14:xfrm>
                <a:off x="2368894" y="2801285"/>
                <a:ext cx="74160" cy="131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8BE1337-985C-4906-ADAA-6BC42E032EC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64574" y="2796965"/>
                  <a:ext cx="82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6558D5B-1E9F-464F-A49B-C8C695CE5236}"/>
                    </a:ext>
                  </a:extLst>
                </p14:cNvPr>
                <p14:cNvContentPartPr/>
                <p14:nvPr/>
              </p14:nvContentPartPr>
              <p14:xfrm>
                <a:off x="2414254" y="2822525"/>
                <a:ext cx="57600" cy="1252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6558D5B-1E9F-464F-A49B-C8C695CE523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09934" y="2818205"/>
                  <a:ext cx="66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D8A2B3D-6826-4FCC-8CE4-D9997FEB0271}"/>
                    </a:ext>
                  </a:extLst>
                </p14:cNvPr>
                <p14:cNvContentPartPr/>
                <p14:nvPr/>
              </p14:nvContentPartPr>
              <p14:xfrm>
                <a:off x="2498854" y="2794805"/>
                <a:ext cx="129240" cy="206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D8A2B3D-6826-4FCC-8CE4-D9997FEB02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94534" y="2790485"/>
                  <a:ext cx="137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60B291A-156C-4C15-AD84-61908AB20CD0}"/>
                    </a:ext>
                  </a:extLst>
                </p14:cNvPr>
                <p14:cNvContentPartPr/>
                <p14:nvPr/>
              </p14:nvContentPartPr>
              <p14:xfrm>
                <a:off x="2624494" y="2868965"/>
                <a:ext cx="58320" cy="77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60B291A-156C-4C15-AD84-61908AB20CD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0174" y="2864645"/>
                  <a:ext cx="66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57F8F1F-8268-45DD-8A94-D6218674E288}"/>
                    </a:ext>
                  </a:extLst>
                </p14:cNvPr>
                <p14:cNvContentPartPr/>
                <p14:nvPr/>
              </p14:nvContentPartPr>
              <p14:xfrm>
                <a:off x="2593174" y="2816405"/>
                <a:ext cx="192960" cy="209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57F8F1F-8268-45DD-8A94-D6218674E2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88854" y="2812085"/>
                  <a:ext cx="2016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304D106E-2AE8-43FC-8151-A092CE9C9761}"/>
              </a:ext>
            </a:extLst>
          </p:cNvPr>
          <p:cNvGrpSpPr/>
          <p:nvPr/>
        </p:nvGrpSpPr>
        <p:grpSpPr>
          <a:xfrm>
            <a:off x="3192934" y="2886965"/>
            <a:ext cx="79560" cy="101160"/>
            <a:chOff x="3192934" y="2886965"/>
            <a:chExt cx="7956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44D4BA6-2134-46A1-895A-8ABD23DEE4A1}"/>
                    </a:ext>
                  </a:extLst>
                </p14:cNvPr>
                <p14:cNvContentPartPr/>
                <p14:nvPr/>
              </p14:nvContentPartPr>
              <p14:xfrm>
                <a:off x="3192934" y="2886965"/>
                <a:ext cx="20520" cy="1011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44D4BA6-2134-46A1-895A-8ABD23DEE4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88614" y="2882645"/>
                  <a:ext cx="29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62E6AA0-3485-4D15-BF7D-14388DB71435}"/>
                    </a:ext>
                  </a:extLst>
                </p14:cNvPr>
                <p14:cNvContentPartPr/>
                <p14:nvPr/>
              </p14:nvContentPartPr>
              <p14:xfrm>
                <a:off x="3212374" y="2908205"/>
                <a:ext cx="60120" cy="74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62E6AA0-3485-4D15-BF7D-14388DB714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08054" y="2903885"/>
                  <a:ext cx="687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9415162F-0873-483D-89A5-A4707398D1A6}"/>
              </a:ext>
            </a:extLst>
          </p:cNvPr>
          <p:cNvGrpSpPr/>
          <p:nvPr/>
        </p:nvGrpSpPr>
        <p:grpSpPr>
          <a:xfrm>
            <a:off x="37174" y="4666085"/>
            <a:ext cx="4433400" cy="1729080"/>
            <a:chOff x="37174" y="4666085"/>
            <a:chExt cx="4433400" cy="172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3BD223D-528C-4056-B97D-D1D8DAB961DD}"/>
                    </a:ext>
                  </a:extLst>
                </p14:cNvPr>
                <p14:cNvContentPartPr/>
                <p14:nvPr/>
              </p14:nvContentPartPr>
              <p14:xfrm>
                <a:off x="112054" y="4755725"/>
                <a:ext cx="2160" cy="83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3BD223D-528C-4056-B97D-D1D8DAB961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734" y="4751405"/>
                  <a:ext cx="10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8F2BEB2-AB25-4E8A-91B1-FB79D18A9BF9}"/>
                    </a:ext>
                  </a:extLst>
                </p14:cNvPr>
                <p14:cNvContentPartPr/>
                <p14:nvPr/>
              </p14:nvContentPartPr>
              <p14:xfrm>
                <a:off x="107734" y="4737005"/>
                <a:ext cx="93600" cy="49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8F2BEB2-AB25-4E8A-91B1-FB79D18A9B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414" y="4732685"/>
                  <a:ext cx="102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D630ABE-6FAB-4420-87D5-36F28749D7AA}"/>
                    </a:ext>
                  </a:extLst>
                </p14:cNvPr>
                <p14:cNvContentPartPr/>
                <p14:nvPr/>
              </p14:nvContentPartPr>
              <p14:xfrm>
                <a:off x="112054" y="4839605"/>
                <a:ext cx="79920" cy="10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D630ABE-6FAB-4420-87D5-36F28749D7A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734" y="4835285"/>
                  <a:ext cx="88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3D29954-DBA8-4650-BE52-72F262D0B176}"/>
                    </a:ext>
                  </a:extLst>
                </p14:cNvPr>
                <p14:cNvContentPartPr/>
                <p14:nvPr/>
              </p14:nvContentPartPr>
              <p14:xfrm>
                <a:off x="241654" y="4801805"/>
                <a:ext cx="107640" cy="52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3D29954-DBA8-4650-BE52-72F262D0B17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7334" y="4797485"/>
                  <a:ext cx="116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ED45DD4-E654-4627-95A8-AFA91108D3E4}"/>
                    </a:ext>
                  </a:extLst>
                </p14:cNvPr>
                <p14:cNvContentPartPr/>
                <p14:nvPr/>
              </p14:nvContentPartPr>
              <p14:xfrm>
                <a:off x="341734" y="4753925"/>
                <a:ext cx="81720" cy="83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ED45DD4-E654-4627-95A8-AFA91108D3E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7414" y="4749605"/>
                  <a:ext cx="90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B3DA8EC-A355-4631-9318-09C58A20441E}"/>
                    </a:ext>
                  </a:extLst>
                </p14:cNvPr>
                <p14:cNvContentPartPr/>
                <p14:nvPr/>
              </p14:nvContentPartPr>
              <p14:xfrm>
                <a:off x="438214" y="4783445"/>
                <a:ext cx="60840" cy="48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B3DA8EC-A355-4631-9318-09C58A20441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3894" y="4779125"/>
                  <a:ext cx="69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6C1366-A35E-45E4-BC1F-0833D89A3011}"/>
                    </a:ext>
                  </a:extLst>
                </p14:cNvPr>
                <p14:cNvContentPartPr/>
                <p14:nvPr/>
              </p14:nvContentPartPr>
              <p14:xfrm>
                <a:off x="642694" y="4708925"/>
                <a:ext cx="110880" cy="105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6C1366-A35E-45E4-BC1F-0833D89A30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8374" y="4704605"/>
                  <a:ext cx="119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7D0AC11-B99F-4585-9186-9D14F6A0DC11}"/>
                    </a:ext>
                  </a:extLst>
                </p14:cNvPr>
                <p14:cNvContentPartPr/>
                <p14:nvPr/>
              </p14:nvContentPartPr>
              <p14:xfrm>
                <a:off x="797134" y="4791725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7D0AC11-B99F-4585-9186-9D14F6A0DC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2814" y="4787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4E63A0B-E421-4FBF-9924-99CD72D9D43B}"/>
                    </a:ext>
                  </a:extLst>
                </p14:cNvPr>
                <p14:cNvContentPartPr/>
                <p14:nvPr/>
              </p14:nvContentPartPr>
              <p14:xfrm>
                <a:off x="892174" y="4727285"/>
                <a:ext cx="168840" cy="75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4E63A0B-E421-4FBF-9924-99CD72D9D4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7854" y="4722965"/>
                  <a:ext cx="177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077D3FE-BE72-40F0-838B-C428EA721922}"/>
                    </a:ext>
                  </a:extLst>
                </p14:cNvPr>
                <p14:cNvContentPartPr/>
                <p14:nvPr/>
              </p14:nvContentPartPr>
              <p14:xfrm>
                <a:off x="1068934" y="4736645"/>
                <a:ext cx="83880" cy="60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077D3FE-BE72-40F0-838B-C428EA7219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4614" y="4732325"/>
                  <a:ext cx="92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D18C134-79A7-4F08-9D7E-EDF95A79C456}"/>
                    </a:ext>
                  </a:extLst>
                </p14:cNvPr>
                <p14:cNvContentPartPr/>
                <p14:nvPr/>
              </p14:nvContentPartPr>
              <p14:xfrm>
                <a:off x="1173334" y="4685885"/>
                <a:ext cx="74520" cy="109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D18C134-79A7-4F08-9D7E-EDF95A79C4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9014" y="4681565"/>
                  <a:ext cx="83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30868AC-A6F4-4013-98DC-9E17444C6A64}"/>
                    </a:ext>
                  </a:extLst>
                </p14:cNvPr>
                <p14:cNvContentPartPr/>
                <p14:nvPr/>
              </p14:nvContentPartPr>
              <p14:xfrm>
                <a:off x="1254694" y="4689485"/>
                <a:ext cx="42480" cy="109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30868AC-A6F4-4013-98DC-9E17444C6A6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50374" y="4685165"/>
                  <a:ext cx="51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AA408C1-C854-4F71-A3AA-797665F9A602}"/>
                    </a:ext>
                  </a:extLst>
                </p14:cNvPr>
                <p14:cNvContentPartPr/>
                <p14:nvPr/>
              </p14:nvContentPartPr>
              <p14:xfrm>
                <a:off x="1246054" y="4708565"/>
                <a:ext cx="76320" cy="16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AA408C1-C854-4F71-A3AA-797665F9A6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41734" y="4704245"/>
                  <a:ext cx="84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5C09675-406D-4F53-9B9F-F064DFCA0757}"/>
                    </a:ext>
                  </a:extLst>
                </p14:cNvPr>
                <p14:cNvContentPartPr/>
                <p14:nvPr/>
              </p14:nvContentPartPr>
              <p14:xfrm>
                <a:off x="1329214" y="4666085"/>
                <a:ext cx="258480" cy="126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5C09675-406D-4F53-9B9F-F064DFCA07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24894" y="4661765"/>
                  <a:ext cx="267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178926C-E141-49F3-AD47-40B770F313AC}"/>
                    </a:ext>
                  </a:extLst>
                </p14:cNvPr>
                <p14:cNvContentPartPr/>
                <p14:nvPr/>
              </p14:nvContentPartPr>
              <p14:xfrm>
                <a:off x="1550614" y="4694165"/>
                <a:ext cx="40320" cy="6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178926C-E141-49F3-AD47-40B770F313A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46294" y="4689845"/>
                  <a:ext cx="489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B43A2DE-D858-4034-946B-395ACA546518}"/>
                    </a:ext>
                  </a:extLst>
                </p14:cNvPr>
                <p14:cNvContentPartPr/>
                <p14:nvPr/>
              </p14:nvContentPartPr>
              <p14:xfrm>
                <a:off x="1536574" y="4722245"/>
                <a:ext cx="96840" cy="171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B43A2DE-D858-4034-946B-395ACA5465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32254" y="4717925"/>
                  <a:ext cx="105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280F87B-9D09-4993-B5FE-ACF0BA9B8C56}"/>
                    </a:ext>
                  </a:extLst>
                </p14:cNvPr>
                <p14:cNvContentPartPr/>
                <p14:nvPr/>
              </p14:nvContentPartPr>
              <p14:xfrm>
                <a:off x="1765894" y="4713965"/>
                <a:ext cx="109080" cy="88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280F87B-9D09-4993-B5FE-ACF0BA9B8C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1574" y="4709645"/>
                  <a:ext cx="11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7C4413-96A9-4157-A490-DADF57AF4FD0}"/>
                    </a:ext>
                  </a:extLst>
                </p14:cNvPr>
                <p14:cNvContentPartPr/>
                <p14:nvPr/>
              </p14:nvContentPartPr>
              <p14:xfrm>
                <a:off x="1909534" y="4793165"/>
                <a:ext cx="360" cy="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7C4413-96A9-4157-A490-DADF57AF4F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05214" y="4788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A732439-13D9-4AC1-AE44-516FEC78FC2D}"/>
                    </a:ext>
                  </a:extLst>
                </p14:cNvPr>
                <p14:cNvContentPartPr/>
                <p14:nvPr/>
              </p14:nvContentPartPr>
              <p14:xfrm>
                <a:off x="1854814" y="4712165"/>
                <a:ext cx="123120" cy="82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A732439-13D9-4AC1-AE44-516FEC78FC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50494" y="4707845"/>
                  <a:ext cx="131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E6BB25D-B147-43DC-9428-A614B5E1ADAF}"/>
                    </a:ext>
                  </a:extLst>
                </p14:cNvPr>
                <p14:cNvContentPartPr/>
                <p14:nvPr/>
              </p14:nvContentPartPr>
              <p14:xfrm>
                <a:off x="1973974" y="4799645"/>
                <a:ext cx="11880" cy="3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E6BB25D-B147-43DC-9428-A614B5E1ADA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69654" y="4795325"/>
                  <a:ext cx="20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C0231B2-F018-475A-87AF-A029D1361CFD}"/>
                    </a:ext>
                  </a:extLst>
                </p14:cNvPr>
                <p14:cNvContentPartPr/>
                <p14:nvPr/>
              </p14:nvContentPartPr>
              <p14:xfrm>
                <a:off x="2030134" y="4727645"/>
                <a:ext cx="90000" cy="85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C0231B2-F018-475A-87AF-A029D1361CF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25814" y="4723325"/>
                  <a:ext cx="98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E52B74C-513E-4AD2-8FD5-3F6948AA79F4}"/>
                    </a:ext>
                  </a:extLst>
                </p14:cNvPr>
                <p14:cNvContentPartPr/>
                <p14:nvPr/>
              </p14:nvContentPartPr>
              <p14:xfrm>
                <a:off x="2148934" y="4769765"/>
                <a:ext cx="57600" cy="48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E52B74C-513E-4AD2-8FD5-3F6948AA79F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44614" y="4765445"/>
                  <a:ext cx="66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11D660F-6E56-4AE8-9461-E5F499D3758A}"/>
                    </a:ext>
                  </a:extLst>
                </p14:cNvPr>
                <p14:cNvContentPartPr/>
                <p14:nvPr/>
              </p14:nvContentPartPr>
              <p14:xfrm>
                <a:off x="2227414" y="4765445"/>
                <a:ext cx="108720" cy="46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11D660F-6E56-4AE8-9461-E5F499D375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23094" y="4761125"/>
                  <a:ext cx="117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49995B-6491-413C-A568-9B242770AB55}"/>
                    </a:ext>
                  </a:extLst>
                </p14:cNvPr>
                <p14:cNvContentPartPr/>
                <p14:nvPr/>
              </p14:nvContentPartPr>
              <p14:xfrm>
                <a:off x="2462494" y="4719005"/>
                <a:ext cx="130320" cy="82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49995B-6491-413C-A568-9B242770AB5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58174" y="4714685"/>
                  <a:ext cx="138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A67F060-8675-4940-8126-4E55CB773542}"/>
                    </a:ext>
                  </a:extLst>
                </p14:cNvPr>
                <p14:cNvContentPartPr/>
                <p14:nvPr/>
              </p14:nvContentPartPr>
              <p14:xfrm>
                <a:off x="2454934" y="4698485"/>
                <a:ext cx="122040" cy="11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A67F060-8675-4940-8126-4E55CB7735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50614" y="4694165"/>
                  <a:ext cx="130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51F9FD5-3754-41CB-8023-25A2B509E178}"/>
                    </a:ext>
                  </a:extLst>
                </p14:cNvPr>
                <p14:cNvContentPartPr/>
                <p14:nvPr/>
              </p14:nvContentPartPr>
              <p14:xfrm>
                <a:off x="2592094" y="4708565"/>
                <a:ext cx="84240" cy="105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51F9FD5-3754-41CB-8023-25A2B509E17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87774" y="4704245"/>
                  <a:ext cx="92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72CA8F5-9715-4407-AA9A-CBE80A391127}"/>
                    </a:ext>
                  </a:extLst>
                </p14:cNvPr>
                <p14:cNvContentPartPr/>
                <p14:nvPr/>
              </p14:nvContentPartPr>
              <p14:xfrm>
                <a:off x="2714854" y="4717205"/>
                <a:ext cx="23760" cy="84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72CA8F5-9715-4407-AA9A-CBE80A39112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10534" y="4712885"/>
                  <a:ext cx="32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C1C7229-A1F3-4F5B-9BC5-80202E0BAD9C}"/>
                    </a:ext>
                  </a:extLst>
                </p14:cNvPr>
                <p14:cNvContentPartPr/>
                <p14:nvPr/>
              </p14:nvContentPartPr>
              <p14:xfrm>
                <a:off x="2770294" y="4684085"/>
                <a:ext cx="88560" cy="143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C1C7229-A1F3-4F5B-9BC5-80202E0BAD9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65974" y="4679765"/>
                  <a:ext cx="97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2D2D158-F26A-4B48-95D1-D20BBC6A1662}"/>
                    </a:ext>
                  </a:extLst>
                </p14:cNvPr>
                <p14:cNvContentPartPr/>
                <p14:nvPr/>
              </p14:nvContentPartPr>
              <p14:xfrm>
                <a:off x="96934" y="4919525"/>
                <a:ext cx="135360" cy="145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2D2D158-F26A-4B48-95D1-D20BBC6A166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614" y="4915205"/>
                  <a:ext cx="144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F424393-AF9F-4230-9078-70600F8310F7}"/>
                    </a:ext>
                  </a:extLst>
                </p14:cNvPr>
                <p14:cNvContentPartPr/>
                <p14:nvPr/>
              </p14:nvContentPartPr>
              <p14:xfrm>
                <a:off x="234814" y="4981085"/>
                <a:ext cx="82080" cy="64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F424393-AF9F-4230-9078-70600F8310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0494" y="4976765"/>
                  <a:ext cx="90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79F4C4-DFF1-4A43-B721-3180695694C9}"/>
                    </a:ext>
                  </a:extLst>
                </p14:cNvPr>
                <p14:cNvContentPartPr/>
                <p14:nvPr/>
              </p14:nvContentPartPr>
              <p14:xfrm>
                <a:off x="314374" y="4920605"/>
                <a:ext cx="146520" cy="122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79F4C4-DFF1-4A43-B721-3180695694C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0054" y="4916285"/>
                  <a:ext cx="155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5BB58FB-C491-4AC8-98A2-3A7383B13944}"/>
                    </a:ext>
                  </a:extLst>
                </p14:cNvPr>
                <p14:cNvContentPartPr/>
                <p14:nvPr/>
              </p14:nvContentPartPr>
              <p14:xfrm>
                <a:off x="450814" y="4911245"/>
                <a:ext cx="69120" cy="131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5BB58FB-C491-4AC8-98A2-3A7383B1394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6494" y="4906925"/>
                  <a:ext cx="77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8574485-2E78-4F2C-87FA-472A71A00E10}"/>
                    </a:ext>
                  </a:extLst>
                </p14:cNvPr>
                <p14:cNvContentPartPr/>
                <p14:nvPr/>
              </p14:nvContentPartPr>
              <p14:xfrm>
                <a:off x="544414" y="4965245"/>
                <a:ext cx="102960" cy="64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8574485-2E78-4F2C-87FA-472A71A00E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0094" y="4960925"/>
                  <a:ext cx="111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882B2E1-F652-4BB6-AA6D-644E74D4265C}"/>
                    </a:ext>
                  </a:extLst>
                </p14:cNvPr>
                <p14:cNvContentPartPr/>
                <p14:nvPr/>
              </p14:nvContentPartPr>
              <p14:xfrm>
                <a:off x="648094" y="4919165"/>
                <a:ext cx="79920" cy="107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882B2E1-F652-4BB6-AA6D-644E74D426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3774" y="4914845"/>
                  <a:ext cx="88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3FE335C-4FC6-49EF-99E6-CB0F0EBB6588}"/>
                    </a:ext>
                  </a:extLst>
                </p14:cNvPr>
                <p14:cNvContentPartPr/>
                <p14:nvPr/>
              </p14:nvContentPartPr>
              <p14:xfrm>
                <a:off x="728734" y="4930685"/>
                <a:ext cx="109080" cy="68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3FE335C-4FC6-49EF-99E6-CB0F0EBB658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4414" y="4926365"/>
                  <a:ext cx="11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9F4A4BB-65AA-4544-A704-BC98DFF24475}"/>
                    </a:ext>
                  </a:extLst>
                </p14:cNvPr>
                <p14:cNvContentPartPr/>
                <p14:nvPr/>
              </p14:nvContentPartPr>
              <p14:xfrm>
                <a:off x="577174" y="4881005"/>
                <a:ext cx="90360" cy="8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9F4A4BB-65AA-4544-A704-BC98DFF2447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2854" y="4876685"/>
                  <a:ext cx="99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36D0D18-C0DF-4855-8D74-AB7E02CCFF6F}"/>
                    </a:ext>
                  </a:extLst>
                </p14:cNvPr>
                <p14:cNvContentPartPr/>
                <p14:nvPr/>
              </p14:nvContentPartPr>
              <p14:xfrm>
                <a:off x="840334" y="4941125"/>
                <a:ext cx="75600" cy="66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36D0D18-C0DF-4855-8D74-AB7E02CCFF6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6014" y="4936805"/>
                  <a:ext cx="84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59CAA04-6B85-4588-AA3A-D1BF3BC79D2F}"/>
                    </a:ext>
                  </a:extLst>
                </p14:cNvPr>
                <p14:cNvContentPartPr/>
                <p14:nvPr/>
              </p14:nvContentPartPr>
              <p14:xfrm>
                <a:off x="919894" y="4955885"/>
                <a:ext cx="69840" cy="51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59CAA04-6B85-4588-AA3A-D1BF3BC79D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15574" y="4951565"/>
                  <a:ext cx="78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825EFD7-F672-4D02-9D8B-D4EDD6381A37}"/>
                    </a:ext>
                  </a:extLst>
                </p14:cNvPr>
                <p14:cNvContentPartPr/>
                <p14:nvPr/>
              </p14:nvContentPartPr>
              <p14:xfrm>
                <a:off x="1018174" y="4908365"/>
                <a:ext cx="142920" cy="90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825EFD7-F672-4D02-9D8B-D4EDD6381A3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3854" y="4904045"/>
                  <a:ext cx="151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BB65173-001A-4349-9330-787F5CB5973B}"/>
                    </a:ext>
                  </a:extLst>
                </p14:cNvPr>
                <p14:cNvContentPartPr/>
                <p14:nvPr/>
              </p14:nvContentPartPr>
              <p14:xfrm>
                <a:off x="1193494" y="4956245"/>
                <a:ext cx="77400" cy="48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BB65173-001A-4349-9330-787F5CB5973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89174" y="4951925"/>
                  <a:ext cx="86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DECFD4D-A343-4955-A1C5-DE18EB99D441}"/>
                    </a:ext>
                  </a:extLst>
                </p14:cNvPr>
                <p14:cNvContentPartPr/>
                <p14:nvPr/>
              </p14:nvContentPartPr>
              <p14:xfrm>
                <a:off x="1429654" y="4887485"/>
                <a:ext cx="169200" cy="107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DECFD4D-A343-4955-A1C5-DE18EB99D44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5334" y="4883165"/>
                  <a:ext cx="177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3BB9021-BCDA-4B92-987F-1FB353C4CCA0}"/>
                    </a:ext>
                  </a:extLst>
                </p14:cNvPr>
                <p14:cNvContentPartPr/>
                <p14:nvPr/>
              </p14:nvContentPartPr>
              <p14:xfrm>
                <a:off x="1601014" y="4862645"/>
                <a:ext cx="62640" cy="124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3BB9021-BCDA-4B92-987F-1FB353C4CCA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96694" y="4858325"/>
                  <a:ext cx="71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7AF828D-4882-4C75-ACDC-588EB6F0E4F2}"/>
                    </a:ext>
                  </a:extLst>
                </p14:cNvPr>
                <p14:cNvContentPartPr/>
                <p14:nvPr/>
              </p14:nvContentPartPr>
              <p14:xfrm>
                <a:off x="1589134" y="4871645"/>
                <a:ext cx="29520" cy="6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7AF828D-4882-4C75-ACDC-588EB6F0E4F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84814" y="4867325"/>
                  <a:ext cx="381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CC0D657-5DB9-419F-A22B-01A31BD8E13F}"/>
                    </a:ext>
                  </a:extLst>
                </p14:cNvPr>
                <p14:cNvContentPartPr/>
                <p14:nvPr/>
              </p14:nvContentPartPr>
              <p14:xfrm>
                <a:off x="1687774" y="4847165"/>
                <a:ext cx="9360" cy="128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CC0D657-5DB9-419F-A22B-01A31BD8E13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83454" y="4842845"/>
                  <a:ext cx="18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C106B7D-5038-4519-A5EB-AE90DFC3EC73}"/>
                    </a:ext>
                  </a:extLst>
                </p14:cNvPr>
                <p14:cNvContentPartPr/>
                <p14:nvPr/>
              </p14:nvContentPartPr>
              <p14:xfrm>
                <a:off x="1710814" y="4913405"/>
                <a:ext cx="164880" cy="48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C106B7D-5038-4519-A5EB-AE90DFC3EC7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06494" y="4909085"/>
                  <a:ext cx="173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8552563-F200-4303-A73D-F45A1D8322A8}"/>
                    </a:ext>
                  </a:extLst>
                </p14:cNvPr>
                <p14:cNvContentPartPr/>
                <p14:nvPr/>
              </p14:nvContentPartPr>
              <p14:xfrm>
                <a:off x="1945894" y="4877405"/>
                <a:ext cx="55800" cy="96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8552563-F200-4303-A73D-F45A1D8322A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41574" y="4873085"/>
                  <a:ext cx="64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7CBC9D-C328-4D39-B774-1352D5168FCD}"/>
                    </a:ext>
                  </a:extLst>
                </p14:cNvPr>
                <p14:cNvContentPartPr/>
                <p14:nvPr/>
              </p14:nvContentPartPr>
              <p14:xfrm>
                <a:off x="2021134" y="4908725"/>
                <a:ext cx="74160" cy="58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7CBC9D-C328-4D39-B774-1352D5168FC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16814" y="4904405"/>
                  <a:ext cx="82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8F7778B-AB1C-46D9-950C-97BF88E19E8F}"/>
                    </a:ext>
                  </a:extLst>
                </p14:cNvPr>
                <p14:cNvContentPartPr/>
                <p14:nvPr/>
              </p14:nvContentPartPr>
              <p14:xfrm>
                <a:off x="2143894" y="4953005"/>
                <a:ext cx="360" cy="19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8F7778B-AB1C-46D9-950C-97BF88E19E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39574" y="4948685"/>
                  <a:ext cx="9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310F6FA-C58F-4B8F-A181-FAFFF1D17759}"/>
                    </a:ext>
                  </a:extLst>
                </p14:cNvPr>
                <p14:cNvContentPartPr/>
                <p14:nvPr/>
              </p14:nvContentPartPr>
              <p14:xfrm>
                <a:off x="2190694" y="4883885"/>
                <a:ext cx="76680" cy="138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310F6FA-C58F-4B8F-A181-FAFFF1D1775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86374" y="4879565"/>
                  <a:ext cx="85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95F79F6-AC1F-470B-93DB-DBDF57BE114E}"/>
                    </a:ext>
                  </a:extLst>
                </p14:cNvPr>
                <p14:cNvContentPartPr/>
                <p14:nvPr/>
              </p14:nvContentPartPr>
              <p14:xfrm>
                <a:off x="2292934" y="4941125"/>
                <a:ext cx="83160" cy="19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95F79F6-AC1F-470B-93DB-DBDF57BE114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288614" y="4936805"/>
                  <a:ext cx="91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4538F7A-84B1-4F66-B715-9AE8E4A68C4E}"/>
                    </a:ext>
                  </a:extLst>
                </p14:cNvPr>
                <p14:cNvContentPartPr/>
                <p14:nvPr/>
              </p14:nvContentPartPr>
              <p14:xfrm>
                <a:off x="2406334" y="4940405"/>
                <a:ext cx="15120" cy="9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4538F7A-84B1-4F66-B715-9AE8E4A68C4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02014" y="4936085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3397D18-ACB3-4E2D-9A3A-CA5B7AF1F105}"/>
                    </a:ext>
                  </a:extLst>
                </p14:cNvPr>
                <p14:cNvContentPartPr/>
                <p14:nvPr/>
              </p14:nvContentPartPr>
              <p14:xfrm>
                <a:off x="2497774" y="4889645"/>
                <a:ext cx="50760" cy="93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3397D18-ACB3-4E2D-9A3A-CA5B7AF1F10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93454" y="4885325"/>
                  <a:ext cx="59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8E651F2-4300-4834-85AA-516063B8C595}"/>
                    </a:ext>
                  </a:extLst>
                </p14:cNvPr>
                <p14:cNvContentPartPr/>
                <p14:nvPr/>
              </p14:nvContentPartPr>
              <p14:xfrm>
                <a:off x="2558254" y="4895765"/>
                <a:ext cx="81000" cy="97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8E651F2-4300-4834-85AA-516063B8C59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53934" y="4891445"/>
                  <a:ext cx="89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FB1C2AC-20F9-4997-BB67-E8C67A97F668}"/>
                    </a:ext>
                  </a:extLst>
                </p14:cNvPr>
                <p14:cNvContentPartPr/>
                <p14:nvPr/>
              </p14:nvContentPartPr>
              <p14:xfrm>
                <a:off x="2668414" y="4886045"/>
                <a:ext cx="83160" cy="104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FB1C2AC-20F9-4997-BB67-E8C67A97F6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64094" y="4881725"/>
                  <a:ext cx="91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6D3B78E-A6C7-4E34-AB2D-1670D31354E8}"/>
                    </a:ext>
                  </a:extLst>
                </p14:cNvPr>
                <p14:cNvContentPartPr/>
                <p14:nvPr/>
              </p14:nvContentPartPr>
              <p14:xfrm>
                <a:off x="2788654" y="4866605"/>
                <a:ext cx="54000" cy="124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6D3B78E-A6C7-4E34-AB2D-1670D31354E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84334" y="4862285"/>
                  <a:ext cx="62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30482BD-1021-4769-83DC-E113956462A5}"/>
                    </a:ext>
                  </a:extLst>
                </p14:cNvPr>
                <p14:cNvContentPartPr/>
                <p14:nvPr/>
              </p14:nvContentPartPr>
              <p14:xfrm>
                <a:off x="103774" y="5157845"/>
                <a:ext cx="13680" cy="158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30482BD-1021-4769-83DC-E113956462A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454" y="5153525"/>
                  <a:ext cx="22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31DB308-E036-452F-9BF9-361DF4D51896}"/>
                    </a:ext>
                  </a:extLst>
                </p14:cNvPr>
                <p14:cNvContentPartPr/>
                <p14:nvPr/>
              </p14:nvContentPartPr>
              <p14:xfrm>
                <a:off x="49774" y="5158925"/>
                <a:ext cx="112680" cy="56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31DB308-E036-452F-9BF9-361DF4D5189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454" y="5154605"/>
                  <a:ext cx="121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667C49F-6494-4806-B43D-1EA9433E9F2B}"/>
                    </a:ext>
                  </a:extLst>
                </p14:cNvPr>
                <p14:cNvContentPartPr/>
                <p14:nvPr/>
              </p14:nvContentPartPr>
              <p14:xfrm>
                <a:off x="149854" y="5192765"/>
                <a:ext cx="70920" cy="92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667C49F-6494-4806-B43D-1EA9433E9F2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5534" y="5188445"/>
                  <a:ext cx="79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809BF8-97C7-41C9-B4D1-7022D060F580}"/>
                    </a:ext>
                  </a:extLst>
                </p14:cNvPr>
                <p14:cNvContentPartPr/>
                <p14:nvPr/>
              </p14:nvContentPartPr>
              <p14:xfrm>
                <a:off x="236974" y="5145605"/>
                <a:ext cx="63360" cy="152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809BF8-97C7-41C9-B4D1-7022D060F58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2654" y="5141285"/>
                  <a:ext cx="7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9397C73-0FE0-4B46-8F63-CD175CFA3D7D}"/>
                    </a:ext>
                  </a:extLst>
                </p14:cNvPr>
                <p14:cNvContentPartPr/>
                <p14:nvPr/>
              </p14:nvContentPartPr>
              <p14:xfrm>
                <a:off x="311134" y="5194565"/>
                <a:ext cx="271440" cy="77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9397C73-0FE0-4B46-8F63-CD175CFA3D7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6814" y="5190245"/>
                  <a:ext cx="280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80924A0-9445-43E5-A823-62019400A519}"/>
                    </a:ext>
                  </a:extLst>
                </p14:cNvPr>
                <p14:cNvContentPartPr/>
                <p14:nvPr/>
              </p14:nvContentPartPr>
              <p14:xfrm>
                <a:off x="644134" y="5145245"/>
                <a:ext cx="104400" cy="116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80924A0-9445-43E5-A823-62019400A51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9814" y="5140925"/>
                  <a:ext cx="113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E4C2135-ECD6-4D91-918A-107E6ECFB584}"/>
                    </a:ext>
                  </a:extLst>
                </p14:cNvPr>
                <p14:cNvContentPartPr/>
                <p14:nvPr/>
              </p14:nvContentPartPr>
              <p14:xfrm>
                <a:off x="779854" y="5122205"/>
                <a:ext cx="72720" cy="117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E4C2135-ECD6-4D91-918A-107E6ECFB5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5534" y="5117885"/>
                  <a:ext cx="81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70851FA-23B5-4C31-9299-BB3314A23FEB}"/>
                    </a:ext>
                  </a:extLst>
                </p14:cNvPr>
                <p14:cNvContentPartPr/>
                <p14:nvPr/>
              </p14:nvContentPartPr>
              <p14:xfrm>
                <a:off x="867694" y="5132645"/>
                <a:ext cx="56160" cy="93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70851FA-23B5-4C31-9299-BB3314A23FE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3374" y="5128325"/>
                  <a:ext cx="64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8D37BED-F105-4419-A71F-C7E709A242B9}"/>
                    </a:ext>
                  </a:extLst>
                </p14:cNvPr>
                <p14:cNvContentPartPr/>
                <p14:nvPr/>
              </p14:nvContentPartPr>
              <p14:xfrm>
                <a:off x="926014" y="5126165"/>
                <a:ext cx="82080" cy="137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8D37BED-F105-4419-A71F-C7E709A242B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1694" y="5121845"/>
                  <a:ext cx="90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54B72F1-99EC-45FA-9F74-46F169F8EDF1}"/>
                    </a:ext>
                  </a:extLst>
                </p14:cNvPr>
                <p14:cNvContentPartPr/>
                <p14:nvPr/>
              </p14:nvContentPartPr>
              <p14:xfrm>
                <a:off x="1086214" y="5145605"/>
                <a:ext cx="37440" cy="117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54B72F1-99EC-45FA-9F74-46F169F8ED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1894" y="5141285"/>
                  <a:ext cx="46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283C9FD-9479-4787-892B-249CDAE25728}"/>
                    </a:ext>
                  </a:extLst>
                </p14:cNvPr>
                <p14:cNvContentPartPr/>
                <p14:nvPr/>
              </p14:nvContentPartPr>
              <p14:xfrm>
                <a:off x="1079374" y="5121125"/>
                <a:ext cx="136440" cy="1213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283C9FD-9479-4787-892B-249CDAE2572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75054" y="5116805"/>
                  <a:ext cx="145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7BE1B67-D980-4C5B-9D23-676B84352103}"/>
                    </a:ext>
                  </a:extLst>
                </p14:cNvPr>
                <p14:cNvContentPartPr/>
                <p14:nvPr/>
              </p14:nvContentPartPr>
              <p14:xfrm>
                <a:off x="1192054" y="5108885"/>
                <a:ext cx="63720" cy="118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7BE1B67-D980-4C5B-9D23-676B8435210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87734" y="5104565"/>
                  <a:ext cx="72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CE3266D-A887-4138-9F33-8E27F546004D}"/>
                    </a:ext>
                  </a:extLst>
                </p14:cNvPr>
                <p14:cNvContentPartPr/>
                <p14:nvPr/>
              </p14:nvContentPartPr>
              <p14:xfrm>
                <a:off x="1294294" y="5160365"/>
                <a:ext cx="106560" cy="62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CE3266D-A887-4138-9F33-8E27F54600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89974" y="5156045"/>
                  <a:ext cx="115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50E68DF-6FF5-42A5-9A7E-794AD832C9D3}"/>
                    </a:ext>
                  </a:extLst>
                </p14:cNvPr>
                <p14:cNvContentPartPr/>
                <p14:nvPr/>
              </p14:nvContentPartPr>
              <p14:xfrm>
                <a:off x="1380694" y="5107085"/>
                <a:ext cx="16920" cy="4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50E68DF-6FF5-42A5-9A7E-794AD832C9D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376374" y="5102765"/>
                  <a:ext cx="25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F13085A-60A0-4AD2-A38C-E9AF11585C40}"/>
                    </a:ext>
                  </a:extLst>
                </p14:cNvPr>
                <p14:cNvContentPartPr/>
                <p14:nvPr/>
              </p14:nvContentPartPr>
              <p14:xfrm>
                <a:off x="1400494" y="5144525"/>
                <a:ext cx="72000" cy="72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F13085A-60A0-4AD2-A38C-E9AF11585C4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396174" y="5140205"/>
                  <a:ext cx="80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21A65F6-EC8A-4194-A3B8-FE9453EDD446}"/>
                    </a:ext>
                  </a:extLst>
                </p14:cNvPr>
                <p14:cNvContentPartPr/>
                <p14:nvPr/>
              </p14:nvContentPartPr>
              <p14:xfrm>
                <a:off x="1499134" y="5066765"/>
                <a:ext cx="25920" cy="138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21A65F6-EC8A-4194-A3B8-FE9453EDD44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94814" y="5062445"/>
                  <a:ext cx="34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79DBB86-D5DE-464B-9A09-DDA277D4910F}"/>
                    </a:ext>
                  </a:extLst>
                </p14:cNvPr>
                <p14:cNvContentPartPr/>
                <p14:nvPr/>
              </p14:nvContentPartPr>
              <p14:xfrm>
                <a:off x="1535494" y="5139125"/>
                <a:ext cx="137160" cy="70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79DBB86-D5DE-464B-9A09-DDA277D4910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531174" y="5134805"/>
                  <a:ext cx="145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E39F4BB-BD2F-4D20-B390-B0AB03A49F8F}"/>
                    </a:ext>
                  </a:extLst>
                </p14:cNvPr>
                <p14:cNvContentPartPr/>
                <p14:nvPr/>
              </p14:nvContentPartPr>
              <p14:xfrm>
                <a:off x="1680934" y="5107085"/>
                <a:ext cx="115200" cy="100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E39F4BB-BD2F-4D20-B390-B0AB03A49F8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676614" y="5102765"/>
                  <a:ext cx="12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E9449DD-BC84-4F9E-A838-9862DD1C01B1}"/>
                    </a:ext>
                  </a:extLst>
                </p14:cNvPr>
                <p14:cNvContentPartPr/>
                <p14:nvPr/>
              </p14:nvContentPartPr>
              <p14:xfrm>
                <a:off x="1847254" y="5086565"/>
                <a:ext cx="102600" cy="104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E9449DD-BC84-4F9E-A838-9862DD1C01B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842934" y="5082245"/>
                  <a:ext cx="111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81BD12D-2EA8-49D5-94F7-B468CBE2B3B2}"/>
                    </a:ext>
                  </a:extLst>
                </p14:cNvPr>
                <p14:cNvContentPartPr/>
                <p14:nvPr/>
              </p14:nvContentPartPr>
              <p14:xfrm>
                <a:off x="1947694" y="5122205"/>
                <a:ext cx="87120" cy="64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81BD12D-2EA8-49D5-94F7-B468CBE2B3B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943374" y="5117885"/>
                  <a:ext cx="95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5C88FCB-2DB3-4620-A475-82513476A549}"/>
                    </a:ext>
                  </a:extLst>
                </p14:cNvPr>
                <p14:cNvContentPartPr/>
                <p14:nvPr/>
              </p14:nvContentPartPr>
              <p14:xfrm>
                <a:off x="2036974" y="5117885"/>
                <a:ext cx="83520" cy="79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5C88FCB-2DB3-4620-A475-82513476A54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032654" y="5113565"/>
                  <a:ext cx="92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C2BCBB2-89EE-4D4B-ACF1-1C7F47E0715F}"/>
                    </a:ext>
                  </a:extLst>
                </p14:cNvPr>
                <p14:cNvContentPartPr/>
                <p14:nvPr/>
              </p14:nvContentPartPr>
              <p14:xfrm>
                <a:off x="2120854" y="5124005"/>
                <a:ext cx="82080" cy="57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C2BCBB2-89EE-4D4B-ACF1-1C7F47E0715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16534" y="5119685"/>
                  <a:ext cx="90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07B1E38-5E9F-4D2E-A860-24215CB97E51}"/>
                    </a:ext>
                  </a:extLst>
                </p14:cNvPr>
                <p14:cNvContentPartPr/>
                <p14:nvPr/>
              </p14:nvContentPartPr>
              <p14:xfrm>
                <a:off x="2195374" y="5039045"/>
                <a:ext cx="102600" cy="157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07B1E38-5E9F-4D2E-A860-24215CB97E5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191054" y="5034725"/>
                  <a:ext cx="11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49A9FF2-05ED-4F2D-845C-AB882B3014A8}"/>
                    </a:ext>
                  </a:extLst>
                </p14:cNvPr>
                <p14:cNvContentPartPr/>
                <p14:nvPr/>
              </p14:nvContentPartPr>
              <p14:xfrm>
                <a:off x="2173414" y="5089805"/>
                <a:ext cx="88200" cy="14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49A9FF2-05ED-4F2D-845C-AB882B3014A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169094" y="5085485"/>
                  <a:ext cx="96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4D9A945-8A10-49CB-A53E-81270A91C8FA}"/>
                    </a:ext>
                  </a:extLst>
                </p14:cNvPr>
                <p14:cNvContentPartPr/>
                <p14:nvPr/>
              </p14:nvContentPartPr>
              <p14:xfrm>
                <a:off x="2323534" y="5130485"/>
                <a:ext cx="218520" cy="184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4D9A945-8A10-49CB-A53E-81270A91C8F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319214" y="5126165"/>
                  <a:ext cx="227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21DD6A7-3526-45C8-9FD3-9133EDD9670D}"/>
                    </a:ext>
                  </a:extLst>
                </p14:cNvPr>
                <p14:cNvContentPartPr/>
                <p14:nvPr/>
              </p14:nvContentPartPr>
              <p14:xfrm>
                <a:off x="72454" y="5383925"/>
                <a:ext cx="129600" cy="137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21DD6A7-3526-45C8-9FD3-9133EDD967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134" y="5379605"/>
                  <a:ext cx="138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93515DB-7A5B-4BC0-94C3-AC4DE5FA5230}"/>
                    </a:ext>
                  </a:extLst>
                </p14:cNvPr>
                <p14:cNvContentPartPr/>
                <p14:nvPr/>
              </p14:nvContentPartPr>
              <p14:xfrm>
                <a:off x="214294" y="5435405"/>
                <a:ext cx="209160" cy="81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93515DB-7A5B-4BC0-94C3-AC4DE5FA523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9974" y="5431085"/>
                  <a:ext cx="21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A4FF67D-C19F-4D8E-94BD-C6D6A22C70C3}"/>
                    </a:ext>
                  </a:extLst>
                </p14:cNvPr>
                <p14:cNvContentPartPr/>
                <p14:nvPr/>
              </p14:nvContentPartPr>
              <p14:xfrm>
                <a:off x="294214" y="5347205"/>
                <a:ext cx="113760" cy="114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A4FF67D-C19F-4D8E-94BD-C6D6A22C70C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9894" y="5342885"/>
                  <a:ext cx="122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DBC26B0-6D0E-404A-9213-28B78C4F19A2}"/>
                    </a:ext>
                  </a:extLst>
                </p14:cNvPr>
                <p14:cNvContentPartPr/>
                <p14:nvPr/>
              </p14:nvContentPartPr>
              <p14:xfrm>
                <a:off x="645574" y="5354045"/>
                <a:ext cx="113760" cy="105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DBC26B0-6D0E-404A-9213-28B78C4F19A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1254" y="5349725"/>
                  <a:ext cx="122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6D36197-08D2-4650-B5F2-61E1EF2D3D68}"/>
                    </a:ext>
                  </a:extLst>
                </p14:cNvPr>
                <p14:cNvContentPartPr/>
                <p14:nvPr/>
              </p14:nvContentPartPr>
              <p14:xfrm>
                <a:off x="765814" y="5355125"/>
                <a:ext cx="76680" cy="105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6D36197-08D2-4650-B5F2-61E1EF2D3D6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1494" y="5350805"/>
                  <a:ext cx="85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E268428-A590-40B9-90E3-97032D6994B3}"/>
                    </a:ext>
                  </a:extLst>
                </p14:cNvPr>
                <p14:cNvContentPartPr/>
                <p14:nvPr/>
              </p14:nvContentPartPr>
              <p14:xfrm>
                <a:off x="866974" y="5360525"/>
                <a:ext cx="63720" cy="111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E268428-A590-40B9-90E3-97032D6994B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2654" y="5356205"/>
                  <a:ext cx="72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0DB502A-2A1D-40DF-AFC1-18EDFC47D7E7}"/>
                    </a:ext>
                  </a:extLst>
                </p14:cNvPr>
                <p14:cNvContentPartPr/>
                <p14:nvPr/>
              </p14:nvContentPartPr>
              <p14:xfrm>
                <a:off x="949414" y="5335325"/>
                <a:ext cx="101520" cy="138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0DB502A-2A1D-40DF-AFC1-18EDFC47D7E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5094" y="5331005"/>
                  <a:ext cx="110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EAAC37E-1054-4F8A-A172-281A9789671C}"/>
                    </a:ext>
                  </a:extLst>
                </p14:cNvPr>
                <p14:cNvContentPartPr/>
                <p14:nvPr/>
              </p14:nvContentPartPr>
              <p14:xfrm>
                <a:off x="1145974" y="5306525"/>
                <a:ext cx="138600" cy="119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EAAC37E-1054-4F8A-A172-281A9789671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1654" y="5302205"/>
                  <a:ext cx="147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1B10BA6-4A20-4D8F-9F93-7672F9E85922}"/>
                    </a:ext>
                  </a:extLst>
                </p14:cNvPr>
                <p14:cNvContentPartPr/>
                <p14:nvPr/>
              </p14:nvContentPartPr>
              <p14:xfrm>
                <a:off x="1302934" y="5367725"/>
                <a:ext cx="55080" cy="619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1B10BA6-4A20-4D8F-9F93-7672F9E8592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98614" y="5363405"/>
                  <a:ext cx="63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4720133-2B73-438C-9889-ECD181FB35C3}"/>
                    </a:ext>
                  </a:extLst>
                </p14:cNvPr>
                <p14:cNvContentPartPr/>
                <p14:nvPr/>
              </p14:nvContentPartPr>
              <p14:xfrm>
                <a:off x="1382854" y="5312645"/>
                <a:ext cx="137880" cy="108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4720133-2B73-438C-9889-ECD181FB35C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378534" y="5308325"/>
                  <a:ext cx="146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FBCB335-3234-4647-B971-BD3EEE7DC4F0}"/>
                    </a:ext>
                  </a:extLst>
                </p14:cNvPr>
                <p14:cNvContentPartPr/>
                <p14:nvPr/>
              </p14:nvContentPartPr>
              <p14:xfrm>
                <a:off x="1526494" y="5311925"/>
                <a:ext cx="248040" cy="185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FBCB335-3234-4647-B971-BD3EEE7DC4F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22174" y="5307605"/>
                  <a:ext cx="256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C37E52C-62A7-4BCB-93FA-70A6632FF489}"/>
                    </a:ext>
                  </a:extLst>
                </p14:cNvPr>
                <p14:cNvContentPartPr/>
                <p14:nvPr/>
              </p14:nvContentPartPr>
              <p14:xfrm>
                <a:off x="1913134" y="5301845"/>
                <a:ext cx="95400" cy="108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C37E52C-62A7-4BCB-93FA-70A6632FF48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08814" y="5297525"/>
                  <a:ext cx="104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70307F5-033D-40B0-9E51-B236B5B4ED86}"/>
                    </a:ext>
                  </a:extLst>
                </p14:cNvPr>
                <p14:cNvContentPartPr/>
                <p14:nvPr/>
              </p14:nvContentPartPr>
              <p14:xfrm>
                <a:off x="2019694" y="5341085"/>
                <a:ext cx="77040" cy="84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70307F5-033D-40B0-9E51-B236B5B4ED8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15374" y="5336765"/>
                  <a:ext cx="85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6D1E0E1-C195-4C87-896C-98E5D7B57FC2}"/>
                    </a:ext>
                  </a:extLst>
                </p14:cNvPr>
                <p14:cNvContentPartPr/>
                <p14:nvPr/>
              </p14:nvContentPartPr>
              <p14:xfrm>
                <a:off x="2117974" y="5288885"/>
                <a:ext cx="477000" cy="119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6D1E0E1-C195-4C87-896C-98E5D7B57FC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13654" y="5284565"/>
                  <a:ext cx="485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827EB22-9BF7-4ABD-8B5A-E9259EB6E6D4}"/>
                    </a:ext>
                  </a:extLst>
                </p14:cNvPr>
                <p14:cNvContentPartPr/>
                <p14:nvPr/>
              </p14:nvContentPartPr>
              <p14:xfrm>
                <a:off x="50134" y="5600645"/>
                <a:ext cx="108000" cy="115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827EB22-9BF7-4ABD-8B5A-E9259EB6E6D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814" y="5596325"/>
                  <a:ext cx="116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DD448B8-653C-456B-8026-7F29F18BAC8B}"/>
                    </a:ext>
                  </a:extLst>
                </p14:cNvPr>
                <p14:cNvContentPartPr/>
                <p14:nvPr/>
              </p14:nvContentPartPr>
              <p14:xfrm>
                <a:off x="163894" y="5603165"/>
                <a:ext cx="72000" cy="131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DD448B8-653C-456B-8026-7F29F18BAC8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9574" y="5598845"/>
                  <a:ext cx="80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3DB6262-373B-47DB-8099-5A40DDB1607B}"/>
                    </a:ext>
                  </a:extLst>
                </p14:cNvPr>
                <p14:cNvContentPartPr/>
                <p14:nvPr/>
              </p14:nvContentPartPr>
              <p14:xfrm>
                <a:off x="222934" y="5653925"/>
                <a:ext cx="32040" cy="67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3DB6262-373B-47DB-8099-5A40DDB1607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18614" y="5649605"/>
                  <a:ext cx="40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A310EED-C4AB-48ED-B25E-EDB780E5625C}"/>
                    </a:ext>
                  </a:extLst>
                </p14:cNvPr>
                <p14:cNvContentPartPr/>
                <p14:nvPr/>
              </p14:nvContentPartPr>
              <p14:xfrm>
                <a:off x="282694" y="5590925"/>
                <a:ext cx="4320" cy="119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A310EED-C4AB-48ED-B25E-EDB780E5625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8374" y="5586605"/>
                  <a:ext cx="12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98AE53B-FD22-495B-B1E9-91BDB2FF97D6}"/>
                    </a:ext>
                  </a:extLst>
                </p14:cNvPr>
                <p14:cNvContentPartPr/>
                <p14:nvPr/>
              </p14:nvContentPartPr>
              <p14:xfrm>
                <a:off x="254254" y="5625845"/>
                <a:ext cx="123120" cy="86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98AE53B-FD22-495B-B1E9-91BDB2FF97D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49934" y="5621525"/>
                  <a:ext cx="131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F7322A9-8F5F-4D73-AD7F-01790E28F7B1}"/>
                    </a:ext>
                  </a:extLst>
                </p14:cNvPr>
                <p14:cNvContentPartPr/>
                <p14:nvPr/>
              </p14:nvContentPartPr>
              <p14:xfrm>
                <a:off x="385654" y="5579405"/>
                <a:ext cx="58320" cy="132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F7322A9-8F5F-4D73-AD7F-01790E28F7B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1334" y="5575085"/>
                  <a:ext cx="66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2B62957-364A-449A-B87D-C1635A1AA6CE}"/>
                    </a:ext>
                  </a:extLst>
                </p14:cNvPr>
                <p14:cNvContentPartPr/>
                <p14:nvPr/>
              </p14:nvContentPartPr>
              <p14:xfrm>
                <a:off x="469534" y="5608925"/>
                <a:ext cx="137880" cy="67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2B62957-364A-449A-B87D-C1635A1AA6C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65214" y="5604605"/>
                  <a:ext cx="146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160AFAB-FE9B-4B5B-9060-4640997AE9A4}"/>
                    </a:ext>
                  </a:extLst>
                </p14:cNvPr>
                <p14:cNvContentPartPr/>
                <p14:nvPr/>
              </p14:nvContentPartPr>
              <p14:xfrm>
                <a:off x="689494" y="5573285"/>
                <a:ext cx="100800" cy="108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160AFAB-FE9B-4B5B-9060-4640997AE9A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85174" y="5568965"/>
                  <a:ext cx="109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2F8BBE4-9853-44C1-97D2-AF438C0750FC}"/>
                    </a:ext>
                  </a:extLst>
                </p14:cNvPr>
                <p14:cNvContentPartPr/>
                <p14:nvPr/>
              </p14:nvContentPartPr>
              <p14:xfrm>
                <a:off x="818374" y="5562485"/>
                <a:ext cx="59040" cy="121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2F8BBE4-9853-44C1-97D2-AF438C0750F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4054" y="5558165"/>
                  <a:ext cx="67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B05723B-DD49-4AB0-BE48-F47110E4EF9D}"/>
                    </a:ext>
                  </a:extLst>
                </p14:cNvPr>
                <p14:cNvContentPartPr/>
                <p14:nvPr/>
              </p14:nvContentPartPr>
              <p14:xfrm>
                <a:off x="906934" y="5545925"/>
                <a:ext cx="60480" cy="122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B05723B-DD49-4AB0-BE48-F47110E4EF9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2614" y="5541605"/>
                  <a:ext cx="69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C0E6D7A-EC2A-4484-961D-192B19CC1352}"/>
                    </a:ext>
                  </a:extLst>
                </p14:cNvPr>
                <p14:cNvContentPartPr/>
                <p14:nvPr/>
              </p14:nvContentPartPr>
              <p14:xfrm>
                <a:off x="991894" y="5523245"/>
                <a:ext cx="93600" cy="174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C0E6D7A-EC2A-4484-961D-192B19CC135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7574" y="5518925"/>
                  <a:ext cx="102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806398F-C5EF-4DA6-8ED5-C7775CB41CF2}"/>
                    </a:ext>
                  </a:extLst>
                </p14:cNvPr>
                <p14:cNvContentPartPr/>
                <p14:nvPr/>
              </p14:nvContentPartPr>
              <p14:xfrm>
                <a:off x="1123654" y="5491565"/>
                <a:ext cx="586080" cy="154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806398F-C5EF-4DA6-8ED5-C7775CB41CF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9334" y="5487245"/>
                  <a:ext cx="594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D8DDAA9-419F-46F3-84C7-CC3C87E43229}"/>
                    </a:ext>
                  </a:extLst>
                </p14:cNvPr>
                <p14:cNvContentPartPr/>
                <p14:nvPr/>
              </p14:nvContentPartPr>
              <p14:xfrm>
                <a:off x="1816294" y="5486165"/>
                <a:ext cx="176400" cy="1303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D8DDAA9-419F-46F3-84C7-CC3C87E4322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811974" y="5481845"/>
                  <a:ext cx="185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7FBCEAF-8869-40C3-AE98-1E36FF744892}"/>
                    </a:ext>
                  </a:extLst>
                </p14:cNvPr>
                <p14:cNvContentPartPr/>
                <p14:nvPr/>
              </p14:nvContentPartPr>
              <p14:xfrm>
                <a:off x="2002054" y="5473205"/>
                <a:ext cx="92160" cy="1198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7FBCEAF-8869-40C3-AE98-1E36FF74489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97734" y="5468885"/>
                  <a:ext cx="100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07AECF6-F089-45F2-9497-0D9EBFDBB144}"/>
                    </a:ext>
                  </a:extLst>
                </p14:cNvPr>
                <p14:cNvContentPartPr/>
                <p14:nvPr/>
              </p14:nvContentPartPr>
              <p14:xfrm>
                <a:off x="2050294" y="5544845"/>
                <a:ext cx="73080" cy="22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07AECF6-F089-45F2-9497-0D9EBFDBB14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45974" y="5540525"/>
                  <a:ext cx="81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6E1847D-1401-4B73-8E51-4A4A37972DB4}"/>
                    </a:ext>
                  </a:extLst>
                </p14:cNvPr>
                <p14:cNvContentPartPr/>
                <p14:nvPr/>
              </p14:nvContentPartPr>
              <p14:xfrm>
                <a:off x="2094934" y="5531165"/>
                <a:ext cx="610560" cy="57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6E1847D-1401-4B73-8E51-4A4A37972DB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90614" y="5526845"/>
                  <a:ext cx="619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A87675F-EF85-408C-BA4F-BF3C0D6AD13D}"/>
                    </a:ext>
                  </a:extLst>
                </p14:cNvPr>
                <p14:cNvContentPartPr/>
                <p14:nvPr/>
              </p14:nvContentPartPr>
              <p14:xfrm>
                <a:off x="37174" y="5817725"/>
                <a:ext cx="382320" cy="150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A87675F-EF85-408C-BA4F-BF3C0D6AD13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854" y="5813405"/>
                  <a:ext cx="390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D69DD70-86C0-4DBA-A625-A0BCE4F8AC60}"/>
                    </a:ext>
                  </a:extLst>
                </p14:cNvPr>
                <p14:cNvContentPartPr/>
                <p14:nvPr/>
              </p14:nvContentPartPr>
              <p14:xfrm>
                <a:off x="653134" y="5769485"/>
                <a:ext cx="123480" cy="132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D69DD70-86C0-4DBA-A625-A0BCE4F8AC6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8814" y="5765165"/>
                  <a:ext cx="132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74FDF35-21C2-4966-81C3-8698B8CA86EA}"/>
                    </a:ext>
                  </a:extLst>
                </p14:cNvPr>
                <p14:cNvContentPartPr/>
                <p14:nvPr/>
              </p14:nvContentPartPr>
              <p14:xfrm>
                <a:off x="750334" y="5738525"/>
                <a:ext cx="93600" cy="155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74FDF35-21C2-4966-81C3-8698B8CA86E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6014" y="5734205"/>
                  <a:ext cx="102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FAA8B2C-9FB7-4915-A9F5-45C0725DA899}"/>
                    </a:ext>
                  </a:extLst>
                </p14:cNvPr>
                <p14:cNvContentPartPr/>
                <p14:nvPr/>
              </p14:nvContentPartPr>
              <p14:xfrm>
                <a:off x="871294" y="5747165"/>
                <a:ext cx="89280" cy="1335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FAA8B2C-9FB7-4915-A9F5-45C0725DA89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66974" y="5742845"/>
                  <a:ext cx="97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0301206-D755-4B13-9BE4-613F3DB37D92}"/>
                    </a:ext>
                  </a:extLst>
                </p14:cNvPr>
                <p14:cNvContentPartPr/>
                <p14:nvPr/>
              </p14:nvContentPartPr>
              <p14:xfrm>
                <a:off x="965254" y="5718725"/>
                <a:ext cx="142560" cy="1821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0301206-D755-4B13-9BE4-613F3DB37D9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0934" y="5714405"/>
                  <a:ext cx="151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E34F16A-15DF-43AD-AD66-9F7DF0D0A403}"/>
                    </a:ext>
                  </a:extLst>
                </p14:cNvPr>
                <p14:cNvContentPartPr/>
                <p14:nvPr/>
              </p14:nvContentPartPr>
              <p14:xfrm>
                <a:off x="1122214" y="5683445"/>
                <a:ext cx="90720" cy="177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E34F16A-15DF-43AD-AD66-9F7DF0D0A40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17894" y="5679125"/>
                  <a:ext cx="99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F4589A3-350E-408F-8EAF-F418E86F5BB7}"/>
                    </a:ext>
                  </a:extLst>
                </p14:cNvPr>
                <p14:cNvContentPartPr/>
                <p14:nvPr/>
              </p14:nvContentPartPr>
              <p14:xfrm>
                <a:off x="1137334" y="5693525"/>
                <a:ext cx="172440" cy="156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F4589A3-350E-408F-8EAF-F418E86F5BB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33014" y="5689205"/>
                  <a:ext cx="181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5FC154E-9F0F-4061-AFF7-1B5835F69EFC}"/>
                    </a:ext>
                  </a:extLst>
                </p14:cNvPr>
                <p14:cNvContentPartPr/>
                <p14:nvPr/>
              </p14:nvContentPartPr>
              <p14:xfrm>
                <a:off x="1315174" y="5776685"/>
                <a:ext cx="74520" cy="698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5FC154E-9F0F-4061-AFF7-1B5835F69E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310854" y="5772365"/>
                  <a:ext cx="83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F877856-96C6-42A9-8A1E-C44EE9022005}"/>
                    </a:ext>
                  </a:extLst>
                </p14:cNvPr>
                <p14:cNvContentPartPr/>
                <p14:nvPr/>
              </p14:nvContentPartPr>
              <p14:xfrm>
                <a:off x="1437934" y="5794325"/>
                <a:ext cx="360" cy="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F877856-96C6-42A9-8A1E-C44EE90220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33614" y="5790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87CB580-D552-4B55-B887-AEDE72D85DC6}"/>
                    </a:ext>
                  </a:extLst>
                </p14:cNvPr>
                <p14:cNvContentPartPr/>
                <p14:nvPr/>
              </p14:nvContentPartPr>
              <p14:xfrm>
                <a:off x="1396894" y="5743925"/>
                <a:ext cx="64080" cy="162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87CB580-D552-4B55-B887-AEDE72D85DC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392574" y="5739605"/>
                  <a:ext cx="72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9A8F08F-21B8-40D9-81B6-7C63CBA49577}"/>
                    </a:ext>
                  </a:extLst>
                </p14:cNvPr>
                <p14:cNvContentPartPr/>
                <p14:nvPr/>
              </p14:nvContentPartPr>
              <p14:xfrm>
                <a:off x="1465654" y="5643485"/>
                <a:ext cx="192960" cy="1926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9A8F08F-21B8-40D9-81B6-7C63CBA4957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461334" y="5639165"/>
                  <a:ext cx="201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B11C8D0-45C4-4710-952F-2A8544737100}"/>
                    </a:ext>
                  </a:extLst>
                </p14:cNvPr>
                <p14:cNvContentPartPr/>
                <p14:nvPr/>
              </p14:nvContentPartPr>
              <p14:xfrm>
                <a:off x="1674454" y="5749685"/>
                <a:ext cx="185040" cy="198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B11C8D0-45C4-4710-952F-2A854473710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70134" y="5745365"/>
                  <a:ext cx="193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29740E5-61C3-4EDA-BDA4-4E5C8912CD24}"/>
                    </a:ext>
                  </a:extLst>
                </p14:cNvPr>
                <p14:cNvContentPartPr/>
                <p14:nvPr/>
              </p14:nvContentPartPr>
              <p14:xfrm>
                <a:off x="1963894" y="5710445"/>
                <a:ext cx="243000" cy="133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29740E5-61C3-4EDA-BDA4-4E5C8912CD2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59574" y="5706125"/>
                  <a:ext cx="251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1D79751-6090-4E81-B3A1-EE9935D3751F}"/>
                    </a:ext>
                  </a:extLst>
                </p14:cNvPr>
                <p14:cNvContentPartPr/>
                <p14:nvPr/>
              </p14:nvContentPartPr>
              <p14:xfrm>
                <a:off x="2296534" y="5684885"/>
                <a:ext cx="98280" cy="135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1D79751-6090-4E81-B3A1-EE9935D3751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92214" y="5680565"/>
                  <a:ext cx="106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3C0EC76-456B-48C1-92DE-C7CF8973418A}"/>
                    </a:ext>
                  </a:extLst>
                </p14:cNvPr>
                <p14:cNvContentPartPr/>
                <p14:nvPr/>
              </p14:nvContentPartPr>
              <p14:xfrm>
                <a:off x="2420374" y="5656445"/>
                <a:ext cx="39240" cy="161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3C0EC76-456B-48C1-92DE-C7CF8973418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16054" y="5652125"/>
                  <a:ext cx="47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16FDDCE-FF9E-42A6-871E-381F36602A0D}"/>
                    </a:ext>
                  </a:extLst>
                </p14:cNvPr>
                <p14:cNvContentPartPr/>
                <p14:nvPr/>
              </p14:nvContentPartPr>
              <p14:xfrm>
                <a:off x="2480854" y="5704685"/>
                <a:ext cx="257760" cy="972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16FDDCE-FF9E-42A6-871E-381F36602A0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76534" y="5700365"/>
                  <a:ext cx="266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3492D48-1EE2-452E-9CE7-A683837612DB}"/>
                    </a:ext>
                  </a:extLst>
                </p14:cNvPr>
                <p14:cNvContentPartPr/>
                <p14:nvPr/>
              </p14:nvContentPartPr>
              <p14:xfrm>
                <a:off x="2762374" y="5606765"/>
                <a:ext cx="103680" cy="1720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3492D48-1EE2-452E-9CE7-A683837612D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58054" y="5602445"/>
                  <a:ext cx="112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6FBBE8F-A36B-45FC-A34A-15B4B3CEDD89}"/>
                    </a:ext>
                  </a:extLst>
                </p14:cNvPr>
                <p14:cNvContentPartPr/>
                <p14:nvPr/>
              </p14:nvContentPartPr>
              <p14:xfrm>
                <a:off x="2829694" y="5735285"/>
                <a:ext cx="36720" cy="565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6FBBE8F-A36B-45FC-A34A-15B4B3CEDD8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25374" y="5730965"/>
                  <a:ext cx="45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052C378-412E-40C3-A6C9-C66077A4A3BE}"/>
                    </a:ext>
                  </a:extLst>
                </p14:cNvPr>
                <p14:cNvContentPartPr/>
                <p14:nvPr/>
              </p14:nvContentPartPr>
              <p14:xfrm>
                <a:off x="2878654" y="5692805"/>
                <a:ext cx="199440" cy="885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052C378-412E-40C3-A6C9-C66077A4A3B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74334" y="5688485"/>
                  <a:ext cx="208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6F4AA85-0B11-4C34-BAEA-3BB972742A01}"/>
                    </a:ext>
                  </a:extLst>
                </p14:cNvPr>
                <p14:cNvContentPartPr/>
                <p14:nvPr/>
              </p14:nvContentPartPr>
              <p14:xfrm>
                <a:off x="3059014" y="5572565"/>
                <a:ext cx="360" cy="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6F4AA85-0B11-4C34-BAEA-3BB972742A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54694" y="5568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20A8D02-51B9-4E94-8F4F-0FCA79AC35FE}"/>
                    </a:ext>
                  </a:extLst>
                </p14:cNvPr>
                <p14:cNvContentPartPr/>
                <p14:nvPr/>
              </p14:nvContentPartPr>
              <p14:xfrm>
                <a:off x="1178734" y="5939405"/>
                <a:ext cx="115560" cy="630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20A8D02-51B9-4E94-8F4F-0FCA79AC35F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74414" y="5935085"/>
                  <a:ext cx="124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ED99107-DF98-4346-ADE3-A340D3FA12D8}"/>
                    </a:ext>
                  </a:extLst>
                </p14:cNvPr>
                <p14:cNvContentPartPr/>
                <p14:nvPr/>
              </p14:nvContentPartPr>
              <p14:xfrm>
                <a:off x="1299694" y="5941565"/>
                <a:ext cx="59040" cy="853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ED99107-DF98-4346-ADE3-A340D3FA12D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95374" y="5937245"/>
                  <a:ext cx="67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8543511-C19C-4242-AF5C-B90F318C0AC4}"/>
                    </a:ext>
                  </a:extLst>
                </p14:cNvPr>
                <p14:cNvContentPartPr/>
                <p14:nvPr/>
              </p14:nvContentPartPr>
              <p14:xfrm>
                <a:off x="1423534" y="5912045"/>
                <a:ext cx="163800" cy="144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8543511-C19C-4242-AF5C-B90F318C0AC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419214" y="5907725"/>
                  <a:ext cx="172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E44C7E2-66F5-4443-AB9A-2E72376220E8}"/>
                    </a:ext>
                  </a:extLst>
                </p14:cNvPr>
                <p14:cNvContentPartPr/>
                <p14:nvPr/>
              </p14:nvContentPartPr>
              <p14:xfrm>
                <a:off x="1584094" y="5931125"/>
                <a:ext cx="123480" cy="993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E44C7E2-66F5-4443-AB9A-2E72376220E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579774" y="5926805"/>
                  <a:ext cx="132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EEF9188-CF83-40B3-9FE9-52C6A0A07AE1}"/>
                    </a:ext>
                  </a:extLst>
                </p14:cNvPr>
                <p14:cNvContentPartPr/>
                <p14:nvPr/>
              </p14:nvContentPartPr>
              <p14:xfrm>
                <a:off x="1689214" y="5885765"/>
                <a:ext cx="20160" cy="115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EEF9188-CF83-40B3-9FE9-52C6A0A07AE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684894" y="5881445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E2BADF8-9522-4BBB-878B-C8A1B5F40548}"/>
                    </a:ext>
                  </a:extLst>
                </p14:cNvPr>
                <p14:cNvContentPartPr/>
                <p14:nvPr/>
              </p14:nvContentPartPr>
              <p14:xfrm>
                <a:off x="1763734" y="5886485"/>
                <a:ext cx="186480" cy="138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E2BADF8-9522-4BBB-878B-C8A1B5F4054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759414" y="5882165"/>
                  <a:ext cx="195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100C102-21FB-440A-BCE6-38D8EE6A3858}"/>
                    </a:ext>
                  </a:extLst>
                </p14:cNvPr>
                <p14:cNvContentPartPr/>
                <p14:nvPr/>
              </p14:nvContentPartPr>
              <p14:xfrm>
                <a:off x="1950574" y="5929685"/>
                <a:ext cx="81360" cy="81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100C102-21FB-440A-BCE6-38D8EE6A385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946254" y="5925365"/>
                  <a:ext cx="90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FDBE92F-3911-4A80-A021-F65A424D1553}"/>
                    </a:ext>
                  </a:extLst>
                </p14:cNvPr>
                <p14:cNvContentPartPr/>
                <p14:nvPr/>
              </p14:nvContentPartPr>
              <p14:xfrm>
                <a:off x="2001334" y="5936165"/>
                <a:ext cx="117000" cy="171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FDBE92F-3911-4A80-A021-F65A424D155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97014" y="5931845"/>
                  <a:ext cx="125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015EA47-9CCC-41F7-A167-940296B717BD}"/>
                    </a:ext>
                  </a:extLst>
                </p14:cNvPr>
                <p14:cNvContentPartPr/>
                <p14:nvPr/>
              </p14:nvContentPartPr>
              <p14:xfrm>
                <a:off x="2126974" y="5929325"/>
                <a:ext cx="56880" cy="694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015EA47-9CCC-41F7-A167-940296B717B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22654" y="5925005"/>
                  <a:ext cx="65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B626BCA-A9A9-4ADF-ABB1-08A0E249E2AB}"/>
                    </a:ext>
                  </a:extLst>
                </p14:cNvPr>
                <p14:cNvContentPartPr/>
                <p14:nvPr/>
              </p14:nvContentPartPr>
              <p14:xfrm>
                <a:off x="2168014" y="5948405"/>
                <a:ext cx="360" cy="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B626BCA-A9A9-4ADF-ABB1-08A0E249E2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63694" y="5944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356A24A-CCF2-43F0-81D1-9AB2CAE3C531}"/>
                    </a:ext>
                  </a:extLst>
                </p14:cNvPr>
                <p14:cNvContentPartPr/>
                <p14:nvPr/>
              </p14:nvContentPartPr>
              <p14:xfrm>
                <a:off x="2145334" y="5929325"/>
                <a:ext cx="68040" cy="774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356A24A-CCF2-43F0-81D1-9AB2CAE3C53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41014" y="5925005"/>
                  <a:ext cx="76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BD2A9C5-C137-4F80-85D3-17CDCCD353CC}"/>
                    </a:ext>
                  </a:extLst>
                </p14:cNvPr>
                <p14:cNvContentPartPr/>
                <p14:nvPr/>
              </p14:nvContentPartPr>
              <p14:xfrm>
                <a:off x="2223094" y="5859125"/>
                <a:ext cx="246960" cy="1562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BD2A9C5-C137-4F80-85D3-17CDCCD353C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18774" y="5854805"/>
                  <a:ext cx="255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C02A137-D27E-4129-9EB5-9012F03A8750}"/>
                    </a:ext>
                  </a:extLst>
                </p14:cNvPr>
                <p14:cNvContentPartPr/>
                <p14:nvPr/>
              </p14:nvContentPartPr>
              <p14:xfrm>
                <a:off x="2481934" y="5843285"/>
                <a:ext cx="108000" cy="137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C02A137-D27E-4129-9EB5-9012F03A875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77614" y="5838965"/>
                  <a:ext cx="11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3CD1305-C2AF-4564-A6A5-FBDBCD29EB40}"/>
                    </a:ext>
                  </a:extLst>
                </p14:cNvPr>
                <p14:cNvContentPartPr/>
                <p14:nvPr/>
              </p14:nvContentPartPr>
              <p14:xfrm>
                <a:off x="2595334" y="5844365"/>
                <a:ext cx="419760" cy="144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3CD1305-C2AF-4564-A6A5-FBDBCD29EB4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91014" y="5840045"/>
                  <a:ext cx="428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4BBF30E-9C15-4A98-93DC-1A145151ED6A}"/>
                    </a:ext>
                  </a:extLst>
                </p14:cNvPr>
                <p14:cNvContentPartPr/>
                <p14:nvPr/>
              </p14:nvContentPartPr>
              <p14:xfrm>
                <a:off x="3141454" y="5831045"/>
                <a:ext cx="150840" cy="1249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4BBF30E-9C15-4A98-93DC-1A145151ED6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37134" y="5826725"/>
                  <a:ext cx="15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B51D00-F06E-4664-8BC7-FFE9F1291BE2}"/>
                    </a:ext>
                  </a:extLst>
                </p14:cNvPr>
                <p14:cNvContentPartPr/>
                <p14:nvPr/>
              </p14:nvContentPartPr>
              <p14:xfrm>
                <a:off x="3285814" y="5858765"/>
                <a:ext cx="74160" cy="93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B51D00-F06E-4664-8BC7-FFE9F1291BE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281494" y="5854445"/>
                  <a:ext cx="82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CCC49B7-C7F9-4236-AD84-5513BB59A8DE}"/>
                    </a:ext>
                  </a:extLst>
                </p14:cNvPr>
                <p14:cNvContentPartPr/>
                <p14:nvPr/>
              </p14:nvContentPartPr>
              <p14:xfrm>
                <a:off x="3371854" y="5801885"/>
                <a:ext cx="420840" cy="123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CCC49B7-C7F9-4236-AD84-5513BB59A8D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367534" y="5797565"/>
                  <a:ext cx="429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C032F49-114A-49F9-871C-270F056B6085}"/>
                    </a:ext>
                  </a:extLst>
                </p14:cNvPr>
                <p14:cNvContentPartPr/>
                <p14:nvPr/>
              </p14:nvContentPartPr>
              <p14:xfrm>
                <a:off x="3338014" y="5720885"/>
                <a:ext cx="118080" cy="28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C032F49-114A-49F9-871C-270F056B608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33694" y="5716565"/>
                  <a:ext cx="126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98C9440-DBA3-42EF-9DE2-600633826042}"/>
                    </a:ext>
                  </a:extLst>
                </p14:cNvPr>
                <p14:cNvContentPartPr/>
                <p14:nvPr/>
              </p14:nvContentPartPr>
              <p14:xfrm>
                <a:off x="3805294" y="5764085"/>
                <a:ext cx="77760" cy="192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98C9440-DBA3-42EF-9DE2-60063382604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800974" y="5759765"/>
                  <a:ext cx="86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900612F-3F90-4850-8181-6406FE27B31B}"/>
                    </a:ext>
                  </a:extLst>
                </p14:cNvPr>
                <p14:cNvContentPartPr/>
                <p14:nvPr/>
              </p14:nvContentPartPr>
              <p14:xfrm>
                <a:off x="3863614" y="5755085"/>
                <a:ext cx="153000" cy="149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900612F-3F90-4850-8181-6406FE27B31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59294" y="5750765"/>
                  <a:ext cx="161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7975441-8579-4B94-B5AA-A4D501F24DD5}"/>
                    </a:ext>
                  </a:extLst>
                </p14:cNvPr>
                <p14:cNvContentPartPr/>
                <p14:nvPr/>
              </p14:nvContentPartPr>
              <p14:xfrm>
                <a:off x="3989974" y="5818085"/>
                <a:ext cx="114840" cy="66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7975441-8579-4B94-B5AA-A4D501F24DD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85654" y="5813765"/>
                  <a:ext cx="123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104480B-966B-4FE0-90A6-7BF6F19A941E}"/>
                    </a:ext>
                  </a:extLst>
                </p14:cNvPr>
                <p14:cNvContentPartPr/>
                <p14:nvPr/>
              </p14:nvContentPartPr>
              <p14:xfrm>
                <a:off x="4073494" y="5724845"/>
                <a:ext cx="397080" cy="164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104480B-966B-4FE0-90A6-7BF6F19A941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069174" y="5720525"/>
                  <a:ext cx="405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8CDEF18-A896-43D5-9879-15242945DF7E}"/>
                    </a:ext>
                  </a:extLst>
                </p14:cNvPr>
                <p14:cNvContentPartPr/>
                <p14:nvPr/>
              </p14:nvContentPartPr>
              <p14:xfrm>
                <a:off x="4005094" y="5692085"/>
                <a:ext cx="136800" cy="1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8CDEF18-A896-43D5-9879-15242945DF7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000774" y="5687765"/>
                  <a:ext cx="1454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208BFDE-580C-43B4-9548-C10B0C8987A3}"/>
                    </a:ext>
                  </a:extLst>
                </p14:cNvPr>
                <p14:cNvContentPartPr/>
                <p14:nvPr/>
              </p14:nvContentPartPr>
              <p14:xfrm>
                <a:off x="931054" y="5703245"/>
                <a:ext cx="144720" cy="2296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208BFDE-580C-43B4-9548-C10B0C8987A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26734" y="5698925"/>
                  <a:ext cx="153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B6EBC96-F73E-4200-8D73-7C4476C89E50}"/>
                    </a:ext>
                  </a:extLst>
                </p14:cNvPr>
                <p14:cNvContentPartPr/>
                <p14:nvPr/>
              </p14:nvContentPartPr>
              <p14:xfrm>
                <a:off x="920254" y="5692805"/>
                <a:ext cx="150840" cy="2239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B6EBC96-F73E-4200-8D73-7C4476C89E5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15934" y="5688485"/>
                  <a:ext cx="159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417911B-B3AE-4EFD-A73E-551155775E8D}"/>
                    </a:ext>
                  </a:extLst>
                </p14:cNvPr>
                <p14:cNvContentPartPr/>
                <p14:nvPr/>
              </p14:nvContentPartPr>
              <p14:xfrm>
                <a:off x="60934" y="6155405"/>
                <a:ext cx="236520" cy="181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417911B-B3AE-4EFD-A73E-551155775E8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614" y="6151085"/>
                  <a:ext cx="245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E4F0F45-B0AE-4384-AF35-4A040CAFFAFE}"/>
                    </a:ext>
                  </a:extLst>
                </p14:cNvPr>
                <p14:cNvContentPartPr/>
                <p14:nvPr/>
              </p14:nvContentPartPr>
              <p14:xfrm>
                <a:off x="258214" y="6201485"/>
                <a:ext cx="97920" cy="101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E4F0F45-B0AE-4384-AF35-4A040CAFFAF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3894" y="6197165"/>
                  <a:ext cx="10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D0988C0-E5ED-41CA-8EC0-8207162EE588}"/>
                    </a:ext>
                  </a:extLst>
                </p14:cNvPr>
                <p14:cNvContentPartPr/>
                <p14:nvPr/>
              </p14:nvContentPartPr>
              <p14:xfrm>
                <a:off x="369814" y="6141365"/>
                <a:ext cx="66600" cy="1594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D0988C0-E5ED-41CA-8EC0-8207162EE58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65494" y="6137045"/>
                  <a:ext cx="75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0598E65-E83D-4074-A659-80D2FBE4E2DD}"/>
                    </a:ext>
                  </a:extLst>
                </p14:cNvPr>
                <p14:cNvContentPartPr/>
                <p14:nvPr/>
              </p14:nvContentPartPr>
              <p14:xfrm>
                <a:off x="454054" y="6213365"/>
                <a:ext cx="175680" cy="62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0598E65-E83D-4074-A659-80D2FBE4E2D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9734" y="6209045"/>
                  <a:ext cx="184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5E2A091-F37B-4654-8301-0F6955921818}"/>
                    </a:ext>
                  </a:extLst>
                </p14:cNvPr>
                <p14:cNvContentPartPr/>
                <p14:nvPr/>
              </p14:nvContentPartPr>
              <p14:xfrm>
                <a:off x="645574" y="6142445"/>
                <a:ext cx="125280" cy="118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5E2A091-F37B-4654-8301-0F695592181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1254" y="6138125"/>
                  <a:ext cx="133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20FED4B-5856-4AFE-BEAC-7D0B7B0DBA7A}"/>
                    </a:ext>
                  </a:extLst>
                </p14:cNvPr>
                <p14:cNvContentPartPr/>
                <p14:nvPr/>
              </p14:nvContentPartPr>
              <p14:xfrm>
                <a:off x="921334" y="6152525"/>
                <a:ext cx="157680" cy="1220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20FED4B-5856-4AFE-BEAC-7D0B7B0DBA7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7014" y="6148205"/>
                  <a:ext cx="166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16CEA4B-9E63-4E58-8D4D-F50E6092292B}"/>
                    </a:ext>
                  </a:extLst>
                </p14:cNvPr>
                <p14:cNvContentPartPr/>
                <p14:nvPr/>
              </p14:nvContentPartPr>
              <p14:xfrm>
                <a:off x="1093414" y="6251885"/>
                <a:ext cx="360" cy="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16CEA4B-9E63-4E58-8D4D-F50E609229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094" y="6247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41954B7-BFE7-4A31-B37B-FEB2AE3534FD}"/>
                    </a:ext>
                  </a:extLst>
                </p14:cNvPr>
                <p14:cNvContentPartPr/>
                <p14:nvPr/>
              </p14:nvContentPartPr>
              <p14:xfrm>
                <a:off x="1202854" y="6128045"/>
                <a:ext cx="167040" cy="1202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41954B7-BFE7-4A31-B37B-FEB2AE3534F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98534" y="6123725"/>
                  <a:ext cx="175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DCAD73B-50F3-414C-B340-BDDAFDF701BA}"/>
                    </a:ext>
                  </a:extLst>
                </p14:cNvPr>
                <p14:cNvContentPartPr/>
                <p14:nvPr/>
              </p14:nvContentPartPr>
              <p14:xfrm>
                <a:off x="1380694" y="6057125"/>
                <a:ext cx="578880" cy="2347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DCAD73B-50F3-414C-B340-BDDAFDF701B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376374" y="6052805"/>
                  <a:ext cx="587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D0D038B-2DAD-48CC-8E2D-2C66D107F689}"/>
                    </a:ext>
                  </a:extLst>
                </p14:cNvPr>
                <p14:cNvContentPartPr/>
                <p14:nvPr/>
              </p14:nvContentPartPr>
              <p14:xfrm>
                <a:off x="1869934" y="6075125"/>
                <a:ext cx="27720" cy="7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D0D038B-2DAD-48CC-8E2D-2C66D107F68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865614" y="6070805"/>
                  <a:ext cx="36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7E7E635-113E-4510-9178-7BEAC9246B62}"/>
                    </a:ext>
                  </a:extLst>
                </p14:cNvPr>
                <p14:cNvContentPartPr/>
                <p14:nvPr/>
              </p14:nvContentPartPr>
              <p14:xfrm>
                <a:off x="2092414" y="6069725"/>
                <a:ext cx="199440" cy="1530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7E7E635-113E-4510-9178-7BEAC9246B6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088094" y="6065405"/>
                  <a:ext cx="208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195155A-803A-43AB-A10C-850FF9AEFE96}"/>
                    </a:ext>
                  </a:extLst>
                </p14:cNvPr>
                <p14:cNvContentPartPr/>
                <p14:nvPr/>
              </p14:nvContentPartPr>
              <p14:xfrm>
                <a:off x="2297614" y="6187445"/>
                <a:ext cx="34920" cy="288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195155A-803A-43AB-A10C-850FF9AEFE9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293294" y="6183125"/>
                  <a:ext cx="43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A590FE2-B768-4BB4-A346-89DCF98CE6CE}"/>
                    </a:ext>
                  </a:extLst>
                </p14:cNvPr>
                <p14:cNvContentPartPr/>
                <p14:nvPr/>
              </p14:nvContentPartPr>
              <p14:xfrm>
                <a:off x="2392654" y="6061805"/>
                <a:ext cx="120240" cy="2048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A590FE2-B768-4BB4-A346-89DCF98CE6C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388334" y="6057485"/>
                  <a:ext cx="128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F5E6CEC-405F-4C5D-8F82-95D111C06F1C}"/>
                    </a:ext>
                  </a:extLst>
                </p14:cNvPr>
                <p14:cNvContentPartPr/>
                <p14:nvPr/>
              </p14:nvContentPartPr>
              <p14:xfrm>
                <a:off x="2561494" y="6204005"/>
                <a:ext cx="31680" cy="25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F5E6CEC-405F-4C5D-8F82-95D111C06F1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557174" y="6199685"/>
                  <a:ext cx="40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2290F0B-2AA5-43AC-ABE8-27FD7372EC10}"/>
                    </a:ext>
                  </a:extLst>
                </p14:cNvPr>
                <p14:cNvContentPartPr/>
                <p14:nvPr/>
              </p14:nvContentPartPr>
              <p14:xfrm>
                <a:off x="2630254" y="6080525"/>
                <a:ext cx="128520" cy="158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2290F0B-2AA5-43AC-ABE8-27FD7372EC1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625934" y="6076205"/>
                  <a:ext cx="137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9F74069-1F79-4B91-BEB6-00A084666227}"/>
                    </a:ext>
                  </a:extLst>
                </p14:cNvPr>
                <p14:cNvContentPartPr/>
                <p14:nvPr/>
              </p14:nvContentPartPr>
              <p14:xfrm>
                <a:off x="2777134" y="6070445"/>
                <a:ext cx="77040" cy="1292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9F74069-1F79-4B91-BEB6-00A08466622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772814" y="6066125"/>
                  <a:ext cx="85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C39BE21-326F-414B-8069-2DCE16AADD07}"/>
                    </a:ext>
                  </a:extLst>
                </p14:cNvPr>
                <p14:cNvContentPartPr/>
                <p14:nvPr/>
              </p14:nvContentPartPr>
              <p14:xfrm>
                <a:off x="2893054" y="6061445"/>
                <a:ext cx="124200" cy="1357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C39BE21-326F-414B-8069-2DCE16AADD0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888734" y="6057125"/>
                  <a:ext cx="132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A236E2F-A7DB-4009-8309-901025D5BCCB}"/>
                    </a:ext>
                  </a:extLst>
                </p14:cNvPr>
                <p14:cNvContentPartPr/>
                <p14:nvPr/>
              </p14:nvContentPartPr>
              <p14:xfrm>
                <a:off x="2736094" y="6063245"/>
                <a:ext cx="97560" cy="179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A236E2F-A7DB-4009-8309-901025D5BCC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31774" y="6058925"/>
                  <a:ext cx="106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72CA964-3F23-4A70-86DB-9DF48F68E64F}"/>
                    </a:ext>
                  </a:extLst>
                </p14:cNvPr>
                <p14:cNvContentPartPr/>
                <p14:nvPr/>
              </p14:nvContentPartPr>
              <p14:xfrm>
                <a:off x="2948494" y="6044165"/>
                <a:ext cx="222120" cy="1976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72CA964-3F23-4A70-86DB-9DF48F68E64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944174" y="6039845"/>
                  <a:ext cx="230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EBD52CB-75D2-4438-9E89-DAC511B0AD9E}"/>
                    </a:ext>
                  </a:extLst>
                </p14:cNvPr>
                <p14:cNvContentPartPr/>
                <p14:nvPr/>
              </p14:nvContentPartPr>
              <p14:xfrm>
                <a:off x="2497774" y="6216965"/>
                <a:ext cx="735480" cy="1782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EBD52CB-75D2-4438-9E89-DAC511B0AD9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493454" y="6212645"/>
                  <a:ext cx="74412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14DA635B-8ADF-48D0-B58E-CA6D17D0AA33}"/>
                  </a:ext>
                </a:extLst>
              </p14:cNvPr>
              <p14:cNvContentPartPr/>
              <p14:nvPr/>
            </p14:nvContentPartPr>
            <p14:xfrm>
              <a:off x="4621774" y="4653845"/>
              <a:ext cx="65880" cy="20120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14DA635B-8ADF-48D0-B58E-CA6D17D0AA33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17454" y="4649525"/>
                <a:ext cx="74520" cy="20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DD4F3D65-0EC2-4E03-A9F8-32A1DB9A0F2D}"/>
              </a:ext>
            </a:extLst>
          </p:cNvPr>
          <p:cNvGrpSpPr/>
          <p:nvPr/>
        </p:nvGrpSpPr>
        <p:grpSpPr>
          <a:xfrm>
            <a:off x="4778734" y="3617765"/>
            <a:ext cx="3332520" cy="1032840"/>
            <a:chOff x="4778734" y="3617765"/>
            <a:chExt cx="3332520" cy="10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C4007E9-B532-44E9-85C1-41F848A98D66}"/>
                    </a:ext>
                  </a:extLst>
                </p14:cNvPr>
                <p14:cNvContentPartPr/>
                <p14:nvPr/>
              </p14:nvContentPartPr>
              <p14:xfrm>
                <a:off x="4787014" y="3738005"/>
                <a:ext cx="118080" cy="125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C4007E9-B532-44E9-85C1-41F848A98D6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782694" y="3733685"/>
                  <a:ext cx="126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04660F2-701C-451D-8524-5CE92BDC7BF0}"/>
                    </a:ext>
                  </a:extLst>
                </p14:cNvPr>
                <p14:cNvContentPartPr/>
                <p14:nvPr/>
              </p14:nvContentPartPr>
              <p14:xfrm>
                <a:off x="4927774" y="3733685"/>
                <a:ext cx="91440" cy="106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04660F2-701C-451D-8524-5CE92BDC7BF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923454" y="3729365"/>
                  <a:ext cx="100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7095BE4-3574-4434-99A2-503E59484B97}"/>
                    </a:ext>
                  </a:extLst>
                </p14:cNvPr>
                <p14:cNvContentPartPr/>
                <p14:nvPr/>
              </p14:nvContentPartPr>
              <p14:xfrm>
                <a:off x="5053414" y="3713525"/>
                <a:ext cx="80640" cy="1324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7095BE4-3574-4434-99A2-503E59484B9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049094" y="3709205"/>
                  <a:ext cx="89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1AC7982-E791-43E6-91DB-790EB4F9E226}"/>
                    </a:ext>
                  </a:extLst>
                </p14:cNvPr>
                <p14:cNvContentPartPr/>
                <p14:nvPr/>
              </p14:nvContentPartPr>
              <p14:xfrm>
                <a:off x="5170414" y="3733685"/>
                <a:ext cx="81000" cy="889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1AC7982-E791-43E6-91DB-790EB4F9E22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66094" y="3729365"/>
                  <a:ext cx="89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448FD74-86A8-4920-83C2-EED5A8F086F3}"/>
                    </a:ext>
                  </a:extLst>
                </p14:cNvPr>
                <p14:cNvContentPartPr/>
                <p14:nvPr/>
              </p14:nvContentPartPr>
              <p14:xfrm>
                <a:off x="5274454" y="3697325"/>
                <a:ext cx="40680" cy="1569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448FD74-86A8-4920-83C2-EED5A8F086F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70134" y="3693005"/>
                  <a:ext cx="49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655F820-DBC8-4DE9-BF92-D6AE7C3B38C9}"/>
                    </a:ext>
                  </a:extLst>
                </p14:cNvPr>
                <p14:cNvContentPartPr/>
                <p14:nvPr/>
              </p14:nvContentPartPr>
              <p14:xfrm>
                <a:off x="5340694" y="3713525"/>
                <a:ext cx="72360" cy="1213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655F820-DBC8-4DE9-BF92-D6AE7C3B38C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36374" y="3709205"/>
                  <a:ext cx="81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0B0C9E4-2246-4F8F-8A3C-D349FDA2C9AF}"/>
                    </a:ext>
                  </a:extLst>
                </p14:cNvPr>
                <p14:cNvContentPartPr/>
                <p14:nvPr/>
              </p14:nvContentPartPr>
              <p14:xfrm>
                <a:off x="5471734" y="3726125"/>
                <a:ext cx="105480" cy="96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0B0C9E4-2246-4F8F-8A3C-D349FDA2C9A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467414" y="3721805"/>
                  <a:ext cx="11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4ED33BD-EF1F-42A3-9635-F482841E0029}"/>
                    </a:ext>
                  </a:extLst>
                </p14:cNvPr>
                <p14:cNvContentPartPr/>
                <p14:nvPr/>
              </p14:nvContentPartPr>
              <p14:xfrm>
                <a:off x="5740654" y="3682925"/>
                <a:ext cx="298440" cy="2347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4ED33BD-EF1F-42A3-9635-F482841E002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36334" y="3678605"/>
                  <a:ext cx="307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FDD15CF-1C1E-48DE-8837-DB126CCA0862}"/>
                    </a:ext>
                  </a:extLst>
                </p14:cNvPr>
                <p14:cNvContentPartPr/>
                <p14:nvPr/>
              </p14:nvContentPartPr>
              <p14:xfrm>
                <a:off x="6041614" y="3683285"/>
                <a:ext cx="23400" cy="1022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FDD15CF-1C1E-48DE-8837-DB126CCA086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037294" y="3678965"/>
                  <a:ext cx="3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42BAF56-D5B0-45B2-A352-D3ACC527EBDC}"/>
                    </a:ext>
                  </a:extLst>
                </p14:cNvPr>
                <p14:cNvContentPartPr/>
                <p14:nvPr/>
              </p14:nvContentPartPr>
              <p14:xfrm>
                <a:off x="6068614" y="3729005"/>
                <a:ext cx="131040" cy="70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42BAF56-D5B0-45B2-A352-D3ACC527EBD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064294" y="3724685"/>
                  <a:ext cx="139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ABD0ACF-4517-46AC-BC70-11265DC1BA40}"/>
                    </a:ext>
                  </a:extLst>
                </p14:cNvPr>
                <p14:cNvContentPartPr/>
                <p14:nvPr/>
              </p14:nvContentPartPr>
              <p14:xfrm>
                <a:off x="6225574" y="3748085"/>
                <a:ext cx="88560" cy="1940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ABD0ACF-4517-46AC-BC70-11265DC1BA4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221254" y="3743765"/>
                  <a:ext cx="97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03E0E5B-34AA-445A-93CA-1F231B175549}"/>
                    </a:ext>
                  </a:extLst>
                </p14:cNvPr>
                <p14:cNvContentPartPr/>
                <p14:nvPr/>
              </p14:nvContentPartPr>
              <p14:xfrm>
                <a:off x="6103894" y="3658445"/>
                <a:ext cx="97920" cy="14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03E0E5B-34AA-445A-93CA-1F231B17554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099574" y="3654125"/>
                  <a:ext cx="106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7C4781D-E201-4141-8B6D-EBC935BB33A4}"/>
                    </a:ext>
                  </a:extLst>
                </p14:cNvPr>
                <p14:cNvContentPartPr/>
                <p14:nvPr/>
              </p14:nvContentPartPr>
              <p14:xfrm>
                <a:off x="6430774" y="3689405"/>
                <a:ext cx="243720" cy="1105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7C4781D-E201-4141-8B6D-EBC935BB33A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426454" y="3685085"/>
                  <a:ext cx="252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8297699-A32D-4E8C-B56B-8E6F0EA9C0DA}"/>
                    </a:ext>
                  </a:extLst>
                </p14:cNvPr>
                <p14:cNvContentPartPr/>
                <p14:nvPr/>
              </p14:nvContentPartPr>
              <p14:xfrm>
                <a:off x="6844414" y="3694085"/>
                <a:ext cx="91080" cy="993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8297699-A32D-4E8C-B56B-8E6F0EA9C0D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840094" y="3689765"/>
                  <a:ext cx="99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2B80521-031C-4C0B-BEA8-BBBEBDD32091}"/>
                    </a:ext>
                  </a:extLst>
                </p14:cNvPr>
                <p14:cNvContentPartPr/>
                <p14:nvPr/>
              </p14:nvContentPartPr>
              <p14:xfrm>
                <a:off x="6929014" y="3747365"/>
                <a:ext cx="83520" cy="478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2B80521-031C-4C0B-BEA8-BBBEBDD3209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24694" y="3743045"/>
                  <a:ext cx="92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BA54E63-4567-4A77-AE82-C422B879FF5E}"/>
                    </a:ext>
                  </a:extLst>
                </p14:cNvPr>
                <p14:cNvContentPartPr/>
                <p14:nvPr/>
              </p14:nvContentPartPr>
              <p14:xfrm>
                <a:off x="6932974" y="3712085"/>
                <a:ext cx="439200" cy="2088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BA54E63-4567-4A77-AE82-C422B879FF5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928654" y="3707765"/>
                  <a:ext cx="447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650E511-2F84-4F93-89D3-65A8D6E66BFA}"/>
                    </a:ext>
                  </a:extLst>
                </p14:cNvPr>
                <p14:cNvContentPartPr/>
                <p14:nvPr/>
              </p14:nvContentPartPr>
              <p14:xfrm>
                <a:off x="7357414" y="3653765"/>
                <a:ext cx="70200" cy="1126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650E511-2F84-4F93-89D3-65A8D6E66BF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353094" y="3649445"/>
                  <a:ext cx="78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8F1F5BE-DB06-4C06-85ED-987A1E2140C5}"/>
                    </a:ext>
                  </a:extLst>
                </p14:cNvPr>
                <p14:cNvContentPartPr/>
                <p14:nvPr/>
              </p14:nvContentPartPr>
              <p14:xfrm>
                <a:off x="7367494" y="3651965"/>
                <a:ext cx="95040" cy="142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8F1F5BE-DB06-4C06-85ED-987A1E2140C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363174" y="3647645"/>
                  <a:ext cx="103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3D7A508-221C-4BBE-891D-B344045AC0B4}"/>
                    </a:ext>
                  </a:extLst>
                </p14:cNvPr>
                <p14:cNvContentPartPr/>
                <p14:nvPr/>
              </p14:nvContentPartPr>
              <p14:xfrm>
                <a:off x="7292974" y="3617765"/>
                <a:ext cx="20880" cy="18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3D7A508-221C-4BBE-891D-B344045AC0B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288654" y="3613445"/>
                  <a:ext cx="295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68CBB5D-0EF0-416B-8368-852B6F5E5143}"/>
                    </a:ext>
                  </a:extLst>
                </p14:cNvPr>
                <p14:cNvContentPartPr/>
                <p14:nvPr/>
              </p14:nvContentPartPr>
              <p14:xfrm>
                <a:off x="7482694" y="3747725"/>
                <a:ext cx="227880" cy="47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68CBB5D-0EF0-416B-8368-852B6F5E514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78374" y="3743405"/>
                  <a:ext cx="236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A4F5C7E-3157-43B7-8FFB-B60E0FE86AE8}"/>
                    </a:ext>
                  </a:extLst>
                </p14:cNvPr>
                <p14:cNvContentPartPr/>
                <p14:nvPr/>
              </p14:nvContentPartPr>
              <p14:xfrm>
                <a:off x="7706254" y="3722525"/>
                <a:ext cx="32040" cy="93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A4F5C7E-3157-43B7-8FFB-B60E0FE86AE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01934" y="3718205"/>
                  <a:ext cx="4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53B5F0E-1E0F-4479-B3B0-D7E03F52D076}"/>
                    </a:ext>
                  </a:extLst>
                </p14:cNvPr>
                <p14:cNvContentPartPr/>
                <p14:nvPr/>
              </p14:nvContentPartPr>
              <p14:xfrm>
                <a:off x="7758454" y="3756725"/>
                <a:ext cx="294480" cy="44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53B5F0E-1E0F-4479-B3B0-D7E03F52D07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754134" y="3752405"/>
                  <a:ext cx="303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65C7D6D-E118-4006-A42D-0803D72C7F07}"/>
                    </a:ext>
                  </a:extLst>
                </p14:cNvPr>
                <p14:cNvContentPartPr/>
                <p14:nvPr/>
              </p14:nvContentPartPr>
              <p14:xfrm>
                <a:off x="4778734" y="4060205"/>
                <a:ext cx="136440" cy="1080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65C7D6D-E118-4006-A42D-0803D72C7F0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774414" y="4055885"/>
                  <a:ext cx="145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2C83EE8-E1A5-4626-AC5B-4DA6716D9A8D}"/>
                    </a:ext>
                  </a:extLst>
                </p14:cNvPr>
                <p14:cNvContentPartPr/>
                <p14:nvPr/>
              </p14:nvContentPartPr>
              <p14:xfrm>
                <a:off x="4938214" y="4040765"/>
                <a:ext cx="98280" cy="1130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2C83EE8-E1A5-4626-AC5B-4DA6716D9A8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933894" y="4036445"/>
                  <a:ext cx="106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85D641A-08AE-42DB-94CE-7AD5328A32C7}"/>
                    </a:ext>
                  </a:extLst>
                </p14:cNvPr>
                <p14:cNvContentPartPr/>
                <p14:nvPr/>
              </p14:nvContentPartPr>
              <p14:xfrm>
                <a:off x="5038654" y="4015565"/>
                <a:ext cx="103680" cy="128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85D641A-08AE-42DB-94CE-7AD5328A32C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034334" y="4011245"/>
                  <a:ext cx="112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52353E4-F114-413C-9C3E-30DC8E0AFAEE}"/>
                    </a:ext>
                  </a:extLst>
                </p14:cNvPr>
                <p14:cNvContentPartPr/>
                <p14:nvPr/>
              </p14:nvContentPartPr>
              <p14:xfrm>
                <a:off x="5194894" y="3988205"/>
                <a:ext cx="77400" cy="1224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52353E4-F114-413C-9C3E-30DC8E0AFAE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190574" y="3983885"/>
                  <a:ext cx="86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2D9BBDB-7628-4490-B369-E13BD3D00D57}"/>
                    </a:ext>
                  </a:extLst>
                </p14:cNvPr>
                <p14:cNvContentPartPr/>
                <p14:nvPr/>
              </p14:nvContentPartPr>
              <p14:xfrm>
                <a:off x="5249974" y="4052645"/>
                <a:ext cx="16200" cy="130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2D9BBDB-7628-4490-B369-E13BD3D00D5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245654" y="4048325"/>
                  <a:ext cx="2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C01986B-2BF2-4391-90F0-18FF19BA67C8}"/>
                    </a:ext>
                  </a:extLst>
                </p14:cNvPr>
                <p14:cNvContentPartPr/>
                <p14:nvPr/>
              </p14:nvContentPartPr>
              <p14:xfrm>
                <a:off x="5472814" y="3991085"/>
                <a:ext cx="129600" cy="1378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C01986B-2BF2-4391-90F0-18FF19BA67C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468494" y="3986765"/>
                  <a:ext cx="138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F5D0FA1-BEF0-4854-A18D-A05C62346DE2}"/>
                    </a:ext>
                  </a:extLst>
                </p14:cNvPr>
                <p14:cNvContentPartPr/>
                <p14:nvPr/>
              </p14:nvContentPartPr>
              <p14:xfrm>
                <a:off x="5608894" y="3997205"/>
                <a:ext cx="88200" cy="1242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F5D0FA1-BEF0-4854-A18D-A05C62346DE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604574" y="3992885"/>
                  <a:ext cx="9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6ACDA49-AF87-4F06-92F1-6F25FED1B29A}"/>
                    </a:ext>
                  </a:extLst>
                </p14:cNvPr>
                <p14:cNvContentPartPr/>
                <p14:nvPr/>
              </p14:nvContentPartPr>
              <p14:xfrm>
                <a:off x="5711494" y="4069925"/>
                <a:ext cx="140040" cy="45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6ACDA49-AF87-4F06-92F1-6F25FED1B29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707174" y="4065605"/>
                  <a:ext cx="148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61ADEA4-E159-4FBA-A423-E39E5D758E14}"/>
                    </a:ext>
                  </a:extLst>
                </p14:cNvPr>
                <p14:cNvContentPartPr/>
                <p14:nvPr/>
              </p14:nvContentPartPr>
              <p14:xfrm>
                <a:off x="5777014" y="4175045"/>
                <a:ext cx="360" cy="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61ADEA4-E159-4FBA-A423-E39E5D758E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72694" y="4170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AB3E868-032D-4718-AA0C-BB1467BAE866}"/>
                    </a:ext>
                  </a:extLst>
                </p14:cNvPr>
                <p14:cNvContentPartPr/>
                <p14:nvPr/>
              </p14:nvContentPartPr>
              <p14:xfrm>
                <a:off x="5779894" y="4072085"/>
                <a:ext cx="98280" cy="1288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AB3E868-032D-4718-AA0C-BB1467BAE86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75574" y="4067765"/>
                  <a:ext cx="106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5E7CFDD-9C20-4D95-8873-6AD49793EFC7}"/>
                    </a:ext>
                  </a:extLst>
                </p14:cNvPr>
                <p14:cNvContentPartPr/>
                <p14:nvPr/>
              </p14:nvContentPartPr>
              <p14:xfrm>
                <a:off x="5863774" y="4078205"/>
                <a:ext cx="75600" cy="468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5E7CFDD-9C20-4D95-8873-6AD49793EFC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859454" y="4073885"/>
                  <a:ext cx="84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5FA5C62-5F04-4811-AA12-185342AB63D4}"/>
                    </a:ext>
                  </a:extLst>
                </p14:cNvPr>
                <p14:cNvContentPartPr/>
                <p14:nvPr/>
              </p14:nvContentPartPr>
              <p14:xfrm>
                <a:off x="5953054" y="3991085"/>
                <a:ext cx="62280" cy="1378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5FA5C62-5F04-4811-AA12-185342AB63D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48734" y="3986765"/>
                  <a:ext cx="70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6CBF1BE-B0A1-4BD8-9349-390993668D3D}"/>
                    </a:ext>
                  </a:extLst>
                </p14:cNvPr>
                <p14:cNvContentPartPr/>
                <p14:nvPr/>
              </p14:nvContentPartPr>
              <p14:xfrm>
                <a:off x="6026494" y="4065245"/>
                <a:ext cx="92520" cy="54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6CBF1BE-B0A1-4BD8-9349-390993668D3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22174" y="4060925"/>
                  <a:ext cx="101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FC0880A-DF30-490D-B380-4ECCD5E47811}"/>
                    </a:ext>
                  </a:extLst>
                </p14:cNvPr>
                <p14:cNvContentPartPr/>
                <p14:nvPr/>
              </p14:nvContentPartPr>
              <p14:xfrm>
                <a:off x="5560294" y="3907205"/>
                <a:ext cx="73080" cy="30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FC0880A-DF30-490D-B380-4ECCD5E4781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555974" y="3902885"/>
                  <a:ext cx="81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FEEC2A8-8723-4470-AD88-6801C8A6ED50}"/>
                    </a:ext>
                  </a:extLst>
                </p14:cNvPr>
                <p14:cNvContentPartPr/>
                <p14:nvPr/>
              </p14:nvContentPartPr>
              <p14:xfrm>
                <a:off x="6218734" y="4014125"/>
                <a:ext cx="293400" cy="878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FEEC2A8-8723-4470-AD88-6801C8A6ED5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214414" y="4009805"/>
                  <a:ext cx="302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0F1721D-F4A3-4ADB-9C5F-8788760FE756}"/>
                    </a:ext>
                  </a:extLst>
                </p14:cNvPr>
                <p14:cNvContentPartPr/>
                <p14:nvPr/>
              </p14:nvContentPartPr>
              <p14:xfrm>
                <a:off x="6536614" y="3979205"/>
                <a:ext cx="93960" cy="1195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0F1721D-F4A3-4ADB-9C5F-8788760FE75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32294" y="3974885"/>
                  <a:ext cx="102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1CAA8EB-F9D1-4E2C-8502-6EDEC8FBE10A}"/>
                    </a:ext>
                  </a:extLst>
                </p14:cNvPr>
                <p14:cNvContentPartPr/>
                <p14:nvPr/>
              </p14:nvContentPartPr>
              <p14:xfrm>
                <a:off x="6585574" y="3970205"/>
                <a:ext cx="97200" cy="136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1CAA8EB-F9D1-4E2C-8502-6EDEC8FBE10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581254" y="3965885"/>
                  <a:ext cx="105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B6B122A-8791-4AC8-9A41-699A127A0652}"/>
                    </a:ext>
                  </a:extLst>
                </p14:cNvPr>
                <p14:cNvContentPartPr/>
                <p14:nvPr/>
              </p14:nvContentPartPr>
              <p14:xfrm>
                <a:off x="6677014" y="3954005"/>
                <a:ext cx="286200" cy="1328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B6B122A-8791-4AC8-9A41-699A127A065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672694" y="3949685"/>
                  <a:ext cx="294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4C09CC-22BE-4541-B4B5-6CA44D6ED9D6}"/>
                    </a:ext>
                  </a:extLst>
                </p14:cNvPr>
                <p14:cNvContentPartPr/>
                <p14:nvPr/>
              </p14:nvContentPartPr>
              <p14:xfrm>
                <a:off x="7030174" y="4021685"/>
                <a:ext cx="164160" cy="774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4C09CC-22BE-4541-B4B5-6CA44D6ED9D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25854" y="4017365"/>
                  <a:ext cx="172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4DD5C81-F988-420C-8207-E822D405F304}"/>
                    </a:ext>
                  </a:extLst>
                </p14:cNvPr>
                <p14:cNvContentPartPr/>
                <p14:nvPr/>
              </p14:nvContentPartPr>
              <p14:xfrm>
                <a:off x="7198654" y="3957605"/>
                <a:ext cx="479880" cy="1857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4DD5C81-F988-420C-8207-E822D405F30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194334" y="3953285"/>
                  <a:ext cx="488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C716027-0964-4746-AADB-316544BA51F0}"/>
                    </a:ext>
                  </a:extLst>
                </p14:cNvPr>
                <p14:cNvContentPartPr/>
                <p14:nvPr/>
              </p14:nvContentPartPr>
              <p14:xfrm>
                <a:off x="7779334" y="3965525"/>
                <a:ext cx="331920" cy="82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C716027-0964-4746-AADB-316544BA51F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775014" y="3961205"/>
                  <a:ext cx="340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F0DB2CF-5C85-45F3-A8A1-5BC5B35CFA05}"/>
                    </a:ext>
                  </a:extLst>
                </p14:cNvPr>
                <p14:cNvContentPartPr/>
                <p14:nvPr/>
              </p14:nvContentPartPr>
              <p14:xfrm>
                <a:off x="5488294" y="4219685"/>
                <a:ext cx="140040" cy="108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F0DB2CF-5C85-45F3-A8A1-5BC5B35CFA0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83974" y="4215365"/>
                  <a:ext cx="148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D5BB02E-691A-4683-83FB-59E8C79A56C7}"/>
                    </a:ext>
                  </a:extLst>
                </p14:cNvPr>
                <p14:cNvContentPartPr/>
                <p14:nvPr/>
              </p14:nvContentPartPr>
              <p14:xfrm>
                <a:off x="5635894" y="4200605"/>
                <a:ext cx="422640" cy="1173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D5BB02E-691A-4683-83FB-59E8C79A56C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631574" y="4196285"/>
                  <a:ext cx="431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86060F7-065C-41D4-ACDF-B9C51FAEF5D7}"/>
                    </a:ext>
                  </a:extLst>
                </p14:cNvPr>
                <p14:cNvContentPartPr/>
                <p14:nvPr/>
              </p14:nvContentPartPr>
              <p14:xfrm>
                <a:off x="6009574" y="4228325"/>
                <a:ext cx="37800" cy="57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86060F7-065C-41D4-ACDF-B9C51FAEF5D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005254" y="4224005"/>
                  <a:ext cx="46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36887BA-FF57-4713-81B9-A7F0C2A57CD7}"/>
                    </a:ext>
                  </a:extLst>
                </p14:cNvPr>
                <p14:cNvContentPartPr/>
                <p14:nvPr/>
              </p14:nvContentPartPr>
              <p14:xfrm>
                <a:off x="6056374" y="4255685"/>
                <a:ext cx="93960" cy="734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36887BA-FF57-4713-81B9-A7F0C2A57CD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052054" y="4251365"/>
                  <a:ext cx="102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1746BA6-8643-4A93-924C-D1D2B17E2989}"/>
                    </a:ext>
                  </a:extLst>
                </p14:cNvPr>
                <p14:cNvContentPartPr/>
                <p14:nvPr/>
              </p14:nvContentPartPr>
              <p14:xfrm>
                <a:off x="6291454" y="4223645"/>
                <a:ext cx="261000" cy="684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1746BA6-8643-4A93-924C-D1D2B17E298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287134" y="4219325"/>
                  <a:ext cx="269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136CC93-D44F-4CE4-B8ED-C9820332C96B}"/>
                    </a:ext>
                  </a:extLst>
                </p14:cNvPr>
                <p14:cNvContentPartPr/>
                <p14:nvPr/>
              </p14:nvContentPartPr>
              <p14:xfrm>
                <a:off x="6663694" y="4190525"/>
                <a:ext cx="237240" cy="1238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136CC93-D44F-4CE4-B8ED-C9820332C96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659374" y="4186205"/>
                  <a:ext cx="245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1EF0AD5-614C-4030-B6C7-4C28E41DCDAC}"/>
                    </a:ext>
                  </a:extLst>
                </p14:cNvPr>
                <p14:cNvContentPartPr/>
                <p14:nvPr/>
              </p14:nvContentPartPr>
              <p14:xfrm>
                <a:off x="6897694" y="4216445"/>
                <a:ext cx="88920" cy="727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1EF0AD5-614C-4030-B6C7-4C28E41DCDA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893374" y="4212125"/>
                  <a:ext cx="97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463EB07-C314-4D46-8847-203C688D11F4}"/>
                    </a:ext>
                  </a:extLst>
                </p14:cNvPr>
                <p14:cNvContentPartPr/>
                <p14:nvPr/>
              </p14:nvContentPartPr>
              <p14:xfrm>
                <a:off x="6987334" y="4219685"/>
                <a:ext cx="82800" cy="81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463EB07-C314-4D46-8847-203C688D11F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983014" y="4215365"/>
                  <a:ext cx="91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93A82F0-F421-42D2-B876-6488DF58F2DC}"/>
                    </a:ext>
                  </a:extLst>
                </p14:cNvPr>
                <p14:cNvContentPartPr/>
                <p14:nvPr/>
              </p14:nvContentPartPr>
              <p14:xfrm>
                <a:off x="7071574" y="4139045"/>
                <a:ext cx="40320" cy="146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93A82F0-F421-42D2-B876-6488DF58F2D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067254" y="4134725"/>
                  <a:ext cx="48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8085BD7-6EA9-4694-8A65-626FB968175D}"/>
                    </a:ext>
                  </a:extLst>
                </p14:cNvPr>
                <p14:cNvContentPartPr/>
                <p14:nvPr/>
              </p14:nvContentPartPr>
              <p14:xfrm>
                <a:off x="7131694" y="4127885"/>
                <a:ext cx="351360" cy="1447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8085BD7-6EA9-4694-8A65-626FB968175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127374" y="4123565"/>
                  <a:ext cx="360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165AC18-1617-45B8-B0DF-269FE290B8B8}"/>
                    </a:ext>
                  </a:extLst>
                </p14:cNvPr>
                <p14:cNvContentPartPr/>
                <p14:nvPr/>
              </p14:nvContentPartPr>
              <p14:xfrm>
                <a:off x="4784134" y="4496165"/>
                <a:ext cx="86040" cy="1544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165AC18-1617-45B8-B0DF-269FE290B8B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779814" y="4491845"/>
                  <a:ext cx="94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7F0DDFD-79BE-4D97-9278-CDAB4CA175CA}"/>
                    </a:ext>
                  </a:extLst>
                </p14:cNvPr>
                <p14:cNvContentPartPr/>
                <p14:nvPr/>
              </p14:nvContentPartPr>
              <p14:xfrm>
                <a:off x="4900774" y="4523885"/>
                <a:ext cx="70920" cy="1062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7F0DDFD-79BE-4D97-9278-CDAB4CA175C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896454" y="4519565"/>
                  <a:ext cx="79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0418E47-57FE-4AA5-9DD7-793BA48ED144}"/>
                    </a:ext>
                  </a:extLst>
                </p14:cNvPr>
                <p14:cNvContentPartPr/>
                <p14:nvPr/>
              </p14:nvContentPartPr>
              <p14:xfrm>
                <a:off x="5002294" y="4600565"/>
                <a:ext cx="16200" cy="194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0418E47-57FE-4AA5-9DD7-793BA48ED14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997974" y="4596245"/>
                  <a:ext cx="24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0075B9E-B91E-4A9B-B67A-780ACFCD76BA}"/>
                    </a:ext>
                  </a:extLst>
                </p14:cNvPr>
                <p14:cNvContentPartPr/>
                <p14:nvPr/>
              </p14:nvContentPartPr>
              <p14:xfrm>
                <a:off x="5062774" y="4490765"/>
                <a:ext cx="88200" cy="1051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0075B9E-B91E-4A9B-B67A-780ACFCD76B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58454" y="4486445"/>
                  <a:ext cx="96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1360906-99A0-4AF4-A78C-AFEF42A6A19D}"/>
                    </a:ext>
                  </a:extLst>
                </p14:cNvPr>
                <p14:cNvContentPartPr/>
                <p14:nvPr/>
              </p14:nvContentPartPr>
              <p14:xfrm>
                <a:off x="5180494" y="4502645"/>
                <a:ext cx="53280" cy="910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1360906-99A0-4AF4-A78C-AFEF42A6A19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176174" y="4498325"/>
                  <a:ext cx="61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7BBB101-55F8-41BC-9C0A-A0E8A0373506}"/>
                    </a:ext>
                  </a:extLst>
                </p14:cNvPr>
                <p14:cNvContentPartPr/>
                <p14:nvPr/>
              </p14:nvContentPartPr>
              <p14:xfrm>
                <a:off x="5284534" y="4596605"/>
                <a:ext cx="15480" cy="7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7BBB101-55F8-41BC-9C0A-A0E8A037350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280214" y="4592285"/>
                  <a:ext cx="24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B79F6DB-28E7-435A-8CC5-9B60D3E79E4E}"/>
                    </a:ext>
                  </a:extLst>
                </p14:cNvPr>
                <p14:cNvContentPartPr/>
                <p14:nvPr/>
              </p14:nvContentPartPr>
              <p14:xfrm>
                <a:off x="5364094" y="4492205"/>
                <a:ext cx="109800" cy="1141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B79F6DB-28E7-435A-8CC5-9B60D3E79E4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359774" y="4487885"/>
                  <a:ext cx="11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7FE0132-329E-4BF4-98DE-6163F5B85C16}"/>
                    </a:ext>
                  </a:extLst>
                </p14:cNvPr>
                <p14:cNvContentPartPr/>
                <p14:nvPr/>
              </p14:nvContentPartPr>
              <p14:xfrm>
                <a:off x="5481454" y="4485005"/>
                <a:ext cx="104760" cy="1299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7FE0132-329E-4BF4-98DE-6163F5B85C1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477134" y="4480685"/>
                  <a:ext cx="113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4335FAC-C152-414B-BD50-0BA11BDC040C}"/>
                    </a:ext>
                  </a:extLst>
                </p14:cNvPr>
                <p14:cNvContentPartPr/>
                <p14:nvPr/>
              </p14:nvContentPartPr>
              <p14:xfrm>
                <a:off x="5594854" y="4482125"/>
                <a:ext cx="93240" cy="1170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4335FAC-C152-414B-BD50-0BA11BDC040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590534" y="4477805"/>
                  <a:ext cx="101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487151A-A554-4DE9-AC33-B57F3E9C91B1}"/>
                    </a:ext>
                  </a:extLst>
                </p14:cNvPr>
                <p14:cNvContentPartPr/>
                <p14:nvPr/>
              </p14:nvContentPartPr>
              <p14:xfrm>
                <a:off x="5727694" y="4473125"/>
                <a:ext cx="97920" cy="1256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487151A-A554-4DE9-AC33-B57F3E9C91B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723374" y="4468805"/>
                  <a:ext cx="106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D304D18-821F-428C-ABE8-03DD4DC73B25}"/>
                    </a:ext>
                  </a:extLst>
                </p14:cNvPr>
                <p14:cNvContentPartPr/>
                <p14:nvPr/>
              </p14:nvContentPartPr>
              <p14:xfrm>
                <a:off x="5977894" y="4454765"/>
                <a:ext cx="152280" cy="1400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D304D18-821F-428C-ABE8-03DD4DC73B2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973574" y="4450445"/>
                  <a:ext cx="160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2228D31-7D28-48C9-9057-066D6CC30566}"/>
                    </a:ext>
                  </a:extLst>
                </p14:cNvPr>
                <p14:cNvContentPartPr/>
                <p14:nvPr/>
              </p14:nvContentPartPr>
              <p14:xfrm>
                <a:off x="6137734" y="4507325"/>
                <a:ext cx="122040" cy="831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2228D31-7D28-48C9-9057-066D6CC3056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133414" y="4503005"/>
                  <a:ext cx="130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B11709F-A4F2-4C80-BCEC-79BA92F57248}"/>
                    </a:ext>
                  </a:extLst>
                </p14:cNvPr>
                <p14:cNvContentPartPr/>
                <p14:nvPr/>
              </p14:nvContentPartPr>
              <p14:xfrm>
                <a:off x="6258334" y="4436765"/>
                <a:ext cx="138600" cy="1274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B11709F-A4F2-4C80-BCEC-79BA92F5724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254014" y="4432445"/>
                  <a:ext cx="147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B9EFDDA-8B85-46E1-8BB1-6E0ABAA6DDA1}"/>
                    </a:ext>
                  </a:extLst>
                </p14:cNvPr>
                <p14:cNvContentPartPr/>
                <p14:nvPr/>
              </p14:nvContentPartPr>
              <p14:xfrm>
                <a:off x="6441934" y="4403285"/>
                <a:ext cx="42480" cy="1461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B9EFDDA-8B85-46E1-8BB1-6E0ABAA6DDA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437614" y="4398965"/>
                  <a:ext cx="51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3451550-57B5-4148-B508-CF01867088FF}"/>
                    </a:ext>
                  </a:extLst>
                </p14:cNvPr>
                <p14:cNvContentPartPr/>
                <p14:nvPr/>
              </p14:nvContentPartPr>
              <p14:xfrm>
                <a:off x="6402694" y="4489325"/>
                <a:ext cx="124560" cy="79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3451550-57B5-4148-B508-CF01867088F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398374" y="4485005"/>
                  <a:ext cx="133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337FA98-7205-4F9D-B771-256E15A0D4A6}"/>
                    </a:ext>
                  </a:extLst>
                </p14:cNvPr>
                <p14:cNvContentPartPr/>
                <p14:nvPr/>
              </p14:nvContentPartPr>
              <p14:xfrm>
                <a:off x="6512854" y="4479605"/>
                <a:ext cx="201600" cy="48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337FA98-7205-4F9D-B771-256E15A0D4A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08534" y="4475285"/>
                  <a:ext cx="210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DBA892B-593B-486F-92D8-0647F9909CA2}"/>
                    </a:ext>
                  </a:extLst>
                </p14:cNvPr>
                <p14:cNvContentPartPr/>
                <p14:nvPr/>
              </p14:nvContentPartPr>
              <p14:xfrm>
                <a:off x="6695734" y="4366925"/>
                <a:ext cx="342720" cy="1594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DBA892B-593B-486F-92D8-0647F9909CA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91414" y="4362605"/>
                  <a:ext cx="351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983B5F3-A619-4DA4-8C81-08E38FFEB2E6}"/>
                    </a:ext>
                  </a:extLst>
                </p14:cNvPr>
                <p14:cNvContentPartPr/>
                <p14:nvPr/>
              </p14:nvContentPartPr>
              <p14:xfrm>
                <a:off x="6859534" y="4411925"/>
                <a:ext cx="145800" cy="244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983B5F3-A619-4DA4-8C81-08E38FFEB2E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55214" y="4407605"/>
                  <a:ext cx="154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E1DC7CE-B15A-432A-BFC1-7F9FB1FFCE83}"/>
                    </a:ext>
                  </a:extLst>
                </p14:cNvPr>
                <p14:cNvContentPartPr/>
                <p14:nvPr/>
              </p14:nvContentPartPr>
              <p14:xfrm>
                <a:off x="7217014" y="4416965"/>
                <a:ext cx="25200" cy="1238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E1DC7CE-B15A-432A-BFC1-7F9FB1FFCE8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212694" y="4412645"/>
                  <a:ext cx="33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839BBB3-7189-4C1B-A8C5-A736DBF4F74A}"/>
                    </a:ext>
                  </a:extLst>
                </p14:cNvPr>
                <p14:cNvContentPartPr/>
                <p14:nvPr/>
              </p14:nvContentPartPr>
              <p14:xfrm>
                <a:off x="7164094" y="4354325"/>
                <a:ext cx="433800" cy="1396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839BBB3-7189-4C1B-A8C5-A736DBF4F74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59774" y="4350005"/>
                  <a:ext cx="442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48E9F3A-802C-4BB3-A7A1-15BC9C415CFA}"/>
                    </a:ext>
                  </a:extLst>
                </p14:cNvPr>
                <p14:cNvContentPartPr/>
                <p14:nvPr/>
              </p14:nvContentPartPr>
              <p14:xfrm>
                <a:off x="7565494" y="4362605"/>
                <a:ext cx="46080" cy="478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48E9F3A-802C-4BB3-A7A1-15BC9C415CF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561174" y="4358285"/>
                  <a:ext cx="54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62992BF-A577-4170-8F16-3D1E9CE12E23}"/>
                    </a:ext>
                  </a:extLst>
                </p14:cNvPr>
                <p14:cNvContentPartPr/>
                <p14:nvPr/>
              </p14:nvContentPartPr>
              <p14:xfrm>
                <a:off x="7612654" y="4436765"/>
                <a:ext cx="236160" cy="324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62992BF-A577-4170-8F16-3D1E9CE12E2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608334" y="4432445"/>
                  <a:ext cx="2448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1F04C2DF-F944-4A93-849F-B133095A0F54}"/>
                  </a:ext>
                </a:extLst>
              </p14:cNvPr>
              <p14:cNvContentPartPr/>
              <p14:nvPr/>
            </p14:nvContentPartPr>
            <p14:xfrm>
              <a:off x="8284414" y="2764205"/>
              <a:ext cx="272880" cy="2934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1F04C2DF-F944-4A93-849F-B133095A0F54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8280094" y="2759885"/>
                <a:ext cx="2815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EE299D04-B940-4EE0-86CE-32047634D894}"/>
                  </a:ext>
                </a:extLst>
              </p14:cNvPr>
              <p14:cNvContentPartPr/>
              <p14:nvPr/>
            </p14:nvContentPartPr>
            <p14:xfrm>
              <a:off x="7710934" y="2652605"/>
              <a:ext cx="390600" cy="33876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EE299D04-B940-4EE0-86CE-32047634D894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7706614" y="2648285"/>
                <a:ext cx="39924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uppieren 400">
            <a:extLst>
              <a:ext uri="{FF2B5EF4-FFF2-40B4-BE49-F238E27FC236}">
                <a16:creationId xmlns:a16="http://schemas.microsoft.com/office/drawing/2014/main" id="{12B725E4-C4D1-4EE8-8CA5-F6DC2765D978}"/>
              </a:ext>
            </a:extLst>
          </p:cNvPr>
          <p:cNvGrpSpPr/>
          <p:nvPr/>
        </p:nvGrpSpPr>
        <p:grpSpPr>
          <a:xfrm>
            <a:off x="6067534" y="1977245"/>
            <a:ext cx="127800" cy="345960"/>
            <a:chOff x="6067534" y="1977245"/>
            <a:chExt cx="1278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29CF13D-1409-4B55-A3C7-11449877557D}"/>
                    </a:ext>
                  </a:extLst>
                </p14:cNvPr>
                <p14:cNvContentPartPr/>
                <p14:nvPr/>
              </p14:nvContentPartPr>
              <p14:xfrm>
                <a:off x="6067534" y="2024405"/>
                <a:ext cx="6120" cy="111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29CF13D-1409-4B55-A3C7-11449877557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063214" y="2020085"/>
                  <a:ext cx="14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19F5356-F8AB-4721-8C58-001027D465C1}"/>
                    </a:ext>
                  </a:extLst>
                </p14:cNvPr>
                <p14:cNvContentPartPr/>
                <p14:nvPr/>
              </p14:nvContentPartPr>
              <p14:xfrm>
                <a:off x="6074014" y="2008925"/>
                <a:ext cx="121320" cy="3142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19F5356-F8AB-4721-8C58-001027D465C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69694" y="2004605"/>
                  <a:ext cx="129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D93A977-6AD5-4B11-9004-3A72D96602F3}"/>
                    </a:ext>
                  </a:extLst>
                </p14:cNvPr>
                <p14:cNvContentPartPr/>
                <p14:nvPr/>
              </p14:nvContentPartPr>
              <p14:xfrm>
                <a:off x="6073294" y="1977245"/>
                <a:ext cx="11160" cy="1238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D93A977-6AD5-4B11-9004-3A72D96602F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068974" y="1972925"/>
                  <a:ext cx="198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uppieren 439">
            <a:extLst>
              <a:ext uri="{FF2B5EF4-FFF2-40B4-BE49-F238E27FC236}">
                <a16:creationId xmlns:a16="http://schemas.microsoft.com/office/drawing/2014/main" id="{0EE841D3-EF6B-40C2-8C1E-785651C4B66B}"/>
              </a:ext>
            </a:extLst>
          </p:cNvPr>
          <p:cNvGrpSpPr/>
          <p:nvPr/>
        </p:nvGrpSpPr>
        <p:grpSpPr>
          <a:xfrm>
            <a:off x="4767934" y="4718285"/>
            <a:ext cx="3683880" cy="1771560"/>
            <a:chOff x="4767934" y="4718285"/>
            <a:chExt cx="3683880" cy="17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84B58D2-3D6E-4DD4-8ABD-218F4F0BF2E3}"/>
                    </a:ext>
                  </a:extLst>
                </p14:cNvPr>
                <p14:cNvContentPartPr/>
                <p14:nvPr/>
              </p14:nvContentPartPr>
              <p14:xfrm>
                <a:off x="4843174" y="4837805"/>
                <a:ext cx="96120" cy="1324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84B58D2-3D6E-4DD4-8ABD-218F4F0BF2E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838854" y="4833485"/>
                  <a:ext cx="104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959D75F9-A298-4E5F-9EB0-AA63A09571C1}"/>
                    </a:ext>
                  </a:extLst>
                </p14:cNvPr>
                <p14:cNvContentPartPr/>
                <p14:nvPr/>
              </p14:nvContentPartPr>
              <p14:xfrm>
                <a:off x="4988254" y="4852565"/>
                <a:ext cx="90000" cy="1008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959D75F9-A298-4E5F-9EB0-AA63A09571C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983934" y="4848245"/>
                  <a:ext cx="98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9A12BB6E-FC23-49F7-BDE8-E165CF720233}"/>
                    </a:ext>
                  </a:extLst>
                </p14:cNvPr>
                <p14:cNvContentPartPr/>
                <p14:nvPr/>
              </p14:nvContentPartPr>
              <p14:xfrm>
                <a:off x="5103094" y="4835285"/>
                <a:ext cx="102240" cy="110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9A12BB6E-FC23-49F7-BDE8-E165CF72023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098774" y="4830965"/>
                  <a:ext cx="110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5590F42-38C4-4072-9907-18210952610C}"/>
                    </a:ext>
                  </a:extLst>
                </p14:cNvPr>
                <p14:cNvContentPartPr/>
                <p14:nvPr/>
              </p14:nvContentPartPr>
              <p14:xfrm>
                <a:off x="5228374" y="4819445"/>
                <a:ext cx="130320" cy="1432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5590F42-38C4-4072-9907-18210952610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224054" y="4815125"/>
                  <a:ext cx="138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B4885F6-6413-4FA0-A71E-E58408EA4C33}"/>
                    </a:ext>
                  </a:extLst>
                </p14:cNvPr>
                <p14:cNvContentPartPr/>
                <p14:nvPr/>
              </p14:nvContentPartPr>
              <p14:xfrm>
                <a:off x="5517814" y="4812965"/>
                <a:ext cx="11880" cy="105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B4885F6-6413-4FA0-A71E-E58408EA4C3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513494" y="4808645"/>
                  <a:ext cx="20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83AA6AC-83B2-44B4-8544-AC9A58B656E8}"/>
                    </a:ext>
                  </a:extLst>
                </p14:cNvPr>
                <p14:cNvContentPartPr/>
                <p14:nvPr/>
              </p14:nvContentPartPr>
              <p14:xfrm>
                <a:off x="5518174" y="4788125"/>
                <a:ext cx="123480" cy="586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83AA6AC-83B2-44B4-8544-AC9A58B656E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513854" y="4783805"/>
                  <a:ext cx="132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67E5E0C-F7DB-465A-883E-EBB785A6C260}"/>
                    </a:ext>
                  </a:extLst>
                </p14:cNvPr>
                <p14:cNvContentPartPr/>
                <p14:nvPr/>
              </p14:nvContentPartPr>
              <p14:xfrm>
                <a:off x="5517814" y="4884965"/>
                <a:ext cx="110520" cy="345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67E5E0C-F7DB-465A-883E-EBB785A6C26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513494" y="4880645"/>
                  <a:ext cx="119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A642F6D-E884-465C-AD74-5EBC8B140EAE}"/>
                    </a:ext>
                  </a:extLst>
                </p14:cNvPr>
                <p14:cNvContentPartPr/>
                <p14:nvPr/>
              </p14:nvContentPartPr>
              <p14:xfrm>
                <a:off x="5629774" y="4779485"/>
                <a:ext cx="141480" cy="129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A642F6D-E884-465C-AD74-5EBC8B140EA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625454" y="4775165"/>
                  <a:ext cx="150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BF712F2-F943-4757-99D1-23616A90F053}"/>
                    </a:ext>
                  </a:extLst>
                </p14:cNvPr>
                <p14:cNvContentPartPr/>
                <p14:nvPr/>
              </p14:nvContentPartPr>
              <p14:xfrm>
                <a:off x="5789614" y="4861205"/>
                <a:ext cx="169920" cy="795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BF712F2-F943-4757-99D1-23616A90F05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785294" y="4856885"/>
                  <a:ext cx="178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146981A-6F1D-4883-9890-5BA1D295F3A6}"/>
                    </a:ext>
                  </a:extLst>
                </p14:cNvPr>
                <p14:cNvContentPartPr/>
                <p14:nvPr/>
              </p14:nvContentPartPr>
              <p14:xfrm>
                <a:off x="5942254" y="4873805"/>
                <a:ext cx="133560" cy="457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146981A-6F1D-4883-9890-5BA1D295F3A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937934" y="4869485"/>
                  <a:ext cx="142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98ADEC4-7139-456D-B588-9F046B0093F8}"/>
                    </a:ext>
                  </a:extLst>
                </p14:cNvPr>
                <p14:cNvContentPartPr/>
                <p14:nvPr/>
              </p14:nvContentPartPr>
              <p14:xfrm>
                <a:off x="6070054" y="4847525"/>
                <a:ext cx="79560" cy="687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98ADEC4-7139-456D-B588-9F046B0093F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065734" y="4843205"/>
                  <a:ext cx="88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1E8A64A-B8FD-46C3-A1FC-1B04ADC884F9}"/>
                    </a:ext>
                  </a:extLst>
                </p14:cNvPr>
                <p14:cNvContentPartPr/>
                <p14:nvPr/>
              </p14:nvContentPartPr>
              <p14:xfrm>
                <a:off x="6174814" y="4724765"/>
                <a:ext cx="163800" cy="178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1E8A64A-B8FD-46C3-A1FC-1B04ADC884F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170494" y="4720445"/>
                  <a:ext cx="172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7323D35-D66D-41AD-8523-D9D9814E920C}"/>
                    </a:ext>
                  </a:extLst>
                </p14:cNvPr>
                <p14:cNvContentPartPr/>
                <p14:nvPr/>
              </p14:nvContentPartPr>
              <p14:xfrm>
                <a:off x="6428614" y="4816925"/>
                <a:ext cx="159480" cy="597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7323D35-D66D-41AD-8523-D9D9814E920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424294" y="4812605"/>
                  <a:ext cx="168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DACDEDB-65B4-47BC-BB13-7BB940D86592}"/>
                    </a:ext>
                  </a:extLst>
                </p14:cNvPr>
                <p14:cNvContentPartPr/>
                <p14:nvPr/>
              </p14:nvContentPartPr>
              <p14:xfrm>
                <a:off x="6539854" y="4753565"/>
                <a:ext cx="27720" cy="20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DACDEDB-65B4-47BC-BB13-7BB940D8659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535534" y="4749245"/>
                  <a:ext cx="36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522D395-81E0-4FFF-AE8A-AAE307B26259}"/>
                    </a:ext>
                  </a:extLst>
                </p14:cNvPr>
                <p14:cNvContentPartPr/>
                <p14:nvPr/>
              </p14:nvContentPartPr>
              <p14:xfrm>
                <a:off x="6683494" y="4753205"/>
                <a:ext cx="105480" cy="1386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522D395-81E0-4FFF-AE8A-AAE307B2625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679174" y="4748885"/>
                  <a:ext cx="114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32B1BC8-D103-406B-B13A-41B7B1A2F967}"/>
                    </a:ext>
                  </a:extLst>
                </p14:cNvPr>
                <p14:cNvContentPartPr/>
                <p14:nvPr/>
              </p14:nvContentPartPr>
              <p14:xfrm>
                <a:off x="6794734" y="4808645"/>
                <a:ext cx="90000" cy="626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32B1BC8-D103-406B-B13A-41B7B1A2F96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790414" y="4804325"/>
                  <a:ext cx="98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863084F-641B-48C1-A5B7-126CEC6204B6}"/>
                    </a:ext>
                  </a:extLst>
                </p14:cNvPr>
                <p14:cNvContentPartPr/>
                <p14:nvPr/>
              </p14:nvContentPartPr>
              <p14:xfrm>
                <a:off x="6855214" y="4800005"/>
                <a:ext cx="353880" cy="1468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863084F-641B-48C1-A5B7-126CEC6204B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850894" y="4795685"/>
                  <a:ext cx="362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034A905-E2FB-4D2F-BDB6-9F6199295B73}"/>
                    </a:ext>
                  </a:extLst>
                </p14:cNvPr>
                <p14:cNvContentPartPr/>
                <p14:nvPr/>
              </p14:nvContentPartPr>
              <p14:xfrm>
                <a:off x="7198654" y="4718285"/>
                <a:ext cx="10080" cy="198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034A905-E2FB-4D2F-BDB6-9F6199295B7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194334" y="4713965"/>
                  <a:ext cx="1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20D8646-898D-48E4-9A66-3A5A8E1FF5FA}"/>
                    </a:ext>
                  </a:extLst>
                </p14:cNvPr>
                <p14:cNvContentPartPr/>
                <p14:nvPr/>
              </p14:nvContentPartPr>
              <p14:xfrm>
                <a:off x="4792054" y="5080085"/>
                <a:ext cx="102960" cy="1173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20D8646-898D-48E4-9A66-3A5A8E1FF5F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787734" y="5075765"/>
                  <a:ext cx="111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3240DF5-7782-4A76-9B26-17B914ACB3DA}"/>
                    </a:ext>
                  </a:extLst>
                </p14:cNvPr>
                <p14:cNvContentPartPr/>
                <p14:nvPr/>
              </p14:nvContentPartPr>
              <p14:xfrm>
                <a:off x="4942174" y="5083685"/>
                <a:ext cx="116280" cy="957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3240DF5-7782-4A76-9B26-17B914ACB3D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37854" y="5079365"/>
                  <a:ext cx="124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666E89E-61C1-4BE2-9956-97A696C2045D}"/>
                    </a:ext>
                  </a:extLst>
                </p14:cNvPr>
                <p14:cNvContentPartPr/>
                <p14:nvPr/>
              </p14:nvContentPartPr>
              <p14:xfrm>
                <a:off x="5121454" y="5056325"/>
                <a:ext cx="22680" cy="982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666E89E-61C1-4BE2-9956-97A696C2045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117134" y="5052005"/>
                  <a:ext cx="3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7F5D79D-8F13-47B7-825F-C4B0B03A6C6C}"/>
                    </a:ext>
                  </a:extLst>
                </p14:cNvPr>
                <p14:cNvContentPartPr/>
                <p14:nvPr/>
              </p14:nvContentPartPr>
              <p14:xfrm>
                <a:off x="5174014" y="5036885"/>
                <a:ext cx="96480" cy="105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7F5D79D-8F13-47B7-825F-C4B0B03A6C6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169694" y="5032565"/>
                  <a:ext cx="105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DE7D440-23D3-4AB6-95F3-CF5160B86098}"/>
                    </a:ext>
                  </a:extLst>
                </p14:cNvPr>
                <p14:cNvContentPartPr/>
                <p14:nvPr/>
              </p14:nvContentPartPr>
              <p14:xfrm>
                <a:off x="5233054" y="5053805"/>
                <a:ext cx="43560" cy="1591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DE7D440-23D3-4AB6-95F3-CF5160B8609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228734" y="5049485"/>
                  <a:ext cx="52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BA3395C-7010-4B45-8426-62FB6E369623}"/>
                    </a:ext>
                  </a:extLst>
                </p14:cNvPr>
                <p14:cNvContentPartPr/>
                <p14:nvPr/>
              </p14:nvContentPartPr>
              <p14:xfrm>
                <a:off x="5487574" y="5005565"/>
                <a:ext cx="149760" cy="1591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BA3395C-7010-4B45-8426-62FB6E36962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483254" y="5001245"/>
                  <a:ext cx="158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0951FD6-F2EF-41E7-80F1-DE546410CAB3}"/>
                    </a:ext>
                  </a:extLst>
                </p14:cNvPr>
                <p14:cNvContentPartPr/>
                <p14:nvPr/>
              </p14:nvContentPartPr>
              <p14:xfrm>
                <a:off x="5537974" y="5056685"/>
                <a:ext cx="518400" cy="1069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0951FD6-F2EF-41E7-80F1-DE546410CAB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533654" y="5052365"/>
                  <a:ext cx="527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0D2325F-99D0-4A8D-A78C-A4B6E8E0F133}"/>
                    </a:ext>
                  </a:extLst>
                </p14:cNvPr>
                <p14:cNvContentPartPr/>
                <p14:nvPr/>
              </p14:nvContentPartPr>
              <p14:xfrm>
                <a:off x="5796094" y="4988285"/>
                <a:ext cx="360" cy="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0D2325F-99D0-4A8D-A78C-A4B6E8E0F1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91774" y="4983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BD03151-D5F5-46CE-8966-CAD1610C067A}"/>
                    </a:ext>
                  </a:extLst>
                </p14:cNvPr>
                <p14:cNvContentPartPr/>
                <p14:nvPr/>
              </p14:nvContentPartPr>
              <p14:xfrm>
                <a:off x="6260494" y="5100245"/>
                <a:ext cx="9360" cy="766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BD03151-D5F5-46CE-8966-CAD1610C067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256174" y="5095925"/>
                  <a:ext cx="18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3BC9240-454C-4229-8948-7CBE1A199AD5}"/>
                    </a:ext>
                  </a:extLst>
                </p14:cNvPr>
                <p14:cNvContentPartPr/>
                <p14:nvPr/>
              </p14:nvContentPartPr>
              <p14:xfrm>
                <a:off x="6217294" y="5124005"/>
                <a:ext cx="115200" cy="111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3BC9240-454C-4229-8948-7CBE1A199AD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212974" y="5119685"/>
                  <a:ext cx="123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E3D6F03-79FE-4EF9-A954-BBC8AB2BF41F}"/>
                    </a:ext>
                  </a:extLst>
                </p14:cNvPr>
                <p14:cNvContentPartPr/>
                <p14:nvPr/>
              </p14:nvContentPartPr>
              <p14:xfrm>
                <a:off x="6418174" y="5045525"/>
                <a:ext cx="115920" cy="1749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E3D6F03-79FE-4EF9-A954-BBC8AB2BF41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413854" y="5041205"/>
                  <a:ext cx="124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DF6D6C1-FBBE-4F54-AF83-BEA520FE6102}"/>
                    </a:ext>
                  </a:extLst>
                </p14:cNvPr>
                <p14:cNvContentPartPr/>
                <p14:nvPr/>
              </p14:nvContentPartPr>
              <p14:xfrm>
                <a:off x="6549934" y="5045885"/>
                <a:ext cx="74880" cy="986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DF6D6C1-FBBE-4F54-AF83-BEA520FE610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45614" y="5041565"/>
                  <a:ext cx="83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D3639C7-FDA9-47CB-8A5B-05B44A962A71}"/>
                    </a:ext>
                  </a:extLst>
                </p14:cNvPr>
                <p14:cNvContentPartPr/>
                <p14:nvPr/>
              </p14:nvContentPartPr>
              <p14:xfrm>
                <a:off x="6602134" y="5055605"/>
                <a:ext cx="77400" cy="781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D3639C7-FDA9-47CB-8A5B-05B44A962A7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597814" y="5051285"/>
                  <a:ext cx="86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FCAF06D-5663-4CA1-ADE4-4C147BB37916}"/>
                    </a:ext>
                  </a:extLst>
                </p14:cNvPr>
                <p14:cNvContentPartPr/>
                <p14:nvPr/>
              </p14:nvContentPartPr>
              <p14:xfrm>
                <a:off x="6752254" y="4999445"/>
                <a:ext cx="208800" cy="1296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FCAF06D-5663-4CA1-ADE4-4C147BB3791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747934" y="4995125"/>
                  <a:ext cx="217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7FC5B7C-B5C9-4BDB-B3BD-AA213CEB1218}"/>
                    </a:ext>
                  </a:extLst>
                </p14:cNvPr>
                <p14:cNvContentPartPr/>
                <p14:nvPr/>
              </p14:nvContentPartPr>
              <p14:xfrm>
                <a:off x="6988774" y="5026085"/>
                <a:ext cx="87120" cy="730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7FC5B7C-B5C9-4BDB-B3BD-AA213CEB121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984454" y="5021765"/>
                  <a:ext cx="95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A73FA8C-BEA7-4316-BBC5-4F3310032FD8}"/>
                    </a:ext>
                  </a:extLst>
                </p14:cNvPr>
                <p14:cNvContentPartPr/>
                <p14:nvPr/>
              </p14:nvContentPartPr>
              <p14:xfrm>
                <a:off x="7071214" y="5027165"/>
                <a:ext cx="121680" cy="75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A73FA8C-BEA7-4316-BBC5-4F3310032FD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066894" y="5022845"/>
                  <a:ext cx="130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316B69B-E7F5-4F34-8350-ECD441C709A4}"/>
                    </a:ext>
                  </a:extLst>
                </p14:cNvPr>
                <p14:cNvContentPartPr/>
                <p14:nvPr/>
              </p14:nvContentPartPr>
              <p14:xfrm>
                <a:off x="7192174" y="4996565"/>
                <a:ext cx="38520" cy="208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316B69B-E7F5-4F34-8350-ECD441C709A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187854" y="4992245"/>
                  <a:ext cx="47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306301D-492F-4F67-854B-797E175BCED8}"/>
                    </a:ext>
                  </a:extLst>
                </p14:cNvPr>
                <p14:cNvContentPartPr/>
                <p14:nvPr/>
              </p14:nvContentPartPr>
              <p14:xfrm>
                <a:off x="7209814" y="4973165"/>
                <a:ext cx="331920" cy="1231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306301D-492F-4F67-854B-797E175BCED8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205494" y="4968845"/>
                  <a:ext cx="340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89F4AFA-160A-437C-A0EF-FAE808F83419}"/>
                    </a:ext>
                  </a:extLst>
                </p14:cNvPr>
                <p14:cNvContentPartPr/>
                <p14:nvPr/>
              </p14:nvContentPartPr>
              <p14:xfrm>
                <a:off x="7603654" y="4930325"/>
                <a:ext cx="105840" cy="1371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89F4AFA-160A-437C-A0EF-FAE808F8341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99334" y="4926005"/>
                  <a:ext cx="114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671DF15-556B-41E9-BC92-A8124093F089}"/>
                    </a:ext>
                  </a:extLst>
                </p14:cNvPr>
                <p14:cNvContentPartPr/>
                <p14:nvPr/>
              </p14:nvContentPartPr>
              <p14:xfrm>
                <a:off x="7713454" y="4982165"/>
                <a:ext cx="77400" cy="777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671DF15-556B-41E9-BC92-A8124093F08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709134" y="4977845"/>
                  <a:ext cx="86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895D031-BEAA-4199-9374-A690096158FD}"/>
                    </a:ext>
                  </a:extLst>
                </p14:cNvPr>
                <p14:cNvContentPartPr/>
                <p14:nvPr/>
              </p14:nvContentPartPr>
              <p14:xfrm>
                <a:off x="7757734" y="4897565"/>
                <a:ext cx="434520" cy="2494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895D031-BEAA-4199-9374-A690096158F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753414" y="4893245"/>
                  <a:ext cx="443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36C96C5-F0C4-4FAC-A9E6-4DCACA7EA776}"/>
                    </a:ext>
                  </a:extLst>
                </p14:cNvPr>
                <p14:cNvContentPartPr/>
                <p14:nvPr/>
              </p14:nvContentPartPr>
              <p14:xfrm>
                <a:off x="8212054" y="4895405"/>
                <a:ext cx="10440" cy="367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36C96C5-F0C4-4FAC-A9E6-4DCACA7EA77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207734" y="4891085"/>
                  <a:ext cx="19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EB5276E-B913-40D1-97FD-4FE6184EFB22}"/>
                    </a:ext>
                  </a:extLst>
                </p14:cNvPr>
                <p14:cNvContentPartPr/>
                <p14:nvPr/>
              </p14:nvContentPartPr>
              <p14:xfrm>
                <a:off x="8207374" y="4944005"/>
                <a:ext cx="69120" cy="824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EB5276E-B913-40D1-97FD-4FE6184EFB2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203054" y="4939685"/>
                  <a:ext cx="77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740A1A4-B156-4A7C-B8C1-059264089BDA}"/>
                    </a:ext>
                  </a:extLst>
                </p14:cNvPr>
                <p14:cNvContentPartPr/>
                <p14:nvPr/>
              </p14:nvContentPartPr>
              <p14:xfrm>
                <a:off x="8269294" y="4870205"/>
                <a:ext cx="182520" cy="1267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740A1A4-B156-4A7C-B8C1-059264089BD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264974" y="4865885"/>
                  <a:ext cx="191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DE492AC-5EC3-4504-998C-E03EC713975B}"/>
                    </a:ext>
                  </a:extLst>
                </p14:cNvPr>
                <p14:cNvContentPartPr/>
                <p14:nvPr/>
              </p14:nvContentPartPr>
              <p14:xfrm>
                <a:off x="6395854" y="5259365"/>
                <a:ext cx="325800" cy="986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DE492AC-5EC3-4504-998C-E03EC713975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391534" y="5255045"/>
                  <a:ext cx="334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6E8925D-71E1-45F0-817F-06625BC1A207}"/>
                    </a:ext>
                  </a:extLst>
                </p14:cNvPr>
                <p14:cNvContentPartPr/>
                <p14:nvPr/>
              </p14:nvContentPartPr>
              <p14:xfrm>
                <a:off x="6722374" y="5221565"/>
                <a:ext cx="248760" cy="1018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6E8925D-71E1-45F0-817F-06625BC1A207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718054" y="5217245"/>
                  <a:ext cx="257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B4AD58B-4605-4A01-BE4C-DCA941CEBA36}"/>
                    </a:ext>
                  </a:extLst>
                </p14:cNvPr>
                <p14:cNvContentPartPr/>
                <p14:nvPr/>
              </p14:nvContentPartPr>
              <p14:xfrm>
                <a:off x="7042414" y="5290685"/>
                <a:ext cx="171720" cy="450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B4AD58B-4605-4A01-BE4C-DCA941CEBA3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038094" y="5286365"/>
                  <a:ext cx="180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69EE723-8815-4E66-A8B7-EB97766D9640}"/>
                    </a:ext>
                  </a:extLst>
                </p14:cNvPr>
                <p14:cNvContentPartPr/>
                <p14:nvPr/>
              </p14:nvContentPartPr>
              <p14:xfrm>
                <a:off x="7184614" y="5228045"/>
                <a:ext cx="59040" cy="18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69EE723-8815-4E66-A8B7-EB97766D964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180294" y="5223725"/>
                  <a:ext cx="676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6FE0F92-1F20-4114-B53F-71BBA68BBB04}"/>
                    </a:ext>
                  </a:extLst>
                </p14:cNvPr>
                <p14:cNvContentPartPr/>
                <p14:nvPr/>
              </p14:nvContentPartPr>
              <p14:xfrm>
                <a:off x="7288654" y="5217245"/>
                <a:ext cx="180360" cy="1098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6FE0F92-1F20-4114-B53F-71BBA68BBB0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284334" y="5212925"/>
                  <a:ext cx="189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FE4A2FE-176B-4429-9F8A-FB002759BBF6}"/>
                    </a:ext>
                  </a:extLst>
                </p14:cNvPr>
                <p14:cNvContentPartPr/>
                <p14:nvPr/>
              </p14:nvContentPartPr>
              <p14:xfrm>
                <a:off x="7466134" y="5179445"/>
                <a:ext cx="107280" cy="1342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FE4A2FE-176B-4429-9F8A-FB002759BBF6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461814" y="5175125"/>
                  <a:ext cx="115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FCA0A29-023B-438E-89F2-F422E92167CB}"/>
                    </a:ext>
                  </a:extLst>
                </p14:cNvPr>
                <p14:cNvContentPartPr/>
                <p14:nvPr/>
              </p14:nvContentPartPr>
              <p14:xfrm>
                <a:off x="7578454" y="5272325"/>
                <a:ext cx="93960" cy="270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FCA0A29-023B-438E-89F2-F422E92167CB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574134" y="5268005"/>
                  <a:ext cx="102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F74D509-7BA4-4884-86BD-91AAE04BF5F3}"/>
                    </a:ext>
                  </a:extLst>
                </p14:cNvPr>
                <p14:cNvContentPartPr/>
                <p14:nvPr/>
              </p14:nvContentPartPr>
              <p14:xfrm>
                <a:off x="7669174" y="5238845"/>
                <a:ext cx="171000" cy="648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F74D509-7BA4-4884-86BD-91AAE04BF5F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664854" y="5234525"/>
                  <a:ext cx="179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8A51378-A7E8-4E1F-B4C2-046295B7F0FD}"/>
                    </a:ext>
                  </a:extLst>
                </p14:cNvPr>
                <p14:cNvContentPartPr/>
                <p14:nvPr/>
              </p14:nvContentPartPr>
              <p14:xfrm>
                <a:off x="7869334" y="5170085"/>
                <a:ext cx="18360" cy="1130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8A51378-A7E8-4E1F-B4C2-046295B7F0FD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865014" y="5165765"/>
                  <a:ext cx="2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BA1E1D9-58CE-4A70-8AA5-12B3AD35B8FA}"/>
                    </a:ext>
                  </a:extLst>
                </p14:cNvPr>
                <p14:cNvContentPartPr/>
                <p14:nvPr/>
              </p14:nvContentPartPr>
              <p14:xfrm>
                <a:off x="7840894" y="5230925"/>
                <a:ext cx="59760" cy="385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BA1E1D9-58CE-4A70-8AA5-12B3AD35B8F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836574" y="5226605"/>
                  <a:ext cx="68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9AFE10D-5332-457B-ABA9-14D8354AE603}"/>
                    </a:ext>
                  </a:extLst>
                </p14:cNvPr>
                <p14:cNvContentPartPr/>
                <p14:nvPr/>
              </p14:nvContentPartPr>
              <p14:xfrm>
                <a:off x="8024134" y="5211125"/>
                <a:ext cx="108720" cy="561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9AFE10D-5332-457B-ABA9-14D8354AE60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019814" y="5206805"/>
                  <a:ext cx="117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F71CCC3-FD01-4942-B416-783A27AE5BB4}"/>
                    </a:ext>
                  </a:extLst>
                </p14:cNvPr>
                <p14:cNvContentPartPr/>
                <p14:nvPr/>
              </p14:nvContentPartPr>
              <p14:xfrm>
                <a:off x="8156974" y="5157845"/>
                <a:ext cx="158040" cy="112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F71CCC3-FD01-4942-B416-783A27AE5BB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152654" y="5153525"/>
                  <a:ext cx="166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42B4433-8360-46D1-82A3-200388C0464E}"/>
                    </a:ext>
                  </a:extLst>
                </p14:cNvPr>
                <p14:cNvContentPartPr/>
                <p14:nvPr/>
              </p14:nvContentPartPr>
              <p14:xfrm>
                <a:off x="6464614" y="5478245"/>
                <a:ext cx="18720" cy="871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42B4433-8360-46D1-82A3-200388C0464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460294" y="5473925"/>
                  <a:ext cx="27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3E91AD5-BE0B-4E54-A18B-78204249DC8C}"/>
                    </a:ext>
                  </a:extLst>
                </p14:cNvPr>
                <p14:cNvContentPartPr/>
                <p14:nvPr/>
              </p14:nvContentPartPr>
              <p14:xfrm>
                <a:off x="6386134" y="5454125"/>
                <a:ext cx="153720" cy="1054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3E91AD5-BE0B-4E54-A18B-78204249DC8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381814" y="5449805"/>
                  <a:ext cx="162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A89F5CD-0A74-4121-B99F-13FE671A26E6}"/>
                    </a:ext>
                  </a:extLst>
                </p14:cNvPr>
                <p14:cNvContentPartPr/>
                <p14:nvPr/>
              </p14:nvContentPartPr>
              <p14:xfrm>
                <a:off x="6525814" y="5493005"/>
                <a:ext cx="253800" cy="828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A89F5CD-0A74-4121-B99F-13FE671A26E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521494" y="5488685"/>
                  <a:ext cx="262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8A7EB5A-3C14-4CEA-9B8D-9FB3F06B4426}"/>
                    </a:ext>
                  </a:extLst>
                </p14:cNvPr>
                <p14:cNvContentPartPr/>
                <p14:nvPr/>
              </p14:nvContentPartPr>
              <p14:xfrm>
                <a:off x="6789334" y="5468525"/>
                <a:ext cx="100440" cy="723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8A7EB5A-3C14-4CEA-9B8D-9FB3F06B442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785014" y="5464205"/>
                  <a:ext cx="109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660EF1D-B2A1-401A-A711-DDB3A466A758}"/>
                    </a:ext>
                  </a:extLst>
                </p14:cNvPr>
                <p14:cNvContentPartPr/>
                <p14:nvPr/>
              </p14:nvContentPartPr>
              <p14:xfrm>
                <a:off x="6914254" y="5450165"/>
                <a:ext cx="92160" cy="975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660EF1D-B2A1-401A-A711-DDB3A466A758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909934" y="5445845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EE80228-6CAE-43F1-9B6C-E65CC2053193}"/>
                    </a:ext>
                  </a:extLst>
                </p14:cNvPr>
                <p14:cNvContentPartPr/>
                <p14:nvPr/>
              </p14:nvContentPartPr>
              <p14:xfrm>
                <a:off x="6925774" y="5490125"/>
                <a:ext cx="89640" cy="154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EE80228-6CAE-43F1-9B6C-E65CC205319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921454" y="5485805"/>
                  <a:ext cx="98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1B8D7C1-E54F-4487-8631-16C4A6210E9A}"/>
                    </a:ext>
                  </a:extLst>
                </p14:cNvPr>
                <p14:cNvContentPartPr/>
                <p14:nvPr/>
              </p14:nvContentPartPr>
              <p14:xfrm>
                <a:off x="7003174" y="5407685"/>
                <a:ext cx="110160" cy="1141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1B8D7C1-E54F-4487-8631-16C4A6210E9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998854" y="5403365"/>
                  <a:ext cx="118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8218D2A-E017-4D8B-8FB7-8F3A7C873946}"/>
                    </a:ext>
                  </a:extLst>
                </p14:cNvPr>
                <p14:cNvContentPartPr/>
                <p14:nvPr/>
              </p14:nvContentPartPr>
              <p14:xfrm>
                <a:off x="7075534" y="5464205"/>
                <a:ext cx="69120" cy="432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8218D2A-E017-4D8B-8FB7-8F3A7C87394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071214" y="5459885"/>
                  <a:ext cx="77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B924D01-0116-4F36-A5C0-AD7D04E2A0B0}"/>
                    </a:ext>
                  </a:extLst>
                </p14:cNvPr>
                <p14:cNvContentPartPr/>
                <p14:nvPr/>
              </p14:nvContentPartPr>
              <p14:xfrm>
                <a:off x="7240054" y="5378525"/>
                <a:ext cx="411480" cy="1382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B924D01-0116-4F36-A5C0-AD7D04E2A0B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235734" y="5374205"/>
                  <a:ext cx="420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6451E6A-DD5B-4A52-9007-5935A39FC6CC}"/>
                    </a:ext>
                  </a:extLst>
                </p14:cNvPr>
                <p14:cNvContentPartPr/>
                <p14:nvPr/>
              </p14:nvContentPartPr>
              <p14:xfrm>
                <a:off x="7668094" y="5418845"/>
                <a:ext cx="92520" cy="673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6451E6A-DD5B-4A52-9007-5935A39FC6CC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663774" y="5414525"/>
                  <a:ext cx="101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85F3C0F-36B1-4F22-AE40-177ABB91CFB5}"/>
                    </a:ext>
                  </a:extLst>
                </p14:cNvPr>
                <p14:cNvContentPartPr/>
                <p14:nvPr/>
              </p14:nvContentPartPr>
              <p14:xfrm>
                <a:off x="7759534" y="5304365"/>
                <a:ext cx="351000" cy="1670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85F3C0F-36B1-4F22-AE40-177ABB91CFB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755214" y="5300045"/>
                  <a:ext cx="359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A412BA0-B48C-4713-8069-787C7C0E4624}"/>
                    </a:ext>
                  </a:extLst>
                </p14:cNvPr>
                <p14:cNvContentPartPr/>
                <p14:nvPr/>
              </p14:nvContentPartPr>
              <p14:xfrm>
                <a:off x="7901374" y="5327765"/>
                <a:ext cx="186480" cy="133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A412BA0-B48C-4713-8069-787C7C0E4624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897054" y="5323445"/>
                  <a:ext cx="195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EC0061C-495E-4767-90CA-26CD19DCF2B7}"/>
                    </a:ext>
                  </a:extLst>
                </p14:cNvPr>
                <p14:cNvContentPartPr/>
                <p14:nvPr/>
              </p14:nvContentPartPr>
              <p14:xfrm>
                <a:off x="6281014" y="5728445"/>
                <a:ext cx="25200" cy="135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EC0061C-495E-4767-90CA-26CD19DCF2B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276694" y="5724125"/>
                  <a:ext cx="33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7263774-FEE5-4AE8-93F5-6C1CB1AFEC16}"/>
                    </a:ext>
                  </a:extLst>
                </p14:cNvPr>
                <p14:cNvContentPartPr/>
                <p14:nvPr/>
              </p14:nvContentPartPr>
              <p14:xfrm>
                <a:off x="6207214" y="5765165"/>
                <a:ext cx="140400" cy="147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7263774-FEE5-4AE8-93F5-6C1CB1AFEC1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202894" y="5760845"/>
                  <a:ext cx="149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F05242D-B68B-41B7-802A-DF965223D2F8}"/>
                    </a:ext>
                  </a:extLst>
                </p14:cNvPr>
                <p14:cNvContentPartPr/>
                <p14:nvPr/>
              </p14:nvContentPartPr>
              <p14:xfrm>
                <a:off x="6398374" y="5679845"/>
                <a:ext cx="149400" cy="1580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F05242D-B68B-41B7-802A-DF965223D2F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394054" y="5675525"/>
                  <a:ext cx="158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2FE56CFE-21E9-407E-BE33-851A14BF93F4}"/>
                    </a:ext>
                  </a:extLst>
                </p14:cNvPr>
                <p14:cNvContentPartPr/>
                <p14:nvPr/>
              </p14:nvContentPartPr>
              <p14:xfrm>
                <a:off x="6588094" y="5748605"/>
                <a:ext cx="208080" cy="691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2FE56CFE-21E9-407E-BE33-851A14BF93F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583774" y="5744285"/>
                  <a:ext cx="216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9BE4A1C-1655-42A7-BADA-4A684B58A17F}"/>
                    </a:ext>
                  </a:extLst>
                </p14:cNvPr>
                <p14:cNvContentPartPr/>
                <p14:nvPr/>
              </p14:nvContentPartPr>
              <p14:xfrm>
                <a:off x="6839374" y="5706485"/>
                <a:ext cx="72000" cy="954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9BE4A1C-1655-42A7-BADA-4A684B58A17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835054" y="5702165"/>
                  <a:ext cx="80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D8F6025-D239-4FEA-84EC-427CBEE7F59E}"/>
                    </a:ext>
                  </a:extLst>
                </p14:cNvPr>
                <p14:cNvContentPartPr/>
                <p14:nvPr/>
              </p14:nvContentPartPr>
              <p14:xfrm>
                <a:off x="6933694" y="5702885"/>
                <a:ext cx="173880" cy="831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D8F6025-D239-4FEA-84EC-427CBEE7F59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929374" y="5698565"/>
                  <a:ext cx="182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E704F7D-E5B6-452B-8331-F0A3E147DE8E}"/>
                    </a:ext>
                  </a:extLst>
                </p14:cNvPr>
                <p14:cNvContentPartPr/>
                <p14:nvPr/>
              </p14:nvContentPartPr>
              <p14:xfrm>
                <a:off x="7087054" y="5648165"/>
                <a:ext cx="11160" cy="190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E704F7D-E5B6-452B-8331-F0A3E147DE8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082734" y="5643845"/>
                  <a:ext cx="19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51F6C92-BBC0-4718-B8BA-D6D1DBC8E612}"/>
                    </a:ext>
                  </a:extLst>
                </p14:cNvPr>
                <p14:cNvContentPartPr/>
                <p14:nvPr/>
              </p14:nvContentPartPr>
              <p14:xfrm>
                <a:off x="7103974" y="5693165"/>
                <a:ext cx="90360" cy="684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51F6C92-BBC0-4718-B8BA-D6D1DBC8E61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099654" y="5688845"/>
                  <a:ext cx="99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50675C0-AF9E-49D9-B2B8-E5FEA00C8E8B}"/>
                    </a:ext>
                  </a:extLst>
                </p14:cNvPr>
                <p14:cNvContentPartPr/>
                <p14:nvPr/>
              </p14:nvContentPartPr>
              <p14:xfrm>
                <a:off x="7196854" y="5622605"/>
                <a:ext cx="161280" cy="1263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50675C0-AF9E-49D9-B2B8-E5FEA00C8E8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192534" y="5618285"/>
                  <a:ext cx="169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ACBE71D-4EB5-4795-8463-B60F9D451C13}"/>
                    </a:ext>
                  </a:extLst>
                </p14:cNvPr>
                <p14:cNvContentPartPr/>
                <p14:nvPr/>
              </p14:nvContentPartPr>
              <p14:xfrm>
                <a:off x="7381534" y="5581565"/>
                <a:ext cx="293760" cy="1652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ACBE71D-4EB5-4795-8463-B60F9D451C1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377214" y="5577245"/>
                  <a:ext cx="30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A4D92E4-ED1C-4B47-AC27-28F7635F1651}"/>
                    </a:ext>
                  </a:extLst>
                </p14:cNvPr>
                <p14:cNvContentPartPr/>
                <p14:nvPr/>
              </p14:nvContentPartPr>
              <p14:xfrm>
                <a:off x="7562974" y="5562125"/>
                <a:ext cx="30240" cy="475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A4D92E4-ED1C-4B47-AC27-28F7635F1651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558654" y="5557805"/>
                  <a:ext cx="38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059D0F2-3966-42C2-B6DB-C6DB549DF1CE}"/>
                    </a:ext>
                  </a:extLst>
                </p14:cNvPr>
                <p14:cNvContentPartPr/>
                <p14:nvPr/>
              </p14:nvContentPartPr>
              <p14:xfrm>
                <a:off x="7308814" y="5553845"/>
                <a:ext cx="48960" cy="39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059D0F2-3966-42C2-B6DB-C6DB549DF1C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304494" y="5549525"/>
                  <a:ext cx="57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1BEA84B-AED7-443D-ACAF-4BFCFC259658}"/>
                    </a:ext>
                  </a:extLst>
                </p14:cNvPr>
                <p14:cNvContentPartPr/>
                <p14:nvPr/>
              </p14:nvContentPartPr>
              <p14:xfrm>
                <a:off x="4767934" y="5996285"/>
                <a:ext cx="137880" cy="1501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1BEA84B-AED7-443D-ACAF-4BFCFC25965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763614" y="5991965"/>
                  <a:ext cx="146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D9F3DA4-EE70-479C-9E0C-017B695B6FC8}"/>
                    </a:ext>
                  </a:extLst>
                </p14:cNvPr>
                <p14:cNvContentPartPr/>
                <p14:nvPr/>
              </p14:nvContentPartPr>
              <p14:xfrm>
                <a:off x="4909054" y="5995925"/>
                <a:ext cx="81360" cy="129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D9F3DA4-EE70-479C-9E0C-017B695B6FC8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904734" y="5991605"/>
                  <a:ext cx="90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F5464AC-221D-446E-9668-A2499B5AC633}"/>
                    </a:ext>
                  </a:extLst>
                </p14:cNvPr>
                <p14:cNvContentPartPr/>
                <p14:nvPr/>
              </p14:nvContentPartPr>
              <p14:xfrm>
                <a:off x="5036494" y="6091325"/>
                <a:ext cx="10440" cy="468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F5464AC-221D-446E-9668-A2499B5AC63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032174" y="6087005"/>
                  <a:ext cx="19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739F4736-81DA-42DF-A84D-7B167A1A774E}"/>
                    </a:ext>
                  </a:extLst>
                </p14:cNvPr>
                <p14:cNvContentPartPr/>
                <p14:nvPr/>
              </p14:nvContentPartPr>
              <p14:xfrm>
                <a:off x="5109574" y="6005285"/>
                <a:ext cx="140760" cy="1278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739F4736-81DA-42DF-A84D-7B167A1A774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105254" y="6000965"/>
                  <a:ext cx="149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CF05F30-3C8D-4B9E-B56B-86CC5CC80F4E}"/>
                    </a:ext>
                  </a:extLst>
                </p14:cNvPr>
                <p14:cNvContentPartPr/>
                <p14:nvPr/>
              </p14:nvContentPartPr>
              <p14:xfrm>
                <a:off x="5341414" y="6014645"/>
                <a:ext cx="126000" cy="921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CF05F30-3C8D-4B9E-B56B-86CC5CC80F4E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337094" y="6010325"/>
                  <a:ext cx="134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BC05177-834B-460A-A929-4C940C031EDE}"/>
                    </a:ext>
                  </a:extLst>
                </p14:cNvPr>
                <p14:cNvContentPartPr/>
                <p14:nvPr/>
              </p14:nvContentPartPr>
              <p14:xfrm>
                <a:off x="5469574" y="6012485"/>
                <a:ext cx="108360" cy="1105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BC05177-834B-460A-A929-4C940C031ED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465254" y="6008165"/>
                  <a:ext cx="11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4F924F3-A65D-49C6-862E-C8BA1EB4B78A}"/>
                    </a:ext>
                  </a:extLst>
                </p14:cNvPr>
                <p14:cNvContentPartPr/>
                <p14:nvPr/>
              </p14:nvContentPartPr>
              <p14:xfrm>
                <a:off x="5605654" y="5989805"/>
                <a:ext cx="133920" cy="1288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4F924F3-A65D-49C6-862E-C8BA1EB4B78A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601334" y="5985485"/>
                  <a:ext cx="142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A9F6D0F0-2C53-49D7-AA1D-0F8A7B2795EE}"/>
                    </a:ext>
                  </a:extLst>
                </p14:cNvPr>
                <p14:cNvContentPartPr/>
                <p14:nvPr/>
              </p14:nvContentPartPr>
              <p14:xfrm>
                <a:off x="5720494" y="5978645"/>
                <a:ext cx="93600" cy="1324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A9F6D0F0-2C53-49D7-AA1D-0F8A7B2795E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716174" y="5974325"/>
                  <a:ext cx="102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680F6EDA-DF04-48CE-A999-94A7B88E46F7}"/>
                    </a:ext>
                  </a:extLst>
                </p14:cNvPr>
                <p14:cNvContentPartPr/>
                <p14:nvPr/>
              </p14:nvContentPartPr>
              <p14:xfrm>
                <a:off x="5929294" y="5982965"/>
                <a:ext cx="159480" cy="1184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680F6EDA-DF04-48CE-A999-94A7B88E46F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924974" y="5978645"/>
                  <a:ext cx="168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5E46D14-CBC0-4DB3-9D37-7CFFAA622D11}"/>
                    </a:ext>
                  </a:extLst>
                </p14:cNvPr>
                <p14:cNvContentPartPr/>
                <p14:nvPr/>
              </p14:nvContentPartPr>
              <p14:xfrm>
                <a:off x="6086614" y="5973605"/>
                <a:ext cx="262800" cy="1324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5E46D14-CBC0-4DB3-9D37-7CFFAA622D1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082294" y="5969285"/>
                  <a:ext cx="271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1E9B1A2-E1A2-48BC-A3E9-2EB4611D098F}"/>
                    </a:ext>
                  </a:extLst>
                </p14:cNvPr>
                <p14:cNvContentPartPr/>
                <p14:nvPr/>
              </p14:nvContentPartPr>
              <p14:xfrm>
                <a:off x="5991574" y="5886125"/>
                <a:ext cx="106200" cy="43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1E9B1A2-E1A2-48BC-A3E9-2EB4611D098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987254" y="5881805"/>
                  <a:ext cx="114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ACDEC3C-7DC6-4C93-9901-B5728D12C52F}"/>
                    </a:ext>
                  </a:extLst>
                </p14:cNvPr>
                <p14:cNvContentPartPr/>
                <p14:nvPr/>
              </p14:nvContentPartPr>
              <p14:xfrm>
                <a:off x="6386134" y="5908085"/>
                <a:ext cx="93600" cy="2044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ACDEC3C-7DC6-4C93-9901-B5728D12C52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381814" y="5903765"/>
                  <a:ext cx="102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B3FCA00C-DFCA-4872-8C24-B730380F0F48}"/>
                    </a:ext>
                  </a:extLst>
                </p14:cNvPr>
                <p14:cNvContentPartPr/>
                <p14:nvPr/>
              </p14:nvContentPartPr>
              <p14:xfrm>
                <a:off x="6506374" y="5967845"/>
                <a:ext cx="137520" cy="705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B3FCA00C-DFCA-4872-8C24-B730380F0F4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502054" y="5963525"/>
                  <a:ext cx="146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621E6C6-B5D5-4021-A69C-55E18538441D}"/>
                    </a:ext>
                  </a:extLst>
                </p14:cNvPr>
                <p14:cNvContentPartPr/>
                <p14:nvPr/>
              </p14:nvContentPartPr>
              <p14:xfrm>
                <a:off x="6647494" y="5908805"/>
                <a:ext cx="82080" cy="1342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621E6C6-B5D5-4021-A69C-55E18538441D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643174" y="5904485"/>
                  <a:ext cx="90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878AFEF-6F94-4A06-B0B8-85904BADD2BE}"/>
                    </a:ext>
                  </a:extLst>
                </p14:cNvPr>
                <p14:cNvContentPartPr/>
                <p14:nvPr/>
              </p14:nvContentPartPr>
              <p14:xfrm>
                <a:off x="6895534" y="5922125"/>
                <a:ext cx="347040" cy="18360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878AFEF-6F94-4A06-B0B8-85904BADD2BE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891214" y="5917805"/>
                  <a:ext cx="355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95F14B6A-2762-4FE7-BC5C-355832DA9FE6}"/>
                    </a:ext>
                  </a:extLst>
                </p14:cNvPr>
                <p14:cNvContentPartPr/>
                <p14:nvPr/>
              </p14:nvContentPartPr>
              <p14:xfrm>
                <a:off x="7328254" y="5922125"/>
                <a:ext cx="329400" cy="842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95F14B6A-2762-4FE7-BC5C-355832DA9FE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323934" y="5917805"/>
                  <a:ext cx="338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0A18334-49B1-4894-8E37-FB7EEBF6640E}"/>
                    </a:ext>
                  </a:extLst>
                </p14:cNvPr>
                <p14:cNvContentPartPr/>
                <p14:nvPr/>
              </p14:nvContentPartPr>
              <p14:xfrm>
                <a:off x="7614094" y="5826365"/>
                <a:ext cx="4320" cy="183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0A18334-49B1-4894-8E37-FB7EEBF6640E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609774" y="5822045"/>
                  <a:ext cx="1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0994B0A-6C9E-44CC-B3D3-2CA5C79A0A85}"/>
                    </a:ext>
                  </a:extLst>
                </p14:cNvPr>
                <p14:cNvContentPartPr/>
                <p14:nvPr/>
              </p14:nvContentPartPr>
              <p14:xfrm>
                <a:off x="5920294" y="6215885"/>
                <a:ext cx="183960" cy="1278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0994B0A-6C9E-44CC-B3D3-2CA5C79A0A85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915974" y="6211565"/>
                  <a:ext cx="192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DC5122B-37F1-4F2B-899F-52A0490649B0}"/>
                    </a:ext>
                  </a:extLst>
                </p14:cNvPr>
                <p14:cNvContentPartPr/>
                <p14:nvPr/>
              </p14:nvContentPartPr>
              <p14:xfrm>
                <a:off x="6120094" y="6169805"/>
                <a:ext cx="78840" cy="1436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DC5122B-37F1-4F2B-899F-52A0490649B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115774" y="6165485"/>
                  <a:ext cx="87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ED03B322-9251-4501-944B-09DA73E3C266}"/>
                    </a:ext>
                  </a:extLst>
                </p14:cNvPr>
                <p14:cNvContentPartPr/>
                <p14:nvPr/>
              </p14:nvContentPartPr>
              <p14:xfrm>
                <a:off x="6163294" y="6215525"/>
                <a:ext cx="536760" cy="1051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ED03B322-9251-4501-944B-09DA73E3C266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158974" y="6211205"/>
                  <a:ext cx="545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BE98E3D-1229-4A6B-891D-C6EFAF212B0E}"/>
                    </a:ext>
                  </a:extLst>
                </p14:cNvPr>
                <p14:cNvContentPartPr/>
                <p14:nvPr/>
              </p14:nvContentPartPr>
              <p14:xfrm>
                <a:off x="6660814" y="6158645"/>
                <a:ext cx="29520" cy="230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BE98E3D-1229-4A6B-891D-C6EFAF212B0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656494" y="6154325"/>
                  <a:ext cx="3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E42DA003-00E8-4E81-8ED1-55FCF315B21B}"/>
                    </a:ext>
                  </a:extLst>
                </p14:cNvPr>
                <p14:cNvContentPartPr/>
                <p14:nvPr/>
              </p14:nvContentPartPr>
              <p14:xfrm>
                <a:off x="6794374" y="6174845"/>
                <a:ext cx="120600" cy="1285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E42DA003-00E8-4E81-8ED1-55FCF315B21B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790054" y="6170525"/>
                  <a:ext cx="129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6DD297B3-CF13-4733-BF4C-8E6ECBFA6A5A}"/>
                    </a:ext>
                  </a:extLst>
                </p14:cNvPr>
                <p14:cNvContentPartPr/>
                <p14:nvPr/>
              </p14:nvContentPartPr>
              <p14:xfrm>
                <a:off x="5866294" y="6413885"/>
                <a:ext cx="925200" cy="759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6DD297B3-CF13-4733-BF4C-8E6ECBFA6A5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861974" y="6409565"/>
                  <a:ext cx="9338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9903AD56-D975-4E3E-8ABB-34F885137DDE}"/>
              </a:ext>
            </a:extLst>
          </p:cNvPr>
          <p:cNvGrpSpPr/>
          <p:nvPr/>
        </p:nvGrpSpPr>
        <p:grpSpPr>
          <a:xfrm>
            <a:off x="6593494" y="1556765"/>
            <a:ext cx="947520" cy="1253160"/>
            <a:chOff x="6593494" y="1556765"/>
            <a:chExt cx="947520" cy="12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694C2C9-D929-4CF0-908D-32EA79158BDA}"/>
                    </a:ext>
                  </a:extLst>
                </p14:cNvPr>
                <p14:cNvContentPartPr/>
                <p14:nvPr/>
              </p14:nvContentPartPr>
              <p14:xfrm>
                <a:off x="7467934" y="1556765"/>
                <a:ext cx="12960" cy="385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694C2C9-D929-4CF0-908D-32EA79158BD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463614" y="1552445"/>
                  <a:ext cx="2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28E6467-2084-4AAE-8AD6-A69EAC4186AD}"/>
                    </a:ext>
                  </a:extLst>
                </p14:cNvPr>
                <p14:cNvContentPartPr/>
                <p14:nvPr/>
              </p14:nvContentPartPr>
              <p14:xfrm>
                <a:off x="7466854" y="1636685"/>
                <a:ext cx="24480" cy="1274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28E6467-2084-4AAE-8AD6-A69EAC4186AD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462534" y="1632365"/>
                  <a:ext cx="33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E17B432-C081-410F-977A-E9ADBA8BCF39}"/>
                    </a:ext>
                  </a:extLst>
                </p14:cNvPr>
                <p14:cNvContentPartPr/>
                <p14:nvPr/>
              </p14:nvContentPartPr>
              <p14:xfrm>
                <a:off x="7514014" y="1830725"/>
                <a:ext cx="27000" cy="96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E17B432-C081-410F-977A-E9ADBA8BCF3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509694" y="1826405"/>
                  <a:ext cx="35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4375E3A-9F01-4F49-8904-0CCF98E9CB84}"/>
                    </a:ext>
                  </a:extLst>
                </p14:cNvPr>
                <p14:cNvContentPartPr/>
                <p14:nvPr/>
              </p14:nvContentPartPr>
              <p14:xfrm>
                <a:off x="6713014" y="1724165"/>
                <a:ext cx="700560" cy="5857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4375E3A-9F01-4F49-8904-0CCF98E9CB8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708694" y="1719845"/>
                  <a:ext cx="7092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836E5BC-C776-4DE0-8CA5-6D125DD4BD22}"/>
                    </a:ext>
                  </a:extLst>
                </p14:cNvPr>
                <p14:cNvContentPartPr/>
                <p14:nvPr/>
              </p14:nvContentPartPr>
              <p14:xfrm>
                <a:off x="7412134" y="1561445"/>
                <a:ext cx="13680" cy="914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836E5BC-C776-4DE0-8CA5-6D125DD4BD2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407814" y="1557125"/>
                  <a:ext cx="22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FDB1A22-20DE-4605-A08B-2E3244E62B89}"/>
                    </a:ext>
                  </a:extLst>
                </p14:cNvPr>
                <p14:cNvContentPartPr/>
                <p14:nvPr/>
              </p14:nvContentPartPr>
              <p14:xfrm>
                <a:off x="6593494" y="2192525"/>
                <a:ext cx="604080" cy="617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FDB1A22-20DE-4605-A08B-2E3244E62B89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589174" y="2188205"/>
                  <a:ext cx="612720" cy="62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527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Microsoft Office PowerPoint</Application>
  <PresentationFormat>Breitbild</PresentationFormat>
  <Paragraphs>443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Alfred Sans Regular</vt:lpstr>
      <vt:lpstr>Arial</vt:lpstr>
      <vt:lpstr>Calibri</vt:lpstr>
      <vt:lpstr>Calibri Light</vt:lpstr>
      <vt:lpstr>Cambria Math</vt:lpstr>
      <vt:lpstr>Times New Roman</vt:lpstr>
      <vt:lpstr>Wingdings</vt:lpstr>
      <vt:lpstr>Office</vt:lpstr>
      <vt:lpstr>Staatliche Rahmenbedinungen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519</cp:revision>
  <cp:lastPrinted>2022-03-02T23:29:14Z</cp:lastPrinted>
  <dcterms:created xsi:type="dcterms:W3CDTF">2019-02-11T10:45:01Z</dcterms:created>
  <dcterms:modified xsi:type="dcterms:W3CDTF">2024-03-26T12:32:31Z</dcterms:modified>
</cp:coreProperties>
</file>