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485" r:id="rId3"/>
    <p:sldId id="257" r:id="rId4"/>
    <p:sldId id="517" r:id="rId5"/>
    <p:sldId id="518" r:id="rId6"/>
    <p:sldId id="519" r:id="rId7"/>
    <p:sldId id="663" r:id="rId8"/>
    <p:sldId id="642" r:id="rId9"/>
    <p:sldId id="761" r:id="rId10"/>
    <p:sldId id="646" r:id="rId11"/>
    <p:sldId id="647" r:id="rId12"/>
    <p:sldId id="664" r:id="rId13"/>
    <p:sldId id="1379" r:id="rId14"/>
    <p:sldId id="1380" r:id="rId15"/>
    <p:sldId id="1381" r:id="rId16"/>
    <p:sldId id="1383" r:id="rId17"/>
    <p:sldId id="1382" r:id="rId18"/>
    <p:sldId id="1384" r:id="rId19"/>
    <p:sldId id="1385" r:id="rId20"/>
    <p:sldId id="1426" r:id="rId21"/>
    <p:sldId id="643" r:id="rId22"/>
    <p:sldId id="1427" r:id="rId23"/>
    <p:sldId id="651" r:id="rId24"/>
    <p:sldId id="652" r:id="rId25"/>
    <p:sldId id="1428" r:id="rId26"/>
    <p:sldId id="653" r:id="rId27"/>
    <p:sldId id="1419" r:id="rId28"/>
    <p:sldId id="1420" r:id="rId29"/>
    <p:sldId id="644" r:id="rId30"/>
    <p:sldId id="1389" r:id="rId31"/>
    <p:sldId id="1390" r:id="rId32"/>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9" autoAdjust="0"/>
    <p:restoredTop sz="94660"/>
  </p:normalViewPr>
  <p:slideViewPr>
    <p:cSldViewPr snapToGrid="0">
      <p:cViewPr varScale="1">
        <p:scale>
          <a:sx n="120" d="100"/>
          <a:sy n="120" d="100"/>
        </p:scale>
        <p:origin x="138"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1:43:23.282"/>
    </inkml:context>
    <inkml:brush xml:id="br0">
      <inkml:brushProperty name="width" value="0.025" units="cm"/>
      <inkml:brushProperty name="height" value="0.025" units="cm"/>
    </inkml:brush>
  </inkml:definitions>
  <inkml:trace contextRef="#ctx0" brushRef="#br0">0 34 3491,'0'0'11889,"13"-5"-11563,3-1-305,1 0 0,0 2 1,0 0-1,0 1 0,1 0 1,34 1-1,72 8-597,162 28 0,-32-2-172,521 7 406,5-36 1965,-420-5-1415,1844 38 272,921 43 1544,-2848-76-1464,248-3 90,-4-32-782,-495 25-2219,-28 2-1230,-14-2-230,-18-2-3742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1:45:42.995"/>
    </inkml:context>
    <inkml:brush xml:id="br0">
      <inkml:brushProperty name="width" value="0.025" units="cm"/>
      <inkml:brushProperty name="height" value="0.025" units="cm"/>
    </inkml:brush>
  </inkml:definitions>
  <inkml:trace contextRef="#ctx0" brushRef="#br0">9 116 9001,'0'0'2775,"-2"-4"-2801,1 3 25,1 1 1,-1-1-1,1 1 0,-1 0 1,1-1-1,0 1 1,-1-1-1,1 1 0,0-1 1,-1 1-1,1-1 1,0 1-1,0-1 0,0 1 1,-1-1-1,1 0 1,0 1-1,0-1 0,0 1 1,0-1-1,0 0 1,0 1-1,0-1 0,0 1 1,0-1-1,0 0 1,0 1-1,1-1 0,-1 1 1,0-1-1,0 1 1,1-1-1,-1 1 0,0-1 1,0 1-1,1-1 1,0 0-1,28-1 263,-14 2-144,540 21 1106,269-8-574,281-41-703,-371 18 90,339 6 47,-58 2-8,-357-20 23,764-12 219,-849 30-73,334 2 327,-350 34-210,-127-4-297,1630-10-7,-1246-22-42,1149-53 421,-1950 57-436,253-14-2,487-6 23,-688 25-794,10 0-3586,-50-5 1241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4:49.866"/>
    </inkml:context>
    <inkml:brush xml:id="br0">
      <inkml:brushProperty name="width" value="0.025" units="cm"/>
      <inkml:brushProperty name="height" value="0.025" units="cm"/>
    </inkml:brush>
  </inkml:definitions>
  <inkml:trace contextRef="#ctx0" brushRef="#br0">16 13 14286,'0'0'5461,"9"-3"-4399,-4 1-903,-1 1 0,1-1 0,-1 1 0,1 0 0,0 0 0,0 1 0,-1-1-1,1 1 1,9 1 0,-12-1-110,0 1 0,0 0 0,0 0 0,0 0-1,0 0 1,0 0 0,0 0 0,0 0 0,-1 1-1,1-1 1,0 1 0,-1-1 0,0 1 0,1-1-1,-1 1 1,0 0 0,1 0 0,-1 0 0,0 0-1,-1 0 1,1 0 0,0 0 0,0 0 0,-1 0 0,1 0-1,-1 1 1,0-1 0,0 0 0,0 4 0,1 0 4,-1 1 0,0-1 0,0 0 0,-1 0 0,0 0 0,0 0 0,0 0 0,-1 0 0,0 0 0,0 0 0,-4 6 0,-2 3 20,-1 0 0,-18 21 0,18-25-9,0 1 0,1 0-1,0 1 1,-10 22 0,17-33-65,0-1-1,0 0 1,1 1-1,-1-1 1,1 1 0,-1-1-1,1 1 1,-1-1-1,1 1 1,0 0-1,0-1 1,0 1 0,0-1-1,0 1 1,0-1-1,0 1 1,1 0 0,-1-1-1,1 1 1,-1-1-1,1 1 1,-1-1-1,1 0 1,0 1 0,0-1-1,-1 1 1,1-1-1,0 0 1,0 0 0,0 0-1,1 1 1,-1-1-1,0 0 1,0-1-1,1 1 1,-1 0 0,0 0-1,1 0 1,-1-1-1,1 1 1,-1-1 0,1 1-1,-1-1 1,3 1-1,9 1-400,-1-1 0,1 0 0,-1 0 0,22-3 0,-17 1-444,0 0-631,0-1 1,0-1 0,-1 0-1,1-1 1,-1 0-1,29-14 1,-3-2-3195</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4:50.227"/>
    </inkml:context>
    <inkml:brush xml:id="br0">
      <inkml:brushProperty name="width" value="0.025" units="cm"/>
      <inkml:brushProperty name="height" value="0.025" units="cm"/>
    </inkml:brush>
  </inkml:definitions>
  <inkml:trace contextRef="#ctx0" brushRef="#br0">178 98 9449,'0'0'8669,"-9"-8"-5861,4 4-2574,0 0 0,0 0 0,0 0 0,0 1 0,-1 0 0,0 0 0,1 0 0,-1 1 0,-8-3 0,10 4-173,0 1 0,0-1-1,1 1 1,-1 0 0,0 0-1,0 0 1,1 0 0,-1 1-1,0 0 1,0-1 0,1 1-1,-1 1 1,1-1 0,-1 0-1,1 1 1,-1 0 0,1 0 0,0 0-1,0 0 1,-5 5 0,6-6-48,0 1 1,0-1 0,0 1 0,0-1 0,1 1-1,-1 0 1,1-1 0,-1 1 0,1 0 0,0 0 0,-1 0-1,1 0 1,0 0 0,1 0 0,-1 1 0,0-1 0,0 0-1,1 0 1,0 1 0,-1-1 0,1 0 0,0 1-1,0-1 1,0 0 0,0 1 0,1-1 0,-1 0 0,1 1-1,1 3 1,-1-3-3,1-1 0,0 1-1,1-1 1,-1 1 0,0-1 0,1 0 0,-1 0-1,1 0 1,0 0 0,0-1 0,0 1-1,-1-1 1,1 1 0,1-1 0,-1 0-1,0 0 1,0 0 0,0-1 0,0 1-1,5-1 1,0 1 21,0-1 0,0 0 0,-1 0-1,1-1 1,0 0 0,-1-1 0,1 1 0,-1-1 0,1-1-1,-1 1 1,0-1 0,0-1 0,0 1 0,8-7 0,-10 7 10,-1 0 0,0-1 1,0 0-1,0 0 0,0 0 1,-1-1-1,1 1 0,-1-1 1,0 1-1,0-1 0,-1 0 1,0 0-1,0-1 0,0 1 1,0 0-1,-1-1 0,0 1 1,0-1-1,0 1 0,-1-8 1,0 11-45,0 1 1,0-1-1,0 0 0,-1 1 1,1-1-1,-1 0 0,1 1 1,-1-1-1,0 1 1,1-1-1,-1 1 0,0-1 1,0 1-1,0-1 0,0 1 1,0 0-1,0 0 1,-1 0-1,1 0 0,0-1 1,-1 1-1,1 1 0,-1-1 1,1 0-1,-1 0 1,1 1-1,-1-1 0,1 0 1,-1 1-1,0 0 0,1-1 1,-1 1-1,0 0 1,1 0-1,-1 0 0,0 0 1,1 0-1,-1 0 0,0 1 1,1-1-1,-3 1 1,1-1-112,0 1 0,-1-1 1,1 1-1,0 0 0,0 0 1,0 0-1,1 0 1,-1 1-1,0-1 0,0 1 1,1 0-1,-1-1 0,1 1 1,-1 0-1,1 1 1,0-1-1,0 0 0,0 1 1,0-1-1,0 1 1,1-1-1,-4 7 0,5-8-155,-1 1-1,1 0 0,0-1 1,-1 1-1,1 0 1,0-1-1,0 1 0,0 0 1,0-1-1,0 1 1,0 0-1,1 0 0,-1-1 1,0 1-1,1 0 0,-1-1 1,1 1-1,0-1 1,0 1-1,-1-1 0,1 1 1,0-1-1,0 1 1,0-1-1,1 0 0,-1 0 1,0 0-1,0 1 1,1-1-1,-1 0 0,1 0 1,-1-1-1,1 1 0,-1 0 1,1 0-1,-1-1 1,1 1-1,0-1 0,-1 1 1,4-1-1,20 2-3799</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4:50.569"/>
    </inkml:context>
    <inkml:brush xml:id="br0">
      <inkml:brushProperty name="width" value="0.025" units="cm"/>
      <inkml:brushProperty name="height" value="0.025" units="cm"/>
    </inkml:brush>
  </inkml:definitions>
  <inkml:trace contextRef="#ctx0" brushRef="#br0">188 28 7623,'0'0'14814,"-10"-3"-14141,5 2-642,0 0-1,0 0 1,0 0-1,-1 1 1,1 0 0,0 0-1,0 0 1,0 0 0,0 1-1,0 0 1,0 0 0,0 0-1,0 1 1,0 0-1,1 0 1,-1 0 0,1 0-1,-1 1 1,1-1 0,0 1-1,0 1 1,-7 5 0,6-5-2,0-1 1,1 1 0,-1 0-1,1 1 1,0-1-1,0 1 1,0-1 0,1 1-1,0 0 1,-1 1 0,2-1-1,-1 0 1,1 1 0,0 0-1,0-1 1,0 1 0,-1 10-1,3-15-29,0 0 1,1 0-1,-1 0 0,0 0 0,0 0 0,1 0 0,-1 0 0,0 0 0,1 0 0,-1 0 1,1 0-1,-1 0 0,1 0 0,0 0 0,-1 0 0,1 0 0,0-1 0,0 1 0,-1 0 0,1-1 1,0 1-1,0 0 0,2 0 0,31 8 101,42-9 102,-68-1-200,2 1-13,1-2 0,-1 1 0,0-2 0,0 1 1,0-1-1,0-1 0,0 0 0,-1 0 0,11-7 0,-16 9 78,0-1 0,0 0-1,0 0 1,0 0 0,0-1 0,-1 1-1,1-1 1,-1 0 0,0 0 0,0 0-1,-1 0 1,1 0 0,-1-1 0,0 1-1,0-1 1,-1 0 0,1 0 0,-1 1-1,0-1 1,1-9 0,-2 12-14,0 0 1,0 1 0,0-1-1,-1 0 1,1 0-1,0 1 1,-1-1-1,1 0 1,-1 1 0,0-1-1,0 0 1,1 1-1,-1-1 1,0 1-1,0-1 1,0 1 0,-1 0-1,1-1 1,0 1-1,0 0 1,-1 0-1,-1-1 1,-1-1-21,-1 1 0,1-1 0,-1 1 0,0 0 0,0 1-1,1-1 1,-11-1 0,2 2-76,0-1-1,1 2 0,-1 0 1,0 0-1,-22 4 0,32-3-37,1-1 0,-1 1-1,1 0 1,-1 0 0,1 0-1,-1 0 1,1 0-1,-1 0 1,1 1 0,0-1-1,0 1 1,0-1 0,0 1-1,0 0 1,0 0-1,0 0 1,1 0 0,-1 0-1,1 1 1,-1-1-1,1 0 1,0 1 0,0-1-1,0 1 1,0-1 0,0 1-1,0 3 1,1-4-193,0 0 0,0 0 0,1 1 1,-1-1-1,0 0 0,1 0 0,0 0 0,-1 0 1,1 0-1,0 0 0,0 0 0,0 0 0,0 0 0,1 0 1,-1 0-1,0-1 0,1 1 0,-1 0 0,1-1 1,0 1-1,-1-1 0,1 0 0,0 1 0,0-1 1,0 0-1,0 0 0,0 0 0,0-1 0,0 1 1,0 0-1,0-1 0,5 1 0,23 2-5252</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4:50.901"/>
    </inkml:context>
    <inkml:brush xml:id="br0">
      <inkml:brushProperty name="width" value="0.025" units="cm"/>
      <inkml:brushProperty name="height" value="0.025" units="cm"/>
    </inkml:brush>
  </inkml:definitions>
  <inkml:trace contextRef="#ctx0" brushRef="#br0">213 11 12460,'0'0'9449,"-2"-4"-9092,2 4-327,-1-1-1,1 1 0,0-1 0,-1 1 0,1-1 1,-1 1-1,1-1 0,-1 1 0,1 0 1,-1-1-1,0 1 0,1 0 0,-1-1 0,1 1 1,-1 0-1,0 0 0,1 0 0,-1-1 1,0 1-1,1 0 0,-1 0 0,0 0 0,1 0 1,-1 0-1,0 0 0,1 0 0,-1 0 0,0 1 1,0-1-1,-28 13 527,-30 32 190,49-37-538,9-7-195,-14 11 406,1 1 1,-18 18 0,29-27-373,-1 1 1,1-1 0,0 0 0,0 1 0,1 0 0,-1 0 0,1-1 0,0 2 0,0-1 0,1 0 0,-1 0 0,1 0 0,0 7 0,1-10-41,0 0 1,0-1 0,1 1-1,-1-1 1,0 1-1,1 0 1,-1-1-1,1 1 1,0-1-1,-1 1 1,1-1 0,0 1-1,0-1 1,0 0-1,0 1 1,0-1-1,0 0 1,1 0 0,-1 0-1,0 0 1,1 0-1,-1 0 1,0 0-1,1 0 1,-1-1-1,1 1 1,0 0 0,-1-1-1,1 0 1,-1 1-1,1-1 1,0 0-1,-1 0 1,3 1-1,8 0 79,1 0-1,0-1 0,17-1 0,-20 0-44,0 0-7,1-1-1,-1-1 1,0 1 0,0-2-1,0 1 1,0-1 0,0-1 0,-1 0-1,0 0 1,0-1 0,12-10 0,-16 13-6,-1 0 1,0-1 0,0 0-1,0 1 1,0-1 0,-1-1-1,0 1 1,0 0-1,0-1 1,0 0 0,-1 0-1,1 1 1,-1-2 0,0 1-1,-1 0 1,0 0 0,1 0-1,-1-1 1,-1 1 0,1 0-1,-1-1 1,0 1 0,0-1-1,-2-6 1,1 10-78,0 0 0,1 0 0,-1 1 0,0-1 0,0 0 0,-1 1 0,1-1 0,0 1 0,-1 0 0,1-1 0,0 1 0,-1 0 0,0 0 0,1 0 0,-1 0 0,0 0 0,1 0 0,-1 0 0,0 0 0,0 1 0,0-1 1,1 1-1,-1-1 0,0 1 0,0 0 0,-2 0 0,1-1-467,0 1 0,0 0 0,1 0 0,-1 0 0,0 0 1,0 1-1,1-1 0,-1 1 0,0 0 0,1-1 0,-1 1 1,1 0-1,-1 1 0,1-1 0,-1 0 0,1 1 0,-3 2 0,-8 10-5388</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4:51.512"/>
    </inkml:context>
    <inkml:brush xml:id="br0">
      <inkml:brushProperty name="width" value="0.025" units="cm"/>
      <inkml:brushProperty name="height" value="0.025" units="cm"/>
    </inkml:brush>
  </inkml:definitions>
  <inkml:trace contextRef="#ctx0" brushRef="#br0">0 206 18225,'0'0'7421,"9"-3"-7197,14-4-336,47-17 1084,-66 22-892,0 1-1,0-1 0,0 0 0,0 0 1,0-1-1,-1 1 0,1-1 0,-1 0 0,0 0 1,0 0-1,0 0 0,0 0 0,4-7 1,-6 9-55,0 0 0,-1 1 1,1-1-1,-1 0 0,0 1 0,1-1 1,-1 0-1,1 1 0,-1-1 1,0 0-1,1 0 0,-1 0 1,0 1-1,0-1 0,0 0 1,0 0-1,0 0 0,0 1 0,0-1 1,0 0-1,0 0 0,0 0 1,0 0-1,0 1 0,-1-1 1,1 0-1,0 0 0,-1 1 1,1-1-1,0 0 0,-1 0 0,1 1 1,-1-1-1,1 0 0,-1 1 1,1-1-1,-1 1 0,0-1 1,1 1-1,-1-1 0,0 1 1,1-1-1,-1 1 0,0 0 0,0-1 1,1 1-1,-1 0 0,0 0 1,0-1-1,0 1 0,1 0 1,-1 0-1,0 0 0,0 0 0,0 0 1,1 0-1,-1 0 0,0 0 1,0 0-1,0 1 0,1-1 1,-1 0-1,0 0 0,0 1 1,0 0-1,-7 0-99,1 1 0,0 0 1,0 1-1,0 0 0,-10 5 0,8-2 62,1 0-1,0 1 1,0 0-1,-13 15 0,18-18 8,1-1-1,-1 1 0,1 0 0,-1 0 0,1 0 1,0 0-1,0 1 0,1-1 0,-1 0 1,1 1-1,0-1 0,0 1 0,0 6 0,2-10 5,-1 0 0,1 0-1,-1 1 1,1-1 0,0 0-1,-1 0 1,1 0 0,0 0-1,0 0 1,0 0 0,0 0-1,0 0 1,0 0 0,0 0-1,0-1 1,0 1 0,0 0-1,1-1 1,-1 1 0,0-1-1,0 1 1,1-1 0,-1 0-1,0 1 1,1-1 0,-1 0 0,0 0-1,1 0 1,2 0 0,50 1-64,-44-1-39,45-2-268,-34 1 312,0 0 0,0 1 0,0 1 0,28 5 0,-27-4 1844,-17-20 290,-4 5-2617,3-23 570,-3 15-59,2 1 0,0-1-1,1 1 1,11-34 0,-14 52-31,1-1 1,-1 1-1,1 0 0,-1-1 1,1 1-1,0 0 0,0 0 0,0 0 1,0 1-1,0-1 0,0 0 1,0 1-1,1 0 0,-1-1 1,0 1-1,1 0 0,-1 0 0,1 0 1,0 0-1,2 0 0,60-4-2819,-41 4 1524,40-4-3030,14-5-2221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5:03.629"/>
    </inkml:context>
    <inkml:brush xml:id="br0">
      <inkml:brushProperty name="width" value="0.025" units="cm"/>
      <inkml:brushProperty name="height" value="0.025" units="cm"/>
    </inkml:brush>
  </inkml:definitions>
  <inkml:trace contextRef="#ctx0" brushRef="#br0">1 1 8232,'0'0'2947</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7:24.532"/>
    </inkml:context>
    <inkml:brush xml:id="br0">
      <inkml:brushProperty name="width" value="0.025" units="cm"/>
      <inkml:brushProperty name="height" value="0.025" units="cm"/>
    </inkml:brush>
  </inkml:definitions>
  <inkml:trace contextRef="#ctx0" brushRef="#br0">0 41 9897,'2'-9'2084,"6"-20"5051,-1 26-4548,3 17-2061,35 74-24,-5 2 0,-3 1-1,-5 2 1,27 126 0,-56-203-331,-1 0 0,-1 0 0,0 1-1,-1-1 1,-1 0 0,0 0 0,-1 0 0,-1 0 0,-1 0-1,-5 16 1,-1-6-156,1 1 62,-1-1-1,-1 0 0,-1-1 1,-1-1-1,-1 0 1,-28 35-1,19-23 216,12-19-4743,19-29 63,-1-8-3021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8:27.721"/>
    </inkml:context>
    <inkml:brush xml:id="br0">
      <inkml:brushProperty name="width" value="0.025" units="cm"/>
      <inkml:brushProperty name="height" value="0.025" units="cm"/>
    </inkml:brush>
  </inkml:definitions>
  <inkml:trace contextRef="#ctx0" brushRef="#br0">179 0 12107,'-12'13'8097,"-6"11"-6048,-20 22-1486,16-23-174,-60 69 979,81-92-1406,1 0 1,-1 1-1,1-1 1,0 1-1,-1-1 1,1 0 0,-1 1-1,1-1 1,0 1-1,-1-1 1,1 1-1,0-1 1,0 1 0,-1 0-1,1-1 1,0 1-1,0-1 1,0 1-1,0-1 1,-1 1 0,1 0-1,0-1 1,0 1-1,0-1 1,1 1-1,-1 0 1,0-1 0,0 1-1,0-1 1,0 1-1,0-1 1,1 1-1,-1 0 1,0-1 0,0 1-1,1-1 1,0 1-1,25 3-1808,34-18-2167,10-20-3066,-35 12 1159</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8:28.054"/>
    </inkml:context>
    <inkml:brush xml:id="br0">
      <inkml:brushProperty name="width" value="0.025" units="cm"/>
      <inkml:brushProperty name="height" value="0.025" units="cm"/>
    </inkml:brush>
  </inkml:definitions>
  <inkml:trace contextRef="#ctx0" brushRef="#br0">138 0 5990,'0'0'15022,"-26"55"-14029,5-27-481,1 4-320,-5 0-95,8 0-65,1-3 32,7-5-64,5-7 0,4-9-545,13-8-1281,12-6-512,10-17-3491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8:28.385"/>
    </inkml:context>
    <inkml:brush xml:id="br0">
      <inkml:brushProperty name="width" value="0.025" units="cm"/>
      <inkml:brushProperty name="height" value="0.025" units="cm"/>
    </inkml:brush>
  </inkml:definitions>
  <inkml:trace contextRef="#ctx0" brushRef="#br0">310 14 17328,'0'0'2082,"-53"28"-320,20 2-961,-6 8-321,0 6 257,0 3-64,3-1-545,5 0-96,8-7-64,12-7 32,6-11-545,5-12-608,24-9-801,10-14-96,7-14-2274,5-12-4324</inkml:trace>
  <inkml:trace contextRef="#ctx0" brushRef="#br0" timeOffset="1">425 0 11243,'0'0'8498,"-9"8"-7067,-18 17-1028,1 0 0,-35 44-1,49-55-357,1 2-1,1-1 1,0 1-1,1 1 1,0 0-1,2 0 1,-9 26-1,16-43-77,-1 1 0,1 0 0,0 0 0,-1 0 0,1-1 0,0 1 0,0 0 0,0 0 0,-1 0 0,1-1 0,0 1 0,0 0 0,0 0 0,0 0 0,0 0 0,1 0 0,-1-1 0,0 1 0,0 0 1,0 0-1,1 0 0,-1-1 0,0 1 0,1 0 0,-1 0 0,1-1 0,-1 1 0,1 0 0,-1-1 0,1 1 0,0 0 0,-1-1 0,1 1 0,0-1 0,-1 1 0,1-1 0,0 0 0,0 1 0,-1-1 0,1 0 0,0 1 0,0-1 0,0 0 0,-1 0 0,1 1 0,0-1 0,0 0 0,0 0 0,0 0 0,-1 0 0,1-1 0,0 1 0,0 0 0,0 0 0,0 0 0,-1-1 0,3 1 0,4-3-368,1 1 0,0-1 0,-1 0 0,15-8 0,70-54-6438,-39 22 2131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1:47:18.545"/>
    </inkml:context>
    <inkml:brush xml:id="br0">
      <inkml:brushProperty name="width" value="0.025" units="cm"/>
      <inkml:brushProperty name="height" value="0.025" units="cm"/>
    </inkml:brush>
  </inkml:definitions>
  <inkml:trace contextRef="#ctx0" brushRef="#br0">1 314 7175,'0'0'1970,"1"-8"-1981,0 5 9,-1-1 0,1 1 0,0 0 0,0 0 0,0 0 0,0 0 0,1 1-1,-1-1 1,1 0 0,0 1 0,0-1 0,0 1 0,2-4 0,1 2 16,0 1-1,0-1 1,1 1 0,-1 0-1,1 0 1,0 1-1,11-4 1,0 1 24,0 1 0,0 1-1,0 0 1,1 1 0,-1 1 0,35 3 0,109 22 42,-15-1-51,351-15 374,-294-10-272,647-10 282,-658 8-378,373-6 126,321-7 271,-726 13-178,1220-10 570,-1022 28-830,132 4 65,878-3-35,1212 25 22,-1132-37 146,1-47 139,-359 8-214,-82 30-92,-617 7 20,799 42-26,-256-3-12,246-36 122,-832-18-98,189-4 39,1044-37-17,-523-30-47,-412-8 1,-585 84-9,-49 7-9,-10 3-129,0-1 0,-1 0 0,1 0 0,0 0 0,0 0 1,-1-1-1,1 1 0,0 0 0,-1-1 0,1 1 0,0-1 0,-1 0 0,1 1 0,-1-1 0,1 0 0,-1 0 0,1 0 0,-1 0 0,1 0 0,-1 0 0,0 0 0,2-2 0,-2-10-3009</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8:28.758"/>
    </inkml:context>
    <inkml:brush xml:id="br0">
      <inkml:brushProperty name="width" value="0.025" units="cm"/>
      <inkml:brushProperty name="height" value="0.025" units="cm"/>
    </inkml:brush>
  </inkml:definitions>
  <inkml:trace contextRef="#ctx0" brushRef="#br0">345 34 8680,'0'0'10714,"-8"3"-8989,-6 5-1486,0 0 0,1 1 1,0 1-1,1 0 0,-19 19 1,-61 73 541,57-61-383,30-36-361,-11 12 120,0 1 0,0 1-1,2 1 1,1 0 0,-18 35-1,31-54-160,-1-1-1,1 0 1,0 1-1,0-1 1,0 1-1,0-1 1,0 1-1,0-1 1,0 1-1,0-1 1,0 1-1,0-1 1,0 1-1,0-1 1,0 1-1,0-1 1,0 1-1,0-1 1,0 1-1,1-1 1,-1 1-1,0-1 0,0 0 1,1 1-1,-1-1 1,0 1-1,1-1 1,-1 0-1,0 1 1,1-1-1,-1 0 1,1 1-1,-1-1 1,0 0-1,1 0 1,-1 1-1,1-1 1,-1 0-1,1 0 1,-1 0-1,1 0 1,-1 0-1,1 1 1,-1-1-1,1 0 1,-1 0-1,1 0 1,-1 0-1,1 0 1,-1-1-1,1 1 0,29-4-897,-16-1 60,-2-1-1,1 0 0,-1-1 0,1 0 0,11-10 0,-22 16 647,52-37-5825</inkml:trace>
  <inkml:trace contextRef="#ctx0" brushRef="#br0" timeOffset="1">481 0 12011,'0'0'7303,"-69"64"-6438,37-27-32,-7 9 96,0 2-193,0 1-255,6-1-1,4-6-159,10-5-193,8-10-96,11-12-32,11-13-1025,17-2-384,11-17-1090,3-11-1569,8-6-1793</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8:29.102"/>
    </inkml:context>
    <inkml:brush xml:id="br0">
      <inkml:brushProperty name="width" value="0.025" units="cm"/>
      <inkml:brushProperty name="height" value="0.025" units="cm"/>
    </inkml:brush>
  </inkml:definitions>
  <inkml:trace contextRef="#ctx0" brushRef="#br0">300 1 10314,'0'0'12016,"-10"5"-10708,-11 7-1036,0 1-1,1 1 0,1 1 0,1 1 1,-33 34-1,26-21-55,1 0 1,1 1-1,-27 48 0,33-35-347,17-43 79,-1 1 1,1 0-1,0 0 1,0-1-1,0 1 1,0 0-1,0 0 1,0-1-1,0 1 1,0 0-1,1 0 1,-1-1-1,0 1 1,0 0-1,1 0 1,-1-1-1,0 1 1,1 0-1,-1-1 1,0 1-1,1 0 1,-1-1-1,1 1 1,-1-1-1,1 1 1,0-1-1,-1 1 1,1-1-1,-1 1 1,1-1-1,0 0 1,-1 1-1,1-1 1,0 0-1,0 1 1,-1-1-1,1 0 1,0 0-1,0 0 1,-1 0-1,1 0 1,0 0-1,0 0 1,-1 0-1,1 0 1,0 0-1,0 0 1,-1 0-1,2-1 1,7-1-597,0 0-1,0 0 1,0-1 0,-1 0-1,1-1 1,-1 0 0,0 0-1,0-1 1,0 0 0,-1 0 0,13-12-1,8-9-4258,34-41 1,-61 66 4813,56-73-1390,-50 64 2991,-1-1 0,0 0 0,0 0-1,-1-1 1,4-15 0,-8 27-1337,-1 0-1,0-1 0,0 1 1,0-1-1,0 1 0,1-1 1,-1 1-1,0 0 0,0-1 1,0 1-1,0-1 1,0 1-1,0-1 0,0 1 1,0-1-1,0 1 0,0-1 1,0 1-1,0 0 0,-1-1 1,1 1-1,0-1 0,0 1 1,0-1-1,0 1 1,-1 0-1,1-1 0,0 1 1,-1 0-1,1-1 0,0 1 1,-1 0-1,1-1 0,0 1 1,-1 0-1,1 0 0,-1-1 1,-18 5 2246,-21 20-1539,17-6-615,0 1-1,2 1 1,0 0-1,1 2 0,2 0 1,-32 49-1,43-47-864,8-24 510,-1 0-1,0 0 0,1 1 0,-1-1 0,0 0 0,1 0 0,-1 0 0,0 0 1,1 1-1,-1-1 0,1 0 0,-1 0 0,0 0 0,1 0 0,-1 0 0,1 0 1,-1 0-1,0 0 0,1 0 0,-1 0 0,1-1 0,-1 1 0,0 0 0,1 0 0,-1 0 1,1 0-1,-1 0 0,0-1 0,1 1 0,-1 0 0,1-1 0,36-28-7079,-14 1 408</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8:29.434"/>
    </inkml:context>
    <inkml:brush xml:id="br0">
      <inkml:brushProperty name="width" value="0.025" units="cm"/>
      <inkml:brushProperty name="height" value="0.025" units="cm"/>
    </inkml:brush>
  </inkml:definitions>
  <inkml:trace contextRef="#ctx0" brushRef="#br0">377 181 14926,'0'0'2488,"-11"0"-791,0-1-1606,1 1-1,-1 1 0,1 0 0,-1 0 0,1 1 0,-1 1 1,1-1-1,-17 8 0,-166 100-1,148-83-29,28-15-212,27-13-503,29-16-310,-14 0-223,-1 0-1,-1-2 1,-1 0 0,34-40-1,-43 45 1156,-2-2 0,0 0-1,11-22 1,-17 28 538,0-1 0,-1 1 0,0-1-1,-1-1 1,0 1 0,1-15 0,-4 26-398,1-1 1,-1 0-1,0 0 1,0 0-1,0 0 0,0 1 1,0-1-1,0 0 0,0 0 1,0 0-1,0 0 1,-1 1-1,1-1 0,0 0 1,0 0-1,-1 0 1,1 1-1,-1-1 0,1 0 1,0 0-1,-1 1 1,0-1-1,1 0 0,-1 1 1,1-1-1,-1 1 1,0-1-1,1 1 0,-1-1 1,0 1-1,1-1 1,-1 1-1,-1-1 0,-1 1-9,0-1 0,0 1 0,0 0-1,1 0 1,-1 0 0,0 1-1,0-1 1,0 1 0,1-1-1,-5 3 1,-7 2-62,1 0-1,0 1 1,-14 9 0,19-10-12,-5 2 92,0 1 0,1 1 0,0 0 0,0 0-1,0 1 1,2 0 0,-1 1 0,-10 16 0,21-27-151,0 0-1,1 1 1,-1-1 0,1 0-1,-1 1 1,1-1 0,-1 0-1,0 0 1,1 0 0,-1 1-1,1-1 1,-1 0 0,1 0-1,-1 0 1,1 0-1,0 0 1,-1 0 0,1 0-1,-1 0 1,1 0 0,-1 0-1,1 0 1,-1 0 0,1 0-1,-1-1 1,1 1 0,-1 0-1,1 0 1,-1 0 0,0-1-1,1 1 1,-1 0-1,1-1 1,23-7-359,54-34-2552,-59 31 1265,0 0 0,0 1 0,1 0 1,1 2-1,31-9 0,-30 15-1575</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8:50.731"/>
    </inkml:context>
    <inkml:brush xml:id="br0">
      <inkml:brushProperty name="width" value="0.025" units="cm"/>
      <inkml:brushProperty name="height" value="0.025" units="cm"/>
    </inkml:brush>
  </inkml:definitions>
  <inkml:trace contextRef="#ctx0" brushRef="#br0">334 481 5477,'-31'1'15257,"14"-9"-11364,-2-3-3435,-58-20 1587,69 26-1822,0 0 0,0 0 1,0 0-1,1-1 1,0 0-1,0 0 0,0-1 1,-7-9-1,11 13-194,-31-29 54,26 27-41,1-1-1,0 0 0,1 0 0,-1-1 0,1 0 0,1 0 0,-1 0 1,-8-16-1,12 15-30,-1 1 0,1 0 0,0 0 0,1-1 0,0 1 0,0-1 0,1 1 0,0-1 0,0 1 0,1-1 0,0 1 0,0-1 0,0 1 0,4-10 0,2 5-29,0 1-1,1 0 1,0 0-1,1 1 1,0 0 0,1 0-1,0 1 1,0 0-1,1 1 1,18-11-1,-20 15 5,0 1 0,1-1 0,0 2 0,-1-1 0,1 1 0,0 1 0,17-1-1,71 7-31,-56-2 61,-27-3-22,0 1 0,0 0 0,-1 1 0,1 1 0,-1 0 1,1 1-1,-1 1 0,-1 0 0,22 11 0,-30-13 7,0-1 0,0 0 0,1 0 0,-1-1 0,0 0 0,1 0 0,-1 0 0,8 0 0,-7-1 0,0 1 0,0-1 0,0 1 0,0 1 0,0-1 0,10 5 0,28 8 22,-38-13-17,0 0 1,0 1-1,0 0 0,0 0 0,0 0 0,-1 1 1,1-1-1,10 8 0,-9-5 24,0 0 0,0-1-1,1 0 1,0 0 0,0-1-1,0 1 1,0-2 0,0 1-1,1-1 1,-1-1 0,12 1-1,14 1 164,53-5-1,-76 2-186,219-2 155,-224 2-163,0 0 1,-1 1-1,1-1 1,0 1-1,-1 0 1,1 1-1,-1-1 1,1 1-1,-1 0 1,0 1-1,1-1 1,-1 1-1,-1 0 1,8 5-1,-12 1-786</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8:51.748"/>
    </inkml:context>
    <inkml:brush xml:id="br0">
      <inkml:brushProperty name="width" value="0.025" units="cm"/>
      <inkml:brushProperty name="height" value="0.025" units="cm"/>
    </inkml:brush>
  </inkml:definitions>
  <inkml:trace contextRef="#ctx0" brushRef="#br0">1 5 12588,'0'0'5990,"47"9"-3428,-24-9-832,8 0-257,-8 0-736,1 0-641,3 0-64,-1 0 0,-6 0-865,-1-3-672,-5 0-321,1 1-736,-6 0-2179,-4-2-1761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8:52.067"/>
    </inkml:context>
    <inkml:brush xml:id="br0">
      <inkml:brushProperty name="width" value="0.025" units="cm"/>
      <inkml:brushProperty name="height" value="0.025" units="cm"/>
    </inkml:brush>
  </inkml:definitions>
  <inkml:trace contextRef="#ctx0" brushRef="#br0">89 1 11851,'0'0'5541,"-46"44"-4035,32-29-161,3 0-448,0-1-673,8-3-192,-1-2-128,4-4-480,7-5-1346,2-4 865,-4-7-1153,3-3-2018,-3 1-7079</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8:53.610"/>
    </inkml:context>
    <inkml:brush xml:id="br0">
      <inkml:brushProperty name="width" value="0.025" units="cm"/>
      <inkml:brushProperty name="height" value="0.025" units="cm"/>
    </inkml:brush>
  </inkml:definitions>
  <inkml:trace contextRef="#ctx0" brushRef="#br0">129 479 11755,'0'0'2232,"-10"3"63,-4 1-1623,8-1-367,0-2-1,-1 1 0,1-1 1,-1 1-1,1-2 0,-8 1 1,14-1-280,-1 0 0,1 0 1,0 0-1,-1 0 1,1 0-1,-1 0 0,1 0 1,-1 0-1,1 0 1,0 0-1,-1-1 0,1 1 1,-1 0-1,1 0 0,0 0 1,-1-1-1,1 1 1,0 0-1,-1 0 0,1-1 1,0 1-1,-1 0 1,1-1-1,0 1 0,-1 0 1,1-1-1,0 1 0,0-1 1,0 1-1,-1 0 1,1-1-1,0 1 0,0-1 1,0 1-1,0-1 1,0 0-1,3-23-627,18-23-3130,-21 46 3491,12-20-2226,7-17-378,-13 12 8243,-13 23-2147,-19 10-2386,-21 26-823,65-76-1595,39-52-102,-108 142 4643,19-20-2261,18-12 239,29-26-1270,31-27-1495,-17 14 379,-15 14 1305,-1-1 1,0-1-1,-1 0 0,0-1 0,14-20 1,-33 36 3809,-26 11-2981,7 2-193,17-12-215,1 1 1,-1 1 0,1-1-1,0 2 1,0-1-1,1 1 1,-10 10 0,35-20-852,25-14-588,-1-3 0,0-1 0,49-35 0,-90 55 1693,-34 8 2270,37-15-2999,21-15-858,37-23 568,-13 48 1409,-37-4-1028,-1-1 0,1-1 0,-1 1 0,0-2 0,0 0 0,0 0 1,-1-1-1,1 0 0,12-11 0,-66 88 3099,42-69-2920,0 0-1,-1 0 1,1 0-1,0 0 1,0 0-1,0 0 1,1 0-1,-1 1 1,0-1-1,1 0 1,0 1-1,-1-1 1,1 0-1,0 1 1,1 3-1,-1-5-124,0 0-1,1-1 1,-1 1-1,1-1 0,-1 1 1,1-1-1,0 1 1,-1-1-1,1 1 0,0-1 1,-1 0-1,1 1 1,0-1-1,-1 0 0,1 1 1,0-1-1,-1 0 1,1 0-1,0 0 0,0 0 1,-1 0-1,1 0 1,0 0-1,0 0 0,-1 0 1,1 0-1,0 0 1,0 0-1,-1-1 0,2 1 1,5-2-396,0-1-1,0 1 1,0-1 0,0-1 0,0 1 0,-1-1-1,0 0 1,8-8 0,1-2-233,-1 3 505,-14 12 179,1 0 0,-1 0-1,1 0 1,-1 0 0,1 0-1,-1 0 1,1 0 0,-1 0 0,0 0-1,0 0 1,1 0 0,-1 0-1,0 0 1,0 0 0,0 1-1,0-1 1,0 0 0,-1 0 0,1 1-1,0-1-5,0 0-1,-1 0 1,1 0-1,0-1 1,0 1 0,0 0-1,0 0 1,0-1-1,1 1 1,-1 0-1,0 0 1,0 0-1,0-1 1,1 1-1,-1 0 1,0-1 0,1 1-1,-1 0 1,0-1-1,1 1 1,-1 0-1,1-1 1,-1 1-1,1-1 1,0 1-1,-1-1 1,1 1 0,-1-1-1,1 1 1,0-1-1,0 1 1,-1-1-1,1 0 1,0 0-1,-1 1 1,1-1-1,0 0 1,0 0 0,1 0-1,34-10 61,-32 9-71,-1-1 1,1 1-1,-1 0 0,1 0 1,-1 0-1,1 0 0,0 1 1,4-1-1,3 44 1246,-10-41-1283,0-1 0,0 1 0,0-1 0,0 0 0,0 1 0,1-1 0,-1 0 0,0 0 0,1 0 0,-1 0 0,1 0 0,-1 0 0,1 0 0,0 0 0,-1-1 0,1 1 0,0-1 0,-1 1 0,1-1 0,0 0 0,0 1 0,-1-1 0,1 0 0,0 0 0,0 0 0,0 0 0,-1-1 0,4 0 0,4-1-386,0-1 0,0 0 1,0-1-1,11-5 0,1-1 616,-20 10-110,0 1 0,0-1-1,-1 0 1,1 0 0,0 1-1,0-1 1,-1 0 0,1 1-1,0-1 1,-1 1 0,1-1-1,0 1 1,-1-1 0,1 1-1,-1-1 1,1 1 0,-1 0-1,1-1 1,-1 1 0,0 0 0,1-1-1,0 2 1,14 13 562,-5-13-967,-1-2-1,0 1 1,1-1 0,-1-1-1,0 0 1,1 0-1,10-3 1,36-3-2574,-55 10 3153,0 0 1,-1 0-1,1 0 1,-1 0-1,1 0 1,-1 0-1,0 0 1,0 1-1,-1 2 1,1-1 24,0-4-243,-1 1 0,1 0 0,0 0 0,0 0 0,0 0 0,0 0 0,0 0 1,1 0-1,-1-1 0,1 1 0,-1 0 0,1 0 0,0 0 0,-1-1 0,1 1 0,0 0 0,0-1 0,0 1 1,0 0-1,1-1 0,-1 0 0,0 1 0,1-1 0,-1 0 0,1 1 0,-1-1 0,1 0 0,-1 0 1,1 0-1,0-1 0,0 1 0,-1 0 0,1-1 0,2 1 0,5 0-181,0-1-1,0 0 1,0-1-1,0 0 1,-1-1 0,14-3-1,-16 3 163,1 0 0,0 1 0,1 0 0,-1 0 0,0 0 0,0 1 0,0 0 0,9 2 0,-13-1 67,-1 0 0,1 1 0,-1-1 0,1 1 0,-1-1 0,0 1 0,0 0 0,0 0 0,0 0 0,3 5 0,-3-4-33,1-1 0,-1 1 0,0-1 1,1 1-1,-1-1 0,1 0 0,0 0 0,4 2 0,0-1-41,1-1-1,-1-1 0,1 1 0,0-1 1,0-1-1,-1 1 0,1-1 1,0-1-1,0 1 0,0-1 1,7-2-1,-6 1-375,1 0 1,-1 2-1,0-1 0,1 1 1,-1 0-1,10 2 1,-19-1 256,1-1 1,0 1 0,-1-1-1,1 1 1,-1-1 0,1 1-1,-1 0 1,1-1 0,-1 1 0,0 0-1,1-1 1,-1 1 0,0 0-1,0 0 1,1-1 0,-1 1-1,0 0 1,0 0 0,0-1-1,0 1 1,0 0 0,0 0 0,0-1-1,0 1 1,0 1 0,0 7-5329</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1:38.480"/>
    </inkml:context>
    <inkml:brush xml:id="br0">
      <inkml:brushProperty name="width" value="0.025" units="cm"/>
      <inkml:brushProperty name="height" value="0.025" units="cm"/>
    </inkml:brush>
  </inkml:definitions>
  <inkml:trace contextRef="#ctx0" brushRef="#br0">206 1 8552,'0'0'9348,"-9"0"-8494,6 1-815,-1-1-1,1 0 1,-1 1 0,1 0 0,-1 0 0,1 0 0,0 0 0,-1 1 0,1-1-1,0 1 1,0 0 0,0 0 0,0 0 0,0 0 0,1 1 0,-1-1-1,1 1 1,-1-1 0,1 1 0,0 0 0,0 0 0,0 0 0,1 0-1,-3 5 1,-13 21 413,-50 92 1124,59-105-1913,1 0 0,1 0 0,1 1 0,0-1 0,-4 33 0,9-45-173,-1 14-1548,7-9-2304,4-8-912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1:38.859"/>
    </inkml:context>
    <inkml:brush xml:id="br0">
      <inkml:brushProperty name="width" value="0.025" units="cm"/>
      <inkml:brushProperty name="height" value="0.025" units="cm"/>
    </inkml:brush>
  </inkml:definitions>
  <inkml:trace contextRef="#ctx0" brushRef="#br0">159 0 8904,'0'0'9610,"-58"73"-9290,37-30-128,0 2-128,1-2 0,6 0 0,-2-6-64,9-7-160,5-7-288,2-12-257,7-11-993,20-6-1377,-2-24-832</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1:39.188"/>
    </inkml:context>
    <inkml:brush xml:id="br0">
      <inkml:brushProperty name="width" value="0.025" units="cm"/>
      <inkml:brushProperty name="height" value="0.025" units="cm"/>
    </inkml:brush>
  </inkml:definitions>
  <inkml:trace contextRef="#ctx0" brushRef="#br0">213 1 10378,'0'0'929,"-62"63"832,25-21 417,1 2-736,5 2-513,4-4-193,13-7-447,9-5-257,5-12-96,5-9-641,9-7-1153,5-2-1409,-4 0-961</inkml:trace>
  <inkml:trace contextRef="#ctx0" brushRef="#br0" timeOffset="1">358 133 12684,'0'0'1505,"-65"81"-544,36-37-833,1 5 1,-4 5 191,4 1 0,3-4 0,6-8-255,8-8-1,7-15-32,4-12-225,18-8-1152,10-22-545,8-13-1088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1:47:40.713"/>
    </inkml:context>
    <inkml:brush xml:id="br0">
      <inkml:brushProperty name="width" value="0.025" units="cm"/>
      <inkml:brushProperty name="height" value="0.025" units="cm"/>
    </inkml:brush>
  </inkml:definitions>
  <inkml:trace contextRef="#ctx0" brushRef="#br0">50 154 7751,'0'0'1031,"-9"-2"-465,1 1-588,-22-4 1007,28 3-539,20 1-430,93 0-38,279 11-63,965 63 518,6-68 212,-779-7-548,713-48 400,-2-60 44,-1200 101-538,836-14 33,-662 24-142,-209-3 61,74-14-1,-110 13-71,-22 3 70,0 0 0,0 0 0,0 0-1,0 0 1,1 0 0,-1 0 0,0 0 0,0 0 0,0 0 0,0 0 0,0 0 0,0 0-1,1 0 1,-1 0 0,0-1 0,0 1 0,0 0 0,0 0 0,0 0 0,0 0-1,0 0 1,1 0 0,-1 0 0,0 0 0,0-1 0,0 1 0,0 0 0,0 0 0,0 0-1,0 0 1,0 0 0,0-1 0,0 1 0,0 0 0,0 0 0,0 0 0,0 0-1,0 0 1,0-1 0,0 1 0,0 0 0,0 0 0,0 0 0,0 0 0,0 0 0,0-1-1,0 1 1,0 0 0,0 0 0,0 0 0,0 0 0,-1 0 0,1-1 0,0 1-185,-4-10-2902</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1:39.521"/>
    </inkml:context>
    <inkml:brush xml:id="br0">
      <inkml:brushProperty name="width" value="0.025" units="cm"/>
      <inkml:brushProperty name="height" value="0.025" units="cm"/>
    </inkml:brush>
  </inkml:definitions>
  <inkml:trace contextRef="#ctx0" brushRef="#br0">161 1 7399,'0'0'2114,"-60"69"-769,26-34 705,6-2-1153,7-7 256,7-5 160,10-6-928,4-6-449,4-5-193,8-3-543,4-1-610,-4 0-1536,-4-3-2724</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1:40.800"/>
    </inkml:context>
    <inkml:brush xml:id="br0">
      <inkml:brushProperty name="width" value="0.025" units="cm"/>
      <inkml:brushProperty name="height" value="0.025" units="cm"/>
    </inkml:brush>
  </inkml:definitions>
  <inkml:trace contextRef="#ctx0" brushRef="#br0">312 154 2691,'0'0'2493,"4"-8"-1826,-2 5-269,26-39 22,-6 22 3210,5 12 6501,-31 10-10133,0 1 0,0 0 1,1 0-1,-1 0 0,1 0 0,-1 0 0,1 1 0,0-1 1,-4 8-1,-3 2 31,-142 165 3192,136-159-3079,107-129-1551,-287 376 1548,149-206 117,24-24-380,21-28-405,14-22 93,67-85-72,-5-3 1,78-143 0,-177 284 807,-2-1 0,-1-2-1,-36 35 1,26-29 102,-55 79-1,94-121-412,-1 0 1,1 0-1,0 1 0,-1-1 1,1 0-1,0 0 0,-1 0 1,1 0-1,0 0 0,0 0 1,-1 0-1,1-1 0,0 1 1,-1 0-1,1 0 0,0 0 0,-1-1 1,1 1-1,0 0 0,-1-1 1,1 1-1,-1-1 0,1 0 1,38-28-334,-2-1 0,57-61-1,-19 17-560,-22 26 595,-6 7 615,72-84-1,-117 124-206,-1 0 0,0 0 0,-1 0 1,1 0-1,0 0 0,0 0 0,0 0 0,0 0 0,-1 0 1,1 0-1,-1-1 0,1 1 0,-1 0 0,1 0 0,-1-1 1,0 1-1,1 0 0,-1-1 0,0 0 0,-1 2-47,0-1 0,0 1 0,0 0 0,0 0 0,0 0 0,0 0 0,1 0 0,-1 0 0,0 0 0,0 0 0,0 1 0,0-1 0,0 0 0,0 0 0,0 1 1,1-1-1,-1 1 0,0-1 0,-1 1 0,-50 30 141,9 6-387,-47 51-1,48-45-3022,25-27-1645</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1:45.429"/>
    </inkml:context>
    <inkml:brush xml:id="br0">
      <inkml:brushProperty name="width" value="0.025" units="cm"/>
      <inkml:brushProperty name="height" value="0.025" units="cm"/>
    </inkml:brush>
  </inkml:definitions>
  <inkml:trace contextRef="#ctx0" brushRef="#br0">57 11 7303,'0'0'16325,"-6"-11"-14564,-1 22-1222,1 0 0,0 0 0,1 1 0,-5 14 0,6-15-517,1 1 0,0 0 0,1 0 1,0 0-1,1 0 0,0 0 0,1 0 1,0 0-1,1 0 0,0 0 0,1 0 0,1 0 1,5 17-1,3-10 2242,-3-12-4085,-1-22-15935</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1:46.524"/>
    </inkml:context>
    <inkml:brush xml:id="br0">
      <inkml:brushProperty name="width" value="0.025" units="cm"/>
      <inkml:brushProperty name="height" value="0.025" units="cm"/>
    </inkml:brush>
  </inkml:definitions>
  <inkml:trace contextRef="#ctx0" brushRef="#br0">1 16 256,'0'-16'21046,"1"39"-17861,-1 22-6482,1-25 5110,-1-19-1781,3-3-22,0 0-1,0 0 1,0 0-1,0 0 1,-1 0-1,1-1 1,-1 1-1,1-1 1,-1 0-1,2-3 1,2 0-13,23-26-131,-29 76 16,1-31 103,-1-12 19,-1-1 1,1 1-1,0 0 0,0 0 1,0 0-1,0-1 1,0 1-1,0 0 1,0 0-1,0 0 1,0 0-1,0-1 1,1 1-1,-1 0 0,0 0 1,0-1-1,1 1 1,-1 0-1,1 0 1,-1-1-1,0 1 1,1 0-1,-1-1 1,1 1-1,0-1 0,-1 1 1,2 0-1,16-9 227,7-4-111,-25 12-116,1 0 0,0 0 1,0 0-1,-1 0 1,1 0-1,0 1 0,0-1 1,-1 0-1,1 1 0,0-1 1,-1 0-1,1 1 0,0-1 1,-1 1-1,1-1 0,-1 1 1,1-1-1,-1 1 1,1-1-1,-1 1 0,1 0 1,-1-1-1,0 1 0,1 0 1,-1-1-1,0 1 0,0 0 1,1 0-1,-1-1 0,0 1 1,0 0-1,0 0 1,0-1-1,0 1 0,0 0 1,0 0-1,0-1 0,0 1 1,0 0-1,-1 1 0,1 0 223,0 1-1,0 0 1,0-1-1,0 1 0,-1-1 1,1 1-1,-1-1 1,0 1-1,0-1 1,-1 5-1,1-7-157,21-2-66,-5 3 7,-11 22 9,-4 12 125,0-20-2754</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5:24.228"/>
    </inkml:context>
    <inkml:brush xml:id="br0">
      <inkml:brushProperty name="width" value="0.025" units="cm"/>
      <inkml:brushProperty name="height" value="0.025" units="cm"/>
    </inkml:brush>
  </inkml:definitions>
  <inkml:trace contextRef="#ctx0" brushRef="#br0">1 1 7719,'0'0'18498,"0"10"-18455,1 186-609,0-170-3448,2-47-8473,-3-8 6145</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5:24.573"/>
    </inkml:context>
    <inkml:brush xml:id="br0">
      <inkml:brushProperty name="width" value="0.025" units="cm"/>
      <inkml:brushProperty name="height" value="0.025" units="cm"/>
    </inkml:brush>
  </inkml:definitions>
  <inkml:trace contextRef="#ctx0" brushRef="#br0">4 81 3075,'0'0'6983,"-1"-9"-2852,-1-28-1435,2 36-2530,0 0 0,0-1 0,0 1 0,1 0 0,-1-1 0,0 1 0,1 0 0,-1-1 0,1 1 0,0 0 0,-1 0 0,1 0 0,0 0 0,0-1 0,0 1 0,0 0 0,0 0 0,0 1 0,0-1 0,0 0 0,0 0 0,0 0-1,0 1 1,0-1 0,1 0 0,-1 1 0,0-1 0,0 1 0,1 0 0,-1-1 0,3 1 0,43-5 1310,-43 5-1237,35 1-472,-1 2 0,49 10 0,-81-12-83,2 0-553</inkml:trace>
  <inkml:trace contextRef="#ctx0" brushRef="#br0" timeOffset="1">57 98 9577,'0'0'14990,"53"39"-14381,-25-39-513,-3 0-64,3 0-480,-3 0-1122,-5 0-992,-6 0-1410,-11 0-1986</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5:24.903"/>
    </inkml:context>
    <inkml:brush xml:id="br0">
      <inkml:brushProperty name="width" value="0.025" units="cm"/>
      <inkml:brushProperty name="height" value="0.025" units="cm"/>
    </inkml:brush>
  </inkml:definitions>
  <inkml:trace contextRef="#ctx0" brushRef="#br0">1 1 10602,'0'0'11851,"67"28"-10409,-37-28-1122,-5 0-288,1 0-673,-1 0-1056,-5 0-1154,-6-3-3075,0-2-3074</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5:25.251"/>
    </inkml:context>
    <inkml:brush xml:id="br0">
      <inkml:brushProperty name="width" value="0.025" units="cm"/>
      <inkml:brushProperty name="height" value="0.025" units="cm"/>
    </inkml:brush>
  </inkml:definitions>
  <inkml:trace contextRef="#ctx0" brushRef="#br0">16 0 13613,'0'0'7356,"-3"8"-5653,0 0-1464,1 1-1,0-1 1,0 0-1,1 1 1,-1 16 0,2-24-237,0 1 0,0 0 0,0-1 0,0 1 0,1 0 0,-1-1-1,1 1 1,-1 0 0,1-1 0,-1 1 0,1-1 0,0 1 0,0-1 0,0 1 0,0-1 0,0 0 0,0 0 0,2 2 0,-2-2-44,1 0 0,0 0 0,0-1-1,0 1 1,0-1 0,0 1 0,0-1-1,0 1 1,0-1 0,0 0 0,0 0 0,0 0-1,0 0 1,0-1 0,0 1 0,0 0-1,0-1 1,0 0 0,4-1 0,0 0-7,0-2 1,0 1 0,-1 0-1,1-1 1,-1 0-1,1-1 1,5-5 0,-6 5 64,1 0 0,0 0 1,-1 0-1,2 1 1,-1 0-1,11-5 0,-16 10 22,-1-1-1,0 1 0,1-1 0,-1 1 0,1-1 0,-1 1 1,0 0-1,1-1 0,-1 1 0,0-1 0,0 1 0,1 0 1,-1-1-1,0 1 0,0 0 0,0-1 0,0 1 0,0 0 1,0-1-1,0 1 0,0 0 0,0-1 0,0 1 0,0 0 0,0-1 1,-1 1-1,1 0 0,-4 24 444,2-18-428,0 0-1,1 0 1,0 1-1,0-1 1,0 0 0,1 15-1,1-22-93,0 1 0,-1-1-1,1 1 1,0-1 0,-1 0-1,1 1 1,0-1 0,-1 0-1,1 0 1,0 0 0,-1 1-1,1-1 1,0 0 0,0 0-1,-1 0 1,1 0 0,0 0 0,0 0-1,-1-1 1,1 1 0,0 0-1,-1 0 1,1 0 0,0-1-1,-1 1 1,2-1 0,19-6-995,-11 0-172,0-1 1,-1 1 0,0-1-1,0-1 1,12-15 0,-11 12-742,18-20-3453</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5:25.624"/>
    </inkml:context>
    <inkml:brush xml:id="br0">
      <inkml:brushProperty name="width" value="0.025" units="cm"/>
      <inkml:brushProperty name="height" value="0.025" units="cm"/>
    </inkml:brush>
  </inkml:definitions>
  <inkml:trace contextRef="#ctx0" brushRef="#br0">78 73 8040,'0'0'7687,"-7"7"-5872,-3 5-1123,-32 43 1246,39-52-1768,1 1 1,0 0-1,0 0 0,0 0 0,0 0 1,1 1-1,0-1 0,0 0 0,0 1 0,0-1 1,0 1-1,1-1 0,0 1 0,0 4 0,1-8-141,0 0 0,-1 0-1,1 0 1,0 0 0,0 1-1,0-1 1,0 0 0,0-1-1,0 1 1,0 0-1,0 0 1,0 0 0,0-1-1,0 1 1,1 0 0,-1-1-1,0 1 1,0-1-1,1 1 1,-1-1 0,0 0-1,1 0 1,-1 1 0,0-1-1,1 0 1,-1 0-1,0 0 1,1-1 0,1 1-1,43-7 176,-38 3-185,1-1 1,-1 0 0,-1 0-1,1 0 1,-1-1-1,1 0 1,-2-1 0,1 1-1,-1-1 1,0-1 0,9-13-1,-8 11 44,-1 0 0,0-1 0,-1 1-1,0-1 1,-1 0 0,0-1 0,-1 1 0,4-23 0,-7 34-28,1-1 0,-1 0 0,0 1 0,0-1 0,0 1 0,0-1 0,1 0 0,-1 1 0,0-1 1,0 0-1,0 1 0,0-1 0,0 0 0,0 1 0,-1-1 0,1 1 0,0-1 0,0 0 0,0 1 0,0-1 1,-1 1-1,1-1 0,0 0 0,-1 1 0,1-1 0,0 1 0,-1-1 0,1 1 0,-1-1 0,1 1 0,-1 0 1,1-1-1,-2 0 0,-16 14 693,-16 36 148,3 21-172,29-66-676,0 1 1,1 0-1,0 0 1,0 0-1,0 0 0,1 1 1,-1-1-1,1 0 0,0 0 1,1 0-1,-1 0 1,3 10-1,-2-14-84,-1 0 1,1 0-1,0 0 1,-1 0-1,1 0 0,0 0 1,0-1-1,-1 1 1,1 0-1,0 0 0,0-1 1,0 1-1,0 0 1,0-1-1,0 1 0,0-1 1,0 1-1,0-1 1,0 0-1,0 1 1,1-1-1,-1 0 0,0 0 1,0 0-1,0 0 1,0 0-1,0 0 0,1 0 1,-1 0-1,0 0 1,0 0-1,0-1 0,0 1 1,0 0-1,2-2 1,1 1-1093,0-1 0,0 1 0,0-1 0,0 0 1,0-1-1,0 1 0,5-5 0,3-5-6902</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5:25.954"/>
    </inkml:context>
    <inkml:brush xml:id="br0">
      <inkml:brushProperty name="width" value="0.025" units="cm"/>
      <inkml:brushProperty name="height" value="0.025" units="cm"/>
    </inkml:brush>
  </inkml:definitions>
  <inkml:trace contextRef="#ctx0" brushRef="#br0">43 54 13933,'0'0'12140,"9"3"-11996,28 9-91,-35-11-49,0-1 1,0 0-1,-1 0 0,1 0 1,0 0-1,0 0 0,-1-1 1,1 1-1,0 0 0,0-1 1,-1 1-1,1-1 0,0 0 0,-1 1 1,1-1-1,-1 0 0,1 0 1,-1 0-1,1 0 0,-1 0 1,0 0-1,0-1 0,1 1 0,-1 0 1,0-1-1,0 1 0,0-1 1,0 1-1,0-1 0,-1 0 1,2-2-1,-1 3 0,-1 0 0,1 0-1,-1 0 1,1 0 0,-1 0 0,0-1-1,1 1 1,-1 0 0,0 0 0,0 0-1,0 0 1,1 0 0,-1 0 0,-1 0 0,1 0-1,0-1 1,0 1 0,0 0 0,0 0-1,-1 0 1,1 0 0,-1 0 0,1 0-1,-1 0 1,1 0 0,-1 0 0,1 0 0,-1 0-1,0 0 1,1 1 0,-1-1 0,0 0-1,0 0 1,0 1 0,0-1 0,0 0-1,0 1 1,0-1 0,0 1 0,0-1 0,0 1-1,0 0 1,0-1 0,0 1 0,0 0-1,-1 0 1,-3 0 90,0 0-1,0 0 1,0 1 0,0 0-1,0 0 1,0 1 0,0-1-1,0 1 1,1 0 0,-1 0-1,1 1 1,0-1 0,-1 1-1,1 0 1,0 0 0,0 1-1,1-1 1,-1 1 0,1-1-1,0 1 1,0 0 0,0 1-1,0-1 1,1 0 0,0 1-1,0-1 1,0 1 0,0 0-1,1 0 1,-1 0 0,1 0-1,0 7 1,1-11-85,0 0 0,0 0 0,0 0-1,1 0 1,-1 0 0,0 0 0,0 0 0,1 0 0,-1-1 0,1 1-1,-1 0 1,1 0 0,-1 0 0,1-1 0,0 1 0,-1 0 0,1-1-1,0 1 1,-1 0 0,1-1 0,0 1 0,0-1 0,0 1 0,-1-1-1,2 1 1,32 7-158,32-10-3279,-40-5-1425,2-2-3811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1:48:20.254"/>
    </inkml:context>
    <inkml:brush xml:id="br0">
      <inkml:brushProperty name="width" value="0.025" units="cm"/>
      <inkml:brushProperty name="height" value="0.025" units="cm"/>
    </inkml:brush>
  </inkml:definitions>
  <inkml:trace contextRef="#ctx0" brushRef="#br0">1 174 4068,'0'0'1532,"8"4"-907,8 1-340,0 1 0,1-2 0,-1-1 0,1 0 0,0-1 0,0 0 0,18-2 0,137-9 519,-99 2-573,388 3 64,-53 4-233,249-26 351,1 38-148,795 6 777,-191-11-487,-674 22-455,381 15 232,1-32-188,-44-70 247,-349 13-200,299-53-250,-498 47-48,144 24 102,-513 28-140,-1 0 1,1 1-1,-1-1 0,0 2 0,0-1 1,0 1-1,9 5 0,-8-4-85,0 0-1,1-1 1,-1 0-1,1 0 1,10 1-1,27-4-1648,5-7-1575</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5:26.535"/>
    </inkml:context>
    <inkml:brush xml:id="br0">
      <inkml:brushProperty name="width" value="0.025" units="cm"/>
      <inkml:brushProperty name="height" value="0.025" units="cm"/>
    </inkml:brush>
  </inkml:definitions>
  <inkml:trace contextRef="#ctx0" brushRef="#br0">1 254 10218,'0'0'16832,"11"-3"-16352,5-2-443,-1-1 0,-1-1-1,1 0 1,-1-1 0,-1-1 0,1 0-1,-2-1 1,18-16 0,9-10-69,-2-1 0,40-53 0,-101 139-262,1-15 293,3 1 0,1 2-1,-18 48 1,29-51-896,8-33 686,0 0 0,0-1 0,0 1 0,0 0 0,0-1 0,0 1 0,0 0 0,0-1 0,0 1 0,1 0-1,-1-1 1,0 1 0,0 0 0,1-1 0,-1 1 0,1 0 0,-1-1 0,0 1 0,1-1 0,-1 1 0,1-1 0,-1 1 0,1-1 0,-1 0 0,1 1 0,0-1-1,-1 1 1,1-1 0,-1 0 0,1 0 0,0 1 0,-1-1 0,1 0 0,0 0 0,0 0 0,-1 0 0,1 0 0,0 0 0,-1 0 0,2 0 0,18 0-8608</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5:26.881"/>
    </inkml:context>
    <inkml:brush xml:id="br0">
      <inkml:brushProperty name="width" value="0.025" units="cm"/>
      <inkml:brushProperty name="height" value="0.025" units="cm"/>
    </inkml:brush>
  </inkml:definitions>
  <inkml:trace contextRef="#ctx0" brushRef="#br0">0 0 18161,'0'0'6278</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5:27.368"/>
    </inkml:context>
    <inkml:brush xml:id="br0">
      <inkml:brushProperty name="width" value="0.025" units="cm"/>
      <inkml:brushProperty name="height" value="0.025" units="cm"/>
    </inkml:brush>
  </inkml:definitions>
  <inkml:trace contextRef="#ctx0" brushRef="#br0">53 34 11435,'0'0'5610,"-6"8"-3880,1-1-1387,0 0 0,0 1 0,0 0-1,1 0 1,0 0 0,0 1 0,1-1 0,0 1-1,1 0 1,0 0 0,0 0 0,1 0 0,0 15-1,2-22-309,-1 0-1,1 0 1,0 0-1,1-1 1,-1 1 0,0 0-1,0-1 1,1 1-1,-1-1 1,1 1-1,-1-1 1,1 0-1,0 1 1,0-1-1,-1 0 1,1 0 0,0 0-1,0 0 1,0-1-1,0 1 1,0-1-1,0 1 1,0-1-1,0 1 1,0-1-1,0 0 1,0 0 0,4-1-1,6 2 222,-1-1 0,1-1 0,22-4-1,-21 1-196,0-1-1,1-1 1,-2 0-1,1-1 0,-1-1 1,0 0-1,-1 0 0,1-1 1,-2-1-1,1 1 0,-1-2 1,-1 1-1,0-2 0,-1 1 1,0-1-1,0 0 0,8-21 1,-11 15 8,-15 28-223,-16 25-11,23-28 167,-1 1-1,1-1 1,0 1-1,1 0 1,0 0-1,0 0 1,1 0-1,0 0 1,0 0-1,1 15 1,1-20 11,-1 0 1,0-1-1,0 1 1,1 0-1,0 0 0,-1-1 1,1 1-1,0-1 1,0 1-1,1-1 1,-1 1-1,0-1 1,1 0-1,0 1 0,-1-1 1,1 0-1,0 0 1,0 0-1,0 0 1,0-1-1,1 1 1,-1 0-1,0-1 0,1 0 1,-1 1-1,1-1 1,-1 0-1,1 0 1,0-1-1,-1 1 1,1-1-1,0 1 0,5-1 1,-3 0 54,0 0 0,0 0 1,0-1-1,0 1 0,0-1 0,0-1 1,0 1-1,-1-1 0,1 0 1,0 0-1,-1 0 0,1 0 0,-1-1 1,0 0-1,0 0 0,0 0 1,0 0-1,-1-1 0,1 0 0,5-7 1,-4 5-157,-1-1 1,0 0-1,0 0 1,-1 0-1,4-11 1,-4 10-650,-1 1-1,-1-1 1,1 1 0,-1-1 0,0-11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5:27.742"/>
    </inkml:context>
    <inkml:brush xml:id="br0">
      <inkml:brushProperty name="width" value="0.025" units="cm"/>
      <inkml:brushProperty name="height" value="0.025" units="cm"/>
    </inkml:brush>
  </inkml:definitions>
  <inkml:trace contextRef="#ctx0" brushRef="#br0">1 118 13613,'0'0'3139,"9"-1"-304,15-3-881,48-12 1,-65 14-1774,0 0-1,0-1 1,0 1-1,0-1 1,0-1-1,-1 1 1,1-1 0,-1 0-1,0-1 1,0 1-1,-1-1 1,9-9-1,-13 13-111,0 0 0,0 0-1,-1 0 1,1 0 0,0 0 0,-1 0-1,1 0 1,-1 0 0,1 0 0,-1 0-1,1-1 1,-1 1 0,0 0-1,1 0 1,-1 0 0,0-1 0,0 1-1,0 0 1,0 0 0,0 0 0,0-1-1,-1 1 1,1 0 0,0 0 0,0 0-1,-1-1 1,0 0 0,0 1-52,-1 0 0,1 0 1,-1 0-1,1 0 0,-1 1 1,1-1-1,-1 0 0,1 1 1,-1 0-1,1-1 0,-1 1 1,0 0-1,1 0 0,-1 0 1,0 0-1,1 0 0,-3 0 1,-3 1-69,0 0 1,0 0-1,0 0 1,0 1 0,0 0-1,1 1 1,-1 0 0,-9 5-1,10-3 9,0 0 0,1 0 0,0 1-1,0-1 1,0 1 0,1 1 0,-5 8 0,7-12 32,1 0 0,-1 0 0,1 1 0,0-1 0,0 0 0,0 1 0,0-1 0,0 1 0,1-1 0,0 1-1,-1 0 1,1-1 0,1 1 0,-1-1 0,1 1 0,-1-1 0,3 6 0,-2-7-12,1 0 0,0 0 0,0 0 0,0-1 0,0 1 0,0-1 0,0 1 0,0-1 0,1 0 0,-1 0 0,0 0 0,1 0 0,-1 0 0,1 0 0,-1-1 0,1 1 0,0-1 0,-1 0 0,1 0 0,-1 0 0,5 0 0,57-5-2820,-31-6-894,-2-7-2185</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5:28.087"/>
    </inkml:context>
    <inkml:brush xml:id="br0">
      <inkml:brushProperty name="width" value="0.025" units="cm"/>
      <inkml:brushProperty name="height" value="0.025" units="cm"/>
    </inkml:brush>
  </inkml:definitions>
  <inkml:trace contextRef="#ctx0" brushRef="#br0">125 12 6054,'0'0'15230,"2"-4"-13986,0-4 1828,-6 12-1287,-17 25-850,-27 49-1015,48-78 79,-41 87 138,38-80-183,1 1 0,-1-1 0,1 1-1,1 0 1,-1 0 0,1 0 0,1 0 0,0-1 0,1 17-1,-1-24 17,1 1 0,-1 0 0,1 0 0,0 0 0,-1-1-1,1 1 1,0 0 0,0-1 0,-1 1 0,1 0-1,0-1 1,0 1 0,0-1 0,0 1 0,0-1-1,0 0 1,0 1 0,-1-1 0,1 0 0,0 0 0,0 0-1,0 1 1,0-1 0,0 0 0,0 0 0,2-1-1,30-1-771,-23-1 231,-1 0-1,0 0 1,0-1-1,0 0 1,0 0 0,16-12-1,22-20-6911,-26 17 484</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5:28.729"/>
    </inkml:context>
    <inkml:brush xml:id="br0">
      <inkml:brushProperty name="width" value="0.025" units="cm"/>
      <inkml:brushProperty name="height" value="0.025" units="cm"/>
    </inkml:brush>
  </inkml:definitions>
  <inkml:trace contextRef="#ctx0" brushRef="#br0">117 1 12876,'0'0'10688,"-10"11"-9909,-3 5-544,0 1 0,1 0 0,1 1 0,1 0-1,0 1 1,-9 25 0,14-27-159,1-1 1,1 1-1,-3 32 0,5-4-3045,1-48-967,1-10-364,1 3 4891,0-2 11138,22-12-11884,-16 4-741,-6 11-5350,-2 3 101</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5:29.107"/>
    </inkml:context>
    <inkml:brush xml:id="br0">
      <inkml:brushProperty name="width" value="0.025" units="cm"/>
      <inkml:brushProperty name="height" value="0.025" units="cm"/>
    </inkml:brush>
  </inkml:definitions>
  <inkml:trace contextRef="#ctx0" brushRef="#br0">1 46 12748,'0'0'15311,"62"-7"-15119,-34 7-96,-1-4-64,-1-3-705,-3-1-896,2-1-1538,-5-1-2402</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5:30.335"/>
    </inkml:context>
    <inkml:brush xml:id="br0">
      <inkml:brushProperty name="width" value="0.025" units="cm"/>
      <inkml:brushProperty name="height" value="0.025" units="cm"/>
    </inkml:brush>
  </inkml:definitions>
  <inkml:trace contextRef="#ctx0" brushRef="#br0">105 0 10698,'0'0'13720,"-4"9"-13122,-26 59-179,-18 40 186,43-94-557,1-1 0,0 1 0,1 0 1,0 1-1,-1 25 0,4-39-51,0-1 1,0 1-1,0 0 1,0 0-1,1-1 0,-1 1 1,0 0-1,0-1 1,1 1-1,-1-1 0,0 1 1,1 0-1,-1-1 1,0 1-1,1-1 0,-1 1 1,1-1-1,-1 1 1,1-1-1,-1 1 1,1-1-1,0 1 0,-1-1 1,1 0-1,-1 1 1,1-1-1,0 0 0,-1 0 1,1 1-1,0-1 1,0 0-1,-1 0 0,1 0 1,0 0-1,-1 0 1,1 0-1,0 0 0,-1 0 1,1 0-1,0 0 1,0 0-1,-1-1 1,1 1-1,0 0 0,-1 0 1,1-1-1,-1 1 1,1 0-1,0-1 0,3 0-17,-1-1-1,0 1 1,0-1-1,1 1 0,-1-1 1,0 0-1,0 0 1,4-5-1,14-24-73,-20 28 101,0 0-1,0 0 1,1 1-1,-1-1 0,1 0 1,0 1-1,0 0 0,0-1 1,0 1-1,0 0 1,0 0-1,1 0 0,-1 0 1,1 0-1,-1 1 1,1-1-1,0 1 0,0 0 1,-1-1-1,1 1 1,0 1-1,0-1 0,0 0 1,0 1-1,0-1 1,0 1-1,6 0 0,-6 0-9,0 0-1,0 1 1,0-1-1,1 1 0,-1 0 1,0-1-1,0 1 1,0 1-1,0-1 1,-1 0-1,1 1 0,0-1 1,0 1-1,-1 0 1,1 0-1,-1 0 0,0 0 1,0 1-1,1-1 1,-1 1-1,-1-1 0,1 1 1,0-1-1,-1 1 1,1 0-1,0 3 1,1 1 88,-1-1 0,0 0 1,-1 1-1,0 0 1,0-1-1,0 1 1,0 0-1,-1-1 1,-1 1-1,1 0 1,-3 12-1,6-29 16,1 1-1,0 0 1,1 1-1,-1-1 1,12-13-1,9-18-62,-25 39-40,0-1 0,1 1 0,0 0 1,-1 0-1,1 0 0,-1 0 0,1-1 0,0 1 1,0 0-1,0 0 0,0 1 0,-1-1 0,1 0 1,0 0-1,1 0 0,0 0 0,12 8-67,13 9 25,-20-13 22,1-1 0,0 0 0,0 0 0,0-1 0,-1 0 0,1-1 0,0 1 0,11-2 0,-16 1 15,0-1-1,0 1 0,0-1 1,0 1-1,-1-1 1,1 0-1,0 0 0,0 0 1,0 0-1,-1-1 1,1 1-1,-1-1 0,1 0 1,-1 1-1,0-1 1,1 0-1,-1 0 0,0-1 1,0 1-1,-1 0 1,1-1-1,0 1 0,-1-1 1,0 0-1,2-2 1,-4-1 4,-9 12-2,-9 12 13,17-15 7,-1 0 1,1 0-1,-1 0 0,1 0 1,0 0-1,0 1 1,0-1-1,1 0 1,-1 1-1,1 0 1,0-1-1,0 1 1,0 0-1,0 0 0,1-1 1,-1 1-1,1 0 1,0 6-1,1-10-12,0 1 0,0 0 0,0 0-1,0 0 1,0-1 0,0 1 0,0 0-1,0-1 1,0 1 0,0-1 0,0 1-1,0-1 1,1 0 0,-1 0 0,0 1-1,0-1 1,0 0 0,1 0 0,-1 0-1,0 0 1,0 0 0,0 0 0,2-1-1,30-4 12,-24 1-73,0 0-1,-1 0 0,1-1 1,-1 0-1,0-1 0,-1 0 1,11-11-1,-13 13 63,0-1 1,-1 1-1,1-1 0,-1-1 0,0 1 1,-1 0-1,1-1 0,-1 0 1,-1 0-1,1 0 0,3-12 1,-6 18 6,0 0-1,0 0 1,0-1 0,0 1 0,0 0 0,0 0 0,0 0 0,0-1 0,0 1 0,-1 0 0,1 0 0,0 0-1,0 0 1,0-1 0,0 1 0,0 0 0,0 0 0,0 0 0,-1 0 0,1 0 0,0-1 0,0 1 0,0 0-1,0 0 1,-1 0 0,1 0 0,0 0 0,0 0 0,0 0 0,0 0 0,-1 0 0,1 0 0,0 0 0,0 0-1,0 0 1,-1 0 0,1 0 0,0 0 0,0 0 0,0 0 0,-1 0 0,1 0 0,0 0 0,0 0 0,0 0-1,0 0 1,-1 0 0,1 0 0,0 0 0,0 0 0,0 1 0,0-1 0,-1 0 0,1 0 0,0 0 0,0 0-1,0 0 1,0 1 0,0-1 0,0 0 0,-1 0 0,1 0 0,0 0 0,0 1 0,0-1 0,0 0 0,0 0-1,-12 11-4,10-8 15,0 0 1,0 0 0,0 0 0,1 1 0,0-1 0,-1 0-1,1 0 1,0 1 0,0-1 0,1 1 0,-1-1-1,1 1 1,0-1 0,0 1 0,0-1 0,0 1 0,0-1-1,1 1 1,1 4 0,-1-6-13,0 0-1,0 1 1,0-1 0,0 0 0,0 0-1,1 1 1,0-1 0,-1 0-1,1-1 1,0 1 0,0 0 0,0 0-1,0-1 1,0 1 0,0-1-1,0 0 1,0 1 0,1-1-1,-1 0 1,1 0 0,-1-1 0,0 1-1,1 0 1,-1-1 0,1 1-1,3-1 1,-2 0-229,-1 0 0,0 1 0,1-2 0,-1 1 0,0 0 1,1-1-1,-1 1 0,0-1 0,0 0 0,1 0 0,-1 0 0,0-1 0,0 1 0,0-1 0,4-3 0,-4 3-576,-1 0 0,0 0 0,0 0 0,-1-1 0,1 1-1,0-1 1,-1 1 0,0-1 0,1 1 0,-1-1 0,1-5 0,3-14-10788</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5:30.684"/>
    </inkml:context>
    <inkml:brush xml:id="br0">
      <inkml:brushProperty name="width" value="0.025" units="cm"/>
      <inkml:brushProperty name="height" value="0.025" units="cm"/>
    </inkml:brush>
  </inkml:definitions>
  <inkml:trace contextRef="#ctx0" brushRef="#br0">1 0 15855,'0'0'10378,"65"7"-12588,-38-1-2178,-8-1-4293</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5:31.042"/>
    </inkml:context>
    <inkml:brush xml:id="br0">
      <inkml:brushProperty name="width" value="0.025" units="cm"/>
      <inkml:brushProperty name="height" value="0.025" units="cm"/>
    </inkml:brush>
  </inkml:definitions>
  <inkml:trace contextRef="#ctx0" brushRef="#br0">224 1 14990,'0'0'6182,"-8"7"-4004,1 1-1947,-1 0 0,1 1 0,0-1 0,1 1 0,0 0-1,0 1 1,1 0 0,0 0 0,1 0 0,0 0 0,1 1 0,0-1 0,0 1-1,1 0 1,-1 15 0,3-14-490,1 1-1,0 0 1,0-1-1,1 0 1,1 1 0,0-1-1,1 0 1,0 0-1,7 13 1,-9-20 265,0 0 0,0 0 0,-1 0 0,1 0 0,-1 1 0,0-1 0,-1 0 0,1 0 0,-1 1 0,0-1 0,0 0 0,-1 0 0,1 1 0,-1-1 0,-1 0 0,1 0 0,-1 0 0,0 0 0,-4 10 0,3-12 104,1 1 1,-1-1 0,0 1 0,0-1 0,0 0 0,0 0 0,0 0 0,-1 0 0,0-1 0,1 1 0,-1-1 0,0 0 0,0 0 0,0 0 0,0-1 0,-1 1 0,1-1 0,0 0 0,-1-1-1,1 1 1,0-1 0,-1 1 0,1-1 0,-7-1 0,8 0-97,0 0 0,-1 0 0,1 0 0,0 0-1,0 0 1,1-1 0,-1 0 0,0 1 0,0-1-1,1 0 1,-1 0 0,1 0 0,-1-1 0,1 1 0,0-1-1,0 1 1,0-1 0,1 0 0,-1 1 0,0-1 0,1 0-1,0 0 1,0 0 0,0 0 0,0-1 0,0 1 0,0-6-1,0 4-29,0 0-1,0 1 0,1-1 0,-1-1 0,1 1 1,0 0-1,1 0 0,-1 0 0,1 1 1,0-1-1,1 0 0,-1 0 0,1 0 1,0 1-1,0-1 0,0 1 0,6-9 1,4 2-185,2 0 0,-1 0 0,1 2 0,1 0 1,-1 0-1,32-11 0,33-21-7661,-40 14-3092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1:48:30.790"/>
    </inkml:context>
    <inkml:brush xml:id="br0">
      <inkml:brushProperty name="width" value="0.025" units="cm"/>
      <inkml:brushProperty name="height" value="0.025" units="cm"/>
    </inkml:brush>
  </inkml:definitions>
  <inkml:trace contextRef="#ctx0" brushRef="#br0">1 166 3748,'8'-3'507,"79"-32"1199,-44 17-869,1 1 0,79-19 0,-42 23-636,146-4 0,85 20-168,-104 1-4,350-28-13,-338 15 41,1 8 0,403 53 0,-388-18 35,610 67 468,655 8 1708,-623-77-2194,160 14-25,-9 13 95,-136-97-108,-1-46 141,-399 35 48,-157 15-170,746-41 50,470 105-185,0 0 69,-727-57 255,-36 1 52,1622 11-243,-1800 8-25,-1-38 24,122 15 85,-631 30-413,-98 0 106,0 1-1,-1-1 0,1 0 0,0 1 1,-1 0-1,1 0 0,0 0 0,-1 0 1,1 0-1,4 3 0,18 6-2478,-4-9-249</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5:32.345"/>
    </inkml:context>
    <inkml:brush xml:id="br0">
      <inkml:brushProperty name="width" value="0.025" units="cm"/>
      <inkml:brushProperty name="height" value="0.025" units="cm"/>
    </inkml:brush>
  </inkml:definitions>
  <inkml:trace contextRef="#ctx0" brushRef="#br0">5 210 15407,'-5'5'4268,"8"-3"-1565,15-8-577,25-15-1102,-1-6-672,-1-1 1,-1-2-1,-2-1 0,39-43 1,-154 210-540,69-123 290,5-9-68,1 0 0,-1 0 0,1 0 0,0 0 1,0 0-1,0 1 0,-1 8 0,3-13 45,2-1-39,-1 0-1,1 0 1,0 0-1,0 0 1,-1-1-1,1 1 0,-1-1 1,1 1-1,-1-1 1,1 0-1,-1 1 1,0-1-1,2-3 0,-1 2 243,-8 19-160,0-5-121,0 0 0,0 0 0,-14 16-1,17-22-3,25-19-9084,-6 3 2408</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5:32.692"/>
    </inkml:context>
    <inkml:brush xml:id="br0">
      <inkml:brushProperty name="width" value="0.025" units="cm"/>
      <inkml:brushProperty name="height" value="0.025" units="cm"/>
    </inkml:brush>
  </inkml:definitions>
  <inkml:trace contextRef="#ctx0" brushRef="#br0">0 0 16271,'0'0'13325</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5:33.581"/>
    </inkml:context>
    <inkml:brush xml:id="br0">
      <inkml:brushProperty name="width" value="0.025" units="cm"/>
      <inkml:brushProperty name="height" value="0.025" units="cm"/>
    </inkml:brush>
  </inkml:definitions>
  <inkml:trace contextRef="#ctx0" brushRef="#br0">0 228 11371,'0'0'10831,"8"1"-9000,2-2-1578,-1 0 0,1 0 0,0-1-1,-1-1 1,0 1 0,0-1 0,0-1-1,0 0 1,0 0 0,-1-1 0,16-11-1,10-8 84,48-44 0,10-23 460,-95 95-788,0 0 0,1 0 0,0 0 1,-1 0-1,2 0 0,-1 1 0,-2 5 0,-4 12 28,-6 3-210,7-13-55,0 0 0,1 1 0,0 0-1,0 0 1,2 0 0,0 1 0,0 0 0,-1 15-1,10-27-7553,2-2-6</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5:33.960"/>
    </inkml:context>
    <inkml:brush xml:id="br0">
      <inkml:brushProperty name="width" value="0.025" units="cm"/>
      <inkml:brushProperty name="height" value="0.025" units="cm"/>
    </inkml:brush>
  </inkml:definitions>
  <inkml:trace contextRef="#ctx0" brushRef="#br0">0 10 18033,'0'0'10410,"32"-9"-25368</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5:34.306"/>
    </inkml:context>
    <inkml:brush xml:id="br0">
      <inkml:brushProperty name="width" value="0.025" units="cm"/>
      <inkml:brushProperty name="height" value="0.025" units="cm"/>
    </inkml:brush>
  </inkml:definitions>
  <inkml:trace contextRef="#ctx0" brushRef="#br0">117 0 14542,'0'0'10602,"-5"10"-10581,-34 63 10,-30 61 18,65-114-980,17-29 205,16-26-574,-19 19 1217,0-1 0,-1 0 0,-1 0 0,0-1 0,-2 0 0,0 0-1,-1-1 1,5-34 0,-11 55 705,-2 16 6,-1 0-1,2 0 1,0 20-1,2-32-600,0-1 0,0 1 0,1 0 0,0-1-1,0 1 1,0-1 0,1 0 0,2 7 0,-3-11-7,0 1 1,0 0-1,0-1 1,0 1-1,0-1 1,1 1-1,-1-1 1,0 0-1,1 1 1,-1-1-1,1 0 1,-1 0-1,1 0 1,-1 0-1,1 0 1,0 0 0,0-1-1,-1 1 1,1 0-1,0-1 1,0 1-1,0-1 1,0 0-1,2 0 1,0 0 82,-1-1 1,0 0 0,0 0-1,1 0 1,-1 0 0,0-1-1,0 1 1,0-1 0,0 0 0,0 0-1,-1 0 1,1 0 0,0 0-1,-1-1 1,0 1 0,1-1-1,-1 0 1,0 1 0,0-1-1,-1 0 1,1 0 0,-1 0-1,2-5 1,5-9 207,-1 0 0,9-34 1,-14 37 141,-1 7-912</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5:34.637"/>
    </inkml:context>
    <inkml:brush xml:id="br0">
      <inkml:brushProperty name="width" value="0.025" units="cm"/>
      <inkml:brushProperty name="height" value="0.025" units="cm"/>
    </inkml:brush>
  </inkml:definitions>
  <inkml:trace contextRef="#ctx0" brushRef="#br0">160 5 16432,'0'0'3074,"-9"1"-783,-4 2-1717,0 0 0,-1 1 0,1 1 0,-24 11 0,33-14-492,0 0-1,0 0 0,1 0 0,-1 1 1,1-1-1,-1 1 0,1 0 0,0 0 1,0 0-1,0 0 0,1 1 0,-1-1 1,1 1-1,-1-1 0,1 1 0,1 0 0,-1 0 1,0 0-1,1 0 0,0 0 0,0 0 1,0 1-1,0 4 0,1-8-78,0-1-1,0 1 1,0-1-1,0 1 1,0-1 0,0 1-1,0-1 1,0 1-1,0-1 1,0 1-1,1-1 1,-1 1-1,0-1 1,0 1 0,0-1-1,1 1 1,-1-1-1,0 0 1,1 1-1,-1-1 1,0 0-1,1 1 1,-1-1 0,1 0-1,-1 1 1,0-1-1,1 0 1,-1 1-1,1-1 1,-1 0-1,1 0 1,0 0 0,20-3 187,17-18 133,1-27-160,-38 45-150,1 1 1,0-1-1,0 0 1,-1 1-1,0-1 1,1 0-1,-1 0 1,0 0-1,0 0 1,-1 0-1,1 0 1,-1 0-1,1 0 1,-1 0-1,0 0 1,0 0-1,-1-6 1,1 9-21,-1-1 0,1 1 0,0 0 0,0 0 0,0 0 0,0-1 0,0 1 0,-1 0 0,1 0 1,0 0-1,0 0 0,0 0 0,-1-1 0,1 1 0,0 0 0,0 0 0,-1 0 0,1 0 0,0 0 0,0 0 0,0 0 0,-1 0 1,1 0-1,0 0 0,0 0 0,-1 0 0,1 0 0,0 0 0,0 0 0,-1 0 0,1 0 0,0 0 0,0 0 0,-1 0 0,1 0 1,0 0-1,0 1 0,0-1 0,-1 0 0,1 0 0,0 0 0,0 0 0,0 1 0,-1-1 0,1 0 0,0 0 0,0 0 0,0 1 1,0-1-1,0 0 0,0 0 0,0 0 0,-1 1 0,1-1 0,0 0 0,0 0 0,0 1 0,0-1 0,0 0 0,-7 16-1237,7-15 901,1 1 1,-1 0 0,0-1-1,1 1 1,-1 0 0,1-1-1,-1 1 1,1-1 0,0 1 0,0-1-1,0 1 1,0-1 0,0 1-1,0-1 1,0 0 0,0 0-1,0 1 1,1-1 0,-1 0 0,0 0-1,1 0 1,-1 0 0,1-1-1,2 2 1,15 6-5754</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5:34.997"/>
    </inkml:context>
    <inkml:brush xml:id="br0">
      <inkml:brushProperty name="width" value="0.025" units="cm"/>
      <inkml:brushProperty name="height" value="0.025" units="cm"/>
    </inkml:brush>
  </inkml:definitions>
  <inkml:trace contextRef="#ctx0" brushRef="#br0">1 29 12332,'0'0'1601,"7"-2"465,4-2-1434,5-1 1245,1 0 1,-1 1-1,34-4 0,-50 10-1753,0-1 0,0 1 0,0 0 0,0 0-1,-1-1 1,1 1 0,-1 0 0,1-1 0,-1 1 0,1-1 0,-1 1-1,0-1 1,0 1 0,-1 1 0,-2 4-51,1-3-31,0 0 0,0 1 0,0-1 1,1 1-1,0 0 0,0 0 0,0 0 0,0 0 0,1 0 0,0 0 0,0 1 0,0-1 0,0 0 1,1 10-1,1-14-5,0 0 0,-1 0 0,1-1 0,0 1 0,0 0 0,-1 0 0,1-1 0,0 1 0,0 0 0,0-1 1,0 1-1,0-1 0,0 0 0,0 1 0,0-1 0,0 0 0,0 1 0,0-1 0,0 0 0,0 0 0,1 0 0,-1 0 1,0 0-1,1 0 0,32-2 416,-31 2-397,5-2-7,0 0 0,0-1 0,0 1 0,-1-2 1,1 1-1,-1-1 0,1 0 0,-1-1 0,0 1 1,-1-2-1,1 1 0,-1-1 0,11-12 0,-17 17-28,1 0 0,0 0 0,0 0-1,0 0 1,-1 0 0,1-1 0,-1 1-1,1 0 1,-1 0 0,1-1 0,-1 1-1,0 0 1,1-1 0,-1 1 0,0 0-1,0-1 1,0 1 0,0 0 0,0-1-1,0 1 1,-1 0 0,1-1 0,0 1-1,-1 0 1,1-1 0,-1 1 0,1 0-1,-1 0 1,0 0 0,1 0 0,-1-1-1,-2 0 1,0-9-4034,28 8-2407,2 4-1288</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5:35.579"/>
    </inkml:context>
    <inkml:brush xml:id="br0">
      <inkml:brushProperty name="width" value="0.025" units="cm"/>
      <inkml:brushProperty name="height" value="0.025" units="cm"/>
    </inkml:brush>
  </inkml:definitions>
  <inkml:trace contextRef="#ctx0" brushRef="#br0">1 82 10634,'0'0'9006,"4"-8"-6924,0 2-1786,0 1 0,1 0 0,-1 0 0,1 0 0,0 0 0,1 1 0,-1 0 0,1 0 0,-1 0 0,1 1 0,0 0 0,0 0 0,1 1 0,-1-1 0,0 1 0,1 1 0,0-1 0,-1 1 0,10 0 0,-15 0-248,14-1 141,-1 0-1,1 1 0,25 2 1,-37-1-188,-1 0 1,0 0-1,0 1 1,1-1-1,-1 1 1,0-1-1,0 1 1,0 0 0,0 0-1,0 0 1,0 0-1,0 1 1,0-1-1,2 3 1,-3-3-2,0 0 0,-1 1-1,1-1 1,0 0 0,-1 1 0,0-1 0,1 1 0,-1-1 0,0 1 0,1-1 0,-1 0 0,0 1-1,0-1 1,0 1 0,-1-1 0,1 1 0,0-1 0,0 1 0,-1-1 0,1 1 0,-1-1 0,1 0 0,-1 1-1,0-1 1,0 2 0,-5 6 10,-1 1-1,1-1 0,-2 0 0,1-1 1,-1 0-1,0 0 0,-1-1 1,1 0-1,-15 9 0,-11 5-77,-47 22 1,58-29 15,23-14 49,0 0 1,0 1-1,0-1 0,0 0 0,0 0 1,0 0-1,0 0 0,0 1 1,-1-1-1,1 0 0,0 0 1,0 0-1,0 0 0,0 1 1,0-1-1,0 0 0,1 0 0,-1 0 1,0 0-1,0 1 0,0-1 1,0 0-1,0 0 0,0 0 1,0 0-1,0 0 0,0 1 1,0-1-1,0 0 0,0 0 1,1 0-1,-1 0 0,0 0 0,0 0 1,0 1-1,0-1 0,0 0 1,1 0-1,-1 0 0,0 0 1,0 0-1,0 0 0,0 0 1,0 0-1,1 0 0,-1 0 0,0 0 1,0 0-1,0 0 0,1 0 1,-1 0-1,0 0 0,0 0 1,0 0-1,0 0 0,0 0 1,1 0-1,-1 0 0,52-3-299,85-21-2459,-47 4-2544,-30 5-1790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5:36.729"/>
    </inkml:context>
    <inkml:brush xml:id="br0">
      <inkml:brushProperty name="width" value="0.025" units="cm"/>
      <inkml:brushProperty name="height" value="0.025" units="cm"/>
    </inkml:brush>
  </inkml:definitions>
  <inkml:trace contextRef="#ctx0" brushRef="#br0">41 257 1537,'-1'1'1200,"-1"0"-247,-1 0 1,0 1-1,1-1 0,-1 1 1,1 0-1,-1 0 1,1 0-1,0 0 1,0 0-1,0 0 0,0 1 1,0-1-1,1 1 1,-1-1-1,1 1 0,-1 0 1,1-1-1,-2 6 1,4-7-810,-1-1 0,1 1 0,-1-1 1,1 1-1,0-1 0,-1 0 0,1 1 1,-1-1-1,1 1 0,0-1 0,-1 0 1,1 0-1,0 1 0,-1-1 0,1 0 1,0 0-1,0 0 0,-1 0 0,1 0 1,0 0-1,-1 0 0,1 0 0,0 0 1,0 0-1,-1 0 0,1-1 0,0 1 1,-1 0-1,2-1 0,25-6 974,5-15-620,0 0 0,-2-2 0,0-1 0,-2-1 0,-1-2 0,46-59 0,-44 38-132,-20 33-284,-18 31-92,-9 14 35,1 1 0,2 1 0,1 0 0,1 0 0,2 1 1,-9 41-1,19-71-419,1 1 1,0-1 0,-1 0 0,1 0-1,0 1 1,0-1 0,0 0-1,1 0 1,-1 0 0,1 1 0,-1-1-1,2 4 1,-1-6 120,0 1 1,0 0-1,0 0 0,-1-1 1,1 1-1,0-1 0,0 1 1,0-1-1,0 1 0,1-1 1,-1 0-1,0 1 0,0-1 1,0 0-1,0 0 0,0 0 1,0 0-1,0 0 0,0 0 0,1 0 1,-1 0-1,0 0 0,0-1 1,0 1-1,0 0 0,0-1 1,0 1-1,1-1 0,12-5-6053</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5:37.219"/>
    </inkml:context>
    <inkml:brush xml:id="br0">
      <inkml:brushProperty name="width" value="0.025" units="cm"/>
      <inkml:brushProperty name="height" value="0.025" units="cm"/>
    </inkml:brush>
  </inkml:definitions>
  <inkml:trace contextRef="#ctx0" brushRef="#br0">219 58 12588,'0'0'6774,"3"-8"-4366,-2 5-2269,2-25 1385,-3 27-1456,-1 0-1,1 0 1,-1 0 0,0 0-1,0 0 1,1 0-1,-1 0 1,0 0 0,0 0-1,0 1 1,0-1 0,0 0-1,0 1 1,0-1 0,0 1-1,-1-1 1,1 1 0,0-1-1,0 1 1,0 0 0,0-1-1,-1 1 1,1 0-1,0 0 1,0 0 0,-1 0-1,1 0 1,-1 1 0,-8-2 28,1 2 0,0-1 1,0 1-1,0 0 1,0 1-1,0 0 0,1 1 1,-1-1-1,1 2 1,-1-1-1,1 1 0,0 0 1,0 1-1,1 0 1,-1 0-1,1 1 0,-7 7 1,13-12-65,0 0 1,0-1 0,0 1 0,0 0 0,0 0-1,0 1 1,0-1 0,0 0 0,0 0-1,1 0 1,-1 0 0,0 1 0,1-1-1,-1 0 1,1 1 0,0-1 0,-1 0 0,1 3-1,0-4-22,0 1-1,1-1 0,-1 1 0,0-1 1,1 1-1,-1-1 0,1 1 1,-1-1-1,0 1 0,1-1 1,-1 0-1,1 1 0,-1-1 0,1 0 1,0 1-1,-1-1 0,1 0 1,-1 1-1,1-1 0,0 0 0,-1 0 1,1 0-1,-1 0 0,1 0 1,0 0-1,0 0 0,5 0 2,-1 0 0,1 0 0,-1 0 0,1-1 0,-1 0 0,0 0 0,9-4 0,1-1-101,-1-2 1,1 0 0,-2-1 0,1 0-1,-2-1 1,24-22 0,-36 32 74,0-1-1,0 1 1,0 0 0,0-1 0,1 1 0,-1 0-1,0 0 1,0-1 0,1 1 0,-1 0-1,0 0 1,1-1 0,-1 1 0,0 0-1,1 0 1,-1 0 0,0-1 0,1 1-1,-1 0 1,0 0 0,1 0 0,-1 0-1,1 0 1,-1 0 0,0 0 0,1 0-1,-1 0 1,0 0 0,1 0 0,-1 0-1,1 0 1,-1 0 0,0 0 0,1 0-1,-1 0 1,0 1 0,1-1 0,-1 0-1,0 0 1,1 0 0,0 1 0,5 20-84,-6 47 508,-1-49-378,7 153 1170,-7-171-1165,1 0-1,-1-1 0,1 1 1,-1-1-1,1 1 0,-1 0 1,0-1-1,1 1 0,-1-1 1,0 1-1,1-1 1,-1 0-1,0 1 0,1-1 1,-1 0-1,0 1 0,0-1 1,1 0-1,-1 0 0,0 0 1,0 0-1,0 0 1,1 0-1,-1 0 0,0 0 1,-1 0-1,-30 0 238,25 0-129,-15 0 121,10 1-197,-1-1-1,0 0 1,1 0-1,-1-2 1,1 1-1,-1-2 0,1 1 1,0-2-1,-20-7 1,31 11-83,1 0 1,-1-1-1,1 1 1,0 0-1,-1 0 0,1 0 1,-1 0-1,1-1 1,0 1-1,-1 0 1,1-1-1,0 1 1,-1 0-1,1 0 1,0-1-1,-1 1 1,1-1-1,0 1 1,0 0-1,-1-1 1,1 1-1,0-1 0,0 1 1,0 0-1,0-1 1,-1 1-1,1-1 1,0 1-1,0-1 1,0 1-1,0 0 1,0-1-1,0 1 1,0-1-1,0 1 1,1-1-1,-1 1 0,0-1 1,0 1-1,0 0 1,0-1-1,0 1 1,1-1-1,-1 1 1,0 0-1,0-1 1,1 1-1,-1 0 1,0-1-1,1 1 1,-1 0-1,0-1 0,1 1 1,-1 0-1,0 0 1,1-1-1,-1 1 1,1 0-1,-1 0 1,1-1-1,28-10-2088,42-10-9123,-46 12 4051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1:48:46.496"/>
    </inkml:context>
    <inkml:brush xml:id="br0">
      <inkml:brushProperty name="width" value="0.025" units="cm"/>
      <inkml:brushProperty name="height" value="0.025" units="cm"/>
    </inkml:brush>
  </inkml:definitions>
  <inkml:trace contextRef="#ctx0" brushRef="#br0">0 103 5958,'0'0'165,"9"0"-101,58 0 598,132-18 0,-5-11-420,2 7 0,217 6 0,4 3 985,242 8-890,-224 59-252,-123-12-68,799 7 100,198-12 611,-447-6-361,1133-20-367,-1300-24 9,588-4 14,-35 73-61,72 14 358,-344-45-251,-103-3-132,177-1 154,1-67-161,-600 5 171,742-58 134,304-9-181,-1254 93-41,1199-45 49,-1344 58-116,-29 0 65,93 9 0,-124 2 32,-37-9-127,1 0 0,-1 1 0,0-1 0,0 1 0,0-1 0,0 1 0,1-1 0,-1 1 0,0 0 0,0 0 0,0-1 0,0 1 0,-1 0 0,1 0 0,0 0 0,0 0 0,0 0 0,-1 0 0,1 0 0,-1 1 0,1-1 0,-1 0 0,1 0 0,-1 0 0,1 3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5:37.578"/>
    </inkml:context>
    <inkml:brush xml:id="br0">
      <inkml:brushProperty name="width" value="0.025" units="cm"/>
      <inkml:brushProperty name="height" value="0.025" units="cm"/>
    </inkml:brush>
  </inkml:definitions>
  <inkml:trace contextRef="#ctx0" brushRef="#br0">66 0 17072,'0'0'9673,"-19"47"-8936,8-18-353,2 2-159,-2 0-1,3-3 0,2-3-128,5-6-64,1-6-32,0-5-480,0-6-1058,10-2-1120,6-7-1634,-2-10-3748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5:38.001"/>
    </inkml:context>
    <inkml:brush xml:id="br0">
      <inkml:brushProperty name="width" value="0.025" units="cm"/>
      <inkml:brushProperty name="height" value="0.025" units="cm"/>
    </inkml:brush>
  </inkml:definitions>
  <inkml:trace contextRef="#ctx0" brushRef="#br0">119 60 15439,'0'0'9059,"-9"5"-8317,2-1-654,1 0 1,0 1-1,-1-1 0,2 1 1,-1 1-1,1-1 0,-8 10 1,10-12-78,1 1-1,-1 0 1,1 0 0,0 1 0,0-1 0,0 0 0,0 1 0,1-1-1,0 1 1,0-1 0,0 1 0,0-1 0,1 1 0,0 0 0,0-1 0,1 10-1,0-12-7,-1 0-1,1 0 0,0 0 0,0 0 0,0-1 0,1 1 0,-1 0 0,0-1 0,0 1 1,1-1-1,-1 1 0,1-1 0,0 0 0,-1 0 0,1 0 0,0 0 0,0 0 0,2 1 1,43 17 51,-24-11-170,-19-6 106,0 0-1,0 0 1,0 0-1,0 0 1,-1 1-1,1-1 1,-1 1-1,0 0 1,0 0 0,0 0-1,0 1 1,0-1-1,3 7 1,-5-8 25,0 0-1,-1 0 1,1 0 0,-1 0 0,0-1-1,1 1 1,-1 0 0,0 0 0,0 0-1,0 0 1,-1 0 0,1 0 0,0 0-1,-1 0 1,1 0 0,-1 0-1,0-1 1,1 1 0,-1 0 0,0 0-1,0-1 1,0 1 0,0 0 0,-1-1-1,1 1 1,0-1 0,-1 0 0,1 1-1,-1-1 1,1 0 0,-4 2 0,-2 2 114,0 0 1,0 0-1,-1-1 1,1 0-1,-1 0 1,0-1-1,0 0 1,0 0 0,0-1-1,-1 0 1,1 0-1,-1-1 1,1 0-1,-13-1 1,20 0-118,0 0 1,0 0 0,-1 0-1,1-1 1,0 1 0,0 0-1,-1-1 1,1 1 0,0 0-1,0-1 1,0 0 0,0 1-1,0-1 1,-1 0-1,1 0 1,0 1 0,1-1-1,-1 0 1,0 0 0,0 0-1,0 0 1,0 0 0,1 0-1,-2-2 1,1 0-23,1 1 0,-1-1 0,0 0 1,1 0-1,0 1 0,0-1 0,0 0 1,0 0-1,0 1 0,0-1 0,1-3 0,1-1-27,-1 1 0,1 0 1,0 0-1,1 0 0,-1 0 0,1 0 0,1 0 0,-1 1 0,7-9 0,73-59 21,-57 52 57,0-1 0,31-36 0,-56 57 7,1-1 0,0 0 0,-1 0 0,1 1 0,-1-1 0,1 0 0,-1 0 0,0 0 0,0 0 0,0-1 0,0 1 0,0 0 0,-1 0 0,1-1 0,-1 1 0,1 0 0,-1-1 0,0 1 0,0 0-1,0-1 1,0 1 0,0 0 0,-1-1 0,1 1 0,-1 0 0,1-1 0,-1 1 0,0 0 0,0 0 0,0-1 0,0 1 0,0 0 0,0 0 0,-1 0 0,1 1 0,-1-1 0,1 0 0,-1 0 0,0 1 0,0-1 0,0 1 0,0 0 0,-2-2 0,0 1-202,1 0 0,-1 1 0,1-1 0,-1 1 1,0 0-1,1 0 0,-1 0 0,0 1 0,0-1 0,0 1 0,1 0 0,-1 0 0,0 1 0,0-1 0,0 1 0,1-1 0,-1 1 1,0 0-1,1 1 0,-1-1 0,1 0 0,-1 1 0,1 0 0,-1 0 0,1 0 0,-4 4 0,-23 23-7586,12-17-316</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5:59.838"/>
    </inkml:context>
    <inkml:brush xml:id="br0">
      <inkml:brushProperty name="width" value="0.025" units="cm"/>
      <inkml:brushProperty name="height" value="0.025" units="cm"/>
    </inkml:brush>
  </inkml:definitions>
  <inkml:trace contextRef="#ctx0" brushRef="#br0">96 100 12139,'0'0'9551,"-4"7"-9370,-9 29 10,-14 55 0,-5 18-12,18-66-108,9-27 178,7-25 477,20-59-263,-10 35-419,-2-1 1,-1 0-1,4-37 1,-9-23 46,-5 103-81,1-1-1,1 0 1,-1 1 0,1-1 0,1 0 0,0 0 0,0 0 0,0 0 0,7 13 0,-7-18 0,0-1 0,0 1 0,0-1 0,0 0 0,0 0 0,1 0 0,-1 0 0,1 0 0,-1 0 0,1-1 0,0 1 1,-1-1-1,1 0 0,0 0 0,0 0 0,0 0 0,0 0 0,0-1 0,0 1 0,1-1 0,-1 0 0,0 0 0,0 0 0,0 0 0,0-1 0,0 1 0,0-1 0,0 0 0,6-2 0,5-3 43,1 0-1,-1-1 1,0-1 0,-1 0-1,1-1 1,-2-1 0,1 0-1,-2 0 1,1-1 0,-1-1-1,-1 0 1,0 0 0,-1-1-1,14-25 1,-21 31 532,-9 12-318,-8 14-126,10-11-145,-61 110 66,59-104-97,2 0 0,0 0-1,0 0 1,1 1 0,1-1-1,0 1 1,0 15 0,3-28-89,0-1 1,0 0-1,0 1 1,0-1-1,0 0 1,0 1 0,0-1-1,1 1 1,-1-1-1,0 0 1,1 0-1,-1 1 1,1-1-1,-1 0 1,1 0-1,0 1 1,0-1 0,-1 0-1,1 0 1,0 0-1,0 0 1,1 1-1,0-1-464,0-1-1,0 1 0,0 0 1,-1-1-1,1 1 1,0-1-1,0 0 1,0 1-1,0-1 0,0 0 1,0 0-1,0-1 1,0 1-1,0 0 0,3-1 1,19-7-10537</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6:00.185"/>
    </inkml:context>
    <inkml:brush xml:id="br0">
      <inkml:brushProperty name="width" value="0.025" units="cm"/>
      <inkml:brushProperty name="height" value="0.025" units="cm"/>
    </inkml:brush>
  </inkml:definitions>
  <inkml:trace contextRef="#ctx0" brushRef="#br0">60 47 13164,'0'0'7912,"-9"9"-7298,7-6-570,-32 38 287,32-38-318,0 0 0,0 1 1,1-1-1,-1 1 0,1-1 0,0 1 1,0 0-1,0 0 0,0-1 1,1 1-1,0 0 0,0 0 0,0 0 1,0 0-1,1 6 0,0-9-7,-1 0 1,1 0-1,-1 0 0,1 0 1,0 0-1,-1-1 0,1 1 1,0 0-1,0 0 1,0-1-1,0 1 0,0 0 1,0-1-1,-1 1 0,1-1 1,0 1-1,1-1 0,-1 0 1,0 1-1,0-1 0,0 0 1,0 0-1,0 0 0,0 0 1,0 0-1,0 0 0,0 0 1,0 0-1,1 0 0,-1 0 1,0-1-1,0 1 0,1-1 1,36-11 807,-30 7-605,0-1 0,0 1 1,0-2-1,-1 1 0,0-1 0,-1 0 0,1 0 0,-1-1 0,-1 1 0,1-2 0,-1 1 0,-1 0 0,0-1 0,0 0 0,0 0 0,-1 0 0,-1 0 0,3-14 0,-5 22-199,0 1 0,0 0 0,0 0 0,0 0 0,0-1 0,0 1 0,0 0 0,0 0 0,0-1 0,0 1 0,0 0 0,0 0 0,0 0 0,0-1 0,0 1 0,-1 0 0,1 0 0,0 0 0,0-1 0,0 1 0,0 0 0,0 0 0,0 0-1,-1 0 1,1 0 0,0-1 0,0 1 0,0 0 0,0 0 0,-1 0 0,1 0 0,0 0 0,0 0 0,0 0 0,-1 0 0,1 0 0,0 0 0,0-1 0,-1 1 0,1 0 0,0 0 0,0 0 0,0 1 0,-1-1 0,-12 5 53,-9 13-116,16-12 38,0 0 1,1 1-1,0 0 0,0 0 0,1 1 0,0-1 0,0 1 0,0 0 0,1-1 1,1 2-1,-1-1 0,1 0 0,-1 16 0,3-23-50,0-1-1,0 1 1,0 0 0,0 0-1,0 0 1,0-1 0,1 1-1,-1 0 1,0 0-1,1-1 1,-1 1 0,0 0-1,1-1 1,-1 1 0,1 0-1,-1-1 1,1 1 0,-1-1-1,1 1 1,-1-1 0,1 1-1,0-1 1,-1 1-1,1-1 1,0 0 0,-1 1-1,1-1 1,0 0 0,1 1-1,32 0-2786,-25-2 1156,0-1 1,0 0 0,-1-1 0,1 0-1,10-5 1,15-13-7615</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6:00.639"/>
    </inkml:context>
    <inkml:brush xml:id="br0">
      <inkml:brushProperty name="width" value="0.025" units="cm"/>
      <inkml:brushProperty name="height" value="0.025" units="cm"/>
    </inkml:brush>
  </inkml:definitions>
  <inkml:trace contextRef="#ctx0" brushRef="#br0">115 164 12748,'0'0'3662,"-9"2"-1174,4-1-2303,-1 1 1,1 0 0,-1 0-1,1 0 1,-1 1-1,1-1 1,0 1-1,0 1 1,1-1 0,-1 1-1,1-1 1,-1 1-1,1 1 1,0-1-1,1 1 1,-1-1-1,1 1 1,0 0 0,0 0-1,0 0 1,1 1-1,0-1 1,0 1-1,-3 11 1,5-15-192,-1 0 0,1 1 1,0-1-1,0 1 0,0-1 0,0 1 0,0-1 1,1 1-1,-1-1 0,1 1 0,-1-1 1,1 0-1,0 1 0,0-1 0,0 0 1,0 0-1,1 0 0,-1 0 0,0 0 0,1 0 1,0 0-1,2 2 0,-1-2 15,0 0 0,0 0 0,0-1 0,0 0 0,0 1 1,1-1-1,-1-1 0,0 1 0,1 0 0,-1-1 0,1 0 0,-1 1 0,1-1 0,-1-1 0,1 1 0,3-1 0,0-1 14,1 0 0,-1-1 0,1 0-1,-1 0 1,0-1 0,0 0 0,0 0 0,-1 0-1,0-1 1,0 0 0,0 0 0,0-1 0,-1 0-1,1 0 1,-2 0 0,5-7 0,3-3 132,-2-1 0,0 0 0,-2 0 1,1-1-1,7-26 0,-1-16 808,-14 56-898,0 0 0,0 0 1,-1-1-1,1 1 0,-1 0 0,0 0 0,-1 0 0,1-1 0,-1 1 0,1 0 0,-1 0 0,-2-4 1,2 7-69,1 0 0,-1 0 1,0 0-1,0 1 0,0-1 1,0 0-1,0 1 0,0-1 1,0 1-1,0-1 1,0 1-1,0-1 0,0 1 1,0 0-1,0-1 0,-1 1 1,1 0-1,0 0 0,0 0 1,0 0-1,0 0 1,-1 0-1,1 0 0,0 0 1,0 1-1,0-1 0,0 0 1,0 1-1,0-1 0,0 1 1,0-1-1,0 1 1,0 0-1,0-1 0,0 1 1,0 0-1,-1 1 0,-34 29-121,25-17 117,1-1 0,1 2-1,-11 21 1,17-30-7,0 0 0,1 0 0,-1 1 0,2-1 0,-1 1 0,1 0 0,0-1 0,0 1 0,1 0 0,0-1 0,1 13 0,0-17 6,0-1 0,-1 1 0,1-1 1,0 0-1,0 1 0,1-1 0,-1 0 0,0 0 0,0 1 1,0-1-1,1 0 0,-1 0 0,1 0 0,-1-1 0,1 1 1,-1 0-1,1-1 0,-1 1 0,1 0 0,0-1 1,-1 0-1,1 1 0,0-1 0,0 0 0,-1 0 0,1 0 1,0 0-1,-1 0 0,1-1 0,0 1 0,-1 0 0,3-1 1,55-13-1406,-34 3 406,-18 8 729,-1 0 0,1 0 0,0 0 0,-1 1 1,1 0-1,11-1 0,-18 3 300,1 0 0,0 1 1,-1 0-1,1-1 0,-1 1 1,1-1-1,-1 1 0,1 0 0,-1-1 1,1 1-1,-1 0 0,1-1 1,-1 1-1,0 0 0,0 0 0,1-1 1,-1 1-1,0 0 0,0 0 0,0 0 1,0-1-1,0 1 0,0 0 1,0 0-1,0 0 0,0-1 0,0 1 1,0 0-1,0 0 0,-1 0 1,1-1-1,0 1 0,-1 0 0,1-1 1,-1 2-1,-11 35 1086,12-35-1048,-1 0-66,0 1 1,0 0 0,0-1-1,0 1 1,1 0 0,-1 0-1,1-1 1,0 1-1,0 0 1,0 0 0,0-1-1,0 1 1,0 0 0,2 4-1,-2-6-58,1-1-1,-1 0 1,0 1-1,0-1 1,1 0-1,-1 1 0,0-1 1,1 0-1,-1 1 1,0-1-1,1 0 1,-1 0-1,0 0 1,1 1-1,-1-1 0,1 0 1,-1 0-1,0 0 1,1 0-1,-1 0 1,1 1-1,-1-1 1,1 0-1,-1 0 1,0 0-1,1 0 0,-1-1 1,1 1-1,-1 0 1,1 0-1,22-15-2620,-14 6 689,-1 0 1,0-1 0,11-16 0,1-11-3039</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6:00.969"/>
    </inkml:context>
    <inkml:brush xml:id="br0">
      <inkml:brushProperty name="width" value="0.025" units="cm"/>
      <inkml:brushProperty name="height" value="0.025" units="cm"/>
    </inkml:brush>
  </inkml:definitions>
  <inkml:trace contextRef="#ctx0" brushRef="#br0">100 53 5445,'4'-8'4127,"-1"-1"-2726,5-11 503,3 5 2126,-11 17-1678,2 35 330,-8 79-1068,2-63-2776,4 104 0,-5-171 1202,-1 0-1,-1 1 1,0 0 0,-1 0 0,0 0 0,-1 1 0,-1 0-1,-12-11 1,-8-13 915,30 36-870,-1-1-1,1 1 1,-1-1-1,1 1 1,0-1-1,-1 1 1,1-1-1,0 1 1,-1-1-1,1 1 1,0-1-1,0 1 1,0-1-1,-1 1 1,1-1-1,0 1 1,0-1 0,0 0-1,0 1 1,0-1-1,0 1 1,0-1-1,0 0 1,0 1-1,0-1 1,0 1-1,1-1 1,-1 1-1,0-1 1,0 0-1,1 0 1,19-7 780,44 7-1503,-46 1 631,42-6-4792,-33 1-1297</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6:01.722"/>
    </inkml:context>
    <inkml:brush xml:id="br0">
      <inkml:brushProperty name="width" value="0.025" units="cm"/>
      <inkml:brushProperty name="height" value="0.025" units="cm"/>
    </inkml:brush>
  </inkml:definitions>
  <inkml:trace contextRef="#ctx0" brushRef="#br0">58 1 6854,'0'0'15978,"-8"11"-15561,4-5-366,-2 0 49,2 0 0,-1 1 0,1 0 1,0 0-1,0 0 0,1 0 1,0 0-1,0 1 0,1 0 1,0-1-1,-2 15 0,3-18-82,1-1-1,0 0 0,0 1 1,0-1-1,1 0 0,-1 1 1,1-1-1,0 0 0,0 1 1,0-1-1,0 0 0,0 0 1,4 5-1,-4-6 5,1-1 0,-1 0-1,1 0 1,-1 0 0,1 0 0,-1-1 0,1 1 0,0 0-1,0-1 1,-1 1 0,1-1 0,0 1 0,0-1 0,0 0-1,-1 0 1,1 0 0,0 0 0,0 0 0,0 0 0,0 0-1,-1-1 1,1 1 0,0-1 0,0 1 0,-1-1 0,1 0-1,3-1 1,3-3 39,0 0 0,0 0-1,-1-1 1,1 0 0,-1 0-1,-1-1 1,1 1 0,-1-2 0,0 1-1,-1-1 1,1 0 0,-2 0-1,1 0 1,-1 0 0,0-1-1,-1 0 1,0 0 0,3-12-1,-32 72-54,25-49-33,0 0 0,1 0 0,-1 0 0,1 0 0,-1 0-1,1 0 1,0 1 0,0-1 0,0 0 0,0 0 0,0 0 0,1 0 0,-1 1 0,1-1 0,-1 0 0,1 0 0,0 0 0,0 0 0,0 0 0,0 0 0,0-1 0,0 1 0,0 0 0,0 0 0,1-1-1,-1 1 1,1-1 0,0 1 0,-1-1 0,1 1 0,0-1 0,0 0 0,2 1 0,5 1-1282,0-1 1,0 0-1,0-1 1,0 0-1,0 0 1,16-2-1,-24 1 1048,31 0-7874</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6:02.112"/>
    </inkml:context>
    <inkml:brush xml:id="br0">
      <inkml:brushProperty name="width" value="0.025" units="cm"/>
      <inkml:brushProperty name="height" value="0.025" units="cm"/>
    </inkml:brush>
  </inkml:definitions>
  <inkml:trace contextRef="#ctx0" brushRef="#br0">99 0 11307,'0'0'5803,"-7"4"-4576,1 0-1078,1 0 0,0 0-1,0 0 1,1 1 0,-1 0-1,1 0 1,0 0-1,0 0 1,1 1 0,-1-1-1,1 1 1,1 0 0,-1 0-1,1 0 1,0 0-1,0 0 1,1 1 0,-2 12-1,0-5 260,1-4-217,0 0 1,0 0-1,1 0 0,0 11 0,1-20-187,0 1 0,0-1 0,0 1 0,0-1 0,1 1 0,-1-1 0,0 1 0,1-1-1,-1 1 1,1-1 0,-1 0 0,1 1 0,-1-1 0,1 0 0,0 0 0,0 1-1,0-1 1,0 0 0,0 0 0,0 0 0,0 0 0,0 0 0,0 0 0,0 0 0,1-1-1,-1 1 1,0 0 0,1-1 0,-1 1 0,0-1 0,1 1 0,-1-1 0,1 1 0,1-1-1,16 1-10,0-1 0,1-1 0,24-4 0,31-2-877,-76 10 1146,-1-1 1,1 1 0,-1-1-1,0 0 1,0 0-1,0 0 1,0 0 0,0 0-1,-2 2 1,-6 3-35,-1-1 1,1 1-1,-1-2 0,0 1 1,0-2-1,-1 1 0,1-2 1,-1 1-1,0-2 0,0 1 1,0-2-1,-22 1 0,32-2-268,0 0 0,1 0 0,-1 0 0,1-1 0,-1 1 0,1 0 0,0-1 0,-1 0 0,1 1 0,-1-1 0,1 0 0,0 1 0,-1-1 0,1 0 0,0 0 0,-1-1 0,1 1-193,0 0-1,0 0 1,1 0 0,-1-1-1,1 1 1,-1 0 0,1 0-1,-1 0 1,1 0-1,0-1 1,-1 1 0,1 0-1,0 0 1,0-1-1,0 1 1,0-1 0,0-1-315,1 1 0,-1-1 0,1 1 0,-1 0 1,1 0-1,0-1 0,0 1 0,0 0 0,0 0 0,1 0 1,-1 0-1,0 0 0,1 0 0,-1 0 0,1 1 0,0-1 1,0 0-1,0 1 0,3-2 0,20-11-4849</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6:02.553"/>
    </inkml:context>
    <inkml:brush xml:id="br0">
      <inkml:brushProperty name="width" value="0.025" units="cm"/>
      <inkml:brushProperty name="height" value="0.025" units="cm"/>
    </inkml:brush>
  </inkml:definitions>
  <inkml:trace contextRef="#ctx0" brushRef="#br0">66 157 9961,'0'0'16742,"2"-9"-16491,5-27-118,-7 35-133,0 0 0,0 0 0,0 0 0,-1 1 0,1-1 0,0 0 0,-1 0 0,1 0-1,0 0 1,-1 1 0,1-1 0,-1 0 0,1 1 0,-1-1 0,0 0 0,1 1 0,-1-1 0,0 0 0,1 1 0,-1-1 0,0 1 0,0 0 0,1-1 0,-1 1 0,0-1 0,0 1 0,0 0-1,0 0 1,1 0 0,-1-1 0,0 1 0,0 0 0,0 0 0,0 0 0,0 0 0,0 0 0,1 1 0,-1-1 0,-1 0 0,-1 0-12,-1 1 1,1-1-1,0 0 1,0 1-1,0 0 1,0 0-1,0 0 1,0 0-1,-3 2 0,5-2 8,0-1 0,0 1-1,0 0 1,0 0-1,0 0 1,0 0-1,0 0 1,0 1-1,0-1 1,0 0-1,1 0 1,-1 1-1,1-1 1,-1 0 0,1 1-1,-1-1 1,1 0-1,0 1 1,-1-1-1,1 1 1,0-1-1,0 0 1,0 1-1,0-1 1,0 1-1,1-1 1,-1 0 0,0 1-1,1-1 1,-1 1-1,2 1 1,-1-1 1,0 0 1,1 0-1,0 0 1,-1-1-1,1 1 1,0 0 0,0-1-1,0 1 1,0-1-1,0 0 1,0 1-1,0-1 1,0 0-1,1 0 1,-1-1 0,0 1-1,4 0 1,53 4-452,-49-5 283,1 0 0,-1 1 1,0 0-1,1 1 0,-1 0 0,0 1 0,10 3 0,-19-16 2696,-2-33-2429,-9-62-320,11 103 136,-1 0 0,1 1 0,0-1-1,-1 0 1,1 1 0,0-1 0,0 1-1,0-1 1,0 1 0,1 0 0,-1-1-1,0 1 1,0 0 0,1 0 0,-1 0-1,1 0 1,-1 0 0,1 0 0,-1 0 0,1 1-1,0-1 1,-1 0 0,1 1 0,0 0-1,0-1 1,-1 1 0,1 0 0,0 0-1,0 0 1,3 0 0,1-1-1048,1 1 0,0 0-1,0 0 1,0 0 0,-1 1 0,1 0 0,9 3 0,-5 2-3637</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6:02.927"/>
    </inkml:context>
    <inkml:brush xml:id="br0">
      <inkml:brushProperty name="width" value="0.025" units="cm"/>
      <inkml:brushProperty name="height" value="0.025" units="cm"/>
    </inkml:brush>
  </inkml:definitions>
  <inkml:trace contextRef="#ctx0" brushRef="#br0">1 23 9353,'0'0'4836,"62"0"-928,-25 0-1410,2-6-1825,1 1-641,-2 0-1217,-5-2-4132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14:12.804"/>
    </inkml:context>
    <inkml:brush xml:id="br0">
      <inkml:brushProperty name="width" value="0.025" units="cm"/>
      <inkml:brushProperty name="height" value="0.025" units="cm"/>
    </inkml:brush>
  </inkml:definitions>
  <inkml:trace contextRef="#ctx0" brushRef="#br0">4194 598 3587,'-15'-9'197,"0"0"0,1-1 0,0 0 0,0-2 0,1 1-1,1-1 1,0-1 0,1-1 0,-19-27 0,22 30-233,1 4 175,-1-1 1,0 2-1,-1-1 1,1 1 0,-1 0-1,0 1 1,-1 0-1,1 1 1,-1 0-1,0 0 1,0 1-1,-14-3 1,5 1 10,0-1 0,-22-12-1,-54-36 404,41 23-93,-93-40 1,10 24-146,-3 6 0,-188-31 0,236 59-212,1 3 0,-1 5 0,-1 4 0,-118 13-1,88 3-109,0 6-1,-198 60 0,224-47 14,2 3 0,1 5 0,3 4 0,-143 95 0,123-61 4,4 3 0,4 6 0,-94 104-1,125-113-3,2 4 1,5 2-1,3 3 0,5 2 1,3 3-1,5 3 0,4 1 1,4 2-1,4 2 0,-28 133 1,52-169 2,4 1 0,3 0 1,2 1-1,4-1 0,2 1 1,4-1-1,2 0 0,3-1 1,3 0-1,42 118 0,-35-131-2,2-1 0,2-1 0,2-1-1,3-1 1,1-2 0,3-1 0,2-1-1,1-2 1,3-2 0,1-2 0,1-1 0,3-3-1,58 37 1,-31-31 17,3-4 0,0-3 0,2-4 0,1-2 0,2-5 0,141 24 0,-37-22 68,356 0 0,-397-29-59,0-7 0,-1-6 0,210-52-1,-177 21 6,-2-8 1,221-104-1,-303 117 128,-2-5-1,-3-3 1,-1-4 0,-4-3 0,134-125-1,-163 131-41,-3-2 0,-2-2 0,-3-2 0,-2-2-1,-3-2 1,-3-1 0,-2-2 0,42-118 0,-48 94 81,-4-1 1,-5-1-1,-3 0 1,-4-1-1,-5-1 1,-3 0-1,-10-116 1,1 159-208,-1 1 0,-3 0 0,-2 0 0,-2 1 0,-2 0 0,-2 2 0,-2 0 0,-39-67 0,42 87 111,-1 0 0,-1 1-1,-1 2 1,-1-1 0,-1 2-1,-1 1 1,-1 1 0,-1 0-1,0 2 1,-2 1 0,0 1-1,0 1 1,-2 2-1,-57-21 1,36 21 1,0 3 0,0 1 0,-92-3 1,-150 18-39,272-5-97,6-2-64,-1 2 0,1 0 1,0 1-1,0 0 0,0 1 0,-23 8 1,36-11 23,-1 0 1,0 0-1,1 0 1,-1 1-1,1-1 1,-1 0-1,1 0 1,-1 1-1,1-1 1,-1 0-1,1 0 1,-1 1-1,1-1 1,-1 1-1,1-1 1,0 0-1,-1 1 1,1-1-1,-1 1 1,1-1-1,0 1 1,0-1-1,-1 1 1,1-1-1,0 1 1,0-1-1,0 1 1,-1-1-1,1 1 1,0 0-1,0-1 1,0 1-1,0-1 1,0 1-1,0-1 1,0 1-1,0 0 1,0-1-1,1 1 1,-1-1-1,0 1 1,0-1-1,0 1 1,1-1-1,-1 1 1,0-1-1,1 2 1,1-1-139,-1 0 1,1 1-1,-1-1 1,1 0-1,0 0 1,-1 0 0,1 0-1,0 0 1,0 0-1,0 0 1,3 0-1,31 2-1601,2-3-1191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6:03.786"/>
    </inkml:context>
    <inkml:brush xml:id="br0">
      <inkml:brushProperty name="width" value="0.025" units="cm"/>
      <inkml:brushProperty name="height" value="0.025" units="cm"/>
    </inkml:brush>
  </inkml:definitions>
  <inkml:trace contextRef="#ctx0" brushRef="#br0">18 1 11979,'0'0'1495,"0"9"427,-17 151 2605,17-159-4519,0-1 1,0 0-1,0 0 0,0 1 1,0-1-1,0 0 0,1 0 1,-1 0-1,0 1 0,0-1 1,0 0-1,1 0 1,-1 0-1,0 1 0,0-1 1,0 0-1,1 0 0,-1 0 1,0 0-1,0 0 0,1 0 1,-1 0-1,0 0 1,1 0-1,-1 1 0,0-1 1,0 0-1,1 0 0,-1 0 1,0 0-1,0-1 0,1 1 1,-1 0-1,0 0 1,0 0-1,1 0 0,-1 0 1,0 0-1,0 0 0,1 0 1,-1 0-1,0-1 0,1 1 1,12-6 498,-1-4-371,0 0 0,-1-1 0,0 0 0,11-14 0,33-33-58,-55 58-67,0 0-1,0 0 0,1 0 0,-1-1 0,0 1 0,0 0 0,0 0 0,1 0 0,-1 0 1,0 0-1,0-1 0,0 1 0,1 0 0,-1 0 0,0 0 0,0 0 0,1 0 0,-1 0 1,0 0-1,0 0 0,1 0 0,-1 0 0,0 0 0,0 0 0,1 0 0,-1 0 0,0 0 1,0 0-1,0 0 0,1 1 0,-1-1 0,0 0 0,0 0 0,1 0 0,-1 0 0,0 0 1,0 0-1,0 1 0,0-1 0,1 0 0,-1 0 0,0 0 0,0 1 0,0-1 0,0 0 1,0 0-1,1 0 0,-1 1 0,3 18 482,-4 20 330,-14 40 459,16-78-1484,1-1-1,-1 1 0,1-1 0,-1 0 0,1 1 1,-1-1-1,1 0 0,-1 0 0,1 0 0,-1 0 1,1-1-1,-1 1 0,1 0 0,-1-1 0,1 1 1,1-1-1,15-11-4355,2-7-2840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6:04.134"/>
    </inkml:context>
    <inkml:brush xml:id="br0">
      <inkml:brushProperty name="width" value="0.025" units="cm"/>
      <inkml:brushProperty name="height" value="0.025" units="cm"/>
    </inkml:brush>
  </inkml:definitions>
  <inkml:trace contextRef="#ctx0" brushRef="#br0">112 3 13036,'0'0'6930,"-8"0"-5195,-5 0-1393,10-1-303,0 0 0,0 1 1,0 0-1,0-1 0,0 1 0,0 0 0,0 0 0,1 1 0,-1-1 0,0 1 0,0-1 0,0 1 0,1 0 0,-1 0 0,0 0 0,1 1 0,-1-1 0,0 0 0,1 1 0,0 0 0,-1 0 1,1-1-1,0 1 0,0 1 0,0-1 0,0 0 0,1 0 0,-1 1 0,0-1 0,-1 6 0,1-4-45,0 1 1,0 0-1,1 0 0,0 0 0,0 0 1,0 0-1,0 0 0,1 1 1,0-1-1,0 0 0,0 0 0,2 7 1,-1-10 4,0 0 1,0 0 0,0 0-1,0-1 1,0 1 0,0 0-1,1-1 1,-1 1 0,1-1-1,-1 1 1,1-1 0,-1 0-1,1 0 1,0 0 0,0 0-1,-1 0 1,1 0 0,0 0-1,0 0 1,0-1 0,0 1-1,0-1 1,0 1 0,0-1-1,0 0 1,0 0 0,1 0-1,-1 0 1,0 0 0,0 0-1,0-1 1,2 0 0,3 0 26,-1-1 1,0 0 0,1 0-1,-1 0 1,0-1 0,0 0-1,-1 0 1,1-1 0,-1 1 0,1-1-1,-1 0 1,0-1 0,-1 1-1,1-1 1,-1 0 0,0 0-1,0-1 1,0 1 0,-1-1-1,0 0 1,0 0 0,0 0 0,-1 0-1,0 0 1,0 0 0,1-8-1,-3 14-26,0-1 0,0 1 0,0-1 0,0 1 0,0-1 0,0 1 0,0 0 0,1-1 0,-1 1 0,0-1 0,-1 1-1,1-1 1,0 1 0,0-1 0,0 1 0,0-1 0,0 1 0,0-1 0,-1 1 0,1-1 0,0 1 0,0 0 0,-1-1 0,1 1 0,0-1 0,0 1 0,-1 0-1,1-1 1,0 1 0,-1 0 0,1 0 0,-1-1 0,1 1 0,-1 0 0,1 0 0,0-1 0,-1 1 0,1 0 0,-1 0 0,1 0 0,-1 0 0,1 0-1,-1 0 1,1 0 0,-1 0 0,1 0 0,-1 0 0,1 0 0,-1 0 0,1 0 0,0 0 0,-1 0 0,1 0 0,-1 0 0,1 1 0,-1-1 0,1 0 0,-1 1-1,-1-1-16,0 1 0,0 0 0,0 0 0,0 0 0,0 1 0,0-1 0,0 0-1,0 1 1,1-1 0,-4 4 0,3-1-42,0 0 0,0 0 0,0 0 0,1 0 0,-1 0 0,1 0 0,0 1 0,1-1 0,-1 0 0,1 1 0,-1-1 0,2 8 0,-1-11-146,0 1 0,1 0 0,-1-1 0,1 1 0,-1-1 0,1 1 0,0 0 0,-1-1 0,1 1 0,0-1 0,0 0-1,0 1 1,0-1 0,2 2 0,-1-2-333,-1 0-1,1 0 1,0 0-1,-1 0 1,1 0-1,0 0 1,0-1-1,0 1 1,-1-1-1,1 1 1,0-1-1,0 0 1,0 1-1,4-1 0,17 0-6336</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6:04.557"/>
    </inkml:context>
    <inkml:brush xml:id="br0">
      <inkml:brushProperty name="width" value="0.025" units="cm"/>
      <inkml:brushProperty name="height" value="0.025" units="cm"/>
    </inkml:brush>
  </inkml:definitions>
  <inkml:trace contextRef="#ctx0" brushRef="#br0">61 0 9417,'0'0'8824,"-7"13"-8156,-5 11 33,-15 43 0,24-58-550,0 1 0,1-1-1,0 1 1,0-1-1,1 1 1,0 0-1,1-1 1,0 1-1,0 0 1,3 9-1,-3-17-147,0-1-1,1 0 0,-1 1 0,0-1 0,1 0 0,0 0 1,-1 1-1,1-1 0,0 0 0,0 0 0,-1 0 0,1 0 1,0 0-1,0 0 0,0 0 0,0 0 0,0 0 0,0-1 1,1 1-1,-1 0 0,0-1 0,0 1 0,1-1 0,0 1 1,2 0 4,-1-1 1,0 1 0,1-1 0,-1 0 0,0 0 0,0-1-1,1 1 1,-1 0 0,6-3 0,3-1-91,-1 0 0,1-1 0,-1 0 0,12-8 0,-21 12 95,0-1 0,0 1 1,0 0-1,0-1 1,0 1-1,0 0 1,0 0-1,1 0 1,-1 1-1,0-1 1,1 1-1,2-1 1,-4 2 45,0 0 0,0 0 1,0 0-1,0 0 0,0 0 1,0 0-1,0 0 0,0 0 1,-1 0-1,1 1 0,0-1 1,-1 0-1,1 1 0,-1-1 1,1 0-1,-1 1 0,0-1 1,1 3-1,0-3-48,-1 1 0,1-1-1,0 0 1,0 1 0,0-1 0,0 0-1,0 0 1,1 0 0,-1 1 0,0-1-1,0-1 1,1 1 0,-1 0 0,1 0 0,-1 0-1,1-1 1,-1 1 0,1-1 0,-1 1-1,1-1 1,-1 0 0,1 1 0,0-1-1,-1 0 1,1 0 0,0 0 0,-1 0 0,1 0-1,-1-1 1,1 1 0,2-1 0,58-17-2275,-50 14 993,-5 2 694,22-4-949,-28 6 1605,0 1 1,0-1 0,0 1 0,-1-1 0,1 1 0,0-1 0,-1 1 0,1 0 0,0-1 0,-1 1 0,1 0 0,-1 0 0,1-1 0,-1 1 0,1 0 0,-1 0 0,0 0 0,1 0 0,-1 0 0,0-1 0,0 1 0,1 0 0,-1 0-1,0 0 1,0 0 0,0 2 0,0-3-63,0 1 1,0 0-1,0 0 0,1 0 0,-1-1 0,0 1 0,1 0 0,-1 0 1,1-1-1,-1 1 0,1 0 0,-1-1 0,1 1 0,0 0 0,-1-1 0,1 1 1,-1-1-1,1 1 0,0-1 0,0 0 0,-1 1 0,1-1 0,0 0 1,0 1-1,0-1 0,-1 0 0,1 0 0,1 1 0,17-3-4365,-6-5-509</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6:04.902"/>
    </inkml:context>
    <inkml:brush xml:id="br0">
      <inkml:brushProperty name="width" value="0.025" units="cm"/>
      <inkml:brushProperty name="height" value="0.025" units="cm"/>
    </inkml:brush>
  </inkml:definitions>
  <inkml:trace contextRef="#ctx0" brushRef="#br0">0 99 4164,'0'0'3390,"10"0"-2050,3 0-888,1-1 0,-1 0 0,0-1 1,1 0-1,14-5 0,-24 5-103,0 1 1,1-1-1,-1 0 0,0 0 1,0 0-1,0-1 1,-1 1-1,1-1 0,-1 0 1,4-3-1,-5 4 17,-1 0 0,1 0-1,-1 0 1,0 0 0,0-1 0,0 1-1,0 0 1,0 0 0,0-1 0,-1 1 0,1-1-1,-1 1 1,0 0 0,1-1 0,-1 1-1,0-1 1,0 1 0,-1-1 0,1 1-1,-1-4 1,0 6-353,1-1 0,0 1 0,0-1 0,-1 1 0,1 0 0,0 0 0,-1-1 0,1 1-1,-1 0 1,1-1 0,0 1 0,-1 0 0,1 0 0,-1 0 0,1-1 0,-1 1 0,1 0 0,0 0 0,-1 0 0,1 0-1,-1 0 1,1 0 0,-1 0 0,1 0 0,-1 0 0,1 0 0,-1 0 0,1 0 0,0 0 0,-1 1 0,1-1 0,-1 0-1,1 0 1,-1 0 0,1 1 0,0-1 0,-1 1 0,-17 8 25,13-4 6,-39 43 1535,42-46-1510,0 1-1,1-1 1,-1 1-1,1 0 1,-1-1-1,1 1 1,0 0-1,0 0 1,0 0-1,0 0 1,1 0 0,-1 0-1,1 0 1,0 0-1,0 0 1,0 0-1,0 0 1,1 3-1,0-5-86,0 1-1,0-1 1,0 0-1,0 0 1,1-1 0,-1 1-1,0 0 1,1 0-1,-1-1 1,0 1 0,1 0-1,-1-1 1,1 1-1,-1-1 1,1 0-1,-1 0 1,1 0 0,0 1-1,-1-1 1,1 0-1,2-1 1,40-1-1240,-40 2 989,27-5-2796,6-8-2668</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6:05.981"/>
    </inkml:context>
    <inkml:brush xml:id="br0">
      <inkml:brushProperty name="width" value="0.025" units="cm"/>
      <inkml:brushProperty name="height" value="0.025" units="cm"/>
    </inkml:brush>
  </inkml:definitions>
  <inkml:trace contextRef="#ctx0" brushRef="#br0">6 79 8488,'0'0'1975,"3"-8"22,-2 4-1503,15-39 1476,-15 41-1480,0 0 0,0 0 0,0 0 0,0 0 0,0 0 0,1 1 0,-1-1 0,1 0 0,-1 1 0,1-1 0,3-1 0,-8 32 1891,-12 36-1390,7-39-864,2 1 0,1 0 0,-2 49 1,7-74-120,-1 0 0,1 0 0,0-1 0,0 1 0,1 0-1,-1 0 1,0-1 0,1 1 0,-1 0 0,1-1 0,-1 1 0,1 0 0,0-1 0,-1 1 0,1-1 0,0 1 0,0-1 0,0 1 0,1-1 0,-1 0 0,0 0 0,0 1 0,1-1 0,-1 0 0,1 0 0,-1 0 0,1 0 0,-1-1 0,1 1 0,-1 0 0,1-1 0,0 1 0,-1-1 0,1 1 0,0-1-1,0 0 1,-1 0 0,1 0 0,3 0 0,0 0 52,0-1 0,0 0-1,0 0 1,0 0-1,0-1 1,0 1 0,-1-1-1,1 0 1,-1-1-1,1 1 1,-1-1 0,0 0-1,5-4 1,0-1-13,0-1 0,-1-1 0,0 1 0,-1-1 1,0 0-1,-1-1 0,0 1 0,0-1 0,-1-1 0,-1 1 0,0-1 1,0 0-1,-1 0 0,-1 0 0,0 0 0,0 0 0,-1-25 1,-2 42-80,0-1 0,0 1 0,0-1 1,-1 0-1,1 1 0,-1-1 1,-3 5-1,-5 12-40,-12 72 127,13-52-12,6-33-27,2-11-7,1-5-10,1 0-25,-1 0-1,-1 0 0,1 0 1,-1 0-1,-1 0 1,-3-11-1,6 18 11,-1 1-1,0-1 1,0 1 0,0 0 0,1-1-1,-1 1 1,0 0 0,0 0 0,1-1-1,-1 1 1,0 0 0,1-1 0,-1 1 0,0 0-1,1 0 1,-1 0 0,0 0 0,1-1-1,-1 1 1,0 0 0,1 0 0,-1 0-1,1 0 1,-1 0 0,0 0 0,1 0-1,-1 0 1,1 0 0,-1 0 0,0 0-1,1 0 1,-1 0 0,0 0 0,1 0-1,-1 0 1,1 1 0,-1-1 0,0 0-1,1 0 1,-1 0 0,0 1 0,1-1 0,-1 0-1,0 0 1,1 1 0,24 8-17,-24-9 17,10 4 18,1 0 0,-1-1-1,1 0 1,0-1 0,-1 0-1,18 0 1,-26-2 7,1 0-1,-1 0 1,1 0 0,0-1 0,-1 1-1,1-1 1,-1 0 0,1 0-1,-1 0 1,0-1 0,1 1 0,-1-1-1,0 1 1,0-1 0,0 0-1,0 0 1,0-1 0,0 1 0,-1-1-1,1 1 1,-1-1 0,0 0 0,0 0-1,4-6 1,-10 17 52,0 1-1,1-1 1,0 1-1,0 0 1,1 0-1,0 0 1,1 0-1,0 0 1,0 0-1,1 1 1,1 9-1,-1-17-79,1-1 0,0 0-1,0 0 1,-1 0 0,1 0 0,0 0 0,0 0-1,0 0 1,0 0 0,0 0 0,0 0 0,0 0 0,0 0-1,1-1 1,-1 1 0,0 0 0,0-1 0,1 1-1,-1-1 1,0 0 0,1 1 0,-1-1 0,1 0-1,-1 0 1,0 0 0,1 0 0,-1 0 0,0 0-1,1 0 1,-1 0 0,1-1 0,-1 1 0,0 0-1,1-1 1,-1 1 0,2-2 0,3 0-617,0 0 0,0 0 0,0 0 0,-1-1 0,1 0 0,-1 0 0,5-4 1,9-15-6161,-1-4-6652</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6:06.377"/>
    </inkml:context>
    <inkml:brush xml:id="br0">
      <inkml:brushProperty name="width" value="0.025" units="cm"/>
      <inkml:brushProperty name="height" value="0.025" units="cm"/>
    </inkml:brush>
  </inkml:definitions>
  <inkml:trace contextRef="#ctx0" brushRef="#br0">93 0 15919,'0'0'3219,"0"12"-2552,-2 58 1131,0-22-1166,2 0-1,2 0 1,12 72-1,-20-133-1139,1 0-1,-2 0 0,0 0 0,0 1 0,-16-20 0,-25-43 744,48 74-196,0 1 0,0 0 1,-1-1-1,1 1 0,0 0 1,0-1-1,0 1 0,0-1 0,-1 1 1,1-1-1,0 1 0,0-1 1,0 1-1,0 0 0,0-1 0,0 1 1,0-1-1,0 1 0,0-1 1,1 1-1,-1-1 0,0 1 1,0 0-1,0-1 0,0 1 0,1-1 1,-1 1-1,0 0 0,0-1 1,1 1-1,-1 0 0,0-1 0,1 1 1,-1 0-1,0-1 0,1 1 1,0 0-1,22-5 345,37 12-806,-51-6 467,36 4-2349,-30-4-1140,1-1-3497</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6:06.722"/>
    </inkml:context>
    <inkml:brush xml:id="br0">
      <inkml:brushProperty name="width" value="0.025" units="cm"/>
      <inkml:brushProperty name="height" value="0.025" units="cm"/>
    </inkml:brush>
  </inkml:definitions>
  <inkml:trace contextRef="#ctx0" brushRef="#br0">0 1 9673,'0'0'7880,"55"13"-11180,-28-10-3106</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6:07.053"/>
    </inkml:context>
    <inkml:brush xml:id="br0">
      <inkml:brushProperty name="width" value="0.025" units="cm"/>
      <inkml:brushProperty name="height" value="0.025" units="cm"/>
    </inkml:brush>
  </inkml:definitions>
  <inkml:trace contextRef="#ctx0" brushRef="#br0">20 1 15022,'0'0'2787,"-5"51"-1378,1-20 129,2 4-642,-1 3-319,1 0-161,-1-1-223,3-1-1,0-6-160,0-4 0,0-8-352,5-7-1090,5-6-1216,-1-5-2787</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6:07.443"/>
    </inkml:context>
    <inkml:brush xml:id="br0">
      <inkml:brushProperty name="width" value="0.025" units="cm"/>
      <inkml:brushProperty name="height" value="0.025" units="cm"/>
    </inkml:brush>
  </inkml:definitions>
  <inkml:trace contextRef="#ctx0" brushRef="#br0">0 52 6790,'0'0'7618,"10"0"-5199,116 0 1499,-127 0-3835,0 0 0,1 0-1,-1 0 1,0-1 0,0 1 0,1 0 0,-1-1 0,0 1-1,1-1 1,-1 1 0,0-1 0,1 1 0,-1-1 0,1 1-1,-1-1 1,0 1 0,1-1 0,0 0 0,-1 1-1,1-1 1,-1 0 0,1 0 0,0 1 0,-1-1 0,1 0-1,0 0 1,0 1 0,0-1 0,0 0 0,0 0 0,0 0-1,0 1 1,0-1 0,0 0 0,0 0 0,0 0 0,0 1-1,0-1 1,1 0 0,-1 0 0,0 1 0,1-1-1,-1 0 1,0 1 0,1-1 0,-1 0 0,1 1 0,-1-1-1,1 0 1,-1 1 0,1-1 0,0 1 0,-1-1 0,1 1-1,0-1 1,-1 1 0,1 0 0,0-1 0,0 1-1,-1 0 1,1 0 0,0-1 0,0 1 0,-1 0 0,2 0-1,-6 0-82,0 0-1,0 0 1,1 0-1,-1 1 1,0-1-1,0 1 0,0 0 1,0 0-1,0 1 1,1-1-1,-1 1 1,1-1-1,-1 1 0,1 0 1,0 1-1,-1-1 1,1 1-1,1-1 1,-1 1-1,0 0 0,0 0 1,1 0-1,0 0 1,0 0-1,0 1 0,0-1 1,0 1-1,0 0 1,1-1-1,0 1 1,0 0-1,0 0 0,0 0 1,1-1-1,-1 1 1,1 5-1,0-7 1,1-1-1,-1 0 0,1 1 1,0-1-1,0 0 1,-1 1-1,1-1 1,0 0-1,0 0 1,0 0-1,0 0 1,0 0-1,0 0 1,1 0-1,-1 0 0,0 0 1,0 0-1,1-1 1,-1 1-1,0 0 1,1-1-1,-1 0 1,1 1-1,-1-1 1,1 0-1,-1 1 0,1-1 1,-1 0-1,1 0 1,-1 0-1,3-1 1,53-1-266,-48 0-42,-1 0-1,1 0 1,-1-1-1,0-1 1,10-4-1,-12 4-10,1 1 1,-1 0-1,1 0 0,0 0 1,0 1-1,1 1 0,-1-1 1,9 0-1,-9 22 1239,-1-1 1191,-3-20-1067,1-13-240,6-85-350,-10 98-491,1 1 0,-1-1 0,1 0 0,-1 0 0,1 1 0,-1-1 1,1 1-1,-1-1 0,1 1 0,-1-1 0,1 1 0,0-1 0,0 1 0,-1-1 0,1 1 0,0 0 0,0-1 0,-1 1 0,1 0 0,0 0 0,0-1 1,0 1-1,-1 0 0,1 0 0,0 0 0,0 0 0,1 0 0,32 1-2062,-23 0 1266,48-1-7367,-24 0-550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6:09.120"/>
    </inkml:context>
    <inkml:brush xml:id="br0">
      <inkml:brushProperty name="width" value="0.025" units="cm"/>
      <inkml:brushProperty name="height" value="0.025" units="cm"/>
    </inkml:brush>
  </inkml:definitions>
  <inkml:trace contextRef="#ctx0" brushRef="#br0">4 19 12524,'-3'-4'7755,"12"-1"-3076,31-2-1770,-34 6-2952,1 0-1,0 1 1,0-1 0,0 1 0,-1 1 0,1 0 0,0 0-1,0 0 1,-1 0 0,1 1 0,8 4 0,-14-6 32,0 1 0,0 0 1,0 0-1,1 0 0,-1 0 1,-1 0-1,1 0 0,0 0 1,0 0-1,0 0 1,0 0-1,-1 0 0,1 1 1,-1-1-1,1 0 0,-1 1 1,1-1-1,-1 0 1,0 1-1,0-1 0,1 0 1,-1 1-1,0-1 0,0 2 1,-1 0 12,0-1 0,0 1 0,0-1 1,0 0-1,0 1 0,0-1 0,-1 0 1,1 0-1,-1 0 0,1 0 0,-1 0 1,-2 2-1,-4 3 42,0-1 0,0 0 0,0-1-1,0 0 1,-16 7 0,22-12-62,-1 1 0,1 0-1,0 0 1,0 0 0,-1 0 0,1 0 0,0 0-1,0 0 1,0 1 0,0-1 0,1 1-1,-4 3 1,5-4-27,1 0 0,0 1 0,-1-1 1,1 0-1,0 1 0,0-1 0,0 0 0,0 0 0,0 1 0,0-1 0,0 0 0,0 0 1,0 0-1,1-1 0,-1 1 0,0 0 0,1 0 0,-1-1 0,1 1 0,1 0 0,-1 0 53,-1-1-1,1 1 1,0 0-1,-1 0 1,1 0-1,-1 0 0,1 1 1,-1-1-1,0 0 1,1 1-1,-1-1 0,0 0 1,0 1-1,0 0 1,0-1-1,0 1 0,0 0 1,0-1-1,-1 1 1,1 0-1,-1 0 0,1-1 1,-1 1-1,0 0 1,1 0-1,-1 0 1,0 0-1,0 0 0,0 0 1,-1-1-1,1 1 1,0 0-1,-1 0 0,1 0 1,-1 0-1,0-1 1,-1 3-1,0 0 104,-1 0-1,0-1 1,0 1-1,0-1 1,0 0-1,0 0 1,-1 0-1,1-1 1,-1 1-1,0-1 1,0 0-1,0 0 1,0 0-1,0 0 1,-6 1-1,-7 2-3884,30-7-4377,4-1 6682,3-1-2588</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14:14.832"/>
    </inkml:context>
    <inkml:brush xml:id="br0">
      <inkml:brushProperty name="width" value="0.025" units="cm"/>
      <inkml:brushProperty name="height" value="0.025" units="cm"/>
    </inkml:brush>
  </inkml:definitions>
  <inkml:trace contextRef="#ctx0" brushRef="#br0">1011 1 11371,'-35'15'-226,"-14"6"188,-91 53-1,124-63 44,0 0 1,1 1-1,0 1 0,1 1 0,0 0 0,1 1 0,1 0 1,0 1-1,-9 18 0,-4 14-6,2 1-1,2 1 1,3 0 0,-18 76-1,14-16 3,-11 125 0,17-42 111,9 0 0,9 1 0,8-1 0,42 234 0,-47-396-110,129 645 657,-98-536-295,6-2-1,106 233 0,102 83 62,-186-357-449,3-4 0,119 126-1,-152-185 2,2-2-1,1-1 1,1-1-1,2-3 0,1-1 1,1-1-1,0-3 1,2-2-1,1-1 0,0-3 1,1-1-1,1-3 1,0-1-1,1-3 0,0-2 1,0-2-1,0-2 1,86-7-1,-94-1 55,1-2 0,-1-1 0,-1-3 0,70-29 1,145-88 189,-147 72-187,247-141-55,-284 152 24,-3-2 1,116-108-1,-76 44 106,-5-4-1,113-171 0,142-277 37,-342 540-135,213-386 58,-201 353-61,-3-2-1,-2-1 1,-3-1-1,-3 0 1,12-87 0,-18 54 35,-4-1 1,-10-152 0,1 221-38,-1 0 1,-1 1 0,-1 0 0,-1 0 0,-1 1-1,-2 0 1,0 0 0,-27-44 0,17 38 23,-2 1 1,0 1 0,-2 1 0,-2 1-1,-47-38 1,18 23 20,-2 2 1,-74-38-1,-123-44-79,73 44 257,-3 8-1,-2 8 1,-4 9-1,-1 7 1,-2 9-1,-2 9 1,-229-3-1,247 29-248,1 7 0,0 8-1,-251 54 1,-266 137-270,212-53-875,468-148 1038,-26 7-963,1-2 0,-41 5 0,79-14 1018,0 0-1,0 0 1,0 0-1,0 0 1,0-1 0,0 1-1,0 0 1,0 0-1,0 0 1,0 0 0,0 0-1,-1 0 1,1 0-1,0 0 1,0 0 0,0 0-1,0 0 1,0 0-1,0 0 1,0 0 0,0 0-1,0-1 1,0 1-1,0 0 1,0 0 0,0 0-1,0 0 1,-1 0-1,1 0 1,0 0 0,0 0-1,0 0 1,0 0-1,0 0 1,0 0 0,12-10-5629</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6:09.545"/>
    </inkml:context>
    <inkml:brush xml:id="br0">
      <inkml:brushProperty name="width" value="0.025" units="cm"/>
      <inkml:brushProperty name="height" value="0.025" units="cm"/>
    </inkml:brush>
  </inkml:definitions>
  <inkml:trace contextRef="#ctx0" brushRef="#br0">202 14 11627,'0'0'11483,"-8"-1"-11350,2 1-101,-1 0 0,1 0 0,0 1 0,0 0 0,0 0-1,0 0 1,0 0 0,0 1 0,1 0 0,-9 5 0,-3 1 545,1 1 0,-27 20 0,38-26-429,1 1-1,-1 0 1,1 0-1,0 0 0,0 1 1,0-1-1,1 1 1,-4 6-1,7-10-136,-1 0-1,1 0 1,0 0 0,-1 0 0,1 0-1,0 0 1,-1 0 0,1 0 0,0 0-1,0 0 1,0 1 0,0-1-1,0 0 1,0 0 0,0 0 0,0 0-1,1 0 1,-1 0 0,0 0 0,1 0-1,-1 0 1,1 0 0,-1 0 0,1 0-1,-1 0 1,1 0 0,0 0-1,-1 0 1,1 0 0,0-1 0,0 1-1,0 0 1,-1 0 0,1-1 0,0 1-1,0-1 1,0 1 0,0-1-1,0 1 1,0-1 0,0 0 0,0 1-1,1-1 1,-1 0 0,0 0 0,0 0-1,0 0 1,2 0 0,6 2 23,1-1 1,-1 1-1,0-2 1,1 0-1,-1 0 0,1 0 1,-1-1-1,1-1 1,-1 0-1,12-4 1,-17 5 10,0 0 1,-1-1-1,0 1 1,1-1 0,-1 0-1,0 0 1,0-1-1,0 1 1,0-1-1,0 1 1,0-1 0,-1 0-1,0 0 1,1 0-1,-1 0 1,0 0-1,0-1 1,-1 1 0,1 0-1,-1-1 1,0 0-1,1 1 1,-2-1-1,1 0 1,0 0-1,-1 1 1,0-8 0,0 7-4,0 1 1,0-1 0,0 1 0,-1 0 0,0-1 0,0 1-1,0 0 1,0 0 0,0-1 0,-1 1 0,1 0 0,-1 0-1,-2-3 1,3 5-113,0 0 0,0-1 0,-1 1 0,1 0 0,-1 0 0,1 0 0,-1 0 0,1 0 0,-1 0 0,1 0 0,-1 1 0,0-1 0,1 0 0,-1 1 0,0 0 0,0-1 0,1 1 0,-1 0 0,0 0 0,0 0 0,1 0 0,-1 0-1,0 0 1,0 1 0,0-1 0,1 0 0,-3 2 0,3-1-343,1 0-1,-1 0 0,0 0 0,1 0 1,-1 0-1,1 0 0,-1 0 1,1 1-1,0-1 0,0 0 0,-1 0 1,1 0-1,0 1 0,0-1 0,0 0 1,0 0-1,0 0 0,1 1 1,-1-1-1,0 0 0,1 2 0,4 8-5848</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6:09.907"/>
    </inkml:context>
    <inkml:brush xml:id="br0">
      <inkml:brushProperty name="width" value="0.025" units="cm"/>
      <inkml:brushProperty name="height" value="0.025" units="cm"/>
    </inkml:brush>
  </inkml:definitions>
  <inkml:trace contextRef="#ctx0" brushRef="#br0">1 0 17969,'0'0'8488,"0"50"-8392,0-46-224</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6:10.578"/>
    </inkml:context>
    <inkml:brush xml:id="br0">
      <inkml:brushProperty name="width" value="0.025" units="cm"/>
      <inkml:brushProperty name="height" value="0.025" units="cm"/>
    </inkml:brush>
  </inkml:definitions>
  <inkml:trace contextRef="#ctx0" brushRef="#br0">48 1 13389,'0'0'7105,"9"0"-6523,4 2-314,-2-1 113,1 1 0,0-2 0,-1 1 0,25-4 0,-39 7-392,1 0 1,0 0 0,1 0 0,-1 0-1,1 0 1,0 0 0,0 1 0,0-1 0,0 0-1,1 1 1,0 4 0,-1 45 249,7 71 1,1 6 1662,-7-131-1838,0 1-1,0-1 1,0 1 0,0 0 0,0-1-1,0 1 1,-1-1 0,1 1 0,0 0 0,0-1-1,0 1 1,0-1 0,-1 1 0,1-1-1,0 1 1,-1-1 0,1 1 0,0-1 0,-1 1-1,1-1 1,-1 1 0,1-1 0,-1 1-1,1-1 1,-1 0 0,1 1 0,-1-1 0,1 0-1,-1 0 1,1 1 0,-1-1 0,1 0-1,-2 0 1,-24-3 1071,19 0-1048,0 0-1,0 0 1,1-1-1,-1 0 1,-6-5-1,5 2-191,0-1-1,1 0 1,0 0-1,0-1 1,-9-17-1,14 25-26,1-1 1,0 0-1,0 0 0,0 0 1,0 0-1,1 0 1,-1 1-1,0-2 0,1 1 1,-1 0-1,1 0 0,0 0 1,0 0-1,0 0 0,0 0 1,0 0-1,0 0 0,0 0 1,1 0-1,-1-1 1,1 1-1,-1 0 0,1 0 1,0 1-1,0-1 0,0 0 1,0 0-1,0 0 0,0 1 1,1-1-1,-1 0 0,1 1 1,-1-1-1,1 1 1,-1 0-1,4-3 0,9-2-1399,0 0-1,0 1 0,1 1 0,-1 0 1,1 1-1,0 0 0,25 0 1,-23 1-976,13-2-4220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6:10.917"/>
    </inkml:context>
    <inkml:brush xml:id="br0">
      <inkml:brushProperty name="width" value="0.025" units="cm"/>
      <inkml:brushProperty name="height" value="0.025" units="cm"/>
    </inkml:brush>
  </inkml:definitions>
  <inkml:trace contextRef="#ctx0" brushRef="#br0">1 1 11018,'0'0'13197,"0"8"-12759,0 22-54,1-29-362,-1 0 1,0 0-1,0-1 0,1 1 0,-1 0 1,1-1-1,-1 1 0,0 0 1,1-1-1,-1 1 0,1-1 0,-1 1 1,1-1-1,0 1 0,-1-1 1,1 1-1,-1-1 0,1 1 0,0-1 1,-1 0-1,1 0 0,0 1 1,0-1-1,-1 0 0,1 0 0,0 0 1,0 1-1,-1-1 0,1 0 1,0 0-1,0 0 0,0-1 0,25-1 243,-24 2-224,54-13-228,-41 9-1116,0 1 1,0 0-1,0 1 1,18-1-1,-13-2-5829,-7-1 2926</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6:11.273"/>
    </inkml:context>
    <inkml:brush xml:id="br0">
      <inkml:brushProperty name="width" value="0.025" units="cm"/>
      <inkml:brushProperty name="height" value="0.025" units="cm"/>
    </inkml:brush>
  </inkml:definitions>
  <inkml:trace contextRef="#ctx0" brushRef="#br0">1 0 7783,'0'0'14830,"11"26"-15887,4-36-2530,0-3-5349</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6:11.622"/>
    </inkml:context>
    <inkml:brush xml:id="br0">
      <inkml:brushProperty name="width" value="0.025" units="cm"/>
      <inkml:brushProperty name="height" value="0.025" units="cm"/>
    </inkml:brush>
  </inkml:definitions>
  <inkml:trace contextRef="#ctx0" brushRef="#br0">0 188 12204,'0'0'12080,"9"-9"-11306,16-18-662,-2 0 1,-1-2-1,-1-1 0,19-36 0,-40 100 91,-21 38 410,14-53-545,1 0-1,1 1 1,0-1 0,2 1 0,-1 22-1,3-41-182,1-1 0,0 1-1,0 0 1,0-1-1,0 1 1,1-1-1,-1 1 1,0-1 0,0 0-1,0 1 1,0-1-1,0 1 1,1-1-1,-1 1 1,0-1 0,0 1-1,1-1 1,-1 0-1,0 1 1,1-1-1,-1 1 1,1-1-1,-1 0 1,0 1 0,1-1-1,-1 0 1,1 0-1,-1 1 1,1-1-1,-1 0 1,0 0 0,1 0-1,-1 0 1,1 0-1,-1 1 1,1-1-1,-1 0 1,1 0 0,-1 0-1,1 0 1,-1 0-1,1 0 1,-1-1-1,1 1 1,-1 0 0,1 0-1,-1 0 1,1 0-1,-1-1 1,1 1-1,-1 0 1,1-1 0,16-6-6067</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6:11.953"/>
    </inkml:context>
    <inkml:brush xml:id="br0">
      <inkml:brushProperty name="width" value="0.025" units="cm"/>
      <inkml:brushProperty name="height" value="0.025" units="cm"/>
    </inkml:brush>
  </inkml:definitions>
  <inkml:trace contextRef="#ctx0" brushRef="#br0">184 9 15727,'0'0'2509,"-7"-2"-59,2 1-2223,0-1 0,0 1 1,-1 0-1,1 0 0,0 1 0,0 0 0,0 0 0,0 0 0,-1 0 0,1 1 1,0 0-1,0 0 0,0 0 0,0 0 0,0 1 0,0 0 0,1 0 0,-1 1 1,1-1-1,-1 1 0,-5 4 0,5-2 59,-1 0-1,1 1 1,-1 0 0,2 0-1,-1 0 1,-5 9 0,10-14-254,-1 0 0,1 0 1,-1 0-1,1 0 0,0 0 1,-1 0-1,1 1 0,0-1 1,0 0-1,-1 0 0,1 0 1,0 0-1,0 0 0,0 0 1,1 0-1,-1 1 0,0-1 1,0 0-1,0 0 0,1 1 1,0-1-25,0 0-1,1 0 1,-1 0 0,0 0 0,0 0 0,0 0 0,1-1 0,-1 1 0,0 0 0,0-1 0,1 1 0,-1-1 0,1 0 0,-1 1 0,0-1 0,1 0 0,-1 0 0,1 0-1,-1 0 1,3 0 0,6 0-104,0-1 0,-1 1-1,1-2 1,-1 0-1,1 0 1,-1 0 0,0-1-1,1-1 1,-1 1 0,-1-2-1,1 1 1,-1-1-1,0 0 1,0-1 0,0 0-1,-1 0 1,1-1 0,9-12-1,-21 28 143,0 0 0,0 1-1,1-1 1,0 1-1,1 0 1,0-1 0,1 1-1,0 0 1,0 0 0,1 12-1,-1 1 331,-1 0-1,-8 35 0,10-57-303,-1 0 0,0 1-1,0-1 1,0 0-1,0 0 1,0 0-1,0 0 1,0 0-1,-1 0 1,1 0-1,0 0 1,0 0-1,-1-1 1,1 1 0,-1 0-1,1-1 1,0 1-1,-1-1 1,1 0-1,-1 1 1,0-1-1,1 0 1,-1 0-1,-2 0 1,-49 0 964,34-1-727,15 1-301,-2 0-46,0 0 0,1 0 0,-1 0 0,0 0 0,1-1 0,-1 0 0,1 0 0,-1-1 0,1 1 0,0-1 0,-9-5 0,13 7-82,1 0 0,0-1 0,0 1 0,0 0 1,0 0-1,0-1 0,0 1 0,0 0 0,0-1 1,0 1-1,0 0 0,0-1 0,0 1 0,0 0 1,0-1-1,0 1 0,0 0 0,0-1 0,0 1 1,0 0-1,0-1 0,0 1 0,1 0 0,-1-1 1,0 1-1,0 0 0,0 0 0,1-1 0,-1 1 1,0 0-1,0 0 0,1-1 0,-1 1 0,0 0 1,0 0-1,1 0 0,-1-1 0,0 1 0,1 0 1,-1 0-1,0 0 0,1 0 0,-1 0 0,0 0 1,1 0-1,21-9-3995,-17 7 2178,20-10-5660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6:12.343"/>
    </inkml:context>
    <inkml:brush xml:id="br0">
      <inkml:brushProperty name="width" value="0.025" units="cm"/>
      <inkml:brushProperty name="height" value="0.025" units="cm"/>
    </inkml:brush>
  </inkml:definitions>
  <inkml:trace contextRef="#ctx0" brushRef="#br0">85 33 13357,'0'0'13869,"10"-6"-12935,-4 2-849,0 0 1,1 0-1,-1 1 1,1 0-1,0 1 1,0 0-1,9-2 1,-15 4-80,1-1 1,0 1-1,-1 0 0,1 0 1,0 0-1,0 0 1,-1 1-1,1-1 0,0 0 1,-1 1-1,1-1 1,0 1-1,-1 0 0,1-1 1,-1 1-1,1 0 0,1 1 1,-1 0-10,-1 0 1,1 0 0,-1 0-1,1 0 1,-1 0-1,0 0 1,0 0 0,0 0-1,0 1 1,-1-1-1,1 0 1,0 1 0,-1-1-1,0 0 1,1 1-1,-1 4 1,-1-3 22,1 0-1,-1 1 1,1-1 0,-1 0-1,0 0 1,-1 0 0,1 0-1,-1 0 1,0 0 0,0 0-1,0-1 1,0 1 0,-1 0-1,1-1 1,-1 0 0,0 0-1,0 0 1,0 0 0,-1 0-1,-4 3 1,-2 1 154,1-1 1,-1-1-1,0 0 0,0 0 1,-1-1-1,-19 6 1,55-13-1131,0 1 0,34 3 0,-29-1 348,-29 0 600,0 1 0,1-1 1,-1 1-1,0-1 0,0 1 0,0 0 0,1 0 0,-1-1 0,0 1 0,0 0 0,0 0 0,0 0 0,0 0 1,-1 0-1,1 0 0,0 0 0,0 0 0,-1 1 0,1-1 0,0 0 0,-1 0 0,0 1 0,1-1 0,-1 0 1,0 1-1,1-1 0,-1 0 0,0 1 0,0-1 0,0 0 0,0 3 0,0-2 47,0 1 0,0 0 1,0 0-1,0-1 0,0 1 0,-1 0 0,1 0 1,-1-1-1,1 1 0,-1 0 0,0-1 0,0 1 0,0-1 1,-1 1-1,-1 3 0,-3-2 152,0 0-1,0 0 1,0 0 0,0-1-1,-1 0 1,1 0-1,-1-1 1,0 0 0,0 0-1,0 0 1,-9 0 0,-79 3 462,94-5-723,-1 0 0,0 0-1,1 0 1,-1 0-1,0 0 1,1-1-1,-1 1 1,0-1 0,1 1-1,-1-1 1,1 0-1,-1 1 1,1-1-1,0 0 1,-1 0 0,1 0-1,0 0 1,-1 0-1,-1-3 1,2 3-291,1-1 1,-1 1-1,1 0 0,-1-1 1,1 1-1,-1-1 1,1 1-1,0 0 1,-1-1-1,1 1 0,0-1 1,0 1-1,0-1 1,0 1-1,0-1 0,1 1 1,-1-1-1,0 1 1,1 0-1,-1-1 0,1 1 1,-1-1-1,2-1 1,15-17-7413</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6:12.751"/>
    </inkml:context>
    <inkml:brush xml:id="br0">
      <inkml:brushProperty name="width" value="0.025" units="cm"/>
      <inkml:brushProperty name="height" value="0.025" units="cm"/>
    </inkml:brush>
  </inkml:definitions>
  <inkml:trace contextRef="#ctx0" brushRef="#br0">13 7 19635,'0'0'7089,"8"-2"-6400,-4 1-633,0 0-11,0 0 0,1 1 1,-1-1-1,0 1 0,1 0 0,-1 0 0,0 0 0,7 1 0,-9 0-43,0 0-1,-1 0 0,1 0 0,0 0 0,-1 0 0,1 0 0,-1 0 0,1 0 0,-1 1 0,0-1 0,0 0 0,1 1 0,-1 0 0,0-1 0,0 1 0,0-1 0,0 1 0,-1 0 0,1 0 0,0 0 0,-1-1 0,1 1 1,-1 0-1,0 0 0,0 0 0,0 2 0,2 4 171,-1 0 0,0 0 0,-1 0 1,0 1-1,-1-1 0,1 0 0,-1 0 1,-1 0-1,0 0 0,0 0 1,0 0-1,-1-1 0,0 1 0,-6 9 1,8-16-202,1 0 1,-1-1 0,0 1-1,1 0 1,-1 0 0,1 0-1,-1 0 1,1 0-1,-1 0 1,1 0 0,0-1-1,-1 1 1,1 0 0,0 0-1,0 0 1,0 0 0,0 0-1,0 0 1,0 0 0,0 0-1,0 0 1,0 0 0,1 0-1,-1 0 1,0 0 0,0 0-1,1 0 1,-1 0 0,1 0-1,-1 0 1,1 0 0,0 1-1,30 8-1660,-1-2 570,-29-8 1114,0 1 0,-1-1 1,1 1-1,0-1 0,0 1 1,0-1-1,-1 1 0,1 0 1,0-1-1,-1 1 0,1 0 1,-1 0-1,1-1 0,0 1 1,-1 0-1,0 0 0,1 0 1,-1 0-1,0 0 0,1 0 1,-1 0-1,0-1 1,0 1-1,0 0 0,1 2 1,-1 1 124,0 0 1,0 0-1,-1-1 1,1 1-1,-1 0 1,1 0-1,-1 0 1,0 0-1,-1-1 1,1 1-1,-1 0 1,1-1-1,-1 0 1,0 1-1,0-1 1,-1 0-1,1 0 1,-1 0-1,0 0 1,1 0-1,-1-1 1,0 1-1,-1-1 1,1 0-1,0 0 1,-1 0 0,1 0-1,-1-1 1,1 1-1,-1-1 1,0 0-1,-7 1 1,-29 5 253,19-10-1676,21 3 1078,-1 0-1,1-1 1,-1 1-1,1 0 1,-1 0-1,1-1 1,-1 1-1,1 0 1,-1-1-1,1 1 1,-1-1-1,1 1 1,-1 0-1,1-1 1,0 1-1,-1-1 1,1 1-1,0-1 1,0 0-1,-1 1 1,1-1-1,0 1 1,-1-2-1,1-11-6314</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7:50.248"/>
    </inkml:context>
    <inkml:brush xml:id="br0">
      <inkml:brushProperty name="width" value="0.025" units="cm"/>
      <inkml:brushProperty name="height" value="0.025" units="cm"/>
    </inkml:brush>
  </inkml:definitions>
  <inkml:trace contextRef="#ctx0" brushRef="#br0">38 0 8136,'0'0'15849,"0"10"-15192,-23 258 10,10-143-1830,11-98 757,4-18-1607,2-18-4831,-1-12 1986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2:51.316"/>
    </inkml:context>
    <inkml:brush xml:id="br0">
      <inkml:brushProperty name="width" value="0.025" units="cm"/>
      <inkml:brushProperty name="height" value="0.025" units="cm"/>
    </inkml:brush>
  </inkml:definitions>
  <inkml:trace contextRef="#ctx0" brushRef="#br0">4835 404 7143,'-9'-3'902,"-4"-3"-590,0-1 0,0 0 0,0-1 0,1 0 0,0-1 0,1-1 0,0 0 0,-14-16 0,18 19-283,0-1 0,-1 1 0,0 0 0,0 1 0,0 0 0,-1 0 0,0 1-1,0 0 1,0 0 0,-1 1 0,1 0 0,-1 1 0,0 0 0,0 1 0,0 0 0,-1 0 0,1 1 0,-11 0 0,-418-33 291,345 27-34,-1 4 0,1 4 0,-135 20-1,-275 77 179,-150 83 140,531-137-619,2 6 0,2 4 0,-131 83 0,61-14 26,-332 283 0,402-296 19,5 5 1,5 4 0,-138 197 0,179-209-14,3 3 1,6 2 0,4 4-1,6 1 1,5 3 0,5 1-1,5 2 1,6 1 0,6 1-1,4 2 1,7-1-1,5 169 1,9-240-14,3-1 1,2 0-1,2 0 0,3-1 1,23 60-1,-9-45 7,2-1 0,4-2 0,57 85 0,-20-51 7,5-4 0,5-2 0,3-5 0,140 117 0,-131-133-18,3-3-1,179 96 0,228 70 382,-372-182-340,2-5-1,175 38 1,-237-72-29,0-3 1,0-2-1,1-4 0,0-3 1,-1-4-1,104-13 1,397-110 370,-437 92-291,-27 6-50,181-73 0,-220 70-24,-2-3-1,0-3 1,93-69-1,-48 17 29,-5-5 0,-4-4 0,-4-4 0,164-222 0,-199 228 121,-4-3-1,-4-2 1,-5-3-1,60-175 1,93-450 667,-176 619-899,8-43 103,-6-2 1,9-169 0,-32 218 40,-6-1 0,-4 1 0,-4 0 1,-24-108-1,-8 26 48,-8 1 0,-8 3 0,-8 2 0,-100-196 0,136 322-100,-3 0 0,-3 2 0,-1 1 0,-3 2-1,-2 1 1,-73-67 0,85 91-133,-2 1 0,-1 1 0,-1 1 0,-1 2 0,-1 2 0,-1 1 0,0 1 0,-1 2 0,0 2 0,-1 1 1,-75-12-1,36 16-1603,1 4 1,-1 3 0,1 3-1,0 4 1,-102 21 0,-44 19-5531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7:50.627"/>
    </inkml:context>
    <inkml:brush xml:id="br0">
      <inkml:brushProperty name="width" value="0.025" units="cm"/>
      <inkml:brushProperty name="height" value="0.025" units="cm"/>
    </inkml:brush>
  </inkml:definitions>
  <inkml:trace contextRef="#ctx0" brushRef="#br0">0 53 9321,'0'0'12380,"9"-3"-11190,39-11-471,0 3 1,65-8-1,-65 15-5572,-1 3-5184</inkml:trace>
  <inkml:trace contextRef="#ctx0" brushRef="#br0" timeOffset="1">4 156 11531,'0'0'10922,"74"-6"-9352,-37-3-1122,2-3-384,0 4-512,-4 3-1570,-8 1-2018,-7 0-2658</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7:50.991"/>
    </inkml:context>
    <inkml:brush xml:id="br0">
      <inkml:brushProperty name="width" value="0.025" units="cm"/>
      <inkml:brushProperty name="height" value="0.025" units="cm"/>
    </inkml:brush>
  </inkml:definitions>
  <inkml:trace contextRef="#ctx0" brushRef="#br0">0 126 13293,'0'0'5423,"9"-1"-3773,7-2-1435,0 0 0,0 0 0,-1-2 0,30-11 0,-41 14-139,0 0 0,1 1 1,-1-2-1,0 1 1,0 0-1,0-1 0,-1 0 1,1 1-1,-1-2 0,1 1 1,-1 0-1,0-1 1,0 1-1,-1-1 0,1 0 1,-1 0-1,0 0 0,0 0 1,0 0-1,0-1 1,-1 1-1,1 0 0,-1-1 1,0-5-1,-1 10-59,0-1 0,1 1 0,-1 0 0,0 0 0,0 0 0,0 0 0,-1-1 0,1 1 0,0 0 0,0 0 0,0 0 0,0-1 0,0 1 0,0 0 0,0 0 0,0 0 0,0 0 0,0 0 0,0-1 0,0 1 0,-1 0 0,1 0 0,0 0 0,0 0-1,0 0 1,0 0 0,0-1 0,0 1 0,-1 0 0,1 0 0,0 0 0,0 0 0,0 0 0,0 0 0,-1 0 0,1 0 0,0 0 0,0 0 0,0 0 0,-1 0 0,1 0 0,0 0 0,0 0 0,0 0 0,0 0 0,-1 0 0,1 0 0,0 0 0,0 0 0,0 0 0,-1 0 0,-12 8 195,-10 13-175,9-2 95,0 0 0,-18 36-1,28-48-120,1 1 0,0-1-1,0 1 1,0 0 0,1 0-1,1 0 1,-1 0-1,1 0 1,0 0 0,1 0-1,1 13 1,-1-20-96,1 1 0,-1-1 0,1 0 0,-1 1 0,1-1 0,0 1 0,0-1 0,-1 0 0,1 1 0,0-1 0,0 0 0,1 0 0,-1 0 0,0 0 0,0 0 0,0 0 0,1 0 0,-1 0 0,1-1 0,-1 1 0,0 0 0,1-1 0,-1 1 0,1-1 0,-1 1 0,1-1 0,-1 0 0,1 0 0,0 0 0,-1 0 0,1 0 0,-1 0 0,1 0 0,2-1 0,2 1-795,-1-1-1,1 0 0,-1 0 0,1-1 1,-1 1-1,0-1 0,0-1 1,9-4-1,17-17-6785</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7:51.370"/>
    </inkml:context>
    <inkml:brush xml:id="br0">
      <inkml:brushProperty name="width" value="0.025" units="cm"/>
      <inkml:brushProperty name="height" value="0.025" units="cm"/>
    </inkml:brush>
  </inkml:definitions>
  <inkml:trace contextRef="#ctx0" brushRef="#br0">110 1 10410,'0'0'10613,"-8"7"-9556,-2 4-744,1 1 1,0 0 0,0 0 0,2 0 0,-1 1 0,1 1 0,1-1 0,1 1 0,-5 16 0,5-14-135,2-10-155,0 1 0,1 0-1,0 0 1,0 0 0,1 0 0,-1 0-1,2 0 1,-1 1 0,1-1-1,0 0 1,1 8 0,0-14-35,0 0 0,0 0 0,0 0 0,0 0 1,0 0-1,0-1 0,0 1 0,0 0 0,0-1 0,0 1 0,0-1 0,0 1 1,1-1-1,-1 0 0,0 1 0,0-1 0,0 0 0,1 0 0,-1 0 0,0 0 0,0 0 1,1 0-1,-1 0 0,0 0 0,0-1 0,1 1 0,-1 0 0,0-1 0,0 1 1,0-1-1,2 0 0,36-18-997,-7-6-194,-23 17 1032,1 0 1,-1 1-1,1 0 1,14-7-1,-23 19 275,0-1-1,0 1 1,-1-1 0,0 1-1,0 0 1,0-1-1,0 1 1,-1-1 0,-1 6-1,-3 8 310,-2-1 0,0 0 0,-1 0-1,0 0 1,-2-1 0,0 0-1,0-1 1,-2 0 0,-15 16 0,26-30-392,1 0 0,-1 0 1,0 0-1,1 0 1,-1 0-1,0 0 0,0 0 1,0 0-1,0-1 0,0 1 1,0 0-1,0-1 1,0 1-1,0 0 0,0-1 1,0 0-1,-1 1 1,1-1-1,0 0 0,0 1 1,0-1-1,-1 0 0,1 0 1,0 0-1,0 0 1,0 0-1,-2-1 0,1 0-93,1 0 0,0 0 0,0 0 0,0-1 0,0 1 0,0-1 0,0 1 0,1 0 0,-1-1-1,0 1 1,1-1 0,-1 0 0,1 1 0,-1-1 0,1 1 0,0-1 0,0-2 0,-2-13-2287,2 0 0,2-30 0,-2 45 1693,0-1 122,0 0 0,1 0 0,-1 1 0,1-1 0,0 0 1,0 1-1,-1-1 0,2 1 0,-1-1 0,0 1 0,0-1 1,1 1-1,0 0 0,-1 0 0,3-3 0,16-12-7181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7:52.348"/>
    </inkml:context>
    <inkml:brush xml:id="br0">
      <inkml:brushProperty name="width" value="0.025" units="cm"/>
      <inkml:brushProperty name="height" value="0.025" units="cm"/>
    </inkml:brush>
  </inkml:definitions>
  <inkml:trace contextRef="#ctx0" brushRef="#br0">74 35 8488,'0'0'18140,"-5"8"-17964,-10 20-148,1 2 0,2-1 0,-14 46 0,26-74-28,0-1 0,0 0 0,0 0 0,0 1 1,0-1-1,0 0 0,-1 0 0,1 0 0,0 1 0,0-1 0,0 0 0,0 0 0,0 1 0,0-1 0,0 0 1,0 0-1,0 1 0,0-1 0,0 0 0,0 0 0,0 1 0,0-1 0,0 0 0,0 0 0,0 1 0,1-1 1,-1 0-1,0 0 0,0 1 0,0-1 0,0 0 0,0 0 0,1 0 0,-1 1 0,0-1 0,0 0 0,0 0 1,1 0-1,-1 0 0,0 1 0,0-1 0,0 0 0,1 0 0,-1 0 0,12-8 4,12-18-44,-13 3-61,17-43 1,-10 21 7,-19 49 59,0 0-1,1-1 1,-1 1-1,1 0 1,0 0-1,0-1 0,0 1 1,1 0-1,-1 0 1,1-1-1,0 1 0,0 0 1,0-1-1,4 7 1,-4-7 32,0 0 1,0-1 0,0 1 0,1-1 0,-1 1 0,1-1 0,0 0 0,-1 0 0,1 0-1,0 0 1,1 0 0,-1 0 0,0 0 0,0-1 0,1 1 0,-1-1 0,1 0 0,-1 1-1,1-1 1,-1 0 0,1-1 0,5 2 0,-5-2-14,1 0 1,-1 0-1,0-1 0,0 1 0,0-1 1,0 0-1,0 0 0,0 0 1,0 0-1,0 0 0,0-1 0,0 1 1,0-1-1,-1 0 0,1 0 1,-1 0-1,4-3 0,-1 0-20,-1-1 0,1 1 0,-1-1 0,-1 0 0,1 0 0,-1 0 0,3-8 0,-8 26 34,-1 0-1,1-1 1,1 1-1,0 0 1,1 1-1,2 18 1,-2-30-10,1 1 0,0-1 0,0 0 0,0 0 0,-1 0 0,1 0 0,0 0 0,0 0-1,1 0 1,-1 0 0,0-1 0,0 1 0,0 0 0,0 0 0,1-1 0,-1 1 0,0-1 0,1 1 0,-1-1 0,0 0 0,1 0 0,-1 1 0,1-1 0,-1 0 0,0 0 0,1 0 0,-1 0 0,1-1 0,-1 1 0,0 0 0,1-1 0,-1 1 0,0 0 0,1-1 0,-1 0 0,0 1 0,0-1 0,2-1-1,4-2-338,-1 1-1,1-1 0,-1 0 0,-1-1 0,11-10 0,-7 6-667,-2-1-1,1 0 1,10-20 0,2-14-7187,-20 44 8150,0-1 1,0 1-1,0 0 1,0 0-1,0 0 1,0 0-1,0 0 1,0 0-1,0 0 1,0-1-1,0 1 1,0 0-1,0 0 0,0 0 1,0 0-1,0 0 1,0 0-1,0 0 1,1 0-1,-1-1 1,0 1-1,0 0 1,0 0-1,0 0 1,0 0-1,0 0 1,0 0-1,0 0 1,1 0-1,-1 0 1,0 0-1,0 0 1,0 0-1,0 0 1,0 0-1,0 0 0,1 0 1,-1 0-1,0 0 1,0 0-1,0 0 1,0 0-1,0 0 1,0 0-1,0 0 1,1 0-1,-1 0 1,0 0-1,0 0 1,0 0-1,0 0 1,0 0-1,0 1 1,0-1-1,0 0 1,1 0-1,-1 0 1,0 0-1,0 0 1,0 0-1,0 0 0,7 12-1217,12 11 1110,-18-22 474,0-1 0,0 1 0,0-1 0,1 1 0,-1-1 0,0 0 0,0 0 0,1 1 0,-1-1 0,0 0 0,0 0 0,1 0 0,-1-1 0,0 1 0,0 0 1,1 0-1,-1-1 0,0 1 0,0-1 0,0 1 0,0-1 0,0 1 0,1-1 0,-1 0 0,0 1 0,0-1 0,0 0 0,-1 0 0,1 0 0,0 0 1,0 0-1,0 0 0,-1 0 0,1 0 0,0 0 0,-1 0 0,1 0 0,-1 0 0,1-1 0,-1 1 0,0 0 0,0 0 0,1-1 0,-1 1 0,0-3 1709,-3 8-1772,0-1 0,0 0 0,1 1 0,0 0 0,-1-1 0,1 1 1,0 0-1,1 0 0,-1 0 0,1 1 0,-1 3 0,1-5-213,0-1-1,1 1 1,-1 0-1,1 0 1,0 0 0,0 0-1,0-1 1,0 1-1,0 0 1,0 0-1,1 0 1,0 0 0,-1-1-1,2 4 1,-1-4-75,0-1 0,0 0 0,0 1 0,0-1 0,0 0 0,0 0 0,0 0 1,1 0-1,-1 0 0,0 0 0,0 0 0,1-1 0,-1 1 0,1 0 0,-1-1 1,0 1-1,1-1 0,-1 1 0,3-1 0,3 1-287,1-1 0,-1-1 1,0 1-1,1-1 0,-1 0 0,0-1 1,0 1-1,0-2 0,11-3 0,-9 1 351,10-2-493,-6 6 5027,-13-58-3331,-2-24-593,3 83-644,0 0 0,-1 0 0,1-1-1,0 1 1,0 0 0,0 0 0,0 0 0,0 1-1,0-1 1,0 0 0,0 0 0,-1 0-1,1 1 1,0-1 0,0 0 0,0 1 0,0-1-1,-1 1 1,1-1 0,0 1 0,0-1-1,-1 1 1,2 0 0,25 16-116,-26-16 92,43 21-2122,-10-15-2416,0-6-3864</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7:52.929"/>
    </inkml:context>
    <inkml:brush xml:id="br0">
      <inkml:brushProperty name="width" value="0.025" units="cm"/>
      <inkml:brushProperty name="height" value="0.025" units="cm"/>
    </inkml:brush>
  </inkml:definitions>
  <inkml:trace contextRef="#ctx0" brushRef="#br0">0 318 11563,'0'1'170,"0"-1"0,0 0 0,0 0 0,0 0 1,0 0-1,0 1 0,0-1 0,0 0 0,0 0 0,0 0 0,0 1 1,1-1-1,-1 0 0,0 0 0,0 0 0,0 0 0,0 1 0,0-1 0,0 0 1,0 0-1,0 0 0,0 0 0,1 0 0,-1 1 0,0-1 0,0 0 1,0 0-1,0 0 0,0 0 0,1 0 0,-1 0 0,0 0 0,0 0 0,0 0 1,0 0-1,1 1 0,-1-1 0,0 0 0,0 0 0,0 0 0,0 0 0,1 0 1,-1 0-1,0 0 0,0 0 0,0 0 0,0-1 0,1 1 0,-1 0 1,0 0-1,0 0 0,0 0 0,0 0 0,1 0 0,-1 0 0,15-10 2272,14-20-1546,36-40-331,-29 34-357,-1-2 1,-3-2-1,38-58 1,-79 137-689,-13 10 426,13-34-96,2 1 0,0 0 0,1 0 0,0 0 0,1 1-1,1 0 1,-2 28 0,5-44 2,1-1 0,0 1 0,0 0 0,0 0 0,0 0 0,0 0 0,1-1 0,-1 1 0,0 0 0,0 0 0,0 0 0,1 0 0,-1-1 0,0 1 0,1 0 0,-1 0 0,1-1 0,-1 1 0,1 0 0,-1-1 0,1 1 0,-1-1 0,1 1 0,0-1 0,-1 1 0,1-1 0,0 1 0,0-1 0,1 1 0,25-2-5026,4-10-1008</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7:53.619"/>
    </inkml:context>
    <inkml:brush xml:id="br0">
      <inkml:brushProperty name="width" value="0.025" units="cm"/>
      <inkml:brushProperty name="height" value="0.025" units="cm"/>
    </inkml:brush>
  </inkml:definitions>
  <inkml:trace contextRef="#ctx0" brushRef="#br0">202 13 11627,'0'0'13079,"-12"-3"-12476,4 1-538,5 0-56,0 1 0,0 0-1,0 0 1,0 1 0,0-1 0,0 0 0,0 1 0,-1 0 0,1 0 0,0 0-1,0 0 1,0 0 0,0 1 0,-1-1 0,1 1 0,0 0 0,0 0 0,0 0-1,0 1 1,0-1 0,1 1 0,-1-1 0,-3 4 0,-12 10-17,1 1 0,-17 21 1,30-33-20,0 0 0,1 0 0,0 1 0,0 0 0,0-1 0,0 1 0,1 0 0,0 0 0,0 1 1,0-1-1,1 0 0,-1 1 0,1-1 0,1 1 0,-1 6 0,1-12 18,1 1-1,-1 0 1,1-1-1,-1 1 1,1-1 0,-1 0-1,1 1 1,-1-1-1,1 1 1,-1-1 0,1 0-1,0 1 1,-1-1-1,1 0 1,0 0 0,-1 1-1,1-1 1,0 0-1,-1 0 1,1 0 0,0 0-1,0 0 1,-1 0-1,1 0 1,0 0 0,-1 0-1,2-1 1,21-1-22,-13-2 3,1-1-1,-1 0 0,1 0 0,-2-1 0,1 0 1,-1-1-1,0 0 0,0 0 0,-1-1 0,0-1 0,0 1 1,-1-1-1,0 0 0,7-13 0,-13 21 878,-3 44-588,-5 100 2136,7-139-2315,0-1 1,0 0-1,-1 1 0,1-1 0,-1 0 0,0 1 0,1-1 0,-2 0 0,1 0 0,0 0 0,-1 0 0,1 0 0,-1 0 0,0 0 0,0-1 0,0 1 1,0 0-1,0-1 0,-1 0 0,1 1 0,-1-1 0,0 0 0,1-1 0,-1 1 0,0 0 0,0-1 0,0 1 0,0-1 0,-4 1 0,0 0-24,1-1 0,0 0 0,0 0 0,-1-1 0,1 1 0,0-2 0,-1 1 0,1 0 0,0-1 0,-1-1 0,1 1 0,0-1 0,0 0 0,-10-4 0,16 6-171,0-1 0,0 1 0,-1 0 0,1 0 0,0-1 0,0 1 0,-1 0 0,1-1 0,0 1 0,0 0 0,0-1 0,0 1 0,0 0 0,0-1 0,-1 1 0,1 0 0,0-1 0,0 1 0,0-1 0,0 1 0,0 0 0,0-1 0,0 1 0,0 0 0,0-1 0,1 1 0,-1 0 0,0-1 0,0 1 0,0 0 0,0-1 0,0 1 0,1 0 0,-1-1 0,0 1 0,0 0 0,1-1 0,-1 1 0,0 0 0,0 0 0,1-1 0,-1 1 0,0 0 0,1 0 0,-1 0 0,20-18-5643,-13 12 908,10-10-8802</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7:54.030"/>
    </inkml:context>
    <inkml:brush xml:id="br0">
      <inkml:brushProperty name="width" value="0.025" units="cm"/>
      <inkml:brushProperty name="height" value="0.025" units="cm"/>
    </inkml:brush>
  </inkml:definitions>
  <inkml:trace contextRef="#ctx0" brushRef="#br0">1 40 13741,'0'0'5878,"9"-5"-2003,-3 2-3342,46-20 2435,-49 21-2815,1 1-1,-1 0 1,1 0 0,-1 0 0,1 0-1,-1 0 1,1 1 0,0 0 0,-1 0 0,1 0-1,0 0 1,-1 0 0,1 1 0,5 1-1,-8-2-147,-1 1 0,1 0 0,0 0 0,-1-1 0,1 1 0,-1 0 0,1 0 0,-1 0 0,1 0 0,-1 0 0,0-1 0,1 1 0,-1 0 0,0 0 0,0 0 0,0 0 0,0 0 0,0 0 0,0 0 0,0 0 0,0 0 0,0 0 0,0 0 0,0 0 0,-1 0 0,1 0 0,0 0 0,-1 0 0,1 0-1,-1-1 1,1 1 0,-1 0 0,0 1 0,-18 28 173,6-15-52,-1-1 0,0-1 0,0 0 0,-28 18 0,93-31-980,-20-7 358,-25 5 370,-1 1 0,1-1 0,0 1 0,0 1-1,-1-1 1,1 1 0,10 0 0,-16 1 116,0-1 0,1 0 0,-1 0 1,0 1-1,1-1 0,-1 0 0,0 1 1,0-1-1,1 0 0,-1 1 0,0-1 1,0 0-1,1 1 0,-1-1 0,0 0 1,0 1-1,0-1 0,0 1 0,0-1 0,0 0 1,0 1-1,0-1 0,0 1 0,0-1 1,0 1-1,0-1 0,0 0 0,0 1 1,0-1-1,0 1 0,0-1 0,0 0 1,0 1-1,-1-1 0,1 1 0,0-1 0,0 0 1,-1 1-1,-7 16 193,2-7 68,-1 0 0,-1-1 0,1 0 0,-14 12 0,17-18-297,1 0 1,-1 0-1,0 0 0,0 0 0,0 0 0,0-1 1,-1 0-1,1 0 0,-1 0 0,1-1 0,-1 1 1,0-1-1,-9 1 0,14-2-67,0 0-1,-1 0 1,1 0 0,0 0 0,-1 0-1,1 0 1,0 0 0,0 0-1,-1 0 1,1 0 0,0 0-1,-1 0 1,1 0 0,0 0-1,0-1 1,-1 1 0,1 0-1,0 0 1,0 0 0,-1 0-1,1-1 1,0 1 0,0 0 0,0 0-1,-1-1 1,1 1 0,0 0-1,0 0 1,0-1 0,0 1-1,0 0 1,0 0 0,-1-1-1,1 1 1,0 0 0,0-1-1,0 1 1,0 0 0,0-1-1,5-16-3590,15-13-3610,4 7-1099</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7:54.472"/>
    </inkml:context>
    <inkml:brush xml:id="br0">
      <inkml:brushProperty name="width" value="0.025" units="cm"/>
      <inkml:brushProperty name="height" value="0.025" units="cm"/>
    </inkml:brush>
  </inkml:definitions>
  <inkml:trace contextRef="#ctx0" brushRef="#br0">168 0 17809,'0'0'8029,"-7"8"-7906,0 3-114,0-1 0,1 1 1,0 1-1,0-1 0,1 1 1,1 0-1,0 0 0,1 1 1,0-1-1,1 1 0,-2 17 1,4-24-44,0-1 1,0 1-1,0-1 1,0 1-1,1 0 1,0-1-1,0 1 1,0-1-1,1 0 1,0 1-1,0-1 1,0 0-1,1 0 0,-1 0 1,1 0-1,0-1 1,7 8-1,-8-9 7,1-1 0,-1 1-1,0-1 1,0 1 0,0 0-1,-1 0 1,1 0 0,-1 0-1,1 0 1,-1 0-1,0 0 1,0 0 0,0 1-1,-1-1 1,1 0 0,-1 1-1,0-1 1,0 0 0,0 1-1,0-1 1,-1 0-1,1 1 1,-2 2 0,1-3 75,-1-1-1,1 1 1,-1-1 0,0 1 0,0-1 0,0 0 0,0 0-1,-1 0 1,1 0 0,-1-1 0,1 1 0,-1-1 0,1 1 0,-1-1-1,0 0 1,1 0 0,-1 0 0,0 0 0,0-1 0,0 1-1,0-1 1,0 1 0,0-1 0,0 0 0,-4-1 0,3 1-24,0 0 0,0-1 1,1 0-1,-1 0 0,0 0 1,1 0-1,-1 0 1,1-1-1,-1 1 0,1-1 1,-1 0-1,1 0 0,0 0 1,0 0-1,0-1 0,1 0 1,-1 1-1,0-1 0,1 0 1,0 0-1,-1 0 0,1 0 1,1-1-1,-1 1 1,0-1-1,-1-3 0,2 3-35,-1-1-1,1 0 0,0 1 0,0-1 1,0 0-1,0 0 0,1 0 0,0 0 1,0 0-1,0 0 0,1 1 0,0-1 1,0 0-1,0 0 0,0 0 0,1 1 1,0-1-1,-1 1 0,2-1 0,3-5 1,5-3 14,1 1 0,1 0 0,0 1 0,0 0 0,1 1 0,1 0 0,25-12 0,31-22 597,-71 44-548,1 0 0,-1 0 1,0 0-1,1 0 0,-1-1 0,0 1 0,1 0 0,-1 0 0,0 0 0,0-1 0,1 1 0,-1 0 0,0-1 0,0 1 0,1 0 0,-1 0 0,0-1 1,0 1-1,0 0 0,1-1 0,-1 1 0,0-1 0,0 1 0,0 0 0,0-1 0,0 1 0,0 0 0,0-1 0,0 1 0,0 0 0,0-1 1,0 1-1,0-1 0,0 1 0,0 0 0,0-1 0,0 1 0,-1 0 0,1-1 0,0 1 0,0 0 0,0-1 0,0 1 0,-1 0 0,1-1 0,-23-9 127,-30 1-2945,22 10-4425,18 3-1371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7:54.971"/>
    </inkml:context>
    <inkml:brush xml:id="br0">
      <inkml:brushProperty name="width" value="0.025" units="cm"/>
      <inkml:brushProperty name="height" value="0.025" units="cm"/>
    </inkml:brush>
  </inkml:definitions>
  <inkml:trace contextRef="#ctx0" brushRef="#br0">103 1 5029,'0'0'16874,"-5"9"-15624,-4 16-679,0 0 1,2 0 0,1 1 0,-6 51 0,11-70-591,-4 35-72,-5 24-3582,0-48 484,9-17 2989,1-1 0,0 0 0,-1 1-1,1-1 1,0 0 0,-1 1-1,1-1 1,0 0 0,-1 0 0,1 1-1,-1-1 1,1 0 0,0 0 0,-1 0-1,1 0 1,-1 1 0,1-1 0,-1 0-1,1 0 1,-1 0 0,1 0-1,-1 0 1,1 0 0,0 0 0,-1 0-1,1 0 1,-1 0 0,1-1 0,-1 1-1,1 0 1,-1 0 0,1 0-1,0-1 1,-1 1 0,1 0 0,-1 0-1,1-1 1,0 1 0,-1 0 0,1-1-1,0 1 1,-1 0 0,1-1-1,0 1 1,-1-1 0,-8-15-4343</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7:55.440"/>
    </inkml:context>
    <inkml:brush xml:id="br0">
      <inkml:brushProperty name="width" value="0.025" units="cm"/>
      <inkml:brushProperty name="height" value="0.025" units="cm"/>
    </inkml:brush>
  </inkml:definitions>
  <inkml:trace contextRef="#ctx0" brushRef="#br0">0 171 6246,'7'-14'2386,"0"-1"-1440,1-1 0,1 2 0,1-1 0,12-14 0,-17 23-454,1 0 1,-1 0 0,1 1-1,1-1 1,-1 1 0,1 1-1,0-1 1,0 1 0,0 1-1,1-1 1,-1 1 0,1 0-1,9-1 1,-14 3-400,0 0-1,-1 0 1,1 1-1,0-1 1,0 1-1,0 0 1,0 0-1,0 0 1,-1 0-1,1 1 1,0-1-1,0 1 1,0 0-1,-1 0 1,1 0-1,0 0 1,-1 0-1,1 0 1,3 3-1,-5-2-29,1 0 0,-1 0-1,1 0 1,-1 1 0,0-1 0,0 0-1,0 1 1,0-1 0,0 1-1,-1-1 1,1 1 0,-1 0-1,0-1 1,1 1 0,-1-1 0,-1 1-1,1 0 1,0-1 0,0 1-1,-1-1 1,-1 5 0,-2 6 76,-1 0 0,0 0 0,-1 0 1,0-1-1,-1 0 0,-1 0 0,0-1 0,-9 11 1,8-12-60,1 1 0,1-1 0,-1 2 1,2-1-1,0 1 0,0 0 1,1 0-1,-7 24 0,12-35-78,1 0 0,-1 0 0,0 0 0,1 0 0,-1 0 0,1 0 0,-1 0 0,1-1 0,-1 1 0,1 0 0,-1 0 0,1 0 0,0-1 0,0 1 0,-1 0 0,1-1 0,0 1 0,0-1 0,0 1 0,0-1 0,0 1 0,0-1 0,0 1 0,0-1 0,0 0 0,0 0 1,0 0-1,0 1 0,0-1 0,0 0 0,0 0 0,0 0 0,0 0 0,0-1 0,0 1 0,2-1 0,44-4 254,-30 0-256,-1-2-1,0 0 1,0-1-1,-1 0 1,0-1-1,-1-1 1,0 0-1,0-1 1,-1-1-1,17-19 1,-28 28 29,0-1 0,0 1 1,0-1-1,0 0 1,0 0-1,-1 0 0,0 0 1,1-9-1,-1 12-10,-1 0 0,0 1 1,1-1-1,-1 0 0,0 0 0,0 0 0,0 0 0,0 0 1,0 0-1,0 0 0,0 0 0,0 0 0,0 0 1,-1 0-1,1 0 0,0 0 0,-1 0 0,1 0 0,0 0 1,-1 0-1,1 0 0,-1 0 0,0 1 0,1-1 0,-1 0 1,0 0-1,1 1 0,-1-1 0,0 0 0,0 1 1,0-1-1,1 1 0,-1-1 0,0 1 0,0-1 0,0 1 1,0 0-1,0-1 0,0 1 0,0 0 0,0 0 1,-1 0-1,1 1-18,0 0 1,0 0 0,0 0-1,0 0 1,0 0-1,0 0 1,1 1-1,-1-1 1,0 0 0,1 0-1,-1 1 1,1-1-1,0 1 1,-1-1 0,1 0-1,0 1 1,0-1-1,0 1 1,0-1-1,0 1 1,0-1 0,0 0-1,1 3 1,5 35 317,-1-65 817,-5 12-4042,-2 4-3363,-1 3-821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3:05.992"/>
    </inkml:context>
    <inkml:brush xml:id="br0">
      <inkml:brushProperty name="width" value="0.025" units="cm"/>
      <inkml:brushProperty name="height" value="0.025" units="cm"/>
    </inkml:brush>
  </inkml:definitions>
  <inkml:trace contextRef="#ctx0" brushRef="#br0">2132 256 3427,'-7'-9'764,"-20"-25"-811,3 3 904,-53-53 0,66 74-664,0 1 1,0 0 0,-1 1-1,-1 0 1,1 1 0,-1 1-1,0 0 1,-1 0-1,-16-4 1,2 4 161,1 1-1,-1 1 1,0 2-1,0 1 1,-40 3 0,-141 26 66,-15 1-573,207-28 121,-231 19 141,213-14 57,0 1-1,1 2 1,0 1-1,0 2 1,-33 16-1,22-4-112,2 1 0,1 2-1,1 2 1,2 2 0,1 2-1,1 1 1,2 2 0,2 1-1,1 1 1,-41 66 0,40-49-75,3 0 1,2 2-1,3 2 1,2 0 0,3 1-1,2 1 1,-17 121-1,13-2 53,1 333 0,24-475 7,1 0 0,2 0-1,1 0 1,2-1 0,2 0 0,1-1-1,2 0 1,2-1 0,1 0-1,1-2 1,2 0 0,1-1-1,2-1 1,1-1 0,51 49-1,-44-50-21,1-3 0,1 0 0,2-3-1,0 0 1,1-2 0,1-2 0,1-2-1,1-1 1,0-2 0,1-1 0,0-2-1,1-3 1,0 0 0,59 1 0,-44-9 2,1-2 0,0-3 1,-1-2-1,0-3 1,-1-2-1,0-3 0,-1-2 1,0-2-1,54-29 1,-7-4 5,-3-5-1,-2-4 1,135-113 0,-183 133 247,-1-2-1,-3-3 1,-2-1 0,-2-1-1,48-76 1,-42 46 177,-4-2 1,-3-1-1,34-101 0,-42 90-305,-3-1-1,-5-2 1,-4 0-1,-4-2 0,-4 1 1,-2-125-1,-10 193-151,-1 1 0,-1 0 0,-1 0-1,-2 0 1,-1 1 0,0 0 0,-2 0 0,-23-45 0,21 52 12,-1 1 0,-1-1 1,0 2-1,-1 0 0,-1 0 1,-1 2-1,0 0 0,-1 0 1,0 2-1,-1 0 0,-27-14 1,11 11-49,0 1 0,-1 1 1,-1 2-1,0 2 1,0 1-1,-1 2 0,0 1 1,-46 0-1,-39 5-1128,-141 16 1,216-11 586,-61-2-2538,1-12-2706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7:55.821"/>
    </inkml:context>
    <inkml:brush xml:id="br0">
      <inkml:brushProperty name="width" value="0.025" units="cm"/>
      <inkml:brushProperty name="height" value="0.025" units="cm"/>
    </inkml:brush>
  </inkml:definitions>
  <inkml:trace contextRef="#ctx0" brushRef="#br0">82 0 17392,'0'0'8782,"-1"9"-8648,-4 19 209,-1-1 1,-1 1 0,-13 31 0,9-29 84,1 0-1,2 1 1,-5 31-1,13-61-423,0-1-1,0 1 1,0-1 0,0 1-1,0-1 1,0 1 0,0-1-1,0 1 1,0-1 0,0 1-1,0 0 1,0-1 0,0 1-1,0-1 1,0 1 0,1-1-1,-1 1 1,0-1 0,0 0-1,1 1 1,-1-1 0,0 1-1,1-1 1,-1 1 0,0-1-1,1 0 1,-1 1 0,1-1-1,-1 0 1,1 0 0,-1 1-1,1-1 1,20-2 224,19-18 101,-26 9-328,0-2-1,17-19 1,18-17-686,-53 91 92,-10-9 706,11-27-180,0 0 0,1-1 0,-1 2 1,1-1-1,0 0 0,1 0 0,-2 9 1,4-14-318,-1-1 0,1 1 0,-1-1 0,0 0 0,1 1 0,-1-1 1,1 0-1,-1 0 0,1 1 0,-1-1 0,1 0 0,0 0 0,-1 0 1,1 0-1,-1 1 0,1-1 0,-1 0 0,1 0 0,-1 0 1,1 0-1,0 0 0,-1-1 0,1 1 0,-1 0 0,1 0 0,-1 0 1,1 0-1,-1-1 0,1 1 0,0-1 0,14-7-13175</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7:56.595"/>
    </inkml:context>
    <inkml:brush xml:id="br0">
      <inkml:brushProperty name="width" value="0.025" units="cm"/>
      <inkml:brushProperty name="height" value="0.025" units="cm"/>
    </inkml:brush>
  </inkml:definitions>
  <inkml:trace contextRef="#ctx0" brushRef="#br0">49 53 769,'0'0'13394,"-9"5"-10570,-26 16-844,35-21-1894,0 0 0,-1 0-1,1 0 1,0 0-1,0 0 1,0 0 0,-1 0-1,1 0 1,0 0 0,0 0-1,0 0 1,-1 0-1,1 1 1,0-1 0,0 0-1,0 0 1,-1 0-1,1 0 1,0 0 0,0 1-1,0-1 1,0 0 0,0 0-1,0 0 1,0 1-1,-1-1 1,1 0 0,0 0-1,0 0 1,0 1 0,0-1-1,0 0 1,0 0-1,0 1 1,0-1 0,0 0-1,0 0 1,0 0 0,0 1-1,0-1 1,0 0-1,0 0 1,0 0 0,0 1-1,1-1 1,11 3 1281,15-3-192,-20-2-1007,-1-1-1,0 1 1,0-1-1,0 0 1,0-1-1,10-7 1,-14 9-136,1 0-1,-1 0 1,0 0 0,1 0 0,-1 0 0,0 0 0,-1-1-1,1 1 1,0-1 0,-1 1 0,1-1 0,-1 0 0,0 1-1,0-1 1,0 0 0,0 0 0,1-4 0,-3 6-43,1 1 0,-1-1 1,1 0-1,0 0 0,-1 1 1,0-1-1,1 0 0,-1 1 1,1-1-1,-1 1 0,0-1 1,1 0-1,-1 1 0,0-1 1,0 1-1,1 0 0,-1-1 1,0 1-1,0 0 0,0-1 1,0 1-1,1 0 0,-1 0 1,0 0-1,0 0 0,0 0 1,0 0-1,0 0 0,0 0 1,1 0-1,-1 0 0,0 0 1,-1 1-1,-31 6-384,28-4 381,1 0 0,0 1 0,0-1 0,1 1 0,-1 0 0,1 0 0,-1 0 0,1 0 0,1 0 0,-1 1 0,0-1 0,1 1 0,0 0-1,0 0 1,1 0 0,-1 0 0,1 0 0,0 0 0,0 0 0,1 0 0,0 0 0,0 0 0,1 9 0,0-13 13,0 0 0,0 0 0,0 0 0,0 0 0,0 0 0,1 0 0,-1 0 0,0-1-1,1 1 1,-1 0 0,1-1 0,-1 1 0,1-1 0,-1 0 0,1 1 0,-1-1 0,1 0 0,-1 0 0,1 0-1,-1 0 1,1 0 0,-1 0 0,1 0 0,-1-1 0,3 0 0,41-9 104,-33 5-93,-1 0 0,1-1 0,-1 0 0,0-1-1,-1 0 1,0-1 0,0 0 0,-1-1 0,1 1 0,-2-2 0,0 1-1,11-17 1,-28 44-193,3-6 222,1-1 0,-1 1 1,2 0-1,0 0 1,0 0-1,1 1 0,1-1 1,-2 16-1,4-27-67,0 0 0,0 0 0,0 0 0,1 0-1,-1 0 1,0 0 0,0 0 0,1-1 0,-1 1 0,0 0 0,1 0 0,-1 0 0,1 0 0,-1-1-1,1 1 1,0 0 0,-1-1 0,1 1 0,0 0 0,-1-1 0,1 1 0,0-1 0,0 1-1,-1-1 1,1 1 0,0-1 0,0 0 0,0 1 0,0-1 0,0 0 0,0 0 0,0 0-1,-1 1 1,1-1 0,0 0 0,0 0 0,0 0 0,0-1 0,0 1 0,0 0 0,0 0-1,0 0 1,0-1 0,1 1 0,1-1-456,1 0 0,0 0-1,0-1 1,-1 1 0,1-1 0,-1 1 0,1-1-1,-1 0 1,6-5 0,9-16-5127,-2-2-3218</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7:56.936"/>
    </inkml:context>
    <inkml:brush xml:id="br0">
      <inkml:brushProperty name="width" value="0.025" units="cm"/>
      <inkml:brushProperty name="height" value="0.025" units="cm"/>
    </inkml:brush>
  </inkml:definitions>
  <inkml:trace contextRef="#ctx0" brushRef="#br0">0 1 12908,'0'0'10955,"46"10"-24248</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7:57.317"/>
    </inkml:context>
    <inkml:brush xml:id="br0">
      <inkml:brushProperty name="width" value="0.025" units="cm"/>
      <inkml:brushProperty name="height" value="0.025" units="cm"/>
    </inkml:brush>
  </inkml:definitions>
  <inkml:trace contextRef="#ctx0" brushRef="#br0">20 0 9449,'0'0'10228,"0"11"-8984,-20 173 3320,21-184-4561,-1 1-1,0-1 0,0 0 1,1 1-1,-1-1 0,0 0 1,0 0-1,1 1 0,-1-1 0,1 0 1,-1 0-1,0 1 0,1-1 1,-1 0-1,0 0 0,1 0 1,-1 0-1,1 1 0,-1-1 0,1 0 1,-1 0-1,0 0 0,1 0 1,-1 0-1,1 0 0,-1 0 1,0 0-1,1 0 0,-1-1 1,1 1-1,-1 0 0,1 0 0,-1 0 1,0 0-1,1-1 0,-1 1 1,0 0-1,1 0 0,0-1 1,17-7 177,3-7-399,-1 0-1,28-28 1,15-12-41,-63 55 259,0-1 1,1 1 0,-1 0 0,0 0 0,0-1 0,0 1-1,1 0 1,-1-1 0,0 1 0,0 0 0,1 0 0,-1 0-1,0-1 1,1 1 0,-1 0 0,0 0 0,1 0 0,-1 0 0,0 0-1,1-1 1,-1 1 0,0 0 0,1 0 0,-1 0 0,0 0-1,1 0 1,-1 0 0,0 0 0,1 0 0,-1 0 0,0 0 0,1 1-1,-1-1 1,0 0 0,1 0 0,-1 0 0,0 0 0,1 0-1,-1 1 1,0-1 0,1 0 0,-1 0 0,0 0 0,1 1-1,-3 19 201,-13 24 115,11-36-434,1-2-81,1 0 1,-1 0-1,1 1 0,0-1 1,0 0-1,0 8 1,9-18-6837,6-13 811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7:57.710"/>
    </inkml:context>
    <inkml:brush xml:id="br0">
      <inkml:brushProperty name="width" value="0.025" units="cm"/>
      <inkml:brushProperty name="height" value="0.025" units="cm"/>
    </inkml:brush>
  </inkml:definitions>
  <inkml:trace contextRef="#ctx0" brushRef="#br0">71 0 17072,'0'0'3993,"0"8"-2781,-4 31-304,-2-1 0,-2 0 0,-12 38-1,-10 46-780,29-119-305,1 1 0,-1-1 0,1 1 0,-1-1-1,1 0 1,0 1 0,0-1 0,0 1 0,1-1-1,-1 1 1,3 5 0,11 4-4851,12-9-3525,-11-4 1923</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7:58.074"/>
    </inkml:context>
    <inkml:brush xml:id="br0">
      <inkml:brushProperty name="width" value="0.025" units="cm"/>
      <inkml:brushProperty name="height" value="0.025" units="cm"/>
    </inkml:brush>
  </inkml:definitions>
  <inkml:trace contextRef="#ctx0" brushRef="#br0">91 0 10698,'0'0'10789,"-9"10"-10261,-4 4-320,0 2-1,-15 22 0,24-33-127,1 1 1,0-1-1,0 1 0,0-1 0,1 1 1,0 0-1,0 0 0,1 0 1,-1 0-1,1 0 0,1 0 0,-1 0 1,1 1-1,0 8 0,1-14-66,0 1-1,-1-1 1,1 0-1,0 0 1,-1 0-1,1 0 1,0 0-1,0 0 1,0 0-1,0 0 1,0 0-1,0 0 0,0-1 1,0 1-1,0 0 1,1-1-1,-1 1 1,0-1-1,0 1 1,1-1-1,-1 1 1,0-1-1,1 0 1,-1 0-1,0 0 1,1 0-1,-1 0 1,2 0-1,41-3 167,-27-3-540,1 0-1,-1-1 0,0-1 0,0 0 0,-1-1 0,0-1 0,14-12 0,4-1 521,-34 23-135,0 0 1,0-1 0,0 1 0,1 0 0,-1 0 0,0-1 0,0 1 0,1 0 0,-1 0 0,0 0-1,1-1 1,-1 1 0,0 0 0,1 0 0,-1 0 0,0 0 0,1 0 0,-1 0 0,1 0 0,-1-1-1,0 1 1,1 0 0,-1 0 0,0 0 0,1 1 0,-1-1 0,0 0 0,1 0 0,-1 0 0,0 0-1,1 0 1,-1 0 0,1 0 0,-1 1 0,0-1 0,0 0 0,1 0 0,-1 0 0,0 1-1,1-1 1,-1 0 0,0 0 0,0 1 0,0-1 0,1 0 0,-1 1 0,0-1 0,0 0 0,0 1-1,1-1 1,-1 0 0,0 1 0,0-1 0,0 0 0,0 1 0,0-1 0,0 1 0,0-1 0,0 1 0,-2 32 870,1-2-501,5-29-614,-1-1 1,0 0-1,1-1 1,-1 1-1,1-1 1,0 1-1,-1-1 1,1 0-1,-1 0 1,1-1-1,-1 1 1,1-1-1,5-1 1,16-8-2884,4-5-1974</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7:58.418"/>
    </inkml:context>
    <inkml:brush xml:id="br0">
      <inkml:brushProperty name="width" value="0.025" units="cm"/>
      <inkml:brushProperty name="height" value="0.025" units="cm"/>
    </inkml:brush>
  </inkml:definitions>
  <inkml:trace contextRef="#ctx0" brushRef="#br0">197 157 7335,'0'0'12994,"0"-9"-11238,1-27-630,-1 36-1083,0-1-1,0 0 0,0 1 1,0-1-1,0 0 1,-1 1-1,1-1 0,0 0 1,0 1-1,-1-1 0,1 0 1,0 1-1,-1-1 1,1 1-1,0-1 0,-1 1 1,1-1-1,-1 1 1,1-1-1,-1 1 0,1-1 1,-1 1-1,0-1 0,1 1 1,-1 0-1,1-1 1,-1 1-1,0 0 0,1 0 1,-1-1-1,0 1 1,1 0-1,-1 0 0,0 0 1,1 0-1,-3 0 0,-24 2 156,25-1-127,-7 1 54,1 1 0,-1 1-1,1-1 1,0 1 0,0 1 0,0-1 0,1 1 0,-1 1 0,-12 12 0,14-13 10,1 0 0,0 0 0,0 1 0,0 0 0,1 0 1,-1 0-1,1 0 0,1 1 0,-1 0 0,1 0 0,0 0 0,-2 10 0,5-16-129,-1 1 0,1-1 0,0 0 0,0 0-1,0 0 1,0 0 0,0 0 0,0 0 0,1 0 0,-1 1 0,0-1-1,0 0 1,1 0 0,-1 0 0,1 0 0,-1 0 0,1 0 0,-1 0-1,1 0 1,0 0 0,-1-1 0,1 1 0,0 0 0,0 0 0,-1 0-1,1-1 1,0 1 0,1 0 0,1 0 10,0 0 1,-1 0-1,1 0 0,0 0 0,0-1 1,0 1-1,0-1 0,0 0 0,0 0 1,5-1-1,2 0 27,0-1 1,0 0-1,0-1 0,-1 0 0,18-8 1,-9 1-100,-1 0 0,0-2 1,-1 0-1,-1-1 0,26-28 0,-33 33 67,-1-1-1,0 0 0,-1 0 0,0 0 0,0-1 0,-1 0 0,0 0 0,-1-1 0,0 1 1,-1-1-1,0 0 0,1-12 0,-4 22 3,0 1 0,1-1 0,-1 1 0,0-1-1,0 1 1,0-1 0,0 1 0,0-1 0,0 1 0,0-1 0,0 1 0,0-1 0,0 1 0,0-1 0,0 1 0,0-1-1,0 1 1,-1-1 0,1 1 0,0-1 0,0 1 0,0-1 0,-1 1 0,1-1 0,0 1 0,-1 0 0,1-1 0,0 1-1,-1 0 1,1-1 0,-1 1 0,1 0 0,-1-1 0,0 1 0,-17 7 64,-15 26-174,26-24 116,1 1 0,0 0-1,1 1 1,-9 21-1,13-28-288,-1 1 0,1 0 1,0 0-1,0 0 0,0 0 0,0 0 0,1 0 0,0 0 0,0 0 0,1 0 0,-1-1 0,1 1 0,0 0 0,2 6 1,9 3-4296,8-8-3602</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7:58.921"/>
    </inkml:context>
    <inkml:brush xml:id="br0">
      <inkml:brushProperty name="width" value="0.025" units="cm"/>
      <inkml:brushProperty name="height" value="0.025" units="cm"/>
    </inkml:brush>
  </inkml:definitions>
  <inkml:trace contextRef="#ctx0" brushRef="#br0">106 0 14798,'0'0'4660,"-8"12"-2834,-7 10-1030,1-5-244,1 2-1,1-1 1,1 2-1,1-1 1,-12 31-1,22-49-551,0 0-1,0-1 1,0 1-1,1 0 1,-1-1-1,0 1 1,0-1-1,1 1 1,-1-1-1,0 1 1,1 0-1,-1-1 1,0 1-1,1-1 1,-1 0 0,1 1-1,-1-1 1,1 1-1,-1-1 1,1 0-1,-1 1 1,1-1-1,-1 0 1,1 1-1,0-1 1,-1 0-1,1 0 1,-1 0-1,1 1 1,0-1-1,-1 0 1,1 0-1,0 0 1,-1 0-1,1 0 1,0 0-1,-1 0 1,1-1-1,-1 1 1,1 0-1,0 0 1,-1 0-1,2-1 1,36-5-151,-34 5 110,28-6-843,0 2 1,1 1-1,63 0 1,-95 4 865,0 0-1,1 0 1,-1 0 0,0 0-1,0 0 1,1 0 0,-1 0 0,0 1-1,0-1 1,1 1 0,-1-1 0,0 1-1,0-1 1,0 1 0,0 0 0,0-1-1,0 1 1,0 0 0,0 0-1,1 1 1,-1-1 38,-1 0-1,0-1 0,0 1 0,1 0 1,-1 0-1,0 0 0,0 0 1,0 0-1,0 0 0,0 0 1,0 0-1,-1 0 0,1-1 0,0 1 1,0 0-1,-1 0 0,1 0 1,0 0-1,-1 0 0,0 1 1,-2 2 216,0 1 0,0-1 0,-1 0 0,1 0 0,-1 0 1,0 0-1,-8 4 0,-3 2 593,-1-1 0,-1-1 1,-30 11-1,38-16-759,-1 0 1,1-1-1,0 0 0,-1 0 1,0-1-1,1 0 1,-1-1-1,-17-2 0,26 2-198,0 0 0,1 0-1,-1-1 1,1 1 0,-1 0-1,1 0 1,-1-1 0,1 1-1,-1 0 1,1-1 0,0 1-1,-1-1 1,1 1-1,0-1 1,-1 1 0,1-1-1,0 1 1,-1-1 0,1 1-1,0-1 1,0 1 0,-1-1-1,1 1 1,0-1 0,0 1-1,0-1 1,0 0 0,0 1-1,0-1 1,0 1 0,0-1-1,0 1 1,0-1 0,0 0-1,0 1 1,0-1-1,1 1 1,-1-1 0,0 1-1,1-2 1,11-20-7272,8 6 310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7:59.252"/>
    </inkml:context>
    <inkml:brush xml:id="br0">
      <inkml:brushProperty name="width" value="0.025" units="cm"/>
      <inkml:brushProperty name="height" value="0.025" units="cm"/>
    </inkml:brush>
  </inkml:definitions>
  <inkml:trace contextRef="#ctx0" brushRef="#br0">132 77 12556,'0'0'3171,"7"-2"75,-2 1-2813,52-17 3526,-54 17-3807,-1 0 1,0 0 0,1 0 0,-1 0 0,0 0 0,0-1 0,0 1 0,0-1-1,0 1 1,0-1 0,0 0 0,-1 1 0,1-1 0,-1 0 0,1 0 0,-1 0-1,0 0 1,0-1 0,0 1 0,0 0 0,0 0 0,0-1 0,0-3 0,-1 5-122,-1 0 1,0 1 0,0-1-1,1 0 1,-1 0 0,0 1 0,0-1-1,0 0 1,0 1 0,0-1 0,0 1-1,0 0 1,0-1 0,0 1-1,0 0 1,0-1 0,0 1 0,0 0-1,-1 0 1,1 0 0,0 0-1,0 0 1,0 0 0,0 0 0,-2 1-1,-32 1 426,23 1-478,-1 1 0,1 1 0,1 0 0,-1 0 0,1 2 0,-1-1 0,2 1 0,-1 1 0,1 0 0,0 0 0,1 1 0,0 0 0,-12 16 0,19-24 16,1 1 0,0-1-1,-1 1 1,1-1 0,0 1-1,0-1 1,0 1 0,0 0-1,0-1 1,1 1 0,-1 0 0,0 0-1,1 0 1,-1-1 0,1 1-1,0 0 1,0 0 0,0 0-1,-1 0 1,2 0 0,-1 0-1,1 3 1,0-4-40,0 1 1,0-1-1,0 1 0,0-1 0,1 0 0,-1 0 1,0 1-1,1-1 0,-1 0 0,1 0 1,0 0-1,-1-1 0,1 1 0,0 0 0,-1 0 1,1-1-1,0 1 0,3-1 0,10 3-1290,1-2 0,0 0-1,0-1 1,16-2-1,9-2-5070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7:59.641"/>
    </inkml:context>
    <inkml:brush xml:id="br0">
      <inkml:brushProperty name="width" value="0.025" units="cm"/>
      <inkml:brushProperty name="height" value="0.025" units="cm"/>
    </inkml:brush>
  </inkml:definitions>
  <inkml:trace contextRef="#ctx0" brushRef="#br0">177 1 8456,'0'0'14697,"-9"0"-14196,0 0-466,0 1 0,0 0 0,1 1 0,-1-1 0,1 2 0,-1-1-1,1 1 1,0 1 0,0-1 0,0 1 0,0 1 0,1-1 0,0 1-1,0 1 1,0-1 0,-8 10 0,12-12-53,1-1 1,-1 1 0,1-1-1,0 1 1,0-1-1,0 1 1,0 0-1,1 0 1,-1 0-1,0 4 1,1-7 10,1 1 1,0-1-1,0 1 1,0-1-1,0 1 1,0-1-1,0 1 1,0-1 0,0 1-1,0 0 1,1-1-1,-1 1 1,0-1-1,0 1 1,0-1-1,1 1 1,-1-1-1,0 1 1,0-1-1,1 0 1,-1 1-1,0-1 1,1 1 0,-1-1-1,1 1 1,23 5-147,147-12-2185,-170 6 2346,0 0 1,0-1-1,0 1 0,0 0 1,0 0-1,0 0 0,0 0 0,0 0 1,0 0-1,0 1 0,0-1 0,0 0 1,0 0-1,0 1 0,0-1 0,0 1 1,0-1-1,0 1 0,0-1 0,0 1 1,0-1-1,0 1 0,0 0 0,-1 0 1,1-1-1,0 1 0,0 0 0,-1 0 1,1 0-1,-1 0 0,1 0 0,-1 0 1,1 0-1,-1 0 0,0 0 0,1 0 1,-1 0-1,0 0 0,0 0 0,0 0 1,1 0-1,-1 0 0,0 0 0,-1 2 1,0 0 166,1 0 0,-1 0-1,0 0 1,-1-1 0,1 1 0,-1 0 0,1-1 0,-1 1 0,0-1 0,0 1 0,0-1-1,0 0 1,0 0 0,-4 3 0,-2 1-99,1-2 0,-1 1 1,0-1-1,0 0 0,-1-1 0,1 1 0,-1-2 0,0 1 1,0-1-1,0-1 0,0 0 0,0 0 0,0-1 0,-14 0 0,22 0-288,-1-1 0,1 1 0,0 0 0,0 0 0,0-1 0,-1 1 0,1-1 0,0 1 0,0-1 0,0 1 0,0-1 0,0 0 0,0 1 0,0-1-1,0 0 1,0 0 0,0 0 0,1 0 0,-1 1 0,0-1 0,0-1 0,0 0 0,-4-18-7402,4 1-4595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1:43:24.161"/>
    </inkml:context>
    <inkml:brush xml:id="br0">
      <inkml:brushProperty name="width" value="0.025" units="cm"/>
      <inkml:brushProperty name="height" value="0.025" units="cm"/>
    </inkml:brush>
  </inkml:definitions>
  <inkml:trace contextRef="#ctx0" brushRef="#br0">0 244 10954,'0'1'17,"0"0"-1,1 0 0,-1 0 0,0 0 0,1 0 0,-1 0 0,1 0 0,-1 0 1,1 0-1,-1 0 0,1 0 0,0 0 0,-1 0 0,1 0 0,0 0 1,0-1-1,0 1 0,0 0 0,0-1 0,0 1 0,0 0 0,0-1 0,0 1 1,0-1-1,0 0 0,1 1 0,36 8 535,-30-8-358,70 8 534,1-4-1,126-8 0,-151 2-625,794-51 1088,-410 20-307,434-16 165,748-59-2628,-1422 86-1686,-10-5-2306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3:21.247"/>
    </inkml:context>
    <inkml:brush xml:id="br0">
      <inkml:brushProperty name="width" value="0.025" units="cm"/>
      <inkml:brushProperty name="height" value="0.025" units="cm"/>
    </inkml:brush>
  </inkml:definitions>
  <inkml:trace contextRef="#ctx0" brushRef="#br0">814 15 8488,'-25'-1'69,"0"1"0,0 2 0,0 0 0,0 2 1,0 1-1,1 1 0,0 0 0,0 2 0,1 1 0,0 1 0,0 1 0,1 1 0,1 1 0,0 1 1,1 0-1,0 2 0,-26 27 0,9-6-62,1 2-1,2 2 1,2 1 0,2 2 0,1 1-1,3 1 1,1 1 0,3 1 0,2 1-1,2 1 1,2 0 0,3 1 0,1 1 0,-7 98-1,15-56 18,5 1 0,3-1 0,23 125 0,-20-181-17,25 157 486,77 253 0,-105-435-384,0 0-1,1 0 0,1-1 1,0 0-1,1 0 1,0-1-1,0 0 0,1 0 1,1 0-1,11 10 1,-16-18-64,0 0 0,1 1 0,0-1 0,-1-1 0,1 1 0,0-1 0,1 0 0,-1 0 1,0 0-1,0-1 0,1 0 0,-1 0 0,1 0 0,-1-1 0,1 0 0,-1 0 1,1 0-1,0 0 0,-1-1 0,0 0 0,1 0 0,-1-1 0,0 0 0,1 0 1,-1 0-1,0 0 0,6-5 0,8-4 85,-1 0-1,0-2 1,-1 0-1,29-30 1,57-71 84,-98 108-211,83-103-62,-5-4-1,-4-4 1,-6-3 0,84-186 0,-112 202 55,-6-2 1,-3-2 0,-6-1 0,-4-2 0,22-224 0,-46 307 13,4-147 45,-7 159 36,0 0 1,-1 0-1,0 1 0,-2-1 0,0 0 0,0 1 1,-2 0-1,-9-20 0,10 27 16,-1 0 1,0 1-1,-1 0 1,1 0-1,-1 1 1,0 0-1,-1 0 1,0 0-1,0 1 1,0 0-1,0 1 1,-1 0-1,0 0 1,0 1-1,0 0 1,0 1-1,0 0 1,0 0-1,-19-1 0,1 1-114,-1 2-1,0 0 0,1 2 1,-1 1-1,-44 10 0,39-4-171,0 2 0,1 1 0,0 1 0,-38 23 0,-113 81-2289,67-40-329,19-19-561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7:59.986"/>
    </inkml:context>
    <inkml:brush xml:id="br0">
      <inkml:brushProperty name="width" value="0.025" units="cm"/>
      <inkml:brushProperty name="height" value="0.025" units="cm"/>
    </inkml:brush>
  </inkml:definitions>
  <inkml:trace contextRef="#ctx0" brushRef="#br0">136 39 16111,'0'0'10490,"0"-7"-10506,1 6 17,-1 0-1,0 0 1,0-1-1,1 1 0,-1 0 1,0 0-1,-1-1 1,1 1-1,0 0 1,0 0-1,0-1 1,-1 1-1,1 0 1,0 0-1,-1 0 1,0-1-1,1 1 0,-1 0 1,1 0-1,-1 0 1,0 0-1,0 0 1,-1-1-1,0 1 1,0 1 0,1-1 0,-1 1 0,0 0 0,1 0 1,-1 0-1,0 0 0,1 0 0,-1 0 0,0 1 0,1-1 0,-1 0 0,0 1 0,1-1 0,-1 1 0,1 0 0,-1 0 0,1-1 0,-1 1 0,1 0 0,-1 0 0,1 0 0,0 1 0,-2 0 1,-9 8-12,-1 0 1,1 0 0,-12 16-1,21-24 21,1 0 0,0 1 0,0-1 0,0 1 0,0 0 0,0-1 0,1 1 0,-1 0-1,1 0 1,0 0 0,0 0 0,0 0 0,0 0 0,0 1 0,1-1 0,-1 0 0,1 0 0,0 1-1,0-1 1,0 0 0,0 0 0,2 6 0,-1-7-8,0-1 1,0 0-1,1 1 0,-1-1 1,0 0-1,1 0 0,-1 0 0,1 0 1,-1 0-1,1 0 0,-1-1 1,1 1-1,0 0 0,-1-1 0,1 0 1,0 1-1,0-1 0,-1 0 1,1 0-1,3 0 0,45 0-385,-38-1 33,-2 1-322,-1-1 0,0 0 0,1-1 0,-1 0 0,15-5 0,-18 4-502,-1 1 1,1-1-1,-1 0 1,0 0-1,10-7 1,0-5-5773</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8:00.454"/>
    </inkml:context>
    <inkml:brush xml:id="br0">
      <inkml:brushProperty name="width" value="0.025" units="cm"/>
      <inkml:brushProperty name="height" value="0.025" units="cm"/>
    </inkml:brush>
  </inkml:definitions>
  <inkml:trace contextRef="#ctx0" brushRef="#br0">111 1 14382,'-5'12'2765,"-16"43"147,-34 98 3301,47-129-5826,2 0 1,1 0-1,1 0 0,-2 38 0,6-61-391,0 0-1,0-1 1,0 1 0,-1 0-1,1 0 1,0-1 0,0 1-1,1 0 1,-1 0-1,0-1 1,0 1 0,0 0-1,0 0 1,1-1 0,-1 1-1,0 0 1,1 0 0,-1-1-1,0 1 1,1-1-1,-1 1 1,1 0 0,-1-1-1,1 1 1,-1-1 0,1 1-1,0-1 1,-1 1 0,2 0-1,0-1-32,-1 0 0,0 0-1,0-1 1,1 1 0,-1 0 0,0-1-1,1 1 1,-1 0 0,0-1 0,0 0-1,0 1 1,1-1 0,-1 0 0,0 1-1,1-2 1,36-36-1420,-37 38 1442,18-25-845,19-22 54,-36 44 789,0 1 1,1 0 0,-1-1-1,1 1 1,0 0-1,0 0 1,0 1 0,0-1-1,0 1 1,0-1 0,1 1-1,-1 0 1,5-1-1,-7 3 20,0 0-1,0-1 0,0 1 1,-1 0-1,1 0 0,0 0 0,-1 1 1,1-1-1,-1 0 0,1 0 0,-1 0 1,1 0-1,-1 0 0,0 1 0,0-1 1,1 0-1,-1 0 0,0 0 0,0 1 1,0-1-1,0 0 0,-1 0 0,1 2 1,-3 35 594,0-29-429,-1 0 0,0-1 0,0 0 0,-1 0 0,0 0 0,0 0 0,-1-1 0,0 0 0,0 0 0,-1 0 0,0-1 0,0 0 0,0-1 0,-9 6-1,14-10-359,35-4-80,56-25-155,-44 4-3083,-42 22 2465,0 0 1,0 0 0,0-1 0,0 0 0,-1 1-1,1-1 1,-1 0 0,4-7 0,-1-5-6579</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8:00.802"/>
    </inkml:context>
    <inkml:brush xml:id="br0">
      <inkml:brushProperty name="width" value="0.025" units="cm"/>
      <inkml:brushProperty name="height" value="0.025" units="cm"/>
    </inkml:brush>
  </inkml:definitions>
  <inkml:trace contextRef="#ctx0" brushRef="#br0">0 0 11627,'0'0'11371,"73"0"-11179,-40 6-128,5 0-448,-3 2-1090,-1 0-1921,-3 2-3267</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8:01.193"/>
    </inkml:context>
    <inkml:brush xml:id="br0">
      <inkml:brushProperty name="width" value="0.025" units="cm"/>
      <inkml:brushProperty name="height" value="0.025" units="cm"/>
    </inkml:brush>
  </inkml:definitions>
  <inkml:trace contextRef="#ctx0" brushRef="#br0">13 1 10025,'0'0'14889,"-2"8"-13949,-8 29-390,9-36-539,1 0 0,0-1 0,0 1 1,0 0-1,0 0 0,0 0 0,1 0 0,-1-1 1,0 1-1,0 0 0,0 0 0,1 0 1,-1-1-1,0 1 0,1 0 0,-1 0 1,1-1-1,-1 1 0,1 0 0,-1-1 0,1 1 1,0 0-1,-1-1 0,1 1 0,0-1 1,-1 1-1,1-1 0,0 1 0,0-1 0,-1 0 1,1 1-1,0-1 0,0 0 0,0 0 1,-1 0-1,1 1 0,1-1 0,33 2-289,-31-2 172,28-1-836,52-10 0,-53 6 595,54-3 0,-84 8 357,-1 0 1,0 0 0,1 0-1,-1 0 1,0 1-1,1-1 1,-1 0-1,0 0 1,1 0-1,-1 0 1,0 0 0,1 0-1,-1 0 1,0 1-1,0-1 1,1 0-1,-1 0 1,0 1-1,1-1 1,-1 0 0,0 0-1,0 1 1,0-1-1,1 0 1,-1 0-1,0 1 1,0-1-1,0 0 1,0 1-1,1-1 1,-1 0 0,0 1-1,0 0-1,0-1 0,0 1 0,0-1 0,1 1 1,-1-1-1,0 1 0,0-1 0,1 0 0,-1 1 0,0-1 0,0 1 0,1-1 0,-1 0 0,1 1 0,-1-1 0,0 0 0,1 1 0,-1-1 0,1 0 1,-1 0-1,0 1 0,1-1 0,-1 0 0,1 0 0,-1 0 0,1 0 0,-1 0 0,1 0 0,-1 0 0,1 0 0,-1 0 0,1 0 0,0 0 1,3 0-87,1-1 1,-1 1 0,0 0 0,1 1 0,-1-1 0,0 1 0,1-1 0,-1 1 0,0 1-1,0-1 1,0 0 0,0 1 0,0 0 0,0 0 0,0 0 0,0 1 0,-1-1 0,1 1-1,-1 0 1,0 0 0,0 0 0,0 0 0,0 1 0,-1-1 0,1 1 0,-1-1 0,0 1-1,0 0 1,0 0 0,0 0 0,-1 0 0,0 0 0,0 1 0,1 3 0,3 19 131,-1 0 0,-1 0-1,-1 1 1,-2-1 0,0 0 0,-7 40 0,5-57 183,0 0-1,0 0 0,-1 0 1,-1-1-1,1 1 1,-2-1-1,1 0 1,-10 15-1,12-22-147,0 1 0,0-1 0,0 1 0,0-1 0,-1 1-1,1-1 1,0 0 0,-1 0 0,0 0 0,1-1 0,-1 1 0,0 0-1,0-1 1,0 0 0,0 0 0,0 0 0,0 0 0,0 0 0,-1-1-1,1 1 1,0-1 0,0 0 0,0 0 0,-1 0 0,1 0 0,0-1 0,0 1-1,0-1 1,-1 0 0,1 0 0,-4-2 0,4 1-64,-1 0 0,1-1 0,0 1 0,-1-1 0,1 0 0,1 0-1,-1 0 1,0-1 0,1 1 0,0-1 0,-1 1 0,1-1 0,1 0 0,-1 0 0,0 0 0,1 0 0,0 0 0,-1-5 0,0-2-234,0 0 1,0 0-1,1 0 0,0-1 1,2-18-1,0 21 109,1-1 0,0 1 0,1-1 0,0 1 0,1 0 0,-1 0-1,2 1 1,-1-1 0,1 1 0,1 0 0,-1 0 0,1 1 0,1-1 0,-1 1 0,1 1 0,1-1 0,-1 1 0,1 1 0,14-9-1,-1 2-540,0 0 0,34-11-1,44-11-4691,-48 19-3546</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8:16.367"/>
    </inkml:context>
    <inkml:brush xml:id="br0">
      <inkml:brushProperty name="width" value="0.025" units="cm"/>
      <inkml:brushProperty name="height" value="0.025" units="cm"/>
    </inkml:brush>
  </inkml:definitions>
  <inkml:trace contextRef="#ctx0" brushRef="#br0">36 41 16207,'-2'10'625,"-11"65"1425,3 0 0,0 106 0,28-220-112,-7 4-1832,0 0 0,-3 0 0,-1 0 0,-2-1 0,-1 0 0,-1-53 0,-6 133-48,1-31-45,1 0 0,0 1 1,1-1-1,1 0 1,0 0-1,3 16 1,-3-26-8,0 0 0,0 0 0,1 0 1,-1 0-1,1 0 0,-1 0 0,1 0 1,0-1-1,0 1 0,0-1 1,1 1-1,-1-1 0,0 0 0,1 0 1,0 0-1,-1 0 0,1-1 0,0 1 1,0 0-1,0-1 0,0 0 0,0 0 1,0 0-1,0 0 0,1-1 0,-1 1 1,0-1-1,0 0 0,1 1 0,-1-2 1,4 1-1,0-1 13,1 0 1,-1-1-1,0 0 1,1 0-1,-1-1 1,0 1-1,0-2 0,0 1 1,-1-1-1,1 0 1,-1 0-1,0-1 1,0 0-1,-1 0 0,1 0 1,-1-1-1,6-7 1,-1 0 8,0 0-1,0-1 1,-1-1 0,-1 1 0,0-2 0,10-28-1,-13 4 137,-10 31-25,-9 24-100,-1 9-24,2 1 0,1 0 0,1 1-1,2 0 1,0 0 0,2 1 0,0 0 0,-3 41 0,9-65-93,1 0 1,0 0 0,0-1 0,0 1 0,0 0 0,0 0 0,1 0-1,-1-1 1,1 1 0,0 0 0,-1-1 0,1 1 0,0-1 0,1 1 0,-1-1-1,0 1 1,1-1 0,-1 0 0,1 0 0,0 1 0,0-1 0,2 2-1,-1-3-455,0 1 1,0-1-1,0 0 0,0 0 0,0 0 0,0-1 0,1 1 0,-1-1 0,0 0 0,0 1 0,0-1 0,1-1 0,-1 1 0,0 0 0,0-1 0,0 0 0,0 0 0,0 1 0,5-4 0,25-13-10223</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8:17.090"/>
    </inkml:context>
    <inkml:brush xml:id="br0">
      <inkml:brushProperty name="width" value="0.025" units="cm"/>
      <inkml:brushProperty name="height" value="0.025" units="cm"/>
    </inkml:brush>
  </inkml:definitions>
  <inkml:trace contextRef="#ctx0" brushRef="#br0">88 56 9129,'0'0'10938,"-9"0"-8456,-29 3-1024,36-2-1387,0-1 0,0 1 0,0 0 0,0 0 1,0 0-1,0 0 0,1 1 0,-1-1 0,0 0 0,1 1 1,-1-1-1,1 1 0,0-1 0,-1 1 0,1 0 1,0 0-1,0-1 0,0 1 0,0 0 0,0 0 0,1 0 1,-1 0-1,1 0 0,-2 4 0,-2 46 365,3-51-428,1 0 0,0-1-1,0 1 1,0 0 0,0 0 0,0 0-1,0 0 1,0 0 0,0 0 0,0 0-1,1 0 1,-1-1 0,0 1 0,1 0-1,-1 0 1,0 0 0,1 0 0,-1-1-1,1 1 1,-1 0 0,1-1 0,0 1-1,-1 0 1,1-1 0,0 1 0,-1 0-1,1-1 1,0 1 0,0-1 0,-1 0-1,1 1 1,0-1 0,0 1 0,0-1-1,0 0 1,0 0 0,-1 0 0,1 1-1,0-1 1,0 0 0,0 0 0,0 0-1,0 0 1,0 0 0,0-1 0,0 1-1,-1 0 1,1 0 0,0-1 0,0 1-1,0 0 1,0-1 0,-1 1 0,1-1-1,1 0 1,5-3 38,-1 1 0,1-1 0,-1 0 0,0 0 0,9-10 0,-5 3-14,-1 0 0,-1 0 0,0 0 0,11-23 0,-10 25 251,-4 18 82,-3 21-30,-2-14-274,-1-7-28,0-1 1,1 1-1,0 0 1,1-1 0,0 1-1,0-1 1,1 0 0,0 1-1,1-1 1,-1 0-1,5 9 1,-6-17-26,0 1 0,-1 0 0,1-1 0,0 1 1,-1-1-1,1 1 0,0 0 0,-1-1 0,1 0 0,0 1 0,0-1 0,0 1 1,0-1-1,-1 0 0,1 0 0,0 1 0,0-1 0,0 0 0,0 0 0,0 0 0,0 0 1,0 0-1,0 0 0,-1 0 0,1-1 0,0 1 0,0 0 0,0 0 0,0-1 1,0 1-1,0 0 0,-1-1 0,1 1 0,0-1 0,0 1 0,-1-1 0,1 1 1,0-1-1,-1 0 0,1 1 0,0-1 0,-1 0 0,1 0 0,-1 1 0,0-1 0,1 0 1,0-1-1,20-40 413,-18 27-394,0-1 0,-2 1 0,0-29-1,-1 44-149,36 7-2199,-32-7 1972,1 0-1,-1-1 1,0 0-1,0 0 1,1 0 0,-1 0-1,0 0 1,0-1-1,0 0 1,0 0-1,-1 0 1,1 0-1,0-1 1,-1 0-1,0 1 1,1-1 0,-1 0-1,0-1 1,-1 1-1,4-5 1,-1 3 275,0-1 0,0 1-1,1 0 1,0 0 0,10-7 0,-15 12 208,-1-1 1,1 1-1,0 0 0,-1-1 1,1 1-1,0 0 0,-1-1 1,1 1-1,0 0 0,-1 0 1,1 0-1,0-1 0,-1 1 1,1 0-1,0 0 0,-1 0 1,1 0-1,0 0 0,-1 1 1,1-1-1,0 0 0,0 0 0,-1 0 1,1 0-1,0 1 0,-1-1 1,1 0-1,-1 1 0,1-1 1,0 0-1,-1 1 0,1-1 1,-1 1-1,1 0 0,0 1 50,0 0 0,0 0 0,0 0 0,0 0-1,0 1 1,-1-1 0,1 0 0,-1 0 0,1 1-1,-1 3 1,0 2 23,0 0 0,0 0-1,-1 0 1,0 0 0,-4 14 0,-5-4 75,8-15-265,0-1 0,0 1-1,0 0 1,1 0 0,-1 0 0,1 0 0,0 0-1,0 1 1,0-1 0,0 0 0,0 1-1,1-1 1,-1 0 0,1 1 0,0 3-1,45-6 44,41-8-368,-32-9-4971,-54 16 5112,5-3-2378</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8:17.418"/>
    </inkml:context>
    <inkml:brush xml:id="br0">
      <inkml:brushProperty name="width" value="0.025" units="cm"/>
      <inkml:brushProperty name="height" value="0.025" units="cm"/>
    </inkml:brush>
  </inkml:definitions>
  <inkml:trace contextRef="#ctx0" brushRef="#br0">126 317 3107,'0'0'15407,"54"-5"-14895,-24 5-192,2 0-224,-4 0-576,-3 0-3428,-4 0-6021</inkml:trace>
  <inkml:trace contextRef="#ctx0" brushRef="#br0" timeOffset="1">1 19 11979,'0'0'12172,"72"-5"-12108,-34 5-1698,4-3-3298,-1-8-10795</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8:18.174"/>
    </inkml:context>
    <inkml:brush xml:id="br0">
      <inkml:brushProperty name="width" value="0.025" units="cm"/>
      <inkml:brushProperty name="height" value="0.025" units="cm"/>
    </inkml:brush>
  </inkml:definitions>
  <inkml:trace contextRef="#ctx0" brushRef="#br0">0 271 12748,'0'0'4463,"10"-5"-2258,15-9-1495,-1 0 1,-1-2-1,0-1 1,34-35-1,-20 16-396,60-79 0,-96 113 33,-8 21 320,-47 107-43,48-109-656,1 1 0,0 0 0,1 0 0,1 0 0,-1 26 0,4-44-42,0 1 0,0 0 0,0-1 0,0 1 0,0-1 0,0 1 0,0-1 0,0 1 0,0-1 0,0 1 0,1-1-1,-1 0 1,0 1 0,0-1 0,1 1 0,-1-1 0,0 1 0,1-1 0,-1 0 0,0 1 0,1-1 0,-1 1 0,0-1 0,1 0-1,-1 0 1,1 1 0,-1-1 0,1 0 0,-1 0 0,1 1 0,-1-1 0,1 0 0,22-3-2224,18-18-3006,-8-7-115</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8:18.599"/>
    </inkml:context>
    <inkml:brush xml:id="br0">
      <inkml:brushProperty name="width" value="0.025" units="cm"/>
      <inkml:brushProperty name="height" value="0.025" units="cm"/>
    </inkml:brush>
  </inkml:definitions>
  <inkml:trace contextRef="#ctx0" brushRef="#br0">174 1 12011,'0'0'10875,"-9"3"-10923,3 0 37,1 0 1,0 0-1,0 0 1,0 1 0,0-1-1,0 1 1,1 0 0,-1 1-1,-5 7 1,8-9 15,-1 0 0,1 0 0,0 0 0,1 0 0,-1 1 0,0-1 0,1 1-1,0-1 1,0 1 0,0-1 0,0 1 0,1 0 0,-1-1 0,1 1 0,0 0 0,0-1 0,0 1 0,1 0 0,-1-1 0,1 1 0,1 4 0,-1-7 7,0 0 1,0 1-1,0-1 1,0 0-1,0 0 1,0 0-1,0 0 0,0 0 1,1 0-1,-1 0 1,0-1-1,1 1 0,-1 0 1,0-1-1,1 1 1,-1-1-1,1 0 1,-1 1-1,1-1 0,-1 0 1,1 0-1,-1 0 1,1 0-1,-1 0 1,1 0-1,-1 0 0,1 0 1,2-1-1,0 0 39,1 0 0,0 0 0,0 0 0,0 0 1,-1-1-1,1 0 0,5-3 0,-7 3-16,0 0 0,-1 0 0,1 0 0,-1 0 1,1-1-1,-1 1 0,0-1 0,0 1 0,0-1 0,0 0 1,-1 0-1,1 0 0,-1 0 0,1 0 0,-1 0 0,1-6 1,-18 23 134,10 1 136,1 1-1,0 0 1,1 0-1,1 0 1,0 0-1,1 1 1,1-1-1,2 33 1,-1-48-238,0-1 0,-1 1 0,1 0 0,0 0 0,0 0 1,0-1-1,-1 1 0,1 0 0,0 0 0,-1-1 0,1 1 0,0 0 1,-1 0-1,1-1 0,-1 1 0,1-1 0,-1 1 0,0 0 0,1-1 1,-1 1-1,0-1 0,1 1 0,-1-1 0,0 0 0,1 1 1,-1-1-1,0 0 0,0 1 0,-1-1 0,-33 3 677,-31-16-491,55 10-295,7 2-94,1 0 0,-1-1-1,0 1 1,0 0 0,1-1-1,-1 0 1,1 0 0,-1 0 0,-3-4-1,16 5-6725,12-3 3830,-18 4 1451,17-5-5253</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8:19.038"/>
    </inkml:context>
    <inkml:brush xml:id="br0">
      <inkml:brushProperty name="width" value="0.025" units="cm"/>
      <inkml:brushProperty name="height" value="0.025" units="cm"/>
    </inkml:brush>
  </inkml:definitions>
  <inkml:trace contextRef="#ctx0" brushRef="#br0">12 9 18930,'0'0'6780,"8"-2"-5723,26-5-283,-33 7-742,-1 1 0,1-1 0,0 0 0,0 1 0,0-1 0,-1 0 1,1 1-1,0-1 0,0 1 0,-1 0 0,1-1 0,0 1 0,-1 0 0,1-1 1,-1 1-1,1 0 0,-1-1 0,1 1 0,-1 0 0,0 0 0,1 0 0,-1-1 0,0 1 1,0 0-1,1 0 0,-1 0 0,0 0 0,0 0 0,0 0 0,0-1 0,0 1 1,0 0-1,0 0 0,-1 0 0,1 0 0,-1 1 0,-5 34 872,0-25-637,0 0-1,-1-1 1,-10 14-1,-7 10 94,24-34-365,0 1 0,0-1 0,0 0 0,0 1 0,0-1 0,0 1 1,1-1-1,-1 0 0,0 1 0,0-1 0,0 0 0,1 1 0,-1-1 1,0 0-1,1 1 0,-1-1 0,0 0 0,1 0 0,-1 1 0,0-1 0,1 0 1,-1 0-1,0 0 0,1 1 0,-1-1 0,1 0 0,-1 0 0,0 0 0,1 0 1,-1 0-1,1 0 0,-1 0 0,0 0 0,1 0 0,-1 0 0,1 0 0,-1 0 1,1 0-1,-1 0 0,0 0 0,1 0 0,-1-1 0,1 1 0,-1 0 1,1-1-1,26-1-145,6-5-529,-25 4 470,0 1 0,0 0-1,0 1 1,1 0 0,-1 0 0,1 1-1,-1 0 1,16 2 0,-23-2 212,0 1 0,0 0 0,0 0 0,-1 0 1,1 0-1,0 0 0,-1 0 0,1 0 0,0 0 0,-1 0 1,1 0-1,-1 0 0,0 1 0,1-1 0,-1 0 1,0 0-1,0 0 0,0 1 0,0-1 0,0 0 0,0 0 1,0 0-1,0 1 0,0 0 0,-5 32 798,1-25-527,-1 0 0,0 0 0,0 0-1,0-1 1,-1 0 0,-1 0-1,-10 10 1,14-15-183,0 0 0,-1 0-1,1 0 1,-1-1 0,0 1-1,0-1 1,0 0 0,-8 3 0,10-5-104,1 1 0,-1-1 1,0 0-1,0 1 0,0-1 1,0 0-1,0 0 0,0 0 1,0-1-1,0 1 0,1 0 1,-1-1-1,0 1 1,0-1-1,0 0 0,0 0 1,1 1-1,-1-1 0,0 0 1,1 0-1,-2-2 0,1 1-313,0 1 0,1-1 0,-1 0-1,1 0 1,0 0 0,0 0-1,0 0 1,0 0 0,0 0 0,0 0-1,0 0 1,0-1 0,1 1 0,-1-4-1,1 3-369,-1 0 0,1 1-1,0-1 1,1 0-1,-1 1 1,0-1 0,1 0-1,-1 1 1,1-1 0,0 1-1,0-1 1,0 1 0,2-4-1,11-11-6013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3:56.775"/>
    </inkml:context>
    <inkml:brush xml:id="br0">
      <inkml:brushProperty name="width" value="0.025" units="cm"/>
      <inkml:brushProperty name="height" value="0.025" units="cm"/>
    </inkml:brush>
  </inkml:definitions>
  <inkml:trace contextRef="#ctx0" brushRef="#br0">23 275 8584,'-4'-10'-2680,"3"6"2625,-3-5 254,1-2 0,0 1 1,0 0-1,-1-19 0,3 26-153,1 0-1,0 0 0,0 0 0,0 0 0,1 0 0,-1 0 0,1 1 0,-1-1 0,1 0 1,0 0-1,0 0 0,0 1 0,1-1 0,-1 0 0,1 1 0,-1-1 0,1 1 0,0 0 0,0-1 1,0 1-1,0 0 0,0 0 0,0 0 0,1 1 0,2-3 0,9-2-13,0-1-1,0 2 1,0 0 0,1 1-1,26-5 1,82-4-5,-54 7-4,879-55-20,6 57-10,-551 6 6,1460 13 386,924-35 79,-1064 50 6,-1604-23-334,1352 102 956,-1360-89-914,-84-14-704,-1-1-1,1-1 1,46 1-1,-45-9-1757,-6-10-909</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8:19.556"/>
    </inkml:context>
    <inkml:brush xml:id="br0">
      <inkml:brushProperty name="width" value="0.025" units="cm"/>
      <inkml:brushProperty name="height" value="0.025" units="cm"/>
    </inkml:brush>
  </inkml:definitions>
  <inkml:trace contextRef="#ctx0" brushRef="#br0">106 80 12492,'0'0'14248,"-2"6"-14355,0-1 107,-1 0 0,1 0-1,0 0 1,1 1-1,-1-1 1,1 1 0,0-1-1,1 1 1,-1 0 0,1-1-1,0 1 1,1 0 0,-1-1-1,1 1 1,0-1 0,1 1-1,-1-1 1,1 1 0,0-1-1,0 0 1,1 0 0,-1 0-1,1 0 1,0 0 0,1-1-1,-1 1 1,1-1 0,0 0-1,0 0 1,5 3 0,14 9 52,18 15-520,-40-30 457,1 1 0,-1-1 0,0 1 0,1 0 0,-1-1 1,0 1-1,0 0 0,-1 0 0,1 0 0,0 0 0,0 0 0,-1-1 0,0 1 0,1 1 0,-1-1 0,0 0 0,0 0 0,0 0 0,0 0 0,0 0 0,-1 3 0,0-3 80,0 1 1,-1-1-1,1 0 0,-1 0 1,1 0-1,-1 0 0,0 0 1,0-1-1,0 1 0,0 0 1,0-1-1,0 0 0,0 1 1,-1-1-1,1 0 0,0 0 1,-1 0-1,1 0 0,-4 0 1,-50 10 1047,48-10-996,-1-1 0,1 0-1,0 0 1,0-1 0,-1 0 0,1 0 0,0-1 0,-9-3 0,15 4-125,0 0-1,0 0 1,-1 0-1,2 0 0,-1 0 1,0 0-1,0-1 1,0 1-1,1-1 1,-1 1-1,0-1 0,1 0 1,0 0-1,-1 0 1,1 0-1,0 0 1,0 0-1,0 0 0,0 0 1,0 0-1,1 0 1,-1 0-1,1-1 1,-1 1-1,1 0 1,0 0-1,0-1 0,0 1 1,0 0-1,0-1 1,0 1-1,1 0 1,-1 0-1,2-3 0,-1 0-5,1 1 0,0 0 0,0 0-1,0 0 1,1 0 0,-1 0-1,1 0 1,0 1 0,0-1-1,0 1 1,0 0 0,1 0 0,6-5-1,59-33-135,-40 26 122,1-2 40,-20 12 44,1-1-1,-1 1 1,0-2 0,0 0 0,0 0 0,-1 0 0,-1-1 0,12-13 0,-19 19 52,0 1 0,0-1 1,0 0-1,0 1 0,0-1 1,-1 0-1,1 0 0,0 0 1,-1 0-1,0 1 0,1-1 1,-1 0-1,0 0 0,0 0 0,0 0 1,0 0-1,0 0 0,-1 0 1,1 0-1,-1 1 0,1-1 1,-1 0-1,-1-2 0,0 0-46,0 1 1,0 0-1,0 0 0,-1 0 0,0 0 0,0 0 1,1 0-1,-2 1 0,1 0 0,0-1 0,-4-1 0,2 1-220,0 0 0,0 1 0,-1-1 0,1 1 0,0 1 0,-1-1 0,1 1 0,-1-1 0,0 2 0,1-1-1,-1 1 1,0-1 0,1 2 0,-1-1 0,0 0 0,-6 3 0,9-1-398,0 1 1,0-1-1,1 1 1,0 0-1,-1-1 1,1 1-1,0 0 1,0 1-1,1-1 1,-1 0-1,1 0 1,-1 1-1,1-1 1,0 1-1,-1 6 1,-1 12-6881</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8:20.835"/>
    </inkml:context>
    <inkml:brush xml:id="br0">
      <inkml:brushProperty name="width" value="0.025" units="cm"/>
      <inkml:brushProperty name="height" value="0.025" units="cm"/>
    </inkml:brush>
  </inkml:definitions>
  <inkml:trace contextRef="#ctx0" brushRef="#br0">137 33 14990,'0'0'4522,"-1"9"-2216,-8 21-1765,-1-1 1,-1 0-1,-2 0 1,-1-2-1,-29 45 1,20-33-487,11-22-632,15-31-1286,17-33-1003,7-10-751,32-63-2044,-14 45 11437,-48 114-1825,-5-12-3032,0-1 1,-15 30 0,14-36-660,0 1 0,2 0 0,0 0 0,2 0-1,-4 25 1,9-45-286,0 0-1,-1 0 0,1 0 0,0 0 0,0 0 1,0 0-1,-1 0 0,1 0 0,0 0 1,1 0-1,-1 0 0,0 0 0,0 0 1,0 0-1,1 0 0,-1 0 0,0 0 1,1 0-1,-1 0 0,1 0 0,-1-1 1,1 1-1,-1 0 0,1 0 0,0 0 1,-1-1-1,1 1 0,0 0 0,0-1 1,0 1-1,-1 0 0,1-1 0,0 1 1,0-1-1,0 1 0,0-1 0,0 0 1,0 1-1,0-1 0,0 0 0,0 0 0,2 0 1,-1 0 19,-1 0 0,1-1 0,-1 1 0,1-1 0,-1 0 0,1 1 0,-1-1 0,0 0 0,1 0 0,-1 0 0,0 0 0,0 0 0,1 0 0,-1-1 0,0 1 0,0 0 0,0 0 1,0-1-1,-1 1 0,1-1 0,0 1 0,-1 0 0,1-1 0,-1 0 0,1 1 0,-1-1 0,1-2 0,0-109 626,24 119-912,43 11 331,-52-14-3,0 1 0,32 11 1,-33-7-132,23 10 1077,-36-18-1199,-1 1 0,0-1 1,0 0-1,1 0 0,-1 1 0,0-1 0,1 0 1,-1 0-1,0 0 0,1 0 0,-1 0 0,0-1 1,1 1-1,-1 0 0,0-1 0,0 1 0,1-1 0,-1 1 1,0-1-1,0 1 0,0-1 0,1 0 0,-1 0 1,0 1-1,1-3 0,3-3-4523</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8:21.209"/>
    </inkml:context>
    <inkml:brush xml:id="br0">
      <inkml:brushProperty name="width" value="0.025" units="cm"/>
      <inkml:brushProperty name="height" value="0.025" units="cm"/>
    </inkml:brush>
  </inkml:definitions>
  <inkml:trace contextRef="#ctx0" brushRef="#br0">94 0 14350,'0'0'10676,"-9"2"-10323,2-1-317,0 1 1,0 0-1,0 0 0,0 0 1,-8 5-1,13-6-46,-1 0 0,1 0 0,0 1 0,0-1 0,0 1 0,0-1 0,0 1 0,0 0 0,1 0 0,-1 0 0,1 0 0,-1 0 0,1 0 0,0 0 0,-1 0 0,1 0 0,0 1 0,1-1 0,-1 0 0,0 1 0,1-1 0,-1 1 0,1 4 0,0-6-48,1 0 0,-1-1 0,1 1 0,0 0 0,0-1 0,0 1 0,-1-1 0,1 1 1,0-1-1,0 1 0,0-1 0,0 1 0,0-1 0,0 0 0,0 1 0,0-1 0,0 0 0,0 0 0,0 0 0,0 0 0,0 0 0,0 0 0,0 0 0,2 0 0,32-1-497,-31 0 387,81-6-2139,-85 7 2390,1 0-1,-1 1 1,0-1-1,1 0 0,-1 1 1,0-1-1,0 0 0,1 1 1,-1-1-1,0 0 1,0 1-1,0-1 0,0 0 1,0 1-1,0-1 0,1 1 1,-1-1-1,0 0 0,0 1 1,0-1-1,0 1 1,0-1-1,0 0 0,0 1 1,-1-1-1,1 0 0,0 1 1,0-1-1,0 1 1,0-1-1,0 0 0,-1 1 1,1-1-1,0 0 0,0 1 1,-1-1-1,1 0 1,0 1-1,0-1 0,-1 0 1,-8 16 1525,1-7-1008,-1-1-1,1 1 0,-2-2 1,1 1-1,-15 7 0,20-12-709,-1-1 0,1 0 0,-1 0-1,0-1 1,0 1 0,1-1-1,-1 0 1,0 0 0,-7 0-1,11-1-81,1 0-1,-1 0 1,1 0-1,0 0 1,-1 0-1,1 0 0,-1-1 1,1 1-1,0 0 1,-1 0-1,1 0 0,0 0 1,-1-1-1,1 1 1,0 0-1,-1 0 0,1-1 1,0 1-1,-1 0 1,1 0-1,0-1 1,0 1-1,0 0 0,-1-1 1,1 1-1,0 0 1,0-1-1,0 1 0,0-1 1,-1 1-1,1 0 1,0-1-1,0 1 0,0 0 1,0-1-1,0 1 1,0-1-1,0 1 0,0 0 1,0-1-1,0 1 1,0-1-1,1 1 1,-1 0-1,0-1 0,0 0 1,0-3-1770,0-12-6349</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8:21.708"/>
    </inkml:context>
    <inkml:brush xml:id="br0">
      <inkml:brushProperty name="width" value="0.025" units="cm"/>
      <inkml:brushProperty name="height" value="0.025" units="cm"/>
    </inkml:brush>
  </inkml:definitions>
  <inkml:trace contextRef="#ctx0" brushRef="#br0">111 176 15022,'0'0'9262,"-9"-1"-9192,6 1-67,-1-1 1,0 1-1,1 0 1,-1 0-1,0 1 1,1-1-1,-1 1 1,1-1-1,-1 1 1,1 0-1,-1 1 1,1-1-1,-1 0 1,1 1-1,0 0 1,0 0-1,0 0 1,0 0-1,0 0 1,0 1-1,1-1 1,-1 1-1,1 0 1,-1 0-1,1 0 1,0 0-1,0 0 1,1 0-1,-1 1 1,1-1-1,-2 6 1,2-7 56,0 0 0,0 0-1,0 0 1,0 0 0,0 0 0,1 0 0,-1 0 0,1 1-1,0-1 1,-1 0 0,1 0 0,0 1 0,0-1 0,1 0-1,-1 0 1,0 1 0,1-1 0,0 0 0,-1 0 0,1 0-1,2 4 1,-2-5-36,1 1-1,-1-1 0,1 0 0,0 0 1,-1 0-1,1 0 0,0 0 0,0-1 1,0 1-1,-1 0 0,1-1 0,0 1 1,0-1-1,0 0 0,0 0 0,0 0 0,0 0 1,0 0-1,3 0 0,5-2 4,0 0-1,0 0 0,-1 0 0,1-1 1,-1-1-1,0 0 0,0 0 0,13-8 1,-7 0-24,0 0 0,-1-1 0,0-1 1,-1 0-1,-1-1 0,12-17 0,-18 23 0,0 0 0,-1 0 0,0 0-1,-1 0 1,1-1 0,-2 0 0,0 0-1,0 0 1,0 0 0,-2 0 0,1-1 0,0-16-1,-2 27-4,0 0 0,0-1 0,0 1 0,0 0 0,0-1 0,0 1 0,-1 0 0,1-1 0,0 1 0,0 0 0,0-1 0,0 1 0,0 0 0,0-1 0,-1 1 0,1 0 0,0-1 0,0 1 0,0 0 0,-1 0 0,1-1 0,0 1 0,-1 0 0,1 0 0,0-1 0,0 1 0,-1 0 0,1 0 0,0 0 0,-1 0 0,1 0 0,0 0 0,-1-1 0,1 1 0,0 0 0,-1 0 0,1 0 0,0 0 0,-1 0 0,0 0 0,-17 8-14,-13 16 184,23-16-19,1 1 1,0 0-1,0 0 1,0 0-1,1 1 1,1 0-1,0 0 1,0 1-1,1-1 1,0 1-1,0 0 1,2 0-1,-3 13 0,6-23-148,-1 0 0,0-1 0,0 1 0,1 0 0,-1 0 0,1 0 0,-1-1 0,1 1 0,-1 0 0,1 0 0,-1-1 0,1 1 0,0 0 0,-1-1 0,1 1 0,0-1 0,-1 1 0,1-1 0,0 1-1,0-1 1,0 0 0,0 1 0,-1-1 0,1 0 0,0 0 0,0 1 0,0-1 0,0 0 0,0 0 0,0 0 0,-1 0 0,1 0 0,0 0 0,0-1 0,0 1 0,0 0 0,0 0 0,0 0 0,-1-1-1,3 0 1,37-12-1225,-22 2 106,-15 8 796,1 0 0,0 1 1,-1 0-1,1 0 1,0 0-1,0 0 0,0 0 1,0 1-1,6-2 1,-9 31 1185,-10 3-103,7-26-729,0 1 0,1-1 1,-1 1-1,1 0 1,1-1-1,-1 1 0,1 0 1,0 6-1,0-12-75,0 1 0,0-1 0,0 0-1,0 0 1,1 1 0,-1-1 0,0 0 0,0 1-1,0-1 1,1 0 0,-1 0 0,0 0 0,1 1-1,-1-1 1,0 0 0,0 0 0,1 0 0,-1 0-1,0 1 1,1-1 0,-1 0 0,0 0 0,1 0-1,-1 0 1,0 0 0,1 0 0,-1 0 0,0 0 0,1 0-1,-1 0 1,0 0 0,1 0 0,-1 0 0,0 0-1,1 0 1,-1 0 0,0-1 0,1 1 0,-1 0-1,0 0 1,0 0 0,1-1 0,-1 1 0,0 0-1,0 0 1,1-1 0,14-9-1621,-6 1-548,-1 0 0,0-1 0,-1 0 0,0 0 1,10-21-1,1-6-5155</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8:22.598"/>
    </inkml:context>
    <inkml:brush xml:id="br0">
      <inkml:brushProperty name="width" value="0.025" units="cm"/>
      <inkml:brushProperty name="height" value="0.025" units="cm"/>
    </inkml:brush>
  </inkml:definitions>
  <inkml:trace contextRef="#ctx0" brushRef="#br0">45 0 3107,'0'0'18775,"-3"9"-18001,-6 12-292,1 1 1,2 0-1,0 0 0,1 0 0,-2 33 1,7-54-481,0 1 0,0-1 0,0 0 0,0 0 0,0 0 0,0 0 0,0 0 0,0 0 0,1 0 0,-1 0 0,0 0 0,1 0 0,-1 0 0,1 0 0,-1 0 0,1 0 0,0-1 1,-1 1-1,1 0 0,0 0 0,0 0 0,-1-1 0,1 1 0,0 0 0,0-1 0,0 1 0,0-1 0,0 1 0,1 0 0,1-1-68,0 1 0,-1-1 0,1 0 0,0 0 0,0 0 0,0 0 0,0 0 0,-1-1 0,1 1 0,0-1 0,3-1 0,0 1-6,0-1 0,0-1 0,-1 1 0,1-1 0,0 0 0,-1 0 1,0-1-1,0 0 0,0 0 0,6-6 0,-12 12 138,1 0 0,-1 0 0,1 0 0,-1 0 0,1 0-1,0 0 1,-1 0 0,1 0 0,0 0 0,1 0 0,-1 0 0,0 0 0,0 0 0,1 0-1,-1 0 1,1 0 0,0 0 0,0 0 0,0 0 0,0 0 0,0-1 0,0 1 0,0 0-1,0-1 1,1 1 0,-1-1 0,0 1 0,1-1 0,0 1 0,-1-1 0,1 0 0,0 0-1,-1 0 1,5 1 0,-1-1-51,0-1 1,0 0-1,0 0 0,0 0 0,0-1 0,0 0 0,0 0 1,0 0-1,0-1 0,0 1 0,-1-1 0,7-3 0,49-38-550,-11 8 249,-49 56 387,-20 25 326,15-38-371,0 1-1,1-1 1,0 1 0,1 0-1,0 0 1,0 1-1,1-1 1,0 1 0,0-1-1,1 1 1,1 14-1,0-24-102,1 1-1,-1-1 0,1 0 0,-1 1 0,1-1 0,-1 0 0,1 1 1,-1-1-1,1 0 0,0 0 0,-1 0 0,1 1 0,-1-1 0,1 0 1,0 0-1,-1 0 0,1 0 0,0 0 0,-1 0 0,1 0 0,-1 0 0,1 0 1,0 0-1,-1-1 0,1 1 0,-1 0 0,1 0 0,1-1 0,16-5-1014,4-2-416,-12 14 988,-9-2 517,0 0 0,0 0 1,-1 0-1,0 0 0,0-1 0,0 1 0,-1 8 0,1-6-22,-2 6 155,0 1 0,-1-1 0,0 0 0,-5 12 0,4-13-3,0-1 0,1 1-1,0 0 1,1 0 0,-1 17 0,18-61-751,-4 15 355,36-107-279,22-46-218,-59 150 1059,1 2 0,0-1 0,2 2 0,0-1-1,30-31 1,-42 49-250,0-1-1,0 1 1,1 0 0,-1 0-1,0 0 1,1 0-1,-1 0 1,0 0-1,1 0 1,-1 0 0,1 0-1,0 1 1,-1-1-1,1 1 1,-1-1-1,1 1 1,0-1 0,2 1-1,-3 1-22,-1-1 0,1 1 0,0-1 0,0 1 1,-1 0-1,1 0 0,0-1 0,-1 1 0,1 0 0,0 0 0,-1 0 0,1 0 0,-1 0 0,0 0 0,1 0 1,-1 0-1,0 0 0,1 0 0,-1 0 0,0 0 0,0 0 0,0 0 0,0 0 0,0 0 0,0 0 0,0 0 1,-1 2-1,-8 93-253,10-96 154,0 1 1,-1 0-1,1-1 0,0 1 1,-1 0-1,1-1 1,0 1-1,-1-1 1,1 1-1,0-1 0,0 1 1,0-1-1,0 0 1,-1 1-1,1-1 1,0 0-1,0 0 0,0 1 1,0-1-1,0 0 1,0 0-1,0 0 1,0 0-1,0 0 0,1-1 1,34 1-83,-26 0 41,-8 0 84,0 0 1,0 0 0,0 0 0,0 0-1,0 1 1,-1-1 0,1 0 0,0 1-1,0 0 1,0-1 0,0 1 0,-1 0-1,1 0 1,0 0 0,-1 0 0,1 0-1,-1 0 1,2 2 0,-2-2 54,0 0-1,-1 0 1,1 0-1,-1 1 1,1-1 0,-1 0-1,0 0 1,1 0-1,-1 1 1,0-1 0,0 0-1,0 0 1,0 1-1,0-1 1,0 0 0,0 0-1,0 1 1,-1-1-1,1 0 1,-1 2 0,-1 2 241,-1 0 1,1 0 0,-1-1-1,0 1 1,0-1 0,0 0 0,-1 0-1,0 0 1,1 0 0,-1 0-1,-8 4 1,5-3-177,0-1 0,0 0 0,-1-1-1,0 0 1,1 0 0,-1 0 0,0-1-1,0 0 1,0-1 0,0 0 0,-1 0-1,1-1 1,0 0 0,0 0 0,-13-3 0,21 3-305,-1 0 0,0-1 1,0 1-1,0 0 1,1-1-1,-1 1 0,0-1 1,1 1-1,-1-1 1,0 0-1,1 1 1,-1-1-1,0 0 0,1 1 1,-1-1-1,1 0 1,0 0-1,-1 1 0,1-1 1,-1-1-1,0-12-7097,4 1-3917</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8:23.559"/>
    </inkml:context>
    <inkml:brush xml:id="br0">
      <inkml:brushProperty name="width" value="0.025" units="cm"/>
      <inkml:brushProperty name="height" value="0.025" units="cm"/>
    </inkml:brush>
  </inkml:definitions>
  <inkml:trace contextRef="#ctx0" brushRef="#br0">236 46 13132,'1'-1'374,"0"-1"0,-1 1 0,1-1 0,-1 1 0,1-1 0,-1 1 0,0-1 0,0 1 0,0-1 0,0 1 0,0-1 0,0 1 0,0-1 0,0 1 0,0-1 0,-1 1 0,1-1 0,-1 1 0,1-1 0,-1 1 0,0-1 0,1 1-1,-1 0 1,0 0 0,0-1 0,0 1 0,-1-1 0,0 1-269,0 0 0,0 0-1,0 1 1,0-1-1,-1 1 1,1 0 0,0-1-1,0 1 1,0 0 0,-1 0-1,1 0 1,0 1-1,0-1 1,0 0 0,-1 1-1,1 0 1,0-1 0,0 1-1,0 0 1,-3 2-1,-8 4-94,0 0 0,1 1 1,0 1-1,0 0 0,1 0 0,0 2 0,1-1 0,-17 23 0,20-24 10,0 0 1,1 0-1,0 1 1,0 0 0,1 0-1,1 0 1,0 1-1,0 0 1,1 0-1,0 0 1,1 0 0,-1 13-1,3-22-17,0 0-1,0-1 1,0 1 0,0 0-1,0-1 1,1 1-1,-1 0 1,0-1 0,1 1-1,0 0 1,-1-1-1,1 1 1,0-1 0,0 1-1,-1-1 1,1 0-1,0 1 1,1-1 0,-1 0-1,0 1 1,0-1-1,0 0 1,1 0 0,-1 0-1,2 1 1,0-1 20,1 0 1,-1 0-1,1 0 1,-1-1-1,0 1 1,1-1-1,-1 0 1,1 0-1,-1 0 1,1 0-1,5-1 1,2-2 48,0 1 1,0-1-1,-1-1 0,1 0 1,-1-1-1,0 0 1,10-6-1,-12 6 40,-1-1 0,1 0 0,-1 0 0,0 0 1,0-1-1,-1 0 0,0 0 0,0-1 0,-1 0 0,0 0 0,0 0 0,0 0 0,-1-1 0,-1 0 1,0 0-1,0 0 0,0 0 0,-1 0 0,1-15 0,-3 23-131,0 0 0,-1 0-1,1 0 1,0-1 0,0 1-1,-1 0 1,1 0 0,0 0 0,-1 0-1,0 0 1,1 0 0,-1 0 0,1 0-1,-1 0 1,0 0 0,0 0 0,0 0-1,1 0 1,-1 0 0,0 0-1,0 1 1,0-1 0,0 0 0,0 1-1,-1-1 1,1 1 0,0-1 0,0 1-1,-2-1 1,-1 0-332,0 1 0,0-1 0,0 1 0,1-1 0,-1 1 0,0 0 0,0 1 0,-6 0 0,9-1 77,1 1-1,-1-1 1,0 1-1,0-1 1,0 1-1,1-1 1,-1 1-1,0 0 0,0-1 1,1 1-1,-1 0 1,1 0-1,-1-1 1,1 1-1,-1 0 1,1 0-1,-1 0 1,1 0-1,0 0 1,-1-1-1,1 1 1,0 0-1,0 0 1,-1 0-1,1 0 1,0 0-1,0 0 0,0 0 1,0 0-1,1 0 1,-1 0-1,0 0 1,1 1-1,-1 3-1110,0 11-3687</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8:23.905"/>
    </inkml:context>
    <inkml:brush xml:id="br0">
      <inkml:brushProperty name="width" value="0.025" units="cm"/>
      <inkml:brushProperty name="height" value="0.025" units="cm"/>
    </inkml:brush>
  </inkml:definitions>
  <inkml:trace contextRef="#ctx0" brushRef="#br0">75 7 10218,'0'0'16100,"-9"-3"-15918,8 3-178,-3-1-1,1 0 1,0 1 0,0-1-1,-1 1 1,1 0 0,0-1-1,-1 1 1,1 1 0,-6 0-1,8 0-5,-1-1 0,1 1 0,-1 0 0,1 0 0,-1 0 0,1 0 0,-1 0 0,1 1 0,0-1-1,0 0 1,0 1 0,0-1 0,0 1 0,0-1 0,0 1 0,0-1 0,0 1 0,1 0 0,-1-1-1,0 1 1,1 0 0,0-1 0,-1 1 0,1 0 0,0 0 0,0 3 0,0-4-6,0 1 0,-1 0 1,1 0-1,0 0 0,0 0 0,0 0 1,1 0-1,-1 0 0,0 0 1,1 0-1,-1-1 0,1 1 0,0 0 1,0 0-1,-1 0 0,1-1 1,0 1-1,1-1 0,-1 1 0,0-1 1,0 1-1,1-1 0,-1 1 1,0-1-1,1 0 0,0 0 0,-1 0 1,1 0-1,0 0 0,-1 0 1,1 0-1,3 0 0,7 2-172,0-1 0,0 0 0,-1-1-1,23 0 1,-26-2-32,0 1 0,0 1 0,0-1 0,1 1 0,-1 0 0,0 1 0,0 0 0,12 5-1,-19-7 261,0 1 0,0 0-1,0-1 1,0 1 0,0 0-1,0 0 1,-1 0 0,1 0-1,0 0 1,0 0-1,-1 0 1,1 0 0,-1 0-1,1 0 1,-1 1 0,1-1-1,-1 0 1,0 0-1,1 0 1,-1 1 0,0-1-1,0 0 1,0 0 0,0 1-1,0-1 1,0 0 0,0 0-1,-1 1 1,1-1-1,0 0 1,-1 0 0,1 0-1,-1 0 1,1 1 0,-1-1-1,1 0 1,-1 0-1,0 0 1,0 0 0,-1 1-1,-2 3 355,0 0 0,0 0 0,0-1 1,-1 0-1,0 1 0,-6 3 0,1-2 100,-1 0 0,1-1 0,-1 0 0,-13 3 0,19-6-517,0-1 0,0 0-1,0 0 1,0 0 0,0 0-1,0-1 1,0 0 0,-1 0-1,1 0 1,0-1 0,0 0 0,-5-1-1,9 1-170,0 1 0,0-1 1,0 0-1,0 0 0,0 1 0,0-1 0,0 0 0,0 0 0,0 0 0,1 0 0,-1 0 1,0 0-1,1 0 0,-1-1 0,1 1 0,-1 0 0,1 0 0,0 0 0,-1 0 0,1-1 0,0 1 1,0 0-1,0 0 0,0-1 0,0 1 0,0 0 0,0 0 0,0-1 0,1 1 0,-1 0 1,0 0-1,1 0 0,-1-1 0,1 1 0,-1 0 0,1 0 0,1-1 0,25-44-9571,0 16 1813</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8:25.699"/>
    </inkml:context>
    <inkml:brush xml:id="br0">
      <inkml:brushProperty name="width" value="0.025" units="cm"/>
      <inkml:brushProperty name="height" value="0.025" units="cm"/>
    </inkml:brush>
  </inkml:definitions>
  <inkml:trace contextRef="#ctx0" brushRef="#br0">48 0 15182,'0'0'12113,"-2"10"-11408,-12 46-424,2 2 1,3-1 0,-2 63-1,11-119-211,5-10 186,-1-7-297,-1 0 0,0 0-1,-1 0 1,-1-1 0,-1-23 0,0 33-134,4 7 102,0 1 0,0-1 0,0 1 0,0 0 0,0 0 0,0 0 0,0 0 0,4 3 1,6 1 59,1-1 0,0 0 1,30 4-1,-38-7 21,1 0-1,-1-1 1,1 0-1,-1 0 1,1 0-1,-1-1 1,0-1-1,1 1 1,-1-1-1,8-3 1,-14 4 17,1 1 1,-1-1 0,1 0 0,-1 0-1,1 0 1,-1 0 0,0 0 0,0 0-1,1 0 1,-1 0 0,0-1 0,0 1-1,0 0 1,0-1 0,0 1 0,-1-1 0,1 1-1,0-1 1,-1 1 0,1-1 0,-1 0-1,0 1 1,1-1 0,-1 0 0,0 1-1,0-1 1,0 0 0,0 1 0,0-1-1,0 0 1,-1 1 0,1-1 0,0 1 0,-1-1-1,1 0 1,-2-1 0,2 2-31,-1 0 0,1 0 1,-1 0-1,0 1 0,1-1 1,-1 0-1,0 0 0,0 0 1,1 1-1,-1-1 0,0 0 1,0 1-1,0-1 0,0 1 1,0-1-1,0 1 0,0 0 1,0-1-1,0 1 0,0 0 1,0-1-1,0 1 0,0 0 1,0 0-1,0 0 0,0 0 1,0 0-1,0 0 0,0 0 0,0 1 1,0-1-1,0 0 0,0 1 1,0-1-1,0 0 0,0 1 1,0-1-1,0 1 0,0-1 1,0 1-1,0 0 0,1-1 1,-1 1-1,0 0 0,0 0 1,1 0-1,-1-1 0,1 1 1,-1 0-1,1 0 0,-2 2 1,-27 35 329,27-38-290,0 1 0,0-1-1,0 1 1,0 0 0,0 0-1,1 0 1,-1 0 0,0 0-1,0 0 1,1 0 0,-1 0-1,1 1 1,-1-1 0,1 1-1,0-1 1,-1 1 0,1 0-1,0 0 1,0-1 0,0 1-1,0 0 1,0 0 0,0 4-1,-19 59 127,13-39-129,6-26-24,0 1-1,1 0 1,-1 0 0,1 0-1,-1 0 1,1 0 0,0 0-1,-1 0 1,1 0-1,0 0 1,0 0 0,-1 0-1,1 1 1,0-1 0,0 0-1,0 0 1,0 0-1,1 0 1,-1 0 0,0 0-1,0 0 1,1 0 0,-1 0-1,0 0 1,1 0-1,-1 0 1,1 0 0,0 0-1,-1 0 1,2 1 0,0-2 9,0 0-1,0 0 1,1-1 0,-1 1 0,0-1 0,0 1 0,0-1 0,0 0 0,0 0 0,0 1 0,0-2 0,0 1 0,0 0-1,0 0 1,2-3 0,15-10-192,-1-1 1,21-21-1,25-21-593,-64 56 756,1 0-1,0 1 0,0-1 0,0 0 0,0 0 1,0 1-1,0-1 0,0 0 0,0 1 1,0-1-1,0 1 0,0 0 0,0-1 0,0 1 1,0 0-1,0-1 0,1 1 0,-1 0 0,0 0 1,0 0-1,0 0 0,0 0 0,1 0 1,-1 1-1,0-1 0,2 1 0,-2 0 26,0 0-1,0 0 0,-1 1 1,1-1-1,0 0 1,-1 1-1,1-1 0,-1 0 1,1 1-1,-1-1 1,0 1-1,1-1 0,-1 1 1,0-1-1,0 1 1,0-1-1,0 3 0,-2 13 185,0 0 0,-7 27-1,7-36-269,-2 16 118,4-24-41,0 0 0,0 1 0,0-1 0,0 0 0,0 0 0,0 0 0,0 0 0,0 0 0,0 0 0,0 0 0,0 1 0,0-1 0,0 0 0,0 0 0,1 0 0,-1 0 0,0 0 0,0 0 0,0 0 0,0 0 0,0 1 0,0-1 0,0 0 1,0 0-1,0 0 0,0 0 0,0 0 0,0 0 0,1 0 0,-1 0 0,0 0 0,0 0 0,0 0 0,0 0 0,0 0 0,0 0 0,0 0 0,0 0 0,1 1 0,-1-1 0,0 0 0,0 0 0,0 0 0,0 0 0,0-1 0,0 1 0,0 0 0,1 0 0,-1 0 0,0 0 0,0 0 0,0 0 0,0 0 0,0 0 0,0 0 0,0 0 0,0 0 0,1 0 0,-1 0 0,0 0 0,0 0 0,0 0 0,0-1 0,0 1 0,0 0 0,0 0 0,0 0 0,22-31 332,-11 14-675,-2 4 103,0 0 0,1 1 0,17-16 0,-24 25 210,1-1-1,0 1 0,0 0 0,0 0 1,0 1-1,0-1 0,1 1 0,-1 0 1,1 0-1,0 0 0,-1 1 0,1 0 1,0 0-1,8-1 0,-11 2 25,-1 0 0,0 1 0,1-1 0,-1 1 0,0-1 0,0 1 0,0 0 0,1 0 0,-1-1 0,0 1 0,0 0 0,0 0 0,0 0 0,0 0-1,-1 0 1,1 0 0,0 0 0,0 0 0,-1 1 0,1-1 0,-1 0 0,1 0 0,-1 1 0,1-1 0,-1 0 0,0 0 0,1 1 0,-1-1 0,0 0 0,0 1 0,0-1 0,0 3 0,-4 46 801,-16-11-34,14-34-615,13-26-286,0 5 113,-2 0-132,1 2-1,1-1 1,0 1 0,1 0-1,0 0 1,19-22 0,-26 36 159,0-1 0,0 0 0,0 1 1,0-1-1,0 1 0,0-1 0,0 1 1,0-1-1,0 1 0,0 0 0,0 0 1,1-1-1,-1 1 0,0 0 0,0 0 1,0 0-1,0 0 0,0 1 0,1-1 1,-1 0-1,0 0 0,0 1 0,0-1 1,0 0-1,2 2 0,32 18 219,-7-5-113,-25-14-78,1 0 1,0 0 0,0-1-1,0 1 1,-1-1 0,1 0-1,0 0 1,0-1 0,0 1-1,7-3 1,-10 3-19,0-1 1,1 1-1,-1-1 1,0 0-1,1 0 1,-1 1-1,0-1 1,0 0-1,0 0 1,0 0-1,0 0 1,0 0-1,0-1 1,0 1-1,0 0 1,0 0-1,0-1 1,-1 1-1,1 0 1,-1-1-1,1 1 1,-1-1-1,1 1 1,-1 0-1,0-1 1,0 1-1,0-1 0,0-2 1,0 4-19,0 0-1,0-1 1,-1 1-1,1 0 1,0-1-1,-1 1 1,1 0-1,0-1 1,-1 1-1,1 0 1,-1-1 0,1 1-1,0 0 1,-1 0-1,1 0 1,-1 0-1,1-1 1,-1 1-1,1 0 1,-1 0-1,1 0 1,-1 0 0,1 0-1,0 0 1,-1 0-1,1 0 1,-1 0-1,1 0 1,-1 0-1,1 1 1,-1-1 0,1 0-1,-1 0 1,1 0-1,0 1 1,-1-1-1,1 0 1,0 0-1,-1 1 1,1-1-1,-1 0 1,1 1 0,0-1-1,0 0 1,-1 1-1,-20 13-212,18-10 229,0 0-1,-1 0 0,2 1 1,-1-1-1,0 1 0,1 0 1,0 0-1,0 0 0,0 0 1,1 0-1,0 0 0,0 0 1,0 0-1,0 0 0,1 11 1,1-15-3,-1 0-1,1 0 1,0 0 0,-1 0 0,1 0-1,0 0 1,0 0 0,0-1 0,-1 1-1,1 0 1,0 0 0,0-1 0,0 1-1,0-1 1,0 1 0,1-1 0,-1 1-1,0-1 1,0 0 0,0 1 0,0-1-1,0 0 1,1 0 0,-1 0 0,0 0-1,0 0 1,0 0 0,0 0 0,1 0-1,-1-1 1,0 1 0,0 0 0,0-1-1,2 0 1,40-13 58,-22 1-329,0-1-1,-1-1 0,25-23 0,-28 22 273,-27 88 658,10-71-670,0 1 1,0-1-1,0 1 1,0 0 0,0-1-1,0 1 1,0-1-1,0 1 1,0 0-1,1-1 1,-1 1-1,1-1 1,-1 1 0,1-1-1,-1 1 1,1-1-1,0 0 1,0 1-1,0-1 1,0 0-1,0 1 1,0-1 0,2 1-1,-1-1-79,1 0 0,-1 0 0,1-1 0,-1 1 1,0-1-1,1 0 0,-1 0 0,1 0 0,-1 0 0,1 0 0,-1-1 0,1 1 0,-1-1 0,1 1 0,3-3 1,14-5-1218,0-1 0,-1-1 0,-1-1 0,1-1 0,-2-1 1,1 0-1,-2-1 0,26-28 0,-26 21 1778,-11 5 3204,-10 15 207,-13 14-2625,-12 32-3,29-43-1250,-1 1-1,1 0 0,0 0 0,0-1 1,0 1-1,0 0 0,1 0 0,-1 0 0,1 0 1,-1 1-1,1-1 0,0 0 0,0 0 0,2 6 1,-2-9-4,1 1 1,0 0 0,0 0 0,0-1 0,0 1 0,0 0-1,0-1 1,0 1 0,0-1 0,0 0 0,0 1-1,0-1 1,0 0 0,0 1 0,0-1 0,0 0-1,0 0 1,1 0 0,-1 0 0,0 0 0,0 0 0,0 0-1,0 0 1,2-1 0,29-7 118,-8-5-495,0-1-1,-1-1 1,-1-1 0,-1-1-1,24-25 1,-53 52 758,-1 1 0,2 1 0,-1-1 0,-10 25 0,16-32-311,0 1 0,0 0 0,0 1 0,1-1 0,-1 0 0,1 0 0,1 1 0,-1-1 0,1 0 0,0 1 0,0-1 0,0 0 0,1 1 0,0-1 0,2 10 0,-2-13-96,0 0 1,0-1 0,1 1-1,-1-1 1,0 1-1,0-1 1,1 1 0,-1-1-1,1 0 1,-1 0-1,1 0 1,0 0 0,-1 0-1,1 0 1,0 0 0,0 0-1,-1-1 1,1 1-1,0-1 1,0 0 0,0 1-1,0-1 1,0 0 0,0 0-1,0 0 1,2 0-1,-1 0-348,0-1-1,0 1 0,0 0 0,0-1 1,0 0-1,0 0 0,0 0 0,0 0 1,-1 0-1,1 0 0,0-1 0,-1 1 1,1-1-1,-1 0 0,5-3 0,11-23-7119</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8:35.108"/>
    </inkml:context>
    <inkml:brush xml:id="br0">
      <inkml:brushProperty name="width" value="0.025" units="cm"/>
      <inkml:brushProperty name="height" value="0.025" units="cm"/>
    </inkml:brush>
  </inkml:definitions>
  <inkml:trace contextRef="#ctx0" brushRef="#br0">231 26 9865,'0'-1'319,"0"0"0,0 0-1,0 0 1,-1 0-1,1 1 1,0-1-1,0 0 1,-1 0 0,1 0-1,0 1 1,-1-1-1,1 0 1,-1 0 0,1 1-1,-1-1 1,1 0-1,-1 1 1,0-1 0,1 1-1,-1-1 1,0 0-1,0 1 1,-1-1-1,-25-6 2762,21 6-2939,0 1 1,0 0-1,0 1 0,0-1 1,1 1-1,-1 0 0,-8 3 1,6 1-104,1-1 0,-1 1 0,1 0 0,0 1 0,1 0 0,-1 0 0,1 1 0,0-1 0,1 1 0,0 0 0,-8 14 0,4-4 249,0 0-1,2 0 1,0 0 0,-7 28 0,12-39-213,1 0 0,0 1 0,0-1 1,0 0-1,1 0 0,0 1 0,0-1 1,1 0-1,2 13 0,-2-17-61,0 0-1,0 1 1,0-1 0,0 0-1,0 0 1,1 1 0,-1-1-1,1 0 1,-1 0-1,1-1 1,0 1 0,0 0-1,0 0 1,0-1 0,0 0-1,0 1 1,0-1 0,1 0-1,-1 0 1,0 0-1,1 0 1,-1 0 0,1-1-1,-1 1 1,1-1 0,3 1-1,4-1 38,0 0 0,0 0 1,0-1-1,0 0 0,0-1 0,0 0 0,-1-1 0,1 0 0,-1 0 0,0-1 0,0 0 0,0-1 0,0 0 0,-1 0 0,0-1 0,0 0 0,9-9 0,-11 10 37,0-1-1,-1 0 1,1 0-1,-1-1 0,0 1 1,-1-1-1,0 0 1,0-1-1,0 1 1,-1 0-1,0-1 1,0 0-1,-1 0 0,0 0 1,-1 0-1,1 0 1,-2 0-1,1 0 1,-1 0-1,0-1 1,-2-10-1,2 17-81,-1 0-1,1 0 1,-1 1 0,1-1-1,-1 0 1,0 0 0,1 1-1,-1-1 1,0 1 0,0-1-1,0 1 1,-1-1-1,1 1 1,0-1 0,0 1-1,-1 0 1,1 0 0,-1 0-1,1 0 1,-1 0 0,1 0-1,-1 0 1,0 0 0,1 0-1,-1 1 1,0-1 0,0 1-1,1-1 1,-1 1-1,0 0 1,0 0 0,0 0-1,0 0 1,1 0 0,-1 0-1,0 0 1,0 1 0,0-1-1,-2 1 1,-2 1-119,1 0-1,0-1 1,-1 2 0,1-1 0,0 1-1,0-1 1,0 1 0,0 1 0,1-1-1,-1 1 1,-5 6 0,5-4-139,1 0-1,0 0 1,1 0 0,0 1-1,0-1 1,-2 9-1,4-13-152,0 1 0,0 0 0,0 0-1,0 0 1,1 0 0,0 0 0,-1 0-1,1 0 1,0 0 0,1 0 0,-1 0-1,0 0 1,1 0 0,0 0 0,-1 0-1,1 0 1,2 3 0,15 8-5899</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8:35.439"/>
    </inkml:context>
    <inkml:brush xml:id="br0">
      <inkml:brushProperty name="width" value="0.025" units="cm"/>
      <inkml:brushProperty name="height" value="0.025" units="cm"/>
    </inkml:brush>
  </inkml:definitions>
  <inkml:trace contextRef="#ctx0" brushRef="#br0">127 0 11563,'0'0'14141,"-9"11"-13276,4-6-810,-2 3-16,0 0-1,1 0 0,0 0 1,0 1-1,1 0 0,0 1 1,0-1-1,-5 17 1,-7 26 9,9-31-46,1 1 0,1 0 1,0 0-1,2 1 0,0-1 0,0 36 1,4-57-6,0-1 0,0 0 0,1 1 0,-1-1 1,0 1-1,0-1 0,0 1 0,0-1 0,1 0 1,-1 1-1,0-1 0,0 1 0,1-1 0,-1 0 1,0 1-1,0-1 0,1 0 0,-1 1 0,0-1 1,1 0-1,-1 0 0,1 1 0,-1-1 1,0 0-1,1 0 0,-1 0 0,1 1 0,-1-1 1,1 0-1,-1 0 0,1 0 0,-1 0 0,0 0 1,1 0-1,-1 0 0,1 0 0,-1 0 0,1 0 1,-1 0-1,1 0 0,-1-1 0,1 1 0,-1 0 1,0 0-1,1 0 0,-1 0 0,1-1 0,-1 1 1,0 0-1,1-1 0,-1 1 0,1-1 0,22-15 23,-6-1-64,0-1 0,-1-1 0,-2 0 0,1-1 0,-2-1-1,-1 0 1,-1 0 0,0-2 0,-2 1 0,10-33 0,-16 36 75,-3 19-878,-2 17-3507,2 7-5157,1-17 4723</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3:57.151"/>
    </inkml:context>
    <inkml:brush xml:id="br0">
      <inkml:brushProperty name="width" value="0.025" units="cm"/>
      <inkml:brushProperty name="height" value="0.025" units="cm"/>
    </inkml:brush>
  </inkml:definitions>
  <inkml:trace contextRef="#ctx0" brushRef="#br0">76 26 9737,'-9'-2'171,"0"1"-66,6 1-61,0 0 0,0-1 0,-1 1 0,1-1 0,0 0 0,0 0 0,0 0 0,0 0 0,0 0 0,0 0 0,0-1 0,0 0 0,-2-2 0,7 0 691,11 2-674,17 1-224,-29 1 186,52 3-41,0 1 0,0 3-1,0 2 1,-1 2 0,-1 3 0,84 33-1,-119-40 15,0 1-1,-1 0 1,25 18-1,-36-24 18,-1 0-1,0 1 1,1 0-1,-1 0 1,0 0-1,-1 0 1,1 0-1,0 0 1,-1 1-1,0-1 0,0 1 1,0 0-1,0-1 1,0 1-1,-1 0 1,0 0-1,0 0 1,0 0-1,0 0 1,0 1-1,-1 4 0,-1-6 19,0 0 0,0-1-1,0 1 1,0 0 0,-1-1-1,1 1 1,-1 0 0,1-1-1,-1 0 1,0 1 0,0-1-1,0 0 1,-1 0 0,1 0-1,0 0 1,-1-1-1,1 1 1,-4 1 0,-60 29 579,43-23-436,-64 30 413,-99 49 11,158-72-602,0 1-1,1 1 1,1 1 0,-29 27 0,47-38-174,7-6 4,0 0 1,-1 0-1,1-1 1,-1 1-1,1 0 0,-1-1 1,0 0-1,0 1 0,1-1 1,-1 0-1,0 0 0,0 0 1,0 0-1,0 0 0,0 0 1,-1-1-1,1 1 0,0 0 1,0-1-1,0 0 0,-1 0 1,1 0-1,-3 0 0,-18-12-6125</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8:35.799"/>
    </inkml:context>
    <inkml:brush xml:id="br0">
      <inkml:brushProperty name="width" value="0.025" units="cm"/>
      <inkml:brushProperty name="height" value="0.025" units="cm"/>
    </inkml:brush>
  </inkml:definitions>
  <inkml:trace contextRef="#ctx0" brushRef="#br0">34 0 6822,'0'0'5446,"-19"56"-2980,10-29-352,4 0-192,5-2-257,0-3-576,0-5-672,3-8-257,4-6-32,7-3 32,1 0-64,0-7-480,-4-6-1826,0-3-2627,1-4-4612</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8:36.177"/>
    </inkml:context>
    <inkml:brush xml:id="br0">
      <inkml:brushProperty name="width" value="0.025" units="cm"/>
      <inkml:brushProperty name="height" value="0.025" units="cm"/>
    </inkml:brush>
  </inkml:definitions>
  <inkml:trace contextRef="#ctx0" brushRef="#br0">12 0 17168,'0'0'6182,"-4"53"-5189,4-19-288,-2 4-193,0 2-320,2 1-128,-3-6-32,3-2-32,0-9-96,0-5-448,0-7-257,3-9-768,-3-22-10379</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8:36.524"/>
    </inkml:context>
    <inkml:brush xml:id="br0">
      <inkml:brushProperty name="width" value="0.025" units="cm"/>
      <inkml:brushProperty name="height" value="0.025" units="cm"/>
    </inkml:brush>
  </inkml:definitions>
  <inkml:trace contextRef="#ctx0" brushRef="#br0">0 78 8104,'0'0'9438,"8"2"-8328,34 8-453,38 10-1767,-72-19 383,-1 0-1,0 0 1,0-1 0,1 0 0,-1 0-1,0-1 1,1 0 0,12-3 0,-17 3 803,0 0 0,0-1-1,-1 0 1,1 1 0,0-1 0,0 0 0,-1-1 0,1 1 0,-1 0 0,0-1 0,0 1 0,0-1-1,0 0 1,0 1 0,0-1 0,2-6 0,-3 5 818,1 0-1,-1 0 1,0-1 0,0 1 0,0 0-1,0-1 1,-1-5 0,0 10-810,0 0 1,0-1 0,0 1 0,0 0-1,0-1 1,-1 1 0,1 0 0,0 0-1,0 0 1,-1-1 0,1 1 0,0 0-1,0 0 1,-1 0 0,1-1 0,0 1-1,0 0 1,-1 0 0,1 0-1,0 0 1,-1 0 0,1 0 0,0 0-1,-1 0 1,1 0 0,0 0 0,0 0-1,-1 0 1,1 0 0,0 0 0,-1 0-1,1 0 1,0 0 0,-1 0 0,1 0-1,0 0 1,0 0 0,-1 1 0,1-1-1,0 0 1,-1 0 0,1 0-1,0 0 1,0 1 0,0-1 0,-1 0-1,1 0 1,0 1 0,0-1 0,-16 11-121,7 1 150,1 0 0,0 0 0,0 1 0,-10 27 1,15-33-31,0 1 0,0-1 0,1 1 0,0 0 0,1-1 0,0 1 0,0 0 0,0 0 0,1 0 0,2 15 0,-1-22-84,0 0 1,0 1-1,0-1 0,0 0 1,0 0-1,0 0 1,0 0-1,1 0 0,-1 0 1,0 0-1,1-1 1,-1 1-1,1 0 1,-1-1-1,1 1 0,-1-1 1,1 1-1,-1-1 1,1 0-1,-1 0 0,1 0 1,0 0-1,-1 0 1,1 0-1,-1 0 0,1 0 1,-1-1-1,3 1 1,45-10 35,-43 7 45,0 1 1,0-1 0,1-1-1,-2 1 1,1-1 0,0 0-1,-1 0 1,0-1 0,0 1-1,7-9 1,-10 10-25,0-1 1,-1 1-1,1-1 0,0 1 1,-1-1-1,0 0 0,0 0 1,0 0-1,0 0 0,-1 0 0,1 0 1,-1 1-1,0-1 0,0 0 1,-1 0-1,1 0 0,-1 0 1,0 0-1,-2-5 0,1 1 3,-1 0 0,-1 0 0,1 1 0,-1 0 0,0 0 0,-1 0 0,0 0 0,0 1 0,0-1 0,-1 1 0,0 1 0,-10-9 0,15 14-1288,8 6-6225,24 3-469,-11-8 571</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8:36.854"/>
    </inkml:context>
    <inkml:brush xml:id="br0">
      <inkml:brushProperty name="width" value="0.025" units="cm"/>
      <inkml:brushProperty name="height" value="0.025" units="cm"/>
    </inkml:brush>
  </inkml:definitions>
  <inkml:trace contextRef="#ctx0" brushRef="#br0">90 0 9545,'0'0'15166,"-8"8"-14909,-1 2-129,1 0 1,0 1-1,0 0 1,2 0-1,-1 1 1,1 0-1,1 0 1,0 0-1,1 1 1,0 0-1,1 0 1,0 0-1,0 14 1,2-20-105,0-4-13,1 1-1,-1 0 1,1-1 0,0 1 0,0 0 0,1-1-1,-1 1 1,2 6 0,-1-9-21,0 0-1,-1 0 1,1 0 0,0 0 0,0 0 0,0 0-1,0 0 1,1 0 0,-1-1 0,0 1 0,0 0-1,0-1 1,1 1 0,-1-1 0,0 1 0,1-1-1,-1 0 1,0 1 0,1-1 0,-1 0 0,0 0-1,1 0 1,-1 0 0,1 0 0,1-1 0,3 1-126,0-1 0,0 0-1,0-1 1,-1 1 0,1-1 0,-1-1 0,1 1 0,6-5 0,-7 4 62,0 1-1,-1-1 1,1 1-1,0 0 0,0 1 1,1-1-1,-1 1 1,0 0-1,1 0 1,8 0-1,-12 35 1991,-3-27-1654,0 1-1,0 0 0,-1-1 0,0 1 1,-1-1-1,0 0 0,0 1 0,0-1 1,-1-1-1,0 1 0,0 0 0,-1-1 1,0 0-1,0 0 0,-7 6 0,11-11-256,1-1-1,0 1 0,-1-1 0,1 1 0,-1-1 0,1 1 1,-1-1-1,0 0 0,1 1 0,-1-1 0,1 0 0,-1 1 0,0-1 1,1 0-1,-1 0 0,0 0 0,1 0 0,-1 0 0,1 0 1,-1 1-1,0-2 0,1 1 0,-1 0 0,0 0 0,1 0 1,-1 0-1,0 0 0,1 0 0,-1-1 0,0 1 0,1 0 1,-1 0-1,1-1 0,-1 1 0,1-1 0,-1 1 0,1 0 1,-1-1-1,1 1 0,-1-1 0,1 1 0,-1-1 0,1 1 1,0-1-1,-1 0 0,1 1 0,0-1 0,0 1 0,-1-1 1,1 0-1,0 1 0,0-1 0,0 0 0,0 1 0,0-1 1,0-1-1,-6-44-2755,6 40 1901,-1 2 274,0-36-5267,2 37 5051,-1 0 0,0 0 1,1 0-1,-1 0 0,1 1 1,0-1-1,0 0 1,0 0-1,0 1 0,0-1 1,4-3-1,8-6-4034</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8:37.186"/>
    </inkml:context>
    <inkml:brush xml:id="br0">
      <inkml:brushProperty name="width" value="0.025" units="cm"/>
      <inkml:brushProperty name="height" value="0.025" units="cm"/>
    </inkml:brush>
  </inkml:definitions>
  <inkml:trace contextRef="#ctx0" brushRef="#br0">1 128 7559,'0'0'3924,"8"-2"138,-3 2-3677,-1-1-1,0 1 1,0-1-1,0 0 1,0-1 0,0 1-1,0-1 1,0 1-1,0-1 1,0 0-1,-1-1 1,1 1-1,-1-1 1,1 1-1,-1-1 1,0 0-1,0 0 1,-1-1-1,1 1 1,0 0-1,-1-1 1,0 0-1,0 1 1,0-1 0,0 0-1,-1 0 1,0 0-1,0 0 1,0-1-1,0 1 1,0 0-1,-1-5 1,0 9-352,0-1 1,0 1-1,0 0 1,0-1-1,-1 1 1,1 0 0,0-1-1,0 1 1,0 0-1,-1-1 1,1 1-1,0 0 1,-1-1-1,1 1 1,0 0-1,-1 0 1,1-1 0,0 1-1,-1 0 1,1 0-1,0 0 1,-1 0-1,1 0 1,-1-1-1,1 1 1,0 0-1,-1 0 1,1 0-1,-1 0 1,1 0 0,-1 0-1,1 0 1,0 0-1,-1 0 1,1 0-1,-1 1 1,1-1-1,0 0 1,-1 0-1,1 0 1,-1 1 0,-19 7-114,15-3 69,1 0 1,0 0-1,0 0 0,0 0 1,0 1-1,1 0 0,0-1 1,0 1-1,0 0 0,1 1 1,0-1-1,0 0 0,0 1 0,1-1 1,0 1-1,1-1 0,-1 1 1,1 0-1,0-1 0,2 12 1,-1-17 12,0 0 0,0 1 0,0-1 0,0 0 0,0 0 0,0 0 0,0 0 0,1 0 0,-1 0 0,0 0 0,0-1-1,1 1 1,-1 0 0,1-1 0,-1 1 0,0-1 0,1 1 0,-1-1 0,1 0 0,-1 0 0,1 0 0,-1 1 0,1-1 0,-1-1 0,1 1 0,-1 0 0,1 0 0,1-1 0,42-12-1,-5-11-398,-33 19 388,1 0 1,0 0-1,0 0 0,0 1 0,1 0 1,0 1-1,-1 0 0,1 0 1,0 1-1,1 0 0,11-1 1,-20 3 82,2-45 2233,-22-14-3525,44 60-1926,-7 4 1570,-8-2-590,0-1 1,0 0-1,20 1 1,5-2-9977</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8:37.947"/>
    </inkml:context>
    <inkml:brush xml:id="br0">
      <inkml:brushProperty name="width" value="0.025" units="cm"/>
      <inkml:brushProperty name="height" value="0.025" units="cm"/>
    </inkml:brush>
  </inkml:definitions>
  <inkml:trace contextRef="#ctx0" brushRef="#br0">0 286 11819,'0'0'10277,"9"1"-9076,-5-1-1068,-1 0 0,1 0 0,0 0 1,0-1-1,0 1 0,0-1 0,0 0 1,-1 0-1,1-1 0,0 1 0,-1-1 1,6-3-1,1-2 181,0 0 1,-1-1-1,15-15 0,-5 3-182,69-76 567,-81 86-615,1 0 0,-2 0 0,1 0-1,-2-1 1,1 0 0,-1 0 0,-1-1 0,4-15 0,-34 70-458,17-18 283,-2 0-18,1 1 0,1 0 0,2 1 0,0 0 0,2 0 0,-2 31 0,7-57 6,0-1 0,0 1 0,0 0 0,0-1 0,0 1 0,0-1 0,0 1 0,0 0 0,0-1 0,0 1 0,1 0 0,-1-1 0,0 1 0,0-1 0,1 1 0,-1-1 0,0 1 0,1-1 0,-1 1 0,1-1 0,-1 1 0,1-1 0,-1 1 0,1-1 0,-1 0 0,1 1 0,-1-1 0,1 0 0,-1 1 0,1-1 0,0 0 0,-1 0 0,1 0 0,-1 1 0,1-1 0,0 0 0,-1 0 0,1 0 0,0 0 0,0 0 0,2-1-535,-1 1 1,1 0 0,-1-1 0,0 0 0,0 1 0,1-1 0,-1 0-1,0 0 1,0-1 0,4-1 0,14-15-6992</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8:38.429"/>
    </inkml:context>
    <inkml:brush xml:id="br0">
      <inkml:brushProperty name="width" value="0.025" units="cm"/>
      <inkml:brushProperty name="height" value="0.025" units="cm"/>
    </inkml:brush>
  </inkml:definitions>
  <inkml:trace contextRef="#ctx0" brushRef="#br0">90 51 8552,'0'0'9038,"-1"-8"-6705,1 5-2120,0-1 1,-1 1-1,0-1 1,0 1-1,0 0 1,0-1-1,0 1 0,-3-4 1,4 7-177,0-1 0,-1 1 0,1-1 0,-1 0 0,1 1 0,-1-1 0,1 1 0,-1-1 0,1 1 0,-1 0 0,1-1 0,-1 1 0,0-1 0,1 1 0,-1 0 0,0 0 0,1-1 0,-1 1 0,0 0 0,0 0 0,1 0 0,-2 0-1,1 0-22,-1 0 0,1 1-1,-1-1 1,0 1 0,1 0-1,0-1 1,-1 1-1,1 0 1,-1 0 0,1 0-1,0 0 1,0 0 0,0 0-1,-1 0 1,0 2-1,-2 1 157,0 1 1,0 0-1,1 0 0,0 0 0,0 0 0,0 0 0,0 1 0,1-1 0,0 1 1,0 0-1,0 0 0,1-1 0,0 1 0,-1 9 0,2-15-163,1 1 1,-1 0-1,0 0 0,1-1 0,-1 1 1,1 0-1,-1-1 0,1 1 0,-1 0 1,1-1-1,-1 1 0,1-1 0,-1 1 1,1-1-1,0 1 0,-1-1 0,1 1 1,0-1-1,-1 0 0,1 1 0,0-1 1,0 0-1,0 0 0,-1 1 0,1-1 1,0 0-1,0 0 0,0 0 0,-1 0 1,1 0-1,0 0 0,0 0 0,0 0 1,-1-1-1,1 1 0,1-1 0,33-7 131,-24 3-118,-1-1 1,-1 0 0,1-1-1,-1 0 1,0 0 0,-1-1-1,11-11 1,-5 4-10,-12 49-481,-12 231 2808,10-265-2309,0 1-1,0-1 0,0 1 0,0-1 0,0 0 0,0 1 1,0-1-1,-1 1 0,1-1 0,0 0 0,0 1 0,0-1 1,0 1-1,-1-1 0,1 0 0,0 1 0,0-1 1,0 0-1,-1 1 0,1-1 0,0 0 0,-1 1 0,1-1 1,0 0-1,-1 0 0,1 1 0,0-1 0,-1 0 0,1 0 1,-1 0-1,1 0 0,0 1 0,-1-1 0,1 0 0,-1 0 1,1 0-1,0 0 0,-1 0 0,1 0 0,-1 0 1,1 0-1,-1 0 0,1 0 0,0 0 0,-1 0 0,1-1 1,-1 1-1,1 0 0,0 0 0,-1 0 0,1 0 0,0-1 1,-1 1-1,1 0 0,0-1 0,-1 1 0,1 0 0,0 0 1,-1-1-1,1 1 0,0-1 0,-28-21 73,23 19-48,-29-24-103,17 14-867,0 0-1,-17-19 0,48 28-8487,-12 4 7931,14-4-4217</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8:38.839"/>
    </inkml:context>
    <inkml:brush xml:id="br0">
      <inkml:brushProperty name="width" value="0.025" units="cm"/>
      <inkml:brushProperty name="height" value="0.025" units="cm"/>
    </inkml:brush>
  </inkml:definitions>
  <inkml:trace contextRef="#ctx0" brushRef="#br0">42 17 15182,'0'0'3620,"9"-2"-428,-7 1-2829,38-9 2326,-37 9-2463,-1 0 0,1 1 0,-1-1-1,1 1 1,0 0 0,-1 0-1,1 0 1,0 0 0,-1 0 0,1 1-1,0-1 1,-1 1 0,1 0 0,4 2-1,-6-2-191,0 0-1,0 0 1,0 0-1,-1 0 0,1 0 1,0 0-1,-1 0 1,1 0-1,-1 1 1,1-1-1,-1 0 1,1 0-1,-1 1 0,0-1 1,0 0-1,0 1 1,1-1-1,-1 0 1,0 1-1,-1-1 0,1 0 1,0 1-1,0-1 1,-1 0-1,1 0 1,0 1-1,-1-1 1,0 0-1,1 0 0,-1 0 1,1 1-1,-1-1 1,0 0-1,-1 1 1,-31 36 914,30-35-862,-29 23 485,25-21-524,0 0 0,0 1 1,1 0-1,0 0 0,0 0 1,-7 10-1,58-13-965,-22-4 551,-17 1 216,0-1-1,-1 1 1,1 1-1,0-1 1,0 1-1,0 0 1,0 0-1,6 2 1,-10-2 142,0 1 0,-1-1 0,1 0 0,-1 1 0,1-1 0,-1 0 0,1 1 0,-1 0 0,0-1 0,0 1 0,0 0 0,0 0 0,0 0 0,0-1 0,-1 1 0,1 0 0,-1 0 0,1 0 0,-1 0 0,0 0 0,1 0 0,-1 0 0,0 0 0,0 0 0,-1 0 0,1 0 0,0 0 0,-2 3 0,1 0 141,0 0 0,-1 0 0,0 0 0,0 0 1,-1-1-1,1 1 0,-1-1 0,0 1 0,0-1 0,0 0 1,-1 0-1,0-1 0,1 1 0,-1-1 0,0 0 1,-7 5-1,4-4-93,1 0 0,-1 0 1,1 0-1,-1-1 0,0 0 1,0 0-1,-1-1 1,1 0-1,0 0 0,-14 1 1,21-3-156,-1 0 1,0 0-1,0 0 1,1 0-1,-1 0 1,0 0-1,0 0 1,1-1 0,-1 1-1,0 0 1,0 0-1,1-1 1,-1 1-1,0 0 1,1-1-1,-1 1 1,1 0-1,-1-1 1,0 1 0,1-1-1,-1 1 1,1-1-1,-1 0 1,1 1-1,-1-1 1,1 1-1,0-1 1,-1 0-1,1 1 1,0-1 0,-1 0-1,1 0 1,0 1-1,0-1 1,0 0-1,0 1 1,0-1-1,0 0 1,0 0-1,0 1 1,0-1 0,0 0-1,0 0 1,0 1-1,0-1 1,0 0-1,1 0 1,-1 1-1,0-1 1,1 0-1,1-4-1043,-1 1-1,1-1 0,1 1 0,-1 0 1,0 0-1,1 0 0,3-4 0,21-20-10210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8:39.340"/>
    </inkml:context>
    <inkml:brush xml:id="br0">
      <inkml:brushProperty name="width" value="0.025" units="cm"/>
      <inkml:brushProperty name="height" value="0.025" units="cm"/>
    </inkml:brush>
  </inkml:definitions>
  <inkml:trace contextRef="#ctx0" brushRef="#br0">100 59 17713,'0'0'7340,"-8"9"-7036,2-4-279,1 1-1,1-1 0,-1 2 0,1-1 0,0 0 1,0 1-1,1 0 0,0-1 0,0 1 0,0 1 1,1-1-1,0 0 0,1 0 0,-2 16 0,3-20-20,-1 1-1,1-1 1,0 1-1,1 0 1,-1-1-1,1 1 1,-1-1-1,1 1 1,0-1-1,0 1 1,1-1 0,-1 0-1,1 0 1,-1 1-1,1-1 1,3 3-1,-1-2 7,1 0 0,0 0 0,0-1 0,0 1 0,0-1 0,1 0 0,-1-1 0,1 1 0,6 1 0,3 1 36,-9-3-49,0-1-1,0 2 0,-1-1 1,1 1-1,0 0 1,-1 0-1,9 7 1,-13-9 21,0 0 0,0 1 1,0-1-1,0 1 0,-1-1 1,1 1-1,0 0 0,-1-1 1,1 1-1,-1 0 0,1-1 1,-1 1-1,0 0 0,0-1 1,0 1-1,0 0 0,0 0 1,0-1-1,0 1 0,0 0 1,-1 0-1,1-1 0,-1 1 1,1 0-1,-1-1 0,0 1 1,0-1-1,0 1 0,1-1 1,-1 1-1,-1-1 0,1 1 1,-2 1-1,-8 12 98,-1-1 0,0 0 0,-17 15 0,23-24 0,0 1 1,0-2-1,-1 1 1,1-1-1,-1 1 0,0-2 1,0 1-1,-1-1 1,-14 4-1,21-7-99,-1 1 0,1-1 0,0 0 1,0 0-1,0 0 0,-1-1 0,1 1 0,0 0 0,0 0 0,0-1 0,-1 1 0,1 0 0,0-1 0,0 0 0,0 1 0,0-1 0,0 1 0,0-1 1,0 0-1,0 0 0,0 0 0,0 1 0,0-1 0,1 0 0,-1 0 0,0 0 0,1 0 0,-1 0 0,1-1 0,-1 1 0,1 0 0,-1 0 0,1 0 1,0 0-1,-1-1 0,1 1 0,0 0 0,0 0 0,0 0 0,0-1 0,0 1 0,1-2 0,-2-5-54,2 0 0,-1 1 0,1-1 1,1 1-1,3-14 0,4 2-20,1 0 1,0 1-1,1 0 1,1 1-1,0 0 1,2 1-1,0 0 1,1 1-1,16-13 1,51-57 1422,-79 82-1247,0-1 0,0 0 0,0 1 0,-1-1 0,0 0 0,1-1 0,-1 1 0,-1 0 0,1-1 0,-1 1 0,1-1 0,-1 1 0,0-1 0,-1 1 0,1-8 0,-2 10-72,1-1-1,-1 1 1,0 0 0,0-1-1,0 1 1,-1 0 0,1 0-1,0 0 1,-1 0 0,1 0-1,-1 0 1,0 0 0,0 1-1,0-1 1,0 0 0,0 1-1,0 0 1,0-1 0,0 1-1,0 0 1,-1 0 0,1 0-1,0 0 1,-1 1 0,1-1-1,-1 1 1,1-1 0,-1 1-1,-2 0 1,-3-2-364,1 1 1,0 0-1,0 1 0,0 0 1,-1 0-1,1 0 0,0 1 1,0 0-1,0 0 0,-8 3 1,10-2-77,1 1 0,0-1 0,-1 1 0,1-1 0,0 1 0,0 1 1,1-1-1,-1 0 0,1 1 0,-1 0 0,1 0 0,1 0 0,-1 0 0,0 0 1,-2 7-1,-6 11-6302</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8:43.173"/>
    </inkml:context>
    <inkml:brush xml:id="br0">
      <inkml:brushProperty name="width" value="0.025" units="cm"/>
      <inkml:brushProperty name="height" value="0.025" units="cm"/>
    </inkml:brush>
  </inkml:definitions>
  <inkml:trace contextRef="#ctx0" brushRef="#br0">47 54 18257,'0'0'5195,"-2"12"-4080,-8 104 444,7-63-1221,-2 0 0,-13 58 0,10-84 528,7-25-558,2-5-70,8-43 192,-1 8-393,5-33-61,-4 0-1,2-87 0,-13 129 38,-1 17-19,-1 15-92,0 8 71,2 1-1,-1 0 1,1 0 0,1 0 0,0-1-1,1 1 1,0 0 0,2 13-1,-2-17 33,1 0-1,1 0 0,-1 0 0,1 0 0,1 0 1,-1-1-1,1 1 0,1-1 0,-1 1 0,1-1 1,1-1-1,-1 1 0,6 6 0,-8-11 4,1 1-1,-1-1 1,1 0 0,-1 0-1,1 0 1,0-1-1,0 1 1,-1 0 0,1-1-1,0 0 1,1 0 0,-1 0-1,0 0 1,0 0-1,0-1 1,0 1 0,1-1-1,-1 0 1,0 0-1,1 0 1,4-1 0,-3-1 6,1 0 1,-1 0 0,0 0 0,0-1-1,0 1 1,0-1 0,0 0 0,-1-1 0,0 1-1,1-1 1,5-7 0,0-1 35,0 0 1,-1-1 0,0-1-1,-1 1 1,0-1 0,-1-1 0,-1 1-1,5-17 1,-9 23-128,-4 10 7,-10 26-42,-14 46 24,3 16 95,21-80-8,1-1-1,0 1 0,0-1 1,1 1-1,0-1 1,1 1-1,3 16 1,-4-25-3,1 0 0,-1 0 0,1 0 0,-1 0 0,1 0 0,0 0 0,-1 0 0,1 0 0,0 0 0,0 0 0,0 0 0,-1-1 0,1 1 0,0 0 1,0-1-1,0 1 0,0 0 0,0-1 0,0 1 0,1-1 0,-1 0 0,0 1 0,0-1 0,0 0 0,0 0 0,0 1 0,1-1 0,-1 0 0,0 0 0,0-1 1,0 1-1,0 0 0,1 0 0,-1 0 0,1-1 0,3 0-79,-1 0 0,0-1 1,1 0-1,-1 1 0,0-1 1,0 0-1,0-1 0,4-2 0,3-5-224,0 0-1,-1-1 0,0 0 0,0 0 0,-1-1 0,-1-1 0,0 1 1,-1-1-1,0-1 0,-1 1 0,6-20 0,-12 28 1696,-7 15-1000,-7 19-279,11-18-21,0-1 1,1 1 0,0 0 0,1-1-1,0 17 1,1-25-80,0 0 0,0-1 0,0 1 0,0 0 0,1-1 0,-1 1 0,0 0 0,1-1 0,-1 1 0,1-1 0,-1 1 0,1-1 0,0 1 0,0-1 0,0 1 0,0-1 0,0 0-1,0 0 1,0 1 0,0-1 0,0 0 0,0 0 0,1 0 0,-1 0 0,1 0 0,-1 0 0,1-1 0,-1 1 0,1 0 0,-1-1 0,1 1 0,-1-1 0,1 1 0,0-1 0,-1 0 0,1 0 0,0 0 0,-1 0 0,1 0 0,-1 0 0,1 0 0,0-1 0,-1 1 0,1 0 0,2-2 0,0 0 4,0 0 1,-1 0 0,1 0-1,0 0 1,-1-1 0,0 0-1,0 0 1,0 0 0,0 0 0,0 0-1,0 0 1,-1-1 0,0 1-1,1-1 1,-1 0 0,-1 0-1,3-5 1,20-59 998,-23 63-466,-9 32-461,1 1 1,2-1-1,0 1 1,0 46-1,5-73-83,0-1-1,0 1 1,0 0 0,0 0 0,0-1-1,0 1 1,0 0 0,0-1 0,0 1-1,1-1 1,-1 1 0,0 0-1,0-1 1,1 1 0,-1 0 0,1-1-1,-1 1 1,0-1 0,1 1 0,-1-1-1,1 1 1,-1-1 0,1 0-1,-1 1 1,1-1 0,0 1 0,-1-1-1,1 0 1,-1 0 0,1 1 0,0-1-1,-1 0 1,1 0 0,0 0-1,-1 1 1,1-1 0,0 0 0,-1 0-1,1 0 1,0 0 0,-1-1 0,1 1-1,0 0 1,-1 0 0,1 0-1,0 0 1,-1-1 0,1 1 0,0 0-1,0-1 1,2 0-1,0 0 0,0-1-1,1 1 1,-1-1 0,-1 0 0,1 0 0,0 0-1,0 0 1,2-4 0,0-1-57,0 0 1,-1 0-1,0 0 1,0-1-1,0 1 0,-1-1 1,-1 0-1,1 0 1,-1-1-1,-1 1 0,1-9 1,-2 37-111,-1-15 168,1 0 1,-1 0-1,1 0 0,1 1 0,-1-1 0,1 0 0,2 9 0,-2-13-24,0 0-1,-1 1 1,1-1-1,0 0 1,0 0 0,0 0-1,0 0 1,0 0-1,0-1 1,0 1 0,1 0-1,-1 0 1,0-1-1,0 1 1,1-1-1,-1 1 1,0-1 0,1 1-1,-1-1 1,0 0-1,1 0 1,-1 1 0,1-1-1,-1 0 1,0 0-1,1-1 1,-1 1 0,1 0-1,-1 0 1,0-1-1,1 1 1,-1-1-1,0 1 1,0-1 0,2 0-1,2-1-621,0-1 0,0 1 1,0-1-1,-1 0 0,1 0 0,-1 0 0,7-7 0,10-7-4915,1 5-4401,14 9 7596,-33 3 2227,0 0 0,0 0 0,0 0 0,0 0 0,1 0 0,-1-1 0,0 0 0,0 1 0,0-1 0,0 0 0,0 0 1,0-1-1,2-1 0,-4 2 132,53-38 4911,-51 37-4015,-1-1 0,1 1 1,0-1-1,-1 1 0,0-1 0,0 0 0,0 0 0,0 0 0,0 0 1,0 0-1,-1 0 0,1-1 0,-1 1 0,0 0 0,0-1 0,0-3 1,-1 7 20,-2 0-879,0 1 0,0-1-1,0 1 1,0 0-1,0 0 1,0 0 0,1 0-1,-1 0 1,0 0-1,0 0 1,1 1 0,-1-1-1,1 0 1,-1 1-1,1 0 1,-3 3-1,-21 33 142,19-27 139,3-7-182,0 0-1,1 0 0,-1 1 0,1-1 0,0 1 0,1 0 1,-1 0-1,1-1 0,0 1 0,0 0 0,0 0 1,0 9-1,2-13-125,0 0 0,-1-1 1,1 1-1,0 0 1,0-1-1,0 1 0,0 0 1,0-1-1,0 1 1,0-1-1,0 0 0,0 1 1,0-1-1,0 0 0,0 1 1,0-1-1,0 0 1,0 0-1,0 0 0,1 0 1,-1 0-1,0 0 1,0 0-1,0-1 0,0 1 1,0 0-1,0-1 0,0 1 1,0 0-1,1-1 1,33-14 168,-21 2-184,0 0-1,-1-1 0,0 0 1,-1-1-1,-1 0 0,-1-1 1,0 0-1,-1-1 0,0 0 1,-2 0-1,0-1 0,0 0 1,6-37-1,-13 54 16,1 0 0,-1-1 0,0 1 0,0 0 0,0 0 0,0-1 0,0 1 0,0 0 0,0 0 0,0-1 0,0 1 0,-1 0 1,1 0-1,0 0 0,-1-1 0,1 1 0,-1 0 0,1 0 0,-1 0 0,0 0 0,-1-1 0,2 1-3,-1 1 0,0 0 0,0-1 0,0 1 1,0 0-1,0 0 0,0 0 0,1 0 0,-1 0 0,0 0 0,0 0 0,0 0 1,0 0-1,0 0 0,0 0 0,0 0 0,0 1 0,0-1 0,1 0 0,-1 1 1,-1 0-1,-4 2 7,1 0 0,-1 1 0,1 0 0,0 0 0,1 0 0,-1 0-1,-5 7 1,-2 5 96,1 0 0,-14 25 0,22-35-97,1 0-1,-1 0 1,1 0-1,0 0 1,0 0 0,1 1-1,-1-1 1,1 1-1,1-1 1,-1 1 0,2 7-1,-1-13-17,0 0 0,0 0 0,1 0 1,-1 0-1,0 0 0,1 0 0,-1-1 0,0 1 0,1 0 0,-1 0 0,1-1 0,-1 1 1,1 0-1,0 0 0,-1-1 0,1 1 0,0-1 0,-1 1 0,1-1 0,0 1 0,0-1 1,0 1-1,-1-1 0,1 1 0,2-1 0,28 3-940,-22-4 458,0-1 0,-1 0 0,1 0 0,13-5 0,-8 0-141,20-8 587,-33 14 162,0 1 1,1 0-1,-1 0 0,0 0 1,0 0-1,1 0 1,-1 0-1,0 0 1,0 0-1,0 0 1,1 0-1,-1 1 1,0-1-1,0 1 1,0-1-1,0 1 0,0-1 1,0 1-1,0-1 1,0 1-1,0 0 1,0 0-1,0 0 1,0-1-1,1 3 1,2 1-101,0 0 0,0 0 0,0 0 0,1 0 0,-1-1 0,1 0 0,0 0 0,0 0 0,0 0 0,0-1 0,0 0 0,1 0 0,-1-1 0,1 1 0,-1-1 0,1 0 0,0-1 0,-1 1 0,1-1 0,0 0 0,-1-1 0,1 1 0,0-1 0,-1 0 0,1 0 0,-1-1 0,1 0 0,-1 0 0,0 0 0,0-1 0,0 1 0,0-1 0,0 0 0,-1-1 0,8-6 0,4-9-505,-13 15 464,1 0-1,-1 0 1,1 0-1,-1 0 1,1 0-1,6-3 1,-9 15 211,0 12-110,5-17-173,4-10-127,-9 6 207,0 0 0,0 1 0,0-1 0,0 1 0,0 0 0,0-1-1,0 1 1,0 0 0,0-1 0,0 1 0,0 0 0,0 0 0,0 0 0,0 0 0,0 0 0,0 0 0,0 0 0,0 1-1,0-1 1,1 0 0,-1 0 0,0 1 0,0-1 0,-1 1 0,1-1 0,0 1 0,0-1 0,1 2 0,40 27-114,-35-24 107,0 0 1,0 0-1,1 0 0,-1-1 0,12 6 0,-16-9 95,0-1-1,0 1 0,0 0 1,-1-1-1,1 0 0,0 1 0,0-1 1,0 0-1,0-1 0,0 1 0,0 0 1,0-1-1,0 0 0,-1 1 1,1-1-1,0 0 0,0-1 0,-1 1 1,1 0-1,-1-1 0,1 1 1,-1-1-1,0 0 0,1 0 0,3-4 1,-5 3 20,1 0 0,-1 0 1,1 0-1,-1 0 1,0 0-1,0 0 0,-1 0 1,1 0-1,-1 0 0,1 0 1,-1-1-1,0 1 0,0 0 1,0 0-1,-1-1 0,1 1 1,-1 0-1,1 0 0,-1 0 1,0 0-1,-1 0 0,1 0 1,-3-5-1,3 7-128,0 0 1,0 0-1,1 0 0,-1 0 1,0 0-1,1 0 0,-1 0 1,1 0-1,0-1 0,-1 1 1,1 0-1,0 0 0,-1 0 1,1 0-1,0-1 0,0 1 1,0 0-1,0 0 0,0 0 1,1-1-1,-1 1 0,0 0 1,1-2-1,1 2-213,-1 0 0,1 0 0,0 0 0,0 1 0,-1-1-1,1 1 1,0-1 0,0 1 0,0 0 0,0-1 0,-1 1 0,4 0 0,18-2-1422,11-5-2903,6-5-3518</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3:58.109"/>
    </inkml:context>
    <inkml:brush xml:id="br0">
      <inkml:brushProperty name="width" value="0.025" units="cm"/>
      <inkml:brushProperty name="height" value="0.025" units="cm"/>
    </inkml:brush>
  </inkml:definitions>
  <inkml:trace contextRef="#ctx0" brushRef="#br0">1178 0 8008,'-84'7'574,"0"3"1,1 4-1,-133 39 1,208-51-567,-119 30 219,-113 33 837,194-50-937,1 2 0,1 2 0,-46 27 0,76-37-30,-1 0 1,1 1-1,-21 21 1,32-29-67,0 0 0,0 1 0,1 0 0,-1 0 1,1 0-1,0 0 0,0 0 0,0 0 0,0 0 0,1 1 0,-1-1 0,1 1 1,0-1-1,0 1 0,0 0 0,0-1 0,1 1 0,-1 0 0,1 0 0,0-1 1,0 1-1,1 0 0,0 4 0,0-6-28,0 0 0,0 0 1,0 1-1,1-1 0,-1 0 0,1 0 1,0 0-1,-1 0 0,1-1 0,0 1 0,0 0 1,0-1-1,0 1 0,0-1 0,0 0 1,1 0-1,-1 0 0,0 0 0,1 0 1,-1 0-1,4 0 0,56 8 39,-54-9-48,127 3 140,183-19 0,75 0-66,-72 52-2201,-155-12 492,-12-10-783</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8:44.337"/>
    </inkml:context>
    <inkml:brush xml:id="br0">
      <inkml:brushProperty name="width" value="0.025" units="cm"/>
      <inkml:brushProperty name="height" value="0.025" units="cm"/>
    </inkml:brush>
  </inkml:definitions>
  <inkml:trace contextRef="#ctx0" brushRef="#br0">174 20 9961,'1'-1'527,"0"1"-1,0-1 0,0 0 0,0 0 0,0 1 0,0-1 0,0 0 1,0 1-1,1-1 0,-1 1 0,0 0 0,0-1 0,0 1 0,0 0 0,1 0 1,-1 0-1,0-1 0,0 1 0,2 1 0,-16 19 6060,2-5-7888,-53 70 1762,-46 68-284,269-388-4383,-129 193 4228,-32 101 871,-21 38-126,14-65-456,1 0 0,2 0 0,1 1 1,-1 36-1,6-76-332,-1 1-1,0 0 1,-1 0 0,1 0 0,-1 0-1,0 0 1,-1 0 0,1 0 0,-1 0 0,0 1-1,-6-7 1,-2-4 8,-2 0-1,-19-18 1,38 37 31,1 0 1,-1-1-1,1 0 0,-1 0 0,1 0 0,0-1 1,0 0-1,12 0 0,-10 0-76,1-1 1,-1-1 0,1 1-1,-1-1 1,1-1-1,-1 0 1,0 0-1,13-5 1,-13 2-567,0 1 1,0-1-1,0 0 1,0 0 0,-1-1-1,0-1 1,0 1-1,-1-1 1,0-1-1,0 1 1,0-1-1,-1 0 1,0-1-1,-1 1 1,0-1 0,0 0-1,-1-1 1,0 1-1,-1-1 1,4-15-1,-2-4 965,-4 10 3148,-5 17 1917,-4 10-3851,-5 11-1125,-1 9 542,1 1-1,1 0 0,-14 57 0,25-85-972,1 0-1,-1 0 0,1 1 1,0-1-1,0 0 1,-1 0-1,1 0 0,0 0 1,0 0-1,0 1 0,0-1 1,1 0-1,-1 0 0,0 0 1,0 0-1,1 0 1,-1 0-1,1 1 0,-1-1 1,1 0-1,-1 0 0,1 0 1,-1-1-1,1 1 1,0 0-1,0 0 0,0 0 1,-1 0-1,1-1 0,0 1 1,0 0-1,0-1 0,0 1 1,0 0-1,0-1 1,0 0-1,0 1 0,0-1 1,1 1-1,-1-1 0,0 0 1,0 0-1,0 0 1,0 0-1,0 0 0,1 0 1,-1 0-1,0 0 0,0 0 1,0-1-1,1 1 0,11-2-289,-1-1-1,1 0 1,21-8-1,-20 6-225,-1 1 203,-8 1 203,1 1 1,0 0-1,0 0 0,0 0 1,0 1-1,1 0 0,-1 0 1,0 1-1,0 0 0,12 1 1,-17-1 152,-1 1 0,1 0 0,0-1 1,-1 1-1,1 0 0,-1 0 0,1-1 1,-1 1-1,1 0 0,-1 0 0,0 0 0,1 0 1,-1 0-1,0 0 0,0-1 0,1 1 0,-1 0 1,0 0-1,0 0 0,0 0 0,0 0 1,0 0-1,-1 0 0,1 0 0,0 0 0,0 0 1,-1 0-1,1 0 0,0-1 0,-1 1 1,1 0-1,-1 0 0,1 0 0,-2 1 0,-17 28 1811,6-16-1018,-1-1-1,-30 24 1,39-33-755,0-1 1,-1 1-1,1-1 0,-1-1 0,0 1 0,0-1 0,0 0 0,0 0 0,0-1 0,0 1 0,0-1 0,0-1 0,-8 1 0,12-2-222,1 1-1,-1-1 0,1 1 1,0-1-1,-1 1 1,1-1-1,-1 0 0,1 0 1,0 0-1,0 0 1,-1 0-1,1 0 0,0 0 1,0 0-1,0 0 1,0 0-1,0-1 0,0 1 1,1 0-1,-1-1 1,0 1-1,1 0 0,-1-1 1,1 1-1,-1-1 1,1 1-1,0-1 0,-1-2 1,1 0-860,-1 0-1,1 1 1,0-1 0,0 0 0,0 1 0,0-1 0,0 1 0,1-1-1,0 0 1,0 1 0,0-1 0,2-3 0,9-9-7603</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8:44.777"/>
    </inkml:context>
    <inkml:brush xml:id="br0">
      <inkml:brushProperty name="width" value="0.025" units="cm"/>
      <inkml:brushProperty name="height" value="0.025" units="cm"/>
    </inkml:brush>
  </inkml:definitions>
  <inkml:trace contextRef="#ctx0" brushRef="#br0">104 1 15439,'0'0'7377,"-5"12"-6128,-16 34 16,2 1-1,2 1 0,2 0 0,-11 67 0,26-115-1259,-1 1 0,1-1 0,0 1 0,0-1 0,0 1 0,0-1 0,0 1 0,0 0 0,0-1-1,0 1 1,1-1 0,-1 1 0,0-1 0,0 1 0,0-1 0,0 1 0,1-1 0,-1 1 0,0-1 0,1 1 0,-1-1 0,0 0 0,1 1 0,-1-1 0,0 1-1,1-1 1,-1 0 0,1 1 0,-1-1 0,1 0 0,-1 0 0,1 1 0,-1-1 0,1 0 0,-1 0 0,1 0 0,-1 0 0,1 1 0,-1-1 0,1 0 0,-1 0-1,1 0 1,0 0 0,-1 0 0,1 0 0,-1-1 0,1 1 0,-1 0 0,1 0 0,-1 0 0,1 0 0,-1-1 0,1 1 0,-1 0 0,1 0 0,-1-1 0,1 1-1,-1 0 1,1-1 0,31-19 233,-6-5-196,0 0 0,-2-2 0,-1-1 0,-1-1 0,-1-1 0,-2 0 0,19-42 0,-36 68 1037</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8:45.109"/>
    </inkml:context>
    <inkml:brush xml:id="br0">
      <inkml:brushProperty name="width" value="0.025" units="cm"/>
      <inkml:brushProperty name="height" value="0.025" units="cm"/>
    </inkml:brush>
  </inkml:definitions>
  <inkml:trace contextRef="#ctx0" brushRef="#br0">1 1 9513,'0'0'15791,"5"49"-14318,9-45-768,4 1-481,1-2-160,6-2-352,-6-1-1410,4 0-1312,-1 0-834,-1-9-1057,0-3 2435,-7-4-4196</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8:45.817"/>
    </inkml:context>
    <inkml:brush xml:id="br0">
      <inkml:brushProperty name="width" value="0.025" units="cm"/>
      <inkml:brushProperty name="height" value="0.025" units="cm"/>
    </inkml:brush>
  </inkml:definitions>
  <inkml:trace contextRef="#ctx0" brushRef="#br0">100 32 2114,'0'-1'734,"1"0"0,-1-1 0,1 1 0,-1-1 0,1 1 1,-1-1-1,0 1 0,0-1 0,0 1 0,0-1 0,0 1 0,0-1 0,0 1 0,-1-1 0,1 1 1,0-1-1,-1 1 0,0-4 0,0 5-444,0 0-1,0 0 1,1 0 0,-1-1 0,0 1 0,1 0-1,-1 0 1,0 0 0,0 0 0,1 0-1,-1 0 1,0 1 0,0-1 0,1 0 0,-1 0-1,0 0 1,1 1 0,-1-1 0,0 0 0,1 1-1,-1-1 1,0 0 0,1 1 0,-1-1-1,0 2 1,-6 3 192,0 1 1,0 0-1,1 1 0,0-1 0,-6 10 0,6-8-248,3-4-155,0 0 1,0 0-1,0 0 1,1 0-1,-1 0 1,1 1-1,0-1 1,0 1 0,1-1-1,0 1 1,-1-1-1,1 1 1,1 0-1,-1 0 1,1 0 0,0 0-1,0 8 1,1-12-74,0 0 1,0-1-1,0 1 1,0 0 0,0 0-1,0-1 1,0 1-1,0 0 1,0-1 0,0 1-1,0-1 1,0 1-1,0-1 1,1 0-1,-1 0 1,0 1 0,0-1-1,0 0 1,0 0-1,1 0 1,-1 0 0,0 0-1,0-1 1,0 1-1,1 0 1,1-1 0,34-8-68,-23 3-331,1-2-1,-1 0 1,13-10 0,-14 10 324,-1 0 0,1 0-1,27-11 1,-39 19 86,1-1-1,-1 1 0,0 0 0,1-1 1,-1 1-1,0 0 0,1 0 0,-1 0 1,1 0-1,-1 0 0,0 0 1,1 0-1,-1 0 0,0 1 0,1-1 1,-1 0-1,0 1 0,0-1 0,1 1 1,-1 0-1,0-1 0,0 1 0,0 0 1,0 0-1,1 0 0,-1 0 1,0 0-1,-1 0 0,1 0 0,0 0 1,0 0-1,0 0 0,-1 0 0,1 0 1,0 1-1,-1-1 0,1 0 0,-1 1 1,1 1-1,-1-1 34,1 0 1,0-1-1,0 1 0,0 0 1,0 0-1,0 0 0,0-1 0,0 1 1,1-1-1,-1 1 0,1-1 1,-1 1-1,1-1 0,-1 0 0,1 1 1,0-1-1,0 0 0,0 0 1,-1-1-1,1 1 0,0 0 1,0-1-1,4 2 0,3-2-25,0-1 0,0 0 1,-1 0-1,1-1 0,0 0 0,-1 0 0,1-1 0,-1 0 1,0 0-1,0-1 0,14-9 0,-12 7-34,0 1 0,0 0-1,0 1 1,0 0 0,1 0 0,18-3-1,-27 7 15,0 0 0,0 1 0,-1-1-1,1 0 1,0 1 0,0-1 0,-1 1-1,1 0 1,0-1 0,-1 1 0,1 0-1,0 0 1,-1 0 0,1 0 0,-1 1-1,2 0 1,21 12 89,-13-13-133,0-1 0,0 1 0,0-2 0,0 1 0,0-2 1,-1 0-1,1 0 0,17-6 0,-14 4-123,0 1-1,0 0 1,0 1-1,17-1 1,22 26 1261,-45-23-1093,1 0 1,-1 0-1,0-1 1,1-1 0,-1 1-1,0-1 1,0-1-1,10-4 1,-9 4-75,-1 0 1,0 1-1,1-1 1,0 2-1,0-1 0,0 1 1,9 0-1,-16 2 69,0 0-1,0 0 1,0-1-1,0 1 1,-1 1-1,1-1 1,0 0-1,0 0 1,-1 1-1,1-1 1,-1 1-1,1-1 1,1 3 0,20 15 222,-15-17-205,0 0 0,0 0 1,0-1-1,0-1 1,0 1-1,0-1 1,0-1-1,1 1 0,-1-1 1,0-1-1,0 1 1,0-1-1,-1-1 0,11-4 1,-9 4-20,-1 0 1,1 0 0,-1 1-1,1 0 1,0 0 0,0 1-1,0 1 1,0-1 0,0 2-1,0-1 1,9 2 0,-13 0 27,-1 0 0,0 0 0,1 0 0,-1 0 0,0 1 0,0 0 0,5 5 0,-5-5-24,0 0-1,0 0 1,0 0-1,0-1 1,0 1-1,1-1 1,-1 0-1,7 2 1,6-1-218,0-1-1,0-1 1,0-1 0,0 0-1,0-1 1,0-1 0,-1-1-1,18-4 1,63-7-211,-90 14 550,0 0 0,0 1 0,0 0 0,0 0 0,0 0 1,0 1-1,0 0 0,10 5 0,-15-7-1533</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0:52.780"/>
    </inkml:context>
    <inkml:brush xml:id="br0">
      <inkml:brushProperty name="width" value="0.025" units="cm"/>
      <inkml:brushProperty name="height" value="0.025" units="cm"/>
    </inkml:brush>
  </inkml:definitions>
  <inkml:trace contextRef="#ctx0" brushRef="#br0">60 66 7815,'0'0'16160,"-3"11"-15856,-38 221-154,25-128 453,40-149 594,13-45-862,-15 29-246,-4 0 0,16-95 0,-30 180-130,1 0 0,9 30 0,-13-50 44,1-1 0,-1 0 1,0 0-1,1 1 0,-1-1 0,1 0 1,0 0-1,0 0 0,0-1 0,1 1 1,-1 0-1,1-1 0,-1 1 0,1-1 1,0 0-1,0 0 0,0 0 0,0 0 0,0-1 1,0 1-1,0-1 0,1 0 0,-1 0 1,0 0-1,1 0 0,-1-1 0,1 1 1,-1-1-1,1 0 0,0 0 0,-1 0 1,1 0-1,-1-1 0,1 0 0,-1 1 1,0-1-1,1 0 0,-1-1 0,5-2 0,0 1 65,0-1 0,0 0-1,0-1 1,-1 0-1,0 0 1,0-1-1,0 1 1,0-2-1,-1 1 1,0-1-1,-1 0 1,1 0-1,-1 0 1,7-16-1,-4-3 399,-7 17-230,-6 14-84,-9 20-225,1 0 0,1 1 0,2 0 0,0 1 0,2 0 0,1 0 0,1 1-1,2 0 1,-3 47 0,7-74-49,0 1 1,0-1-1,0 0 0,1 0 0,-1 0 1,0 1-1,0-1 0,1 0 0,-1 0 0,0 0 1,1 0-1,0 1 0,-1-1 0,1 0 1,-1 0-1,1 0 0,0 0 0,0 0 1,0-1-1,0 1 0,-1 0 0,1 0 1,0 0-1,0-1 0,0 1 0,1-1 0,-1 1 1,0-1-1,0 1 0,0-1 0,0 1 1,0-1-1,1 0 0,-1 0 0,0 0 1,0 0-1,1 0 0,-1 0 0,0 0 0,0 0 1,0 0-1,1 0 0,-1-1 0,1 1 1,3-1-499,1-1 1,-1 1-1,0-1 0,0 0 1,0 0-1,0 0 1,-1 0-1,1-1 1,4-3-1,0-2-483,-1 1 0,-1-1 1,1 0-1,-1-1 0,-1 0 0,7-10 0,3-15 148,-5-6 4516,-7-2 7126,-8 45-7216,-10 18-3007,10-10-363,0 1-1,1 0 1,0 0 0,0 0 0,1 0 0,1 1 0,0-1-1,2 22 1,-1-33-97,1-1 0,-1 1 1,1 0-1,-1 0 0,1-1 0,0 1 0,0 0 0,-1-1 0,1 1 0,0-1 0,0 1 1,0-1-1,-1 1 0,1-1 0,0 0 0,0 1 0,0-1 0,0 0 0,0 0 0,0 0 0,0 0 1,0 0-1,0 0 0,0 0 0,0 0 0,0 0 0,0 0 0,0 0 0,-1 0 0,1-1 0,0 1 1,0 0-1,0-1 0,1 0 0,34-14 231,-9-6-181,-22 16-32,0 0 0,0 1-1,1-1 1,-1 1 0,1 1 0,0-1 0,0 1-1,1 0 1,-1 0 0,13-3 0,-18 6-12,0 1 0,-1-1 0,1 1 0,-1-1 0,1 1 0,-1 0 0,1-1-1,-1 1 1,1 0 0,-1-1 0,0 1 0,1 0 0,-1-1 0,0 1 0,0 0 0,1 0 0,-1-1 0,0 1 0,0 0 0,0 0 0,0 0 0,0-1 0,0 1 0,-1 1-1,1 28 153,0-24-161,1-46 360,0 21-1048,-1-1 0,-1 0 1,-4-27-1,4 46 550,1 0 0,0 0 0,0 0-1,0 0 1,0 0 0,1 1 0,-1-1 0,0 0 0,0 0 0,0 0 0,1 0 0,-1 1 0,0-1 0,1 0 0,-1 0 0,1 1 0,-1-1 0,1 0 0,-1 0 0,1 1 0,0-1 0,-1 1-1,1-1 1,0 1 0,-1-1 0,1 1 0,0-1 0,-1 1 0,1-1 0,0 1 0,0 0 0,0 0 0,0-1 0,-1 1 0,1 0 0,0 0 0,0 0 0,1 0 0,49-2-106,-22 2 124,25-10 126,-40 6 286,0 2 0,-1 0 1,1 0-1,0 1 1,18 1-1,-31 1-203,0-1-1,-1 0 1,1 1-1,0-1 1,0 0-1,-1 1 1,1-1 0,0 1-1,-1-1 1,1 1-1,-1 0 1,1-1-1,-1 1 1,1-1-1,-1 1 1,1 0 0,-1 0-1,0-1 1,1 1-1,-1 0 1,0 0-1,0-1 1,1 1 0,-1 0-1,0 0 1,0 0-1,0-1 1,0 3-1,0 28 1422,0-22-1033,-9 189 1257,9-195-1827,0 0 1,0-1 0,1 1 0,-1-1 0,1 1 0,-1 0-1,1-1 1,0 0 0,0 1 0,0-1 0,1 0 0,-1 1-1,0-1 1,1 0 0,0 0 0,-1 0 0,1 0-1,0 0 1,0 0 0,0-1 0,0 1 0,0-1 0,1 1-1,-1-1 1,0 0 0,1 0 0,-1 0 0,0 0 0,1 0-1,0-1 1,-1 1 0,1-1 0,-1 0 0,1 1 0,-1-1-1,1 0 1,0 0 0,-1-1 0,1 1 0,4-2-1,-4 2-48,1 0 1,-1-1-1,1 0 0,-1 1 0,1-1 0,-1 0 0,0-1 0,0 1 0,1-1 0,-1 1 0,0-1 0,0 0 0,0 0 0,-1 0 0,1-1 0,0 1 0,-1-1 0,0 1 0,1-1 0,-1 0 0,0 0 0,-1 0 0,1 0 0,0 0 0,-1 0 0,0-1 0,1 1 1,-1 0-1,-1-1 0,2-3 0,-3 4 40,0 0 1,1 0 0,-1 0 0,0 0 0,-1 1-1,1-1 1,0 0 0,-1 1 0,1-1-1,-1 1 1,0 0 0,0-1 0,0 1 0,0 0-1,0 0 1,-1 0 0,1 1 0,-1-1-1,1 0 1,-1 1 0,1 0 0,-1-1 0,0 1-1,-4-1 1,-11-5 349,-1 1-1,-27-5 1,37 9-66,-108-25 4348,158 26-309,57-6-4489,-91 6 329,53-6-2957,-20 0-2492,13-9-7288</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0:53.394"/>
    </inkml:context>
    <inkml:brush xml:id="br0">
      <inkml:brushProperty name="width" value="0.025" units="cm"/>
      <inkml:brushProperty name="height" value="0.025" units="cm"/>
    </inkml:brush>
  </inkml:definitions>
  <inkml:trace contextRef="#ctx0" brushRef="#br0">0 367 7495,'0'0'8467,"0"-3"-4608,1-1-3426,-1 1 0,1-1-1,-1 1 1,1 0-1,0-1 1,1 1 0,-1 0-1,0 0 1,3-4-1,38-51 1420,-26 37-1394,55-69 92,42-60-267,-103 142-118,-10 23-244,-9 26-7,-8 9 100,6-23-20,2 1 0,1-1 0,2 2 0,-6 51 0,11-79-94,1 0 0,0 0 0,0 0 0,0 0 0,0 1 0,0-1 0,0 0 0,0 0 0,0 0 0,1 1 0,-1-1 0,0 0 0,1 0 0,-1 0 0,1 0 0,-1 0 0,1 0 0,0 0 0,-1 0 0,1 0 0,0 0 0,0 0 0,-1 0 0,1 0 0,0-1 0,0 1 0,0 0 0,0-1 0,0 1 0,0 0 0,0-1 0,1 0 0,-1 1 0,0-1 0,0 1 0,0-1 0,0 0 0,0 0 0,1 0 0,-1 0 0,0 0 0,0 0 0,0 0 0,1 0 0,0-1 0,4 0-467,-1 0 0,0 0-1,0-1 1,0 0 0,-1 0 0,1 0 0,0-1 0,-1 1 0,7-6 0,19-21-4441,2-7-645</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0:53.849"/>
    </inkml:context>
    <inkml:brush xml:id="br0">
      <inkml:brushProperty name="width" value="0.025" units="cm"/>
      <inkml:brushProperty name="height" value="0.025" units="cm"/>
    </inkml:brush>
  </inkml:definitions>
  <inkml:trace contextRef="#ctx0" brushRef="#br0">164 106 3972,'2'-12'5685,"3"-7"-3763,4-22 971,-6 8 2387,-5 36-2045,-11 15-2957,-4 15-66,-6 12-22,-18 49 0,40-92-194,1-1-1,-1 1 1,1-1-1,-1 1 1,1-1 0,0 1-1,-1 0 1,1-1-1,0 1 1,0 0-1,0-1 1,0 1 0,1 0-1,-1-1 1,0 1-1,1 0 1,-1-1-1,2 3 1,-2-3 5,1-1 1,0 1-1,-1 0 0,1 0 1,0-1-1,0 1 0,0 0 1,0-1-1,0 1 1,0-1-1,0 1 0,0-1 1,0 1-1,0-1 0,0 0 1,0 1-1,0-1 1,0 0-1,0 0 0,2 0 1,2 0 15,-1 0 1,1-1-1,-1 0 1,1 0-1,-1 0 1,0 0-1,1 0 1,-1-1-1,0 0 1,0 0 0,7-5-1,-2 1 28,0-1 0,0 0 0,0-1 1,-1 0-1,-1-1 0,1 1 0,-1-1 0,-1-1 0,1 1 0,6-16 1,-19 46 70,0 1 1,2 0-1,0 1 1,2-1-1,0 0 1,2 1-1,0 0 1,2-1 0,0 1-1,2-1 1,8 33-1,-12-54-35,1-1 1,-1 1-1,0-1 0,0 1 0,0-1 0,0 1 1,0-1-1,0 1 0,0-1 0,0 1 0,0-1 0,0 1 1,0-1-1,0 1 0,-1-1 0,1 1 0,0-1 1,0 1-1,0-1 0,-1 1 0,1-1 0,0 0 1,-1 1-1,1-1 0,0 1 0,-1-1 0,1 0 0,0 1 1,-1-1-1,1 0 0,-1 0 0,1 1 0,-1-1 1,1 0-1,-1 0 0,1 0 0,-1 1 0,-30 3 1278,-31-10-641,34 1-863,0-2-1,1 0 1,-43-20 0,70 27 83,0 0 1,1 0 0,-1 0 0,0 0 0,1 0 0,-1 0 0,0 0 0,1-1 0,-1 1 0,0 0 0,1 0 0,-1 0 0,0-1 0,0 1 0,1 0 0,-1 0 0,0-1 0,0 1 0,1 0 0,-1 0 0,0-1 0,0 1 0,0 0 0,0-1 0,0 1 0,1 0 0,-1-1 0,0 1 0,0 0 0,0-1-1,0 1 1,0 0 0,0-1 0,0 1 0,0 0 0,0-1 0,0 1 0,0 0 0,0-1 0,0 1 0,-1 0 0,1-1 0,0 1 0,0 0 0,0-1 0,0 1 0,-1 0 0,1-1 0,0 1 0,0 0 0,-1 0 0,1-1 0,0 1 0,0 0 0,-1 0 0,1 0 0,0-1 0,0 1 0,-1 0 0,1 0-1,0 0 1,-1 0 0,1 0 0,0 0 0,-1 0 0,1-1 0,-1 1 0,36-11-3467,-24 8 2489,23-11-2863,2-2-2595</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0:54.305"/>
    </inkml:context>
    <inkml:brush xml:id="br0">
      <inkml:brushProperty name="width" value="0.025" units="cm"/>
      <inkml:brushProperty name="height" value="0.025" units="cm"/>
    </inkml:brush>
  </inkml:definitions>
  <inkml:trace contextRef="#ctx0" brushRef="#br0">111 14 18225,'0'0'7186,"9"-3"-6028,28-7-427,-36 9-711,0 1-1,0 0 0,0 1 0,0-1 0,0 0 1,-1 0-1,1 0 0,0 1 0,0-1 0,0 0 1,0 1-1,0-1 0,0 0 0,0 1 0,-1-1 0,1 1 1,0 0-1,0-1 0,-1 1 0,1 0 0,0-1 1,-1 1-1,1 0 0,-1 0 0,1 0 0,-1-1 0,1 1 1,-1 0-1,0 0 0,1 0 0,-1 0 0,0 0 1,0 0-1,1 0 0,-1 0 0,0 0 0,0 0 0,0 0 1,0 1-1,-3 36 532,0-28-408,-1 0 1,-1 0-1,1-1 1,-2 0-1,1 0 1,-1 0-1,0-1 0,-1 0 1,0 0-1,-1 0 1,1-1-1,-1 0 1,-1-1-1,-12 8 0,28-15-394,-1 0 0,0 0 0,0 1 0,0-1 0,1 2-1,-1-1 1,9 2 0,9-1-131,-4-2 175,-14 1 86,0-1-1,0 1 0,0 0 0,-1 0 1,1 1-1,0 0 0,6 1 0,-11-1 124,0-1-1,1 1 0,-1 0 0,0 0 1,0 0-1,0 0 0,0-1 0,0 1 1,0 1-1,0-1 0,0 0 0,0 0 1,0 0-1,-1 0 0,1 1 0,0-1 0,-1 0 1,1 0-1,-1 1 0,0-1 0,1 1 1,-1-1-1,0 0 0,0 1 0,0-1 1,0 1-1,0-1 0,0 0 0,0 1 1,0-1-1,-1 1 0,1-1 0,0 0 1,-2 3-1,0 2 161,0 0 0,0 0 0,-1 0 0,0 0 0,0-1 0,0 1 0,-1-1 0,1 0 0,-1 0 0,-1 0 0,1 0 0,-1-1 0,0 0 1,0 0-1,0 0 0,0 0 0,-1-1 0,1 0 0,-11 4 0,2-1-63,0-1 1,0-1-1,0 0 0,-1-1 1,0 0-1,1-1 0,-22 0 1,35-2-173,0 0 1,1 0 0,-1 0-1,1 0 1,-1 0 0,1 0-1,-1 0 1,0 0 0,1 0-1,-1 0 1,1 0-1,-1 0 1,1-1 0,-1 1-1,0 0 1,1 0 0,-1-1-1,1 1 1,-1 0 0,1 0-1,-1-1 1,1 1 0,0-1-1,-1 1 1,1 0 0,-1-1-1,1 1 1,0-1 0,-1 1-1,1-1 1,0 1 0,0-1-1,-1 1 1,1-1 0,0 0-1,0 1 1,0-1 0,0 1-1,0-1 1,0 1 0,0-1-1,0 0 1,0 1 0,0-1-1,0 1 1,0-1 0,0 1-1,0-1 1,0 0 0,1 1-1,-1-1 1,0 1-1,0-1 1,1 1 0,-1-1-1,0 1 1,1-1 0,-1 1-1,0 0 1,1-1 0,25-31-4906,33-16-5752,-26 21 310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0:54.795"/>
    </inkml:context>
    <inkml:brush xml:id="br0">
      <inkml:brushProperty name="width" value="0.025" units="cm"/>
      <inkml:brushProperty name="height" value="0.025" units="cm"/>
    </inkml:brush>
  </inkml:definitions>
  <inkml:trace contextRef="#ctx0" brushRef="#br0">124 115 11211,'0'0'17157,"0"6"-17328,-10 48 168,6-41-8,1 0 0,0 0 0,1 0 0,1 0 0,0 0 0,1 1 0,3 23 1,-2-34-8,0-1 0,0 1 0,0-1 0,0 1 1,1-1-1,-1 1 0,1-1 0,-1 0 0,1 0 1,0 0-1,0 0 0,0 0 0,0 0 1,0 0-1,1-1 0,2 3 0,49 20-71,-45-21 75,-1 0 0,-1 0 0,1 1 0,0 0 0,13 10 0,-20-13 7,0-1 0,0 1 0,0 0-1,0 0 1,0 1 0,0-1 0,-1 0-1,1 0 1,0 0 0,0 1-1,-1-1 1,1 0 0,-1 1 0,1-1-1,-1 0 1,0 1 0,1-1 0,-1 0-1,0 1 1,0-1 0,0 1-1,0-1 1,0 1 0,0-1 0,-1 2-1,0 0 9,0-1 0,-1 1-1,1-1 1,-1 1 0,1-1-1,-1 0 1,0 0-1,0 0 1,0 0 0,0 0-1,-4 3 1,-3 1 15,0 0 0,0-1 0,-1 0 0,1-1 0,-19 6 0,21-8 19,-1 0 0,1-1 0,0 0 0,-1 0 0,1-1 0,-1 0 1,1 0-1,-1-1 0,1 0 0,0 0 0,-1 0 0,1-1 0,-7-3 0,10 3-28,1 0-1,-1 0 1,1 0 0,0 0 0,0 0-1,0-1 1,0 1 0,1-1 0,-1 0-1,1 0 1,-1 0 0,1 0 0,0 0-1,0 0 1,0-1 0,1 1-1,-1-1 1,1 1 0,0-1 0,0 0-1,0 1 1,0-1 0,1 0 0,0 0-1,-1 0 1,2-6 0,0 4-2,-1 1 0,2-1 0,-1 1 1,1-1-1,0 1 0,0 0 0,0 0 0,1 0 1,0 0-1,0 0 0,0 1 0,0-1 1,1 1-1,0 0 0,8-7 0,8-6 76,1 0 0,24-14 0,-20 15-23,43-28 95,-38 26-100,-1-2-1,0-1 1,31-30-1,-58 50 40,-1-1-1,1 1 1,-1 0 0,1-1 0,-1 1-1,0-1 1,1 0 0,-1 1-1,0-1 1,0 0 0,0 0-1,0 0 1,-1 0 0,1 1 0,0-1-1,-1 0 1,0 0 0,1 0-1,-1-1 1,0 1 0,0 0-1,0-4 1,-1 5-50,0-1 0,0 0 0,-1 0-1,1 1 1,0-1 0,0 1 0,-1-1 0,1 1 0,-1-1-1,0 1 1,1 0 0,-1 0 0,0 0 0,0 0 0,1 0-1,-1 0 1,0 0 0,-3 0 0,-7-3-210,-1 1 0,0 1 0,0 0-1,-1 0 1,-18 2 0,26 0-168,0 0-1,-1 1 1,1 0 0,0 0-1,0 1 1,0-1 0,0 1-1,0 1 1,0-1 0,0 1-1,1 0 1,-8 6 0,5-4-1036,1 1 0,1 1 0,-1-1 0,-9 14 0,-7 14-5893</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0:56.056"/>
    </inkml:context>
    <inkml:brush xml:id="br0">
      <inkml:brushProperty name="width" value="0.025" units="cm"/>
      <inkml:brushProperty name="height" value="0.025" units="cm"/>
    </inkml:brush>
  </inkml:definitions>
  <inkml:trace contextRef="#ctx0" brushRef="#br0">223 107 11499,'0'0'3315,"4"-8"5,-1 1-2376,-3 4-639,1 1 0,0-1 0,0 0 0,0 1 0,0-1 1,1 1-1,-1-1 0,1 1 0,-1 0 0,1-1 1,0 1-1,0 0 0,3-2 0,-10 23 1788,-31 57-1959,-3-1 0,-4-2 1,-60 77-1,78-113-143,69-108-7725,62-135 0,-48 77 4904,-34 77 4125,-11 25 590,-9 26 354,-2 12-1242,-3 18 240,-37 154 3106,26-139-3618,2 2 1,1-1-1,-3 80 1,13-115-1991,3-13-1122,1-15-1494,-7-8-758,-10-4-2012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8:46.586"/>
    </inkml:context>
    <inkml:brush xml:id="br0">
      <inkml:brushProperty name="width" value="0.025" units="cm"/>
      <inkml:brushProperty name="height" value="0.025" units="cm"/>
    </inkml:brush>
  </inkml:definitions>
  <inkml:trace contextRef="#ctx0" brushRef="#br0">1690 445 8200,'-125'38'284,"2"4"1,-146 73-1,215-86-191,0 1 1,2 3-1,1 3 0,2 1 0,2 3 0,-83 88 0,65-47-229,4 3 0,3 2-1,5 3 1,-66 145 0,36-35-858,-66 242 0,110-307 1298,5 1 1,6 2-1,-18 253 0,46-340-203,2 0-1,3-1 1,2 1 0,1-1-1,3 0 1,3-1-1,28 72 1,-15-60 85,2-1 0,2-1 1,3-2-1,3-1 0,53 62 0,-67-91-197,1-1 1,1-1-1,1-1 0,2-1 1,0-1-1,1-2 0,1-1 1,34 15-1,-27-17 16,1-2-1,1-1 1,0-3-1,1-1 1,0-1-1,68 2 1,-33-8-19,-1-3 1,0-3-1,0-4 1,-1-3-1,0-3 1,86-28-1,-71 12 78,-2-4 0,-1-4 1,-2-3-1,121-82 0,-101 49 212,-2-6 0,-4-3 0,-4-5 0,-3-4 0,-5-3 0,-4-5 0,106-170 0,-119 154-97,-6-3-1,-4-3 1,-7-2-1,-4-2 1,33-150-1,-42 103 30,-7-2-1,-8-1 0,1-249 1,-24 354-171,-2 0 0,-4 0 0,-3 0 0,-3 1 1,-37-123-1,39 163-59,-2-1 1,-1 1 0,-2 1 0,0 1-1,-2 0 1,-1 1 0,-1 0 0,-2 2-1,0 0 1,-2 2 0,0 0-1,-2 2 1,0 0 0,-53-31 0,38 32-109,-1 2 1,0 1 0,-1 3 0,-1 1 0,-1 2 0,1 2 0,-2 2 0,1 2-1,-1 2 1,1 2 0,-58 5 0,14 5-426,-1 4 0,2 4 0,0 4 0,-142 53 0,-6 22-1462</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0:56.543"/>
    </inkml:context>
    <inkml:brush xml:id="br0">
      <inkml:brushProperty name="width" value="0.025" units="cm"/>
      <inkml:brushProperty name="height" value="0.025" units="cm"/>
    </inkml:brush>
  </inkml:definitions>
  <inkml:trace contextRef="#ctx0" brushRef="#br0">16 289 10602,'0'0'9134,"-4"8"-7436,3-7-1596,-1 1 0,1 0 0,0 0 0,0 0 0,0 0 0,0 0 0,0 0 0,1 1 0,-1-1 0,1 0 0,-1 0 0,1 0 0,0 4 0,1-5-42,-1 1 0,1-1 0,0 0-1,0 1 1,0-1 0,0 0 0,0 0 0,0 1-1,1-1 1,-1 0 0,0 0 0,0 0 0,1 0-1,-1-1 1,1 1 0,-1 0 0,1 0-1,-1-1 1,1 1 0,-1-1 0,1 0 0,0 1-1,-1-1 1,1 0 0,0 0 0,2 0-1,12 2 97,1-1-1,-1 0 0,26-2 0,-29-1-705,1 0 1,-1 0 0,0-1-1,24-10 1,-30 10 125,0 0 0,0 0-1,-1-1 1,1 1 0,-1-2 0,0 1 0,0-1-1,-1 0 1,1 0 0,-1 0 0,0-1 0,0 0-1,-1 0 1,0 0 0,0 0 0,0-1 0,-1 0-1,0 0 1,0 0 0,-1 0 0,0 0-1,2-11 1,-4 17 415,13-108 662,-13 98 489,0-1-1,-1 0 1,-3-22 0,4 33-970,0 0 1,-1 0 0,1 0 0,0 0 0,0 0 0,0 0 0,-1 0 0,1 0 0,-1 1 0,1-1 0,0 0-1,-1 0 1,0 0 0,1 1 0,-1-1 0,1 0 0,-1 1 0,0-1 0,-1-1 0,-8 10 1895,-7 27-1143,17-34-944,-9 21 223,1 0 1,2 0-1,0 1 0,1-1 0,2 1 0,0 1 1,1 39-1,2-61-231,1 1 0,0 0 0,-1-1 0,1 1 0,0-1 0,1 1 0,-1-1 0,0 1 0,1-1 0,0 0 1,-1 0-1,1 0 0,0 0 0,0 0 0,0 0 0,0 0 0,0-1 0,1 1 0,-1-1 0,0 1 0,1-1 0,-1 0 0,1 0 0,-1 0 0,1 0 0,0-1 1,-1 1-1,1-1 0,0 1 0,0-1 0,4 0 0,13 1-272,0-1 0,1-1 0,25-5 0,-22 3 200,-23 3 116,-1 0 0,1-1 0,0 1 1,-1 0-1,1 0 0,0 0 0,0 0 0,-1 0 0,1-1 0,0 1 0,-1 0 0,1 1 1,0-1-1,0 0 0,-1 0 0,1 0 0,0 0 0,-1 1 0,1-1 0,0 0 1,-1 0-1,1 1 0,0-1 0,-1 1 0,1-1 0,-1 1 0,1-1 0,0 1 0,-1-1 1,0 1-1,1-1 0,0 2 0,-1-1 69,-1 1 0,1-1 0,0 0 0,-1 1 0,1-1 1,-1 1-1,0-1 0,1 0 0,-1 0 0,0 1 0,0-1 0,0 0 0,0 0 0,-2 2 1,-44 36 2257,36-31-2058,-1-1-1,0 0 0,-1 0 0,1-2 0,-1 0 0,0 0 1,0-1-1,-1-1 0,1 0 0,-1-1 0,-16 1 0,29-3-326,1 1 0,-1-1 0,0 0 0,1 0 0,-1 0 0,0 0 0,1 0 0,-1 0 0,0 0 0,1 0-1,-1 0 1,0 0 0,1 0 0,-1-1 0,1 1 0,-1 0 0,0 0 0,1-1 0,-1 1 0,1 0 0,-1-1 0,1 1-1,-1-1 1,1 1 0,-1 0 0,1-1 0,-1 1 0,1-1 0,-1 1 0,1-1 0,0 0 0,-1 1 0,1-1 0,0 1 0,0-1-1,-1 0 1,1 1 0,0-1 0,0 0 0,0 1 0,0-1 0,0 0 0,0 1 0,0-1 0,0 0 0,0 1 0,0-1 0,0 1-1,0-1 1,0 0 0,1 1 0,-1-1 0,0 0 0,0 1 0,1-1 0,-1 1 0,1-1 0,-1 0 0,2-2-317,0 0 1,0 0 0,0 0 0,1 0 0,-1 1 0,0-1-1,1 0 1,0 1 0,0 0 0,4-3 0,62-23-8398,-26 18 1174</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0:57.183"/>
    </inkml:context>
    <inkml:brush xml:id="br0">
      <inkml:brushProperty name="width" value="0.025" units="cm"/>
      <inkml:brushProperty name="height" value="0.025" units="cm"/>
    </inkml:brush>
  </inkml:definitions>
  <inkml:trace contextRef="#ctx0" brushRef="#br0">120 5 12492,'0'0'12289,"-7"-2"-12182,4 1-95,1 1 1,-1-1 0,1 1-1,0 0 1,-1-1 0,1 1-1,-1 0 1,1 0 0,-1 1-1,1-1 1,0 0 0,-1 1-1,1 0 1,0-1 0,-1 1-1,1 0 1,0 0 0,0 0-1,0 1 1,-1-1 0,1 0-1,1 1 1,-1-1 0,0 1 0,0 0-1,1 0 1,-1 0 0,1-1-1,-1 2 1,1-1 0,0 0-1,0 0 1,0 0 0,0 0-1,0 1 1,0-1 0,0 0-1,1 1 1,-1 3 0,2-5-6,-1 1 1,1-1-1,-1 0 1,1 0-1,0 0 1,0 0-1,0 0 1,-1 0-1,1 0 1,0 0-1,0 0 1,0-1-1,0 1 1,1 0-1,-1-1 1,0 1-1,0-1 1,0 1-1,0-1 1,1 1-1,-1-1 1,0 0-1,1 1 1,-1-1-1,0 0 1,0 0-1,1 0 1,1 0-1,49 1 36,-41-1-36,-7 0 34,47 5-93,-51-5 67,1 1 1,0-1-1,0 0 0,0 0 0,0 1 1,0-1-1,0 1 0,-1-1 0,1 1 1,0-1-1,0 1 0,-1-1 1,1 1-1,0-1 0,-1 1 0,1 0 1,0 0-1,-1-1 0,1 1 0,-1 0 1,1 0-1,-1 0 0,0-1 0,1 1 1,-1 0-1,0 0 0,0 0 0,1 0 1,-1 0-1,0 0 0,0 0 1,0 0-1,0-1 0,0 1 0,0 0 1,-1 0-1,1 0 0,0 0 0,0 0 1,-1 0-1,1 0 0,0 0 0,-1-1 1,1 1-1,-1 0 0,1 0 1,-1-1-1,1 1 0,-2 1 0,-4 5 162,0 0-1,-1-1 1,0 1-1,-1-1 0,0 0 1,0-1-1,0 0 1,0 0-1,-1-1 1,1 0-1,-1-1 0,0 0 1,-1 0-1,1 0 1,0-2-1,-1 1 0,1-1 1,-1 0-1,1-1 1,-14-1-1,23 1-250,-1 0-1,1-1 1,-1 1-1,1 0 1,-1 0-1,1 0 1,-1-1-1,1 1 1,-1 0 0,1-1-1,-1 1 1,1-1-1,0 1 1,-1 0-1,1-1 1,0 1-1,-1-1 1,1 1-1,0-1 1,0 1-1,-1-1 1,1 1 0,0-1-1,0 1 1,0-1-1,0 1 1,0-1-1,0 0 1,0 1-1,0-1 1,0 1-1,0-1 1,0 1 0,0-1-1,0 1 1,0-1-1,0 1 1,0-1-1,1 1 1,-1-1-1,0 1 1,0-1-1,1 1 1,-1-1-1,0 1 1,1-1 0,-1 1-1,1 0 1,-1-1-1,0 1 1,1-1-1,-1 1 1,1 0-1,-1 0 1,2-1-1,24-22-4467,0 9 298,2 1-1772</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0:57.561"/>
    </inkml:context>
    <inkml:brush xml:id="br0">
      <inkml:brushProperty name="width" value="0.025" units="cm"/>
      <inkml:brushProperty name="height" value="0.025" units="cm"/>
    </inkml:brush>
  </inkml:definitions>
  <inkml:trace contextRef="#ctx0" brushRef="#br0">1 0 6662,'0'0'1538</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0:58.392"/>
    </inkml:context>
    <inkml:brush xml:id="br0">
      <inkml:brushProperty name="width" value="0.025" units="cm"/>
      <inkml:brushProperty name="height" value="0.025" units="cm"/>
    </inkml:brush>
  </inkml:definitions>
  <inkml:trace contextRef="#ctx0" brushRef="#br0">58 1 11082,'0'0'6182,"-2"8"-4105,-10 45 185,2 1-1,-2 65 1,4 98-372,8-231-1807,-2-45-293,4-1 0,1 1 1,4 0-1,16-68 0,-23 124 202,0 1 1,1-1-1,-1 1 1,1 0-1,0-1 1,0 1-1,0 0 1,0-1-1,0 1 1,0 0 0,1 0-1,-1 0 1,1 0-1,-1 0 1,1 1-1,0-1 1,0 0-1,0 1 1,0-1-1,0 1 1,0 0-1,0 0 1,0 0 0,0 0-1,1 0 1,-1 0-1,0 0 1,1 1-1,-1-1 1,1 1-1,-1 0 1,1-1-1,-1 1 1,0 0 0,1 1-1,-1-1 1,1 0-1,3 2 1,-3-1 3,1 1 1,-1-1 0,1 1-1,-1 0 1,0 0 0,0 0 0,1 1-1,-2-1 1,1 1 0,0 0-1,0 0 1,-1 0 0,0 0-1,1 0 1,-1 0 0,-1 1-1,1-1 1,0 1 0,-1-1-1,1 1 1,-1 0 0,0-1 0,-1 1-1,2 4 1,-2-3 61,0 1-1,0-1 1,-1 1 0,0-1 0,0 1 0,0-1-1,0 0 1,-1 0 0,0 0 0,0 1-1,0-2 1,-1 1 0,1 0 0,-1 0 0,0-1-1,-1 0 1,1 1 0,-1-1 0,-4 4-1,3-4 66,-1 1 0,1-1 0,-1 0 0,1 0 0,-1-1 0,-1 0 0,1 0 0,0 0 0,-1-1 0,1 0 0,-1 0 0,0 0 0,1-1 0,-14 1 0,19-2-216,0 0 0,0 0-1,0 0 1,0 0 0,0 0-1,-1 0 1,1 0 0,0-1 0,0 1-1,0 0 1,0-1 0,0 1 0,0 0-1,0-1 1,0 1 0,0-1-1,0 0 1,0 1 0,1-1 0,-1 0-1,0 0 1,0 1 0,1-1 0,-1 0-1,0 0 1,1 0 0,-1 0-1,1 0 1,-1 0 0,1 0 0,-1 0-1,1 0 1,0 0 0,-1 0 0,1 0-1,0 0 1,0 0 0,0 0 0,0 0-1,0-1 1,0 1 0,0 0-1,0 0 1,1 0 0,-1 0 0,1-1-1,0-2-734,0 1 0,0-1 0,0 0 0,1 1 0,-1 0-1,1-1 1,0 1 0,0 0 0,0 0 0,1 0 0,-1 0 0,1 0-1,2-2 1,22-12-5375</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0:59.385"/>
    </inkml:context>
    <inkml:brush xml:id="br0">
      <inkml:brushProperty name="width" value="0.025" units="cm"/>
      <inkml:brushProperty name="height" value="0.025" units="cm"/>
    </inkml:brush>
  </inkml:definitions>
  <inkml:trace contextRef="#ctx0" brushRef="#br0">69 342 9705,'0'0'18674,"-9"6"-18679,5-3-15,-1 1 1,1-1-1,-1 1 1,1 0-1,0 1 1,1-1-1,-1 1 1,1-1-1,0 1 1,0 0-1,0 0 1,1 0-1,-1 1 1,1-1-1,1 1 1,-1-1-1,1 1 1,0 0-1,0-1 1,1 1-1,-1 0 1,2 6-1,-2-12 5,1 1 0,0-1-1,0 1 1,0-1 0,0 1-1,0 0 1,0-1 0,0 1 0,0-1-1,0 1 1,0-1 0,0 1-1,1-1 1,-1 1 0,0-1 0,0 1-1,0-1 1,1 1 0,-1-1 0,0 1-1,1-1 1,-1 1 0,0-1-1,1 1 1,-1-1 0,0 0 0,1 1-1,-1-1 1,1 0 0,-1 1-1,1-1 1,-1 0 0,1 0 0,-1 0-1,1 1 1,0-1 0,20-9-528,17-28-442,-25 18 518,-1 0 0,-1-1 0,15-36 0,-22 48 470,-1-1 1,-1 1 0,1-1 0,-1 0-1,0 0 1,-1 0 0,0 0-1,-1 0 1,0 0 0,0 0 0,-1 0-1,-2-12 1,3 21 21,0 0-1,0-1 1,-1 1-1,1 0 1,0-1-1,0 1 1,0 0-1,0-1 1,-1 1-1,1 0 1,0-1-1,0 1 1,0 0-1,-1 0 1,1-1-1,0 1 1,-1 0-1,1 0 1,0 0-1,0-1 1,-1 1 0,1 0-1,0 0 1,-1 0-1,1 0 1,0 0-1,-1 0 1,1 0-1,-1-1 1,1 1-1,0 0 1,-1 0-1,1 0 1,0 1-1,-1-1 1,1 0-1,0 0 1,-1 0-1,1 0 1,0 0-1,-1 0 1,1 0-1,0 1 1,-1-1-1,1 0 1,0 0 0,-1 0-1,1 1 1,0-1-1,0 0 1,-1 0-1,1 1 1,0-1-1,0 0 1,0 1-1,-1-1 1,1 0-1,0 1 1,0-1-1,0 0 1,0 1-1,-14 20 453,8-6-357,1-1 1,1 1 0,0 0-1,1 1 1,0-1-1,1 1 1,1-1 0,1 1-1,2 25 1,-2-39-119,0 0 0,0 1-1,1-1 1,-1 0 0,1 0 0,0 0-1,0 0 1,0 0 0,0 0 0,0 0-1,0 0 1,0 0 0,1 0 0,-1 0-1,1-1 1,-1 1 0,1 0 0,0-1-1,0 1 1,-1-1 0,1 0 0,0 0 0,0 0-1,0 0 1,0 0 0,1 0 0,-1 0-1,0-1 1,0 1 0,5 0 0,-3-1-29,-1 0 1,1 0 0,0 0 0,0-1 0,0 1 0,0-1-1,-1 0 1,1 0 0,0 0 0,-1-1 0,1 1 0,-1-1-1,0 0 1,1 0 0,-1 0 0,0 0 0,5-6 0,13-16-53,-1-1 1,-2 0 0,0-2-1,-2 0 1,-1-1 0,-1-1 0,-2 0-1,16-53 1,-20 55 675,-13 43-173,-13 41-468,11-37-66,0 1 1,2 1-1,0-1 0,1 1 0,-1 37 1,-1-10 110,5-41-2,1 0-1,-1 0 1,1 0-1,1 1 1,1 10-1,-2-19 2,0 1 1,0 0-1,0 0 0,1-1 0,-1 1 0,0 0 0,0-1 0,1 1 0,-1 0 0,0-1 1,1 1-1,-1 0 0,1-1 0,-1 1 0,1-1 0,-1 1 0,1-1 0,-1 1 1,1-1-1,0 1 0,-1-1 0,1 0 0,0 1 0,-1-1 0,2 1 0,0-2 2,-1 1-1,1 0 0,0-1 0,-1 1 1,1-1-1,-1 1 0,1-1 0,-1 0 0,1 0 1,-1 0-1,0 0 0,1 0 0,-1 0 0,0 0 1,0 0-1,0 0 0,2-3 0,9-10-35,-1-2 1,0 0-1,-1 0 0,0-1 0,-1 0 0,-1 0 0,7-26 0,-2 3 7,-3 1 0,8-58 0,-12 68 67,-4 22-15,0 0-1,-1 0 0,0 0 0,0 0 1,0 0-1,-1 0 0,0 0 0,-1 0 1,-1-8-1,-13 53-24,-1 14 264,2 0-1,3 1 1,2 1 0,-3 103 0,12-146-200,1-1 0,0 0 0,1 0 1,0 1-1,5 15 0,-6-23-56,0-1-1,-1 1 1,1-1-1,1 1 1,-1 0-1,0-1 1,1 0-1,-1 1 1,1-1 0,0 0-1,-1 0 1,1 0-1,0 0 1,1 0-1,-1 0 1,0 0-1,0-1 1,1 1 0,-1-1-1,1 0 1,-1 0-1,1 0 1,0 0-1,-1 0 1,5 0-1,-6 0 0,0-1 0,-1 0 0,1 0 0,-1 0 0,1 0 0,0 0 0,-1-1 0,1 1 0,-1 0 0,1 0-1,-1 0 1,1 0 0,-1-1 0,1 1 0,-1 0 0,1 0 0,-1-1 0,1 1 0,-1 0 0,1-1 0,-1 1 0,1-1-1,-1 1 1,0-1 0,1 1 0,-1-1 0,0 1 0,1-1 0,-1 1 0,0-1 0,0 1 0,1-1 0,-1 0-1,-3-25 127,-19-22-31,11 35-131,0 0 0,-1 1-1,-1 1 1,1 0 0,-28-17 0,-13-11-218,53 39 242,0 0-1,-1 0 0,1-1 0,0 1 0,-1 0 0,1 0 0,0 0 0,0-1 0,-1 1 0,1 0 0,0 0 0,0-1 1,-1 1-1,1 0 0,0-1 0,0 1 0,0 0 0,-1 0 0,1-1 0,0 1 0,0 0 0,0-1 0,0 1 0,0-1 0,0 1 1,0 0-1,0-1 0,0 1 0,0 0 0,0-1 0,0 1 0,0 0 0,0-1 0,0 1 0,0 0 0,0-1 0,0 1 1,1 0-1,-1-1 0,0 1 0,18-7-362,37 3-838,-45 3 700,79-9-6663,-42 1-1976</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1:00.252"/>
    </inkml:context>
    <inkml:brush xml:id="br0">
      <inkml:brushProperty name="width" value="0.025" units="cm"/>
      <inkml:brushProperty name="height" value="0.025" units="cm"/>
    </inkml:brush>
  </inkml:definitions>
  <inkml:trace contextRef="#ctx0" brushRef="#br0">57 29 12396,'-5'-25'5722,"5"25"-5594,0 0 1,0-1 0,0 1 0,-1 0 0,1 0 0,0-1-1,0 1 1,-1 0 0,1 0 0,0 0 0,0 0-1,-1-1 1,1 1 0,0 0 0,-1 0 0,1 0 0,0 0-1,0 0 1,-1 0 0,1 0 0,0 0 0,-1 0-1,1 0 1,0 0 0,-1 0 0,1 0 0,0 0 0,-1 0-1,1 0 1,0 0 0,0 0 0,-1 0 0,1 1-1,0-1 1,-1 0 0,1 0 0,-3 2 72,1 1 0,0-1 1,0 0-1,0 1 0,0-1 0,0 1 0,0 0 1,0-1-1,1 1 0,0 0 0,-2 3 1,0 4-103,-1 1-1,2-1 1,-1 1 0,1-1 0,0 12 0,1-20-98,1 0 0,0 0-1,0-1 1,0 1 0,-1 0-1,2 0 1,-1 0 0,0 0-1,0-1 1,1 1 0,-1 0-1,1 0 1,-1 0 0,1-1 0,0 1-1,0 0 1,-1-1 0,1 1-1,1-1 1,-1 1 0,0-1-1,0 1 1,0-1 0,1 0 0,-1 0-1,1 0 1,-1 0 0,1 0-1,-1 0 1,1 0 0,0 0-1,-1 0 1,1-1 0,0 1-1,-1-1 1,4 1 0,2 0-22,0-1 1,0 0-1,0-1 0,0 1 0,0-1 1,0-1-1,-1 1 0,1-1 1,0-1-1,-1 1 0,12-7 1,-1-2-129,0 0 0,26-24 1,18-13-28,-60 48 177,-1 0 0,0-1 1,0 1-1,1 0 0,-1 0 0,0 0 1,0 0-1,1 0 0,-1-1 0,0 1 1,0 0-1,1 0 0,-1 0 1,0 0-1,1 0 0,-1 0 0,0 0 1,0 0-1,1 0 0,-1 0 0,0 0 1,1 0-1,-1 0 0,0 0 1,0 1-1,1-1 0,-1 0 0,0 0 1,0 0-1,1 0 0,-1 0 1,0 1-1,0-1 0,1 0 0,-1 0 1,0 0-1,0 1 0,0-1 0,1 0 1,-1 1-1,5 17 126,-5 31 168,0-38-230,-1 19 97,0-20-88,0 0-1,1 0 1,1 0 0,0 0 0,3 13-1,-4-20-78,1 0-1,0-1 0,1 1 0,-1 0 0,0-1 0,1 1 1,-1-1-1,1 1 0,0-1 0,0 0 0,0 0 0,0 0 1,0 0-1,0 0 0,1 0 0,-1-1 0,1 1 0,-1-1 0,1 0 1,-1 1-1,1-1 0,0 0 0,3 0 0,51 7-866,4 1-151,-57-9 947,0 1 1,-1 0-1,0 1 1,1-1-1,-1 0 1,0 1-1,0 0 1,1 0 0,-1 0-1,-1 0 1,1 0-1,0 1 1,2 2-1,-3-2 109,0 0-1,-1 0 1,0 0-1,0 0 1,0 0-1,0 0 0,0 0 1,0 0-1,-1 0 1,0 0-1,1 0 1,-1 0-1,0 1 1,-1-1-1,1 0 1,0 0-1,-1 0 1,0 0-1,0 0 1,-1 4-1,-3 5 150,0 0 0,0 0 0,-10 14 0,6-11 208,-1 0 1,0-1-1,-17 17 1,25-28-304,-1 0 0,0 0-1,-1 0 1,1-1 0,0 1 0,-1-1 0,1 1 0,-1-1-1,0 0 1,0-1 0,0 1 0,0-1 0,0 0 0,0 0-1,0 0 1,0 0 0,0-1 0,-1 1 0,-4-1 0,7-1-69,-1 0 0,1 0 0,0 0 0,0 0 0,-1-1 0,1 1 1,0-1-1,0 1 0,0-1 0,1 0 0,-1 1 0,0-1 0,1 0 0,-1 0 1,1-1-1,-1 1 0,1 0 0,0 0 0,0-1 0,0 1 0,0 0 0,1-1 1,-1-2-1,-13-61-192,12 48-21,0 0 0,1 0-1,1 0 1,0-1 0,2 1-1,4-23 1,-5 36 162,1-1 0,-1 0 0,1 1 0,1-1 0,-1 1-1,1 0 1,0 0 0,0 0 0,0 0 0,1 1 0,-1-1 0,1 1 0,1 0-1,-1 0 1,0 0 0,1 0 0,0 1 0,0 0 0,0 0 0,0 0 0,0 1-1,0-1 1,11-1 0,59-19-4681,-34 6-1521</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1:01.145"/>
    </inkml:context>
    <inkml:brush xml:id="br0">
      <inkml:brushProperty name="width" value="0.025" units="cm"/>
      <inkml:brushProperty name="height" value="0.025" units="cm"/>
    </inkml:brush>
  </inkml:definitions>
  <inkml:trace contextRef="#ctx0" brushRef="#br0">99 175 13261,'0'0'10666,"-8"-8"-9476,-25-21-496,32 29-682,1 0-1,-1-1 1,0 1-1,0 0 1,0 0 0,0 0-1,0 0 1,0 0-1,0 0 1,0 0 0,1 0-1,-1 0 1,0 0-1,0 0 1,0 0-1,0 1 1,0-1 0,0 0-1,1 1 1,-1-1-1,0 1 1,0-1 0,0 1-1,1-1 1,-1 1-1,0-1 1,1 1-1,-1 0 1,1-1 0,-1 1-1,0 0 1,1 0-1,0-1 1,-1 1 0,1 0-1,-1 1 1,-14 34 86,14-33-75,-2 4-18,1 0 1,-1 1-1,2-1 0,-1 0 1,1 1-1,0-1 0,1 1 1,0-1-1,0 10 0,1-15-5,-1-1-1,0 0 1,1 0-1,-1 1 1,1-1-1,-1 0 1,1 0 0,-1 0-1,1 0 1,0 0-1,-1 0 1,1 0-1,0 0 1,0 0-1,0 0 1,0 0-1,0-1 1,0 1-1,0 0 1,0 0-1,0-1 1,3 1 0,-1 0 6,0-1 0,0 1 0,0-1 0,0 0 0,1 0 0,-1 0 0,0-1 0,0 1 1,0-1-1,0 0 0,0 0 0,0 0 0,4-2 0,6-3-25,0 0 0,-1-2 0,0 1-1,0-2 1,-1 1 0,0-2 0,0 1 0,-1-1-1,0-1 1,12-18 0,-14 19-12,-1 0-1,0-1 1,-1 0 0,0-1-1,-1 1 1,0-1 0,-1 0-1,0-1 1,-1 1 0,0 0-1,1-26 1,-4 38 24,0 0-1,0-1 1,0 1-1,0-1 1,0 1 0,0-1-1,0 1 1,0-1 0,0 1-1,0-1 1,0 1 0,0-1-1,0 1 1,0 0 0,-1-1-1,1 1 1,0-1 0,0 1-1,-1 0 1,1-1 0,0 1-1,-1 0 1,1-1 0,0 1-1,-1 0 1,1-1 0,0 1-1,-1 0 1,1 0-1,-1-1 1,1 1 0,0 0-1,-1 0 1,1 0 0,-1 0-1,1-1 1,-1 1 0,0 0-1,0 0-3,0 1 0,0-1 0,0 0 0,0 0 0,0 1 0,-1-1 0,1 1 0,1-1 0,-1 1-1,0-1 1,0 1 0,0 0 0,0-1 0,0 1 0,0 0 0,-1 1 0,-5 10 71,0-1 1,1 1 0,0 0 0,1 0-1,0 0 1,1 1 0,1 0 0,0 0-1,0 0 1,1 0 0,1 0-1,0 1 1,1-1 0,1 0 0,2 22-1,-1-32-55,0 1-1,0-1 1,0 1-1,0-1 1,0 0 0,1 0-1,-1 0 1,1 0-1,0-1 1,0 1-1,0-1 1,0 1-1,0-1 1,0 0-1,1 0 1,-1-1-1,1 1 1,-1-1-1,1 0 1,0 0 0,0 0-1,-1 0 1,1 0-1,0-1 1,7 0-1,-1 1-13,0-1 0,0 0 0,0 0 0,-1-1 0,1-1-1,0 1 1,-1-2 0,1 1 0,11-6 0,-15 5-31,0-1 0,0 0 0,0 0 0,-1 0 1,1 0-1,-1-1 0,0 0 0,-1 0 0,1-1 0,-1 1 0,0-1 0,0 0 0,-1 0 0,1 0 1,-2 0-1,1-1 0,-1 1 0,2-9 0,-7 29 68,-1 0-1,2 1 1,0-1 0,0 1 0,1-1-1,2 22 1,-1-32-22,1-1 1,-1 1-1,1 0 1,-1-1-1,1 1 1,0-1-1,0 0 1,1 1-1,-1-1 0,1 0 1,0 0-1,-1 0 1,2 0-1,-1 0 1,0 0-1,0 0 1,1-1-1,-1 1 0,1-1 1,0 0-1,0 1 1,0-1-1,0-1 1,0 1-1,1 0 1,-1-1-1,0 0 1,1 1-1,-1-2 0,1 1 1,4 1-1,-5-2 1,0 1 0,0-1 0,0 1 0,0-1 0,0 0 0,0 0 0,0 0-1,0-1 1,0 1 0,0-1 0,0 1 0,0-1 0,0 0 0,0 0 0,-1 0-1,1-1 1,0 1 0,-1-1 0,1 1 0,-1-1 0,1 0 0,-1 0 0,0 0 0,0 0-1,0-1 1,3-3 0,-2 0 136,-1 0 0,0 0 0,0-1 0,0 1 0,-1-1-1,0 1 1,0-1 0,-1 1 0,0-1 0,0 1 0,-2-10 0,1 5 52,-2 0 0,0 0 1,0 0-1,-1 1 0,0-1 1,-1 1-1,0 0 0,-12-17 1,-17-35-225,34 62-14,0-1 0,0 1 1,0-1-1,0 1 0,0 0 0,0-1 0,0 1 0,1-1 0,-1 1 0,0 0 0,0-1 0,0 1 0,0-1 0,0 1 0,1 0 0,-1-1 0,0 1 0,0 0 0,1-1 0,-1 1 0,0 0 0,0-1 0,1 1 0,-1 0 0,0 0 0,1-1 0,-1 1 0,1 0 0,-1 0 0,0 0 0,1 0 0,-1-1 0,0 1 0,1 0 0,-1 0 0,1 0 0,-1 0 1,1 0-1,-1 0 0,0 0 0,1 0 0,-1 0 0,1 0 0,0 1 0,27-1-1399,-21 0 750,34 0-3061,5 0-2333</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1:01.706"/>
    </inkml:context>
    <inkml:brush xml:id="br0">
      <inkml:brushProperty name="width" value="0.025" units="cm"/>
      <inkml:brushProperty name="height" value="0.025" units="cm"/>
    </inkml:brush>
  </inkml:definitions>
  <inkml:trace contextRef="#ctx0" brushRef="#br0">210 14 8808,'0'0'12716,"-8"-4"-10858,6 3-1767,-1-1 0,1 1 0,-1 0 0,1 0 0,-1 0 0,0 0 0,1 1 0,-1-1 0,0 1-1,0 0 1,1-1 0,-1 1 0,0 1 0,-5-1 0,3 2 25,0 0-1,0 1 1,0-1-1,0 1 1,1-1 0,-1 2-1,1-1 1,-1 0-1,-3 5 1,4-4-57,-59 57 461,58-56-511,1 1-1,0-1 1,0 1-1,1-1 1,0 1-1,0 0 1,0 0-1,0 0 0,1 1 1,-3 12-1,5-18-10,0 0-1,0 0 1,0 0-1,1 0 0,-1 0 1,0 0-1,0 0 0,1 0 1,-1 0-1,0 0 0,1 0 1,-1 0-1,1 0 0,0-1 1,-1 1-1,1 0 0,-1 0 1,1 0-1,0-1 0,0 1 1,0 0-1,-1-1 1,1 1-1,0 0 0,0-1 1,0 1-1,0-1 0,0 0 1,0 1-1,0-1 0,2 1 1,38 6-1,-32-6-6,30 2-84,-25-3 75,-1 1 0,0 1 0,0-1 0,0 2-1,0 0 1,0 1 0,-1 0 0,22 10 0,-33-13 38,1-1-1,-1 1 0,0 0 1,1 0-1,-1 0 1,0 0-1,1 0 1,-1 0-1,0 0 1,0 0-1,0 0 0,0 1 1,0-1-1,0 0 1,0 1-1,0-1 1,0 1-1,-1-1 1,1 1-1,-1-1 0,1 1 1,-1-1-1,0 1 1,1 0-1,-1-1 1,0 1-1,0 0 0,0-1 1,0 1-1,0 0 1,-1-1-1,1 1 1,0-1-1,-1 1 1,1-1-1,-1 1 0,0-1 1,0 1-1,1-1 1,-1 1-1,0-1 1,0 0-1,0 1 1,0-1-1,0 0 0,-1 0 1,1 0-1,0 0 1,0 0-1,-2 1 1,-6 5 320,0-1 0,0 0 0,-1 0 0,0-1 0,-19 8 0,19-9-279,0 0 0,0-1 0,-1 0 0,1-1 0,-1 0 0,0-1 0,0 0 0,1 0 0,-1-2 0,0 1 0,-11-3 0,21 3-170,1 0 1,-1 0-1,0 0 0,1 0 1,-1 0-1,0 0 1,1 0-1,-1-1 1,0 1-1,1 0 1,-1 0-1,1-1 1,-1 1-1,0-1 0,1 1 1,-1 0-1,1-1 1,-1 1-1,1-1 1,0 1-1,-1-1 1,1 1-1,-1-1 0,1 0 1,0 1-1,-1-1 1,1 1-1,0-1 1,0 0-1,0 1 1,-1-1-1,1 0 1,0 1-1,0-1 0,0 0 1,0 1-1,0-1 1,0 0-1,0 1 1,0-1-1,1 0 1,-1 1-1,0-1 0,0 0 1,0 1-1,1-1 1,-1 1-1,0-1 1,1 0-1,-1 1 1,0-1-1,1 1 0,-1-1 1,1 1-1,-1-1 1,1 1-1,-1 0 1,1-1-1,-1 1 1,1-1-1,0 1 1,0-1-1,37-21-9270,-8 12 448</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1:02.054"/>
    </inkml:context>
    <inkml:brush xml:id="br0">
      <inkml:brushProperty name="width" value="0.025" units="cm"/>
      <inkml:brushProperty name="height" value="0.025" units="cm"/>
    </inkml:brush>
  </inkml:definitions>
  <inkml:trace contextRef="#ctx0" brushRef="#br0">109 0 13613,'0'0'8867,"-1"8"-7436,-9 38-158,-29 84 0,25-92-697,2 0 1,2 1-1,1 0 1,-4 46 0,13-84-656,0 0 1,0-1 0,0 1-1,-1 0 1,1 0-1,0 0 1,0-1 0,1 1-1,-1 0 1,0 0-1,0 0 1,0-1 0,0 1-1,1 0 1,-1 0-1,0-1 1,1 1 0,-1 0-1,1-1 1,-1 1-1,0 0 1,1-1 0,0 1-1,-1 0 1,1-1-1,-1 1 1,1-1 0,0 1-1,-1-1 1,1 0-1,0 1 1,-1-1 0,1 0-1,0 1 1,0-1-1,-1 0 1,1 0-1,0 0 1,0 1 0,0-1-1,-1 0 1,1 0-1,0 0 1,0 0 0,0-1-1,-1 1 1,1 0-1,0 0 1,0 0 0,-1-1-1,1 1 1,0 0-1,0-1 1,-1 1 0,1 0-1,0-1 1,-1 1-1,2-2 1,4-1-1198,0 0 0,-1-1-1,1 1 1,-1-1 0,0 0 0,5-6-1,11-15-9410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1:02.809"/>
    </inkml:context>
    <inkml:brush xml:id="br0">
      <inkml:brushProperty name="width" value="0.025" units="cm"/>
      <inkml:brushProperty name="height" value="0.025" units="cm"/>
    </inkml:brush>
  </inkml:definitions>
  <inkml:trace contextRef="#ctx0" brushRef="#br0">70 69 16239,'0'0'8931,"-8"10"-8210,1-1-668,0 0-1,1 0 1,0 1-1,1 0 1,0 0 0,0 0-1,1 0 1,0 1-1,1 0 1,0 0-1,1 0 1,-2 21-1,4-30-53,0 0 0,0 0 0,0 0 0,0 0 0,1 0-1,-1 0 1,0 0 0,1 0 0,0 0 0,-1 0 0,1-1-1,0 1 1,0 0 0,0 0 0,2 2 0,-2-3 1,0-1 0,0 1 0,0-1-1,0 1 1,0-1 0,0 0 0,0 0 0,1 1 0,-1-1 0,0 0 0,0 0 0,0 0 0,0 0 0,0 0 0,0 0-1,0 0 1,1 0 0,-1-1 0,0 1 0,0 0 0,0-1 0,0 1 0,0-1 0,0 1 0,0-1 0,0 1 0,0-1-1,-1 0 1,1 0 0,0 1 0,1-3 0,4-2-1,0-1 0,-1-1 0,0 1 0,0-1 0,0 1 0,-1-1 0,0-1 0,0 1 0,-1 0 0,0-1 0,0 0 0,-1 0 0,0 0 0,2-13 0,0-13 111,-1 0 0,-2-35 0,-1 67 18,0 4-131,1 0 1,-1 0-1,0 1 0,1-1 0,-1 0 0,1 0 0,0 0 1,0 0-1,0 0 0,0 0 0,0 0 0,0 0 0,0 0 1,1 0-1,-1 0 0,1-1 0,-1 1 0,4 2 0,39 23-339,-38-24 264,-1-1 0,0 1 0,0 0 0,0 0 0,0 0 0,-1 0 0,1 1 0,-1 0 0,0 0 0,7 9 0,-10-9 64,0 0-1,0 0 1,0 0 0,0 0 0,0 0 0,-1 1 0,0-1 0,0 0-1,0 8 1,-1-9-80,1 1-1,0-1 1,0 1-1,0-1 1,0 1-1,0-1 0,1 0 1,0 1-1,0-1 1,0 0-1,1 4 1,-1-6 61,0 0 0,0-1 0,-1 1 1,1-1-1,0 1 0,0-1 0,0 1 0,0-1 1,-1 1-1,1-1 0,0 0 0,0 0 0,0 1 1,0-1-1,0 0 0,0 0 0,0 0 0,0 0 1,0 0-1,0 0 0,0-1 0,0 1 0,0 0 1,0 0-1,0-1 0,-1 1 0,1 0 0,0-1 1,0 1-1,0-1 0,0 1 0,-1-1 0,1 1 1,0-1-1,0 0 0,0-1 0,34-28-96,-30 25 46,18-18-208,-15 14 24,0 0 0,0 1 0,1 0 0,0 0-1,0 1 1,1 0 0,0 1 0,18-9 0,-34 56 1286,-2-22-497,5-11-257,-1 1 0,1-1 0,1 1 0,0-1 0,0 1 0,0 0 0,1 0-1,1 0 1,0 17 0,0-25-224,1 0-1,-1 1 0,1-1 0,0 0 1,-1 1-1,1-1 0,0 0 1,0 0-1,0 0 0,0 0 0,0 0 1,0 0-1,0 0 0,1 0 1,-1 0-1,0 0 0,0 0 0,1-1 1,-1 1-1,0-1 0,1 1 1,-1-1-1,1 1 0,-1-1 1,0 0-1,1 0 0,-1 0 0,1 0 1,-1 0-1,1 0 0,-1 0 1,1 0-1,2-1 0,2 0 16,0 0-1,0 0 1,0 0 0,0-1-1,0 0 1,-1 0 0,6-4-1,0 0-40,-1-2 0,0 1-1,0-2 1,-1 1-1,14-17 1,-19 21-22,0-1-1,-1 0 1,1-1-1,-1 1 1,0 0 0,0-1-1,0 0 1,-1 0-1,0 0 1,0 0-1,-1 0 1,0 0 0,1-7-1,-2 13 8,1-1 0,-1 1 0,0-1 0,0 1 0,0-1 0,0 0 0,0 1-1,0-1 1,0 1 0,0-1 0,0 0 0,0 1 0,0-1 0,0 1 0,-1-1 0,1 0 0,0 1 0,0-1-1,0 1 1,-1-1 0,1 1 0,0-1 0,-1 1 0,1-1 0,-1 1 0,1-1 0,0 1 0,-1 0-1,1-1 1,-1 1 0,1-1 0,-1 1 0,1 0 0,-1 0 0,1-1 0,-1 1 0,0 0 0,1 0 0,-1 0-1,1 0 1,-1-1 0,0 1 0,1 0 0,-1 0 0,1 0 0,-1 0 0,0 0 0,1 1 0,-1-1-1,1 0 1,-1 0 0,0 0 0,1 0 0,-1 1 0,1-1 0,-1 0 0,1 1 0,-1-1 0,1 0 0,-1 1-1,1-1 1,-1 0 0,0 2 0,-29 27 44,27-24 11,1 1 1,-1-1-1,1 0 0,0 1 1,0 0-1,1-1 1,-2 12-1,3-15-43,-1-1-1,1 0 1,0 1 0,0-1-1,0 0 1,0 1 0,0-1-1,0 0 1,1 0-1,-1 1 1,0-1 0,1 0-1,-1 0 1,0 1 0,1-1-1,0 0 1,-1 0-1,1 0 1,0 0 0,-1 0-1,1 0 1,0 0 0,0 0-1,0 0 1,0 0-1,0 0 1,0 0 0,0-1-1,0 1 1,0 0 0,1-1-1,-1 1 1,0-1-1,0 0 1,1 1 0,-1-1-1,0 0 1,3 1-1,2-2-4,0 1 0,0-1 0,1 0 0,-1-1 0,0 1 0,0-1 0,-1 0 0,1-1 0,0 1 0,-1-1 0,1-1 0,-1 1 0,0-1 0,9-7 0,-10 7-58,1 0-1,-1 0 0,0 0 1,-1 0-1,1-1 0,-1 1 0,1-1 1,-2 0-1,1 0 0,0 0 1,-1 0-1,0-1 0,0 1 1,-1-1-1,1 1 0,0-10 0,-2 14-61,0-1 0,-1 1-1,1-1 1,0 1 0,-1-1-1,0 1 1,1-1-1,-1 1 1,0 0 0,1-1-1,-1 1 1,0 0 0,0 0-1,0-1 1,0 1-1,0 0 1,-1 0 0,1 0-1,0 0 1,0 0 0,-1 0-1,1 1 1,0-1-1,-1 0 1,1 1 0,-1-1-1,1 1 1,-3-1 0,-46-6-7506,38 7 1800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4:23.689"/>
    </inkml:context>
    <inkml:brush xml:id="br0">
      <inkml:brushProperty name="width" value="0.025" units="cm"/>
      <inkml:brushProperty name="height" value="0.025" units="cm"/>
    </inkml:brush>
  </inkml:definitions>
  <inkml:trace contextRef="#ctx0" brushRef="#br0">1986 272 3716,'0'0'-1517,"-10"-3"2003,-38-9 1140,-94-10-1,-53 4-859,-112-5 353,115 21-503,-131 2-266,296 2-331,1 1-1,-1 1 1,1 1-1,0 1 1,0 2-1,1 0 1,0 2-1,0 1 1,1 0-1,1 2 1,0 1-1,1 1 1,0 1-1,-32 30 1,29-21-42,1 1 0,1 1 0,1 1 1,1 1-1,2 1 0,1 1 0,1 0 0,2 2 0,1-1 1,-14 53-1,-48 326-80,56-271 99,-1 0-9,7 1 0,5 1 0,7 0 0,6 0 0,7 0 0,5-1 0,7 0 0,76 256-1,-78-339 5,3 0 0,2-2-1,3 0 1,2-2-1,3-1 1,2-2-1,2-2 1,2-1-1,2-2 1,2-2 0,2-2-1,57 40 1,-75-63 2,1-1 1,0-1 0,2-1 0,0-2 0,0-2 0,1 0-1,1-2 1,0-2 0,0-1 0,44 4 0,-20-8-2,1-2 1,0-2 0,0-3-1,-1-3 1,72-17 0,-59 8 27,0-3 1,-2-2 0,67-32 0,-98 35-9,-2-1 0,0-2-1,-1-1 1,-1-2 0,-1-1-1,54-55 1,-32 21 2,-2-1-1,-3-3 1,75-128-1,-102 148 17,-1 0-1,-3-1 0,-1-1 0,-2-1 1,-2 0-1,-3-1 0,9-82 0,-13 14 75,-13-161-1,-33-115 187,20 215-242,-59-547 16,75 680-7,-3 0 0,-1 1-1,-2 1 1,-20-52 0,21 71-10,-1 1 0,-1 0 0,0 0 0,-2 1-1,-1 1 1,0 0 0,-1 1 0,-1 1 0,-25-22 0,15 18 193,-1 2 0,-1 1 0,-1 1 0,-42-19 0,-125-39 313,110 45-646,76 27-219,0-2 1,0 1 0,0-2-1,0 1 1,1-1-1,0-1 1,0 1 0,0-2-1,1 1 1,0-1-1,-9-13 1,-11-11-3650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1:03.217"/>
    </inkml:context>
    <inkml:brush xml:id="br0">
      <inkml:brushProperty name="width" value="0.025" units="cm"/>
      <inkml:brushProperty name="height" value="0.025" units="cm"/>
    </inkml:brush>
  </inkml:definitions>
  <inkml:trace contextRef="#ctx0" brushRef="#br0">116 0 13805,'0'0'3684,"-4"11"-1154,-24 57-85,-19 73 0,37-104-1878,2 1 0,1 0 0,2 0 0,-1 40 0,6-77-548,0 0 0,0 0 0,0 1 0,0-1 0,0 0 0,0 0 0,0 0 0,0 0 0,0 0 0,0 0 0,1 0 0,-1 0 0,0 0 0,1 0 0,-1 0 0,1 0 0,-1 0 0,1 0 0,0 0 0,-1 0 0,1-1 0,0 1 0,-1 0 0,1 0 0,0-1 0,0 1 0,1 0 0,0 0 1,-1-1 1,1 0-1,0 0 1,-1 0-1,1-1 1,-1 1-1,1 0 1,0 0-1,-1-1 1,1 1-1,-1-1 0,1 0 1,-1 1-1,1-1 1,2-2-1,5-3 24,1-1 0,-1 0-1,0-1 1,8-9 0,27-38-121,-1-1 1,62-113-1,-104 167 24,-2 18-3713,-2-4-3203,-4-3-3180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1:03.609"/>
    </inkml:context>
    <inkml:brush xml:id="br0">
      <inkml:brushProperty name="width" value="0.025" units="cm"/>
      <inkml:brushProperty name="height" value="0.025" units="cm"/>
    </inkml:brush>
  </inkml:definitions>
  <inkml:trace contextRef="#ctx0" brushRef="#br0">18 0 15855,'0'0'2979,"-13"55"480,8-30-832,5 1-1186,0-5-1025,7-6-352,13-5-576,-3-5-1442,3-5-865,-1-6-1633,-1-13-4516</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1:03.953"/>
    </inkml:context>
    <inkml:brush xml:id="br0">
      <inkml:brushProperty name="width" value="0.025" units="cm"/>
      <inkml:brushProperty name="height" value="0.025" units="cm"/>
    </inkml:brush>
  </inkml:definitions>
  <inkml:trace contextRef="#ctx0" brushRef="#br0">0 88 17713,'0'0'1660,"3"8"652,-2-4-2178,-1-1 0,1 0 1,0 0-1,1 0 1,-1 0-1,0 0 1,1 0-1,0 0 1,-1 0-1,1 0 1,0-1-1,1 1 1,-1-1-1,0 0 1,1 1-1,-1-1 1,1 0-1,0 0 1,-1-1-1,1 1 1,0-1-1,0 1 1,0-1-1,1 0 1,5 1-1,-1-1-99,0 0 0,1-1 0,-1 0 0,0-1 0,0 0 0,0 0 0,0-1 0,0 0 0,0 0 0,0-1 0,0 0 0,-1 0 0,10-7 0,-13 9 21,-1-2-1,1 1 0,-1 0 1,0-1-1,0 1 0,0-1 1,-1 0-1,1 0 1,-1 0-1,1 0 0,-1 0 1,0-1-1,0 1 0,0-1 1,-1 1-1,1-1 1,-1 0-1,0 1 0,0-1 1,0 0-1,-1 0 1,1 0-1,-1 0 0,0 0 1,0 0-1,0 0 0,-1 0 1,1 0-1,-3-5 1,3 7-49,-1 1 0,1 0 1,-1-1-1,0 1 1,0-1-1,0 1 1,1 0-1,-2-1 1,1 1-1,0 0 0,0 0 1,0 0-1,0 0 1,-1 0-1,1 0 1,0 0-1,-1 1 1,1-1-1,-1 0 0,1 1 1,-1-1-1,1 1 1,-1-1-1,1 1 1,-1 0-1,0 0 0,1 0 1,-1 0-1,1 0 1,-1 0-1,0 0 1,1 0-1,-1 1 1,1-1-1,-1 0 0,1 1 1,-1-1-1,-1 2 1,-3 0 22,1 0-1,-1 0 1,1 1 0,0-1-1,0 1 1,0 0 0,1 1-1,-1-1 1,-6 7 0,4-1 115,0 0 1,1 1-1,1-1 1,-1 1-1,-5 15 1,9-20-85,0 0 0,1 0 0,-1 0 0,1 0 0,0 0 0,1 0 0,-1 0 0,1 1 0,0-1 0,0 0 0,1 0 0,-1 1 0,1-1 0,2 5 0,-2-7-55,1-1 0,-1 0 0,1 1-1,0-1 1,0 0 0,0 0 0,0 0 0,0 0 0,0-1-1,0 1 1,1-1 0,-1 1 0,1-1 0,-1 0-1,1 0 1,0 0 0,-1 0 0,1 0 0,0 0 0,-1-1-1,1 0 1,0 1 0,0-1 0,0 0 0,-1 0-1,1-1 1,4 0 0,3 1-46,-1-2-1,0 1 1,0-1 0,0 0-1,0-1 1,0 0-1,9-5 1,-2-1-195,-1-1 1,0-1-1,0 0 0,-1-1 1,17-19-1,-25 25 198,0-1 0,0-1 0,0 1 0,-1-1 0,0 0 0,-1 0 0,0-1 0,0 1-1,-1-1 1,0 0 0,0 0 0,1-11 0,-6 16 333,-4 9-164,-6 10-21,4-3 28,1 0-1,1 1 0,-9 22 0,13-30-123,0 0 0,1 0 0,-1 0 0,1 0 1,1 1-1,-1-1 0,0 0 0,1 1 0,0-1 0,1 0 0,-1 1 0,1-1 0,2 7 0,-2-11-17,0 0 0,0 1-1,0-1 1,0 0 0,0 0 0,1 0 0,-1-1 0,0 1 0,1 0 0,-1 0 0,1-1 0,-1 1 0,1-1-1,-1 1 1,1-1 0,-1 1 0,1-1 0,0 0 0,-1 0 0,1 0 0,-1 0 0,1 0 0,0 0-1,-1-1 1,1 1 0,2-1 0,42-12-630,-35 8 409,-1-1 1,0 0-1,0 0 0,0-1 0,-1 0 0,0-1 1,0 0-1,-1 0 0,0-1 0,-1 0 0,0 0 1,0-1-1,-1 0 0,9-20 0,-23 47 3538,1-5-2975,2-1-1,-1 1 1,1 0-1,-3 15 1,5-15-494,1 1 0,0 0 0,1 0 0,0 1 0,1-1 0,3 17 0,6-17-2912,-9-13 2832,0 0 1,1 0-1,-1 0 1,0 0-1,1 0 1,-1 0-1,0 0 1,1 0-1,-1 0 1,0 0-1,1 0 1,-1 0-1,0 0 0,1 0 1,-1 0-1,0 0 1,1 0-1,-1-1 1,0 1-1,0 0 1,1 0-1,-1 0 1,0 0-1,0-1 1,1 1-1,-1 0 1,0 0-1,0-1 1,1 1-1,-1 0 1,0 0-1,0-1 1,0 1-1,0 0 1,1-1-1,7-17-9311</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1:04.285"/>
    </inkml:context>
    <inkml:brush xml:id="br0">
      <inkml:brushProperty name="width" value="0.025" units="cm"/>
      <inkml:brushProperty name="height" value="0.025" units="cm"/>
    </inkml:brush>
  </inkml:definitions>
  <inkml:trace contextRef="#ctx0" brushRef="#br0">0 0 19763,'0'0'5957</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1:26.019"/>
    </inkml:context>
    <inkml:brush xml:id="br0">
      <inkml:brushProperty name="width" value="0.025" units="cm"/>
      <inkml:brushProperty name="height" value="0.025" units="cm"/>
    </inkml:brush>
  </inkml:definitions>
  <inkml:trace contextRef="#ctx0" brushRef="#br0">43 1 9449,'0'0'12246,"0"9"-11573,0 1-589,-1 0 1,1 0-1,-2 0 1,1 0-1,-2 0 0,1-1 1,-1 1-1,-1 0 1,0-1-1,-5 9 1,7-15 52,1-1 0,-1 1 0,1 0 1,-1 0-1,1-1 0,0 1 0,0 0 1,0 0-1,0 5 0,1-7-96,0-1 1,0 1-1,0 0 0,0 0 0,1-1 0,-1 1 1,0 0-1,0-1 0,1 1 0,-1 0 1,1-1-1,-1 1 0,1 0 0,-1-1 0,1 1 1,-1-1-1,1 1 0,-1-1 0,1 1 1,0-1-1,-1 1 0,1-1 0,0 0 1,-1 1-1,1-1 0,0 0 0,-1 0 0,1 1 1,0-1-1,0 0 0,-1 0 0,1 0 1,0 0-1,0 0 0,-1 0 0,1 0 1,0 0-1,0 0 0,1-1 0,125-10 2073,-93 6-2557,1 2 0,50 1 0,-72 6-2783,-10 3-3862</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1:26.352"/>
    </inkml:context>
    <inkml:brush xml:id="br0">
      <inkml:brushProperty name="width" value="0.025" units="cm"/>
      <inkml:brushProperty name="height" value="0.025" units="cm"/>
    </inkml:brush>
  </inkml:definitions>
  <inkml:trace contextRef="#ctx0" brushRef="#br0">1 20 12748,'0'0'3812,"10"-3"-2163,-6 2-1540,65-12 2098,-66 12-2150,1 0-1,-1 1 0,0 0 1,0 0-1,0 0 0,1 0 1,-1 1-1,0-1 0,0 1 1,0 0-1,1 0 0,-1 0 1,0 0-1,0 0 0,-1 1 1,1-1-1,0 1 0,0 0 1,-1 0-1,1 0 0,4 5 1,-6-4 231,1 1 0,-1 0 1,0 0-1,0 0 1,0 0-1,0 0 0,-1 0 1,1 0-1,-1 0 1,0 0-1,-1 0 1,1 0-1,-1 0 0,1 0 1,-1 0-1,-3 7 1,-28 66 977,27-65-1376,-6 17-642,4-10-4134</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1:27.180"/>
    </inkml:context>
    <inkml:brush xml:id="br0">
      <inkml:brushProperty name="width" value="0.025" units="cm"/>
      <inkml:brushProperty name="height" value="0.025" units="cm"/>
    </inkml:brush>
  </inkml:definitions>
  <inkml:trace contextRef="#ctx0" brushRef="#br0">80 39 13997,'0'0'9695,"-2"12"-8724,-38 338 529,18-459-10004,17 71 6623,1 22 1660,2-1 0,0 1 0,0-1 0,2 1 0,0-1 0,1 1 0,0-1 0,5-16 0,-3 28 438,-1 0-1,1 0 1,0 1 0,0-1 0,0 1-1,1 0 1,0 0 0,-1 0 0,2 1-1,-1-1 1,0 1 0,1 0-1,-1 0 1,1 0 0,0 1 0,0 0-1,0 0 1,0 0 0,6-1-1,8-2 454,-1 1-1,1 0 1,-1 2-1,22-1 1,-34 2-541,1 1 1,-1 0-1,0 1 0,0-1 0,0 1 1,0 0-1,-1 0 0,1 1 1,0 0-1,0 0 0,-1 0 1,1 1-1,8 5 0,-12-6-77,0 0 0,1 1-1,-1 0 1,0-1 0,-1 1 0,1 0 0,0 0-1,-1 0 1,0 0 0,1 0 0,-1 0 0,0 0-1,-1 0 1,1 0 0,-1 1 0,1-1-1,-1 0 1,0 1 0,0-1 0,0 0 0,-1 0-1,1 1 1,-1-1 0,0 0 0,0 0 0,-2 6-1,-2 2 166,0 0-1,0-1 0,-1 1 0,-1-1 1,0 0-1,0-1 0,-1 0 0,0 0 1,-1-1-1,-15 13 0,8-7 144,1 1 1,-16 19-1,31-33-360,0-1 1,-1 0-1,1 0 1,0 1-1,0-1 1,0 0-1,0 0 1,0 0-1,0 1 1,0-1-1,0 0 1,0 0-1,0 1 1,0-1-1,0 0 1,0 0-1,0 1 1,0-1 0,0 0-1,0 0 1,1 1-1,-1-1 1,0 0-1,0 0 1,0 0-1,0 1 1,0-1-1,1 0 1,-1 0-1,0 0 1,0 1-1,0-1 1,0 0-1,1 0 1,-1 0-1,0 0 1,0 0-1,1 0 1,-1 0-1,0 1 1,0-1 0,0 0-1,1 0 1,-1 0-1,0 0 1,0 0-1,1 0 1,-1 0-1,0 0 1,1 0-1,25 3 66,30-4 34,-24 0-371,57-5-2594,-31-1-5215,-34 2-227</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1:27.649"/>
    </inkml:context>
    <inkml:brush xml:id="br0">
      <inkml:brushProperty name="width" value="0.025" units="cm"/>
      <inkml:brushProperty name="height" value="0.025" units="cm"/>
    </inkml:brush>
  </inkml:definitions>
  <inkml:trace contextRef="#ctx0" brushRef="#br0">0 112 12684,'0'0'7490,"7"5"-5905,-4-2-1536,0-1 0,0 1 0,0-1 0,0 0 0,0 0-1,0 0 1,1-1 0,-1 1 0,1-1 0,-1 0 0,1 0 0,0 0 0,-1 0-1,1-1 1,0 1 0,0-1 0,-1 0 0,1 0 0,0-1 0,0 1-1,-1-1 1,1 1 0,0-1 0,-1 0 0,1-1 0,-1 1 0,1-1 0,-1 1-1,0-1 1,0 0 0,1 0 0,-1-1 0,-1 1 0,1-1 0,0 1-1,0-1 1,-1 0 0,3-3 0,-2-1 21,-1 1 0,1 0 0,-1-1-1,-1 1 1,1-1 0,-1 1 0,1-14 0,-2 18-48,0 0 1,0-1 0,0 1 0,0 0 0,-1 0 0,1 0 0,-1 0 0,1 0 0,-1 0-1,0 0 1,0 0 0,-1-3 0,1 4-9,0 0-1,1 1 1,-1-1 0,0 0-1,0 1 1,0-1 0,0 1-1,0-1 1,1 1 0,-1-1-1,0 1 1,0 0 0,0-1-1,0 1 1,0 0 0,0 0-1,0 0 1,0 0 0,0 0-1,0 0 1,-1 0 0,1 0-1,0 0 1,0 0 0,0 0-1,0 1 1,-1 0 0,-1 0-5,0 1 1,-1 0-1,1 0 1,0 0 0,0 1-1,1-1 1,-1 1 0,0-1-1,1 1 1,0 0 0,-1 0-1,1 0 1,0 0 0,1 0-1,-2 4 1,-24 56 129,25-57-117,2-6-21,-23 72 360,22-67-317,0-1 1,0 1-1,0 0 0,1-1 0,-1 1 1,1 0-1,0-1 0,1 1 0,-1 0 1,1 0-1,0-1 0,0 1 1,2 5-1,-1-8-36,-1-1 1,0 0 0,1 1-1,-1-1 1,1 0 0,-1 0-1,1 0 1,0 0-1,0 0 1,-1 0 0,1 0-1,0-1 1,0 1 0,0-1-1,0 1 1,0-1-1,-1 0 1,1 0 0,0 0-1,0 0 1,0 0 0,3 0-1,46-10 146,-37 4-251,1 0 0,-1-2 0,0 1-1,0-2 1,-1 0 0,0-1 0,21-20 0,-26 22 40,-1 1 0,1-2 0,-2 1 0,1-1 1,-1 0-1,0 0 0,-1 0 0,0-1 0,-1 0 0,0 0 1,0 0-1,3-17 0,-9 11 405,-9 17 269,-12 20-61,14-7-426,0 0-1,1 1 0,1 0 0,0 0 0,1 0 1,1 1-1,0 0 0,1 0 0,-3 29 0,7-43-149,0-1 0,0 1 0,-1-1-1,1 1 1,0-1 0,1 1 0,-1-1-1,0 1 1,0-1 0,1 1 0,-1-1-1,1 1 1,-1-1 0,1 0 0,-1 1-1,1-1 1,0 0 0,0 1 0,0-1-1,0 0 1,0 0 0,0 0-1,0 0 1,0 0 0,0 0 0,0 0-1,1 0 1,-1 0 0,0-1 0,1 1-1,-1-1 1,0 1 0,1-1 0,-1 1-1,1-1 1,-1 0 0,1 1 0,-1-1-1,1 0 1,-1 0 0,1 0 0,2-1-1,-1 1-453,1 0-1,-1-1 0,1 0 0,-1 0 1,1 0-1,-1 0 0,0 0 0,0-1 0,0 0 1,0 1-1,0-1 0,0 0 0,0 0 1,0-1-1,-1 1 0,1-1 0,4-5 0,8-22-9086</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1:28.026"/>
    </inkml:context>
    <inkml:brush xml:id="br0">
      <inkml:brushProperty name="width" value="0.025" units="cm"/>
      <inkml:brushProperty name="height" value="0.025" units="cm"/>
    </inkml:brush>
  </inkml:definitions>
  <inkml:trace contextRef="#ctx0" brushRef="#br0">0 1 16432,'0'0'8359,"55"30"-19217</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1:28.373"/>
    </inkml:context>
    <inkml:brush xml:id="br0">
      <inkml:brushProperty name="width" value="0.025" units="cm"/>
      <inkml:brushProperty name="height" value="0.025" units="cm"/>
    </inkml:brush>
  </inkml:definitions>
  <inkml:trace contextRef="#ctx0" brushRef="#br0">161 178 6438,'0'0'13656,"-9"-2"-11430,3 1-1942,2 0-188,0 0-1,0 0 1,0 0-1,0 0 1,0 1-1,0 0 1,0 0-1,1 0 1,-1 0-1,0 1 1,0-1-1,0 1 1,0 0-1,0 0 1,0 1-1,1-1 1,-1 1-1,0 0 1,1 0-1,-4 2 1,1 1 23,1 0 1,0 1-1,0 0 1,0-1-1,1 2 1,-1-1-1,1 0 1,1 1-1,-1 0 1,1 0-1,1 0 1,-1 0-1,1 0 1,0 1-1,1-1 1,0 0-1,0 1 1,1-1-1,-1 1 1,2 10-1,0-16-112,-1 0 0,0 0 0,1 0-1,-1 0 1,1 0 0,0 0 0,-1 0 0,1 0 0,0 0 0,0-1 0,1 1 0,-1 0-1,0 0 1,0-1 0,1 1 0,-1-1 0,1 1 0,0-1 0,-1 0 0,1 0-1,3 2 1,-2-1 4,1-1 0,0 0 0,0 0 0,0 0 0,0 0 0,0-1 0,0 1 0,0-1 0,0 0 0,7-1 1,-2-1-12,1 1 1,-1-1-1,0-1 1,0 0-1,0 0 1,0-1-1,-1 0 1,1 0-1,7-6 1,-1-3-70,-1 0 1,-1-1 0,0 0 0,-1-2 0,0 1 0,-2-1 0,0-1-1,0 1 1,-2-2 0,0 1 0,-1-1 0,0-1 0,-2 1 0,0-1-1,-1 0 1,2-33 0,-6 50 70,0 0-1,0 0 1,0 1-1,0-1 1,0 0-1,0 1 1,0-1 0,0 0-1,-1 1 1,1-1-1,-1 1 1,1-1-1,-1 0 1,-1-1-1,2 2 6,-1 1-1,1-1 1,-1 1-1,0-1 1,1 1-1,-1-1 1,1 1-1,-1 0 1,0-1-1,1 1 1,-1 0-1,0 0 1,1-1-1,-1 1 1,0 0-1,1 0 0,-1 0 1,0 0-1,0 0 1,1 0-1,-1 0 1,0 0-1,0 0 1,-3 1 26,0 0 0,1 1 0,-1-1 0,1 1 1,0 0-1,0 0 0,-1 0 0,1 0 0,0 0 0,1 1 1,-5 3-1,-15 18 244,1 1 0,-26 41 0,40-55-176,0-1-1,1 1 1,1 1-1,0-1 1,0 1-1,1 0 1,1 0-1,0 0 1,-2 20-1,5-31-98,-1 0 0,1 0 1,1 0-1,-1 0 0,0 0 0,0 0 0,0 0 1,0 0-1,1 0 0,-1 0 0,1 0 0,-1 0 0,0 0 1,1 0-1,0 0 0,-1 0 0,1 0 0,0 0 1,-1-1-1,1 1 0,0 0 0,0 0 0,-1-1 0,1 1 1,0-1-1,2 2 0,0-1-14,0 0-1,0 0 1,0-1-1,0 1 1,0-1 0,0 1-1,0-1 1,0 0-1,4-1 1,4 0-292,-1 0 0,0-1 0,0-1 0,19-7 0,-8 0-972,1-1 0,-1-1 0,34-28 0,-65 72 3187,7-27-1743,0 1 0,0 0-1,1 0 1,0 0 0,0 0-1,1 0 1,-1 0 0,0 12-1,2-17-177,0 1 1,0 0-1,0-1 0,0 1 0,1-1 0,-1 1 1,0 0-1,1-1 0,-1 1 0,1-1 1,0 1-1,0-1 0,-1 1 0,1-1 0,0 1 1,0-1-1,0 0 0,0 0 0,0 1 0,1-1 1,-1 0-1,0 0 0,1 0 0,-1 0 1,0-1-1,1 1 0,-1 0 0,1 0 0,-1-1 1,1 1-1,0-1 0,-1 0 0,1 1 1,0-1-1,-1 0 0,1 0 0,2 0 0,3 1-578,1-1 0,-1 0 0,0-1 0,0 1 0,0-1 0,0-1 0,0 1 0,0-1 0,0 0 0,0-1 0,-1 0 0,1 0 1,5-4-1,24-18-5493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4:58.477"/>
    </inkml:context>
    <inkml:brush xml:id="br0">
      <inkml:brushProperty name="width" value="0.025" units="cm"/>
      <inkml:brushProperty name="height" value="0.025" units="cm"/>
    </inkml:brush>
  </inkml:definitions>
  <inkml:trace contextRef="#ctx0" brushRef="#br0">1091 1 4708,'-11'1'59,"-21"4"121,0 2 1,1 1-1,-58 23 0,8 2 410,-134 64 866,184-80-1266,1 1 0,1 1-1,1 2 1,-46 42 0,22-11 376,2 3 1,-82 119-1,109-137-513,1 2 0,2 0 0,1 1 1,3 1-1,1 1 0,-12 56 0,15-28-26,2 0 0,4 1 0,3 0 0,11 130 0,64 279 137,-57-400-134,3-1 0,39 104 0,-46-153-8,2-1 0,2 0 0,0-1 0,2-1 0,1 0 0,1-1 0,1-1 0,46 44 0,-47-53 12,1 0 1,1-1-1,1-1 0,0-1 0,0-1 1,1-1-1,1-1 0,-1-1 0,2-1 1,-1-1-1,49 7 0,-42-11-21,-1-2 0,1-1 0,-1-1-1,1-2 1,-1-1 0,0-1 0,0-2 0,-1-1 0,47-18-1,-8-4-9,-1-3-1,-2-3 0,-1-3 1,-2-3-1,-2-2 0,-1-3 0,91-96 1,-76 61 51,-5-2 0,-3-4 0,-4-3 0,84-163 0,-118 195-1,-2-2 1,-2 0-1,-4-2 1,19-92-1,-30 104 69,-3 0-1,-1-1 0,-3 0 0,-2 0 0,-2 0 0,-10-59 0,7 87 37,-1-1 1,-1 1-1,-1 0 0,-1 1 0,-1 0 0,-1 0 0,-1 1 0,0 1 0,-26-32 0,17 28-27,-2 0-1,-1 2 1,-1 0-1,0 2 1,-2 1-1,-47-28 1,26 23-116,-1 2-1,-1 2 1,-1 2 0,-1 2-1,0 3 1,-1 2 0,-1 2-1,-95-4 1,71 11-1569,0 4 1,0 3-1,-123 23 1,96-3-3107</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1:28.718"/>
    </inkml:context>
    <inkml:brush xml:id="br0">
      <inkml:brushProperty name="width" value="0.025" units="cm"/>
      <inkml:brushProperty name="height" value="0.025" units="cm"/>
    </inkml:brush>
  </inkml:definitions>
  <inkml:trace contextRef="#ctx0" brushRef="#br0">108 1 15278,'0'0'3823,"-9"3"-1037,0 2-2272,0-1 0,1 1 0,-1 1 0,1 0-1,-9 8 1,14-11-420,0-1 1,0 1-1,1-1 0,-1 1 0,1 0 0,-1 0 1,1 0-1,0 1 0,0-1 0,0 0 0,1 1 1,-1-1-1,1 1 0,0 0 0,0-1 0,0 1 0,1 0 1,-1 0-1,1 0 0,0 4 0,0-7-113,1 0 0,-1-1 0,0 1 1,1 0-1,0 0 0,-1 0 0,1 0 0,-1-1 0,1 1 0,0 0 0,0-1 0,-1 1 0,1 0 0,0-1 1,0 1-1,0-1 0,0 1 0,0-1 0,-1 1 0,1-1 0,0 0 0,0 0 0,0 1 0,0-1 0,0 0 1,2 0-1,33 2-1030,-26-2 670,29-1-996,-25 1 1112,1-1 0,-1 2 0,0 0 0,26 5 0,-39-6 355,0 0-1,-1 0 1,1 0 0,0 1-1,0-1 1,0 0 0,0 1 0,0-1-1,0 0 1,-1 1 0,1-1 0,0 1-1,0 0 1,-1-1 0,1 1 0,0-1-1,-1 1 1,1 0 0,0 0-1,-1-1 1,1 1 0,-1 0 0,1 1-1,-1-1 46,0 0 0,0 0-1,0-1 1,-1 1-1,1 0 1,0 0 0,-1 0-1,1-1 1,0 1-1,-1 0 1,1 0 0,-1-1-1,1 1 1,-1 0-1,1-1 1,-1 1 0,0-1-1,1 1 1,-2 0 0,-39 22 2899,24-16-2881,-1-1 0,1 0-1,-1-2 1,0 0 0,-1-1 0,1 0 0,-23-1-1,40-2-275,1 0-1,0 0 0,0 0 0,-1 0 0,1 0 0,0 0 0,-1 0 0,1 0 0,0 0 0,0 0 0,-1 0 0,1 0 1,0 0-1,-1 0 0,1 0 0,0-1 0,0 1 0,-1 0 0,1 0 0,0 0 0,0 0 0,-1-1 0,1 1 0,0 0 1,0 0-1,-1 0 0,1-1 0,0 1 0,0 0 0,0 0 0,0-1 0,0 1 0,-1 0 0,1 0 0,0-1 0,0 1 1,0 0-1,0-1 0,0 1 0,0 0 0,0 0 0,0-1 0,0 1 0,0 0 0,0-1 0,0 1 0,0 0 0,0 0 1,0-1-1,0 0 0,0 0-600,0-14-8140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1:29.344"/>
    </inkml:context>
    <inkml:brush xml:id="br0">
      <inkml:brushProperty name="width" value="0.025" units="cm"/>
      <inkml:brushProperty name="height" value="0.025" units="cm"/>
    </inkml:brush>
  </inkml:definitions>
  <inkml:trace contextRef="#ctx0" brushRef="#br0">103 0 9385,'0'0'12454,"1"8"-10468,1 16-1353,-2-1-1,0 1 0,-2 0 1,0-1-1,-1 0 0,-9 31 1,-53 139-345,62-185-220,-15 52 109,18-50-76,6-12-53,6-11 27,10-24-63,-2 0 0,28-77 0,-38 84-162,2 1 0,0-1 0,3 2 0,0 0 0,2 1 0,30-39-1,-45 64 131,-1 0-1,1 0 1,-1 0-1,1 1 0,0-1 1,0 0-1,0 1 0,0-1 1,0 1-1,0 0 0,0 0 1,0 0-1,1 0 0,-1 0 1,0 0-1,1 0 0,-1 1 1,1-1-1,-1 1 0,1 0 1,-1 0-1,0 0 0,1 0 1,-1 0-1,5 1 0,-5 1 12,0-1-1,0 0 0,0 1 0,0 0 0,0-1 0,-1 1 0,1 0 0,-1 0 0,1 0 0,-1 0 0,0 0 0,1 0 0,-1 0 0,0 0 0,-1 1 0,1-1 1,0 0-1,-1 1 0,1-1 0,-1 0 0,1 1 0,-1-1 0,0 1 0,0-1 0,-1 3 0,0 0 66,0 0-1,0 0 1,0 0-1,-1 0 1,0 0-1,0 0 1,-1 0 0,1 0-1,-1-1 1,0 1-1,0-1 1,0 0-1,-1 0 1,1 0 0,-1-1-1,0 1 1,0-1-1,-9 5 1,8-3 82,-1-2 0,0 1 0,0-1 0,0 1 1,0-2-1,-1 1 0,1-1 0,-1 0 0,0 0 1,1-1-1,-1 0 0,0 0 0,0 0 0,-8-1 0,13 0-209,1-1-1,0 1 0,0 0 0,-1-1 0,1 1 0,0-1 1,0 1-1,0-1 0,0 1 0,0-1 0,-1 0 0,1 0 1,0 1-1,0-1 0,1 0 0,-1 0 0,0 0 0,0 0 1,0 0-1,1 0 0,-1-1 0,0 1 0,1 0 0,-1 0 1,1 0-1,-1 0 0,1-1 0,0 1 0,0 0 0,-1-1 1,1 1-1,0 0 0,0 0 0,0-1 0,0 1 0,1 0 1,-1-1-1,0 1 0,1-2 0,0-1-754,0 1 0,0-1 0,0 1 1,1-1-1,-1 1 0,1 0 0,0 0 0,-1 0 1,1 0-1,1 0 0,-1 0 0,0 1 0,5-5 0,15-6-6418</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1:29.709"/>
    </inkml:context>
    <inkml:brush xml:id="br0">
      <inkml:brushProperty name="width" value="0.025" units="cm"/>
      <inkml:brushProperty name="height" value="0.025" units="cm"/>
    </inkml:brush>
  </inkml:definitions>
  <inkml:trace contextRef="#ctx0" brushRef="#br0">115 54 12236,'0'0'14178,"-8"-1"-13505,4 1-642,-1 0 1,1 0-1,-1 1 1,1-1-1,0 1 1,0 0-1,-1 1 1,1-1-1,0 1 1,0 0-1,0 0 1,0 0-1,1 0 1,-1 1-1,0-1 1,1 1-1,0 0 1,0 0-1,0 0 1,0 1-1,0-1 0,0 1 1,1-1-1,0 1 1,0 0-1,0 0 1,0 0-1,-2 8 1,3-11-11,0 1 1,1 0-1,-1-1 0,0 1 1,1 0-1,-1 0 0,1 0 1,0-1-1,-1 1 1,1 0-1,0 0 0,0 0 1,0 0-1,1 0 0,-1-1 1,0 1-1,1 0 0,-1 0 1,1 0-1,-1-1 1,1 1-1,0 0 0,0-1 1,0 1-1,0 0 0,0-1 1,0 1-1,0-1 1,1 0-1,-1 1 0,0-1 1,1 0-1,-1 0 0,1 0 1,-1 0-1,1 0 1,3 1-1,-2-1-13,0 0 1,0-1 0,0 1-1,0-1 1,0 0-1,0 1 1,0-2-1,0 1 1,1 0 0,-1-1-1,0 1 1,0-1-1,0 0 1,0 0-1,0 0 1,-1 0-1,1-1 1,0 1 0,0-1-1,-1 1 1,1-1-1,3-4 1,1 0-4,-1-1 0,-1 0 0,1 0 0,-1-1 0,-1 1 0,1-1 0,4-12 0,-7 16 2,0-1-1,-1 0 1,1 0-1,-1 0 1,0 0-1,0 0 1,-1 0 0,1 0-1,-1 0 1,0 0-1,0 0 1,-1 0-1,0-1 1,-2-7 0,3 12-9,-1 0 0,0 0 1,0-1-1,0 1 1,0 0-1,0 0 1,0 0-1,0 0 1,0 0-1,0 0 1,0 0-1,0 0 0,-1 1 1,1-1-1,0 0 1,-1 1-1,1-1 1,0 1-1,-1-1 1,1 1-1,-1 0 0,1-1 1,-1 1-1,1 0 1,0 0-1,-1 0 1,1 0-1,-1 0 1,1 1-1,-1-1 0,1 0 1,-1 1-1,1-1 1,0 1-1,-1-1 1,1 1-1,0 0 1,-1-1-1,1 1 0,0 0 1,0 0-1,0 0 1,0 0-1,0 0 1,0 0-1,0 0 1,0 1-1,0-1 1,0 0-1,1 0 0,-1 1 1,0-1-1,1 0 1,-1 3-1,0 2-408,0 18-1846,5-11-5034,1-11-541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1:30.055"/>
    </inkml:context>
    <inkml:brush xml:id="br0">
      <inkml:brushProperty name="width" value="0.025" units="cm"/>
      <inkml:brushProperty name="height" value="0.025" units="cm"/>
    </inkml:brush>
  </inkml:definitions>
  <inkml:trace contextRef="#ctx0" brushRef="#br0">1 1 16111</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1:30.397"/>
    </inkml:context>
    <inkml:brush xml:id="br0">
      <inkml:brushProperty name="width" value="0.025" units="cm"/>
      <inkml:brushProperty name="height" value="0.025" units="cm"/>
    </inkml:brush>
  </inkml:definitions>
  <inkml:trace contextRef="#ctx0" brushRef="#br0">64 54 16111,'-25'-54'3657,"21"62"2886,0 30-5271,3-20-311,-13 45 406,10-49-1100,0 1 0,1 0 0,-2 28 0,35-68 160,-23 13-458,-1 1-1,0-1 1,-1-1 0,-1 1 0,0-1-1,-1 1 1,0-1 0,0 0 0,-2 0 0,0 0-1,0 0 1,-2-20 0,4 34-233,1 0 0,-1 0 1,0 1-1,0-1 0,1 1 0,-1-1 0,0 1 1,0 0-1,-1 0 0,4 3 0,3 0-1099,34 11-5887,-17-13 353</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1:30.848"/>
    </inkml:context>
    <inkml:brush xml:id="br0">
      <inkml:brushProperty name="width" value="0.025" units="cm"/>
      <inkml:brushProperty name="height" value="0.025" units="cm"/>
    </inkml:brush>
  </inkml:definitions>
  <inkml:trace contextRef="#ctx0" brushRef="#br0">117 186 15086,'0'0'3636,"-11"4"-572,3-1-2668,0 0-1,0 1 1,0 0 0,0 1-1,1 0 1,-1 0 0,-7 7-1,12-9-267,0 0-1,0 0 1,0 1 0,0-1-1,0 1 1,1 0-1,-1 0 1,1 0 0,0 0-1,1 0 1,-1 0 0,1 1-1,-1-1 1,1 0-1,1 1 1,-1-1 0,1 1-1,-1-1 1,2 6-1,-1-9-124,0 0 0,1 0 0,-1 0-1,1 0 1,-1 0 0,1 0 0,0 0 0,-1 0-1,1 0 1,0-1 0,0 1 0,0 0-1,-1 0 1,1-1 0,0 1 0,0-1 0,0 1-1,0-1 1,0 1 0,0-1 0,0 1 0,1-1-1,-1 0 1,0 0 0,0 1 0,0-1-1,0 0 1,0 0 0,0 0 0,0 0 0,1 0-1,-1-1 1,0 1 0,0 0 0,2-1-1,1 0-10,1 1-1,-1-1 0,1 0 0,-1-1 1,0 1-1,0-1 0,0 1 0,5-4 1,-2-1-173,-1-1 0,1 1 0,-1-1 0,-1-1 0,1 1 0,-1-1 0,-1 0 0,1 0 0,-1 0 0,-1 0 0,0-1 0,0 0 0,0 0 0,-1 0 0,-1 0 0,1 0 0,-1 0 0,-1 0 0,0-12 0,0 19 37,1 27-155,0-23 257,0-1-1,0 0 1,0 1 0,0-1-1,1 0 1,-1 1 0,0-1-1,0 0 1,1 0-1,-1 0 1,1 0 0,-1 0-1,1-1 1,-1 1-1,1 0 1,0-1 0,-1 1-1,1-1 1,0 0 0,-1 1-1,1-1 1,0 0-1,-1 0 1,1 0 0,0 0-1,0 0 1,-1 0 0,1-1-1,0 1 1,-1-1-1,1 1 1,-1-1 0,1 1-1,2-2 1,3-1-122,0 0 0,0-1 0,0 0 0,0 0 0,0 0-1,6-6 1,-3 1 95,-1 0 0,0-1-1,0 0 1,-1 0-1,0-1 1,-1 0 0,0-1-1,0 1 1,-1-1-1,-1 0 1,5-17 0,-10 29 104,0 1 0,-1-1 1,1 0-1,0 0 0,0 0 1,0 0-1,0 0 1,0 1-1,-1-1 0,1 0 1,0 0-1,0 0 0,0 0 1,0 0-1,-1 0 0,1 0 1,0 0-1,0 0 1,0 0-1,-1 0 0,1 0 1,0 0-1,0 0 0,0 0 1,0 0-1,-1 0 0,1 0 1,0 0-1,0 0 1,0 0-1,-1 0 0,1 0 1,0 0-1,0 0 0,0 0 1,0 0-1,-1-1 0,1 1 1,0 0-1,0 0 1,0 0-1,0 0 0,0 0 1,-1 0-1,1-1 0,0 1 1,0 0-1,0 0 0,0 0 1,0-1-1,0 1 1,0 0-1,0 0 0,0 0 1,0 0-1,0-1 0,0 1 1,0 0-1,0 0 0,0 0 1,0-1-1,0 1 1,-15 13 672,5 1-435,1 1 1,0 1-1,2 0 1,-1 0-1,2 0 1,0 1-1,-4 18 1,3-7 273,2 1 0,1-1 1,-1 47-1,5-64-495,0-1 0,1 0-1,0 1 1,0-1-1,5 13 1,-6-21-46,1 0 1,0 0-1,-1 1 0,1-1 0,1 0 0,-1 0 1,0 0-1,0 0 0,1-1 0,-1 1 1,1 0-1,-1 0 0,1-1 0,0 1 0,0-1 1,0 0-1,0 1 0,0-1 0,0 0 0,0 0 1,0 0-1,0-1 0,0 1 0,0 0 1,1-1-1,-1 1 0,0-1 0,1 0 0,2 0 1,-3 0 3,0-1 1,0 1-1,0-1 1,0 0-1,0 0 1,0 0 0,0 0-1,0 0 1,0 0-1,-1 0 1,1-1-1,0 1 1,-1-1-1,1 1 1,-1-1 0,0 0-1,1 1 1,-1-1-1,0 0 1,0 0-1,0 0 1,0 0-1,0 0 1,-1 0 0,1 0-1,0 0 1,-1 0-1,0 0 1,1-3-1,1-9-21,0 1 0,0-1 0,-1-17 0,0 7-96,0 17 64,0 1 0,-1-1 0,1 1 0,-1 0-1,-1-1 1,1 1 0,-1-1 0,0 1 0,-1 0 0,1 0-1,-6-11 1,33 57-208,-21-36 259,0 0-1,0-1 1,1 0-1,-1 0 0,0-1 1,1 1-1,0-1 1,-1-1-1,1 1 1,0-1-1,0 0 0,0 0 1,0 0-1,0-1 1,0 0-1,0 0 1,7-2-1,-10 2 18,1 0-1,-1-1 1,1 0-1,-1 1 1,1-1 0,-1 0-1,0-1 1,0 1 0,1 0-1,-1-1 1,0 0-1,0 0 1,-1 0 0,1 0-1,0 0 1,-1-1 0,1 1-1,-1-1 1,0 1-1,1-1 1,-1 0 0,-1 0-1,1 0 1,0 0 0,-1 0-1,0 0 1,1-1-1,-1 1 1,0-1 0,0-3-1,-1 6-3,0 1 0,0-1-1,0 1 1,0 0 0,0-1-1,0 1 1,0-1 0,0 1-1,0 0 1,0-1 0,-1 1-1,1-1 1,0 1 0,0 0-1,0-1 1,-1 1 0,1 0-1,0-1 1,0 1 0,-1 0 0,1-1-1,0 1 1,0 0 0,-1 0-1,1-1 1,0 1 0,-1 0-1,1 0 1,-1-1 0,1 1-1,0 0 1,-1 0 0,1 0-1,-1 0 1,1 0 0,0 0-1,-1 0 1,1 0 0,-1 0-1,1 0 1,-1 0 0,1 0-1,0 0 1,-1 0 0,1 0-1,-1 0 1,1 0 0,0 0 0,-1 1-1,1-1 1,0 0 0,-1 0-1,1 0 1,-1 1 0,-21 12 203,17-9-191,2 1 1,-1 0-1,0 0 1,1 0-1,0 0 1,0 1-1,1-1 1,-1 1-1,1 0 1,0-1-1,1 1 1,0 0-1,0 0 1,0 0-1,0 11 1,1-14-76,0-1 0,0 1 0,0 0 0,1 0 0,-1 0 0,1 0 0,-1 0 0,1-1 0,0 1 0,0 0 0,1-1 0,-1 1 0,0 0 0,1-1 0,0 0 0,-1 1 0,1-1 0,0 0 0,0 0 0,0 0 0,1 0 0,-1 0 0,0-1 0,1 1-1,-1 0 1,1-1 0,0 0 0,-1 0 0,1 0 0,0 0 0,0 0 0,-1 0 0,1-1 0,3 1 0,0-1-538,0 1 0,0-1 0,0 0 0,0 0 0,0 0 0,0-1 0,0 0 0,-1 0 0,1-1 0,0 0 0,-1 0 0,1 0 0,-1 0 0,1-1 0,-1 0 0,8-6 0,21-20-6525</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1:31.241"/>
    </inkml:context>
    <inkml:brush xml:id="br0">
      <inkml:brushProperty name="width" value="0.025" units="cm"/>
      <inkml:brushProperty name="height" value="0.025" units="cm"/>
    </inkml:brush>
  </inkml:definitions>
  <inkml:trace contextRef="#ctx0" brushRef="#br0">78 1 18546,'0'0'2610,"-6"9"-229,-4 7-1832,1 0 1,0 1-1,1 0 0,1 1 1,1-1-1,1 1 0,0 1 0,1-1 1,-1 24-1,3-12-397,0 45-90,2-71-33,0 0 1,1 1 0,-1-1 0,1 0-1,0 0 1,0 0 0,0 0 0,0 0-1,1 0 1,0 0 0,0-1 0,0 1-1,3 3 1,-4-6 36,0 0 1,1 0-1,-1 0 1,0 0-1,1-1 1,-1 1-1,1-1 1,0 1-1,-1-1 0,1 1 1,-1-1-1,1 0 1,-1 0-1,1 0 1,0 0-1,-1 0 0,1 0 1,-1 0-1,1 0 1,0-1-1,-1 1 1,1-1-1,-1 1 1,1-1-1,-1 0 0,1 1 1,-1-1-1,0 0 1,1 0-1,-1 0 1,0 0-1,2-2 0,43-40 478,-41 37-488,23-23-163,-1-1 0,-2-2 1,-1 0-1,-1-2 0,22-44 0,-41 58-2376,-15 24-2307,-19 22-4341,7 2 1860</inkml:trace>
  <inkml:trace contextRef="#ctx0" brushRef="#br0" timeOffset="1">140 271 8296,'0'0'5669,"-20"60"-896,20-42-2115,5-7-1248,15-7-353,6-4-321,3 0-512,-1-5-159,-1-8-482,-4-6-2337,-2-4-3813</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1:32.490"/>
    </inkml:context>
    <inkml:brush xml:id="br0">
      <inkml:brushProperty name="width" value="0.025" units="cm"/>
      <inkml:brushProperty name="height" value="0.025" units="cm"/>
    </inkml:brush>
  </inkml:definitions>
  <inkml:trace contextRef="#ctx0" brushRef="#br0">94 14 17392,'0'0'3716,"-5"9"-1047,-3 18-1492,1 0-1,1 1 1,1 0-1,-2 53 1,4 106-1497,4-208-458,-1 12 461,1 0 0,-1 0 0,-1 0 0,0 0 0,-2-11 1,2 17 264,0 0-1,0 1 1,0 0 0,0-1 0,0 1 0,-1-1 0,1 1 0,-1 0 0,1 0 0,-1 0 0,0 0 0,0 0 0,0 0-1,0 1 1,0-1 0,0 0 0,-1 1 0,1 0 0,0 0 0,-1-1 0,1 1 0,-1 1 0,-2-2 0,5 2 51,0 0 0,0 1 0,0-1 0,0 0 0,0 0 0,0 0 1,0 0-1,0 0 0,0 1 0,0-1 0,0 0 0,0 0 0,0 0 1,0 0-1,0 0 0,0 1 0,0-1 0,0 0 0,0 0 0,0 0 0,0 0 1,0 0-1,0 1 0,0-1 0,0 0 0,-1 0 0,1 0 0,0 0 0,0 0 1,0 0-1,0 0 0,0 1 0,0-1 0,0 0 0,-1 0 0,1 0 0,0 0 1,0 0-1,0 0 0,0 0 0,0 0 0,-1 0 0,1 0 0,0 0 0,15 11 147,-2-6-198,1 0 0,0-1 0,0-1 0,0-1 0,1 0 0,-1 0-1,1-1 1,-1-1 0,1-1 0,-1 0 0,0-1 0,23-5 0,-35 6 66,-1 1 0,1-1 0,-1 1 1,1-1-1,0 0 0,-1 0 1,1 0-1,-1 0 0,0 0 1,1 0-1,-1 0 0,0-1 0,1 1 1,-1 0-1,0-1 0,0 1 1,0-1-1,0 1 0,-1-1 1,1 1-1,0-1 0,-1 0 1,1 1-1,0-4 0,-3 4 30,1 1 0,-1-1-1,0 1 1,1-1 0,-1 1-1,0 0 1,1 0 0,-1 0 0,0 0-1,1 0 1,-1 0 0,0 1-1,1-1 1,-1 0 0,-2 2 0,-1 1 29,1 0 1,0 1-1,-1-1 1,1 1 0,0 0-1,1 0 1,-1 1 0,1-1-1,-5 10 1,6-11-19,0-1 0,0 1 1,1 0-1,0 1 0,-1-1 0,1 0 0,0 0 0,0 0 1,1 1-1,-1-1 0,1 0 0,-1 1 0,1-1 0,0 1 1,1-1-1,-1 0 0,2 7 0,-1-9-48,0 0 0,0 0 1,0 0-1,1 0 0,-1 0 0,1 0 0,-1 0 0,0-1 0,1 1 0,-1 0 1,1-1-1,0 1 0,-1-1 0,1 0 0,-1 1 0,1-1 0,0 0 1,-1 0-1,1 0 0,1 0 0,42-2 7,-36 1-60,6 0-69,-1 0 1,1-2-1,-1 1 1,0-2-1,0 0 1,0-1-1,0 0 1,16-9-1,-29 13 185,0 1-1,-1-1 0,1 1 1,0 0-1,-1-1 0,1 0 1,0 1-1,-1-1 0,1 1 1,0-1-1,-1 0 0,1 1 1,-1-1-1,0 0 0,1 0 0,-1 1 1,1-1-1,-1 0 0,0 0 1,0 0-1,1 1 0,-1-1 1,0 0-1,0 0 0,0 0 1,0 0-1,0 0 0,0 1 1,0-1-1,0 0 0,-1 0 1,1 0-1,0 0 0,0 1 1,-1-1-1,1 0 0,0 0 1,-1 0-1,1 1 0,-1-2 1,-30-28 1643,15 15-1758,10 9 117,-6-14-243,12 19 155,0 1 0,0-1 0,0 1 0,1-1 0,-1 1 0,0-1 0,1 1 0,-1-1 0,0 1 0,1 0 1,-1-1-1,0 1 0,1-1 0,-1 1 0,1 0 0,-1-1 0,1 1 0,-1 0 0,1 0 0,-1-1 0,1 1 0,-1 0 0,1 0 0,-1 0 1,1 0-1,-1-1 0,1 1 0,0 0 0,-1 0 0,1 0 0,-1 0 0,1 0 0,-1 1 0,1-1 0,0 0 0,-1 0 0,1 0 0,0 1 1,69-1-3222,1 1-4529,-1-2-6573,-57-6 16760,-10-13 6394,-3 16-7276,-5 2 2024,-14 7-1088,13-1-2074,0 0 1,0 1 0,0 0 0,1 0-1,0 0 1,-8 10 0,11-13-355,0 0-1,1 0 1,-1 1 0,1-1 0,-1 1 0,1-1 0,0 1-1,0 0 1,0-1 0,0 1 0,1 0 0,-1-1 0,1 1-1,-1 0 1,1 0 0,0 0 0,0 0 0,1-1 0,-1 1-1,1 5 1,0-7-49,1 0 1,-1 1-1,0-1 0,0 0 0,1 0 0,-1 0 1,1 0-1,-1-1 0,1 1 0,-1 0 0,1-1 1,-1 1-1,1-1 0,-1 1 0,1-1 0,0 0 1,-1 0-1,1 1 0,0-1 0,-1 0 0,1-1 1,2 1-1,40-6-555,-34 2 365,0-1-1,0 0 0,-1 0 1,0-1-1,0 0 0,0-1 1,-1 0-1,0 0 0,0-1 1,8-11-1,0 0-273,-1-1 0,-1-1 1,15-32-1,-21 35 1018,-15 24 692,-16 28 857,18-25-1924,1 1 0,0 0 0,0 0 0,1 1 0,0-1 0,1 1 0,-2 18 0,4-27-165,0 0 0,0 0 0,0-1 0,0 1 0,0 0 0,1 0 0,-1 0 1,1-1-1,-1 1 0,1 0 0,0-1 0,0 1 0,-1-1 0,1 1 0,0-1 0,0 1 1,1-1-1,-1 1 0,0-1 0,3 2 0,-1-1-7,0-1 0,0 0 0,0 0 0,0-1 0,0 1 0,0-1 0,0 1 1,0-1-1,0 0 0,0 0 0,0 0 0,0-1 0,0 1 0,0-1 0,0 1 0,6-3 0,0-1-33,-1 0-1,1 0 0,0 0 1,-1-1-1,0-1 0,0 1 0,-1-1 1,0-1-1,11-11 0,5-7-425,26-39-1,31-71 765,-97 174-133,-4 9 464,-16 57-1,32-92-554,2 1-1,0 0 0,1 0 1,0 1-1,1-1 0,1 0 1,0 1-1,1-1 0,3 17 1,-4-30-88,0 1 1,0-1 0,1 0-1,-1 1 1,1-1 0,-1 0-1,1 1 1,0-1 0,0 0-1,-1 0 1,1 1 0,0-1-1,0 0 1,0 0 0,0 0-1,0 0 1,0 0 0,1 0-1,-1-1 1,0 1 0,0 0-1,1 0 1,-1-1 0,0 1-1,1-1 1,-1 1 0,0-1-1,1 0 1,-1 0 0,1 1-1,-1-1 1,1 0 0,-1 0-1,1 0 1,1-1 0,-1 1-4,0-1 1,0 1-1,0-1 1,0 1-1,0-1 1,0 0-1,0 0 1,-1 0-1,1 0 1,0 0-1,-1 0 1,1-1-1,-1 1 1,1-1-1,-1 1 1,1-1-1,-1 1 1,0-1-1,0 0 1,0 1-1,0-1 1,0 0-1,0 0 1,0-3-1,1-2-64,-2 0-1,1 0 0,-1 0 0,0 0 0,0 0 0,-1 0 0,0 0 0,0 0 0,-1 0 0,0 0 0,0 0 0,-1 1 0,1-1 0,-2 1 0,1 0 0,-9-12 0,4 7-144,-1-1 0,0 2 1,-1 0-1,0 0 1,-1 0-1,0 1 0,-18-11 1,19 14 178,3 2 177,11 5 99,17 6-93,3-1-115,-1-2 0,1-1 0,29 1-1,31-3-3090,-71-1 1992,34 0-5094</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1:33.404"/>
    </inkml:context>
    <inkml:brush xml:id="br0">
      <inkml:brushProperty name="width" value="0.025" units="cm"/>
      <inkml:brushProperty name="height" value="0.025" units="cm"/>
    </inkml:brush>
  </inkml:definitions>
  <inkml:trace contextRef="#ctx0" brushRef="#br0">239 29 16944,'-28'64'5378,"-7"18"-2563,-9 44-2760,44-124-150,0-1-1,0 0 1,0 1 0,0-1-1,-1 0 1,1 0 0,0 1 0,-1-1-1,1 0 1,-1 0 0,0 0-1,1 1 1,-1-1 0,0 0 0,0 0-1,1 0 1,-1 0 0,0 0-1,0-1 1,0 1 0,0 0 0,0 0-1,0 0 1,-1-1 0,1 1-1,0-1 1,-2 1 0,1-1-21,1-1 0,-1 1-1,0-1 1,1 1 0,-1-1 0,1 0 0,-1 0-1,1 0 1,-1 0 0,1 0 0,0 0 0,-1 0 0,1-1-1,0 1 1,0 0 0,0-1 0,-1-1 0,-8-12-468,0-1 1,-12-28-1,21 41 608,-9-19-230,-14-43 1,23 59 297,-1 1-1,1-1 1,0 1 0,0-1 0,0 0 0,1 1-1,0-1 1,0 0 0,0 0 0,1 1 0,0-1-1,0 0 1,0 1 0,3-8 0,-2 10 57,0 1 0,1-1 0,-1 1 0,0 0 0,1 0 0,-1 0 0,1 0 0,0 0 0,-1 1 0,1-1 0,0 1 0,0 0 0,0 0 0,0 0 0,0 0 1,5 0-1,60-8 1417,-43 6-931,-5 1-267,9-3 300,0 2 1,1 1 0,53 3 0,-83-1-663,1 0 0,0 0 1,0 0-1,0 0 0,0 0 0,0 0 0,0 0 1,-1 0-1,1 0 0,0 1 0,0-1 0,0 0 0,0 0 1,-1 1-1,1-1 0,0 1 0,0-1 0,-1 1 1,1-1-1,0 1 0,-1-1 0,1 1 0,0-1 1,-1 1-1,1 0 0,-1-1 0,1 1 0,-1 0 1,1 0-1,-1-1 0,0 1 0,1 0 0,-1 0 0,0 0 1,0 0-1,0-1 0,1 1 0,-1 0 0,0 0 1,0 0-1,0 0 0,0 0 0,0-1 0,-1 1 1,1 0-1,0 0 0,0 0 0,0 0 0,-1-1 1,1 1-1,0 0 0,-1 0 0,1-1 0,-1 1 0,1 0 1,-1 0-1,1-1 0,-1 1 0,0-1 0,1 1 1,-2 0-1,-3 5 106,0 1 0,-1-2 0,0 1 1,-1-1-1,-7 6 0,-82 40 755,66-38-564,-40 26 0,104-40-738,-19 3 230,38-4-749,-37 0 615,0 0-1,1 2 1,-1 0-1,1 1 1,-1 1-1,1 0 1,-1 1-1,23 8 1,-37-11 325,-1 1 1,1 0 0,-1-1 0,1 1-1,-1 0 1,1 0 0,-1 0 0,0 0 0,1 0-1,-1 0 1,0 0 0,0 0 0,0 0-1,0 1 1,0-1 0,0 0 0,0 1-1,0-1 1,-1 1 0,1-1 0,0 1-1,-1-1 1,1 1 0,-1 0 0,1 2 0,-2-2 87,1 1 1,-1-1-1,0 1 1,1-1-1,-1 0 1,0 0-1,-1 1 1,1-1-1,0 0 1,-1 0-1,1 0 1,-1 0-1,1 0 1,-1-1-1,-2 3 1,-6 4 359,0 0 0,-1 0 1,0-1-1,0-1 0,-14 7 1,9-7-131,1 0 0,-1-1 0,0 0 1,-1-2-1,1 0 0,-1 0 1,0-2-1,1 0 0,-24-2 0,39 1-329,-1 0 0,0 0-1,1-1 1,-1 1-1,1-1 1,-1 1-1,0-1 1,1 1-1,-1-1 1,1 0-1,-1 0 1,1 1-1,0-1 1,-1 0-1,1 0 1,0-1-1,0 1 1,0 0 0,0 0-1,-1-1 1,0-2-1,1 3-152,1 0 0,0-1 0,-1 1 0,1-1-1,0 1 1,0 0 0,0-1 0,0 1 0,0-1 0,0 1-1,0-1 1,0 1 0,0 0 0,1-1 0,-1 1 0,1-1-1,-1 1 1,1 0 0,0-1 0,-1 1 0,1 0 0,0 0 0,0 0-1,0-1 1,0 1 0,0 0 0,0 0 0,0 0 0,0 0-1,0 1 1,0-1 0,1 0 0,-1 0 0,3 0 0,65-22-11220,-27 14 1640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1:33.733"/>
    </inkml:context>
    <inkml:brush xml:id="br0">
      <inkml:brushProperty name="width" value="0.025" units="cm"/>
      <inkml:brushProperty name="height" value="0.025" units="cm"/>
    </inkml:brush>
  </inkml:definitions>
  <inkml:trace contextRef="#ctx0" brushRef="#br0">69 168 17489,'0'0'6000,"-8"5"-3966,-30 18-710,36-21-1224,1-1 1,-1 0-1,0 0 1,0 1-1,1-1 0,-1 1 1,1 0-1,-1-1 1,1 1-1,0 0 1,0 0-1,0 0 1,-2 3-1,3-4-76,0 0-1,0 0 1,0 0-1,0-1 1,0 1-1,0 0 1,0 0-1,0 0 1,0 0-1,0 0 1,0-1-1,1 1 1,-1 0-1,0 0 1,1 0-1,-1-1 1,0 1-1,1 0 1,-1 0-1,1-1 0,-1 1 1,2 1-1,1 0-9,-1 0-1,1 0 1,0-1-1,0 1 1,0-1-1,0 1 1,0-1-1,0 0 1,0 0-1,0-1 1,0 1-1,0 0 1,6-1-1,-3 0 6,-1 1 0,1-2 1,0 1-1,0-1 0,0 0 0,0 0 1,-1 0-1,1-1 0,-1 0 0,9-3 0,-11 2-3,0 1 0,0 0 0,0-1 0,0 0 0,0 0-1,-1 0 1,1 0 0,-1 0 0,0 0 0,0 0 0,0-1-1,0 1 1,-1-1 0,0 0 0,1 1 0,0-9 0,1-1-12,0-1 1,-2 1-1,0-1 1,0 0-1,-2-17 1,1 27-49,-1-1-1,1 1 1,-1-1-1,1 0 1,-2 1-1,1-1 1,0 1 0,-1-1-1,0 1 1,0 0-1,0 0 1,0 0-1,-1 0 1,1 0-1,-1 0 1,0 1 0,-1 0-1,-6-7 1,5 10-2768,8 8 1200,15 10-1128,20-7-6469,-17-10 1484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5:05.943"/>
    </inkml:context>
    <inkml:brush xml:id="br0">
      <inkml:brushProperty name="width" value="0.025" units="cm"/>
      <inkml:brushProperty name="height" value="0.025" units="cm"/>
    </inkml:brush>
  </inkml:definitions>
  <inkml:trace contextRef="#ctx0" brushRef="#br0">1184 70 6374,'-12'1'278,"-42"7"642,0-2 0,0-3 1,0-2-1,-90-11 0,116 7-803,1 0 0,-1 1 0,1 2 0,-1 1 0,1 1 0,-1 2 0,1 0 0,0 2 0,0 1 0,-41 16 0,-114 51 890,148-58-904,1 1 0,1 1 1,-38 30-1,60-40-118,1 1 1,0 0-1,0 1 1,0 0-1,1 1 1,1-1 0,0 2-1,0-1 1,1 1-1,1 0 1,0 0-1,-5 17 1,5-8-4,1-1-1,0 1 1,2 1 0,0-1 0,2 0 0,3 40 0,0-49 9,-1 0 0,2-1 0,0 1 0,0-1 0,1 0 0,1 0 0,-1-1 0,2 1 0,11 14 0,75 82 3,-68-81-9,2-1 1,0-2 0,1 0-1,1-2 1,38 21 0,-43-30 13,0-1 1,1-1-1,0-1 0,0-1 1,1-2-1,0 0 1,46 3-1,26-5 29,0-4 1,0-4-1,179-32 0,278-100 78,-491 117-104,418-135 60,-68-19-30,-399 166-39,0 0 1,27-19-1,-37 23 14,-1 0 0,0 0 0,0-1-1,0 0 1,0 0 0,0 0 0,-1 0 0,0 0 0,1-1 0,-2 1 0,1-1 0,3-9-1,-5 10 5,-1 0-1,0 0 0,0 0 0,0 1 0,-1-1 0,1 0 0,-1 0 0,0 0 1,0 0-1,0 1 0,-1-1 0,1 1 0,-1-1 0,0 1 0,0-1 0,0 1 1,0 0-1,-1 0 0,1 0 0,-1 0 0,0 0 0,0 1 0,0-1 0,0 1 1,-4-2-1,-12-10 104,-1 1 0,-36-18 0,51 28-58,-197-108 1744,-50-25-1454,215 120-332,0 3 0,-1 1-1,0 1 1,-1 2 0,0 2-1,-70-4 1,25 9 6,0 4 0,-97 14-1,-45 16-296,-261 72-1,483-103 213,-10 4-341,0-1-1,0-1 0,0 0 0,0-1 1,0 0-1,-1-1 0,1-1 1,0 0-1,-17-3 0,-14-18-2871</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1:34.539"/>
    </inkml:context>
    <inkml:brush xml:id="br0">
      <inkml:brushProperty name="width" value="0.025" units="cm"/>
      <inkml:brushProperty name="height" value="0.025" units="cm"/>
    </inkml:brush>
  </inkml:definitions>
  <inkml:trace contextRef="#ctx0" brushRef="#br0">101 1 12684,'0'0'10597,"-10"12"-9172,3-4-1170,-1 2 28,0-1 0,1 1 0,0 0 0,1 1 1,0 0-1,1 0 0,-5 13 0,4-8 179,1 0 1,0 1-1,2-1 1,0 1-1,-1 24 1,4-38-448,0 0 1,0 0-1,0 0 1,0 0-1,0 0 1,1 0-1,0 0 1,-1 0-1,1 0 1,0 0-1,0 0 0,1-1 1,-1 1-1,1 0 1,-1-1-1,1 1 1,0-1-1,0 1 1,0-1-1,0 0 1,0 0-1,0 0 1,1 0-1,-1 0 1,1-1-1,0 1 1,-1-1-1,1 0 1,0 1-1,0-1 1,0 0-1,0-1 1,-1 1-1,1 0 0,0-1 1,0 0-1,5 0 1,0 1-21,0-1 0,-1-1 0,1 0 0,0 0 0,-1 0 0,1-1 0,-1 0 0,1 0 0,-1-1 1,10-5-1,1-2-121,0-2 1,23-19 0,-11 7 288,-43 61 713,12-35-849,0 1 1,0-1 0,0 1 0,1 0 0,-1-1 0,0 1 0,1 0-1,0-1 1,0 1 0,0 0 0,0 0 0,0-1 0,0 1 0,1 0 0,0-1-1,-1 1 1,1 0 0,0-1 0,0 1 0,0-1 0,0 0 0,3 4 0,-2-4-20,1 0 1,-1 0 0,1 0 0,0-1 0,0 1-1,-1-1 1,1 1 0,0-1 0,0 0-1,0 0 1,0-1 0,1 1 0,-1-1 0,0 1-1,0-1 1,4 0 0,8-1-265,1 0 1,-1-1-1,0-1 1,0 0-1,0-1 1,24-10-1,62-38-929,-127 94 3037,22-36-1499,4-5-336,-1-1 0,1 1 0,-1 0-1,1-1 1,-1 1 0,1 0 0,0 0 0,-1 0 0,1-1 0,0 1 0,0 0 0,-1 0-1,1 0 1,0-1 0,0 1 0,0 0 0,0 0 0,0 0 0,0 0 0,0 0 0,0-1-1,1 1 1,-1 0 0,0 0 0,0 0 0,1-1 0,0 2 0,0-1-13,0-1 0,0 1 0,0-1 0,0 0 0,0 1 0,0-1 0,0 0 0,0 0 1,0 0-1,0 1 0,0-1 0,0 0 0,1-1 0,-1 1 0,0 0 0,0 0 0,1-1 0,50-17-673,7-17-909,-43 24 1104,0 1-1,2 1 1,22-9 0,-50 52 1664,9-33-1165,0 1-1,1-1 1,-1 1-1,0 0 1,1-1-1,-1 1 0,1 0 1,-1-1-1,1 1 1,0 0-1,0 0 1,0-1-1,0 1 1,0 0-1,0 0 0,1-1 1,-1 1-1,0 0 1,1-1-1,0 1 1,1 3-1,-1-4-30,0-1-1,0 1 1,0 0-1,0-1 1,1 1 0,-1 0-1,0-1 1,1 1-1,-1-1 1,0 0-1,1 0 1,-1 1 0,0-1-1,1 0 1,-1 0-1,0 0 1,1 0-1,-1-1 1,1 1 0,-1 0-1,2-1 1,4-1-108,1 0 1,-1-1-1,0 1 1,0-2-1,0 1 1,0-1 0,-1 0-1,12-10 1,-13 11 98,-1-2-1,1 1 1,-1 0 0,0-1 0,-1 0 0,1 0-1,-1 0 1,0-1 0,0 1 0,-1-1 0,1 1 0,-1-1-1,0 0 1,-1 0 0,0 0 0,0 0 0,0 0 0,0-8-1,-1 13 15,-1 1-1,1-1 0,0 1 1,-1-1-1,1 1 0,0-1 0,-1 1 1,1-1-1,0 1 0,-1-1 1,1 1-1,-1 0 0,1-1 1,-1 1-1,1 0 0,-1-1 0,1 1 1,-1 0-1,1 0 0,-1 0 1,0-1-1,1 1 0,-1 0 1,1 0-1,-1 0 0,0 0 0,1 0 1,-1 0-1,1 0 0,-1 0 1,0 0-1,1 0 0,-1 1 0,1-1 1,-1 0-1,1 0 0,-1 0 1,0 1-1,-23 9 84,17-5 91,0 0-1,1 1 0,0 0 1,0-1-1,0 2 0,0-1 1,1 1-1,0 0 0,1 0 1,0 0-1,0 1 0,0-1 0,1 1 1,0 0-1,1 0 0,-1 0 1,0 12-1,2-19-165,1 1 0,1-1 0,-1 1-1,0-1 1,0 0 0,0 1 0,1-1 0,-1 0 0,1 1 0,-1-1-1,1 0 1,-1 1 0,1-1 0,0 0 0,0 0 0,0 0-1,-1 0 1,1 0 0,0 0 0,0 0 0,0 0 0,1 0 0,-1 0-1,0-1 1,2 2 0,1 0 8,1 0 0,-1-1 0,1 0 0,-1 0 0,1 0 1,-1 0-1,1 0 0,5-1 0,3 0-59,0-1 1,0 0 0,0-1-1,0 0 1,14-5-1,19-14-559,-37 16 641,-1 1 0,1-1 0,0 2 0,0-1 0,0 1 0,0 1 0,0 0 0,11-2 0,13 29 779,-25-22-947,-1 0 1,2 0-1,-1-1 1,0 0-1,0 0 1,1-1-1,15 1 1,-24-2 22,0 0-1,0 0 1,1 0 0,-1 0-1,0 0 1,0 0 0,1 0-1,-1 0 1,0 0 0,0-1-1,1 1 1,-1 0 0,0 0-1,0 0 1,1 0 0,-1 0-1,0 0 1,0 0 0,0-1-1,1 1 1,-1 0 0,0 0-1,0 0 1,0-1 0,0 1-1,1 0 1,-1 0 0,0 0 0,0-1-1,0 1 1,0 0 0,0 0-1,0-1 1,0 1 0,0 0-1,0 0 1,0-1 0,0 1-1,0 0 1,0 0 0,0-1-1,0 1 1,0 0 0,0 0-1,0-1 1,0 1 0,0 0-1,0 0 1,0-1 0,0 1-1,-8-15-4641,-12-9-3958</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1:34.911"/>
    </inkml:context>
    <inkml:brush xml:id="br0">
      <inkml:brushProperty name="width" value="0.025" units="cm"/>
      <inkml:brushProperty name="height" value="0.025" units="cm"/>
    </inkml:brush>
  </inkml:definitions>
  <inkml:trace contextRef="#ctx0" brushRef="#br0">0 0 16496,'0'0'5925,"78"3"-5092,-28-3-705,10 2-961,4 0-2946,12-2-6919</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1:35.239"/>
    </inkml:context>
    <inkml:brush xml:id="br0">
      <inkml:brushProperty name="width" value="0.025" units="cm"/>
      <inkml:brushProperty name="height" value="0.025" units="cm"/>
    </inkml:brush>
  </inkml:definitions>
  <inkml:trace contextRef="#ctx0" brushRef="#br0">214 1 13869,'0'0'8899,"1"12"-7938,-1 3-728,0 0 0,-1 0 0,0-1 0,-1 1 0,-1 0-1,-1-1 1,-9 27 0,-15 19 421,-41 66 1,-18 37-1878,86-161 915,0-1 0,0 1 0,1 0 0,-1 0 0,0-1 0,1 1 0,-1 0 0,1 0 1,0 0-1,0 0 0,0-1 0,0 1 0,0 3 0,7-3-4155,9-13 771,11-15-2826</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1:35.743"/>
    </inkml:context>
    <inkml:brush xml:id="br0">
      <inkml:brushProperty name="width" value="0.025" units="cm"/>
      <inkml:brushProperty name="height" value="0.025" units="cm"/>
    </inkml:brush>
  </inkml:definitions>
  <inkml:trace contextRef="#ctx0" brushRef="#br0">178 119 16239,'0'0'4218,"-6"8"-3193,-17 25-364,-11 15 464,2 1 0,-50 106-1,82-155-1115,0 0 0,0 0 0,0 0-1,0 0 1,0 0 0,0 0-1,0 0 1,0 0 0,1 0-1,-1 0 1,0 0 0,0 0-1,0 0 1,0 0 0,0 0 0,0 0-1,0 0 1,0 0 0,0 0-1,1 0 1,-1 0 0,0 0-1,0 0 1,0 0 0,0 0-1,0 0 1,0 0 0,0 0 0,0 1-1,0-1 1,0 0 0,1 0-1,-1 0 1,0 0 0,0 0-1,0 0 1,0 0 0,0 0 0,0 0-1,0 0 1,0 1 0,0-1-1,0 0 1,0 0 0,0 0-1,0 0 1,0 0 0,0 0-1,0 0 1,0 0 0,0 0 0,0 1-1,0-1 1,0 0 0,0 0-1,0 0 1,0 0 0,0 0-1,0 0 1,0 0 0,0 0-1,0 0 1,0 1 0,0-1 0,-1 0-1,1 0 1,13-8 245,11-13-76,-14 7-172,-1 0 1,0 0 0,-1-1-1,-1 0 1,0 0 0,-1-1-1,-1 0 1,4-18 0,2-19-224,3-63 1,-11 80 71,-1 25-6,1 12 64,3 23 47,-5-16 55,1 0 0,0 0 1,1 0-1,0 0 0,4 9 0,-4-14 4,0 0 0,0 0 0,0 0 0,0 0 0,1-1 0,-1 1 0,1-1 0,0 0 0,-1 0 0,1 0 0,0-1 0,0 1 0,0-1 0,0 0 0,0 0 0,1 0 0,-1-1 0,0 0 0,0 1 0,0-1 0,1-1 0,-1 1 0,0-1 0,0 0 0,0 1 0,0-2 0,0 1 0,0 0 0,7-5 0,0 2 4,-1-2-1,0 1 1,0-1-1,-1-1 1,0 0-1,0 0 1,0-1-1,-1 0 1,14-17 0,-18 18 19,16-21-2,-15 23 76,-10 19 155,-42 85 364,30-69-510,2 1 1,1 0-1,1 1 1,2 1 0,-12 58-1,22-90-222,1 1-1,0-1 0,-1 1 0,1 0 1,0-1-1,0 1 0,0 0 1,0-1-1,1 1 0,-1 0 1,0-1-1,1 1 0,-1 0 0,1-1 1,-1 1-1,1-1 0,0 1 1,0-1-1,0 1 0,0-1 0,0 0 1,0 1-1,0-1 0,0 0 1,0 0-1,1 0 0,1 2 0,-1-3-287,0 1-1,0-1 0,0 0 0,0 0 0,0 0 1,0 0-1,-1 0 0,1 0 0,0 0 0,0 0 1,0-1-1,0 1 0,0-1 0,0 0 0,-1 1 0,1-1 1,0 0-1,0 0 0,-1 0 0,1 0 0,-1 0 1,1-1-1,2-2 0,17-19-7899</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1:36.088"/>
    </inkml:context>
    <inkml:brush xml:id="br0">
      <inkml:brushProperty name="width" value="0.025" units="cm"/>
      <inkml:brushProperty name="height" value="0.025" units="cm"/>
    </inkml:brush>
  </inkml:definitions>
  <inkml:trace contextRef="#ctx0" brushRef="#br0">92 8 3331,'0'0'11734,"-7"9"-6871,-3 2-3854,-41 51 3426,48-58-4231,1-1 0,-1 1 0,1 0 0,0 0 0,0 0-1,0 0 1,1 0 0,-1 0 0,1 0 0,0 1 0,0-1 0,0 0 0,1 1 0,0-1 0,0 8 0,1-11-203,0 0 0,0 0 0,0 0 0,0 0 1,0 0-1,0 0 0,0-1 0,0 1 0,1 0 0,-1-1 0,0 1 0,0-1 0,1 1 0,-1-1 0,0 0 0,1 1 1,-1-1-1,0 0 0,1 0 0,-1 0 0,0 0 0,1 0 0,-1 0 0,1 0 0,1-1 0,38-6-285,-32 3 113,-1 0 1,1 0-1,-1 0 1,0-1-1,-1 0 0,1-1 1,-1 0-1,0 0 1,11-13-1,-13 14 67,-1 0 0,0-1-1,0 1 1,0-1 0,0 0-1,-1 0 1,0 0 0,-1-1 0,1 1-1,-1-1 1,0 1 0,-1-1-1,2-12 1,-3 19 105,0-1 0,0 1-1,0 0 1,0 0 0,0 0 0,0-1-1,0 1 1,0 0 0,0 0-1,0 0 1,0-1 0,0 1 0,0 0-1,0 0 1,0 0 0,0 0-1,0-1 1,0 1 0,0 0 0,0 0-1,0 0 1,-1-1 0,1 1-1,0 0 1,0 0 0,0 0 0,0 0-1,0 0 1,0-1 0,-1 1 0,1 0-1,0 0 1,0 0 0,0 0-1,-1 0 1,1 0 0,0 0 0,0 0-1,0 0 1,0 0 0,-1 0-1,1 0 1,0 0 0,0 0 0,0 0-1,-1 0 1,1 0 0,0 0-1,0 0 1,-1 0 0,-11 8 99,-9 16 105,16-17-181,0 1 0,0-1-1,1 1 1,0 0 0,1 0 0,0 1 0,0-1 0,1 1-1,0-1 1,1 1 0,-1 0 0,2-1 0,-1 1 0,1 9 0,1-17-43,-1 0 0,1 0 0,-1 0 0,1 0 0,-1 0 0,1 0 1,0 0-1,0 0 0,-1 0 0,1 0 0,0-1 0,0 1 1,0 0-1,0-1 0,0 1 0,0 0 0,0-1 0,0 1 0,0-1 1,0 0-1,0 1 0,0-1 0,0 0 0,0 0 0,0 1 1,1-1-1,-1 0 0,0 0 0,0 0 0,0 0 0,0-1 1,0 1-1,1 0 0,-1 0 0,1-1 0,3 0-232,-1 0-1,1 0 1,-1-1-1,1 0 1,-1 0-1,1 0 1,5-3-1,2-6-1633,-1 0-1,0 0 1,0-1 0,-1 0-1,17-27 1,3-7-3523</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1:36.672"/>
    </inkml:context>
    <inkml:brush xml:id="br0">
      <inkml:brushProperty name="width" value="0.025" units="cm"/>
      <inkml:brushProperty name="height" value="0.025" units="cm"/>
    </inkml:brush>
  </inkml:definitions>
  <inkml:trace contextRef="#ctx0" brushRef="#br0">154 1 7335,'0'0'14131,"-12"17"-13240,-9 13-109,2 0-1,1 2 1,1 0-1,-20 58 1,32-75-454,-16 75 650,19-84-962,2 0 0,-1 0 1,1 0-1,-1 0 0,2 1 0,-1-1 0,1 0 0,0 0 0,0 0 1,0 0-1,1-1 0,3 8 0,-4-11-12,1 1 0,0-1 0,0 0 0,-1 0 0,2 0 0,-1 0 0,0 0 0,0 0 0,0-1 0,1 1 0,-1-1 0,1 1 0,0-1 0,-1 0 0,1 0 0,0 0 0,-1-1 0,1 1 0,0-1 0,0 1 0,0-1 0,0 0 0,-1 0 0,1 0 0,0 0 0,0-1 0,4 0 0,1-1-110,-1 1 1,1-2-1,0 1 1,-1-1-1,1 0 1,-1-1-1,0 0 0,11-7 1,1-4-427,-1-1 1,24-26-1,-35 34 508,0 0 0,-1-1 0,0 1-1,0-1 1,0-1 0,-2 1 0,8-20-1,-63 118 2081,50-85-2000,-13 49 358,13-52-411,1 0-1,0 0 0,0 1 0,-1-1 0,1 0 0,0 0 0,0 1 0,0-1 1,0 0-1,1 0 0,-1 1 0,0-1 0,0 0 0,1 0 0,-1 1 1,1-1-1,-1 0 0,1 0 0,-1 0 0,1 0 0,0 0 0,0 0 1,-1 0-1,1 0 0,0 0 0,0 0 0,0 0 0,0 0 0,0-1 1,0 1-1,0 0 0,0-1 0,1 1 0,-1-1 0,0 1 0,2 0 1,3-1-85,0 1 1,1-1 0,-1 0-1,1-1 1,-1 1 0,0-1 0,1-1-1,-1 1 1,0-1 0,0 0-1,0 0 1,0-1 0,8-4 0,5-5-399,0-1 1,26-22-1,11-9 393,-56 44 140,0 0-1,0 0 1,0 0 0,1 0 0,-1 0-1,0 0 1,0 0 0,1 0 0,-1 0-1,0 0 1,0 0 0,1 1 0,-1-1 0,0 0-1,0 0 1,0 0 0,1 0 0,-1 0-1,0 0 1,0 0 0,0 1 0,0-1-1,1 0 1,-1 0 0,0 0 0,0 0 0,0 1-1,0-1 1,0 0 0,1 0 0,-1 0-1,0 1 1,0-1 0,0 0 0,0 0-1,0 1 1,0-1 0,0 0 0,0 0 0,0 0-1,0 1 1,0-1 0,0 0 0,0 0-1,0 1 1,0-1 0,0 0 0,0 1-1,1 21 381,1-1-168,0-18-256,0-1 1,0 1-1,0 0 1,1-1-1,-1 1 1,1-1-1,-1 0 1,1 0-1,0 0 1,0 0-1,0 0 1,0-1-1,0 1 0,0-1 1,0 0-1,1 0 1,-1 0-1,0 0 1,6 0-1,68 6 101,-61-6-132,-1-2 1,1 0 0,-1 0-1,1-2 1,-1 0 0,0-1-1,0 0 1,22-10 0,-36 14 76,1 1 0,-1-1-1,0 0 1,0 1 0,1-1 0,-1 0 0,0 1 0,0 0 0,0-1 0,0 1 0,0 0 0,0-1 0,0 1 0,0 0 0,0 0 0,0 0 0,0 0 0,-1 0 0,1 0 0,0 0-1,-1 0 1,1 0 0,-1 0 0,1 1 0,-1-1 0,1 0 0,-1 2 0,2 1-21,-1-1-1,1 0 1,0 0-1,0 0 0,0 0 1,0 0-1,1 0 1,-1-1-1,1 1 1,-1-1-1,1 0 1,0 0-1,3 3 1,6-2-179,1-1-1,-1 1 1,0-2 0,1 0-1,-1 0 1,1-1 0,-1-1-1,1 0 1,-1-1 0,0 0-1,1-1 1,-1 0 0,-1-1-1,1 0 1,0-1 0,-1 0-1,20-14 1,-30 19 0,0-1 1,0 1-1,0-1 0,-1 1 1,1-1-1,0 0 1,-1 1-1,1-1 0,0 0 1,-1 0-1,1 1 0,-1-1 1,1 0-1,-1 0 0,0 0 1,1 0-1,-1 0 0,0 1 1,1-1-1,-1 0 0,0 0 1,0 0-1,0 0 1,0 0-1,0 0 0,0 0 1,0 0-1,0-1 0,-1 1-337,0-1 0,0 1 0,0-1 0,0 1-1,0-1 1,0 1 0,0 0 0,0 0 0,0 0-1,-1 0 1,1 0 0,0 0 0,-1 0 0,1 0-1,-3-1 1,-24-10-10008</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1:37.037"/>
    </inkml:context>
    <inkml:brush xml:id="br0">
      <inkml:brushProperty name="width" value="0.025" units="cm"/>
      <inkml:brushProperty name="height" value="0.025" units="cm"/>
    </inkml:brush>
  </inkml:definitions>
  <inkml:trace contextRef="#ctx0" brushRef="#br0">1 2 10186,'0'0'9192,"65"0"-8135,-14 0 769,25 0-1442,11 0-704,12-2-4324</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2:11.184"/>
    </inkml:context>
    <inkml:brush xml:id="br0">
      <inkml:brushProperty name="width" value="0.025" units="cm"/>
      <inkml:brushProperty name="height" value="0.025" units="cm"/>
    </inkml:brush>
  </inkml:definitions>
  <inkml:trace contextRef="#ctx0" brushRef="#br0">345 59 6983,'0'0'7441,"-8"-7"-4980,6 4-2363,-3-1 256,0-1 0,1 1 0,-2-1 0,1 2 0,0-1 0,-1 0 0,0 1 0,1 0 0,-1 0 0,-1 1 0,1 0 0,0 0 0,0 0 0,-12-1 0,11 3-194,-1 0 1,0 1-1,1 0 1,-1 0-1,1 1 0,-1-1 1,1 2-1,0-1 0,0 1 1,0 0-1,0 0 0,0 1 1,1 0-1,-1 0 1,1 1-1,0 0 0,1 0 1,-1 0-1,1 0 0,0 1 1,0 0-1,1 0 0,0 1 1,-6 10-1,6-11-86,0 1 0,0 0 0,1 1-1,0-1 1,0 1 0,1-1 0,0 1 0,0 0-1,0 0 1,1 12 0,1-17-55,0-1-1,0 1 1,1-1 0,-1 0 0,1 1-1,-1-1 1,1 0 0,0 1 0,0-1-1,0 0 1,1 0 0,-1 0 0,0 0-1,1 0 1,-1 0 0,1 0 0,0 0-1,0 0 1,0-1 0,-1 1 0,1-1-1,1 1 1,-1-1 0,0 0 0,0 0-1,0 0 1,1 0 0,-1 0 0,0-1-1,1 1 1,-1-1 0,1 1 0,-1-1-1,1 0 1,-1 0 0,4-1 0,4 1 20,-1-1-1,0 0 1,1 0 0,-1-1 0,0-1 0,0 1 0,0-1 0,-1-1-1,1 0 1,-1 0 0,0-1 0,0 0 0,0 0 0,0 0 0,10-11 0,-7 5-14,1-1 0,-2 1 0,1-2 0,-2 1 1,0-1-1,0-1 0,-1 0 0,8-19 0,-12 15 88,-12 23 71,-14 26 64,12-8-193,2 0-1,0 1 1,2 0-1,1 0 1,0 0-1,2 0 1,1 1 0,2 45-1,1-63-46,0 0-1,0 0 1,1 0-1,0 0 1,1 0 0,0-1-1,0 1 1,0-1-1,0 0 1,1 0 0,0 0-1,1-1 1,-1 1-1,1-1 1,0 0 0,0 0-1,10 6 1,18 22 53,-31-31-35,0-1 1,0 1-1,0 0 0,-1 0 1,1 1-1,-1-1 1,0 0-1,0 0 1,1 1-1,-1-1 1,-1 1-1,1-1 0,0 1 1,-1-1-1,1 1 1,-1 0-1,0-1 1,0 1-1,0-1 1,0 1-1,0 0 1,0-1-1,-1 1 0,1-1 1,-1 1-1,0 0 1,0-1-1,0 0 1,0 1-1,0-1 1,0 0-1,-1 1 0,1-1 1,-1 0-1,0 0 1,0 0-1,1 0 1,-1-1-1,0 1 1,-4 2-1,-2 2 144,-1 0-1,0 0 1,0-1-1,0 0 1,-1 0-1,0-1 1,0-1 0,-19 5-1,8-4-145,0-1 1,-1 0-1,1-2 0,0-1 0,-1 0 1,1-2-1,0 0 0,-1-2 0,1 0 1,-36-13-1,176 5-5042,-61 0-123,4-8-3662</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2:12.175"/>
    </inkml:context>
    <inkml:brush xml:id="br0">
      <inkml:brushProperty name="width" value="0.025" units="cm"/>
      <inkml:brushProperty name="height" value="0.025" units="cm"/>
    </inkml:brush>
  </inkml:definitions>
  <inkml:trace contextRef="#ctx0" brushRef="#br0">308 147 9353,'0'0'2621,"-1"-9"326,2-9-1806,0 6 82,-1 0 0,0 1 1,-1-1-1,-2-14 0,3 24-1072,-1 0 0,1 0 0,-1-1 0,1 1 0,-1 0 0,0 0-1,0 0 1,0 0 0,0 0 0,0 0 0,-1 0 0,1 0-1,-1 0 1,1 1 0,-1-1 0,1 1 0,-1-1 0,0 1 0,0-1-1,0 1 1,0 0 0,0 0 0,0 0 0,0 0 0,0 0 0,0 1-1,-1-1 1,-3 0 0,-5 1-121,0 1 0,0 0 1,1 1-1,-1 0 0,0 0 0,1 1 0,0 1 0,0 0 0,0 0 0,0 1 0,0 0 1,1 1-1,0 0 0,0 0 0,-15 15 0,17-15-15,0 1-1,0-1 1,1 1-1,0 0 1,0 0-1,1 1 1,-1 0-1,2 0 1,-1 0-1,1 1 1,0-1-1,1 1 1,0 0 0,1 0-1,-1 0 1,2 0-1,-1 1 1,1 16-1,1-24-9,0 0-1,1 0 1,-1 1-1,1-1 0,0 0 1,-1 0-1,1 0 1,0 0-1,0 0 1,0 0-1,1-1 0,-1 1 1,0 0-1,1 0 1,-1-1-1,1 1 1,-1-1-1,1 1 1,0-1-1,3 2 0,-1-1 7,0 0 0,1 0 0,0-1-1,-1 1 1,1-1 0,0 0 0,0 0 0,0-1-1,5 1 1,1-1 9,0-1 1,-1 0-1,1 0 0,0-1 0,0 0 1,-1-1-1,19-7 0,-18 4-3,0 0 0,0-1 0,-1 0 0,0 0 0,-1-1 0,1 0-1,10-14 1,-2-1 108,30-48 0,-52 79-132,1 0 0,0 1 0,0-1 0,1 1 0,-2 10 0,-1 7 54,1-5 7,0-1 0,1 1 0,2 0 0,0 0 1,1 0-1,6 40 0,-4-57-40,0 1 0,1-1 1,0 1-1,0-1 0,0 0 1,0 0-1,1 0 0,0 0 0,-1-1 1,1 1-1,1-1 0,-1 0 0,8 4 1,-6-3 97,0-1 0,0 2 1,0-1-1,-1 1 0,0 0 0,0 0 1,5 8-1,-9-12-66,0 1 0,0 0 1,-1 0-1,1 0 0,-1 0 0,0 0 1,1 0-1,-1-1 0,0 1 1,0 0-1,0 0 0,0 0 0,-1 0 1,1 0-1,0 0 0,-1 0 0,0 0 1,1-1-1,-1 1 0,0 0 0,0 0 1,0-1-1,0 1 0,0 0 0,0-1 1,0 1-1,-1-1 0,1 0 1,0 1-1,-1-1 0,-2 2 0,-5 5 42,-1 0 0,0-1 0,0 0-1,-1-1 1,1 0 0,-2-1-1,1 0 1,0-1 0,-1 0 0,-23 5-1,8-5 108,0 0 1,-1-2-1,-51-3 0,79 1-195,-26-3-47,25 3 34,1 0-1,-1 0 1,0-1-1,1 1 1,-1 0-1,0 0 1,1 0-1,-1 0 1,0-1 0,1 1-1,-1 0 1,1-1-1,-1 1 1,0 0-1,1-1 1,-1 1-1,1-1 1,-1 1-1,1-1 1,0 1 0,-1-1-1,1 1 1,-1-1-1,1 1 1,0-1-1,-1 0 1,1 1-1,0-1 1,0 0-1,0 1 1,-1-1 0,1 1-1,0-1 1,0-1-1,1 1-141,0 0 1,0 0-1,0 0 0,0 0 1,0 0-1,1 1 0,-1-1 0,0 0 1,0 1-1,1-1 0,-1 1 0,0-1 1,0 1-1,1 0 0,-1-1 1,1 1-1,-1 0 0,0 0 0,1 0 1,2 0-1,3 0-738,78-16-8765,-32 5 210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2:29.592"/>
    </inkml:context>
    <inkml:brush xml:id="br0">
      <inkml:brushProperty name="width" value="0.025" units="cm"/>
      <inkml:brushProperty name="height" value="0.025" units="cm"/>
    </inkml:brush>
  </inkml:definitions>
  <inkml:trace contextRef="#ctx0" brushRef="#br0">281 45 9385,'0'0'8531,"-2"-9"-7384,-7-27 2698,6 76-2511,-18 13-1243,-3-1 0,-1-1 0,-3-1 0,-41 55 0,31-48-55,-24 38-36,155-245-5463,29-47-501,-50 61 11659,-72 136-5527,-3 21 1908,-13 54-2095,2-12 1049,8-26-318,1 1 0,2 0 0,1-1 0,4 41 0,1-64-787,-1-18-120,-8-26-373,-1 15 239,-2 0 1,0 1-1,0 0 0,-19-21 0,67 42-274,-32-6 611,-1 0 0,0 0 0,0-1 0,1 1 0,-1-1-1,0-1 1,1 1 0,-1-1 0,0-1 0,1 1 0,-1-1 0,0 0 0,0 0 0,-1 0 0,1-1 0,0 0 0,5-4 0,4-5 35,-1 1 0,0-2 0,-1 0 0,19-23 0,-31 73 1222,-7 6-1022,3-31-134,1-1 0,1 1 0,0 1 0,1-1 0,1 18 0,-1-29-108,1 0 1,-1 0 0,0 0 0,1 0 0,-1-1-1,1 1 1,-1 0 0,1 0 0,0 0-1,-1-1 1,1 1 0,0 0 0,-1-1 0,1 1-1,0-1 1,0 1 0,0-1 0,0 1 0,-1-1-1,1 1 1,0-1 0,0 0 0,0 1 0,0-1-1,0 0 1,0 0 0,0 0 0,0 0 0,0 0-1,0 0 1,0 0 0,0 0 0,0 0 0,0 0-1,0-1 1,0 1 0,0 0 0,1-1 0,37-15 200,-24 5-217,-1-1 0,0-1 0,-1 0 0,-1-1 0,0 0 0,-1-1 0,-1 0 0,0-1 0,12-25 0,-20 33 62,-8 10 14,-8 11-30,-2 6-34,1 1 0,-13 24 0,24-38-2,1 0 0,0 0 0,0 0 0,0 0 0,1 0 0,0 1 0,0-1-1,1 1 1,-1 0 0,1-1 0,1 1 0,0 0 0,0 7 0,0-14-36,0 1 1,1 0-1,-1-1 0,0 1 0,1 0 1,-1-1-1,1 1 0,-1 0 0,1-1 1,-1 1-1,1-1 0,-1 1 1,1-1-1,0 1 0,-1-1 0,1 0 1,0 1-1,-1-1 0,1 0 0,0 1 1,0-1-1,-1 0 0,1 0 1,0 0-1,0 1 0,-1-1 0,1 0 1,0 0-1,0 0 0,-1 0 0,1-1 1,0 1-1,0 0 0,0 0 0,28-8-2142,-20 3 1008,-1-1 0,0 0 0,0-1-1,0 1 1,-1-2 0,8-8 0,17-22-5632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8:23.409"/>
    </inkml:context>
    <inkml:brush xml:id="br0">
      <inkml:brushProperty name="width" value="0.025" units="cm"/>
      <inkml:brushProperty name="height" value="0.025" units="cm"/>
    </inkml:brush>
  </inkml:definitions>
  <inkml:trace contextRef="#ctx0" brushRef="#br0">2484 437 8296,'0'-9'-171,"1"-6"235,-1 0 0,-1 0 0,0-1 0,-1 1 0,0 0 0,-1 0 0,-1 1 1,0-1-1,-13-26 0,7 25-12,-2 1 1,1 0 0,-2 0-1,0 1 1,0 1 0,-2 1 0,1 0-1,-2 0 1,1 1 0,-1 1-1,-1 1 1,-26-11 0,6 5 76,-1 2-1,0 1 1,-1 3 0,-78-11 0,-1 11 344,-234 13 0,-116 50 337,391-42-582,1 4-1,1 2 1,-80 33-1,112-34-81,0 2 0,1 3 1,2 1-1,0 1 0,1 3 0,-50 45 0,52-38-120,3 1 1,1 1 0,1 2-1,3 1 1,-42 70 0,58-85-23,2 0 1,0 0-1,2 1 1,0 0-1,2 1 1,1 0-1,0 0 1,3 0-1,0 1 1,1-1 0,2 1-1,3 30 1,0-38 4,1 0-1,1-1 1,1 1 0,1-1 0,0 0 0,1-1 0,1 0 0,1 0 0,0 0 0,1-2 0,1 1 0,1-1 0,0-1-1,0 0 1,2-1 0,-1-1 0,26 16 0,-7-6 7,1-2 0,1-1 0,0-2 0,1-2 0,1-1 0,0-2 0,67 13 0,4-10 103,0-5 1,1-4 0,0-6-1,172-20 1,-155 3 33,0-6 1,-2-5 0,0-6 0,163-68-1,-200 65 308,-3-4 0,-1-3-1,-2-5 1,-3-2 0,-2-4-1,115-107 1,-164 136-356,-1-2 0,-1 0 0,-1-2 0,-2-1 0,-1 0 0,27-54 0,-43 73-82,-1 1 0,0-1 0,0 0 0,-2-1 1,1 1-1,-1 0 0,-1-1 0,0 1 0,-1-1 1,-2-13-1,1 16 3,-1 0-1,-1 0 1,0 0 0,-1 0 0,1 0-1,-2 1 1,1 0 0,-1 0 0,-1 0-1,0 0 1,0 1 0,-1 0 0,-13-13-1,3 6-5,0 0 0,-1 1-1,-1 1 1,-1 0-1,0 2 1,-37-16 0,22 13-31,-1 3 1,-1 0 0,-54-7-1,-16 7-877,-199 5 0,291 6 743,-121 5-1917,-20 1-4172,81-7-1635</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2:29.924"/>
    </inkml:context>
    <inkml:brush xml:id="br0">
      <inkml:brushProperty name="width" value="0.025" units="cm"/>
      <inkml:brushProperty name="height" value="0.025" units="cm"/>
    </inkml:brush>
  </inkml:definitions>
  <inkml:trace contextRef="#ctx0" brushRef="#br0">182 1 7783,'0'0'9327,"-7"9"-7406,3-4-1770,-2 1 25,1 0-1,0 0 0,1 0 1,-1 1-1,1-1 0,1 1 1,-1 0-1,1 0 1,0 0-1,1 1 0,0-1 1,0 1-1,0-1 0,0 14 1,2-19-176,1-1 0,-1 1 0,1-1 0,0 1 0,-1-1 0,1 1 0,0-1 0,0 0 0,0 1 1,0-1-1,0 0 0,0 0 0,0 0 0,1 1 0,-1-1 0,0-1 0,1 1 0,-1 0 0,0 0 1,1 0-1,-1-1 0,1 1 0,-1-1 0,4 1 0,48 11 94,-30-7-68,-20-4 156,30 9-583,-32-10 446,-1 0-1,1 0 0,-1 0 0,1 1 1,-1-1-1,1 0 0,-1 0 1,1 0-1,-1 0 0,0 1 0,1-1 1,-1 0-1,1 1 0,-1-1 0,0 0 1,1 1-1,-1-1 0,1 0 1,-1 1-1,0-1 0,0 1 0,1-1 1,-1 1-1,0-1 0,0 0 0,1 1 1,-1-1-1,0 1 0,0-1 1,0 1-1,0-1 0,0 1 0,0-1 1,0 1-1,0-1 0,0 1 1,0 0-1,0-1 0,0 1 0,0-1 1,0 1-1,-1-1 0,1 0 0,0 1 1,0-1-1,0 1 0,-1-1 1,1 1-1,0-1 0,-1 1 0,1-1 1,0 0-1,-1 1 0,1-1 0,-1 0 1,1 1-1,-1-1 0,-11 8 637,-1 0 0,1-1 0,-2 0 0,1-1 0,-1-1 0,1 0 0,-22 4 0,9-4-473,-1 0-1,0-2 1,-32 1-1,81-10-5119,15-11 1749,-22 9 1223,20-11-2731,4-4-1308</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2:30.271"/>
    </inkml:context>
    <inkml:brush xml:id="br0">
      <inkml:brushProperty name="width" value="0.025" units="cm"/>
      <inkml:brushProperty name="height" value="0.025" units="cm"/>
    </inkml:brush>
  </inkml:definitions>
  <inkml:trace contextRef="#ctx0" brushRef="#br0">70 0 15599,'0'0'7089,"-8"9"-6731,1 1-200,0 0 1,1 1-1,0-1 1,1 1-1,0 0 1,0 0-1,1 1 1,1-1-1,0 1 1,0 0-1,1 0 1,0 15-1,1-9 49,0-9-144,0 0 0,1-1 0,0 1 1,1 0-1,2 16 0,-2-23-62,0 0 1,-1 0-1,1 0 1,0-1-1,0 1 0,0 0 1,0 0-1,1-1 1,-1 1-1,0-1 1,1 1-1,-1-1 0,1 1 1,-1-1-1,1 0 1,0 0-1,-1 0 1,1 0-1,0 0 1,0 0-1,0 0 0,0-1 1,0 1-1,0-1 1,0 1-1,0-1 1,0 0-1,0 0 0,0 0 1,2 0-1,4 0-154,0-1-1,1 0 1,-1 0-1,0-1 1,0 0-1,0 0 0,11-5 1,17-6-818,-35 13 968,-1 0 0,1 0 0,-1 0 0,1-1 0,-1 1 0,1 0 0,-1 0 0,1 0 0,0 0 0,-1 0 0,1 0 0,-1 0 0,1 0 1,-1 0-1,1 1 0,-1-1 0,1 0 0,-1 0 0,1 0 0,-1 1 0,1-1 0,-1 0 0,1 0 0,-1 1 0,1-1 0,-1 0 0,0 1 0,1-1 0,-1 1 0,1-1 0,-1 0 0,0 1 0,0-1 0,1 1 0,-1-1 0,0 1 0,1 0 0,-1 29 343,-1-21-124,-2 1 0,1-1 1,-1 0-1,-6 13 0,3-12 321,0 1 1,-1-1-1,-1 0 1,-13 15 0,19-23-440,0 0 0,0 0 1,0-1-1,-1 1 1,1-1-1,0 1 1,-1-1-1,1 0 0,-1 0 1,1 0-1,-1 0 1,-3 0-1,4-1-84,0 0-1,1 0 1,-1 0-1,1 0 1,-1 0-1,1-1 1,-1 1-1,1-1 1,-1 1-1,1-1 1,-1 0 0,1 1-1,0-1 1,-1 0-1,1 0 1,0 0-1,0 0 1,0 0-1,0 0 1,0-1-1,0 1 1,0 0-1,-1-3 1,-2-2-347,0 0 0,1-1 0,0 0 0,0 0 0,1 0 0,0 0 0,-1-8 0,1-20-4258,3 32 3757,-1 1-1,1-1 1,-1 1 0,1 0 0,0-1-1,0 1 1,0 0 0,0 0 0,0 0 0,3-4-1,9-7-7130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2:30.727"/>
    </inkml:context>
    <inkml:brush xml:id="br0">
      <inkml:brushProperty name="width" value="0.025" units="cm"/>
      <inkml:brushProperty name="height" value="0.025" units="cm"/>
    </inkml:brush>
  </inkml:definitions>
  <inkml:trace contextRef="#ctx0" brushRef="#br0">102 0 11211,'0'0'6907,"-10"7"-4510,0 0-1804,1 0 0,-1 1 0,1 0 0,-16 19 0,22-23-489,0 0 0,0 0 0,0 1 0,1-1 0,-1 1 0,1 0 0,0-1 0,1 1 0,-1 0 0,1 0 0,0 0 0,0 1 0,0-1 0,1 0 0,0 0 0,0 0 0,1 7 0,-1-11-108,0-1 1,0 1-1,1 0 1,-1 0-1,0-1 0,1 1 1,-1 0-1,1 0 1,-1-1-1,1 1 0,-1-1 1,1 1-1,-1 0 1,1-1-1,0 1 1,-1-1-1,1 1 0,0-1 1,-1 0-1,1 1 1,0-1-1,0 0 0,-1 1 1,1-1-1,0 0 1,0 0-1,0 0 0,0 0 1,-1 0-1,1 0 1,0 0-1,0 0 0,0 0 1,-1 0-1,1 0 1,0 0-1,0-1 0,0 1 1,-1 0-1,1-1 1,0 1-1,1-1 0,30-18-71,-22 9-77,-1 0 0,-1-1 0,0-1 0,-1 1 0,0-1 0,0 0-1,4-14 1,-12 33 218,-1 1 0,2-1 0,-1 0-1,1 0 1,0 0 0,2 11 0,-2-14-38,0-1 1,1 0-1,0 0 1,-1 1-1,1-1 1,0 0-1,0 0 1,1 0-1,-1 0 1,1 0-1,-1 0 1,1-1-1,0 1 1,0 0-1,0-1 1,4 4-1,-1-4-27,0 0 0,-1 0-1,1 0 1,0-1 0,1 0-1,-1 0 1,0 0 0,0-1-1,0 1 1,1-1 0,-1 0-1,0-1 1,0 1 0,1-1-1,-1 0 1,0 0 0,0-1-1,0 0 1,0 0 0,-1 0-1,8-4 1,8-5-3,0-1-1,-1-1 1,24-20 0,-42 33-11,-1 0 0,1 0 0,0 0 1,-1 0-1,1 0 0,0 0 0,-1 0 1,1 1-1,0-1 0,-1 0 0,1 0 1,0 0-1,-1 1 0,1-1 0,0 0 1,-1 1-1,1-1 0,-1 1 0,1-1 1,-1 1-1,1-1 0,-1 1 1,1-1-1,-1 1 0,0-1 0,1 1 1,-1 0-1,1 0 0,0 1-112,1 0-1,-1 0 1,1 0 0,-1-1-1,1 1 1,0-1-1,0 1 1,0-1 0,0 0-1,0 0 1,0 0 0,0 0-1,4 2 1,37-5-6981,-17-8 1859</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2:31.166"/>
    </inkml:context>
    <inkml:brush xml:id="br0">
      <inkml:brushProperty name="width" value="0.025" units="cm"/>
      <inkml:brushProperty name="height" value="0.025" units="cm"/>
    </inkml:brush>
  </inkml:definitions>
  <inkml:trace contextRef="#ctx0" brushRef="#br0">90 177 13613,'0'0'6833,"-10"6"-4900,5-3-1867,-41 27 2565,43-28-2516,1 1 1,-1-1-1,1 1 1,0-1 0,0 1-1,0 0 1,0 0-1,0 0 1,1 0 0,-1 0-1,1 0 1,0 0-1,0 1 1,0-1 0,0 0-1,1 1 1,-1 4-1,1-7-121,1 0 0,-1 0 0,0 0 0,1 0 0,-1 0 0,1 0 0,-1-1 0,1 1 0,-1 0 0,1 0-1,0-1 1,-1 1 0,1 0 0,0-1 0,0 1 0,0 0 0,-1-1 0,1 1 0,0-1 0,0 1 0,0-1 0,0 0 0,0 1-1,0-1 1,0 0 0,0 0 0,0 0 0,0 0 0,0 0 0,0 0 0,0 0 0,0 0 0,1 0 0,36-3-263,-28 0 24,-1 0-1,1-1 0,-1 0 1,0 0-1,-1-1 0,1 0 1,-1-1-1,0 0 1,0 0-1,13-14 0,-8 6-91,0-1 0,-1 0 0,0-1-1,14-26 1,-22 35 403,0 0 0,-1 0 0,0 0 1,0 0-1,-1 0 0,0-1 0,0 0 0,-1 1 0,0-1 0,0 0 0,-1 1 0,0-11 1,-1 17-13,1 1 1,-1-1-1,1 0 1,0 0-1,-1 0 1,0 1-1,1-1 1,-1 0-1,1 1 1,-1-1-1,0 1 1,1-1-1,-1 1 1,0-1 0,0 1-1,1-1 1,-1 1-1,0-1 1,0 1-1,0 0 1,1 0-1,-1-1 1,0 1-1,0 0 1,0 0-1,0 0 1,0 0-1,0 0 1,0 0-1,1 0 1,-1 0 0,0 0-1,0 1 1,0-1-1,0 0 1,0 1-1,1-1 1,-1 0-1,-1 1 1,-34 16 347,27-9-314,0 0 0,0 1-1,1 0 1,-11 15 0,15-20-79,1 1 0,0 0 1,0 0-1,1 0 0,-1 0 1,1 1-1,0-1 0,1 1 0,-1-1 1,1 1-1,-1 9 0,2-15-29,0 1-1,1 0 0,-1-1 0,0 1 1,0 0-1,0-1 0,0 1 1,1 0-1,-1-1 0,0 1 1,0 0-1,1-1 0,-1 1 1,1-1-1,-1 1 0,0-1 0,1 1 1,-1-1-1,1 1 0,-1-1 1,1 1-1,-1-1 0,1 0 1,0 1-1,-1-1 0,1 0 1,-1 0-1,1 1 0,0-1 1,27 2-717,25-14-1787,-50 10 2441,0 1-1,1-1 1,-1 1 0,0 0-1,1 0 1,-1 0 0,1 0-1,-1 1 1,1 0 0,-1-1-1,7 2 1,-9 0 202,0 0-1,1 0 1,-1 0 0,0 0-1,0 0 1,0 1 0,0-1 0,0 0-1,0 1 1,0-1 0,-1 1-1,1-1 1,0 1 0,-1-1 0,1 1-1,-1 0 1,0-1 0,1 1-1,-1 0 1,0-1 0,0 1-1,0 0 1,0-1 0,-1 1 0,1-1-1,-1 3 1,0 24 696,0-16-383,0 0-1,1-1 1,0 1-1,4 18 1,-4-28-551,1 0 0,-1 0-1,1 0 1,0 1 0,0-1 0,0 0 0,0 0 0,0-1-1,0 1 1,1 0 0,-1 0 0,3 1 0,-3-1-171,1-1 1,-1 0 0,1-1-1,-1 1 1,1 0 0,0 0-1,-1-1 1,1 1-1,0-1 1,-1 1 0,1-1-1,0 0 1,0 0 0,0 0-1,-1 0 1,1 0-1,2 0 1,14-3-7660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2:32.025"/>
    </inkml:context>
    <inkml:brush xml:id="br0">
      <inkml:brushProperty name="width" value="0.025" units="cm"/>
      <inkml:brushProperty name="height" value="0.025" units="cm"/>
    </inkml:brush>
  </inkml:definitions>
  <inkml:trace contextRef="#ctx0" brushRef="#br0">0 63 10314,'3'-2'4617,"13"-7"-4045,0 1 0,0 0-1,1 1 1,0 1 0,1 0-1,-1 2 1,1 0 0,0 0-1,0 2 1,0 0 0,31 2-1,-48 0-557,0 0-1,1 0 0,-1 0 1,0 0-1,1 0 1,-1 1-1,0-1 0,0 0 1,1 1-1,-1-1 1,0 1-1,0-1 0,0 1 1,0 0-1,1-1 0,-1 1 1,0 0-1,0 0 1,0 0-1,-1-1 0,1 1 1,0 0-1,0 1 1,0-1-1,-1 0 0,1 0 1,0 0-1,-1 0 0,1 0 1,-1 1-1,0-1 1,1 0-1,-1 0 0,0 1 1,0-1-1,0 0 1,0 1-1,0-1 0,0 0 1,0 0-1,0 1 1,0-1-1,-1 0 0,1 1 1,0-1-1,-1 0 0,1 0 1,-2 3-1,-1 4 202,-1 0-1,0 0 1,0 0-1,0 0 1,-11 13-1,-83 83 1335,22-26-322,73-75-1199,0 0-1,0 0 0,1 0 1,-1 1-1,1-1 0,0 1 0,-2 5 1,7 3-97,16-7-70,12-6-29,-1-1-1,-1-2 1,1-1 0,36-11-1,55-21-6419,-100 30 4227,28-10-6201</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2:32.358"/>
    </inkml:context>
    <inkml:brush xml:id="br0">
      <inkml:brushProperty name="width" value="0.025" units="cm"/>
      <inkml:brushProperty name="height" value="0.025" units="cm"/>
    </inkml:brush>
  </inkml:definitions>
  <inkml:trace contextRef="#ctx0" brushRef="#br0">0 1 12684,'0'0'10506</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2:32.688"/>
    </inkml:context>
    <inkml:brush xml:id="br0">
      <inkml:brushProperty name="width" value="0.025" units="cm"/>
      <inkml:brushProperty name="height" value="0.025" units="cm"/>
    </inkml:brush>
  </inkml:definitions>
  <inkml:trace contextRef="#ctx0" brushRef="#br0">25 43 17617,'0'0'1195,"-2"8"-292,-5 15-347,2 1-1,1 0 1,1 0 0,0 0 0,2 0 0,1 0 0,6 45 0,-6-67-543,0 0 1,1 0 0,0 0 0,-1 0 0,1-1 0,0 1 0,0 0 0,0 0 0,0-1 0,0 1 0,0-1 0,0 1 0,0-1 0,1 1 0,-1-1 0,1 0 0,-1 0 0,1 1 0,0-1-1,-1 0 1,1 0 0,0-1 0,0 1 0,-1 0 0,1-1 0,0 1 0,0-1 0,0 1 0,0-1 0,0 0 0,0 0 0,0 0 0,0 0 0,0 0 0,-1 0 0,1-1 0,0 1 0,0-1-1,0 1 1,0-1 0,3-1 0,4-1 23,1-1 0,-1 0 0,0 0 0,-1-1-1,1 0 1,13-11 0,-5 2-52,-1-1-1,-1-1 1,-1 0-1,0-1 1,-1-1-1,0 0 1,-2 0-1,0-1 1,9-25-1,-20 44 15,0 0 0,0 0 0,0 0 1,0 0-1,0 0 0,0 0 0,0 1 0,0-1 0,-1 0 0,1 0 0,0 0 0,0 0 0,0 0 0,0 0 1,0 0-1,0 0 0,0 0 0,0 0 0,0 0 0,-1 0 0,1-1 0,0 1 0,0 0 0,0 0 0,0 0 1,0 0-1,0 0 0,0 0 0,0 0 0,0 0 0,0 0 0,0 0 0,0 0 0,0 0 0,-1 0 0,1 0 1,0 0-1,0 0 0,0-1 0,0 1 0,0 0 0,0 0 0,0 0 0,0 0 0,0 0 0,0 0 0,0 0 0,0 0 1,0 0-1,0 0 0,0-1 0,0 1 0,0 0 0,0 0 0,0 0 0,0 0 0,0 0 0,-11 9-91,-11 16-24,16-16 194,0 1-1,2-1 1,-1 2 0,1-1 0,0 0 0,1 1 0,1-1 0,-1 1 0,2 0 0,-1 0 0,1 0 0,1 0 0,0 0 0,3 17 0,-3-26-56,1 0-1,0 1 1,0-1 0,0 0 0,0 0 0,0 0 0,0 0 0,1 1 0,-1-2 0,1 1 0,-1 0-1,1 0 1,0 0 0,0-1 0,0 1 0,0-1 0,0 1 0,0-1 0,0 0 0,0 0 0,1 0-1,-1 0 1,0 0 0,1-1 0,-1 1 0,0-1 0,1 1 0,-1-1 0,1 0 0,-1 0-1,1 0 1,-1 0 0,0 0 0,1-1 0,-1 1 0,1-1 0,1 0 0,5-1 18,-1-1 0,1 1 0,-1-1 0,0-1 0,0 0 0,0 0 1,0 0-1,-1-1 0,8-6 0,-7 3 33,0 0 1,0 0-1,-1 0 1,-1-1-1,0 0 1,0-1-1,0 1 1,-1-1-1,-1 0 1,0 0-1,0-1 0,-1 1 1,0-1-1,-1 0 1,0 0-1,-1 0 1,0 0-1,0 0 1,-2 0-1,-1-20 1,1 28-77,0 0 1,0-1-1,0 1 1,-1 0 0,1 0-1,-1 0 1,0 0-1,1 0 1,-1 1-1,-1-1 1,1 0 0,0 1-1,-1-1 1,1 1-1,-1 0 1,1 0-1,-1 0 1,0 0-1,0 1 1,0-1 0,0 1-1,-6-2 1,7 2-406,0 1 0,0 0 0,-1-1 0,1 1 0,0 0 0,0 1-1,-1-1 1,1 0 0,0 1 0,0-1 0,0 1 0,-1-1 0,1 1 0,-3 2 0,-9 4-6382</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2:34.884"/>
    </inkml:context>
    <inkml:brush xml:id="br0">
      <inkml:brushProperty name="width" value="0.025" units="cm"/>
      <inkml:brushProperty name="height" value="0.025" units="cm"/>
    </inkml:brush>
  </inkml:definitions>
  <inkml:trace contextRef="#ctx0" brushRef="#br0">0 384 12396,'0'0'9801,"10"0"-8845,9-3-428,1 0-1,-1-1 1,28-10 0,-41 13-491,1-1-1,-1 0 0,0-1 0,-1 0 1,1 0-1,0 0 0,-1 0 0,0-1 1,0 0-1,0 0 0,0 0 0,-1-1 1,1 0-1,-1 0 0,0 0 0,5-9 0,-9 14-31,0-1 0,1 0-1,-1 1 1,0-1-1,1 0 1,-1 0 0,0 0-1,0 1 1,0-1-1,0 0 1,0 0 0,0 0-1,0 0 1,0 1-1,0-1 1,0 0 0,0 0-1,0 0 1,0 1-1,-1-1 1,1 0 0,0 0-1,-1 0 1,1 1-1,-1-1 1,1 0 0,-1 1-1,1-1 1,-1 0-1,0 0 1,-1 0-2,1 0 0,-1 1 1,0-1-1,0 0 0,0 1 0,1-1 0,-1 1 0,0 0 1,0-1-1,0 1 0,0 0 0,-3 0 0,-2 1-6,1 0 0,0 0 0,-1 0 0,1 0 1,0 1-1,0 0 0,-10 5 0,8-1-6,0 1 0,0-1 0,1 1 0,0 1 0,0-1-1,1 1 1,-1 0 0,-4 11 0,8-15 6,0 1 0,1-1 0,0 1 0,-1 0-1,2 0 1,-1 0 0,1 0 0,0 0 0,0 0-1,0 0 1,0 0 0,1 0 0,0 1 0,0-1-1,1 0 1,-1 0 0,3 10 0,-1-13 0,-1 0 1,1 0-1,0 0 1,0 0-1,-1 0 0,1 0 1,0-1-1,1 1 1,-1-1-1,0 1 1,0-1-1,1 0 0,-1 0 1,0 0-1,1 0 1,0 0-1,-1 0 1,1-1-1,-1 1 0,1-1 1,-1 0-1,1 0 1,0 0-1,-1 0 1,4-1-1,8 1 5,-1-2 0,0 1 0,23-7 0,-15 1-560,-1 0 0,0-2 0,-1 0 0,1-1 0,-2-1 0,34-26 1,-39 27 65,-1-1 1,0 0-1,0-1 1,-2 0 0,1-1-1,-1 0 1,-1-1 0,-1 0-1,13-26 1,-20 34 574,1 1-1,-1-1 0,0 1 1,0-1-1,-1 0 0,0 1 1,0-1-1,0 0 1,-2-6-1,2 11-21,0 0-1,0 0 1,0 0 0,-1 0-1,1 0 1,0 0 0,-1 1-1,1-1 1,0 0-1,-1 0 1,1 0 0,-1 0-1,1 1 1,-1-1 0,0 0-1,1 1 1,-1-1 0,0 0-1,0 1 1,1-1 0,-1 1-1,0-1 1,-1 0-1,1 2 24,-1-1-1,1 0 1,0 0-1,-1 0 0,1 1 1,-1-1-1,1 0 1,0 1-1,-1 0 0,1-1 1,0 1-1,-1 0 0,1 0 1,0-1-1,0 1 1,0 0-1,0 0 0,0 0 1,0 0-1,-2 2 1,-1 3-36,-1 1 0,1-1 1,0 1-1,0 0 0,1 0 1,0 0-1,0 0 0,1 0 1,0 1-1,0 0 1,0-1-1,1 1 0,1 0 1,-1-1-1,1 1 0,1 12 1,0-19-41,-1 1 1,1 0-1,0-1 1,0 1-1,-1-1 0,1 1 1,0-1-1,0 1 1,0-1-1,1 1 1,-1-1-1,0 0 1,1 0-1,-1 0 1,0 0-1,1 0 0,-1 0 1,1 0-1,-1 0 1,1-1-1,0 1 1,-1 0-1,1-1 1,0 1-1,0-1 1,-1 0-1,1 0 0,0 0 1,0 0-1,-1 0 1,1 0-1,3-1 1,4 1 28,-1 0 0,1-1 0,-1 0 0,1 0 0,14-5 1,-8-1-45,0 0 0,0-1 1,-1-1-1,0 0 1,-1-1-1,0 0 0,0-1 1,15-17-1,-20 20 3,-1-1 0,1 0 0,-2 0 0,1-1 0,-1 0 0,-1 0 0,1 0 0,-2-1 0,0 0 0,0 0 0,-1 0-1,4-19 1,-7 29 33,0 0-1,0 0 0,0 1 0,0-1 1,0 0-1,1 0 0,-1 0 0,-1 0 1,1 1-1,0-1 0,0 0 1,0 0-1,0 0 0,-1 1 0,1-1 1,0 0-1,0 0 0,-1 1 0,1-1 1,-1 0-1,1 1 0,-1-1 0,1 0 1,-1 1-1,1-1 0,-1 1 0,0-1 1,1 1-1,-1-1 0,0 1 1,1-1-1,-1 1 0,0 0 0,1-1 1,-1 1-1,0 0 0,0 0 0,0 0 1,1-1-1,-1 1 0,0 0 0,0 0 1,0 0-1,1 0 0,-1 0 0,0 0 1,0 1-1,0-1 0,1 0 1,-1 0-1,0 1 0,0-1 0,0 1 1,-4 0 106,0 1 1,1 0-1,-1 0 1,1 1-1,0-1 1,-1 1-1,-5 5 1,-2 5 8,0 0 0,0 1-1,1 0 1,1 1 0,1 0 0,0 0 0,1 1 0,-9 24-1,13-28-79,0 0-1,0 0 1,1 0-1,1 0 1,0 1-1,1-1 1,0 1-1,1 0 0,0-1 1,1 1-1,1-1 1,5 22-1,-2-22-53,0-1-1,1 0 1,0 0 0,1-1-1,1 0 1,0 0-1,0-1 1,0 1 0,19 14-1,-27-24-3,0 0 0,1 0-1,-1 1 1,0-1 0,0 0-1,0 0 1,0 0 0,0 1-1,0-1 1,0 0 0,0 0-1,1 0 1,-1 1 0,0-1-1,0 0 1,0 0 0,0 0-1,1 0 1,-1 0 0,0 1-1,0-1 1,0 0 0,1 0 0,-1 0-1,0 0 1,0 0 0,1 0-1,-1 0 1,0 0 0,0 0-1,0 0 1,1 0 0,-1 0-1,0 0 1,0 0 0,1 0-1,-1 0 1,0 0 0,0 0-1,0 0 1,1 0 0,-1 0-1,0 0 1,0 0 0,1 0-1,-1-1 1,0 1 0,0 0-1,0 0 1,0 0 0,1-1-1,-6-14 136,-15-21-59,4 16-49,-17-25-10,31 42-30,0 0 0,1 0 0,-1 0 0,1 0 0,0 0 0,0-1 0,0 1 0,0 0 0,1-1 0,-1 1 0,1-1 0,0 1-1,0-5 1,0 7-6,1-1-1,0 0 1,0 1 0,0-1-1,0 0 1,0 1-1,0-1 1,0 1-1,1 0 1,-1-1-1,0 1 1,1 0-1,-1 0 1,1-1-1,-1 1 1,1 1 0,0-1-1,-1 0 1,1 0-1,0 1 1,0-1-1,3 0 1,45-9-49,-48 10 60,3-1-11,9-1-114,0 0 1,1 0-1,-1 2 1,0 0-1,0 0 1,0 2-1,16 2 1,-28-3 100,-1-1 0,1 1 0,-1 0 0,0 0 0,0-1 0,1 1-1,-1 0 1,0 0 0,0 0 0,0 0 0,0 1 0,0-1 0,0 0 0,0 0 0,-1 0 0,1 1 0,0-1 0,-1 1 0,1-1 0,-1 0 0,1 1 0,-1-1 0,0 1 0,1-1 0,-1 1 0,0-1 0,0 1 0,0-1 0,0 1 0,0-1 0,-1 1 0,1-1-1,0 1 1,-1-1 0,1 0 0,-1 1 0,1-1 0,-1 1 0,0-1 0,1 0 0,-3 2 0,0 3 49,0-1 0,0 1 0,-1-1 0,0 0 0,0 0 0,0-1 0,0 1 1,-10 7-1,1-6 255,11-8-122,15-18-96,28-26-111,-7 12 60,-9 10 16,37-47 0,-56 62-22,0 1 0,0-1 0,-1-1-1,0 1 1,-1-1 0,0 0 0,0 0 0,-1 0 0,-1-1 0,2-10-1,-3 13-159,0 0 0,1 0 0,-1 0-1,1 0 1,1 0 0,0 1-1,0-1 1,0 1 0,1 0 0,0 0-1,1 0 1,8-11 0,-7 10 134,-9 8 869,-12 14 141,-87 133 1115,89-127-1845,1 1 0,2 1 1,0 0-1,1 0 0,-8 33 1,15-50-252,1 0 0,0 0 0,1 1 0,-1-1 1,1 0-1,0 0 0,0 1 0,0-1 0,1 0 0,0 0 1,3 11-1,-3-14-3,0 0 1,0-1 0,1 1-1,-1 0 1,1-1-1,-1 1 1,1 0-1,0-1 1,0 0 0,0 1-1,-1-1 1,1 0-1,0 0 1,0 0-1,1 0 1,-1-1 0,0 1-1,0 0 1,0-1-1,0 0 1,1 1 0,-1-1-1,0 0 1,0 0-1,1 0 1,-1 0-1,0-1 1,0 1 0,5-2-1,0 0 13,0 0 0,1-1 0,-1 0 0,0 0-1,-1-1 1,1 0 0,-1 0 0,1 0 0,-1-1 0,-1 0-1,1 0 1,9-12 0,1-2-181,0 0 1,20-36-1,-33 49 41,1 0-235,0 0 0,0 0 0,-1-1 0,0 1-1,0-1 1,-1 0 0,0 0 0,0 0 0,2-11-1,-5 18 307,1-1-1,0 1 1,-1 0 0,1 0-1,-1 0 1,1-1-1,0 1 1,-1 0-1,1 0 1,0 0-1,-1 0 1,1 0 0,-1 0-1,1 0 1,0 0-1,-1 0 1,1 0-1,-1 0 1,1 0-1,0 0 1,-1 0 0,1 1-1,-1-1 1,1 0-1,0 0 1,-1 0-1,1 1 1,0-1-1,-1 0 1,1 0 0,0 1-1,-1-1 1,1 0-1,0 0 1,0 1-1,-1-1 1,1 1 0,-15 10-527,-1 7-1252,1 1 1,1 0-1,-19 35 1,12-4 1075,21-49 871,-1-1 1,1 1 0,0 0 0,0-1 0,0 1 0,0-1 0,0 1 0,-1 0 0,1-1 0,0 1 0,0 0-1,1-1 1,-1 1 0,0 0 0,0-1 0,0 1 0,0-1 0,1 1 0,-1 0 0,0-1 0,0 1-1,1-1 1,-1 1 0,0-1 0,1 1 0,-1-1 0,1 1 0,-1-1 0,1 1 0,-1-1 0,1 0-1,-1 1 1,1-1 0,-1 0 0,2 1 0,28 2 1583,-20-4-1433,1-1 0,-1 0-1,20-7 1,-11 0 120,-10 5-204,1-1-1,0 2 0,0-1 0,0 1 1,0 0-1,0 1 0,17-1 1,-19-1 1807,-7 4-1975,-1-1-1,0 1 1,1 0-1,-1-1 1,0 1-1,1 0 1,-1 0-1,0-1 1,1 1 0,-1 0-1,1 0 1,-1 0-1,0 0 1,1-1-1,-1 1 1,1 0-1,-1 0 1,1 0-1,-1 0 1,1 0-1,-1 0 1,1 0-1,-1 0 1,0 1-1,1-1 1,-1 0-1,1 0 1,-1 0 0,1 0-1,-1 0 1,0 1-1,1-1 1,-1 0-1,0 0 1,1 1-1,-1-1 1,1 1-1,7 2-20,1 0 0,0 0 0,0-1 0,0 0 0,0-1 0,0 0 0,1 0 0,-1-1 0,0 0 0,0-1 0,0 0 0,0 0 0,1-1 0,-2 0 0,1-1 0,0 0 0,0 0 0,-1-1 0,0 0 0,0 0-1,8-6 1,-16 10 39,1 0 0,-1 0-1,0 0 1,0 0-1,0-1 1,1 1 0,-1 0-1,0 0 1,0 0 0,0 0-1,1 0 1,-1 0-1,0 0 1,0 0 0,0 0-1,1 0 1,-1 0-1,0 0 1,0 1 0,0-1-1,1 0 1,-1 0-1,0 0 1,0 0 0,0 0-1,0 0 1,1 0-1,-1 0 1,0 1 0,0-1-1,0 0 1,0 0 0,0 0-1,1 0 1,-1 1-1,0-1 1,0 0 0,0 0-1,0 0 1,0 0-1,0 1 1,0-1 0,0 0-1,0 0 1,0 0-1,0 1 1,0-1 0,0 0-1,0 0 1,0 0-1,0 1 1,0-1 0,0 0-1,0 1 1,3 22 362,-3-19-377,0-1-1,0 1 0,1 0 1,-1 0-1,1 0 0,0 0 0,0-1 1,3 5-1,-1-5-46,1 0 0,0-1 0,0 1 0,0-1 0,1 0 0,-1 0 0,0-1 0,1 1 0,-1-1 0,1 0 0,-1 0 0,1 0 0,0-1 0,-1 0 1,9 0-1,4 0-689,-1-1 1,0-1 0,19-5-1,20-2-567,-57 43 3902,-4 2-1496,0-3-530,-3 66 1,9-86-848,1-1 1,0 1 0,4 21 0,-9-33-526,0 0 1,0-1 0,0 0-1,0 0 1,-1 0-1,1-1 1,0 0 0,0 1-1,0-1 1,-4-2 0,-3-1-840,1-1 0,-1-1 1,1 0-1,-13-10 0,13 8 767,0-1 0,0 0 0,-13-17 0,-8-17-1495</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2:35.259"/>
    </inkml:context>
    <inkml:brush xml:id="br0">
      <inkml:brushProperty name="width" value="0.025" units="cm"/>
      <inkml:brushProperty name="height" value="0.025" units="cm"/>
    </inkml:brush>
  </inkml:definitions>
  <inkml:trace contextRef="#ctx0" brushRef="#br0">1 0 14414,'9'0'4388,"1"0"-2018,1 3 0,1 3-224,-1 0-993,-1-1-992,-1-5-322,-5 0-3266,-4-19-7880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2:36.112"/>
    </inkml:context>
    <inkml:brush xml:id="br0">
      <inkml:brushProperty name="width" value="0.025" units="cm"/>
      <inkml:brushProperty name="height" value="0.025" units="cm"/>
    </inkml:brush>
  </inkml:definitions>
  <inkml:trace contextRef="#ctx0" brushRef="#br0">94 358 10634,'-9'6'3769,"0"-1"-2798,1-1-141,-1 0 0,2 1 0,-1 0 0,0 0-1,1 0 1,0 1 0,0 1 0,-7 8 0,37-23 900,55-41-1388,-2-3 1,108-98 0,-156 127-320,39-38 5,26-20 8,-93 81-37,0 0 0,0 0 0,0 0 0,0 0 0,0 0 0,0 0 0,1 0 0,-1 0 0,0 0 0,0 0-1,0 0 1,0 0 0,0 0 0,0 0 0,1 0 0,-1 0 0,0 0 0,0 0 0,0 0 0,0 0 0,0 0 0,0 0-1,0 0 1,1 0 0,-1 0 0,0 0 0,0 0 0,0 0 0,0 1 0,0-1 0,0 0 0,0 0 0,0 0 0,0 0 0,1 0-1,-1 0 1,0 0 0,0 0 0,0 1 0,0-1 0,0 0 0,0 0 0,0 0 0,0 0 0,0 0 0,0 0 0,0 1-1,0-1 1,0 0 0,0 0 0,0 0 0,0 0 0,0 0 0,0 0 0,0 0 0,0 1 0,0-1 0,0 0 0,0 0 0,0 0-1,-1 0 1,1 0 0,0 0 0,0 0 0,0 1 0,0-1 0,0 0 0,0 0 0,-4 12-47,-14 23 122,-39 56 0,-12 21-30,60-95-148,-22 48 357,29-60-404,0 0 1,1 1-1,-1-1 1,1 1-1,0-1 1,0 1-1,1-1 1,0 1-1,0 9 1,0-14-95,1-1 0,-1 1 0,0 0 1,1-1-1,-1 1 0,1 0 0,-1-1 0,1 1 1,-1 0-1,1-1 0,-1 1 0,1-1 1,-1 1-1,1-1 0,0 1 0,-1-1 0,1 0 1,0 1-1,-1-1 0,1 0 0,0 1 1,0-1-1,-1 0 0,1 0 0,0 0 0,0 0 1,-1 0-1,1 1 0,0-1 0,0-1 0,-1 1 1,1 0-1,0 0 0,0 0 0,-1 0 1,1 0-1,0-1 0,0 1 0,-1 0 0,2-1 1,23-8-13193</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8:37.637"/>
    </inkml:context>
    <inkml:brush xml:id="br0">
      <inkml:brushProperty name="width" value="0.025" units="cm"/>
      <inkml:brushProperty name="height" value="0.025" units="cm"/>
    </inkml:brush>
  </inkml:definitions>
  <inkml:trace contextRef="#ctx0" brushRef="#br0">2256 124 3844,'-73'-12'3584,"34"3"-2932,0-2 0,-41-19 1,48 18-588,-1 0-1,0 3 1,0 0 0,-1 2 0,0 2-1,0 1 1,-48 1 0,-12 3 19,-1 4 0,1 4 0,-151 33 0,242-40-81,-356 95 8,277-70 223,1 4-1,-100 52 1,147-63-188,1 1 0,1 1 0,1 2 0,1 1 0,1 1 0,2 2 0,0 1 0,2 1 0,1 1 0,1 1 0,2 1 0,1 1 0,1 1 0,2 0 0,2 1 0,1 1 0,1 1 0,3 0 0,1 0-1,1 1 1,2 0 0,-1 62 0,6-32-39,3-1 0,2 0-1,23 112 1,-16-135-3,2 0 0,1 0-1,3-2 1,1 0 0,2-1 0,34 52 0,-35-65-2,1-2 0,1 0 0,1-2 0,2 0 0,0-1 0,1-2 0,45 30 0,-32-28 5,1-2-1,0-2 0,2-1 0,0-2 0,47 11 0,5-7 5,1-4-1,1-4 1,0-4 0,161-7 0,-186-6-11,0-3 0,-1-3 1,0-3-1,-1-3 1,-1-3-1,111-49 1,-75 20 110,-2-4 0,-2-5 1,123-96-1,-197 136-27,-1-2 0,-1-1-1,-1-1 1,-1 0 0,-1-2 0,-1 0 0,-1-2 0,-1 0 0,-1 0-1,-1-2 1,-2 0 0,-1 0 0,-1-1 0,-1-1 0,-2 0-1,9-61 1,-13 42 127,-1 1-1,-3-1 0,-2 0 0,-2 1 1,-2-1-1,-3 1 0,-17-61 0,4 41-171,-2 2-1,-4 0 0,-2 2 1,-53-85-1,58 110-42,-1 1 0,-2 2 1,-1 0-1,-63-57 0,75 78-64,0 2 1,0 0-1,-2 1 1,1 1-1,-1 1 1,-1 0-1,0 2 1,0 0-1,-1 1 1,0 2-1,0 0 1,-31-4-1,25 8-299,-1 1 1,1 1-1,0 1 0,0 2 0,0 0 1,0 2-1,1 1 0,0 1 0,-36 16 1,-52 29-2181</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2:36.460"/>
    </inkml:context>
    <inkml:brush xml:id="br0">
      <inkml:brushProperty name="width" value="0.025" units="cm"/>
      <inkml:brushProperty name="height" value="0.025" units="cm"/>
    </inkml:brush>
  </inkml:definitions>
  <inkml:trace contextRef="#ctx0" brushRef="#br0">69 0 15118,'0'0'2531,"-44"43"-1122,26-28 545,11-3-609,7-4-1057,6-6-384,13-2-1377,6-2-2371,-6-11-2081,8-3-2499</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2:37.217"/>
    </inkml:context>
    <inkml:brush xml:id="br0">
      <inkml:brushProperty name="width" value="0.025" units="cm"/>
      <inkml:brushProperty name="height" value="0.025" units="cm"/>
    </inkml:brush>
  </inkml:definitions>
  <inkml:trace contextRef="#ctx0" brushRef="#br0">127 123 10282,'5'-10'2914,"-1"1"-2280,0 1 203,0 0 1,0 0 0,-1-1 0,0 0-1,-1 1 1,0-1 0,0 0 0,1-17 0,-4 25-793,1 1 0,0-1 1,0 0-1,-1 1 1,1 0-1,0-1 1,-1 1-1,1-1 0,-1 1 1,1-1-1,0 1 1,-1 0-1,1-1 1,-1 1-1,1 0 1,-1-1-1,1 1 0,-1 0 1,1 0-1,-1-1 1,0 1-1,1 0 1,-1 0-1,1 0 0,-1 0 1,1 0-1,-1 0 1,0 0-1,1 0 1,-1 0-1,1 0 1,-2 0-1,-21 6 255,16-1-229,0 0 0,1 0 0,0 1 0,0 0 0,1 0 0,0 0 0,0 1 0,0-1 1,1 1-1,-1 1 0,2-1 0,-4 8 0,2-3 134,0 1 1,2-1-1,-1 0 1,1 1-1,1 0 1,0 0-1,1 13 0,0-24-196,1-1 0,1 1 0,-1 0 0,0 0 0,0 0 0,1 0 0,-1 0 0,1-1 0,-1 1 0,1 0 0,0-1 0,0 1 0,0 0 0,0-1 0,0 1 0,0-1 0,0 1 0,0-1 0,1 0 0,-1 1 0,0-1 0,1 0 0,2 1 0,-1 0 3,1 0 0,0-1 0,0 1-1,0-1 1,0 0 0,0 0 0,1-1 0,-1 0 0,0 1-1,5-1 1,5-1 7,0-1 0,-1 0 0,1-1 0,-1 0 0,21-8-1,-11 0-578,0 0-1,-1-2 1,37-28-1,-59 41 547,0-1 0,0 1 0,0 0 0,0 0 0,0 0 0,0 0 0,0-1-1,0 1 1,1 0 0,-1 0 0,0 0 0,0 0 0,0 0 0,0-1 0,0 1 0,1 0-1,-1 0 1,0 0 0,0 0 0,0 0 0,0 0 0,1 0 0,-1 0 0,0 0 0,0 0-1,0 0 1,1 0 0,-1-1 0,0 1 0,0 0 0,0 1 0,1-1 0,-1 0 0,0 0-1,0 0 1,0 0 0,0 0 0,1 0 0,-1 0 0,0 0 0,0 0 0,0 0 0,1 0-1,-1 0 1,0 1 0,0-1 0,0 0 0,0 0 0,0 0 0,1 0 0,-1 0 0,0 1-1,0-1 1,0 0 0,-3 16-251,-17 30 365,16-38-109,-42 112 1020,30-76 540,-1-1 0,-30 56 0,46-97-1499,0 0 1,0 0-1,0 0 0,0-1 1,0 1-1,0 0 0,0-1 0,-1 1 1,1 0-1,-1-1 0,1 0 0,-1 1 1,1-1-1,-1 0 0,0 0 1,1 0-1,-1 0 0,0 0 0,0 0 1,0 0-1,0-1 0,0 1 0,0-1 1,0 1-1,0-1 0,0 0 1,0 0-1,0 0 0,0 0 0,0 0 1,0 0-1,0-1 0,-1 1 0,1 0 1,1-1-1,-1 0 0,0 0 1,0 1-1,0-1 0,0 0 0,0-1 1,1 1-1,-1 0 0,0 0 1,1-1-1,-1 1 0,1-1 0,0 1 1,-1-1-1,1 0 0,0 1 0,-1-3 1,-87-104-2600,89 108 2479,-1 0-1,1-1 0,0 1 0,0 0 0,-1 0 1,1-1-1,0 1 0,0 0 0,0-1 0,-1 1 1,1 0-1,0-1 0,0 1 0,0 0 0,0-1 1,0 1-1,0 0 0,0-1 0,0 1 1,0 0-1,0-1 0,0 1 0,0 0 0,0-1 1,0 1-1,0 0 0,0-1 0,0 1 0,0 0 1,1-1-1,-1 1 0,0 0 0,0-1 0,0 1 1,0 0-1,1 0 0,-1-1 0,0 1 0,0 0 1,1 0-1,-1-1 0,0 1 0,0 0 1,1 0-1,-1 0 0,0 0 0,1-1 0,-1 1 1,0 0-1,1 0 0,-1 0 0,0 0 0,1 0 1,-1 0-1,0 0 0,1 0 0,-1 0 0,0 0 1,1 0-1,-1 0 0,1 0 0,30 0-1480,-21 0 674,32-1-2840,2-5-3145</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2:37.609"/>
    </inkml:context>
    <inkml:brush xml:id="br0">
      <inkml:brushProperty name="width" value="0.025" units="cm"/>
      <inkml:brushProperty name="height" value="0.025" units="cm"/>
    </inkml:brush>
  </inkml:definitions>
  <inkml:trace contextRef="#ctx0" brushRef="#br0">0 70 19603,'0'0'8263,"64"-46"-15309,-41 22-2980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2:37.956"/>
    </inkml:context>
    <inkml:brush xml:id="br0">
      <inkml:brushProperty name="width" value="0.025" units="cm"/>
      <inkml:brushProperty name="height" value="0.025" units="cm"/>
    </inkml:brush>
  </inkml:definitions>
  <inkml:trace contextRef="#ctx0" brushRef="#br0">0 235 15407,'0'0'10740,"15"2"-10409,-12-2-319,4 2 0,0-1 0,1 0 0,-1-1 0,1 0 0,-1 0 0,0 0 0,1-1 0,-1 0 0,0-1 0,0 0 0,1 0 0,-1 0 0,-1-1 1,12-5-1,4-6-35,0 0 1,-1-1 0,-1-2-1,0 0 1,-1-1 0,-1-1-1,-1 0 1,-1-2 0,0 0-1,12-23 1,-69 97 492,12-7-20,-30 68 0,51-96-382,1 0 1,1 0-1,1 1 0,0 0 1,1 0-1,2 0 0,-2 27 0,4-44-130,0 0 0,0 0 0,0 0 0,1 0 0,-1 0 0,0 0 0,1 0 0,0 0 0,-1 0 0,1 0 0,0 0 0,0-1 0,0 1 0,0 0 0,0 0 0,1-1 0,-1 1 0,0-1 0,1 1 0,-1-1 0,1 0 0,0 1-1,-1-1 1,1 0 0,0 0 0,0 0 0,0 0 0,3 1 0,16 1-3662,2-6-3330,0-7-7141</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2:38.348"/>
    </inkml:context>
    <inkml:brush xml:id="br0">
      <inkml:brushProperty name="width" value="0.025" units="cm"/>
      <inkml:brushProperty name="height" value="0.025" units="cm"/>
    </inkml:brush>
  </inkml:definitions>
  <inkml:trace contextRef="#ctx0" brushRef="#br0">56 52 16720,'0'0'1463,"10"-7"63,-8 6-1511,7-5 580,0 1-1,0 0 1,1 0-1,0 1 1,0 0 0,0 1-1,0 0 1,0 0 0,1 1-1,12-1 1,-22 3-563,0 0 0,0 0 0,0 0 0,-1 0 0,1 0 0,0 0 0,0 0 0,-1 0 0,1 0 1,0 1-1,-1-1 0,1 0 0,0 1 0,0-1 0,-1 0 0,1 1 0,-1-1 0,1 1 0,0-1 0,-1 1 0,1-1 0,-1 1 1,1-1-1,-1 1 0,1-1 0,-1 1 0,0 0 0,1-1 0,-1 1 0,0 0 0,1 1 0,-5 26 1075,1-19-828,0-1 0,-2 0 0,1 0 0,-10 14 1,-12 6 417,-54 46 1,10-11-22,73-62-679,1 0 0,-1 0 0,0 0 0,1-1 0,-1 0 0,1 1 0,-1-1 0,5-1 0,169-10-1700,-176 11 1703,-14 12 737,6-6-595,0 0 0,0 0 0,1 1 0,0 0 1,-7 9-1,-21 23 574,34-39-704,-1 1-1,1-1 0,-1 1 0,0-1 1,1 0-1,-1 1 0,0-1 0,1 0 0,-1 1 1,0-1-1,1 0 0,-1 0 0,0 0 1,1 0-1,-1 0 0,0 0 0,0 0 1,1 0-1,-1 0 0,0 0 0,1 0 0,-1 0 1,0 0-1,0 0 0,1-1 0,-1 1 1,0 0-1,1-1 0,-2 1 0,1-4-3444,2 0-3582,0-3 156</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2:39.431"/>
    </inkml:context>
    <inkml:brush xml:id="br0">
      <inkml:brushProperty name="width" value="0.025" units="cm"/>
      <inkml:brushProperty name="height" value="0.025" units="cm"/>
    </inkml:brush>
  </inkml:definitions>
  <inkml:trace contextRef="#ctx0" brushRef="#br0">67 148 12075,'0'0'4784,"-4"-9"-2526,2 6-2122,1 1 0,0 0 1,0-1-1,0 1 1,0-1-1,0 0 0,0 1 1,1-1-1,-1 0 0,1 1 1,0-1-1,0 0 0,0 0 1,0 1-1,0-1 0,1 0 1,-1 1-1,1-1 1,0 0-1,0 1 0,0-1 1,0 1-1,0-1 0,0 1 1,1-1-1,-1 1 0,1 0 1,-1 0-1,1 0 0,0 0 1,0 0-1,0 0 1,0 0-1,4-2 0,2-2 29,0 0-1,0 1 0,0 0 0,1 1 1,0-1-1,0 2 0,0-1 0,0 1 1,0 0-1,1 1 0,-1 0 0,17 0 1,-25 2-164,-1 0 1,1 0 0,0 0-1,-1 1 1,1-1 0,0 0 0,-1 0-1,1 1 1,0-1 0,-1 1-1,1-1 1,0 0 0,-1 1 0,1-1-1,-1 1 1,1-1 0,-1 1-1,1 0 1,-1-1 0,0 1 0,1-1-1,-1 1 1,0 0 0,1-1-1,-1 1 1,0 0 0,0 0 0,0-1-1,1 1 1,-1 0 0,0-1-1,0 1 1,0 0 0,0 0 0,0-1-1,0 1 1,-1 0 0,1 0-1,0-1 1,0 1 0,0 0-1,-1-1 1,1 1 0,0 0 0,-1-1-1,1 1 1,-1 0 0,-18 34 193,-1-12 341,-1-2 0,-26 21 1,11-10 123,35-32-660,0 1 1,0-1-1,0 1 1,0-1-1,0 1 1,0 0-1,1-1 1,-1 1-1,0 0 0,1-1 1,-1 1-1,0 0 1,1 0-1,-1 0 1,1 0-1,-1 0 1,1 0-1,-1 0 0,1 0 1,0 0-1,-1 0 1,1 0-1,0 0 1,0 0-1,0 0 1,0 0-1,0 0 0,0 0 1,0 0-1,0 0 1,0 0-1,1 0 1,-1 0-1,0 0 1,1 0-1,-1 0 1,1 0-1,-1 0 0,1 0 1,-1-1-1,1 1 1,-1 0-1,1 0 1,0 0-1,0-1 1,-1 1-1,1 0 0,0-1 1,0 1-1,0-1 1,0 1-1,0-1 1,-1 1-1,1-1 1,0 0-1,0 1 0,0-1 1,0 0-1,2 1 1,11 3-78,0-1-1,0 0 1,21 2 0,-18-3-41,-2 1 18,4-1-153,0 2 1,0 0 0,-1 1 0,34 13-1,-51-17 252,0-1-1,0 0 1,0 1-1,0-1 0,0 1 1,0-1-1,0 1 0,0-1 1,0 1-1,0-1 1,0 1-1,-1 0 0,1 0 1,0-1-1,0 1 1,-1 0-1,1 0 0,-1 0 1,1 0-1,-1 0 0,1 0 1,-1 0-1,1 0 1,-1 0-1,0 0 0,1 0 1,-1 0-1,0 0 1,0 0-1,0 0 0,0 0 1,0 2-1,-1-1 35,-1 0 0,1 0 0,-1 0-1,1 0 1,-1 0 0,0 0 0,0-1 0,1 1 0,-1 0 0,0-1-1,0 0 1,-1 1 0,-2 0 0,-10 5 326,0-1 0,0 0-1,-19 4 1,9-5 426,0-1 0,-47 2-1,63-6-734,0 0 0,-1 0 0,1-1 0,-1-1 0,1 1 0,0-2 0,0 1 0,0-1 0,0 0 0,-14-8 0,60 8-4043,1 7 1436,28 2-5595,-30-6-661</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2:40.206"/>
    </inkml:context>
    <inkml:brush xml:id="br0">
      <inkml:brushProperty name="width" value="0.025" units="cm"/>
      <inkml:brushProperty name="height" value="0.025" units="cm"/>
    </inkml:brush>
  </inkml:definitions>
  <inkml:trace contextRef="#ctx0" brushRef="#br0">271 9 7399,'0'0'13148,"-8"-3"-12064,6 2-1049,0 0-1,-1 1 0,1-1 1,0 0-1,0 1 0,-1-1 1,1 1-1,0 0 1,0 0-1,-1 0 0,1 0 1,0 0-1,-1 0 1,1 1-1,0-1 0,0 1 1,-1-1-1,1 1 0,0 0 1,0 0-1,0 0 1,0 0-1,0 0 0,0 1 1,0-1-1,1 1 1,-1-1-1,0 1 0,1 0 1,-1-1-1,1 1 0,-1 0 1,0 3-1,-11 10 295,1 1 1,1 0-1,0 1 0,1 0 0,1 1 0,1 0 1,0 1-1,-8 35 0,15-54-326,1 1 0,0 0 0,0 0 0,0 0 0,0 0 0,0-1 0,0 1 0,0 0 1,0 0-1,0 0 0,0 0 0,0-1 0,1 1 0,-1 0 0,0 0 0,0 0 0,1-1 0,-1 1 0,1 0 0,-1 0 0,1-1 0,-1 1 0,1-1 0,-1 1 0,1 0 0,0-1 0,-1 1 1,2 0-1,0 0 4,0-1 0,0 1 0,-1-1 0,1 0 0,0 1 0,0-1 0,0 0 0,0 0 0,0 0 0,0 0 0,0-1 0,2 0 0,2 0 12,0-1 1,0 0-1,0 0 1,-1 0 0,1-1-1,-1 0 1,9-6-1,-2-1-7,-1-1 0,-1-1 0,11-14 0,-18 21-32,1 0 0,-1-1 0,0 1 0,0 0 0,-1-1 0,1 1 0,-1-1 0,-1 0 0,1 0 0,-1 0 0,1-7 0,-20 45-386,8-15 434,1 0 0,1 1-1,0 1 1,1-1-1,-6 30 1,12-39 0,0-1 1,0 1-1,0 0 1,1 0-1,1 0 1,-1 0-1,2 0 1,-1 0-1,1-1 1,0 1-1,1 0 1,0-1-1,0 0 1,7 12-1,-2-7 96,-5-10 12,-1 0 0,0 0 0,1 0 1,-2 1-1,1-1 0,0 1 0,-1-1 1,1 1-1,-1 0 0,0-1 0,0 1 1,-1 0-1,1 0 0,-1 0 0,0 0 0,0 4 1,-2-6 15,0 0 0,-1-1-1,1 1 1,-1-1 0,1 1 0,-1-1 0,1 0 0,-1 0 0,0 0 0,0 0 0,1-1 0,-1 1 0,0-1 0,0 0 0,0 0 0,0 0 0,-4 0 0,-1 0 27,-15 3-18,8-1-16,0 0-1,0-1 1,0 0 0,-1-2 0,1 1-1,0-2 1,-27-6 0,41 8-162,0 0 1,0-1-1,0 1 1,0 0-1,0-1 0,1 1 1,-1-1-1,0 1 1,0-1-1,1 1 1,-1-1-1,0 1 0,1-1 1,-1 0-1,0 1 1,1-1-1,-1 0 0,1 0 1,-1 0-1,1 0 1,7-11-865,29-3-1493,49-9-4764,-34 8 743</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2:40.976"/>
    </inkml:context>
    <inkml:brush xml:id="br0">
      <inkml:brushProperty name="width" value="0.025" units="cm"/>
      <inkml:brushProperty name="height" value="0.025" units="cm"/>
    </inkml:brush>
  </inkml:definitions>
  <inkml:trace contextRef="#ctx0" brushRef="#br0">495 83 10314,'0'0'4084,"3"-9"-582,10-27-785,-12 35-2627,-1 0 0,0-1 0,1 1 1,-1 0-1,0 0 0,0 0 0,0 0 0,0 0 1,0-1-1,0 1 0,0 0 0,0 0 0,0 0 1,-1 0-1,1-1 0,0 1 0,-1 0 0,1 0 1,-1 0-1,1 0 0,-1 0 0,1 0 0,-1 0 1,0 0-1,0 0 0,1 0 0,-1 1 0,0-1 1,0 0-1,0 0 0,0 1 0,0-1 0,0 0 1,0 1-1,0-1 0,0 1 0,0 0 0,0-1 1,0 1-1,-1 0 0,1 0 0,0-1 0,0 1 0,0 0 1,0 0-1,-1 0 0,1 0 0,-2 1 0,-4-1 32,-1 1-1,1-1 0,-1 1 0,1 1 0,-13 4 0,8 0-18,0 0-1,0 1 1,1 1-1,1 0 1,-1 0-1,1 1 1,1 0-1,-1 1 1,2 0 0,-1 1-1,1-1 1,1 2-1,0-1 1,1 1-1,0 0 1,0 0-1,2 1 1,-5 15 0,8-26-93,1 0 1,-1 0-1,1 0 1,0 0-1,0 0 1,0 0 0,0 0-1,0 0 1,0 0-1,0 0 1,1 0-1,-1 0 1,1 0 0,0 0-1,-1 0 1,1 0-1,0 0 1,0 0-1,0 0 1,0-1 0,0 1-1,1 0 1,-1-1-1,1 1 1,-1-1 0,1 1-1,-1-1 1,1 0-1,0 0 1,-1 0-1,1 0 1,0 0 0,0 0-1,0 0 1,0 0-1,0-1 1,0 1-1,0-1 1,0 0 0,0 1-1,0-1 1,0 0-1,3 0 1,6-1 5,-1 1 0,0-1 0,1 0 0,-1-1-1,0-1 1,0 1 0,17-8 0,-4-2-140,-1-1 0,0-1-1,-1-1 1,-1-1 0,0 0 0,30-35-1,-45 47 82,-5 8-31,1 0 0,0-1 0,-1 1 0,0 0 0,0 0-1,0 0 1,0 0 0,-2 7 0,-3 26 259,1 0 0,2 43 0,2-67-16,1 0 0,0 0 1,2 0-1,-1 0 0,2 0 0,-1-1 1,2 1-1,0-1 0,10 19 0,-20-29 148,1 0-1,-1-1 0,0 0 0,0 0 0,0-1 0,0 1 0,-7-1 0,7 0-101,-492 58 837,485-56-1091,8-2-125,0 1 0,0-1 0,0 1 0,0 0 0,0 0-1,0 0 1,0 0 0,0 1 0,1-1 0,-1 1 0,0 0-1,-5 4 1,10-6-114,-1 1-1,0-1 1,1 0-1,-1 1 1,0-1-1,0 0 1,1 1-1,-1-1 1,0 0-1,1 0 1,-1 1-1,1-1 1,-1 0-1,0 0 1,1 0-1,-1 1 1,1-1-1,-1 0 1,0 0-1,1 0 1,-1 0-1,1 0 1,-1 0-1,1 0 1,-1 0-1,1 0 1,-1 0 0,0 0-1,1 0 1,-1-1-1,1 1 1,-1 0-1,2 0-743,18 0-8278</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2:41.669"/>
    </inkml:context>
    <inkml:brush xml:id="br0">
      <inkml:brushProperty name="width" value="0.025" units="cm"/>
      <inkml:brushProperty name="height" value="0.025" units="cm"/>
    </inkml:brush>
  </inkml:definitions>
  <inkml:trace contextRef="#ctx0" brushRef="#br0">0 494 11275,'0'0'5717,"19"0"-4073,50-7-578,0-3 0,102-30 0,529-91-1293,12 49-240,-688 80 501,10 0 337,-1-2-1,1-1 1,-1-1 0,-1-2-1,53-20 1,-83 27-262,0 1-1,-1-1 1,1 1-1,-1-1 1,1 0-1,-1 0 0,1 0 1,-1 0-1,1 0 1,-1 0-1,0 0 1,0 0-1,1 0 1,-1-1-1,0 1 1,0 0-1,0-1 1,0 1-1,0-3 1,-1 4-60,0-1 0,-1 0 0,1 0 0,-1 0 0,1 1 0,-1-1 0,1 0 0,-1 1 0,1-1 0,-1 0 0,0 1 0,1-1 0,-1 1 0,0-1 0,0 1 0,1-1 0,-1 1 0,0 0 0,0-1 0,0 1 0,0 0 0,1-1 0,-1 1 0,-2 0 0,-70-9 635,-84 6-221,-251 28 1,-151 57-751,513-74 127,-129 24-405,146-25 392,1 1-1,0 1 0,-45 22 0,70-29 147,0-1 1,1 0-1,-1 1 0,1 0 0,0-1 1,0 1-1,0 0 0,0 0 0,0 0 0,0 0 1,0 1-1,-1 2 0,2-5 9,1 1-1,0-1 1,0 1 0,0-1 0,0 1-1,0-1 1,0 1 0,0-1-1,0 1 1,0-1 0,0 1-1,0-1 1,0 1 0,0-1-1,0 1 1,0-1 0,0 0-1,0 1 1,1-1 0,-1 1-1,0-1 1,0 1 0,1-1-1,-1 0 1,0 1 0,1-1-1,-1 1 1,25 8-877,14-5 431,0-1 0,0-3 0,64-5 0,126-28-1636,-229 33 2095,31-5-411,449-82-4004,-9-38 3891,-450 119 616,-14 4 95,1 0 0,-1-1 0,1 1 0,-1-1-1,0-1 1,0 1 0,0-1 0,0-1 0,-1 1-1,12-11 1,-18 14-77,1 1 0,0-1 0,-1 0-1,1 0 1,-1 1 0,1-1 0,-1 0 0,0 0-1,1 0 1,-1 0 0,0 0 0,1 1 0,-1-1-1,0 0 1,0 0 0,0 0 0,0 0 0,0 0 0,0 0-1,0 0 1,0 0 0,-1 0 0,1 0 0,0 1-1,0-1 1,-1 0 0,1 0 0,0 0 0,-1 0 0,1 1-1,-1-1 1,1 0 0,-1 0 0,0 1 0,1-1-1,-1 0 1,0 1 0,1-1 0,-1 1 0,0-1 0,0 1-1,0-1 1,1 1 0,-1-1 0,0 1 0,-1-1-1,-44-13 1561,44 14-1658,-49-9 439,-1 3 0,1 2-1,-66 3 1,-157 27 40,-405 129 223,594-133-777,-86 15-1484,144-34-368,-1-1-1,-33-2 0,-7-6-5067</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2:45.902"/>
    </inkml:context>
    <inkml:brush xml:id="br0">
      <inkml:brushProperty name="width" value="0.025" units="cm"/>
      <inkml:brushProperty name="height" value="0.025" units="cm"/>
    </inkml:brush>
  </inkml:definitions>
  <inkml:trace contextRef="#ctx0" brushRef="#br0">183 1 7591,'0'0'9983,"-5"7"-9572,2-3-368,0 0 1,1 0-1,0 0 0,0 0 1,0 0-1,0 1 0,0-1 0,1 1 1,0-1-1,0 1 0,0 0 1,1 0-1,0-1 0,-1 1 1,2 0-1,-1-1 0,1 6 0,5 70 369,-4 1 0,-11 101 0,1-14 477,-1 467 552,-4-369-1155,1 0-11,7-152-117,-4 1 1,-29 128-1,24-135 284,5 0 1,5 109-1,-4 68-418,1 309-334,21-406 139,2 96-170,-5 488-364,-15-701 663,-21 123 0,12-118 1,-3 91 0,14-88-1600,9 99-1,1-158-577,3-15-5507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1:43:27.358"/>
    </inkml:context>
    <inkml:brush xml:id="br0">
      <inkml:brushProperty name="width" value="0.025" units="cm"/>
      <inkml:brushProperty name="height" value="0.025" units="cm"/>
    </inkml:brush>
  </inkml:definitions>
  <inkml:trace contextRef="#ctx0" brushRef="#br0">170 1150 2691,'27'4'8420,"120"18"-7979,352 13 558,71-30 839,503-8-1776,-260 0 61,-162 4-123,-184-22 7,-57 1 18,99 11-31,286-9-15,-711 12 46,1-3-1,102-25 1,-134 21-9,1-3 0,-2-2 0,0-2 1,71-39-1,-114 54 26,-1 0 0,0-1 0,0 0 0,-1 0 1,1-1-1,-1 1 0,-1-2 0,1 1 0,-1-1 0,-1 0 0,1 0 0,-1 0 1,-1-1-1,0 0 0,5-13 0,-7 16-13,-1-1 0,0 1 0,0-1 0,0 0 0,-1 1 0,0-1 0,-1 0 1,1 0-1,-1 1 0,0-1 0,-1 1 0,0-1 0,0 1 0,0-1 0,-1 1 0,0 0 0,0 0 0,0 0 0,-1 1 1,0-1-1,0 1 0,0 0 0,-9-8 0,-9-6-32,0 0-1,-2 2 1,0 0 0,-1 2 0,-1 1-1,0 0 1,-34-11 0,-204-56-51,251 77 54,-605-125-67,-9 38-10,514 75 77,-1386-148-609,-6 107-160,1370 61 651,0 5 0,1 6 0,1 7 0,0 5 0,2 5 1,2 7-1,1 5 0,2 5 0,-143 80 0,220-101 208,2 1 0,1 3 0,2 1-1,1 3 1,-47 50 0,61-54-46,2 0-1,1 1 0,2 2 1,1 0-1,2 2 0,2 0 0,-23 61 1,35-80-34,1 1 0,1-1 0,1 1 0,1 0 0,0 0 0,1 1 0,1-1 0,1 0 0,3 22 1,-1-31-36,0-1 1,0 0-1,1 1 1,0-1 0,1 0-1,0-1 1,0 1 0,1-1-1,0 0 1,0 0-1,1 0 1,0-1 0,1 0-1,-1 0 1,1 0 0,1-1-1,-1 0 1,1 0-1,0-1 1,11 5 0,5 2-650,1-2 0,0 0 0,53 11 0,7-4-3031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8:42.755"/>
    </inkml:context>
    <inkml:brush xml:id="br0">
      <inkml:brushProperty name="width" value="0.025" units="cm"/>
      <inkml:brushProperty name="height" value="0.025" units="cm"/>
    </inkml:brush>
  </inkml:definitions>
  <inkml:trace contextRef="#ctx0" brushRef="#br0">2101 133 7015,'0'0'747,"-8"3"139,-10 2-386,-1-2 0,0 0 1,0 0-1,1-2 0,-28-1 0,-110-13 341,89 6-514,-87-16 1568,95 12-1043,-68-3 0,4 9-461,14 2-288,-150-23 0,205 16-64,-212-27-8,236 36-47,1 0-1,-1 2 0,1 2 0,0 0 1,-1 2-1,2 1 0,-32 11 0,29-7-34,0 2 0,1 1 0,0 1 0,2 1 0,-1 2 0,-35 28 0,57-38-40,1 0-1,0 1 1,0 0 0,1 0 0,0 1 0,0 0 0,1-1-1,0 1 1,0 1 0,1-1 0,1 0 0,0 1 0,-2 17-1,-1 16-43,1 76-1,4-97 130,0 12 12,2 0 0,1 1-1,14 61 1,-11-74-20,1-1 1,1 0-1,1-1 1,0 1-1,2-2 1,0 1-1,15 17 1,3-2-8,1 0 0,1-3 0,2-1 1,2-1-1,0-2 0,2-1 0,1-2 0,80 39 1,-50-34 27,0-3 1,1-3-1,2-3 1,128 21-1,2-16 49,0-8-1,309-13 0,-467-8-31,-1-1-1,1-2 1,-1-3 0,0-1 0,-1-1-1,0-3 1,-1-1 0,53-29 0,-73 32 34,0 0 0,-1-2 1,-1 0-1,0-1 0,-1-1 0,0 0 1,19-27-1,-26 29 43,0 0 0,-2-1-1,1 0 1,-2-1 0,0 0-1,-1 0 1,0 0 0,-2-1 0,0 0-1,3-32 1,-5 31-10,-2 0 0,0 0 0,-1 1 1,-1-1-1,0 0 0,-2 0 0,0 1 0,-1 0 0,0 0 0,-2 0 0,-9-18 0,5 15-42,-1 1 0,-1 0 0,-1 1-1,0 0 1,-2 1 0,0 1 0,0 1 0,-27-20-1,15 16-17,-1 1-1,-1 2 1,0 1-1,-1 1 0,0 1 1,-1 2-1,-1 1 1,-42-6-1,-98-7-1679,-2 15-3969,70 6-1162</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3:09.943"/>
    </inkml:context>
    <inkml:brush xml:id="br0">
      <inkml:brushProperty name="width" value="0.025" units="cm"/>
      <inkml:brushProperty name="height" value="0.025" units="cm"/>
    </inkml:brush>
  </inkml:definitions>
  <inkml:trace contextRef="#ctx0" brushRef="#br0">0 347 8232,'0'0'13506,"6"-11"-11931,19-30-947,3 2 0,1 0-1,2 2 1,44-41 0,13-17-399,-80 89-15,-5 10-71,-8 26 0,-19 42 62,14-43-99,2-12-85,2 0 1,0 0-1,1 0 1,1 1-1,1 0 1,-3 33-1,6-50-89,1 1 0,-1-1 0,0 0 0,0 0 0,1 0 0,-1 0-1,1 0 1,-1 0 0,1 0 0,-1 0 0,1 0 0,-1 0 0,1 0 0,0 0 0,-1-1-1,1 1 1,0 0 0,0 0 0,0-1 0,0 1 0,0 0 0,0-1 0,0 1 0,0-1 0,0 0-1,0 1 1,0-1 0,0 0 0,0 1 0,0-1 0,0 0 0,0 0 0,0 0 0,1 0-1,-1 0 1,0 0 0,1 0 0,3-1-751,0 1 0,0-1 0,0 0 0,0 0 1,0-1-1,0 1 0,7-5 0,22-16-7082</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3:10.396"/>
    </inkml:context>
    <inkml:brush xml:id="br0">
      <inkml:brushProperty name="width" value="0.025" units="cm"/>
      <inkml:brushProperty name="height" value="0.025" units="cm"/>
    </inkml:brush>
  </inkml:definitions>
  <inkml:trace contextRef="#ctx0" brushRef="#br0">211 1 16464,'0'0'2172,"-10"3"140,-1 0-1963,1 1 0,0 0-1,0 0 1,-12 8 0,19-10-312,0-1-1,1 1 1,-1 0-1,1 0 1,0 0-1,-1 0 1,1 1 0,0-1-1,0 0 1,0 1-1,1-1 1,-1 1-1,1 0 1,-1 0-1,1 0 1,0-1-1,0 1 1,0 0-1,0 0 1,1 1-1,-1-1 1,1 0-1,0 5 1,0-7-33,1 0 1,0 0-1,0 0 0,0 1 1,0-1-1,0 0 1,0 0-1,0-1 0,0 1 1,0 0-1,1 0 0,-1 0 1,0-1-1,0 1 1,1-1-1,-1 1 0,0-1 1,1 1-1,-1-1 0,1 0 1,-1 0-1,0 0 0,1 1 1,-1-1-1,1-1 1,-1 1-1,1 0 0,-1 0 1,0 0-1,3-2 0,45-7 208,-44 6-140,1-1 1,-1 1-1,0-1 1,0 0-1,0 0 1,-1 0-1,1-1 1,-1 0-1,0 0 0,-1 0 1,1 0-1,-1-1 1,4-7-1,-14 29 194,1 0 0,1 1 0,1-1 0,0 1 0,1 0 0,1 0 0,1 0 0,0 0 1,1 0-1,1 0 0,3 20 0,-3-35-244,-1-1 1,0 1-1,0-1 1,0 0-1,0 1 1,0-1-1,0 1 1,0-1-1,0 1 1,-1-1-1,1 0 1,0 1-1,-1-1 1,1 1-1,-1-1 1,0 0-1,1 0 1,-1 1-1,0-1 1,0 0-1,0 0 1,0 0-1,0 0 1,0 0-1,0 0 1,0 0-1,0 0 1,0 0-1,0-1 1,-1 1-1,1 0 1,0-1-1,-1 1 1,1-1-1,0 1 1,-1-1 0,1 0-1,-1 0 1,1 1-1,0-1 1,-1 0-1,-2-1 1,-10 2 290,0 0 1,-1-2 0,-20-2 0,22 2-188,-59-10 651,45 5-1164,43 4-2502,4 1 240,0-1 0,0 0 0,24-6-1,-3-3-5373</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3:10.854"/>
    </inkml:context>
    <inkml:brush xml:id="br0">
      <inkml:brushProperty name="width" value="0.025" units="cm"/>
      <inkml:brushProperty name="height" value="0.025" units="cm"/>
    </inkml:brush>
  </inkml:definitions>
  <inkml:trace contextRef="#ctx0" brushRef="#br0">189 75 15278,'0'0'3855,"2"-9"-204,2-31-1190,-5 39-2384,1-1 0,0 1 0,0 0 0,-1 0 0,1 0-1,-1-1 1,1 1 0,-1 0 0,0 0 0,1 0 0,-1 0 0,0 0 0,0 0-1,1 0 1,-1 0 0,0 1 0,0-1 0,0 0 0,0 0 0,0 1 0,0-1-1,-1 1 1,1-1 0,0 1 0,0-1 0,0 1 0,0 0 0,-1-1 0,1 1-1,0 0 1,-3 0 0,0-1 29,-1 1 1,1 0-1,0 0 0,-1 1 0,1-1 1,-1 1-1,-4 1 0,4 1-78,-1-1 0,1 1 1,0 0-1,0 0 0,0 1 0,1 0 0,-1 0 0,1 0 1,0 0-1,0 0 0,0 1 0,1 0 0,-6 9 0,4-6-2,1 1 0,0-1-1,0 1 1,1 0-1,0 0 1,1 0-1,0 0 1,-1 10 0,3-18-25,0 1 0,0-1 0,0 0 0,0 0 0,0 0 0,0 1 0,0-1 0,0 0 0,1 0 1,-1 1-1,0-1 0,1 0 0,-1 0 0,1 0 0,0 0 0,-1 0 0,1 0 0,0 0 0,-1 0 1,1 0-1,0 0 0,0 0 0,0 0 0,0-1 0,1 2 0,1-1 6,-1 0-1,1 0 1,0 0-1,-1 0 1,1-1-1,0 1 1,0-1-1,-1 1 1,1-1-1,0 0 1,3-1-1,1 1-5,0-1 0,0-1-1,0 1 1,0-1-1,0 0 1,0-1 0,-1 0-1,11-5 1,-10 2-72,0 0 0,0-1 0,0 0 0,7-11 0,16-15-487,-27 69-77,-14 114 1274,7-109-232,4-39-321,0 0 1,0 0 0,-1 0-1,1 0 1,-1 0-1,0 0 1,1 0 0,-1 0-1,0 0 1,0 0-1,0 0 1,0-1 0,-1 1-1,1 0 1,0-1-1,-1 1 1,1-1 0,-1 1-1,1-1 1,-1 0-1,0 1 1,0-1 0,-2 1-1,-1 0 26,0-1-1,1 0 1,-1 0-1,0 0 1,0 0-1,1-1 1,-1 1-1,0-1 1,0-1-1,-5 0 1,-2-1-44,1 0 1,0 0 0,0-2 0,0 1-1,0-1 1,1-1 0,-1 0 0,-13-9 0,23 14-138,1 0 0,-1 0 0,1 0 0,-1 0 0,1-1 0,0 1 0,-1 0 0,1 0 0,-1 0 0,1-1 0,0 1 0,-1 0 0,1 0 0,0-1 0,-1 1 0,1 0 0,0-1 0,-1 1 0,1 0 0,0-1 0,0 1 0,-1 0 0,1-1 0,0 1 0,0-1 0,0 1 0,0-1 0,0 1 0,-1 0 0,1-1 0,0 1-1,0-1 1,0 1 0,0-1 0,0 1 0,0-1 0,0 1 0,1-1 0,-1 1 0,0 0 0,0-1 0,0 1 0,0-1 0,0 1 0,1 0 0,-1-1 0,0 1 0,0-1 0,1 1 0,-1 0 0,0-1 0,1 1 0,-1 0 0,0 0 0,1-1 0,-1 1 0,0 0 0,1 0 0,-1-1 0,1 1 0,-1 0 0,1 0 0,-1 0 0,0 0 0,1 0 0,-1 0 0,1-1 0,0 1 0,44-5-7050,-24 3 2472,10-5-4717</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3:11.200"/>
    </inkml:context>
    <inkml:brush xml:id="br0">
      <inkml:brushProperty name="width" value="0.025" units="cm"/>
      <inkml:brushProperty name="height" value="0.025" units="cm"/>
    </inkml:brush>
  </inkml:definitions>
  <inkml:trace contextRef="#ctx0" brushRef="#br0">144 80 15599,'0'0'4388,"1"-10"-1025,1 0-2472,-1 7-674,0 0 0,0-1 1,0 1-1,-1-1 0,0 1 1,1-1-1,-1 1 0,0-1 0,-1 0 1,1 1-1,-1-1 0,-1-4 1,2 7-155,-1 0 0,1 1 1,-1-1-1,0 0 1,1 1-1,-1-1 0,0 0 1,1 1-1,-1-1 1,0 1-1,0 0 0,1-1 1,-1 1-1,0-1 1,0 1-1,0 0 0,0 0 1,0-1-1,1 1 1,-1 0-1,0 0 1,0 0-1,0 0 0,0 0 1,0 0-1,0 0 1,0 0-1,1 1 0,-1-1 1,0 0-1,-1 1 1,-28 13 245,20-4-210,0 0 1,0 1-1,1 1 0,1-1 1,-13 24-1,17-28-58,1-1 1,0 1-1,0 0 0,1 0 0,0 0 1,0 0-1,0 0 0,1 0 1,0 0-1,1 1 0,-1-1 1,2 1-1,0 9 0,0-15-36,0 0-1,0 0 0,0 0 0,1 0 1,-1 0-1,0 0 0,1-1 0,-1 1 1,1-1-1,0 1 0,-1-1 0,1 1 1,0-1-1,0 0 0,0 0 1,0 0-1,0 0 0,0 0 0,0-1 1,0 1-1,1-1 0,-1 1 0,0-1 1,0 0-1,1 1 0,-1-1 1,3-1-1,2 2 15,0-1 0,0-1 1,0 1-1,-1-1 1,1 0-1,0-1 0,-1 1 1,10-5-1,-9 3-2,-1-1 1,1 0-1,-1 0 1,0 0-1,0-1 1,0 0-1,-1 0 1,0-1-1,0 1 1,0-1-1,0 0 1,-1-1-1,0 1 1,-1-1 0,1 0-1,-1 1 1,-1-1-1,1-1 1,-1 1-1,0 0 1,-1-1-1,0 1 1,0-1-1,0-12 1,-2 19-75,1-1 0,0 1 0,-1-1 0,0 1 0,1-1 0,-1 1 0,0-1 0,0 1 1,0-1-1,0 1 0,0 0 0,0 0 0,0-1 0,0 1 0,-1 0 0,1 0 0,0 0 0,-1 0 1,1 0-1,0 1 0,-1-1 0,0 0 0,1 1 0,-1-1 0,1 1 0,-1-1 0,1 1 1,-1 0-1,0 0 0,1 0 0,-1 0 0,0 0 0,1 0 0,-1 0 0,0 0 0,1 1 0,-3 0 1,-14 10-4935,17-10 4307,0 0 0,0 1 0,1-1 0,-1 0-1,0 0 1,1 1 0,-1-1 0,1 0 0,-1 1 0,1-1 0,0 1 0,0-1 0,-1 1 0,1 1 0,0 4-10842</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3:11.577"/>
    </inkml:context>
    <inkml:brush xml:id="br0">
      <inkml:brushProperty name="width" value="0.025" units="cm"/>
      <inkml:brushProperty name="height" value="0.025" units="cm"/>
    </inkml:brush>
  </inkml:definitions>
  <inkml:trace contextRef="#ctx0" brushRef="#br0">112 1 16303,'0'0'11403,"-6"57"-10570,-8-13-32,-2 5-481,-3 2-256,1-1-32,0-2 0,6-5-64,3-7-608,9-8-449,0-8-513,14-11-768,6-9-1250,8-5-1505,2-16-3619</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3:11.921"/>
    </inkml:context>
    <inkml:brush xml:id="br0">
      <inkml:brushProperty name="width" value="0.025" units="cm"/>
      <inkml:brushProperty name="height" value="0.025" units="cm"/>
    </inkml:brush>
  </inkml:definitions>
  <inkml:trace contextRef="#ctx0" brushRef="#br0">163 49 5125,'0'0'7474,"2"-7"-2723,8-24-1121,-10 31-3527,0 0 1,0 0-1,0-1 1,0 1-1,1 0 1,-1-1-1,0 1 1,0 0 0,0-1-1,0 1 1,0 0-1,0-1 1,0 1-1,0 0 1,0 0-1,0-1 1,-1 1-1,1 0 1,0-1-1,0 1 1,0 0-1,0-1 1,0 1-1,0 0 1,-1 0-1,1-1 1,0 1-1,0 0 1,0 0-1,-1-1 1,1 1-1,0 0 1,0 0-1,-1 0 1,1 0 0,0-1-1,-1 1 1,1 0-1,-17 1 1452,-12 10-629,21-4-827,1 0 0,0 0 0,1 1 0,-10 15 0,14-21-99,0 0 0,1 1 1,-1-1-1,1 1 0,-1-1 1,1 1-1,0 0 0,0-1 1,1 1-1,-1 0 0,0 0 1,1 0-1,0 0 0,-1-1 1,1 1-1,0 0 0,1 0 1,-1 0-1,0 0 0,1 0 0,1 3 1,-1-5 6,0 0-1,0 0 1,0 0 0,0 0 0,0-1-1,0 1 1,0 0 0,0-1 0,0 1-1,0-1 1,0 1 0,1-1 0,-1 0 0,0 1-1,0-1 1,1 0 0,-1 0 0,0 0-1,0 0 1,1 0 0,-1 0 0,0 0-1,0 0 1,1-1 0,-1 1 0,0 0-1,0-1 1,0 1 0,1-1 0,-1 1 0,1-2-1,36-20 157,11-27-265,-47 89-544,-6-11 643,1-13 86,1 1 1,1 0-1,0-1 1,1 1-1,1 0 0,0 0 1,1-1-1,9 32 1,-11-47-49,0-1 0,0 1 0,1 0 1,-1 0-1,0-1 0,0 1 0,0 0 0,0 0 0,0 0 1,0-1-1,0 1 0,0 0 0,0 0 0,-1-1 1,1 1-1,0 0 0,0 0 0,-1-1 0,1 1 1,0 0-1,-1-1 0,1 1 0,-1 0 0,1-1 0,-1 1 1,1 0-1,-1-1 0,0 1 0,1-1 0,-1 1 1,1-1-1,-1 0 0,0 1 0,0-1 0,1 0 0,-1 1 1,0-1-1,1 0 0,-1 0 0,0 1 0,0-1 1,0 0-1,1 0 0,-1 0 0,0 0 0,-1 0 0,-50-1 2342,35 0-2019,15 1-358,-57-3 0,56 3 0,0 0 0,1-1 0,-1 1 0,0-1 0,1 1 0,-1-1 0,0 0 0,1 0 0,-1 0 0,1-1 0,0 1 0,-1 0 0,1-1 0,0 0 0,0 1 0,0-1 0,0 0 0,-3-4 0,7 5-342,0 0 1,1 0-1,-1 0 0,0 0 1,1 0-1,-1 1 0,1-1 1,-1 1-1,1 0 0,2 0 1,54-7-8265,-26 4 823</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3:12.252"/>
    </inkml:context>
    <inkml:brush xml:id="br0">
      <inkml:brushProperty name="width" value="0.025" units="cm"/>
      <inkml:brushProperty name="height" value="0.025" units="cm"/>
    </inkml:brush>
  </inkml:definitions>
  <inkml:trace contextRef="#ctx0" brushRef="#br0">1 178 16688,'0'0'14648,"11"-1"-14258,5-1-329,-1-1 1,1-1-1,-1 0 1,0 0-1,0-2 0,0 0 1,23-14-1,-12 1 5,-1-2-1,-1 0 0,37-45 1,-65 73-100,-12 24 177,-18 46 0,30-67-212,1-1-1,1 1 0,0 0 1,0 0-1,0 0 1,1 0-1,1 0 1,0 0-1,2 19 1,8-7-2947,3-14-2568,9-6-6449</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3:13.640"/>
    </inkml:context>
    <inkml:brush xml:id="br0">
      <inkml:brushProperty name="width" value="0.025" units="cm"/>
      <inkml:brushProperty name="height" value="0.025" units="cm"/>
    </inkml:brush>
  </inkml:definitions>
  <inkml:trace contextRef="#ctx0" brushRef="#br0">8 146 8008,'0'0'2274,"10"-10"603,5-5-1442,0 2-1,22-15 0,-31 23-662,2 0 1,-1 1-1,1 0 0,-1 0 0,1 1 0,0 0 0,0 1 0,0-1 0,1 2 0,11-2 0,-19 2-679,-1 1-1,1 0 0,0 0 1,0 0-1,0 0 1,-1 0-1,1 0 0,0 0 1,0 0-1,0 1 1,-1-1-1,1 0 0,0 0 1,0 1-1,-1-1 1,1 0-1,0 1 0,0-1 1,-1 1-1,1-1 1,-1 1-1,1-1 0,0 1 1,-1-1-1,1 1 1,-1 0-1,1-1 0,-1 1 1,1 0-1,0 1 1,-1 0-10,0 0 0,0 0 0,0 0 1,0 0-1,0 0 0,0 0 0,-1 0 0,1 0 1,0 0-1,-1 0 0,0-1 0,0 4 1,-32 49 357,-2-12-606,-2-1-1,-48 39 1,77-74-1276,7-10 135,13-22-944,33-49-1123,-39 65 2785,14-23-320,-8 11 929,1 1 1,1 0-1,1 1 1,1 0-1,27-26 1,-42 45 14,-1 1 0,0 0 1,0-1-1,0 1 1,1 0-1,-1-1 0,0 1 1,1 0-1,-1-1 0,0 1 1,1 0-1,-1 0 0,0-1 1,1 1-1,-1 0 1,0 0-1,1 0 0,-1-1 1,1 1-1,-1 0 0,0 0 1,1 0-1,-1 0 1,1 0-1,-1 0 0,0 0 1,1 0-1,-1 0 0,1 0 1,-1 0-1,1 0 0,-1 0 1,0 0-1,1 0 1,-1 1-1,1-1 0,-1 0 1,0 0-1,1 0 0,-1 1 1,0-1-1,1 0 1,-1 0-1,0 1 0,1-1 1,-1 25 946,-16 32 82,-20 17 279,24-53-1062,1 1 0,1 0 1,1 1-1,1-1 0,-5 26 0,13-47-279,-1 0 1,1 0-1,0 0 0,-1 0 0,1 0 1,0 0-1,0 0 0,0 0 0,0 0 1,0 0-1,0 0 0,0 0 0,0 1 1,0-1-1,0 0 0,1 0 0,-1 0 1,0 0-1,1 0 0,-1 0 0,1 0 1,-1 0-1,1 0 0,-1-1 0,1 1 1,0 0-1,-1 0 0,1 0 0,0-1 1,0 1-1,0 0 0,-1-1 0,1 1 1,0 0-1,0-1 0,2 1 0,-2-1-11,1 0 0,-1 0 1,0-1-1,1 1 0,-1-1 0,0 1 0,0-1 0,1 1 0,-1-1 0,0 0 0,0 0 0,0 1 0,0-1 0,0 0 0,0 0 1,0 0-1,0 0 0,-1 0 0,1 0 0,0 0 0,0-1 0,-1 1 0,1 0 0,-1 0 0,1 0 0,-1-1 0,0 1 0,1 0 1,-1-2-1,4-26-79,5-15 67,28 73-364,-32-28 386,1 1 1,0-1 0,0 0 0,-1 0 0,1-1 0,0 0 0,0 0 0,0 0 0,0-1 0,0 0 0,-1 0 0,1 0 0,0-1 0,-1 0 0,1 0 0,-1 0 0,0-1 0,8-4 0,-10 5 7,1 0 1,-1 0-1,0 0 0,0 0 0,0-1 0,0 1 1,0-1-1,0 0 0,-1 1 0,1-1 0,-1-1 1,0 1-1,0 0 0,0 0 0,0-1 0,-1 0 0,1 1 1,-1-1-1,0 1 0,0-1 0,0 0 0,-1 0 1,1 0-1,-1 0 0,0 1 0,0-1 0,0 0 1,-2-7-1,2 10-4,0 1 1,0 0 0,-1 0-1,1-1 1,0 1-1,0 0 1,-1 0 0,1-1-1,0 1 1,0 0-1,-1 0 1,1-1-1,0 1 1,-1 0 0,1 0-1,0 0 1,0 0-1,-1 0 1,1-1 0,-1 1-1,1 0 1,0 0-1,-1 0 1,1 0 0,0 0-1,-1 0 1,1 0-1,0 0 1,-1 0-1,1 0 1,0 0 0,-1 1-1,1-1 1,0 0-1,-1 0 1,1 0 0,0 0-1,-1 0 1,1 1-1,-1-1 1,-12 9 299,10-4-197,-1 0 0,1 0 0,0 0-1,0 0 1,1 1 0,-1-1 0,1 1 0,0 0-1,1 0 1,-1 0 0,1-1 0,1 1-1,-1 0 1,1 0 0,0 11 0,1-16-92,0 1 0,-1-1 1,1 0-1,0 0 0,0 1 1,0-1-1,-1 0 0,1 0 1,1 0-1,-1 0 0,0 0 0,0 0 1,0-1-1,0 1 0,1 0 1,-1-1-1,0 1 0,1 0 1,-1-1-1,0 0 0,1 1 1,-1-1-1,1 0 0,-1 0 1,1 1-1,-1-1 0,0 0 0,1-1 1,-1 1-1,3 0 0,3 0 16,1-1-1,-1 1 1,0-1-1,0 0 1,10-4-1,-9 1-40,-1 0 0,1 0 0,-1-1 0,0 0 0,-1 0 0,1-1 0,-1 0 0,0 0 0,-1 0 0,1-1 0,-1 0 0,-1 0 0,1 0 0,-1-1 0,0 1 0,-1-1 0,5-15 0,-8 22-72,-2 4 40,-1 0 0,1 1 1,0 0-1,0 0 0,0 0 0,0-1 1,-1 9-1,2-9 16,-11 49 108,11-51-78,1 1 0,0-1 1,0 0-1,0 1 1,0-1-1,0 1 1,0-1-1,0 0 1,0 1-1,0-1 1,1 0-1,-1 1 1,0-1-1,1 0 1,-1 1-1,1-1 0,0 0 1,-1 0-1,1 0 1,0 1-1,0-1 1,0 0-1,0 0 1,0 0-1,0 0 1,0-1-1,0 1 1,0 0-1,0 0 0,0-1 1,1 1-1,-1 0 1,0-1-1,2 1 1,7 0 10,0-1 0,0-1 0,-1 1-1,1-2 1,0 1 0,-1-1 0,1-1 0,-1 0 0,0 0 0,1 0 0,-2-2 0,1 1 0,0-1 0,-1 0-1,0-1 1,0 1 0,0-2 0,-1 1 0,11-13 0,-4 4-9,0-1-1,-1 0 1,-1-1-1,-1-1 1,0 1-1,-1-2 1,-1 1-1,9-28 1,-15 21-141,-3 25 131,-1 0-1,1 0 0,-1 0 0,1 0 1,-1 0-1,1 0 0,-1 0 1,1 0-1,0 0 0,-1 0 1,1 0-1,-1 0 0,1 0 1,-1 1-1,1-1 0,-1 0 0,1 0 1,0 0-1,-1 1 0,1-1 1,0 0-1,-1 1 0,1-1 1,0 0-1,-1 1 0,1-1 1,0 0-1,-1 1 0,-31 38 11,10-6 82,2 1 0,1 1 0,1 1 1,2 0-1,2 2 0,1-1 0,2 1 0,2 1 1,-8 70-1,16-86-99,1-10-59,-1-1 1,0 0 0,0 1-1,-1-1 1,-1 0-1,0 0 1,0 0-1,-2 0 1,-10 22 0,15-34 70,0 0 0,0 0 1,0 0-1,0 0 0,0 1 1,0-1-1,0 0 0,-1 0 1,1 0-1,0 0 0,0 0 1,0 1-1,0-1 1,0 0-1,0 0 0,-1 0 1,1 0-1,0 0 0,0 0 1,0 0-1,0 0 0,0 0 1,-1 1-1,1-1 1,0 0-1,0 0 0,0 0 1,-1 0-1,1 0 0,0 0 1,0 0-1,0 0 0,0 0 1,-1 0-1,1 0 0,0 0 1,0-1-1,0 1 1,0 0-1,-1 0 0,1 0 1,0 0-1,0 0 0,0 0 1,0 0-1,0 0 0,-1-1 1,-3-10 92,2-14-44,2-1-51,1-1-1,1 1 0,1-1 1,14-51-1,-13 64-71,2 1 1,0-1-1,0 1 1,1 0-1,1 1 1,0 0-1,0 0 1,1 0-1,1 1 1,19-17-1,41-25-3102,-34 28-809,-2-3-3490,-9 7-920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3:13.975"/>
    </inkml:context>
    <inkml:brush xml:id="br0">
      <inkml:brushProperty name="width" value="0.025" units="cm"/>
      <inkml:brushProperty name="height" value="0.025" units="cm"/>
    </inkml:brush>
  </inkml:definitions>
  <inkml:trace contextRef="#ctx0" brushRef="#br0">60 12 11211,'4'-11'12171,"-4"20"-11722,-2 9 383,-5 5 65,-7 7-512,3 2-321,2 4-32,-5 0-897,9-2-1217,3-5-1089,2-6-1858,7-10-3971</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3:14.369"/>
    </inkml:context>
    <inkml:brush xml:id="br0">
      <inkml:brushProperty name="width" value="0.025" units="cm"/>
      <inkml:brushProperty name="height" value="0.025" units="cm"/>
    </inkml:brush>
  </inkml:definitions>
  <inkml:trace contextRef="#ctx0" brushRef="#br0">159 83 12396,'0'0'12961,"-9"-5"-11535,6 3-1351,0 0-1,0 0 1,-1 0 0,1 0 0,0 1 0,-1-1 0,1 1 0,-1 0 0,1 0 0,-1 0 0,0 0 0,1 1 0,-1-1-1,0 1 1,0 0 0,1 0 0,-1 0 0,0 1 0,1-1 0,-1 1 0,0 0 0,1 0 0,-1 0 0,1 1-1,-1-1 1,1 1 0,0 0 0,0 0 0,-1 0 0,-4 5 0,4-3-52,0 1 0,0 0-1,0 0 1,1 1 0,0-1 0,0 1 0,0 0-1,-3 8 1,6-13-22,-1 1 0,1-1-1,0 0 1,-1 0-1,1 1 1,0-1 0,0 0-1,-1 0 1,1 1 0,0-1-1,0 0 1,0 1-1,1-1 1,-1 0 0,0 0-1,0 1 1,1-1 0,-1 0-1,1 0 1,-1 0-1,1 1 1,0-1 0,-1 0-1,1 0 1,0 0 0,0 0-1,-1 0 1,1 0-1,0 0 1,0 0 0,0-1-1,0 1 1,0 0 0,1-1-1,-1 1 1,0 0-1,0-1 1,0 1 0,0-1-1,1 0 1,-1 1 0,0-1-1,1 0 1,-1 0-1,0 0 1,2 0 0,4 0-10,-1 0 0,0 0 0,0 0 1,0-1-1,0 0 0,0-1 0,0 1 0,0-1 1,0 0-1,0-1 0,0 1 0,-1-1 0,0 0 1,1-1-1,-1 1 0,0-1 0,-1 0 0,1 0 1,-1-1-1,1 1 0,-1-1 0,-1 0 1,1 0-1,-1 0 0,0 0 0,0-1 0,0 0 1,-1 1-1,0-1 0,0 0 0,0 0 0,-1 0 1,1-12-1,-2 18 0,0 0 1,0-1-1,0 1 1,0 0-1,0-1 1,0 1-1,0 0 1,0-1-1,-1 1 1,1 0-1,0-1 1,0 1-1,0 0 1,-1-1-1,1 1 1,0 0-1,0 0 1,-1-1-1,1 1 1,0 0-1,-1 0 1,1 0-1,0-1 1,-1 1-1,1 0 1,0 0-1,-1 0 1,1 0-1,0 0 1,-1 0-1,1 0 1,0 0-1,-1 0 1,1 0-1,-1 0 1,1 0-1,0 0 1,-1 0-1,1 0 1,0 0-1,-1 0 1,1 0-1,0 0 1,-1 1-1,1-1 1,0 0-1,-1 0 1,1 0-1,0 1 1,0-1-1,-1 0 1,1 0-1,0 1 1,0-1-1,-1 1 1,0 0-105,-1-1 0,1 1 0,-1 0-1,1 0 1,0 0 0,0 1 0,0-1 0,0 0 0,0 0 0,0 1 0,0-1-1,0 0 1,0 1 0,0 1 0,0-2-146,1 0 1,0 1-1,0-1 0,0 0 1,0 0-1,0 1 1,0-1-1,0 0 0,0 1 1,0-1-1,0 0 0,1 0 1,-1 1-1,1-1 0,-1 0 1,1 0-1,-1 0 0,1 0 1,0 0-1,-1 1 0,1-1 1,0 0-1,0-1 0,0 1 1,1 1-1,1 0-80,-1-1 0,1 1 0,-1-1 0,1 0 0,0 0 0,-1 0 0,1-1 0,0 1 0,0-1 0,0 1 1,3-1-1,0 0 36,0 0 0,-1 0 0,1-1 0,-1 1 1,1-1-1,0 0 0,-1-1 0,0 0 1,1 0-1,-1 0 0,0 0 0,6-4 0,4-12-211,1-22 6134,-15 39-5318,-1 0-1,0 0 0,0 0 0,1 0 0,-1 0 0,0-1 0,0 1 1,0 0-1,0 0 0,-1 0 0,1 0 0,0-1 0,0 1 1,-1 0-1,1 0 0,0 0 0,-1 0 0,1 0 0,-1 0 0,-1-2 1,1 3-140,0-1 0,0 0 0,-1 1 0,1-1-1,0 1 1,-1-1 0,1 1 0,-1 0 0,1 0 0,0 0 0,-1 0 0,1 0 0,-1 0 0,1 0 0,0 0 0,-1 0 0,1 0 0,-1 1 0,1-1 0,0 1 0,-1-1 0,-1 2 0,0 0-121,0-1 0,0 2 1,1-1-1,-1 0 0,0 0 0,1 1 0,0-1 0,-1 1 1,1 0-1,0 0 0,0 0 0,1 0 0,-1 0 0,0 0 1,1 1-1,0-1 0,0 0 0,0 1 0,0-1 0,1 1 0,-1-1 1,1 1-1,0-1 0,0 1 0,0-1 0,0 1 0,1-1 1,-1 1-1,1-1 0,1 4 0,0-5-115,0-1 0,-1 1 1,1-1-1,0 0 0,0 0 0,0 0 0,0 0 1,0 0-1,0 0 0,0 0 0,1 0 0,-1-1 0,0 0 1,0 1-1,0-1 0,1 0 0,3 0 0,51-1-1083,-35 0 936,-10 3 1043,-12 4-127,-21 11 376,-37 15 206,-5-11-1638,35-19-5326,24-3-25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9:02.626"/>
    </inkml:context>
    <inkml:brush xml:id="br0">
      <inkml:brushProperty name="width" value="0.025" units="cm"/>
      <inkml:brushProperty name="height" value="0.025" units="cm"/>
    </inkml:brush>
  </inkml:definitions>
  <inkml:trace contextRef="#ctx0" brushRef="#br0">1713 399 5157,'0'0'3139,"-10"-9"-1895,2 1-1034,-1 0 0,2 0 1,-1-1-1,1 0 0,0-1 1,1 1-1,0-1 0,1-1 1,-7-15-1,2-6 131,3 8 8,-1 0 1,0 1-1,-23-41 0,26 56-300,0 1 0,0 0 0,-1 0 0,0 1 0,0 0-1,-1 0 1,1 0 0,-1 1 0,-1 0 0,1 0 0,-1 1-1,1 0 1,-1 0 0,0 1 0,-9-3 0,-11-2 30,-1 2 0,1 1 1,-1 2-1,-43-1 0,-119 12 1005,187-8-1043,-65 5 147,0 4 0,-89 22-1,118-20-122,2 1-1,0 3 1,0 1-1,1 1 1,-46 31-1,18-3 29,2 3-1,2 2 1,3 3 0,2 2-1,-52 68 1,96-108-58,1 0 0,1 1 0,0 0 0,1 0 0,1 1 0,-7 20 0,13-31-27,0-1 0,0 1 0,1 0 0,0 0 0,0 0 0,0 0-1,1 0 1,0 0 0,0 0 0,0 0 0,1 0 0,0 0 0,0-1 0,1 1 0,-1 0-1,1 0 1,0-1 0,1 1 0,0-1 0,-1 0 0,2 1 0,6 7 0,2-1-5,0-1 1,1 0 0,1-1-1,0-1 1,0 0 0,1-1 0,0 0-1,0-1 1,1-1 0,-1-1-1,1 0 1,33 5 0,9-2 12,1-2 0,76-3 0,5-9-10,142-26 0,-35 3-18,4 1-29,-2-11 0,361-105 0,-494 111 71,325-111 4,-425 137-35,0 0-1,-1 0 0,0-2 1,0 0-1,-1 0 1,-1-2-1,17-14 1,-27 22 13,-1 0 1,1 0-1,0 0 1,-1-1 0,0 1-1,1-1 1,-2 0-1,1 0 1,0 1-1,-1-1 1,1 0-1,-1 0 1,0-1 0,-1 1-1,1 0 1,-1 0-1,0 0 1,0 0-1,0-1 1,0 1-1,-1 0 1,1 0-1,-1 0 1,0 0 0,-1 0-1,1 0 1,-1 0-1,1 0 1,-1 0-1,0 1 1,-1-1-1,1 1 1,-1-1 0,-3-3-1,-8-9 28,-1 1-1,-1 1 1,0 1 0,0 0 0,-1 1-1,-1 0 1,0 2 0,-1 0-1,0 1 1,0 1 0,-1 0-1,-22-4 1,-21-4 48,-2 3 0,-101-8 0,-59 10-109,-230 20 1,43 2-1584,273-16-1412,0-17-2728</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3:15.103"/>
    </inkml:context>
    <inkml:brush xml:id="br0">
      <inkml:brushProperty name="width" value="0.025" units="cm"/>
      <inkml:brushProperty name="height" value="0.025" units="cm"/>
    </inkml:brush>
  </inkml:definitions>
  <inkml:trace contextRef="#ctx0" brushRef="#br0">1 0 9353,'0'0'19971,"1"9"-19539,-1-6-417,0-1 0,1 1 1,-1 0-1,1-1 0,-1 1 0,1-1 0,0 1 0,0-1 0,0 1 0,0-1 1,0 0-1,0 1 0,1-1 0,-1 0 0,1 0 0,0 0 0,0 0 0,-1 0 1,1-1-1,0 1 0,1 0 0,-1-1 0,0 0 0,0 1 0,1-1 0,-1 0 1,0 0-1,1 0 0,-1 0 0,1-1 0,-1 1 0,1-1 0,0 0 0,-1 1 1,5-1-1,6-1-78,0 1 0,0-2 1,-1 0-1,1 0 0,19-7 1,-20 5-134,-11 4 177,1 0-1,0 0 1,-1-1-1,1 1 1,-1 0-1,1 0 1,-1 1-1,1-1 0,-1 0 1,1 0-1,-1 1 1,1-1-1,-1 1 1,0 0-1,1-1 1,-1 1-1,1 0 0,-1 0 1,0-1-1,0 1 1,0 0-1,1 0 1,-1 1-1,0-1 1,0 0-1,0 0 0,-1 0 1,1 1-1,0-1 1,0 0-1,-1 1 1,1-1-1,-1 1 1,1-1-1,-1 1 1,1 2-1,3 10 45,-1 1 1,-1 0-1,2 17 1,-1-5-40,2 6 42,-1 0 0,-1 0 0,-3 63 1,-1-86-15,-1 1 1,0-1-1,0 1 1,-1-1-1,-1 0 0,1 0 1,-7 11-1,7-16 33,0 0 0,0 0 0,-1 0-1,0-1 1,0 1 0,0-1-1,0 0 1,0 0 0,-1-1 0,0 1-1,0-1 1,0 0 0,0-1-1,-6 3 1,9-4-11,-1 0 0,1 0-1,-1 0 1,1-1 0,-1 1 0,1-1 0,-1 1-1,0-1 1,1 0 0,-1 0 0,1-1 0,-1 1-1,1 0 1,-1-1 0,1 1 0,-1-1 0,1 0-1,-1 0 1,1 0 0,0 0 0,-1-1 0,1 1-1,0 0 1,0-1 0,0 0 0,0 1 0,0-1-1,0 0 1,1 0 0,-1 0 0,1 0 0,-1 0-1,1 0 1,0-1 0,-1 1 0,1 0 0,1-1-1,-2-4 1,-3-7-67,0 0 1,2-1-1,0 0 0,1 0 1,-1-21-1,1 12-412,2 0-1,1-1 1,4-28 0,-3 41-123,1 0 1,1 0 0,0 0 0,0 0 0,1 1 0,0 0-1,1 0 1,8-11 0,-11 17-604,1 0 0,-1 0 0,-1 0 0,1 0 0,-1-1-1,3-9 1,-3-6-5669</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3:15.479"/>
    </inkml:context>
    <inkml:brush xml:id="br0">
      <inkml:brushProperty name="width" value="0.025" units="cm"/>
      <inkml:brushProperty name="height" value="0.025" units="cm"/>
    </inkml:brush>
  </inkml:definitions>
  <inkml:trace contextRef="#ctx0" brushRef="#br0">0 40 12684,'0'0'8296,"61"-40"-7079,-21 40-961,12 0-256,4 0-1825,6 0-5158</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3:16.329"/>
    </inkml:context>
    <inkml:brush xml:id="br0">
      <inkml:brushProperty name="width" value="0.025" units="cm"/>
      <inkml:brushProperty name="height" value="0.025" units="cm"/>
    </inkml:brush>
  </inkml:definitions>
  <inkml:trace contextRef="#ctx0" brushRef="#br0">32 235 3748,'0'0'2412,"9"-6"92,-3 2-2229,8-6 1784,1-1-1,19-20 1,-31 28-1493,0 1 0,0-1-1,0 0 1,-1 0 0,1-1 0,-1 1-1,0 0 1,0-1 0,0 1 0,-1-1-1,1 0 1,-1 1 0,0-1 0,0 0 0,0 0-1,0 0 1,-1 0 0,0 0 0,0-8-1,0 11-528,-1 1 0,1-1 0,-1 1 1,1-1-1,0 1 0,-1 0 0,0-1 0,1 1 0,-1-1 0,1 1 0,-1 0 0,1-1 0,-1 1 0,0 0 0,1 0 0,-1 0 0,0-1 0,1 1 0,-1 0 0,0 0 0,1 0 0,-1 0 0,0 0 0,1 0 0,-1 0 1,0 0-1,1 1 0,-1-1 0,0 0 0,0 0 0,-22 7 37,15-2-83,1 0-1,-1 0 1,1 1 0,1 0 0,-1 0 0,1 1-1,0 0 1,0 0 0,1 1 0,0-1 0,0 1 0,1 0-1,0 0 1,0 1 0,1-1 0,0 1 0,-3 17-1,6-25 12,0 1 0,0-1-1,0 0 1,0 0 0,0 0 0,0 0-1,0 0 1,0 1 0,1-1-1,-1 0 1,1 0 0,-1 0-1,0 0 1,1 0 0,0 0 0,-1 0-1,1 0 1,0 0 0,-1 0-1,1-1 1,0 1 0,0 0-1,0 0 1,0-1 0,-1 1 0,1 0-1,0-1 1,0 1 0,1-1-1,-1 1 1,0-1 0,0 0-1,0 1 1,0-1 0,0 0 0,0 0-1,0 0 1,1 1 0,-1-1-1,0-1 1,0 1 0,0 0-1,0 0 1,0 0 0,0-1 0,1 1-1,0-1 1,6-1 24,0 0 1,-1 0-1,0 0 1,1-1-1,12-7 1,-3-2 9,0 1 0,0-2 0,-2-1 0,1 0 1,-2 0-1,0-2 0,-1 0 0,0 0 1,-1-1-1,-1-1 0,-1 0 0,-1 0 1,12-32-1,-32 81-97,6-18 115,0 1 0,0-1-1,2 1 1,-1 0-1,2 1 1,0-1-1,0 0 1,2 1-1,0 21 1,1-33-48,0 0 1,-1-1-1,1 1 1,0 0-1,0 0 1,0-1-1,1 1 1,-1-1-1,1 1 0,-1-1 1,1 0-1,0 1 1,0-1-1,0 0 1,0 0-1,0 0 1,0-1-1,1 1 1,-1 0-1,0-1 1,1 1-1,0-1 0,-1 0 1,1 0-1,0 0 1,-1 0-1,1-1 1,0 1-1,0-1 1,0 1-1,0-1 1,0 0-1,-1 0 1,6-1-1,-1 0 15,0 1-1,-1-1 1,0 0-1,1-1 1,-1 1-1,0-1 1,1-1-1,-1 1 1,0-1-1,-1 0 1,1 0-1,0-1 1,-1 1-1,8-8 1,21-38 69,-34 56-102,0 0-1,1 0 0,-1 0 0,1 0 1,1 0-1,0 0 0,0-1 0,0 1 1,0-1-1,1 1 0,0-1 0,1 0 1,4 7-1,-4-9 21,-1 0-1,1-1 1,0 1 0,0-1-1,0 0 1,0 0 0,1 0 0,-1 0-1,1-1 1,0 0 0,0 0-1,0 0 1,0 0 0,0-1 0,0 0-1,0 0 1,1 0 0,7-1-1,-11 1 5,0-1 0,0 0-1,0 1 1,0-1 0,0 0-1,0 0 1,0-1 0,0 1-1,0 0 1,0-1 0,0 1-1,0-1 1,0 0 0,0 1-1,0-1 1,-1 0 0,1 0-1,0 0 1,0-1 0,-1 1-1,1 0 1,-1-1 0,3-1-1,-3-1 97,0 0 0,1 0 0,-2 0 0,1 0 0,0 0 0,-1 0 0,0-1 0,0 1-1,0 0 1,0 0 0,-2-5 0,0-1-10,0 1 0,-1 0 0,0 0-1,0 0 1,-1 0 0,0 0 0,-1 1 0,-8-13 0,-17-34-125,74 52-4505,-16 4 651,4-1-2589</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3:16.959"/>
    </inkml:context>
    <inkml:brush xml:id="br0">
      <inkml:brushProperty name="width" value="0.025" units="cm"/>
      <inkml:brushProperty name="height" value="0.025" units="cm"/>
    </inkml:brush>
  </inkml:definitions>
  <inkml:trace contextRef="#ctx0" brushRef="#br0">195 32 9321,'0'0'12155,"-8"-6"-10639,5 4-1432,0-1 0,1 1 0,-2 0 0,1-1 0,0 1 0,0 1 0,-1-1 0,1 0 0,-1 1 0,1 0-1,-1-1 1,0 2 0,0-1 0,1 0 0,-1 1 0,0-1 0,0 1 0,0 0 0,1 1 0,-1-1 0,0 0 0,0 1-1,0 0 1,1 0 0,-1 0 0,1 1 0,-1-1 0,1 1 0,-1 0 0,1 0 0,-4 3 0,-1 1-73,0 1 1,1 0-1,0 0 1,0 1-1,-9 13 1,14-18-12,0-1 1,0 1-1,1 0 1,-1 0-1,0 0 1,1 0-1,0 1 1,0-1-1,0 0 1,0 0-1,0 1 1,1-1 0,0 1-1,-1-1 1,1 1-1,0-1 1,1 0-1,-1 1 1,1-1-1,1 6 1,-1-7 3,1 0 1,-1 0-1,1 0 1,0-1 0,-1 1-1,1 0 1,0-1-1,0 1 1,0-1 0,0 0-1,1 0 1,-1 0-1,0 0 1,0 0 0,5 1-1,43 9 41,-39-10-57,20 4-76,-20-4 56,-1 0 0,1 0 1,0 2-1,-1-1 0,1 1 1,-1 1-1,0-1 0,18 11 1,-28-14 39,1 1 0,0-1 0,-1 0 1,1 1-1,-1-1 0,1 1 0,-1-1 1,1 1-1,-1-1 0,1 1 0,-1-1 0,1 1 1,-1-1-1,0 1 0,1 0 0,-1-1 0,0 1 1,0 0-1,0-1 0,1 1 0,-1 0 1,0-1-1,0 1 0,0 0 0,0-1 0,0 1 1,0 0-1,0-1 0,0 1 0,0 0 1,-1 0-1,-18 13 958,-35-1 814,52-13-1752,-2 1-140,-14 2 483,0-1 0,-28 0 0,42-2-512,0 0 0,0-1 0,0 1 0,0-1 0,0 0 0,0 0 0,-6-4 0,9 5-57,-1-1 0,1 1 0,0-1 0,0 0 0,0 0 0,1 1 0,-1-1 0,0 0 0,0 0 0,0 0 0,0 0 0,1 0 0,-1 0 0,1 0 0,-1 0 0,1-1 0,-1 1 0,1 0 0,-1 0 0,1 0 0,0 0 0,0-1 0,0 1 0,-1-2 1,2 2-202,-1-1 1,0 1-1,1-1 1,-1 1 0,0-1-1,1 1 1,0-1 0,-1 1-1,1-1 1,0 1-1,0 0 1,0 0 0,0-1-1,0 1 1,0 0 0,0 0-1,0 0 1,0 0-1,0 0 1,1 0 0,-1 0-1,0 1 1,1-1-1,-1 0 1,1 1 0,-1-1-1,1 1 1,-1-1 0,1 1-1,-1 0 1,4 0-1,27-8-4699</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3:17.555"/>
    </inkml:context>
    <inkml:brush xml:id="br0">
      <inkml:brushProperty name="width" value="0.025" units="cm"/>
      <inkml:brushProperty name="height" value="0.025" units="cm"/>
    </inkml:brush>
  </inkml:definitions>
  <inkml:trace contextRef="#ctx0" brushRef="#br0">162 37 8072,'0'0'12454,"-9"-2"-11317,0 0-687,1 0 0,-1 0-1,0 1 1,1 0 0,-1 1-1,0 0 1,-10 1 0,15-1-347,1 1 1,0 0-1,-1-1 0,1 1 1,0 0-1,0 1 1,0-1-1,0 1 1,0-1-1,0 1 0,0 0 1,0 0-1,1 0 1,-1 0-1,1 1 1,0-1-1,-1 0 0,1 1 1,0 0-1,0 0 1,1 0-1,-1-1 0,1 1 1,-1 1-1,1-1 1,-1 4-1,1-6-90,1 0-1,-1 0 1,1 1 0,-1-1-1,1 0 1,-1 1 0,1-1-1,0 0 1,0 0-1,0 1 1,0-1 0,0 0-1,0 1 1,0-1-1,0 1 1,0-1 0,0 0-1,1 0 1,-1 1 0,1-1-1,-1 0 1,1 0-1,-1 1 1,1-1 0,0 0-1,0 0 1,-1 0-1,1 0 1,0 0 0,0 0-1,0 0 1,0 0 0,0 0-1,0-1 1,1 1-1,-1 0 1,0-1 0,0 1-1,0-1 1,1 1 0,-1-1-1,0 1 1,1-1-1,-1 0 1,0 0 0,2 0-1,0 0 11,0 0 0,0 0 0,0 0 0,0-1 0,0 0 0,0 1 0,0-1 0,0 0 0,0-1 0,0 1-1,-1 0 1,1-1 0,0 1 0,-1-1 0,1 0 0,-1 0 0,0 0 0,0 0 0,4-5 0,20-44 118,-25 47-154,0 0 0,1 1 1,-1-1-1,1 0 1,0 1-1,0-1 1,0 1-1,0 0 0,0-1 1,1 1-1,0 0 1,-1 1-1,1-1 0,4-3 1,5 7 37,-5-1-49,0 0 0,0 0-1,0 1 1,-1 0 0,1 0 0,8 4-1,-14-5 21,0 0-1,0 1 1,0-1-1,-1 1 0,1-1 1,0 1-1,-1-1 1,1 1-1,0-1 1,-1 1-1,1 0 1,0-1-1,-1 1 0,1 0 1,-1 0-1,0-1 1,1 1-1,-1 0 1,1 0-1,-1 0 0,0 1 1,0 0 5,0 0-1,0 0 1,0 0 0,0 0-1,-1 0 1,1-1 0,-1 1-1,1 0 1,-1 0 0,0 0-1,0-1 1,0 1 0,0 0-1,-1 1 1,-2 3-4,1-1 9,-1 1 1,1-1-1,-2 0 1,1 0-1,0 0 1,-9 7 0,12-11 51,1-2-57,0 1-1,-1-1 1,1 1 0,0-1-1,0 1 1,0 0-1,0-1 1,-1 1-1,1-1 1,0 1-1,0-1 1,0 1-1,0-1 1,0 1-1,0-1 1,0 1 0,0-1-1,1 1 1,-1-1-1,0 1 1,0 0-1,0-1 1,0 1-1,1-1 1,-1 1-1,0-1 1,0 1 0,1 0-1,-1-1 1,0 1-1,1 0 1,0-1-1,8-14-1448,2 0-3887,-5 4-1507,-1 1-1363</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3:19.185"/>
    </inkml:context>
    <inkml:brush xml:id="br0">
      <inkml:brushProperty name="width" value="0.025" units="cm"/>
      <inkml:brushProperty name="height" value="0.025" units="cm"/>
    </inkml:brush>
  </inkml:definitions>
  <inkml:trace contextRef="#ctx0" brushRef="#br0">204 79 9385,'0'0'14173,"-9"-4"-12891,4 1-1123,3 1-82,-1 0 0,0 0 0,1 0 0,-1 1 0,0 0 0,0-1 1,0 1-1,0 0 0,0 0 0,0 1 0,0-1 0,-1 1 0,1-1 0,0 1 0,0 0 0,-1 0 0,1 0 1,0 1-1,0-1 0,0 1 0,0 0 0,-4 1 0,-8 6 28,1 1 0,1 0 1,-18 16-1,27-21-31,0 0 0,0 0 0,0 0 0,1 1 0,-1-1 0,1 1 0,1 0 0,-1 0 1,0 0-1,1 0 0,0 0 0,1 0 0,-1 1 0,0 5 0,2-10-59,0 0 0,0 0-1,0 0 1,0 1 0,0-1-1,1 0 1,-1 0 0,0 0 0,1 0-1,-1 0 1,1 0 0,-1 0-1,1 0 1,0 0 0,-1 0 0,1 0-1,0-1 1,0 1 0,0 0 0,-1 0-1,1-1 1,0 1 0,0 0-1,0-1 1,0 1 0,0-1 0,0 1-1,0-1 1,1 0 0,-1 1-1,0-1 1,0 0 0,0 0 0,0 0-1,2 0 1,50 2 326,-42-3-304,-2 0-12,-1 0 1,0 0 0,0-1-1,0-1 1,0 1 0,0-1 0,0-1-1,-1 1 1,1-1 0,-1-1-1,0 1 1,0-1 0,-1 0 0,0-1-1,0 0 1,8-9 0,-3 5-1,1-1 1,0 1-1,22-13 1,-33 22-34,0 0 0,0 1 0,0-1 1,0 1-1,0-1 0,0 1 0,0-1 0,0 1 1,1 0-1,-1-1 0,0 1 0,0 0 0,1 0 1,-1 0-1,0 0 0,0 0 0,1 0 0,-1 0 1,0 1-1,0-1 0,0 0 0,1 1 0,-1-1 1,0 0-1,0 1 0,0 0 0,0-1 0,0 1 0,2 1 1,-1 0 1,0 1 0,-1-1 0,1 1 0,-1 0 0,1-1 0,-1 1 0,0 0 0,0 0 1,0 0-1,0 0 0,0 0 0,0 3 0,0-1 19,0 0 0,-1 0 0,1 0 0,-1 1-1,0-1 1,-1 0 0,1 0 0,-1 0 0,0 1 0,0-1 0,0 0 0,-1 0 0,0 0-1,-4 7 1,38-22-13,98-89-464,-129 106 444,1-1 0,-1 0 0,0 0 0,0 1 0,-1-1 0,0 0 0,0 9 0,0 5 14,1-18 22,-1 1 0,0-1-1,1 0 1,0 0 0,-1 1-1,1-1 1,0 0 0,0 0-1,0 0 1,0 0 0,1 0-1,-1 0 1,1 0 0,-1-1-1,1 1 1,-1 0 0,1-1-1,0 1 1,0-1 0,0 0-1,0 1 1,0-1 0,0 0-1,0 0 1,0 0 0,0-1-1,1 1 1,-1 0 0,0-1-1,0 0 1,1 1 0,-1-1-1,0 0 1,1 0 0,-1 0-1,4-1 1,0 0 21,-1 1-1,1-1 1,-1 0 0,1 0 0,-1-1 0,1 0 0,-1 0-1,0 0 1,0-1 0,0 1 0,0-1 0,0 0 0,-1-1-1,6-4 1,-6 3-22,0 0 0,0 0 0,-1-1 0,1 0 0,-1 1 0,-1-1-1,1 0 1,-1 0 0,0-1 0,-1 1 0,1 0 0,-1-1 0,0 1 0,-1-1 0,0 1-1,0-1 1,0 1 0,-2-9 0,2 14-17,0 1-1,0-1 1,0 1-1,0-1 1,-1 1-1,1 0 1,0-1-1,0 1 0,0-1 1,-1 1-1,1 0 1,0-1-1,0 1 1,-1 0-1,1-1 1,0 1-1,-1 0 1,1 0-1,0-1 1,-1 1-1,1 0 1,0 0-1,-1 0 1,1-1-1,-1 1 1,1 0-1,0 0 1,-1 0-1,1 0 1,-1 0-1,1 0 1,-1 0-1,1 0 1,0 0-1,-1 0 1,1 0-1,-1 0 1,1 0-1,-1 0 0,1 0 1,0 0-1,-1 1 1,1-1-1,-1 0 1,1 0-1,0 0 1,-1 1-1,1-1 1,0 0-1,-1 1 1,1-1-1,-1 1-6,-1 0-1,1 0 0,0 0 0,0 0 0,0 0 1,0 0-1,1 0 0,-1 1 0,0-1 0,0 0 1,1 0-1,-1 1 0,1-1 0,-2 3 1,2-2 4,0-1 0,0 1 0,0 0 1,1 0-1,-1 0 0,0-1 0,0 1 0,1 0 1,0 0-1,-1-1 0,1 1 0,0-1 1,-1 1-1,1 0 0,0-1 0,0 1 1,0-1-1,1 0 0,-1 1 0,0-1 1,0 0-1,1 0 0,2 2 0,0 0 7,1-1-1,0 0 0,0 0 0,0 0 0,0-1 1,0 1-1,0-1 0,7 0 0,9 1 32,-1-2-1,1 0 1,26-4-1,-39 3-25,1-1 0,0 0 1,-1 0-1,0-1 0,1 0 0,-1 0 0,0-1 0,12-7 0,-17 9 13,0 0 0,0-1 0,0 1 0,0-1-1,0 0 1,0 1 0,-1-1 0,1-1 0,-1 1 0,0 0-1,0 0 1,0-1 0,-1 1 0,1-1 0,-1 1 0,0-1-1,0 0 1,0 0 0,0 1 0,0-9 0,-1 10 31,0 1-46,1 0-1,-1 0 1,0 0 0,0 1-1,0-1 1,0 0 0,0 0-1,0 0 1,0 1 0,0-1-1,0 0 1,0 0 0,0 1 0,0-1-1,0 0 1,-1 0 0,1 0-1,0 1 1,-1-1 0,1 0-1,0 1 1,-1-1 0,1 0 0,-1 1-1,1-1 1,-1 1 0,0-1-1,1 0 1,-1 1 0,1-1-1,-1 1 1,0 0 0,0-1-1,1 1 1,-1 0 0,0-1 0,0 1-1,-23 24 87,-2 59-105,17-55 85,-12 50 0,2 8-13,10-49-52,-9 73-1,18-98 107,0 0 0,-2 0-1,1 0 1,-2 0-1,1-1 1,-1 1-1,-1-1 1,-5 11-1,8-21-103,1 0 0,-1-1 0,1 1 1,-1-1-1,1 1 0,-1-1 0,0 1 0,1-1 0,-1 0 0,1 1 1,-1-1-1,0 0 0,1 1 0,-1-1 0,0 0 0,0 0 0,1 0 0,-1 1 1,0-1-1,0 0 0,1 0 0,-1 0 0,0 0 0,1 0 0,-1-1 1,0 1-1,0 0 0,1 0 0,-1 0 0,0-1 0,1 1 0,-1 0 0,0-1 1,1 1-1,-1 0 0,0-1 0,1 1 0,-1-1 0,1 1 0,-1-1 0,1 1 1,-1-2-1,-27-26 233,26 25-234,-19-20-111,16 19 51,0 0 0,0-1 0,0 0 0,1 0 1,0 0-1,0-1 0,0 1 0,1-1 0,0 0 0,0 0 1,0 0-1,1-1 0,0 1 0,-2-11 0,4 14 15,1 0 1,0 1-1,0-1 0,0 0 0,0 1 0,0-1 1,0 1-1,1 0 0,-1-1 0,1 1 1,0 0-1,0 0 0,0 0 0,0 0 0,0 0 1,0 1-1,5-4 0,52-30-550,-38 23 212,5-5 188,-1-1 0,0-1-1,-2-1 1,0-1 0,-1-1 0,-1 0 0,34-51 0,-33 41 92,-7 10 37,0 1 0,24-26 0,-50 58 117,-7 7 62,1 0 0,-15 20 0,27-32-64,1 1-1,0-1 0,0 1 1,0-1-1,1 1 0,0 0 0,1 0 1,-1 1-1,1-1 0,1 0 1,-1 1-1,1 9 0,1-17-62,0 1-1,0 0 0,0 0 0,0 0 0,0 0 0,1 0 1,-1 0-1,0 0 0,0-1 0,1 1 0,-1 0 0,1 0 1,-1 0-1,1-1 0,-1 1 0,1 0 0,-1-1 0,1 1 1,0 0-1,-1-1 0,1 1 0,0-1 0,0 1 0,-1-1 1,1 1-1,0-1 0,0 0 0,1 1 0,32 2-1337,-25-4 560,-1 0 1,1-1 0,-1 0 0,0-1 0,15-5-1,-8-2-1273,0 0 0,-1 0 1,0-2-1,0 0 0,14-17 0,6-9-2976</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3:19.539"/>
    </inkml:context>
    <inkml:brush xml:id="br0">
      <inkml:brushProperty name="width" value="0.025" units="cm"/>
      <inkml:brushProperty name="height" value="0.025" units="cm"/>
    </inkml:brush>
  </inkml:definitions>
  <inkml:trace contextRef="#ctx0" brushRef="#br0">194 6 10314,'-5'-5'7787,"-6"9"-5644,-10 12-1156,-2 16-487,1 0 0,2 1 0,1 1 0,-25 63 0,16-33-2023,71-116-8343,-23 32 4539</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3:19.897"/>
    </inkml:context>
    <inkml:brush xml:id="br0">
      <inkml:brushProperty name="width" value="0.025" units="cm"/>
      <inkml:brushProperty name="height" value="0.025" units="cm"/>
    </inkml:brush>
  </inkml:definitions>
  <inkml:trace contextRef="#ctx0" brushRef="#br0">62 215 5733,'0'0'4618,"-6"9"-2792,-1-1-1568,2-1 188,-1 0 0,1 0 0,0 1 0,1-1 0,0 1 0,0 0 0,0 0 0,1 1 0,0-1 0,1 0 0,-2 12 0,4-19-421,0-1 0,1 1-1,-1-1 1,0 1 0,0-1-1,1 1 1,-1-1-1,0 1 1,1-1 0,-1 1-1,0-1 1,1 1-1,-1-1 1,1 0 0,-1 1-1,0-1 1,1 0-1,-1 0 1,1 1 0,-1-1-1,1 0 1,-1 0-1,1 1 1,-1-1 0,1 0-1,0 0 1,-1 0 0,1 0-1,-1 0 1,1 0-1,-1 0 1,1 0 0,-1 0-1,1 0 1,0 0-1,-1 0 1,1-1 0,-1 1-1,1 0 1,-1 0-1,1-1 1,-1 1 0,1-1-1,25-11 63,0-16-872,0-1 0,-3-1-1,0-1 1,-2-1 0,26-54 0,-17 33 280,-30 53 424,18-33 2713,-14 24 133,-15 20-1648,-12 22-756,2 0 0,1 1 0,1 1 0,3 1 0,0 1 0,3 0 0,-10 40 0,16-26-196,6-42 93,1-36-62,-1 13-240,-1 0 1,0 0-1,-1 0 0,-5-18 0,4 19 72,0 0 0,1-1-1,1 0 1,-1-17 0,4 30 61,-1 0 1,1 0-1,-1 0 0,1 0 1,0 0-1,-1 0 0,1 1 1,0-1-1,0 0 0,0 0 1,-1 1-1,1-1 0,0 0 1,0 1-1,0-1 0,0 1 1,0-1-1,0 1 1,1-1-1,-1 1 0,0 0 1,0 0-1,0 0 0,0-1 1,0 1-1,0 0 0,1 0 1,-1 0-1,2 1 0,45 0-260,-41 0 315,18 3 101,-7-1-3000,-5-2-5695</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3:20.275"/>
    </inkml:context>
    <inkml:brush xml:id="br0">
      <inkml:brushProperty name="width" value="0.025" units="cm"/>
      <inkml:brushProperty name="height" value="0.025" units="cm"/>
    </inkml:brush>
  </inkml:definitions>
  <inkml:trace contextRef="#ctx0" brushRef="#br0">0 1 11691,'0'0'5157,"57"4"-10122</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3:20.853"/>
    </inkml:context>
    <inkml:brush xml:id="br0">
      <inkml:brushProperty name="width" value="0.025" units="cm"/>
      <inkml:brushProperty name="height" value="0.025" units="cm"/>
    </inkml:brush>
  </inkml:definitions>
  <inkml:trace contextRef="#ctx0" brushRef="#br0">0 1 8296,'0'0'14232,"4"9"-13538,-1 0-535,-1 0-1,0 1 1,0 0-1,-1-1 1,-1 1 0,1 11-1,-1-20-143,0 0 0,0 0-1,0 0 1,0 0-1,0 0 1,1 0-1,-1-1 1,0 1 0,1 0-1,-1 0 1,0 0-1,1 0 1,-1 0 0,1 0-1,0-1 1,-1 1-1,1 0 1,0 0-1,-1-1 1,1 1 0,0 0-1,0-1 1,0 1-1,-1-1 1,1 1 0,0-1-1,0 0 1,1 1-1,2 0 17,0 0-1,1 0 0,-1-1 0,0 1 0,0-1 1,0 0-1,6-1 0,3 0 23,0-1 0,0-1-1,24-8 1,-19 3-58,-1-2 1,0 0-1,19-14 0,33-19-254,-68 47 245,0 0 1,1 1-1,-1-1 0,-1 0 0,1 1 1,-1-1-1,1 1 0,-1-1 0,-2 10 0,2-10 56,0-2 3,0 1 0,0 0 0,0 0 0,0 0 0,1-1 0,-1 1 0,1 0 0,-1 0 0,1-1 0,0 1 0,0-1 0,0 1 0,1 0 0,-1-1 0,0 0 0,1 1 0,0-1 0,0 0 0,-1 0 0,1 0 0,0 0 0,1 0 0,-1 0 0,0-1 0,0 1 0,1-1 0,-1 0 0,1 1 0,2 0 0,4 0 6,-1 0 0,1-1 0,0 0 0,0-1 0,0 1 0,0-2 1,-1 1-1,12-3 0,32-12-168,-44 12 88,0 0 1,0 0 0,0 1 0,0 0-1,1 0 1,9 0 0,-16 3 33,-1 0-1,0-1 1,1 1 0,-1 0-1,0 0 1,0 0 0,1 0-1,-1 1 1,0-1 0,0 0-1,0 0 1,-1 1 0,1-1-1,0 0 1,0 1 0,0 2-1,2 1 13,-2-4-149,0 0 1,0-1-1,-1 1 0,1-1 0,0 1 1,0 0-1,0-1 0,-1 1 1,1-1-1,0 0 0,0 1 1,0-1-1,0 0 0,0 1 0,0-1 1,0 0-1,0 0 0,0 0 1,0 0-1,0 0 0,0 0 0,0 0 1,0 0-1,0 0 0,0-1 1,0 1-1,0 0 0,-1-1 1,1 1-1,0-1 0,0 1 0,0-1 1,0 1-1,1-2 0,0 0-463,-1 1-1,1-1 0,-1 0 0,0 0 0,1 0 0,-1 0 1,0-1-1,0 1 0,-1 0 0,1 0 0,0-1 1,-1 1-1,1-4 0,1-16-8170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5:30.159"/>
    </inkml:context>
    <inkml:brush xml:id="br0">
      <inkml:brushProperty name="width" value="0.025" units="cm"/>
      <inkml:brushProperty name="height" value="0.025" units="cm"/>
    </inkml:brush>
  </inkml:definitions>
  <inkml:trace contextRef="#ctx0" brushRef="#br0">0 572 7976,'0'0'9539,"10"-12"-8626,53-51-35,2 2 1,107-76-1,-77 63-817,-37 29-43,-13 11 8,78-76-1,-106 87-853,-16 23 728,-1-1-1,0 1 1,0 0 0,0-1 0,0 1 0,0-1-1,0 1 1,0 0 0,0-1 0,0 1 0,0-1-1,0 1 1,0 0 0,0-1 0,0 1 0,-1-1-1,1 1 1,0 0 0,0-1 0,0 1 0,0 0 0,-1-1-1,1 1 1,0 0 0,0-1 0,-1 1 0,1 0-1,0 0 1,-1-1 0,1 1 0,0 0 0,-1 0-1,1-1 1,0 1 0,-1 0 0,1 0 0,0 0 0,-1 0-1,1 0 1,-1 0 0,1 0 0,0 0 0,-1-1-1,1 1 1,-1 1 0,1-1 0,0 0 0,-1 0-1,1 0 1,-1 0 0,1 0 0,0 0 0,-1 0-1,1 0 1,-1 1 0,1-1 0,-22 1-4529</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3:21.210"/>
    </inkml:context>
    <inkml:brush xml:id="br0">
      <inkml:brushProperty name="width" value="0.025" units="cm"/>
      <inkml:brushProperty name="height" value="0.025" units="cm"/>
    </inkml:brush>
  </inkml:definitions>
  <inkml:trace contextRef="#ctx0" brushRef="#br0">1 1 13549,'0'0'7879,"56"16"-9128,-40-11-3491,0-1-5959</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3:21.630"/>
    </inkml:context>
    <inkml:brush xml:id="br0">
      <inkml:brushProperty name="width" value="0.025" units="cm"/>
      <inkml:brushProperty name="height" value="0.025" units="cm"/>
    </inkml:brush>
  </inkml:definitions>
  <inkml:trace contextRef="#ctx0" brushRef="#br0">197 55 11082,'0'0'5835,"-3"-9"-3331,2 7-2397,0-1 0,0 1 0,0-1 0,-1 0 0,1 1-1,-1 0 1,0-1 0,1 1 0,-1 0 0,0 0 0,0 0 0,-1 0 0,1 0 0,0 1 0,-1-1 0,1 1-1,-1-1 1,1 1 0,-1 0 0,0 0 0,1 0 0,-1 0 0,0 0 0,0 1 0,1-1 0,-1 1 0,0 0-1,0 0 1,0 0 0,0 0 0,0 1 0,1-1 0,-1 1 0,0-1 0,0 1 0,0 0 0,-3 2 0,-2 0-65,1 0 0,-1 0 1,1 1-1,0 0 1,0 1-1,1-1 1,-9 8-1,12-9 21,0-1-1,0 1 1,0 0 0,0 0-1,1 0 1,-1 0-1,1 1 1,0-1 0,0 0-1,0 1 1,1 0 0,-1-1-1,1 1 1,0 0-1,0 0 1,-1 5 0,2-8-51,0 0 0,0-1 1,0 1-1,0 0 0,0-1 1,0 1-1,1 0 0,-1-1 1,0 1-1,0-1 0,1 1 1,-1-1-1,0 1 0,1 0 1,-1-1-1,0 1 0,1-1 1,-1 1-1,1-1 0,-1 0 1,1 1-1,-1-1 0,1 1 1,-1-1-1,1 0 0,0 0 1,-1 1-1,1-1 0,-1 0 1,1 0-1,1 1 0,27-2 330,25-17-96,44-53-209,-97 71-12,0 0 0,-1 0 0,1 0 0,0 0-1,0 0 1,0 0 0,0 0 0,0 0 0,-1 0 0,1 0-1,0 0 1,0 0 0,0 1 0,0-1 0,-1 0 0,1 1-1,0-1 1,0 0 0,-1 1 0,1-1 0,0 1 0,-1-1-1,1 1 1,0 0 0,-1-1 0,1 1 0,-1 0 0,1-1 0,-1 1-1,1 0 1,-1 0 0,1-1 0,-1 1 0,0 0 0,0 0-1,1 0 1,-1 0 0,17 19 686,-9-17-644,0-1 0,0 1-1,0-1 1,0-1 0,0 0 0,0 0-1,14 0 1,63-6-125,-68 4 20,21-5-314,-30 4 360,1 1 0,-1 0 1,1 0-1,0 0 1,-1 1-1,16 2 0,2 5 1709,-18-5-1477,-1 0 1,1 0 0,0-1 0,16 1-1,117-8-354,-80-3-5292,-56 7 1855</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3:32.466"/>
    </inkml:context>
    <inkml:brush xml:id="br0">
      <inkml:brushProperty name="width" value="0.025" units="cm"/>
      <inkml:brushProperty name="height" value="0.025" units="cm"/>
    </inkml:brush>
  </inkml:definitions>
  <inkml:trace contextRef="#ctx0" brushRef="#br0">0 299 12748,'0'0'7308,"11"-8"-6496,36-24-226,19-13-322,-1-3-1,108-105 1,-157 141 758,-17 26-522,-22 39-50,20-45-249,-17 34 111,12-27-271,0 1 1,0 1 0,2 0 0,0 0-1,1 0 1,1 0 0,-4 30 0,8-46-173,0 0 1,1 0-1,-1 0 0,0-1 1,1 1-1,-1 0 1,1 0-1,-1-1 1,0 1-1,1 0 1,0-1-1,-1 1 0,1 0 1,-1-1-1,1 1 1,0-1-1,-1 1 1,1-1-1,0 1 1,0-1-1,-1 0 0,1 1 1,0-1-1,0 0 1,0 0-1,-1 0 1,1 1-1,0-1 1,0 0-1,0 0 0,0 0 1,-1 0-1,1 0 1,0 0-1,0-1 1,0 1-1,0 0 0,-1 0 1,1-1-1,0 1 1,0 0-1,-1-1 1,1 1-1,0-1 1,0 0-1,25-10-6948</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3:32.939"/>
    </inkml:context>
    <inkml:brush xml:id="br0">
      <inkml:brushProperty name="width" value="0.025" units="cm"/>
      <inkml:brushProperty name="height" value="0.025" units="cm"/>
    </inkml:brush>
  </inkml:definitions>
  <inkml:trace contextRef="#ctx0" brushRef="#br0">239 1 8136,'-10'3'5141,"-103"37"-1079,100-34-3562,0 0 0,0 0-1,1 1 1,0 1 0,1 0 0,-1 1 0,-13 13 0,25-21-466,0-1 1,-1 0 0,1 0 0,0 0 0,-1 1 0,1-1 0,0 0 0,0 0 0,-1 1 0,1-1 0,0 0-1,0 1 1,0-1 0,-1 0 0,1 1 0,0-1 0,0 0 0,0 1 0,0-1 0,0 1 0,0-1 0,0 0-1,0 1 1,0-1 0,0 0 0,0 1 0,0-1 0,0 1 0,0-1 0,0 0 0,0 1 0,0-1 0,0 0-1,1 1 1,-1-1 0,0 0 0,0 1 0,0-1 0,1 0 0,-1 1 0,0-1 0,1 1 0,20 3 588,27-9-222,-35 2-369,1 0 1,-1-1-1,-1-1 0,1 0 1,-1 0-1,0-2 1,0 1-1,0-1 1,-1-1-1,0 0 1,15-16-1,-30 34-25,-1 1-1,1 0 0,0-1 1,1 1-1,1 0 0,0 0 0,0 1 1,1-1-1,0 0 0,2 22 1,0-27 45,0 0 0,0 0 0,1-1 0,-1 1 0,1 0 0,0-1 0,1 1 0,-1-1 0,1 0 0,0 0 0,1 0 0,-1 0 0,1-1 0,0 1 0,8 7 0,6 7 311,-52-17 2216,-33-3-1795,21-1-348,-51 6-1,83 0-767,24 0-1643,27 0-4302,-16-8 783,2-6-2171</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3:33.458"/>
    </inkml:context>
    <inkml:brush xml:id="br0">
      <inkml:brushProperty name="width" value="0.025" units="cm"/>
      <inkml:brushProperty name="height" value="0.025" units="cm"/>
    </inkml:brush>
  </inkml:definitions>
  <inkml:trace contextRef="#ctx0" brushRef="#br0">236 89 14958,'0'0'2632,"-2"-10"-192,3 7-2330,-2 0-1,1-1 1,0 1 0,-1 0 0,1 0 0,-1-1 0,0 1 0,0 0 0,-1 0 0,1 0 0,0 0 0,-1 0-1,0 0 1,0 1 0,0-1 0,0 1 0,0-1 0,0 1 0,-1-1 0,1 1 0,-1 0 0,1 0 0,-1 1-1,0-1 1,0 0 0,0 1 0,0 0 0,0-1 0,0 1 0,0 1 0,0-1 0,-1 0 0,-4 0-1,2 1-37,1-1-1,-1 1 0,1 0 0,-1 1 1,1-1-1,-1 1 0,1 0 0,0 0 1,-1 1-1,1 0 0,0 0 0,0 0 1,0 0-1,0 1 0,1 0 0,-1 0 0,1 0 1,-1 0-1,1 1 0,-5 5 0,5-3 31,-1 0-1,1 0 0,0 0 1,0 0-1,1 1 1,0 0-1,0 0 0,1 0 1,-1 0-1,1 0 0,1 0 1,0 0-1,0 1 0,0 12 1,1-18-95,0 0 0,0 0 0,0-1 0,0 1 0,1 0 0,-1 0 0,1 0 0,-1-1 1,1 1-1,0 0 0,-1 0 0,1-1 0,0 1 0,0-1 0,0 1 0,0-1 0,1 1 0,-1-1 0,0 0 1,1 1-1,-1-1 0,2 1 0,1 0 8,-1 0-1,1-1 1,-1 1 0,1-1-1,0 0 1,0 0 0,-1-1-1,1 1 1,0-1 0,5 1-1,2-2 1,-1 1 0,1-1 0,-1-1 0,1 0-1,-1 0 1,0-1 0,14-6 0,-15 5-151,-1 0 1,1 0 0,-1-1-1,0 0 1,0 0 0,-1-1-1,0 0 1,0 0-1,0-1 1,0 0 0,-1 0-1,-1 0 1,10-16 0,-20 39 99,0 0 0,2 0 0,0 0 1,-2 18-1,5-26 94,-1 0 1,1 0-1,0 0 1,1 0-1,0 0 1,0 0-1,1 0 1,0 0-1,0 0 1,1 0-1,0-1 1,5 10 0,-7-17-29,-1 0 1,0 1-1,0-1 1,1 1-1,-1-1 1,0 1 0,0-1-1,0 0 1,1 1-1,-1-1 1,0 1 0,0-1-1,0 1 1,0-1-1,0 1 1,0-1 0,0 1-1,0-1 1,0 1-1,0-1 1,0 1 0,0-1-1,-1 1 1,1-1-1,0 1 1,0-1 0,0 0-1,-1 1 1,1-1-1,0 1 1,-1 0-1,-17 7 681,-35-1 318,38-6-619,-183 23 2126,228-24-5797,-20 2 1719,1-2-1,0 1 1,-1-2 0,1 1 0,-1-2-1,0 1 1,14-4 0,8-10-6877</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3:33.788"/>
    </inkml:context>
    <inkml:brush xml:id="br0">
      <inkml:brushProperty name="width" value="0.025" units="cm"/>
      <inkml:brushProperty name="height" value="0.025" units="cm"/>
    </inkml:brush>
  </inkml:definitions>
  <inkml:trace contextRef="#ctx0" brushRef="#br0">34 89 10090,'0'0'2909,"5"-10"395,-5 10-2999,17-42 1567,-16 40-1458,0-1 1,0 1 0,0 0 0,0-1 0,1 1-1,-1 0 1,0 0 0,1 0 0,0 0 0,-1 0-1,1 1 1,0-1 0,0 0 0,0 1 0,0-1 0,0 1-1,1 0 1,1-1 0,-5 40 1694,-4-18-1686,-2 0 1,0 0 0,-15 26-1,15-34-333,0 1 0,1-1-1,1 1 1,0 0 0,1 0-1,1 0 1,0 1 0,0-1-1,1 1 1,1-1 0,0 16-1,2-28-78,0 1 1,-1-1-1,1 0 0,0 1 0,0-1 0,0 0 0,0 0 1,0 0-1,0 0 0,0 1 0,0-1 0,0-1 1,0 1-1,1 0 0,-1 0 0,0 0 0,1-1 0,-1 1 1,0-1-1,1 1 0,-1-1 0,1 1 0,-1-1 0,1 0 1,-1 0-1,1 0 0,-1 0 0,3 0 0,52-1-170,-47 1-48,-3-1-299,1 0 1,-1 0 0,1 0 0,-1-1 0,1 0 0,-1 0 0,9-5 0,-11 5-234,0 0 0,-1 0-1,1-1 1,-1 1 0,1-1 0,-1 0 0,0 0-1,0 0 1,0 0 0,-1-1 0,1 1-1,2-6 1,3-13-5469</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3:34.136"/>
    </inkml:context>
    <inkml:brush xml:id="br0">
      <inkml:brushProperty name="width" value="0.025" units="cm"/>
      <inkml:brushProperty name="height" value="0.025" units="cm"/>
    </inkml:brush>
  </inkml:definitions>
  <inkml:trace contextRef="#ctx0" brushRef="#br0">45 1 11787,'0'0'6887,"-25"69"-4037,15-40-511,6 0-546,-1 2-704,5-1-672,0 0-321,0 0-64,9-1-833,-2 1-1793,-2 0-2723,-5-5-8360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3:57.034"/>
    </inkml:context>
    <inkml:brush xml:id="br0">
      <inkml:brushProperty name="width" value="0.025" units="cm"/>
      <inkml:brushProperty name="height" value="0.025" units="cm"/>
    </inkml:brush>
  </inkml:definitions>
  <inkml:trace contextRef="#ctx0" brushRef="#br0">97 59 3844,'0'0'19842,"-10"14"-19345,-2 3-351,2 0-1,0 0 1,1 1 0,0 1 0,2-1-1,0 1 1,1 0 0,1 1 0,-3 24-1,7-38-143,0 1 42,0 1-1,1 0 1,0 0 0,0-1-1,1 1 1,3 14-1,-4-20-20,1-1-1,0 1 0,0 0 0,0-1 0,0 1 0,0-1 0,0 1 0,0-1 0,0 0 0,1 1 0,-1-1 0,1 0 0,-1 0 0,1 0 0,-1 0 0,1 0 0,0 0 0,-1-1 0,1 1 0,0 0 0,-1-1 0,1 1 0,0-1 0,0 0 0,0 0 0,0 0 0,-1 1 0,1-2 0,0 1 0,0 0 0,0 0 1,0-1-1,-1 1 0,4-2 0,6-1 23,0 0 1,0-1 0,-1-1-1,0 0 1,0 0 0,0-1-1,-1 0 1,0 0 0,0-1 0,0-1-1,-1 1 1,14-18 0,2-4-79,-1-1 1,27-51-1,-38 62-18,-2 0 1,0-1-1,-2 0 0,0-1 1,7-26-1,-17 45-106,-5 8 127,-5 9 73,-2 8 203,0 1 1,2 0-1,0 0 1,2 1-1,1 1 1,1 0-1,1 0 1,1 0-1,2 1 1,-2 33 0,6-58-230,1 1 0,-1-1 0,1 1 0,0-1 0,0 0 0,0 1 0,0-1 0,1 0 0,-1 0 0,0 0 0,1 0 0,0 0 0,-1 0 0,1 0 0,2 2 0,16 5-1919,-19-9 1600,0 0 0,0 0 1,0 0-1,-1 0 0,1-1 0,0 1 0,0 0 1,0 0-1,0-1 0,0 1 0,0 0 0,-1-1 1,1 1-1,0-1 0,0 1 0,-1-1 0,1 1 1,0-1-1,-1 0 0,1 1 0,1-2 0,7-16-5789</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3:57.412"/>
    </inkml:context>
    <inkml:brush xml:id="br0">
      <inkml:brushProperty name="width" value="0.025" units="cm"/>
      <inkml:brushProperty name="height" value="0.025" units="cm"/>
    </inkml:brush>
  </inkml:definitions>
  <inkml:trace contextRef="#ctx0" brushRef="#br0">101 0 11050,'0'0'8851,"-5"9"-7180,-11 19-633,-36 65 2073,48-84-2958,-1 1-1,1 0 1,1 1 0,-1-1 0,2 1-1,0-1 1,-2 18 0,5-28-150,-1 1 0,0 0 0,0 0 0,1 0 0,-1 0 0,1-1-1,-1 1 1,1 0 0,-1 0 0,1-1 0,-1 1 0,1 0 0,0-1 0,-1 1 0,1 0 0,0-1 0,-1 1 0,1-1 0,0 1 0,0-1 0,0 0 0,0 1 0,-1-1 0,1 0 0,0 1 0,0-1-1,0 0 1,0 0 0,0 0 0,0 0 0,1 0 0,39 0-347,-28 0 17,35-2-781,-27 1 251,1 1 1,39 4-1,-60-4 892,-1 0 0,1 0 0,-1 0-1,1 0 1,0 0 0,-1 0 0,1 0 0,0 1-1,-1-1 1,1 0 0,-1 1 0,1-1 0,-1 0 0,1 1-1,0-1 1,-1 0 0,0 1 0,1-1 0,-1 1-1,1-1 1,-1 1 0,1-1 0,-1 1 0,0 0-1,0-1 1,1 1 0,-1-1 0,0 1 0,0 0 0,0-1-1,1 1 1,-1 0 0,0-1 0,0 1 0,0 0-1,0-1 1,0 1 0,0-1 0,0 1 0,-1 0-1,1-1 1,0 1 0,0 0 0,0-1 0,-1 1 0,1-1-1,0 1 1,-1 0 0,1-1 0,0 1 0,-1-1-1,1 1 1,-1-1 0,1 1 0,-1-1 0,1 0-1,-1 1 1,-29 27 2713,16-21-2043,0 0-1,-1-1 1,0 0-1,-17 3 0,20-6-704,1-1-1,-1 0 1,0-1-1,0-1 0,0 0 1,-14-1-1,25 1-128,1 0 0,-1 0 0,1 0 0,-1 0 1,1-1-1,-1 1 0,0 0 0,1 0 0,-1 0 0,1 0 0,-1 0 0,1-1 0,-1 1 0,1 0 0,0 0 0,-1-1 0,1 1 0,-1 0 0,1-1 0,0 1 0,-1-1 0,1 1 0,-1 0 0,1-1 0,0 1 0,0-1 1,-1 1-1,1-1 0,0 1 0,0-1 0,0 1 0,-1-1 0,1 1 0,0-1 0,0 1 0,0-1 0,0 1 0,0-2 0,1 1-455,-1 0 0,0-1-1,1 1 1,-1 0 0,1 0 0,0 0-1,-1 0 1,1 0 0,0 0 0,0 0 0,0 0-1,0 0 1,-1 0 0,1 0 0,0 1-1,1-1 1,1-1 0,20-8-11353</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3:57.870"/>
    </inkml:context>
    <inkml:brush xml:id="br0">
      <inkml:brushProperty name="width" value="0.025" units="cm"/>
      <inkml:brushProperty name="height" value="0.025" units="cm"/>
    </inkml:brush>
  </inkml:definitions>
  <inkml:trace contextRef="#ctx0" brushRef="#br0">0 86 19699,'0'0'5242,"2"-8"-3785,0-3-1190,9-38-12,-6 33-243,-4 14-15,-1 6 1,0 1 12,0-1 1,0 1 0,0-1 0,1 1-1,-1-1 1,1 1 0,0-1-1,0 0 1,1 1 0,-1-1-1,1 0 1,0 0 0,0 0-1,0 0 1,1 0 0,-1-1-1,1 1 1,0-1 0,0 1-1,0-1 1,0 0 0,1 0-1,-1-1 1,1 1 0,0-1-1,0 0 1,0 1 0,0-2-1,0 1 1,0 0 0,6 0-1,-7 0 17,1 0 0,0-1 0,0 0 0,0 0 0,0 0 0,0 0 0,0 0 0,1-1 0,-1 0 0,0 0-1,0 0 1,0 0 0,0-1 0,1 0 0,6-1 0,-9 0 66,0 0 1,0 1-1,0-1 1,0 0-1,0 0 0,0 0 1,-1 0-1,1 0 0,-1 0 1,1 0-1,-1-1 1,0 1-1,0 0 0,0-1 1,0 1-1,0-1 1,0 1-1,-1-1 0,0 0 1,1 1-1,-1-1 1,0 0-1,0 1 0,-1-5 1,1 5-80,0 1 0,0 0 0,0 0 1,0 0-1,0 0 0,0 0 0,0 0 0,0 0 0,1-1 1,-1 1-1,0 0 0,1 0 0,-1 0 0,0 0 1,1 0-1,0 0 0,-1 0 0,1 0 0,-1 1 1,1-1-1,0 0 0,0 0 0,0 0 0,-1 1 1,3-2-1,28 0-278,-14 2 111,60 6-2611,-26 1-4530,-78-7 409,-22 5 7031,25-1-1436,-22 4-4288,29-3 955</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5:30.506"/>
    </inkml:context>
    <inkml:brush xml:id="br0">
      <inkml:brushProperty name="width" value="0.025" units="cm"/>
      <inkml:brushProperty name="height" value="0.025" units="cm"/>
    </inkml:brush>
  </inkml:definitions>
  <inkml:trace contextRef="#ctx0" brushRef="#br0">389 0 10378,'0'0'1767,"-9"4"331,1-1-1760,5-2-102,0-1 0,-1 1 0,1 1 0,0-1 0,0 0 0,0 1 0,0 0 0,0-1 0,0 1 0,0 0 0,1 0 0,-1 1 0,1-1 0,-1 1 0,1-1 0,0 1 0,0 0 0,0 0 0,0-1 0,1 1 0,-3 7 0,-3 16-36,-2 1-1,-1-1 0,-1 0 1,0-1-1,-19 28 0,-85 108-153,30-45 175,81-110-196,-19 30 61,22-34-83,0-1-1,0 1 1,0 0 0,0 0-1,1-1 1,-1 1-1,1 0 1,-1 0-1,1 0 1,-1 0 0,1 0-1,0 0 1,0 0-1,0 0 1,0 0-1,1 2 1,0-3-3,0 0 1,0 0 0,1-1-1,-1 1 1,0 0-1,0-1 1,1 1 0,-1-1-1,1 0 1,-1 1-1,0-1 1,1 0-1,-1 0 1,1 0 0,-1 0-1,1 0 1,-1 0-1,3 0 1,29-4 116,9-7 139,-1-2 0,57-26 0,-17 7-127,-46 19-210,67-27-1594,-38 4-5426,-21 6-4408</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3:58.218"/>
    </inkml:context>
    <inkml:brush xml:id="br0">
      <inkml:brushProperty name="width" value="0.025" units="cm"/>
      <inkml:brushProperty name="height" value="0.025" units="cm"/>
    </inkml:brush>
  </inkml:definitions>
  <inkml:trace contextRef="#ctx0" brushRef="#br0">1 0 4516,'0'0'4292</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3:58.796"/>
    </inkml:context>
    <inkml:brush xml:id="br0">
      <inkml:brushProperty name="width" value="0.025" units="cm"/>
      <inkml:brushProperty name="height" value="0.025" units="cm"/>
    </inkml:brush>
  </inkml:definitions>
  <inkml:trace contextRef="#ctx0" brushRef="#br0">240 2 12620,'0'0'8440,"-8"-1"-7399,5 1-982,1-1-1,-1 1 1,0 0 0,0 0-1,1 0 1,-1 0 0,0 1 0,0-1-1,1 1 1,-1 0 0,0 0-1,1-1 1,-1 2 0,1-1-1,-1 0 1,-3 3 0,2-1 12,0 1 1,0 1 0,0-1-1,0 0 1,1 1-1,0 0 1,0 0-1,0 0 1,-2 6 0,0-2 38,2 0 0,-1 0 0,1 0 1,1 1-1,-1-1 0,0 17 1,2-22-100,1-1 1,0 1-1,0 0 1,0 0-1,1-1 1,-1 1-1,1 0 1,0-1-1,0 1 1,0 0-1,0-1 1,1 0 0,0 1-1,-1-1 1,1 0-1,0 0 1,1 0-1,-1 0 1,1 0-1,3 3 1,11 7 106,-8-7-179,-1 1 1,0 0-1,0 0 1,0 0-1,11 15 1,-18-21 60,0 1 1,-1-1-1,1 0 1,-1 0-1,1 1 1,0-1-1,-1 0 1,0 1-1,1-1 1,-1 1-1,0-1 1,0 0-1,0 1 1,0-1-1,0 1 1,0-1-1,0 0 1,0 1-1,-1 2 1,-1-2 35,1 0 1,0 0 0,-1 0 0,1 0-1,-1-1 1,0 1 0,1 0-1,-1-1 1,0 1 0,0-1 0,0 0-1,0 1 1,0-1 0,0 0-1,-5 1 1,-2 1 163,-1 0-1,0-1 1,1 0 0,-1 0-1,0-2 1,0 1-1,0-1 1,1 0 0,-1-1-1,0 0 1,-15-4-1,22 5-191,0-1 0,-1 0-1,1 0 1,0 0 0,0 0-1,0 0 1,0-1 0,0 1-1,0-1 1,0 0-1,0 0 1,1 0 0,-1 0-1,1 0 1,-1-1 0,1 1-1,0-1 1,0 1-1,0-1 1,0 0 0,1 0-1,-1 0 1,1 0 0,-1 0-1,1 0 1,0 0-1,0-1 1,1 1 0,-1 0-1,1-1 1,-1 1 0,1 0-1,0-1 1,1 1 0,-1 0-1,0-1 1,2-3-1,-1 4-51,0-1-1,1 1 1,0 0-1,-1 0 0,1 0 1,0 0-1,1 1 1,-1-1-1,0 1 1,1-1-1,-1 1 0,1 0 1,0-1-1,0 1 1,0 1-1,0-1 1,4-1-1,62-25-1400,-58 25 932,100-35-9160,-78 25 3465</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3:59.141"/>
    </inkml:context>
    <inkml:brush xml:id="br0">
      <inkml:brushProperty name="width" value="0.025" units="cm"/>
      <inkml:brushProperty name="height" value="0.025" units="cm"/>
    </inkml:brush>
  </inkml:definitions>
  <inkml:trace contextRef="#ctx0" brushRef="#br0">103 26 11050,'0'0'7448,"-9"-3"-4827,-30-9-796,37 12-1730,0 0 0,0 0-1,0 0 1,1 0 0,-1 0-1,0 1 1,0-1-1,0 0 1,0 1 0,1 0-1,-1-1 1,0 1 0,1 0-1,-1 0 1,0 0-1,1 0 1,-1 0 0,1 0-1,0 0 1,-1 1 0,1-1-1,0 0 1,0 1-1,-1-1 1,1 1 0,0-1-1,1 1 1,-1 0 0,0-1-1,0 1 1,1 0-1,-1 3 1,-1 0 36,0 0 0,1 0 0,0 0-1,0 1 1,1-1 0,-1 0 0,1 0 0,0 1-1,1 6 1,0-10-131,1 0-1,-1-1 1,0 1-1,0-1 0,1 1 1,-1-1-1,1 1 1,-1-1-1,1 0 1,-1 0-1,1 0 1,0 0-1,0 0 1,0 0-1,0 0 0,-1 0 1,1-1-1,0 1 1,0-1-1,0 1 1,0-1-1,0 0 1,0 0-1,0 0 1,3 0-1,4 0-402,0 0 0,0 0 0,0-1 1,13-3-1,-15 2-212,-1-1 0,0 0 1,1-1-1,-1 1 0,-1-1 1,1 0-1,0-1 1,-1 0-1,0 1 0,0-2 1,-1 1-1,1 0 0,-1-1 1,0 0-1,-1 0 0,1 0 1,-1-1-1,0 1 0,-1-1 1,0 1-1,3-13 1,-5 19 645,-1 0 0,1-1 1,0 1-1,-1 0 1,1 0-1,0 0 1,-1 0-1,1 0 1,0 0-1,-1-1 1,1 1-1,0 0 1,-1 0-1,1 0 0,-1 0 1,1 0-1,0 1 1,-1-1-1,1 0 1,0 0-1,-1 0 1,1 0-1,0 0 1,-1 0-1,1 1 1,0-1-1,-1 0 1,1 0-1,0 0 0,-1 1 1,1-1-1,0 0 1,0 0-1,-1 1 1,1-1-1,0 0 1,0 1-1,-1-1 1,-12 11 753,-15 30 900,26-38-1640,1-1 0,-1 1 1,1 0-1,0 0 0,0-1 1,0 1-1,0 0 0,1 0 1,-1 0-1,1 0 1,0 0-1,0 0 0,0 0 1,0 4-1,0-7-169,1 0-1,-1 1 1,0-1 0,1 1-1,-1-1 1,0 0 0,1 1 0,-1-1-1,1 0 1,-1 0 0,1 1-1,-1-1 1,0 0 0,1 0-1,-1 0 1,1 1 0,-1-1-1,1 0 1,-1 0 0,1 0 0,-1 0-1,1 0 1,-1 0 0,1 0-1,-1 0 1,1 0 0,-1 0-1,1 0 1,-1-1 0,1 1-1,-1 0 1,1 0 0,-1 0 0,1-1-1,14-6-5384</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3:59.485"/>
    </inkml:context>
    <inkml:brush xml:id="br0">
      <inkml:brushProperty name="width" value="0.025" units="cm"/>
      <inkml:brushProperty name="height" value="0.025" units="cm"/>
    </inkml:brush>
  </inkml:definitions>
  <inkml:trace contextRef="#ctx0" brushRef="#br0">122 1 13132,'0'0'6684,"-5"7"-5029,-7 15-725,1-1 0,1 1 0,1 1 0,-10 36 0,14-41-857,1 2 1,2-1-1,-2 35 0,4-52-181,0 0 0,0 0-1,0 0 1,1 0-1,-1 0 1,1 0-1,-1 0 1,1 0 0,0-1-1,0 1 1,0 0-1,0 0 1,0-1 0,0 1-1,0-1 1,0 1-1,1-1 1,-1 1 0,1-1-1,-1 0 1,1 1-1,0-1 1,-1 0 0,1 0-1,0 0 1,0-1-1,2 2 1,6 1-663,0 0 0,0-1 0,1 0-1,12 1 1,6 1 1240,-29-4-352,0 0 0,1 0 0,-1 0-1,0 1 1,1-1 0,-1 0 0,0 0 0,1 1-1,-1-1 1,0 0 0,1 0 0,-1 1 0,0-1-1,0 0 1,1 1 0,-1-1 0,0 0-1,0 1 1,0-1 0,1 0 0,-1 1 0,0-1-1,0 0 1,0 1 0,0-1 0,0 1 0,0-1-1,0 0 1,0 1 0,0-1 0,0 1 0,0-1-1,0 0 1,0 1 0,0-1 0,0 1 0,0-1-1,-1 0 1,1 1 0,0-1 0,0 0-1,0 1 1,-1-1 0,1 0 0,0 1 0,0-1-1,-1 0 1,1 1 0,0-1 0,-1 0 0,1 0-1,-1 1 1,-14 15 932,6-12-800,1 0 0,-1-1 0,0 0-1,-1 0 1,1-1 0,-14 2 0,-20-5-1936,42 0 1329,-1 1 0,1 0 0,-1-1 1,1 1-1,-1-1 0,1 0 1,-1 0-1,1 1 0,0-1 0,-1 0 1,1 0-1,0 0 0,0 0 0,-1 0 1,1-1-1,0 1 0,0 0 1,0-1-1,0-1 0,-5-11-6032</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3:59.875"/>
    </inkml:context>
    <inkml:brush xml:id="br0">
      <inkml:brushProperty name="width" value="0.025" units="cm"/>
      <inkml:brushProperty name="height" value="0.025" units="cm"/>
    </inkml:brush>
  </inkml:definitions>
  <inkml:trace contextRef="#ctx0" brushRef="#br0">15 78 12684,'0'0'11841,"10"-9"-10502,60-59-677,-82 68-2197,-9 9 1533,15-4 22,0 0 0,0 0 0,0 1 0,1 0 0,0 0 0,0 1 0,0 0 0,-6 12 0,10-18 3,1 1 1,-1-1 0,0 1-1,0 0 1,1-1 0,-1 1 0,1 0-1,-1 0 1,1-1 0,0 1-1,0 0 1,0 0 0,0 0 0,0-1-1,0 1 1,0 0 0,0 0-1,1-1 1,-1 1 0,1 0 0,0 0-1,-1-1 1,1 1 0,0-1-1,0 1 1,0 0 0,0-1 0,0 0-1,0 1 1,0-1 0,1 0-1,-1 1 1,0-1 0,1 0 0,-1 0-1,1 0 1,-1 0 0,1-1 0,-1 1-1,1 0 1,0 0 0,0-1-1,-1 1 1,1-1 0,2 0-1,15 4-202,0-1-1,1-1 1,-1 0-1,0-2 1,0 0-1,1-2 1,21-3-1,-15-6-3060,-10-5-2200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4:00.221"/>
    </inkml:context>
    <inkml:brush xml:id="br0">
      <inkml:brushProperty name="width" value="0.025" units="cm"/>
      <inkml:brushProperty name="height" value="0.025" units="cm"/>
    </inkml:brush>
  </inkml:definitions>
  <inkml:trace contextRef="#ctx0" brushRef="#br0">1 86 8552,'0'0'9865,"14"-48"-7014,0 33-1730,11 3-544,3 5-449,8 4-256,3 3-1698,7 0-4580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4:00.964"/>
    </inkml:context>
    <inkml:brush xml:id="br0">
      <inkml:brushProperty name="width" value="0.025" units="cm"/>
      <inkml:brushProperty name="height" value="0.025" units="cm"/>
    </inkml:brush>
  </inkml:definitions>
  <inkml:trace contextRef="#ctx0" brushRef="#br0">69 131 4837,'0'0'16186,"-8"2"-15540,5-1-601,0-1 0,0 1 0,0 0 0,0 0 0,0 0 0,0 0 0,1 0 1,-1 1-1,0 0 0,1-1 0,-1 1 0,1 0 0,0 0 0,-1 0 1,1 0-1,0 1 0,0-1 0,1 1 0,-1-1 0,0 1 0,1 0 0,0-1 1,-1 1-1,1 0 0,0 0 0,0 0 0,1 0 0,-1 0 0,1 0 1,-1 0-1,1 0 0,0 6 0,1-8-26,-1-1 1,1 1-1,-1 0 0,1-1 1,-1 1-1,1-1 1,-1 1-1,1-1 0,0 1 1,-1-1-1,1 0 1,-1 1-1,1-1 0,0 0 1,0 1-1,-1-1 0,1 0 1,0 0-1,-1 0 1,1 0-1,0 0 0,0 0 1,-1 0-1,1 0 1,0 0-1,0 0 0,-1 0 1,1 0-1,0 0 0,0 0 1,0-1-1,27-5 370,-13-1-307,0 0 0,-1 0 0,0-2 0,0 1 0,-1-2 1,18-16-1,67-72-198,-91 89 81,17-17 56,-17 23-174,-8 18-257,-10 18 323,5-17 133,0 0-1,2 0 1,0 0-1,-3 31 1,6-44-30,1 0 0,0-1 0,0 1 0,0 0 0,1 0 0,-1 0 0,1 0 0,-1 0 0,1-1-1,0 1 1,0 0 0,0-1 0,1 1 0,-1 0 0,0-1 0,1 0 0,0 1 0,0-1 0,-1 0 0,1 0 0,1 0 0,-1 0 0,0 0 0,0 0 0,1-1 0,-1 1 0,1-1 0,-1 0 0,1 1 0,0-1 0,-1 0 0,1-1 0,0 1 0,3 0 0,1 0-29,0 1 0,1-2 1,-1 1-1,0-1 0,1-1 1,-1 1-1,0-1 0,0 0 1,1-1-1,-1 0 0,0 0 1,0 0-1,0-1 0,12-6 1,-15 6-24,0 0 1,0 0-1,0 0 1,0-1 0,0 1-1,-1-1 1,1 0 0,-1 0-1,0 0 1,-1 0 0,1 0-1,0-1 1,-1 0-1,0 1 1,0-1 0,-1 0-1,1 0 1,-1 0 0,0 0-1,-1 0 1,1 0 0,-1-6-1,1 10 44,-1-1 0,0 1 0,0 0 0,0 0 0,0-1-1,0 1 1,0 0 0,-1 0 0,1-1 0,0 1 0,-1 0 0,1 0 0,-1 0-1,1-1 1,-1 1 0,1 0 0,-1 0 0,0 0 0,0 0 0,1 0 0,-1 0-1,0 0 1,0 0 0,0 1 0,0-1 0,0 0 0,0 0 0,0 1 0,0-1-1,-1 1 1,1-1 0,0 1 0,0-1 0,0 1 0,-1 0 0,1 0 0,0-1-1,0 1 1,-1 0 0,1 0 0,0 0 0,0 0 0,-1 1 0,1-1 0,0 0-1,0 0 1,-1 1 0,1-1 0,0 1 0,0-1 0,-2 2 0,-3 0 42,-1 1 0,1 0 0,0 0 0,0 1 0,0 0 0,1 0 0,-1 0 0,-6 7 0,8-7 71,-1 0 0,1 1 0,0 0 0,1 0 0,-1 0 0,1 0 0,0 1 1,0 0-1,1-1 0,-1 1 0,1 0 0,1 0 0,-1 0 0,1 0 0,-1 9 0,2-14-106,0 0-1,0 0 0,0 0 0,1 0 0,-1 0 0,0 0 1,0 0-1,1 0 0,-1 0 0,1 0 0,-1 0 0,1 0 1,-1-1-1,1 1 0,0 0 0,-1 0 0,1-1 0,0 1 1,-1 0-1,1-1 0,0 1 0,0 0 0,0-1 0,1 1 1,31 7 120,-22-7-115,1-1 1,0-1-1,19-3 1,-18 1-143,-1 0 0,0-1 0,21-11 1,-28 13 91,0-1 0,0 0 0,0 0 0,0 0 0,-1 0 0,1-1 0,-1 0 0,0 0 0,0 0 0,6-9 0,-10 12 44,1 0 0,-1 0 0,0 1 0,0-1 0,0 0 0,0 0 0,0 0 0,0 0 0,0 0 0,0 0 0,0 0 1,0 0-1,0 0 0,-1 0 0,1 0 0,0 0 0,-1 1 0,1-1 0,-1 0 0,1 0 0,-1 0 0,1 1 0,-1-1 0,1 0 0,-1 0 0,0 1 0,0-1 0,1 1 1,-2-2-1,-30-20 220,13 9-89,13 8-79,-10-10 23,16 15-83,-1-1 1,1 1 0,0 0 0,0 0-1,0-1 1,0 1 0,0 0 0,0 0-1,0-1 1,0 1 0,0 0 0,0-1-1,0 1 1,0 0 0,0 0 0,0-1-1,0 1 1,0 0 0,0-1 0,0 1-1,0 0 1,1 0 0,-1-1 0,0 1-1,0 0 1,0 0 0,0 0 0,0-1-1,1 1 1,-1 0 0,0 0 0,0 0-1,1-1 1,-1 1 0,0 0 0,0 0-1,0 0 1,1 0 0,-1 0 0,0 0 0,1-1-1,-1 1 1,0 0 0,0 0 0,1 0-1,-1 0 1,0 0 0,0 0 0,1 0-1,-1 0 1,0 0 0,1 0 0,-1 0-1,0 1 1,0-1 0,1 0 0,-1 0-1,0 0 1,0 0 0,1 0 0,-1 0-1,0 1 1,1-1 0,25 2-83,-1 0 1,1 2-1,32 10 1,12 1-2902,0-8-5670,-45-7 1088</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4:01.305"/>
    </inkml:context>
    <inkml:brush xml:id="br0">
      <inkml:brushProperty name="width" value="0.025" units="cm"/>
      <inkml:brushProperty name="height" value="0.025" units="cm"/>
    </inkml:brush>
  </inkml:definitions>
  <inkml:trace contextRef="#ctx0" brushRef="#br0">260 0 17521,'0'0'5519,"-2"11"-3917,-3 3-1231,1 0-1,-2 0 1,0 0 0,-1-1-1,0 0 1,-18 24-1,-15 12-434,-2-2 0,-58 49 0,85-87-3151,20-24 237,20-24-2178,3 1 26,3-4-759</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4:01.652"/>
    </inkml:context>
    <inkml:brush xml:id="br0">
      <inkml:brushProperty name="width" value="0.025" units="cm"/>
      <inkml:brushProperty name="height" value="0.025" units="cm"/>
    </inkml:brush>
  </inkml:definitions>
  <inkml:trace contextRef="#ctx0" brushRef="#br0">84 59 5701,'6'-7'4901,"6"-7"-2731,4-5 304,2 0 3500,-24 36-2582,3-3-3063,-12 20-177,2 1 0,2 1 0,1 0 1,2 0-1,1 1 0,2 0 0,-1 57 0,6-94-142,0 0 0,0 0 0,0 0 0,1-1 0,-1 1-1,0 0 1,0 0 0,0 0 0,0 0 0,1 0 0,-1 0 0,0 0 0,0 0 0,0 0 0,0-1-1,1 1 1,-1 0 0,0 0 0,0 0 0,0 0 0,1 0 0,-1 0 0,0 0 0,0 0-1,0 0 1,1 1 0,-1-1 0,0 0 0,0 0 0,0 0 0,0 0 0,1 0 0,-1 0 0,0 0-1,0 0 1,0 0 0,0 1 0,1-1 0,-1 0 0,0 0 0,0 0 0,0 0 0,0 0 0,0 1-1,0-1 1,0 0 0,1 0 0,-1 0 0,0 1 0,0-1 0,0 0 0,0 0 0,0 0-1,0 1 1,0-1 0,9-17 178,-6 6-500,-1 0 1,0-1-1,-1 1 0,0-1 0,-1 1 1,0-1-1,-3-16 0,3 21 83,-1 1-1,0 0 1,-1 0-1,0 1 1,1-1-1,-2 0 1,1 0-1,-1 1 1,0 0-1,0-1 1,0 1-1,-1 0 1,0 1-1,0-1 1,-8-7-1,-7 5 373,12 13 835,7-5-932,0 0 0,0 0 0,1 0 0,-1 0 0,0 1 0,1-1 0,-1 0-1,1 0 1,-1 0 0,1-1 0,0 1 0,-1 0 0,1 0 0,0 0 0,-1 0 0,1-1 0,0 1 0,0 0 0,0 0-1,0-1 1,0 1 0,0-1 0,0 1 0,0-1 0,0 0 0,0 1 0,0-1 0,0 0 0,2 1 0,8 1 89,0 0 0,0 0-1,0-1 1,-1 0 0,1-1 0,0-1 0,0 1 0,0-2 0,18-4 0,-20 4-345,-1-1 1,0 0-1,-1 0 0,1-1 0,10-6 0,-12 5-713,-1 1-1,1-1 1,-1 1-1,0-1 1,0-1-1,8-10 1,3-6-6711</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4:02.252"/>
    </inkml:context>
    <inkml:brush xml:id="br0">
      <inkml:brushProperty name="width" value="0.025" units="cm"/>
      <inkml:brushProperty name="height" value="0.025" units="cm"/>
    </inkml:brush>
  </inkml:definitions>
  <inkml:trace contextRef="#ctx0" brushRef="#br0">106 1 14798,'0'0'4938,"-8"11"-2626,-3 7-1792,1-1 1,0 2 0,2-1 0,0 1-1,1 0 1,1 1 0,1 0 0,-5 36 0,6 94-2070,4-169 325,1 6 676,-1 0 0,0 0 0,-1 0 1,0 0-1,-1 0 0,-1 0 0,0 0 0,-7-16 0,12 31 813,0 0 0,0-1 0,0 1 0,0 0 0,0-1 0,1 0 0,-1 1-1,0-1 1,1 0 0,-1 0 0,1 0 0,-1 0 0,1-1 0,4 1 0,41 7-514,-47-8 293,13 2-274,0-2 0,0 0 0,0 0-1,0-1 1,0-1 0,0 0 0,20-7-1,-33 9 520,0 0-1,1 0 0,-1 0 1,0-1-1,1 1 0,-1 0 1,0 0-1,0 1 0,1-1 0,-1 0 1,0 0-1,1 1 0,-1-1 1,0 0-1,0 1 0,2 0 1,25 26 1767,-25-24-2048,0 1-1,-1-1 1,1 0-1,0 0 1,0 0 0,1-1-1,-1 1 1,1-1 0,-1 0-1,7 3 1,3-2-282,1-1-1,0-1 1,0 0 0,-1 0 0,25-3 0,7 0-371,-41 11 2471,-4-8-1785,0 0 0,0 0 0,0 0 0,1 0 0,-1 0 0,0 0 0,0 0 0,1-1 0,-1 1 0,0 0 0,1 0 0,-1 0 0,0-1 0,1 1 0,-1 0 0,1 0 0,0-1 0,-1 1 0,1 0 0,0-1 1,-1 1-1,1-1 0,0 1 0,-1-1 0,1 1 0,0-1 0,0 0 0,1 1 0,10-1-182,0 0-1,0 0 1,-1-2 0,1 1 0,-1-2 0,1 0-1,-1 0 1,0-1 0,20-9 0,-19 8-303,1 0 1,1 0-1,-1 1 1,1 0-1,-1 2 1,26-3 0,-37 5 494,-1 0 1,1 1 0,-1-1-1,1 1 1,-1-1 0,0 1-1,1-1 1,-1 1 0,0 0-1,1 0 1,-1 0 0,0 0 0,0 0-1,0 0 1,0 0 0,0 0-1,2 3 1,9 7-1190,3-5-4756,-8-6-5520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5:31.626"/>
    </inkml:context>
    <inkml:brush xml:id="br0">
      <inkml:brushProperty name="width" value="0.025" units="cm"/>
      <inkml:brushProperty name="height" value="0.025" units="cm"/>
    </inkml:brush>
  </inkml:definitions>
  <inkml:trace contextRef="#ctx0" brushRef="#br0">19 142 13325,'0'0'1665,"-2"10"-506,-5 38-447,2 1 0,2 0 0,2 1 0,8 73 0,0-97 993,-7-26-1659,1 0 1,-1 0-1,0 0 0,1 0 1,-1 0-1,0 0 0,1 0 0,-1 0 1,0 0-1,1 0 0,-1 0 1,0 0-1,1 0 0,-1 0 1,0 0-1,1 0 0,-1 0 0,0-1 1,0 1-1,1 0 0,-1 0 1,0 0-1,1 0 0,-1-1 0,0 1 1,0 0-1,1 0 0,-1-1 1,0 1-1,0 0 0,0 0 1,1-1-1,-1 1 0,0 0 0,0-1 1,0 1-1,0-1 0,4-5 212,-1 0 1,-1-1-1,1 1 0,-1-1 0,2-9 0,2-18 3,-1-1 1,-1 0-1,-2-38 0,-2 57-251,-1 0 1,-1 0-1,-1 0 0,0 0 0,-1 0 1,0 1-1,-2 0 0,1 0 1,-10-16-1,7 21-177,7 18-140,1-6 295,1 0-1,-1 0 1,1 0 0,-1 0 0,1 0 0,0 0 0,0 0-1,0 0 1,0-1 0,0 1 0,1 0 0,-1-1 0,0 1-1,2 1 1,0-1 14,0-1 1,0 1-1,0 0 0,1-1 0,-1 0 0,0 0 1,0 0-1,1 0 0,-1 0 0,1-1 0,-1 1 1,0-1-1,1 0 0,-1 0 0,1 0 0,-1-1 1,1 1-1,-1-1 0,0 0 0,1 0 0,-1 0 1,0 0-1,0 0 0,1-1 0,-1 0 0,0 1 1,-1-1-1,1 0 0,0-1 0,-1 1 0,1 0 1,3-5-1,2-2 36,0-1 0,-1 0 1,0-1-1,-1 0 0,0 0 1,-1 0-1,7-20 0,-12 72-219,1-20 149,-3 29 23,1-19 8,3 49-1,-2-73 3,1 0-1,0 0 1,1 0-1,0 0 1,0 0-1,0 0 0,1 0 1,0 0-1,0-1 1,1 0-1,0 1 1,5 5-1,-7-10 9,0 1-1,0-1 1,1 0-1,-1 0 0,1 0 1,0 0-1,0 0 1,0-1-1,0 1 1,0-1-1,0 0 1,0 0-1,0 0 0,0 0 1,0-1-1,1 1 1,-1-1-1,0 0 1,1 0-1,-1 0 0,0 0 1,0 0-1,1-1 1,-1 1-1,0-1 1,0 0-1,0 0 0,0 0 1,0-1-1,0 1 1,0-1-1,0 0 1,3-2-1,0 0 24,0 0 0,-1-1-1,1 0 1,-1 0 0,0 0 0,0 0-1,-1-1 1,0 0 0,0 0 0,0 0 0,0 0-1,-1-1 1,0 0 0,2-7 0,-3 4 4,0-1 0,0 1 0,-1-1 0,0 1 1,0-1-1,-2 0 0,1 0 0,-4-14 0,4 24-34,0 1 1,1-1-1,-1 1 0,-1 0 0,1-1 0,0 1 0,0-1 0,0 1 1,0 0-1,0-1 0,0 1 0,0-1 0,0 1 0,-1 0 0,1-1 0,0 1 1,0 0-1,-1-1 0,1 1 0,0 0 0,0-1 0,-1 1 0,1 0 0,0-1 1,-1 1-1,1 0 0,0 0 0,-1 0 0,1-1 0,-1 1 0,1 0 0,0 0 1,-1 0-1,1 0 0,-1 0 0,1 0 0,0 0 0,-1 0 0,1 0 1,-1 0-1,1 0 0,0 0 0,-1 0 0,1 0 0,-1 0 0,1 0 0,-1 0 1,1 0-1,0 1 0,-1-1 0,1 0 0,0 0 0,-1 0 0,1 1 0,0-1 1,-1 0-1,1 1 0,0-1 0,-1 0 0,1 1 0,0-1 0,0 0 0,0 1 1,-1-1-1,1 0 0,0 1 0,0 0 0,-13 27 83,9-14-35,1 0 0,0 0 0,1 0 0,1 0 0,0 27 0,1-38-48,1 0 0,-1 0 0,0 0 0,1-1 0,0 1 0,0 0 0,0 0 0,0-1 0,0 1 0,0 0 0,1-1 0,-1 1 0,1-1 0,0 0 0,0 1-1,0-1 1,0 0 0,0 0 0,0 0 0,0-1 0,1 1 0,-1 0 0,1-1 0,-1 0 0,1 1 0,0-1 0,-1 0 0,1 0 0,0 0 0,0-1 0,0 1-1,-1-1 1,1 0 0,4 0 0,5 1-168,60 0-496,-36-7-2137,-5-9-3765,-14 2-2041</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4:02.974"/>
    </inkml:context>
    <inkml:brush xml:id="br0">
      <inkml:brushProperty name="width" value="0.025" units="cm"/>
      <inkml:brushProperty name="height" value="0.025" units="cm"/>
    </inkml:brush>
  </inkml:definitions>
  <inkml:trace contextRef="#ctx0" brushRef="#br0">65 1 2883,'0'0'16036,"-9"4"-13714,6-2-2158,-1-1-1,1 1 0,0 0 0,0 0 0,0 0 0,0 0 0,0 1 0,0-1 0,0 1 1,1 0-1,-1-1 0,1 1 0,0 0 0,0 1 0,0-1 0,0 0 0,0 1 1,1-1-1,0 1 0,-1-1 0,1 1 0,1-1 0,-1 1 0,0 0 0,1 0 1,0 4-1,0-4-93,1 0 1,-1 0 0,1 0 0,0 0 0,0 0 0,0-1 0,1 1 0,-1 0 0,1 0 0,0-1-1,0 1 1,0-1 0,1 0 0,-1 0 0,1 0 0,0 0 0,0 0 0,0 0 0,0-1 0,0 1 0,1-1-1,-1 0 1,1 0 0,-1 0 0,1 0 0,0-1 0,0 0 0,-1 1 0,1-1 0,0-1 0,5 1-1,-2 1-67,1-1-1,-1 0 1,1-1-1,0 1 1,-1-2-1,1 1 1,0-1 0,-1 0-1,1 0 1,-1-1-1,1 0 1,-1-1-1,0 0 1,0 0-1,0 0 1,7-6-1,25-25-614,-37 31 587,0 1-1,0-1 0,0 1 0,0-1 1,-1 0-1,1 0 0,-1 1 1,1-1-1,-1 0 0,0 0 1,0-1-1,-1 1 0,2-4 1,-19 16-301,14-7 335,1 1 1,0 0-1,0-1 0,0 1 1,1 0-1,-1 0 1,1 1-1,-1-1 0,1 0 1,0 0-1,0 1 1,1-1-1,-1 0 0,1 1 1,-1-1-1,1 0 1,0 1-1,1-1 0,-1 1 1,0-1-1,1 1 1,0-1-1,0 0 0,0 0 1,0 1-1,0-1 1,1 0-1,-1 0 0,1 0 1,0 0-1,0-1 1,0 1-1,0 0 0,1-1 1,-1 1-1,1-1 1,-1 0-1,1 0 0,0 0 1,0 0-1,0 0 1,0-1-1,0 1 0,0-1 1,0 0-1,1 0 1,-1 0-1,0 0 0,6 0 1,-3-1 26,0 0 1,0-1-1,0 0 1,0 0-1,0 0 1,0-1-1,0 1 1,0-1-1,-1-1 1,1 1 0,-1-1-1,1 0 1,-1 0-1,0-1 1,0 0-1,5-5 1,-6 6-107,-1 0 1,0-1 0,0 1 0,0 0-1,-1-1 1,1 0 0,-1 0 0,0 0-1,0 0 1,0 0 0,-1 0 0,1 0-1,-1 0 1,0-1 0,0 1 0,-1-1-1,1 1 1,-1 0 0,0-1 0,0 1-1,0-1 1,-1 1 0,-1-6 0,-7-7-456,8 17 219,1-1 0,-1 1 0,1-1 0,-1 1 0,0-1 0,1 1 0,-1 0 0,1-1 0,-1 1 0,0 0 0,0-1 0,1 1 0,-1 0 0,0 0 0,1 0 0,-1 0 0,0 0-1,0 0 1,1 0 0,-1 0 0,0 0 0,-1 0 0,2 0 99,0 0-1,0 0 0,-1 1 1,1-1-1,0 0 1,-1 0-1,1 0 0,0 0 1,0 1-1,-1-1 0,1 0 1,0 0-1,0 0 1,0 1-1,0-1 0,-1 0 1,1 0-1,0 1 1,0-1-1,0 0 0,0 1 1,0-1-1,0 0 0,-1 0 1,1 1-1,0-1 1,0 0-1,0 1 0,0-1 1,0 0-1,0 1 1,0-1-1,0 0 0,1 1 1,13 14-4133,11-2 496</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4:04.224"/>
    </inkml:context>
    <inkml:brush xml:id="br0">
      <inkml:brushProperty name="width" value="0.025" units="cm"/>
      <inkml:brushProperty name="height" value="0.025" units="cm"/>
    </inkml:brush>
  </inkml:definitions>
  <inkml:trace contextRef="#ctx0" brushRef="#br0">62 279 3651,'0'0'15033,"6"-8"-12540,-3 4-2243,12-21 1413,-20 17-725,-16 6-143,18 3-752,0 1 0,0-1 0,0 0-1,0 1 1,0-1 0,0 1 0,0 0-1,0 0 1,1 0 0,-1 0 0,1 1-1,0-1 1,-1 0 0,1 1 0,0 0-1,0 0 1,1-1 0,-1 1-1,1 0 1,-1 1 0,1-1 0,-1 3-1,1-4 4,0 0 0,0 1 0,1-1 0,-1 0 1,0 1-1,1-1 0,0 0 0,0 1 0,-1-1 0,1 1 0,0-1 0,1 0 0,-1 1 0,0-1 0,1 0 0,0 1 0,-1-1 0,1 0 0,0 1 0,0-1 0,0 0 0,0 0 0,1 0 0,-1 0 0,0 0 0,1 0 0,0-1 0,-1 1 0,1 0 0,0-1 0,2 2 0,4 1-15,0-2 0,0 1 1,0-1-1,0 0 0,0 0 0,0-1 0,1-1 0,-1 1 0,1-1 0,-1 0 1,0-1-1,1 0 0,-1-1 0,0 1 0,0-2 0,11-3 0,-14 4-31,1 0 0,-1 0 0,0 0 0,0-1 0,0 1 0,0-1 0,0 0 0,-1-1 0,1 1 0,-1-1 0,0 0 0,0 0 0,-1-1 0,1 1 0,-1-1 0,0 1 0,0-1 0,0 0 0,-1 0 0,0-1 0,0 1 0,0 0 0,0-1 0,-1 1 0,1-7 0,-2 12 3,0-1 1,1 0 0,-1 0-1,0 0 1,0 0 0,0 0-1,0 0 1,0 0 0,0 0-1,0 0 1,0 0 0,-1 1-1,1-1 1,0 0 0,0 0-1,-1 0 1,1 0 0,-1 0-1,1 0 1,-1 1 0,1-1-1,-1 0 1,1 0 0,-1 1-1,1-1 1,-1 0 0,0 1-1,0-1 1,1 1 0,-1-1-1,0 1 1,0-1 0,0 1-1,0 0 1,1-1 0,-1 1-1,0 0 1,0-1 0,-2 1-1,2 0 4,0 1 0,0-1-1,0 1 1,0-1-1,0 1 1,0 0-1,0-1 1,0 1 0,0 0-1,0 0 1,0 0-1,0 0 1,0-1 0,0 1-1,1 0 1,-1 0-1,0 1 1,1-1 0,-1 0-1,1 0 1,-1 0-1,1 0 1,0 0 0,-1 1-1,1-1 1,0 0-1,0 0 1,0 0 0,0 1-1,0-1 1,0 2-1,0 0-3,0 1 0,1-1 0,-1 0 0,1 1-1,0-1 1,-1 0 0,1 0 0,1 0 0,-1 1-1,0-1 1,1 0 0,0-1 0,-1 1 0,1 0-1,0 0 1,1-1 0,-1 1 0,0-1 0,1 0-1,-1 0 1,1 0 0,0 0 0,0 0 0,0 0 0,0-1-1,0 1 1,0-1 0,0 0 0,0 0 0,0 0-1,1-1 1,-1 1 0,0-1 0,1 1 0,6-1-1,-1 0-417,0 0-1,0 0 1,0-1-1,0 0 1,0-1-1,0 0 1,-1 0-1,1-1 0,0 0 1,-1-1-1,0 0 1,14-8-1,-10 3-768,-1-2 0,1 1-1,-2-1 1,1-1 0,-1 0 0,-1 0-1,-1-1 1,1 0 0,-2 0-1,0-1 1,-1 0 0,0-1 0,5-19-1,-1-15 794,-7 0 3867,-3 48-3324,1 1 1,-1 0-1,0 0 1,0 0-1,0 0 1,0-1-1,0 1 1,0 0-1,0 0 1,0 0 0,0-1-1,0 1 1,0 0-1,0 0 1,-1 0-1,1 0 1,0-1-1,0 1 1,0 0-1,0 0 1,0 0-1,0 0 1,0-1-1,0 1 1,0 0-1,-1 0 1,1 0-1,0 0 1,0 0-1,0-1 1,0 1-1,-1 0 1,1 0-1,0 0 1,0 0-1,0 0 1,0 0-1,-1 0 1,1 0-1,0 0 1,0 0-1,0 0 1,-1 0-1,1 0 1,0 0 0,0 0-1,0 0 1,0 0-1,-1 0 1,1 0-1,0 0 1,0 0-1,-1 0 1,-12 10 2541,-8 12-1559,10-5-811,1 1 0,1-1 0,1 2 0,1-1 0,0 1 0,1 0 0,1 0 0,-4 38 0,3 11-508,4 86 0,2-96 257,18-76-676,3-25-289,-3-2 0,18-63 0,-22 64-93,0 1-1,38-73 1,-21 72 2974,-29 42-1800,0 0 0,0 0 1,0-1-1,0 1 0,1 0 1,-1 1-1,0-1 0,1 0 1,-1 1-1,1-1 0,0 1 0,0 0 1,-1 0-1,1 0 0,4-1 1,-6 2 93,-12 16 186,2-3-326,1 1-1,0 0 1,1 1 0,0-1-1,2 1 1,-1 1-1,2-1 1,-5 28-1,5-16 310,1 0-1,2 0 0,1 0 0,4 39 1,-3-59-431,0 1 0,1 0 1,1-1-1,-1 1 0,1-1 1,4 8-1,-6-13-7,0 0 1,0 0-1,0 1 1,1-1-1,-1 0 0,0 0 1,1 0-1,0-1 1,-1 1-1,1 0 0,0-1 1,0 1-1,0-1 1,0 1-1,0-1 0,1 0 1,-1 0-1,0 0 1,0 0-1,1 0 0,-1-1 1,4 1-1,-5-1 23,-1 0-1,1-1 1,-1 1 0,1-1-1,-1 0 1,1 1-1,-1-1 1,1 1 0,-1-1-1,0 0 1,1 1-1,-1-1 1,0 0 0,1 1-1,-1-1 1,0 0-1,0 0 1,0 1 0,0-1-1,0 0 1,0 1-1,0-1 1,0 0-1,0 0 1,0 0 0,0-27 110,0 23-71,-1-5-80,-1 1 1,0 0-1,0-1 1,-1 1 0,0 1-1,-1-1 1,1 0-1,-2 1 1,1-1 0,-9-10-1,-15-32-369,28 51 378,0 0-1,0 0 1,-1-1 0,1 1 0,0 0 0,0-1 0,0 1 0,0 0 0,0-1 0,0 1 0,0 0 0,0 0 0,1-1 0,-1 1 0,0 0 0,0-1 0,0 1 0,0 0 0,0 0 0,0-1 0,1 1 0,-1 0 0,0 0 0,0-1 0,0 1 0,1 0 0,-1 0 0,0-1 0,0 1 0,0 0 0,1 0 0,-1 0 0,0 0 0,1-1 0,-1 1 0,0 0 0,0 0 0,1 0 0,-1 0 0,1 0 0,21-4 144,26 6 29,-46-2-170,52 7 35,-41-4-51,1 0 0,-1-2 0,1 0 0,-1 0 0,1-1 0,-1 0-1,25-5 1,-33 2-13,1 0 1,-1-1-1,0 0 0,0 1 0,0-2 0,0 1 0,0 0 1,-1-1-1,0 0 0,0 0 0,0 0 0,-1-1 0,0 1 1,0-1-1,0 0 0,-1 0 0,0 0 0,0 0 0,0 0 0,1-11 1,-3 17 17,0-1 0,0 1 1,0 0-1,0 0 1,0-1-1,0 1 1,0 0-1,0-1 1,0 1-1,0 0 0,0 0 1,0-1-1,0 1 1,0 0-1,0-1 1,0 1-1,0 0 1,0 0-1,-1-1 0,1 1 1,0 0-1,0 0 1,0-1-1,-1 1 1,1 0-1,0 0 1,0 0-1,0-1 0,-1 1 1,1 0-1,0 0 1,-1 0-1,1 0 1,0 0-1,0-1 0,-1 1 1,1 0-1,0 0 1,-1 0-1,1 0 1,0 0-1,0 0 1,-1 0-1,1 0 0,-17 9-6,-12 16 102,26-21-61,-1 1 0,1-1 0,0 1 1,1 0-1,-1 0 0,1 0 1,0 0-1,0 0 0,0 1 0,1-1 1,0 1-1,0-1 0,-1 9 1,2-12-23,0 0 0,0 1 0,1-1 1,-1 0-1,0 0 0,1 0 1,-1 0-1,1 0 0,0 0 0,0 0 1,0 0-1,0 0 0,0 0 1,0 0-1,0 0 0,1-1 0,-1 1 1,1 0-1,-1-1 0,1 1 1,-1-1-1,1 0 0,0 0 0,0 1 1,0-1-1,0 0 0,0 0 0,0-1 1,0 1-1,0 0 0,0-1 1,0 1-1,0-1 0,0 0 0,4 1 1,7-1-59,-1 1 0,1-2 1,-1 1-1,1-2 0,-1 0 1,0 0-1,19-7 0,2-3-828,43-23-1,-64 29 770,-12 5 135,1 1 0,-1 0 0,0 0 0,1 0 0,-1 0 0,0 0 0,1-1 0,-1 1 0,1 0 0,-1 0 0,0 0 0,1 0 0,-1 0 0,0 0 0,1 0 0,-1 0 0,1 1 0,-1-1 0,0 0 0,1 0 1,-1 0-1,0 0 0,1 0 0,-1 1 0,0-1 0,1 0 0,-1 0 0,0 0 0,1 1 0,-1-1 0,0 0 0,0 1 0,1-1 0,-1 0 0,0 0 0,0 1 0,8 18 797,-7-16-767,0 0 0,0 0 0,0 0 1,0-1-1,0 1 0,1 0 0,-1-1 1,4 5-1,-1-4-106,-1-1 0,0 0 0,1 0 0,-1 0 0,1 0 1,-1-1-1,1 1 0,0-1 0,-1 0 0,1 0 0,7 1 0,25-4-5741,-6-10-4999</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4:05.358"/>
    </inkml:context>
    <inkml:brush xml:id="br0">
      <inkml:brushProperty name="width" value="0.025" units="cm"/>
      <inkml:brushProperty name="height" value="0.025" units="cm"/>
    </inkml:brush>
  </inkml:definitions>
  <inkml:trace contextRef="#ctx0" brushRef="#br0">77 136 8552,'2'-2'603,"-1"0"0,0 1 0,0-1 0,0 0 0,0 0 0,0 0 1,0 0-1,0 1 0,-1-1 0,1-1 0,-1 1 0,1 0 0,-1 0 0,0-3 0,0 4-395,0 0 1,0 0-1,0 0 1,0 0-1,-1 0 1,1 0-1,0 1 1,-1-1-1,1 0 0,-1 0 1,1 0-1,-1 0 1,1 1-1,-1-1 1,0 0-1,1 1 1,-1-1-1,0 0 0,1 1 1,-1-1-1,0 1 1,-1-1-1,0 0-151,0 1-1,0-1 1,0 1 0,0 0-1,0-1 1,0 1-1,0 0 1,1 0-1,-1 1 1,0-1 0,0 0-1,0 1 1,0-1-1,0 1 1,0-1 0,0 1-1,1 0 1,-1 0-1,0 0 1,1 0 0,-1 0-1,0 0 1,1 0-1,0 1 1,-1-1 0,1 1-1,0-1 1,-3 4-1,1 0-13,0 0 0,0 0-1,1 1 1,-1-1 0,1 1-1,0-1 1,1 1-1,-2 9 1,3-14-28,-1 0 1,1 1-1,0-1 0,-1 1 1,1-1-1,0 1 0,0-1 1,0 1-1,0-1 1,0 0-1,1 1 0,-1-1 1,0 1-1,1-1 0,-1 1 1,1-1-1,-1 0 0,1 1 1,0-1-1,0 0 0,-1 0 1,1 0-1,0 1 0,0-1 1,0 0-1,0 0 0,0 0 1,1 0-1,-1-1 1,0 1-1,0 0 0,1 0 1,-1-1-1,0 1 0,1-1 1,-1 1-1,0-1 0,4 1 1,5-1-22,0 0 1,0 0 0,0-1-1,0 0 1,0-1 0,0 0-1,0-1 1,0 0-1,0 0 1,-1-1 0,0 0-1,0-1 1,16-11 0,-10 6-70,-1-1 0,0-1 1,-1 0-1,-1-1 0,0 0 0,0-1 1,10-17-1,-20 28 93,-1 0 0,1 1 0,-1-1 0,0 0-1,0-1 1,0 1 0,0 0 0,-1 0 0,1-5 0,-5 2 286,-10 18-24,7-2-118,0 0 0,0 1 0,1-1 0,1 1 0,-7 19 0,10-24-90,0 0 0,0-1 0,1 1 0,0 0 0,0 0 0,0 0 0,1 0 0,0 0 0,0 1 1,1-1-1,-1 0 0,1 0 0,3 9 0,-2-12-59,-1-1 0,0 1 0,1-1 0,-1 0 0,1 0 0,0 0 0,0 0 0,0 0 0,0 0 1,0-1-1,0 1 0,0 0 0,1-1 0,-1 0 0,0 0 0,1 0 0,-1 0 0,1 0 0,0 0 0,-1 0 0,1-1 0,-1 1 0,1-1 0,0 0 0,0 0 1,-1 0-1,1 0 0,0 0 0,-1-1 0,1 1 0,0-1 0,3-1 0,0 0-14,1 1 1,-1-2-1,0 1 0,0 0 0,0-1 1,-1 0-1,1-1 0,-1 1 1,0-1-1,0 0 0,0 0 0,8-9 1,-11 9-30,1 0 0,-1 0 0,-1 0 0,1-1 1,0 1-1,-1 0 0,0-1 0,0 1 0,0-1 0,-1 1 1,0-1-1,1 1 0,-2-7 0,1 10 18,0 0 0,0 0 0,-1-1-1,1 1 1,0 0 0,-1 0 0,1 0 0,-1-1 0,1 1-1,-1 0 1,1 0 0,-1 0 0,0 0 0,0 0-1,0 0 1,1 0 0,-1 0 0,0 0 0,0 1 0,-1-2-1,0 2 5,0-1 0,1 1 0,-1-1 0,0 1 1,1 0-1,-1 0 0,0 0 0,0 0 0,1 0 0,-1 0 0,0 1 0,1-1 0,-1 0 0,0 1 0,1-1 0,-1 1 0,1 0 0,-1-1 0,-2 3 0,2-2 18,0 0 0,0 1 0,1 0 0,-1-1 0,0 1 0,0 0 0,1 0 0,-1 0 0,1 0 0,0 0 0,-1 0 0,1 0 0,0 1 0,0-1 0,1 0 0,-1 1 0,0-1 0,1 0 0,-1 1 0,1-1-1,0 1 1,0-1 0,0 1 0,0-1 0,0 1 0,0-1 0,1 1 0,-1-1 0,1 0 0,0 1 0,0-1 0,0 0 0,0 1 0,0-1 0,0 0 0,1 0 0,-1 0 0,1 0 0,-1 0 0,1 0 0,0-1 0,0 1 0,-1 0 0,1-1 0,5 3 0,10 3 3,0 0 1,1-2-1,-1 0 0,1 0 1,1-2-1,-1 0 0,0-2 1,1 0-1,-1 0 0,1-2 1,25-4-1,-41 5 44,-1-1 1,1 0-1,-1 1 1,1-1-1,-1 0 0,0 0 1,1-1-1,-1 1 0,0 0 1,1-1-1,-1 1 0,0-1 1,0 0-1,-1 0 0,1 0 1,0 0-1,0 0 0,-1 0 1,0 0-1,1-1 0,-1 1 1,0 0-1,0-1 0,0 1 1,0-1-1,0 1 0,-1-1 1,1-4-1,1-9 453,-1 1-1,-1-1 1,-2-30 0,-1-1-667,4 46 137,-1-1 1,0 1-1,1 0 1,-1-1-1,1 1 1,-1 0-1,1 0 1,0 0-1,-1-1 1,1 1-1,0 0 1,0 0-1,0 0 1,0 0-1,0 0 1,0 1-1,0-1 1,0 0-1,0 0 1,0 1-1,1-1 1,-1 0-1,0 1 1,0-1-1,1 1 1,-1 0-1,0-1 1,1 1-1,-1 0 1,0 0-1,1 0 1,-1 0-1,0 0 1,1 0-1,1 0 1,55 8-2270,-50-7 1751,50 10-3919,-17-7-1768,15 0-9699</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4:06.210"/>
    </inkml:context>
    <inkml:brush xml:id="br0">
      <inkml:brushProperty name="width" value="0.025" units="cm"/>
      <inkml:brushProperty name="height" value="0.025" units="cm"/>
    </inkml:brush>
  </inkml:definitions>
  <inkml:trace contextRef="#ctx0" brushRef="#br0">70 72 3491,'0'-1'931,"0"-1"-1,0 1 1,0-1-1,0 1 1,0-1-1,-1 1 0,1-1 1,0 1-1,-1-1 1,1 1-1,-1 0 1,1-1-1,-1 1 1,-1-2-1,1 2-734,1 1-1,0-1 1,-1 1 0,1 0 0,-1 0-1,1-1 1,-1 1 0,1 0-1,-1 0 1,1 0 0,-1 0 0,1-1-1,-1 1 1,1 0 0,-1 0 0,1 0-1,-1 0 1,1 0 0,-1 0-1,1 0 1,-1 0 0,0 1 0,1-1-1,-1 0 1,1 0 0,-1 0-1,0 1 1,-1 0-73,0 1 0,-1-1 0,1 1-1,0 0 1,0 0 0,0 0 0,0 0 0,0 0-1,0 1 1,0-1 0,1 0 0,-1 1 0,-1 3-1,-1 4-25,1 1-1,0-1 0,0 0 0,1 1 1,1 0-1,-1 18 0,1-26-71,1-1 0,0 1 0,0-1 0,0 1 0,0-1 0,0 1 0,1-1 0,-1 1 0,1-1-1,-1 1 1,1-1 0,0 1 0,0-1 0,0 0 0,1 0 0,-1 1 0,0-1 0,1 0 0,-1 0 0,1 0 0,0-1 0,0 1 0,0 0-1,0-1 1,0 1 0,0-1 0,0 1 0,0-1 0,0 0 0,1 0 0,-1 0 0,1 0 0,3 0 0,0 0-19,0-1 1,0 0-1,0 0 0,0-1 1,0 0-1,0 0 1,0 0-1,0-1 1,0 0-1,-1 0 0,1 0 1,-1-1-1,1 1 1,-1-2-1,0 1 1,0 0-1,0-1 0,-1 0 1,1 0-1,-1 0 1,0-1-1,0 0 0,-1 1 1,7-12-1,-3 5-9,-1-1 0,-1 0 1,1 0-1,-2-1 0,0 1 0,0-1 0,-1 0 0,-1 0 0,0 0 0,0-19 0,-2 32 7,0 0 1,0-1-1,1 1 0,-1 0 1,0-1-1,0 1 0,0 0 1,0-1-1,0 1 0,0 0 1,0 0-1,0-1 0,0 1 1,0 0-1,-1-1 0,1 1 1,0 0-1,0-1 1,0 1-1,0 0 0,0 0 1,0-1-1,-1 1 0,1 0 1,0 0-1,0-1 0,0 1 1,-1 0-1,1 0 0,0 0 1,0-1-1,-1 1 0,1 0 1,0 0-1,0 0 1,-1 0-1,1 0 0,0-1 1,-1 1-1,1 0 0,0 0 1,-1 0-1,1 0 0,0 0 1,0 0-1,-1 0 0,1 0 1,0 0-1,-1 0 0,1 0 1,-1 0-1,-12 12 64,9-3-37,0-1 0,0 1 1,1-1-1,1 1 0,-1 0 1,1 0-1,1 1 0,-1 11 1,0 4 227,4 49 0,-1-70-217,0 1 1,0 0-1,0-1 0,0 1 0,1-1 0,-1 0 0,1 1 0,1-1 0,-1 0 1,0 0-1,1 0 0,0-1 0,0 1 0,0 0 0,0-1 0,0 0 1,1 0-1,0 0 0,-1 0 0,1-1 0,0 1 0,0-1 0,1 0 1,-1 0-1,0-1 0,1 1 0,8 1 0,-9-2-130,0-1 0,0 1 0,0-1 0,0 0 0,0 0 0,1-1 0,-1 1 0,0-1 0,0 0 0,0 0 0,0 0 0,0-1 0,6-2 0,-7 2-340,1 0 1,-1-1 0,1 1-1,-1-1 1,0 0-1,0 0 1,-1 0-1,1 0 1,0-1-1,-1 1 1,0-1-1,0 1 1,0-1-1,0 0 1,1-6-1,4-19-6079,-4-3-4186</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4:07.244"/>
    </inkml:context>
    <inkml:brush xml:id="br0">
      <inkml:brushProperty name="width" value="0.025" units="cm"/>
      <inkml:brushProperty name="height" value="0.025" units="cm"/>
    </inkml:brush>
  </inkml:definitions>
  <inkml:trace contextRef="#ctx0" brushRef="#br0">3 1 15727,'0'0'4794,"0"8"-2904,-1 35 12,-1 48-557,3-82-1339,-1 0 1,2 0-1,-1 0 1,1 0-1,0-1 1,1 1-1,7 14 1,-10-22-72,0 0 0,1 0 0,0 0 1,-1-1-1,1 1 0,-1 0 0,1 0 1,0 0-1,0-1 0,-1 1 0,1 0 1,0-1-1,0 1 0,0-1 0,0 1 1,0-1-1,0 1 0,-1-1 0,1 0 1,0 1-1,0-1 0,0 0 0,1 0 0,-1 0 1,0 0-1,0 0 0,0 0 0,0 0 1,0 0-1,0 0 0,0 0 0,0-1 1,0 1-1,0 0 0,0-1 0,0 1 1,-1 0-1,1-1 0,0 0 0,0 1 1,0-1-1,0 1 0,0-1 0,-1 0 1,1 0-1,0 1 0,-1-1 0,1 0 1,-1 0-1,2-1 0,1-2-422,1-1 0,-1 1 0,0-1-1,0 1 1,0-1 0,0 0 0,-1 0 0,2-6-1,-3 8 320,-1 0-1,1 0 1,-1 0-1,0 0 0,1 0 1,-1 0-1,-1 0 1,1 0-1,0 0 1,-1 0-1,0 0 0,-1-4 1,2 7 164,0-1 0,0 1 0,0 0 0,-1 0 1,1-1-1,0 1 0,0 0 0,0 0 0,-1 0 0,1-1 0,0 1 1,0 0-1,0 0 0,-1 0 0,1 0 0,0-1 0,0 1 1,-1 0-1,1 0 0,0 0 0,-1 0 0,1 0 0,0 0 1,0 0-1,-1 0 0,1 0 0,0 0 0,-1 0 0,1 0 0,0 0 1,0 0-1,-1 0 0,1 0 0,0 0 0,-1 0 0,1 0 1,0 1-1,0-1 0,-1 0 0,-14 21 1052,11-13-481,0-1 0,0 1-1,1 1 1,0-1 0,0 0 0,1 1-1,0-1 1,1 1 0,0 0 0,0-1-1,1 14 1,1-21-508,0 0-1,-1 0 1,1-1 0,0 1-1,0 0 1,-1 0-1,1-1 1,0 1 0,0-1-1,0 1 1,0-1 0,0 1-1,0-1 1,0 1-1,0-1 1,0 0 0,0 0-1,0 1 1,0-1-1,0 0 1,0 0 0,0 0-1,0 0 1,1-1-1,35 1 288,-28-1-310,34-1 16,-33 0-45,-1 1 0,1 1 0,-1 0 0,1 0 0,-1 1 1,1 0-1,-1 0 0,0 1 0,18 6 0,-24-7 17,0 0 0,-1 0 0,1 0-1,0 0 1,-1 0 0,1-1 0,0 0-1,0 1 1,0-1 0,0 0 0,-1 0 0,1-1-1,0 1 1,0-1 0,-1 1 0,1-1 0,0 0-1,0 0 1,-1 0 0,1 0 0,-1 0 0,1-1-1,-1 1 1,0-1 0,3-2 0,-2 1-11,0 0 1,-1 0-1,1 0 1,-1 0-1,0-1 1,0 1 0,0-1-1,0 0 1,-1 1-1,1-1 1,-1 0-1,0 0 1,0 0-1,-1 0 1,1 0-1,-1-8 1,1 13-155,-1-1 0,0 1 0,0-1 0,0 1 0,0-1 0,0 1 1,0-1-1,0 1 0,0-1 0,0 1 0,0 0 0,0-1 0,-1 1 0,1-1 0,0 1 0,0-1 0,0 1 0,-1-1 1,1 1-1,0-1 0,0 0 0,-1 1 0,1-1 0,-1 1 0,1-1 0,0 0 0,-1 1 0,1-1 0,-1 0 0,1 1 1,-1-1-1,1 0 0,-1 0 0,1 0 0,-1 1 0,1-1 0,-1 0 0,1 0 0,-1 0 0,1 0 0,-1 0 0,1 0 1,-1 0-1,1 0 0,-1 0 0,1 0 0,-1 0 0,1 0 0,-1 0 0,1-1 0,-1 1 0,1 0 0,-1 0 0,1 0 1,-1-1-1,1 1 0,-1-1 0,5 4-306,0-1-1,1 1 1,-1-1-1,1 0 1,-1-1 0,1 1-1,0-1 1,0 0 0,0 0-1,0-1 1,0 1 0,0-1-1,6 0 1,-1 0-496,0-1 0,0 0 0,0 0 0,-1-1 0,20-5 0,-24 4 1035,0 1-1,0-1 0,-1 1 0,1-1 1,-1-1-1,9-6 0,-12 9 515,0 0 0,0-1 0,0 1 0,0 0 0,0-1 0,0 1 0,0-1 0,0 1 0,0-1 0,-1 0 0,1 1 0,-1-1 0,1 0 0,-1 1 0,1-4 0,-2 5-465,1 0-1,-1-1 0,1 1 0,0 0 0,-1 0 1,1 0-1,-1 0 0,1-1 0,-1 1 1,1 0-1,0 0 0,-1 0 0,1 0 0,-1 0 1,1 0-1,-1 0 0,1 0 0,-1 0 1,1 1-1,0-1 0,-1 0 0,1 0 0,-1 0 1,1 0-1,0 1 0,-1-1 0,1 0 1,-1 0-1,1 1 0,0-1 0,-1 0 0,1 1 1,0-1-1,0 0 0,-1 1 0,1-1 1,0 0-1,-1 1 0,-16 13 548,16-13-492,0 1-93,-1 0 0,0 0 0,1 1 0,-1-1 0,1 0 0,0 1 0,0 0 0,0-1 0,0 1 0,0 0 0,0-1 0,1 1 0,-1 0 0,1 0 0,0-1 0,0 1 0,0 0 0,0 0 0,1 0 0,0 3 0,0-4-76,-1 0-1,1 0 1,0 0-1,0-1 1,1 1-1,-1 0 1,0-1-1,1 1 0,-1-1 1,0 1-1,1-1 1,0 0-1,-1 0 1,1 1-1,0-1 1,0 0-1,0-1 0,-1 1 1,1 0-1,0 0 1,0-1-1,0 1 1,0-1-1,0 0 1,0 1-1,4-1 0,3-1-67,-1 0-1,1 0 1,0-1-1,-1 0 0,0 0 1,1-1-1,-1 0 0,0-1 1,0 1-1,-1-2 0,1 1 1,-1-1-1,0 0 0,0 0 1,-1-1-1,1 0 1,-1 0-1,0-1 0,-1 0 1,0 0-1,0 0 0,0 0 1,-1-1-1,6-16 0,-13 35 967,-1-2-641,1 0 1,0 0 0,1 1 0,0-1 0,-1 14 0,3-21-274,0 0 1,0-1 0,0 1 0,0 0 0,0 0 0,1 0 0,-1 0 0,1-1 0,-1 1 0,1 0 0,0-1-1,-1 1 1,1 0 0,0-1 0,0 1 0,0-1 0,0 1 0,0-1 0,1 1 0,-1-1 0,0 0 0,1 0-1,-1 1 1,1-1 0,-1 0 0,1 0 0,-1-1 0,1 1 0,0 0 0,0 0 0,-1-1 0,1 1-1,0-1 1,0 0 0,0 1 0,-1-1 0,3 0 0,9 0-135,0 0 0,0-1 1,-1 0-1,1-1 0,0-1 0,-1 0 0,0 0 0,0-1 1,23-11-1,6-1-176,-40 15 312,0 1 0,0-1 0,0 1 0,0 0 0,0-1-1,0 1 1,0 0 0,0 0 0,0 0 0,0 0 0,0 0 0,0 0 0,0 0-1,0 0 1,0 0 0,0 1 0,0-1 0,0 0 0,0 1 0,0-1 0,0 1-1,0-1 1,0 1 0,0-1 0,0 1 0,0-1 0,-1 1 0,1 0 0,0 0-1,15 32 424,-15-30-409,0 1-1,0 0 0,0-1 1,1 0-1,-1 1 0,1-1 0,0 0 1,0 0-1,0 0 0,0 0 1,1 0-1,-1 0 0,6 3 1,-4-4-46,1 0 1,-1-1 0,1 1-1,0-1 1,0 0-1,0 0 1,0-1 0,0 0-1,0 0 1,0 0-1,0 0 1,0-1 0,-1 1-1,1-1 1,0-1-1,0 1 1,0-1 0,-1 1-1,1-1 1,-1-1-1,1 1 1,7-6-1,-9 5-442,1 1-1,-1-1 1,1 0-1,-1 0 1,0 0-1,0 0 1,-1-1-1,1 1 1,-1-1-1,0 0 1,0 1-1,0-1 1,0 0-1,0 0 1,-1 0-1,2-7 1,-2-16-5438</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4:07.574"/>
    </inkml:context>
    <inkml:brush xml:id="br0">
      <inkml:brushProperty name="width" value="0.025" units="cm"/>
      <inkml:brushProperty name="height" value="0.025" units="cm"/>
    </inkml:brush>
  </inkml:definitions>
  <inkml:trace contextRef="#ctx0" brushRef="#br0">1 0 15054,'0'0'7527,"56"11"-7911,-31-10-2915,-2 2-5509</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4:07.904"/>
    </inkml:context>
    <inkml:brush xml:id="br0">
      <inkml:brushProperty name="width" value="0.025" units="cm"/>
      <inkml:brushProperty name="height" value="0.025" units="cm"/>
    </inkml:brush>
  </inkml:definitions>
  <inkml:trace contextRef="#ctx0" brushRef="#br0">10 95 12332,'0'0'8771,"10"-2"-7592,-1 1-874,7-2 178,-1 0 1,1 0 0,20-8 0,-34 10-419,1 0 0,-1 1 1,1-1-1,-1 0 0,1-1 0,-1 1 0,0 0 1,1-1-1,-1 1 0,0-1 0,0 0 1,0 1-1,0-1 0,0 0 0,-1 0 0,1-1 1,-1 1-1,1 0 0,-1 0 0,0-1 0,1 1 1,-1-1-1,-1 1 0,1-1 0,0 0 1,-1 1-1,1-1 0,-1 0 0,1-3 0,-2 5-58,0 0 0,1 0-1,-1 1 1,0-1-1,0 0 1,1 1-1,-1-1 1,0 0 0,0 1-1,0-1 1,0 1-1,0 0 1,0-1-1,0 1 1,0 0 0,0-1-1,0 1 1,0 0-1,0 0 1,0 0 0,0 0-1,0 0 1,0 0-1,0 0 1,0 0-1,0 0 1,-1 1 0,-32 4-58,28-1 57,-1-1 0,1 1 1,-1 0-1,1 1 0,0-1 0,1 1 1,-1 0-1,1 1 0,0-1 1,0 1-1,1 0 0,-1 0 0,1 1 1,1-1-1,-1 1 0,1 0 0,1 0 1,-1 0-1,1 0 0,0 0 0,1 1 1,-2 7-1,3-13 9,0 0-1,0-1 1,0 1-1,0 0 1,1 0-1,-1-1 1,0 1 0,1-1-1,-1 1 1,1 0-1,-1-1 1,1 1-1,0-1 1,0 1 0,0-1-1,0 0 1,0 1-1,0-1 1,0 0-1,0 1 1,0-1-1,2 1 1,1 0-1,-1 0 0,1 0-1,0 0 1,0 0 0,0-1-1,0 1 1,0-1 0,8 1 0,4 0-416,0-1 0,0-1 1,27-2-1,12-9-3329,0-12-3316</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4:08.453"/>
    </inkml:context>
    <inkml:brush xml:id="br0">
      <inkml:brushProperty name="width" value="0.025" units="cm"/>
      <inkml:brushProperty name="height" value="0.025" units="cm"/>
    </inkml:brush>
  </inkml:definitions>
  <inkml:trace contextRef="#ctx0" brushRef="#br0">237 47 8840,'0'0'12140,"-12"-8"-10437,12 8-1697,-9-6 176,1 1 1,-1 0-1,0 0 1,0 1-1,-13-5 1,18 8-163,0 0 0,0 0 1,-1 0-1,1 1 0,0 0 0,0-1 1,-1 2-1,1-1 0,0 0 0,0 1 1,0 0-1,0 0 0,-1 0 1,1 0-1,0 1 0,1-1 0,-1 1 1,0 0-1,0 0 0,-3 3 1,1 0-13,0 0 1,1 0 0,-1 1-1,1-1 1,0 1 0,1 0 0,-1 1-1,1-1 1,1 1 0,-1 0-1,1 0 1,0 0 0,1 0 0,-1 0-1,2 1 1,-1-1 0,1 1-1,-1 10 1,2-17-4,0 0-1,0 0 1,0 1 0,0-1 0,0 0-1,1 0 1,-1 0 0,0 1 0,1-1-1,-1 0 1,1 0 0,-1 0-1,1 0 1,0 0 0,-1 0 0,1 0-1,0 0 1,0 0 0,-1 0-1,1 0 1,0-1 0,0 1 0,0 0-1,2 1 1,1-1 6,-1 1 0,0-1 0,1 0 0,0 0 1,-1 0-1,1 0 0,0-1 0,5 1 0,4-1 17,1-1 1,-1 0-1,26-6 0,-11-2-505,-1-2 0,0 0 0,49-30 0,-48 26 543,-10 10 867,-10 15-86,-11 31 550,1-2-452,3-38-908,0 0 1,1 0 0,-1 0-1,1 0 1,-1 0 0,1 0-1,-1-1 1,1 1 0,-1-1-1,1 1 1,0-1 0,-1 1-1,1-1 1,0 0 0,0 0-1,-1 0 1,1 0 0,0 0-1,1-1 1,37-1 84,48-17-314,-66 13 98,0 1 1,0 1 0,40-2-1,-61 6 134,0 0 0,0 0 0,0 0-1,0 0 1,0 1 0,0-1 0,0 0 0,0 1-1,0-1 1,0 0 0,0 1 0,0-1 0,-1 1 0,1 0-1,0-1 1,0 1 0,0 0 0,-1-1 0,1 1-1,0 0 1,-1 0 0,1 0 0,-1 0 0,1-1-1,-1 1 1,1 0 0,-1 0 0,1 2 0,-1-2-38,1 0 0,-1 0 0,1 0 0,-1 0 0,1 1 0,0-1 0,-1 0 0,1 0-1,0 0 1,0 0 0,0 0 0,0-1 0,0 1 0,0 0 0,0 0 0,0-1 0,0 1 0,0 0 0,0-1 0,0 1 0,0-1 0,1 0 0,-1 1 0,0-1 0,0 0 0,1 0 0,-1 1 0,3-1 0,13-3-2082,-5-4-2219,2-11-6074</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4:09.447"/>
    </inkml:context>
    <inkml:brush xml:id="br0">
      <inkml:brushProperty name="width" value="0.025" units="cm"/>
      <inkml:brushProperty name="height" value="0.025" units="cm"/>
    </inkml:brush>
  </inkml:definitions>
  <inkml:trace contextRef="#ctx0" brushRef="#br0">143 85 4420,'0'0'15006,"-8"7"-13260,0 0-1376,2 1 0,-1-1 0,1 1 0,0 1 0,1-1 0,0 1 0,0 0 0,1 0 0,0 0 0,1 1 0,-1-1 0,-2 18 0,5-22-195,-7 51 1133,8-52-1257,-1 1 0,1-1 0,0 0 0,0 0 0,1 1 0,-1-1 0,1 0 0,0 0 0,0 0 0,3 7 1,-4-11-67,0 1 1,0-1-1,0 1 1,0-1-1,1 0 1,-1 1-1,0-1 1,0 1-1,1-1 1,-1 0-1,0 1 1,0-1-1,1 0 1,-1 1-1,0-1 1,1 0-1,-1 1 1,0-1-1,1 0 1,-1 0-1,1 0 1,-1 1-1,1-1 1,-1 0-1,0 0 1,1 0-1,-1 0 1,1 0-1,-1 0 1,1 0 0,4-12-1831,-7-25-2588,-29-23 619,-7-13 2603,37 68 1292,-1 1 0,1-1 0,0 1 0,0-1 0,0 1 0,1-1 0,-1 0-1,1 1 1,0-1 0,1 0 0,-1 1 0,1-1 0,0 0 0,1-5 0,0 6 93,1 0-1,-1 0 1,1 1 0,0-1 0,0 1 0,0-1 0,0 1 0,0 0 0,1 0 0,-1 0 0,1 1 0,0-1 0,0 1 0,0 0 0,5-2 0,6-2 361,0 0 0,31-7 0,-34 10-248,-1 1 0,1 0 0,0 1 0,0 0 0,18 1 0,-28 0-224,0 0-1,0 1 1,1-1-1,-1 0 1,0 1-1,0 0 1,0-1-1,0 1 1,0 0-1,0 0 1,0 0-1,0 0 0,0 1 1,0-1-1,-1 0 1,1 1-1,0-1 1,-1 1-1,1 0 1,-1-1-1,0 1 1,1 0-1,-1 0 1,0 0-1,0 0 1,0 0-1,0 0 1,-1 0-1,1 0 1,-1 1-1,1-1 1,-1 0-1,0 0 1,0 0-1,0 5 0,-1 2 102,0 0-1,-1 0 0,0 0 0,0 0 0,-1 0 0,0-1 1,-1 1-1,0-1 0,0 0 0,-1 0 0,0 0 0,-11 13 0,8-10-24,0 0 0,1 0-1,0 1 1,1 0-1,-5 14 1,10-25-128,1 0 0,0 0 0,-1 0 0,1 0 0,0 0 1,0 0-1,-1 0 0,1 0 0,0 0 0,0 0 0,0 0 1,0 0-1,0 0 0,1 0 0,-1 0 0,0 0 0,0 0 1,1 0-1,-1 0 0,0 0 0,1 0 0,-1-1 0,1 1 1,0 0-1,-1 0 0,1 0 0,-1-1 0,1 1 0,0 0 1,1 1-1,1-1-1,-1 0 1,1 0-1,0 0 0,-1 0 1,1-1-1,0 1 1,0-1-1,0 1 0,-1-1 1,1 0-1,4-1 1,3 1-36,1-2-1,0 0 1,-1 0 0,0 0 0,16-7 0,-12 2-132,-1 0 1,0-1 0,19-16-1,-27 21 140,0-1 0,-1-1-1,1 1 1,-1-1 0,0 0 0,0 0-1,-1 0 1,1 0 0,-1-1 0,0 1-1,2-9 1,-5 1 134,-11 21-119,-11 21 10,19-23 7,0 0 1,1 0-1,0 1 0,0-1 1,0 0-1,1 1 0,-1 8 1,2-14-13,0 1 1,0-1 0,0 1 0,0-1 0,0 1 0,0 0 0,0-1-1,1 0 1,-1 1 0,0-1 0,1 1 0,-1-1 0,1 1 0,0-1-1,-1 0 1,1 1 0,0-1 0,0 0 0,0 0 0,0 1 0,0-1-1,0 0 1,0 0 0,0 0 0,0 0 0,0 0 0,1-1 0,-1 1-1,0 0 1,1-1 0,-1 1 0,1-1 0,-1 1 0,1-1 0,1 1-1,3-1 5,-1 1 0,1-1 0,-1-1-1,0 1 1,1-1 0,-1 0-1,0 0 1,0 0 0,1-1-1,-1 0 1,0 0 0,-1 0-1,1-1 1,0 1 0,-1-1-1,1 0 1,7-8 0,-3 3-20,0-1 0,-1-1-1,0 0 1,-1 0 0,0-1 0,9-18 0,-7 11-53,-13 25-81,-12 33 154,15-36-19,-1 1-1,1-1 1,1 1-1,-1-1 1,1 1-1,0 0 1,0-1-1,0 1 1,1-1 0,-1 1-1,3 8 1,-2-12-224,0 1 0,0 0 0,1-1 1,-1 1-1,0-1 0,0 0 0,1 0 1,-1 1-1,0-1 0,1 0 0,0 0 1,-1 0-1,1 0 0,-1 0 0,1-1 0,0 1 1,0 0-1,-1-1 0,1 0 0,0 1 1,0-1-1,0 0 0,0 0 0,-1 0 1,1 0-1,0 0 0,0 0 0,0 0 1,0-1-1,3 0 0,20-8-6278,3-10-3309</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4:09.812"/>
    </inkml:context>
    <inkml:brush xml:id="br0">
      <inkml:brushProperty name="width" value="0.025" units="cm"/>
      <inkml:brushProperty name="height" value="0.025" units="cm"/>
    </inkml:brush>
  </inkml:definitions>
  <inkml:trace contextRef="#ctx0" brushRef="#br0">162 1 13997,'0'0'4944,"-8"1"-2302,-4 1-2295,1 0 0,0 2 0,0-1 0,0 1 0,1 1 0,0 0 0,-1 0 0,2 1 0,-1 0 0,1 1 0,0 0 0,-12 12 0,21-19-371,-1 1 0,0-1 0,1 1 0,-1-1 0,1 1 0,-1-1 0,1 1 0,-1 0-1,1-1 1,-1 1 0,1 0 0,-1-1 0,1 1 0,0 0 0,0-1 0,-1 1 0,1 0 0,0 0 0,0 0 0,0-1 0,0 1 0,-1 0 0,1 0 0,1-1 0,-1 1-1,0 0 1,0 0 0,0 0 0,0-1 0,0 1 0,1 0 0,-1-1 0,0 1 0,1 0 0,-1 0 0,0-1 0,1 1 0,-1 0 0,1-1 0,-1 1 0,1-1 0,-1 1-1,1-1 1,0 1 0,-1-1 0,1 1 0,0-1 0,-1 0 0,1 1 0,0-1 0,-1 0 0,1 1 0,0-1 0,1 0 0,48 6-2143,-40-6 1776,32 1-1140,-22-1 1458,-1 1 0,1 1 0,0 0 1,20 6-1,-40-8 190,1 0 0,-1 0 0,0 0 0,1 0 0,-1 0 1,1 0-1,-1 0 0,0 0 0,1 0 0,-1 1 0,0-1 0,1 0 0,-1 0 0,0 0 1,1 0-1,-1 1 0,0-1 0,0 0 0,1 0 0,-1 1 0,0-1 0,0 0 1,1 0-1,-1 1 0,0-1 0,0 0 0,0 1 0,1-1 0,-1 0 0,0 1 0,0-1 1,0 0-1,0 1 0,0-1 0,0 0 0,0 1 0,0-1 0,0 0 0,0 1 0,0-1 1,0 1-1,0-1 0,0 1 0,-16 12 1814,-24 6-976,21-12-877,0-2 0,0 0 0,0-1 0,0-1-1,-1 0 1,-24-1 0,44-2-188,0 0 1,0 0-1,1-1 1,-1 1-1,0 0 1,1 0-1,-1 0 1,0 0-1,0 0 0,1-1 1,-1 1-1,0 0 1,0 0-1,0-1 1,1 1-1,-1 0 1,0 0-1,0-1 0,0 1 1,0 0-1,1 0 1,-1-1-1,0 1 1,0 0-1,0-1 1,0 1-1,0 0 0,0-1 1,0 1-1,0 0 1,0-1-1,0 1 1,0 0-1,0 0 1,0-1-1,0 1 0,0 0 1,0-1-1,0 1 1,-1 0-1,1-1 1,0 1-1,0 0 0,0 0 1,0-1-1,-1 1 1,1 0-1,0 0 1,0-1-1,0 1 1,-1 0-1,1 0 0,0 0 1,0 0-1,-1-1 1,1 1-1,0 0 1,-1 0-1,1 0 1,0 0-1,-1 0 0,1 0 1,0 0-1,0 0 1,-1 0-1,1 0 1,0 0-1,-1 0 1,1 0-1,21-18-7249,9 6-878</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5:32.093"/>
    </inkml:context>
    <inkml:brush xml:id="br0">
      <inkml:brushProperty name="width" value="0.025" units="cm"/>
      <inkml:brushProperty name="height" value="0.025" units="cm"/>
    </inkml:brush>
  </inkml:definitions>
  <inkml:trace contextRef="#ctx0" brushRef="#br0">1 54 9289,'0'0'2338,"0"-8"118,-1-22-25,1 14 2556,1 44-3250,5 48-942,28 128-1,-22-147-771,-7-26-133,-2-10-196,1 1 0,2-1 1,-1 0-1,14 28 0,-19-89-6108,1 20 3150,-1-13-1621</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4:10.192"/>
    </inkml:context>
    <inkml:brush xml:id="br0">
      <inkml:brushProperty name="width" value="0.025" units="cm"/>
      <inkml:brushProperty name="height" value="0.025" units="cm"/>
    </inkml:brush>
  </inkml:definitions>
  <inkml:trace contextRef="#ctx0" brushRef="#br0">138 13 16784,'0'0'8936,"-10"-3"-8066,7 1-847,-1 1-1,1-1 0,-1 1 0,1 0 0,-1 0 1,0 1-1,0-1 0,1 1 0,-1 0 0,0 0 0,0 0 1,0 0-1,1 1 0,-1-1 0,0 1 0,0 0 0,1 0 1,-1 1-1,1-1 0,-1 1 0,1 0 0,0-1 1,-1 2-1,1-1 0,-5 5 0,5-5-24,0 0 0,1 1 1,0-1-1,0 1 0,0-1 0,0 1 1,0 0-1,0 0 0,0 0 0,1 0 0,0 0 1,-1 0-1,1 1 0,1-1 0,-1 0 1,0 0-1,1 1 0,-1-1 0,1 1 0,0 3 1,3-5-32,-1-1 0,0 1 1,1-1-1,-1 1 1,1-1-1,-1 0 1,1 0-1,-1 0 0,1 0 1,0-1-1,0 1 1,-1-1-1,1 0 0,0 1 1,0-1-1,-1 0 1,4-1-1,-1 1-117,52 1-1606,-40-2 1427,1 1 0,0 1 0,0 0 0,18 5 0,-36-6 377,1 0-1,-1 0 1,1 0-1,-1 0 1,1 1-1,-1-1 0,0 0 1,1 0-1,-1 0 1,1 1-1,-1-1 0,1 0 1,-1 0-1,0 1 1,1-1-1,-1 0 1,0 1-1,1-1 0,-1 0 1,0 1-1,0-1 1,1 1-1,-1-1 0,0 0 1,0 1-1,1-1 1,-1 1-1,0-1 1,0 1-1,0-1 0,0 1 1,0-1-1,0 0 1,0 1-1,0-1 0,0 1 1,0-1-1,0 1 1,0-1-1,0 1 1,0-1-1,0 1 0,-1-1 1,1 1-1,0-1 1,0 0-1,0 1 1,-1-1-1,1 1 0,0-1 1,-1 0-1,1 1 1,0-1-1,-1 0 0,1 1 1,0-1-1,-1 0 1,1 0-1,0 1 1,-1-1-1,1 0 0,-1 0 1,-26 20 1182,12-12-919,0 1-130,-1 0-1,0-1 0,-1-1 0,1 0 0,-1-1 0,0-1 0,-1-1 0,-24 4 0,43-10-626,-1 0 0,1 1 0,-1 0 0,1-1 0,0 1 0,-1-1 0,1 1 0,0 0-1,0-1 1,0 1 0,0 0 0,0 0 0,1 0 0,-1 0 0,2-1 0,17-14-4775,3-1-2402</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4:10.553"/>
    </inkml:context>
    <inkml:brush xml:id="br0">
      <inkml:brushProperty name="width" value="0.025" units="cm"/>
      <inkml:brushProperty name="height" value="0.025" units="cm"/>
    </inkml:brush>
  </inkml:definitions>
  <inkml:trace contextRef="#ctx0" brushRef="#br0">96 0 13613,'0'0'11654,"-4"8"-10656,-11 19-585,2 0-1,1 1 1,1 1-1,1 0 1,2 0 0,1 1-1,1 0 1,2 0 0,-1 31-1,5-57-414,0 0 0,1 0 0,-1 0-1,1 0 1,0 0 0,0 0-1,1 0 1,-1 0 0,1 0-1,-1-1 1,1 1 0,1-1 0,-1 1-1,0-1 1,1 0 0,-1 0-1,4 3 1,-4-5-156,-1 0-1,1 0 1,-1 0 0,1 0 0,-1 0-1,1-1 1,-1 1 0,1 0 0,0-1-1,-1 1 1,1-1 0,0 0 0,-1 1-1,1-1 1,0 0 0,-1 0 0,3 0-1,-2-1-348,1 0-1,-1 1 0,0-1 1,0 0-1,1 0 0,-1 0 1,0 0-1,0-1 0,0 1 0,0-1 1,-1 1-1,1-1 0,0 0 1,-1 1-1,3-4 0,12-19-8300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4:11.305"/>
    </inkml:context>
    <inkml:brush xml:id="br0">
      <inkml:brushProperty name="width" value="0.025" units="cm"/>
      <inkml:brushProperty name="height" value="0.025" units="cm"/>
    </inkml:brush>
  </inkml:definitions>
  <inkml:trace contextRef="#ctx0" brushRef="#br0">60 220 8040,'0'0'18897,"-8"3"-18688,5-2-199,1-1-6,-1 1-1,1-1 1,0 1 0,-1 0 0,1-1 0,0 1 0,0 0 0,0 1 0,-1-1 0,1 0 0,0 1 0,0-1-1,1 1 1,-1-1 0,0 1 0,1 0 0,-1 0 0,1 0 0,-1 0 0,1 0 0,0 0 0,0 0-1,0 0 1,0 1 0,0-1 0,0 0 0,1 1 0,-1-1 0,1 0 0,-1 1 0,1-1 0,0 4-1,0-4 3,0 0 0,0 0 0,1 0-1,-1 0 1,0-1 0,1 1-1,-1 0 1,1 0 0,-1 0 0,1-1-1,0 1 1,0 0 0,0-1-1,0 1 1,0-1 0,0 1 0,0-1-1,1 1 1,-1-1 0,0 0-1,1 0 1,2 2 0,0-1 12,0 0 0,0 0 1,0-1-1,0 1 0,1-1 1,-1 0-1,0-1 0,1 1 1,6 0-1,3-2-229,1 1 0,-1-2 1,0 0-1,0 0 0,20-8 0,12-10-879,-38 15 1183,1 1-1,-1 0 0,1 1 0,0-1 0,0 2 1,1-1-1,16-1 0,-24 4-2,0 1 1,-1-1-1,1 1 1,-1-1-1,1 1 1,-1 0-1,1 0 0,-1 0 1,1 0-1,-1 0 1,0 0-1,0 0 1,1 0-1,-1 0 1,1 3-1,0-2-51,0 0-1,-1 0 1,1-1 0,0 1-1,0 0 1,1-1 0,-1 1-1,0-1 1,0 0 0,1 1-1,2 0 1,8 0-307,-1-1 1,0 0-1,0 0 0,1-2 0,-1 1 0,0-1 1,1-1-1,-1 0 0,0-1 0,16-6 1,0-2-312,-1 0 1,0-2 0,30-20 0,-52 36 3309,30 3-2782,-28-7-114,0 0 1,0-1-1,0-1 1,-1 1-1,1-1 1,0 0-1,-1 0 1,0-1-1,0 0 1,0 0-1,0-1 1,0 1-1,-1-1 1,0-1-1,6-6 1,-11 11 215,0 1 0,0 0 0,0 0 0,0 0 0,0 0 0,0-1 0,0 1 1,0 0-1,0 0 0,0 0 0,0 0 0,0-1 0,0 1 0,0 0 0,0 0 0,0 0 0,0 0 0,0-1 1,0 1-1,0 0 0,0 0 0,-1 0 0,1 0 0,0 0 0,0 0 0,0-1 0,0 1 0,0 0 0,0 0 1,-1 0-1,1 0 0,0 0 0,0 0 0,0 0 0,0 0 0,0-1 0,-1 1 0,1 0 0,0 0 0,0 0 0,0 0 1,0 0-1,-1 0 0,1 0 0,0 0 0,0 0 0,0 0 0,0 0 0,-1 0 0,1 0 0,0 1 0,-18-1 544,-15 6-440,-69 23 950,99-27-1057,1 0 0,0 0-1,0 0 1,0 0 0,0 0 0,0 0 0,0 1 0,1-1 0,-1 1 0,1-1 0,-1 1 0,1 0 0,0-1-1,0 1 1,1 0 0,-1 0 0,0 0 0,1 0 0,0 0 0,-1 4 0,1-4 8,0-1 0,-1 1 0,1 0 0,0-1 0,0 1 0,0 0 0,1-1 0,-1 1 0,1-1 0,-1 1 0,1 0 1,0-1-1,0 1 0,0-1 0,0 0 0,0 1 0,1-1 0,-1 0 0,1 0 0,0 0 0,-1 0 0,5 4 0,-1-4-31,1-1 0,-1 1 0,0-1 1,1 0-1,-1 0 0,1-1 0,0 1 0,-1-1 0,1 0 0,-1-1 0,1 0 0,-1 0 0,1 0 0,-1 0 0,0-1 1,1 0-1,-1 0 0,0 0 0,0-1 0,0 1 0,-1-1 0,9-7 0,5-3-136,0-2 0,-1 0 0,-1-1 0,17-22 0,37-55-245,-63 84 336,-2-1 0,1 0-1,-1 0 1,-1 0-1,0 0 1,0-1-1,-1 0 1,2-13-1,-25 46 625,7 1-484,1 0 0,0 1-1,2 0 1,-12 44 0,19-58-143,0 1 0,1-1 0,1 1-1,0-1 1,0 1 0,1-1 0,0 1-1,1-1 1,0 1 0,1-1 0,0 1-1,1-1 1,0 0 0,6 15 0,13 5-2773,-3-18-2283,7-8-5822</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4:16.407"/>
    </inkml:context>
    <inkml:brush xml:id="br0">
      <inkml:brushProperty name="width" value="0.025" units="cm"/>
      <inkml:brushProperty name="height" value="0.025" units="cm"/>
    </inkml:brush>
  </inkml:definitions>
  <inkml:trace contextRef="#ctx0" brushRef="#br0">86 32 5445,'0'0'561,"-8"-1"4350,5 1-4053,-27-4 1466,28 4-2064,1 0 0,0-1 0,0 1 0,0-1 0,0 1 0,0-1 0,0 1 0,0-1 0,1 1 0,-1-1 0,0 0 0,0 1 0,0-1 0,0 0 0,1 0 0,-1 0 0,0 1-1,1-1 1,-1 0 0,1 0 0,-1 0 0,1 0 0,0 0 0,-1 0 0,1 0 0,0 0 0,-1 0 0,1-1 0,0 0 0,7 0 2520,21 11-2304,-19-3-417,1 0-1,-1 1 0,0 0 0,0 1 0,-1-1 0,11 15 1,-16-20-72,-1 1 0,0 0 1,1 0-1,-1 0 0,-1 1 1,1-1-1,0 0 0,-1 1 1,0-1-1,0 1 0,0-1 1,0 1-1,0 0 0,-1-1 1,1 1-1,-1 0 0,0-1 1,0 1-1,-1 0 0,1-1 1,-1 1-1,0 0 1,0-1-1,-1 5 0,0-5 20,0 0 1,-1-1-1,1 1 0,0-1 1,-1 1-1,1-1 0,-1 0 0,0 0 1,0 0-1,0 0 0,0 0 0,-6 2 1,-19 13 47,28-17-57,0 0 1,-1 0-1,1 1 1,0-1-1,-1 0 1,1 0 0,0 1-1,0-1 1,0 0-1,-1 0 1,1 1-1,0-1 1,0 0 0,0 1-1,0-1 1,-1 1-1,1-1 1,0 0-1,0 1 1,0-1-1,0 0 1,0 1 0,0-1-1,0 0 1,0 1-1,0-1 1,0 1-1,0-1 1,0 0-1,1 1 1,-1-1 0,0 0-1,0 1 1,0-1-1,0 0 1,1 1-1,-1-1 1,0 0-1,0 1 1,0-1 0,1 0-1,-1 0 1,0 1-1,1-1 1,-1 0-1,0 0 1,1 0 0,-1 1-1,0-1 1,1 0-1,-1 0 1,0 0-1,1 0 1,-1 0-1,0 0 1,1 0 0,-1 0-1,0 0 1,1 0-1,28 6-293,-24-5 111,5 0-135,-1 1 1,1 0-1,0 1 1,-1 0-1,0 0 1,0 1-1,15 8 0,-22-11 381,0 1-1,0 0 0,0 0 0,0 0 0,0 0 0,0 0 0,0 0 0,-1 0 0,1 1 0,-1-1 0,0 1 0,0-1 0,0 1 0,0-1 0,0 1 0,0 0 0,-1-1 0,1 1 0,-1 0 0,1 0 0,-1 0 0,0-1 1,-1 1-1,1 0 0,0 0 0,-1-1 0,1 1 0,-1 0 0,0-1 0,0 1 0,0 0 0,-2 3 0,0-1 138,0-1 0,0 1-1,0 0 1,0-1 0,-1 0 0,0 1 0,0-2-1,0 1 1,-1 0 0,1-1 0,-1 0-1,0 0 1,0 0 0,0-1 0,0 1 0,0-1-1,0 0 1,-10 1 0,0 1-22,0-1-1,0 0 1,0-1-1,0-1 1,-25-1 0,39 0-263,0 0 0,1 0 0,-1 0 1,0 0-1,0 0 0,0 0 0,0 0 1,1 0-1,-1 0 0,0 0 1,0 0-1,0 0 0,1-1 0,-1 1 1,0 0-1,0-1 0,1 1 0,-1 0 1,0-1-1,1 1 0,-1-1 1,0 1-1,1-1 0,-1 0 0,1 1 1,-1-1-1,0 1 0,1-1 0,0 0 1,-1 0-1,1 1 0,-1-1 1,1 0-1,0 0 0,0 1 0,-1-1 1,1 0-1,0 0 0,0 0 0,0 1 1,0-1-1,0 0 0,0 0 1,0 0-1,0 1 0,0-1 0,0 0 1,1 0-1,-1 0 0,0 1 0,0-1 1,1 0-1,0 0 0,0-3-966,2 0-1,-1 1 0,0-1 1,1 1-1,-1 0 0,1-1 1,0 1-1,0 1 1,5-4-1,21-14-8118</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4:16.754"/>
    </inkml:context>
    <inkml:brush xml:id="br0">
      <inkml:brushProperty name="width" value="0.025" units="cm"/>
      <inkml:brushProperty name="height" value="0.025" units="cm"/>
    </inkml:brush>
  </inkml:definitions>
  <inkml:trace contextRef="#ctx0" brushRef="#br0">1 181 13421,'0'0'9571,"7"-9"-7937,29-31-687,2 2-1,69-53 1,-106 91-950,-1 0 0,0 0 0,0 0 0,0-1 1,0 1-1,0 0 0,0 0 0,0 0 0,1 0 0,-1 0 0,0 0 0,0 0 1,0-1-1,0 1 0,0 0 0,1 0 0,-1 0 0,0 0 0,0 0 0,0 0 0,0 0 1,1 0-1,-1 0 0,0 0 0,0 0 0,0 0 0,0 0 0,1 0 0,-1 0 1,0 0-1,0 0 0,0 0 0,0 0 0,1 0 0,-1 0 0,0 0 0,0 1 0,0-1 1,0 0-1,0 0 0,1 0 0,-1 0 0,0 0 0,0 0 0,0 0 0,0 1 0,0-1 1,0 0-1,0 0 0,0 0 0,1 0 0,-1 0 0,0 1 0,0-1 0,0 0 1,0 0-1,0 0 0,0 0 0,0 1 0,0-1 0,0 0 0,0 0 0,0 0 0,0 0 1,0 1-1,0-1 0,0 0 0,0 0 0,0 0 0,-5 23-22,-10 24 183,5-20-342,1 0 1,2 0 0,1 0-1,0 1 1,-1 45 0,7-73 57,0 1 1,0-1 0,0 0-1,0 0 1,0 1-1,-1-1 1,1 0-1,0 1 1,0-1 0,1 0-1,-1 1 1,0-1-1,0 0 1,0 0-1,0 1 1,0-1 0,0 0-1,0 1 1,0-1-1,1 0 1,-1 0-1,0 1 1,0-1 0,0 0-1,0 0 1,1 1-1,-1-1 1,0 0-1,0 0 1,1 0 0,-1 0-1,0 1 1,0-1-1,1 0 1,-1 0-1,0 0 1,1 0 0,-1 0-1,0 0 1,0 0-1,1 0 1,-1 0-1,0 0 1,1 0 0,-1 0-1,0 0 1,1 0-1,-1 0 1,0 0-1,0 0 1,1 0 0,2 0-987,15 0-6693</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4:17.100"/>
    </inkml:context>
    <inkml:brush xml:id="br0">
      <inkml:brushProperty name="width" value="0.025" units="cm"/>
      <inkml:brushProperty name="height" value="0.025" units="cm"/>
    </inkml:brush>
  </inkml:definitions>
  <inkml:trace contextRef="#ctx0" brushRef="#br0">16 0 19090,'0'0'7944,"-16"51"-7880,22-49-513,8-2-2946,-2-2-2402,1-12-7016</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4:17.458"/>
    </inkml:context>
    <inkml:brush xml:id="br0">
      <inkml:brushProperty name="width" value="0.025" units="cm"/>
      <inkml:brushProperty name="height" value="0.025" units="cm"/>
    </inkml:brush>
  </inkml:definitions>
  <inkml:trace contextRef="#ctx0" brushRef="#br0">1 221 16367,'0'0'9348,"8"-7"-7997,1 1-1130,112-86 809,-105 79-1052,0-1 0,-1-1 1,-1-1-1,0 0 0,16-26 1,-41 63 8,1 1 0,1 0 0,1 1 0,1 0 1,1 0-1,1 0 0,1 1 0,1 0 0,0 34 1,2-57-180,2 1 0,-1-1 0,0 0 1,0 1-1,0-1 0,1 1 0,-1-1 0,1 0 1,-1 0-1,1 1 0,-1-1 0,1 0 1,0 0-1,-1 1 0,1-1 0,0 0 1,0 0-1,2 2 0,-2-3 7,-1 0 0,1 0 1,0 1-1,0-1 0,-1 0 0,1 0 0,0 0 1,0 1-1,-1-1 0,1 0 0,0 0 0,0 0 1,-1-1-1,1 1 0,0 0 0,0 0 0,-1 0 1,1 0-1,0-1 0,0 1 0,-1 0 0,1-1 1,0 1-1,-1-1 0,1 1 0,0 0 0,-1-1 1,1 0-1,-1 1 0,1-1 0,-1 1 0,1-1 0,-1 1 1,1-1-1,-1 0 0,0 0 0,1-1 0,12-18-7918</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4:17.789"/>
    </inkml:context>
    <inkml:brush xml:id="br0">
      <inkml:brushProperty name="width" value="0.025" units="cm"/>
      <inkml:brushProperty name="height" value="0.025" units="cm"/>
    </inkml:brush>
  </inkml:definitions>
  <inkml:trace contextRef="#ctx0" brushRef="#br0">1 12 13549,'0'0'5861,"9"-3"-3768,-6 2-1984,4-1 337,0 1 0,-1-1 1,1 1-1,0 0 0,0 1 1,11 0-1,-15 0-370,-1 1-1,0-1 1,0 1 0,0-1-1,0 1 1,0 0-1,-1 0 1,1 0 0,0 0-1,0 0 1,0 0 0,-1 0-1,1 1 1,-1-1 0,1 1-1,-1-1 1,1 1-1,-1-1 1,0 1 0,0 0-1,0 0 1,0-1 0,0 1-1,0 0 1,0 0 0,-1 0-1,1 0 1,-1 0-1,1 0 1,-1 0 0,0 3-1,0 1 96,0 0-1,0 0 0,0-1 0,-1 1 0,0 0 1,0-1-1,-1 1 0,0-1 0,0 1 1,0-1-1,0 0 0,-1 0 0,0 0 1,0 0-1,0 0 0,-1-1 0,1 1 0,-9 6 1,7-5-50,0 0 0,-1 1 0,2 0 0,-1 0 0,1 0 0,0 0 0,1 0 0,-5 15 0,7-22-133,1 1-1,0-1 0,0 1 0,0-1 1,0 1-1,0 0 0,0-1 1,0 1-1,1-1 0,-1 1 0,0 0 1,0-1-1,0 1 0,1-1 0,-1 1 1,0-1-1,0 1 0,1-1 0,-1 1 1,0-1-1,1 1 0,-1-1 0,1 0 1,-1 1-1,1-1 0,-1 1 0,1-1 1,-1 0-1,1 0 0,-1 1 0,1-1 1,0 0-1,28 6-2049,27-8-6794,-29-5 533</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4:18.120"/>
    </inkml:context>
    <inkml:brush xml:id="br0">
      <inkml:brushProperty name="width" value="0.025" units="cm"/>
      <inkml:brushProperty name="height" value="0.025" units="cm"/>
    </inkml:brush>
  </inkml:definitions>
  <inkml:trace contextRef="#ctx0" brushRef="#br0">0 3 5926,'0'0'23190,"27"17"-28123,-11-37-7463</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4:20.147"/>
    </inkml:context>
    <inkml:brush xml:id="br0">
      <inkml:brushProperty name="width" value="0.025" units="cm"/>
      <inkml:brushProperty name="height" value="0.025" units="cm"/>
    </inkml:brush>
  </inkml:definitions>
  <inkml:trace contextRef="#ctx0" brushRef="#br0">1 263 10762,'0'0'95,"0"0"-1,0 0 1,0 0 0,0 0-1,1 0 1,-1 0 0,0 0-1,0 0 1,0 0-1,0 0 1,0 0 0,1 0-1,-1 0 1,0 0 0,0 0-1,0 0 1,0 0 0,0 0-1,1 1 1,-1-1-1,0 0 1,0 0 0,0 0-1,0 0 1,0 0 0,0 0-1,0 0 1,1 0-1,-1 1 1,0-1 0,0 0-1,0 0 1,0 0 0,0 0-1,0 0 1,0 1 0,0-1-1,0 0 1,0 0-1,0 0 1,0 0 0,0 0-1,0 1 1,0-1 0,0 0-1,0 0 1,0 0-1,0 0 1,0 1 0,0-1-1,0 0 1,0 0 0,0 0-1,0 0 1,0 0 0,0 0-1,0 1 1,-1-1-1,1 0 1,0 0 0,0 0-1,0 0 1,0 0 0,0 0-1,0 0 1,-1 0-1,1 1 1,0-1 0,0 0-1,17-11 2410,31-33-2635,-34 31 738,197-184 557,-201 193-423,-12 16-440,-12 17 189,0-3 88,-3 2-293,1 1 1,1 1-1,2 0 0,1 1 1,-13 52-1,25-82-303,0 0 0,0-1-1,0 1 1,0 0 0,0-1 0,0 1 0,0 0-1,0-1 1,0 1 0,1 0 0,-1-1 0,0 1 0,0 0-1,1-1 1,-1 1 0,0-1 0,1 1 0,-1-1-1,1 1 1,-1-1 0,1 1 0,-1-1 0,1 1 0,-1-1-1,1 0 1,-1 1 0,1-1 0,0 0 0,-1 1-1,1-1 1,-1 0 0,1 0 0,0 1 0,-1-1 0,1 0-1,0 0 1,-1 0 0,1 0 0,0 0 0,-1 0-1,1 0 1,0 0 0,-1 0 0,1 0 0,0-1-1,-1 1 1,1 0 0,0 0 0,-1-1 0,1 1 0,-1 0-1,2-1 1,37-17-3593,-7-10-2357,2-7-3684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5:32.425"/>
    </inkml:context>
    <inkml:brush xml:id="br0">
      <inkml:brushProperty name="width" value="0.025" units="cm"/>
      <inkml:brushProperty name="height" value="0.025" units="cm"/>
    </inkml:brush>
  </inkml:definitions>
  <inkml:trace contextRef="#ctx0" brushRef="#br0">0 1 12940,'0'0'5029,"0"50"-3652,0-29-544,0 4 64,0-5-353,0-2-383,5-2-129,1-3 32,-1-4-32,-1-4-32,1-5-417,4 0-640,-2 0-897,2 0-1889,-2-11-930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4:20.600"/>
    </inkml:context>
    <inkml:brush xml:id="br0">
      <inkml:brushProperty name="width" value="0.025" units="cm"/>
      <inkml:brushProperty name="height" value="0.025" units="cm"/>
    </inkml:brush>
  </inkml:definitions>
  <inkml:trace contextRef="#ctx0" brushRef="#br0">207 0 16944,'0'0'1607,"-11"4"747,5-2-2048,-55 23 1923,58-24-2107,-1 1 0,1 0 0,0 0 0,-1 0 0,1 0-1,0 1 1,0-1 0,0 1 0,1 0 0,-1 0 0,1 0 0,-1 0 0,1 0-1,0 0 1,0 1 0,-1 4 0,3-8-120,0 1 0,0-1 0,-1 1 1,1-1-1,0 1 0,0-1 0,0 1 0,0-1 0,1 1 0,-1-1 0,0 1 0,0-1 0,0 1 0,0-1 1,0 1-1,1-1 0,-1 0 0,0 1 0,0-1 0,1 1 0,-1-1 0,0 1 0,1-1 0,-1 0 1,0 1-1,1-1 0,-1 0 0,1 1 0,-1-1 0,0 0 0,1 0 0,0 1 0,22 4 76,24-7 15,-39 0-201,1 0-1,0 0 1,-1 0 0,0-1-1,0 0 1,0-1-1,0 0 1,0 0-1,-1-1 1,0 1 0,0-2-1,0 1 1,0-1-1,-1 0 1,11-14-1,-30 42 373,1 1-1,1 0 0,1 0 1,1 1-1,1 0 1,1 1-1,1 0 0,2 0 1,0 0-1,2 0 0,0 37 1,5-47 423,-15-29-467,0 6-277,-1 0 0,0 1 0,0 0 0,0 1 1,-1 1-1,0 0 0,0 1 0,0 0 0,-1 1 0,1 1 0,-30-2 0,44 5-117,0 0-1,0-1 1,0 1-1,0 0 1,0-1 0,1 1-1,-1 0 1,0-1-1,0 1 1,1-1 0,-1 1-1,0 0 1,1-1 0,-1 1-1,0-1 1,1 1-1,-1-1 1,1 1 0,-1-1-1,1 1 1,-1-1-1,1 1 1,-1-1 0,1 0-1,0 1 1,-1-1-1,1 0 1,-1 1 0,1-1-1,0 0 1,-1 0 0,2 0-1,42 0-8639,-18-3 593</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4:21.131"/>
    </inkml:context>
    <inkml:brush xml:id="br0">
      <inkml:brushProperty name="width" value="0.025" units="cm"/>
      <inkml:brushProperty name="height" value="0.025" units="cm"/>
    </inkml:brush>
  </inkml:definitions>
  <inkml:trace contextRef="#ctx0" brushRef="#br0">140 45 15791,'0'0'5370,"-2"-8"-3715,1 6-1564,0-1 0,1 1 0,-1 0 1,0-1-1,0 1 0,-1 0 0,1-1 0,-1 1 0,1 0 0,-1 0 0,1 0 0,-1 0 0,-2-1 0,2 2-62,0 0 1,1 1-1,-1-1 0,0 1 0,0-1 0,1 1 1,-1 0-1,0 0 0,0 0 0,1 0 0,-1 0 1,0 0-1,0 0 0,0 0 0,1 1 0,-1-1 1,0 1-1,1-1 0,-1 1 0,0 0 0,1 0 0,-1 0 1,1 0-1,-1 0 0,-2 2 0,-2 1 44,0 0 0,1 0 0,-1 1 0,1-1-1,0 1 1,0 0 0,0 1 0,1-1 0,0 1-1,0 0 1,0 0 0,1 0 0,-5 12 0,8-17-64,0-1 1,0 1 0,0 0-1,0-1 1,0 1 0,0-1-1,0 1 1,0-1-1,1 1 1,-1-1 0,0 1-1,0-1 1,0 1 0,1-1-1,-1 1 1,0-1-1,1 1 1,-1-1 0,0 1-1,1-1 1,-1 0 0,1 1-1,-1-1 1,1 0 0,-1 1-1,0-1 1,1 0-1,-1 1 1,1-1 0,0 0-1,0 0 1,27 4 133,25-10-130,-44 3-192,0 0 1,0 0-1,0-1 0,-1 0 0,0-1 0,0 0 0,0 0 1,0 0-1,-1-1 0,0 0 0,13-14 0,-21 24 217,0 1 0,0-1 0,1 1 0,0 0-1,0-1 1,0 1 0,2 7 0,-1 4 156,-1 3 43,0 1 162,0 0-1,6 34 1,-5-49-353,0 1-1,0-1 1,1 1 0,0-1 0,0 1-1,1-1 1,-1 0 0,1 0 0,0 0-1,1-1 1,-1 1 0,1-1 0,0 0-1,5 5 1,-8-9-28,-1 1 1,0-1-1,1 0 0,-1 0 1,0 0-1,1 1 0,-1-1 1,0 0-1,1 0 0,-1 0 0,0 1 1,0-1-1,1 0 0,-1 1 1,0-1-1,0 0 0,0 1 1,1-1-1,-1 0 0,0 1 1,0-1-1,0 0 0,0 1 1,0-1-1,0 1 0,0-1 0,0 0 1,0 1-1,0-1 0,0 0 1,0 1-1,0-1 0,0 1 1,0-1-1,0 0 0,0 1 1,0-1-1,0 0 0,0 1 1,-1-1-1,1 0 0,0 1 1,0-1-1,-1 0 0,1 1 0,0-1 1,0 0-1,-1 1 0,-26 8 1077,-33-4 532,26-4-912,21 1-557,1-1 1,0-1-1,-1 0 0,1-1 0,0 0 0,0-1 1,-24-7-1,34 5-1998,13 0 238,25-2-2021,-24 5 1239,16-5-2789,-3 0-2487</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4:21.635"/>
    </inkml:context>
    <inkml:brush xml:id="br0">
      <inkml:brushProperty name="width" value="0.025" units="cm"/>
      <inkml:brushProperty name="height" value="0.025" units="cm"/>
    </inkml:brush>
  </inkml:definitions>
  <inkml:trace contextRef="#ctx0" brushRef="#br0">205 48 11819,'0'0'7677,"-9"-8"-5115,5 4-2386,1 1-1,-1-1 1,0 1-1,0 0 1,0 0-1,0 0 1,0 1-1,-1-1 0,1 1 1,-1 0-1,0 1 1,1-1-1,-1 1 1,0 0-1,0 0 1,0 0-1,0 1 1,0-1-1,0 1 1,0 1-1,0-1 1,0 1-1,0 0 1,0 0-1,0 0 1,0 0-1,1 1 1,-1 0-1,1 0 1,-8 5-1,7-4-43,0 1-1,1 1 1,0-1-1,0 0 1,0 1-1,1 0 1,-1 0-1,1 0 1,-3 7-1,5-11-118,1 0 0,-1 0 0,1 0 0,-1 0 0,1 1 0,0-1 0,-1 0 0,1 0 0,0 0 0,0 1 0,0-1 0,0 0 0,0 0 0,0 1 0,0-1 0,0 0 0,1 0 0,-1 0 0,0 1 0,1-1 0,-1 0 0,1 0 0,-1 0 0,1 0 0,-1 0 0,1 0 0,0 0 0,0 0 0,-1 0 0,1 0 0,0 0 0,0 0 0,0 0 0,0-1 0,0 1 0,0 0 0,0-1 0,1 1 0,-1-1 0,0 1 0,0-1 0,0 0 0,0 1 0,1-1 0,-1 0 0,0 0 0,0 0 0,1 0 0,0 0 0,6 1 4,0 0 0,0-1 1,0 0-1,0-1 1,0 1-1,0-1 1,0-1-1,0 0 0,0 0 1,10-4-1,2-4-397,-1 0 0,27-19 0,-28 18-198,-18 10 556,1 1 0,-1 0 0,1-1 0,-1 1 0,0 0 0,1-1-1,-1 1 1,1 0 0,-1 0 0,1-1 0,-1 1 0,1 0 0,0 0 0,-1 0 0,1 0 0,-1 0 0,1 0 0,-1 0 0,1 0 0,-1 0 0,1 0 0,0 0 0,-1 0 0,1 0 0,-1 1 0,1-1 0,-1 0 0,1 0 0,-1 1 0,1-1 0,-1 0-1,1 0 1,-1 1 0,1 0 0,7 23-148,-8 50 555,-1-52-346,1-17-17,-1 15 100,2 1 1,0-1 0,1 1-1,8 33 1,-10-53-55,0 0-1,1-1 1,-1 1 0,0 0-1,0 0 1,0-1-1,0 1 1,0 0-1,0-1 1,0 1 0,-1 0-1,1-1 1,0 1-1,0 0 1,0-1-1,-1 1 1,1-1 0,0 1-1,-1 0 1,1-1-1,-1 1 1,1-1 0,-1 1-1,1-1 1,-1 1-1,1-1 1,-1 1-1,-24 10 1067,-37-2-37,51-8-837,-121 6 71,162-32-7218,-11 7-1024</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4:22.721"/>
    </inkml:context>
    <inkml:brush xml:id="br0">
      <inkml:brushProperty name="width" value="0.025" units="cm"/>
      <inkml:brushProperty name="height" value="0.025" units="cm"/>
    </inkml:brush>
  </inkml:definitions>
  <inkml:trace contextRef="#ctx0" brushRef="#br0">106 82 8648,'0'0'13869,"-10"10"-13463,6-6-373,-3 1 37,1 0 1,1 1 0,-1 0 0,1 0 0,0 1-1,0 0 1,1 0 0,0 0 0,0 0 0,-6 16-1,3-4 77,1 1-1,1 0 0,1 0 0,0 0 0,2 1 0,0-1 0,2 28 1,0-47-122,0 0 1,0-1 0,0 1 0,0 0-1,0 0 1,1-1 0,-1 1 0,0 0-1,0-1 1,1 1 0,-1 0 0,0-1-1,1 1 1,-1 0 0,1-1 0,-1 1-1,1 0 1,-1-1 0,1 1 0,-1-1-1,1 1 1,0-1 0,-1 0 0,1 1-1,0-1 1,-1 0 0,1 1 0,0-1 0,-1 0-1,1 0 1,0 1 0,0-1 0,-1 0-1,1 0 1,0 0 0,0 0 0,-1 0-1,1 0 1,0 0 0,0 0 0,0-1-1,-1 1 1,1 0 0,0 0 0,-1 0-1,2-1 1,1-1 33,1 1 0,-1-1 0,0 0 0,0 0-1,0 0 1,0 0 0,0-1 0,4-3 0,2-5-35,-1 0 1,0 0-1,-1-1 1,0 0-1,-1-1 1,0 1-1,-1-1 1,7-25-1,-7 12-23,0 0 0,-2 1 0,0-47 0,-5 59-41,-4 12-80,5 2 114,0 0-1,1-1 1,-1 1-1,0 0 0,1 0 1,-1 0-1,1-1 1,-1 1-1,1 0 1,-1 0-1,1 0 1,-1 0-1,1 0 1,0 0-1,0 0 1,-1 0-1,1 2 0,0-2 22,0 1-1,0 0 0,0-1 0,1 1 0,-1 0 0,0-1 0,1 1 0,0-1 0,-1 1 0,1-1 0,0 1 0,-1-1 0,1 1 0,0-1 0,0 1 0,0-1 1,1 0-1,-1 0 0,0 0 0,0 1 0,1-1 0,-1 0 0,0-1 0,1 1 0,-1 0 0,1 0 0,-1-1 0,1 1 0,0-1 0,-1 1 0,1-1 0,-1 1 1,1-1-1,0 0 0,0 0 0,-1 0 0,1 0 0,0 0 0,-1 0 0,3-1 0,5 0 53,0 1 0,0-2 0,0 1 0,-1-1 1,1 0-1,14-7 0,5-5-24,-1-1-1,0-2 1,45-37 0,-72 54-44,1-1-1,-1 1 1,0-1 0,0 1 0,1 0 0,-1-1 0,0 1 0,1-1-1,-1 1 1,1 0 0,-1-1 0,0 1 0,1 0 0,-1 0 0,1-1 0,-1 1-1,1 0 1,-1 0 0,1 0 0,-1 0 0,1-1 0,-1 1 0,1 0 0,-1 0-1,1 0 1,-1 0 0,1 0 0,-1 0 0,1 0 0,-1 1 0,1-1-1,-1 0 1,1 0 0,-1 0 0,1 0 0,-1 1 0,1-1 0,-1 0 0,1 0-1,0 1 1,-1 24-68,-17 36 62,-9 7 228,16-47 143,1 1-1,1 1 1,1 0-1,0 0 1,-4 44-1,11-66-380,-1 0 0,1 0-1,0 0 1,0 0 0,0 0-1,0 0 1,0 0 0,0 0-1,0 0 1,1 0 0,-1 0-1,0 0 1,1 0 0,-1 0-1,0 0 1,1 0 0,-1 0-1,1 0 1,0 0 0,-1 0-1,1 0 1,0-1 0,-1 1 0,1 0-1,0 0 1,0-1 0,0 1-1,-1 0 1,1-1 0,0 1-1,0-1 1,0 0 0,0 1-1,0-1 1,0 0 0,2 1-1,-1-1-341,1 0 0,-1 0 0,0-1 0,0 1 0,0-1-1,0 1 1,0-1 0,0 0 0,0 0 0,0 0 0,0 0 0,0 0-1,0 0 1,0-1 0,-1 1 0,1 0 0,2-4 0,15-18-6576</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4:23.146"/>
    </inkml:context>
    <inkml:brush xml:id="br0">
      <inkml:brushProperty name="width" value="0.025" units="cm"/>
      <inkml:brushProperty name="height" value="0.025" units="cm"/>
    </inkml:brush>
  </inkml:definitions>
  <inkml:trace contextRef="#ctx0" brushRef="#br0">140 73 17040,'0'0'2797,"3"-8"401,0 0-2394,0 3-273,-1-1 1,0 1-1,0-1 1,-1 0-1,0 1 1,0-1-1,1-8 1,-3 14-516,1 0 0,-1-1 0,1 1 0,0 0 0,-1-1 0,1 1 0,-1 0 0,1 0 0,-1 0 0,1-1 0,-1 1 0,1 0 0,-1 0 0,1 0 0,-1 0 0,1 0 0,-1 0 0,0 0 0,1 0 0,-1 0 0,1 0 0,-1 0 0,1 0 0,-1 0 0,1 1 0,-1-1 0,1 0 0,-1 0 0,1 0 0,0 1 0,-1-1 0,1 0 0,-1 1 0,1-1 0,-1 0 0,1 1 0,-1 0 0,-20 12 208,7-2-194,1 1 0,0 1-1,1 0 1,-13 19-1,19-24-11,1-1-1,1 0 0,-1 1 0,1 0 0,1 0 0,-1 1 0,1-1 0,1 0 0,0 1 1,-2 14-1,3-22-15,1 0 1,0 0 0,0 0-1,0 0 1,0 0 0,0 0-1,1 0 1,-1 0 0,0 0 0,0 0-1,1 0 1,-1 0 0,1 0-1,-1 0 1,0-1 0,1 1-1,0 0 1,-1 0 0,1 0-1,-1-1 1,1 1 0,0 0-1,0 0 1,-1-1 0,1 1-1,0-1 1,1 1 0,0 0 6,0 0 1,1-1-1,-1 1 0,0-1 1,1 0-1,-1 0 1,0 0-1,0 0 1,1 0-1,-1 0 0,4-1 1,1-1 11,1 0 0,0 0 0,-1-1 1,1 0-1,-1 0 0,8-6 0,-3 0-45,0-1 0,0 0 0,-1-1 0,-1 0 0,11-14 0,-15 17 9,-1 0 1,0 1 0,0-2-1,-1 1 1,0-1-1,0 1 1,-1-1 0,0 0-1,3-13 1,-22 71 60,13-44-43,0 1-1,1 0 1,0 0-1,0 0 0,0 0 1,0 0-1,1 0 1,0 0-1,1 1 0,-1-1 1,1 0-1,0 1 0,3 11 1,-3-17-101,1 0 1,0 0 0,0 1-1,0-1 1,0 0 0,0 0-1,0-1 1,0 1 0,0 0-1,0 0 1,1 0 0,-1-1-1,0 1 1,0-1 0,1 1-1,-1-1 1,0 1-1,1-1 1,-1 0 0,1 1-1,-1-1 1,0 0 0,1 0-1,-1 0 1,1 0 0,-1-1-1,0 1 1,1 0 0,-1 0-1,0-1 1,1 1 0,-1-1-1,2 0 1,43-20-6699,-19 0-197,0-3-3054</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4:23.587"/>
    </inkml:context>
    <inkml:brush xml:id="br0">
      <inkml:brushProperty name="width" value="0.025" units="cm"/>
      <inkml:brushProperty name="height" value="0.025" units="cm"/>
    </inkml:brush>
  </inkml:definitions>
  <inkml:trace contextRef="#ctx0" brushRef="#br0">133 174 14189,'0'0'11611,"-11"3"-10591,4-2-912,0 2-1,1-1 0,-1 1 1,1 0-1,-1 0 1,1 1-1,0 0 1,0 0-1,1 0 1,-1 1-1,1 0 1,0 0-1,0 0 1,1 0-1,-1 1 0,1 0 1,1 0-1,-1 0 1,1 1-1,0-1 1,0 1-1,-3 13 1,5-18-102,1 0-1,-1-1 1,1 1 0,0 0 0,0 0 0,0 0 0,0 0 0,0-1-1,0 1 1,0 0 0,0 0 0,1 0 0,-1 0 0,1-1-1,-1 1 1,1 0 0,0-1 0,0 1 0,0 0 0,0-1 0,0 1-1,0-1 1,0 1 0,0-1 0,1 0 0,-1 0 0,0 1 0,1-1-1,1 1 1,2 0 6,0-1 0,0 0 0,0 0-1,0 0 1,0 0 0,1-1 0,-1 0 0,0 0 0,7-1-1,0-1-47,0 0-1,0-1 0,0-1 0,0 0 0,-1 0 1,0-1-1,0-1 0,0 1 0,-1-2 0,0 0 1,0 0-1,-1-1 0,16-15 0,-10 7-39,0 0 0,-1 0 1,-1-2-1,-1 0 0,0 0 0,17-39 0,-27 52 90,0-1 0,0 0 0,0 0 0,0 0 1,-1 0-1,0 0 0,-1 0 0,1 0 0,-1 0 0,0 0 0,-1-7 0,0 12-8,1-1 0,-1 1 0,1-1 0,-1 1 0,1 0 0,-1-1 0,0 1 0,1 0 0,-1-1 0,0 1 0,0 0 0,0 0 0,0 0 0,0 0 0,0 0 0,-1 0-1,1 0 1,0 0 0,-2 0 0,0 0-2,0 0 1,0 0-1,1 1 0,-1-1 0,0 1 0,0 0 1,0 0-1,0 0 0,0 0 0,1 1 0,-1-1 1,0 1-1,-5 1 0,-2 2 1,1 0-1,-1 1 1,1 0 0,0 0 0,0 1-1,0 1 1,-14 13 0,18-15 0,-1 0 0,1 0 1,0 0-1,1 1 0,-1 0 1,1 0-1,0 0 0,1 1 0,0-1 1,0 1-1,0 0 0,-2 9 1,5-14-13,0 0 1,0-1 0,0 1-1,0-1 1,1 1 0,-1 0-1,0-1 1,1 1 0,0-1 0,-1 1-1,1-1 1,0 1 0,0-1-1,0 1 1,0-1 0,0 0-1,0 1 1,0-1 0,0 0-1,0 0 1,1 0 0,-1 0-1,0 0 1,1 0 0,-1 0-1,1-1 1,-1 1 0,1 0-1,-1-1 1,1 1 0,0-1-1,-1 0 1,1 1 0,0-1-1,-1 0 1,4 0 0,11 2-654,1-1 0,31-3 0,-26 2-521,-3-1 441,-13 0 769,-1 0 0,1 1 0,0 0 0,-1 0 0,1 1 0,-1-1 0,7 3 0,-11-3 54,0 1 0,-1-1 0,1 1 0,-1 0 0,1-1 0,-1 1 0,1 0 0,-1 0 0,1-1-1,-1 1 1,1 0 0,-1 0 0,0 0 0,1-1 0,-1 1 0,0 0 0,0 0 0,0 0 0,0 0-1,0 0 1,0 0 0,0 0 0,0-1 0,0 1 0,0 0 0,0 0 0,-1 0 0,1 0 0,0 0-1,-1-1 1,1 1 0,0 0 0,-2 1 0,-14 30 149,14-30-176,-6 14-293,-13 18 346,5-18-5543</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4:24.192"/>
    </inkml:context>
    <inkml:brush xml:id="br0">
      <inkml:brushProperty name="width" value="0.025" units="cm"/>
      <inkml:brushProperty name="height" value="0.025" units="cm"/>
    </inkml:brush>
  </inkml:definitions>
  <inkml:trace contextRef="#ctx0" brushRef="#br0">76 83 10602,'0'0'14483,"8"3"-12743,-4-6-1644,-1-1 0,0 0 0,0 0-1,0-1 1,0 1 0,-1 0 0,0-1 0,0 0-1,0 1 1,0-1 0,-1 0 0,0 0-1,0 0 1,0 0 0,0 0 0,-1-9 699,-1 27 6,-49 120-50,36-100-493,1 1 1,1 0 0,2 0 0,-6 40-1,16-71-398,-1-1-1,1 1 1,0 0-1,0-1 1,0 1-1,0 0 1,0-1 0,1 1-1,-1-1 1,1 1-1,2 4 1,-3-6 20,1 0 0,0 0 0,0 0 0,0 0 0,0 0 0,0 0 0,0 0 0,0 0 0,0 0 0,1-1 0,-1 1 0,0-1 0,0 1 0,1-1 0,-1 1 1,0-1-1,1 0 0,-1 1 0,0-1 0,1 0 0,-1 0 0,0 0 0,3 0 0,-10-14-10642,-5 4 4180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4:24.540"/>
    </inkml:context>
    <inkml:brush xml:id="br0">
      <inkml:brushProperty name="width" value="0.025" units="cm"/>
      <inkml:brushProperty name="height" value="0.025" units="cm"/>
    </inkml:brush>
  </inkml:definitions>
  <inkml:trace contextRef="#ctx0" brushRef="#br0">1 22 11147,'0'0'13773,"70"-22"-13421,-29 22-256,7 0-96,-6 0-769,-3 0-1505,0 3-1249,-5-1-2435,-2 1-2113</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4:24.898"/>
    </inkml:context>
    <inkml:brush xml:id="br0">
      <inkml:brushProperty name="width" value="0.025" units="cm"/>
      <inkml:brushProperty name="height" value="0.025" units="cm"/>
    </inkml:brush>
  </inkml:definitions>
  <inkml:trace contextRef="#ctx0" brushRef="#br0">132 31 2915,'0'0'19672,"-4"-7"-18151,3 5-1467,1 1 0,-1 0 1,1 0-1,-1-1 0,0 1 0,1 0 0,-1 0 0,0 0 0,0 0 1,0 0-1,0 0 0,0 0 0,0 0 0,0 0 0,0 0 0,0 0 1,0 1-1,-1-1 0,1 0 0,0 1 0,-1-1 0,1 1 0,0 0 1,-1-1-1,1 1 0,0 0 0,-1 0 0,1 0 0,-1 0 0,1 0 1,0 0-1,-3 1 0,-2 1 206,0 1-1,1 0 1,-1 0 0,1 1 0,-1 0 0,1 0-1,-9 9 1,10-9-125,0 0 0,1 0 0,-1 1 1,1-1-1,0 1 0,0 0 0,0-1 0,1 1 0,-3 6 0,5-10-128,-1 0 1,1 1-1,0-1 0,-1 0 0,1 0 0,0 0 1,0 0-1,0 0 0,0 1 0,0-1 1,0 0-1,0 0 0,0 0 0,1 0 0,-1 0 1,0 1-1,0-1 0,1 0 0,-1 0 1,1 0-1,-1 0 0,1 0 0,0 0 0,-1 0 1,1 0-1,0 0 0,0-1 0,0 1 1,-1 0-1,1 0 0,0-1 0,0 1 0,0 0 1,0-1-1,0 1 0,0-1 0,0 1 1,1-1-1,-1 0 0,0 1 0,0-1 0,0 0 1,0 0-1,0 0 0,1 0 0,-1 0 0,1 0 1,9 0-128,0 0 0,1-1 1,-1 0-1,0 0 0,0-1 1,0-1-1,-1 0 1,1 0-1,16-9 0,30-8-338,-56 19 516,0 1 0,0 0 0,0 0 1,0 0-1,0 0 0,0 0 0,0 0 0,0 0 1,0 0-1,0 0 0,0 0 0,0 0 0,0 1 0,0-1 1,-1 0-1,1 1 0,0-1 0,0 1 0,0-1 1,0 1-1,0-1 0,0 1 0,-1-1 0,1 1 0,0 0 1,-1 0-1,1-1 0,0 1 0,-1 0 0,1 0 1,-1 0-1,1 0 0,-1 0 0,1 0 0,-1-1 0,0 1 1,0 0-1,1 2 0,-1-1-11,1 0 0,0 0 1,0-1-1,0 1 0,0 0 0,0-1 0,0 1 0,0 0 1,0-1-1,0 0 0,1 1 0,-1-1 0,1 0 1,-1 1-1,1-1 0,0 0 0,-1 0 0,4 1 1,6 0-87,0 0 0,0-1 0,0 0 0,-1-1 0,1 0 0,0-1 0,0 0 0,0-1 0,0 0 0,-1 0 0,13-5 0,48-22-3650,-13-4-4854,-39 18 2104</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4:25.703"/>
    </inkml:context>
    <inkml:brush xml:id="br0">
      <inkml:brushProperty name="width" value="0.025" units="cm"/>
      <inkml:brushProperty name="height" value="0.025" units="cm"/>
    </inkml:brush>
  </inkml:definitions>
  <inkml:trace contextRef="#ctx0" brushRef="#br0">126 129 15695,'0'0'7159,"-8"8"-6081,-7 10-379,2 2-1,0-1 1,1 1-1,0 1 1,2 0-1,-14 41 1,21-54-619,0-1 1,0 1-1,0 0 1,1 0 0,1 1-1,-1-1 1,1 0-1,1 1 1,-1-1-1,1 0 1,2 12-1,-1-19-75,1 1 1,-1-1-1,1 0 0,-1 1 0,1-1 0,0 0 1,-1 0-1,1 0 0,0 0 0,0-1 0,0 1 1,-1 0-1,1-1 0,0 1 0,0-1 1,0 0-1,0 0 0,0 1 0,0-1 0,0-1 1,0 1-1,3-1 0,47-3-733,-33 0-44,-1-1 1,0 0-1,19-9 1,-30 11 901,0 0 1,0-1-1,-1 0 1,1 0-1,-1 0 0,6-6 1,-22 18 2868,10-8-2999,0 0 0,0 0 0,1 0 0,-1 0 0,0 0 1,0 0-1,1 0 0,-1 0 0,0 0 0,0 0 0,0 1 0,1-1 0,-1 0 0,0 0 0,0 0 1,0 0-1,1 0 0,-1 1 0,0-1 0,0 0 0,0 0 0,0 0 0,0 1 0,0-1 0,1 0 0,-1 0 1,0 1-1,0-1 0,0 0 0,0 0 0,0 0 0,0 1 0,0-1 0,0 0 0,0 0 0,0 1 1,0-1-1,0 0 0,0 0 0,0 1 0,0-1 0,0 0 0,0 0 0,-1 1 0,1-1 0,0 0 1,0 0-1,0 0 0,0 1 0,0-1 0,0 0 0,-1 0 0,1 0 0,0 1 0,0-1 0,0 0 0,-1 0 1,1 0-1,0 0 0,0 0 0,0 0 0,-1 0 0,1 1 0,0-1 0,0 0 0,-1 0 0,4-1-28,-1 0 0,1-1 0,0 1-1,-1-1 1,1 1 0,-1-1 0,0 0-1,1 0 1,-1 0 0,0 0 0,0-1-1,-1 1 1,1 0 0,0-1 0,-1 1-1,2-4 1,26-46-857,-28 52 884,2-1 25,1 1 0,-1-1 0,1 1 0,-1 0 0,1 1 0,-1-1 0,1 1 0,4 0 0,-2 0 53,1-1-64,0 0 0,-1-1-1,1 1 1,0-1 0,-1-1-1,1 0 1,-1 0-1,1 0 1,-1 0 0,0-1-1,0 0 1,0-1 0,0 1-1,0-1 1,7-7-1,-4 2-73,1 0-1,-1-1 0,0 0 1,-1 0-1,-1-1 0,13-23 1,-17 29-104,-6 9 81,-11 22 120,-18 42 604,30-63-581,1-1 0,-1 1 0,1-1 0,1 1 0,-1 0 0,0-1 1,1 1-1,0 0 0,0 0 0,1 5 0,0-9-47,0 1 1,-1-1 0,1 0-1,0 0 1,0 1-1,0-1 1,0 0-1,0 0 1,0 0-1,0 0 1,0 0-1,0 0 1,1 0 0,-1-1-1,0 1 1,0 0-1,1-1 1,-1 1-1,1-1 1,-1 1-1,0-1 1,1 1-1,-1-1 1,1 0 0,-1 0-1,1 0 1,-1 0-1,1 0 1,-1 0-1,1 0 1,-1-1-1,1 1 1,-1 0-1,2-2 1,4 1 1,0-1 1,-1 0-1,0-1 1,1 0-1,-1 0 0,0 0 1,-1-1-1,1 0 1,0 0-1,-1 0 1,9-10-1,48-59-160,-60 71 140,27-40-270,-1-1 0,-3-1-1,22-50 1,-70 140 529,14-29-182,0 0 0,1 0-1,0 1 1,2 0 0,0 1-1,1 0 1,0-1 0,2 1-1,1 1 1,-1 23 0,3-42-62,1 0 1,-1 0-1,1 0 1,0 0-1,0 0 1,-1 0-1,1 0 1,0 0-1,0 0 1,0 0-1,0-1 1,0 1-1,0 0 1,0-1-1,0 1 1,0 0-1,0-1 1,0 1-1,1-1 1,-1 0-1,0 1 1,0-1-1,0 0 1,1 0-1,-1 0 1,0 0-1,0 0 1,1 0-1,-1 0 1,0 0-1,2-1 1,42-6 150,-35 2-235,-1 0 0,0-1 0,0 1 0,-1-2 0,1 1 0,-1-2 0,-1 1 0,0-1 0,0 0 0,0 0 0,-1-1 0,0 1 0,-1-1 0,1-1 0,-2 1 0,0-1 0,0 0 0,0 0 0,-2 0 0,1-1 0,1-16 0,-19 44-362,8 5 504,1-1 1,0 1 0,2 0 0,1 1 0,0-1-1,2 0 1,0 1 0,2-1 0,3 25 0,-2-41-46,-1 0 1,1 0 0,0 0 0,1-1-1,0 1 1,0-1 0,4 7 0,-7-11-16,1 0 0,0 1 0,-1-1 0,1 0 0,0 0 0,0 0 0,0 0 1,0 1-1,0-1 0,0-1 0,0 1 0,0 0 0,0 0 0,1 0 0,-1 0 0,0-1 0,1 1 1,-1-1-1,0 1 0,1-1 0,-1 1 0,0-1 0,1 0 0,-1 0 0,1 0 0,-1 0 0,1 0 1,-1 0-1,0 0 0,1 0 0,-1 0 0,1-1 0,-1 1 0,0-1 0,3 0 0,-3 0-57,0 0-1,-1 1 0,1-1 1,-1 0-1,0 1 0,1-1 1,-1 0-1,0 0 0,1 1 1,-1-1-1,0 0 0,0 0 1,1 0-1,-1 0 0,0 0 1,0 1-1,0-1 0,0 0 1,0 0-1,0 0 0,-1 0 1,1 1-1,0-1 0,0 0 1,0 0-1,-1 0 0,1 1 1,-1-1-1,1 0 0,0 0 1,-1 1-1,1-1 0,-2-1 1,-19-23-3032,-43-16-6816,18 17 380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5:32.848"/>
    </inkml:context>
    <inkml:brush xml:id="br0">
      <inkml:brushProperty name="width" value="0.025" units="cm"/>
      <inkml:brushProperty name="height" value="0.025" units="cm"/>
    </inkml:brush>
  </inkml:definitions>
  <inkml:trace contextRef="#ctx0" brushRef="#br0">0 0 12908,'0'0'8360,"9"13"-19635</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4:26.052"/>
    </inkml:context>
    <inkml:brush xml:id="br0">
      <inkml:brushProperty name="width" value="0.025" units="cm"/>
      <inkml:brushProperty name="height" value="0.025" units="cm"/>
    </inkml:brush>
  </inkml:definitions>
  <inkml:trace contextRef="#ctx0" brushRef="#br0">47 67 7815,'0'0'12044,"-46"-25"-9450,46 19-544,15 0-640,10 1-193,9-1-353,5 2-543,9 0-161,-6 4-96,8 0-64,1 0-160,-1-2-2467,-1-7-4868</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4:26.432"/>
    </inkml:context>
    <inkml:brush xml:id="br0">
      <inkml:brushProperty name="width" value="0.025" units="cm"/>
      <inkml:brushProperty name="height" value="0.025" units="cm"/>
    </inkml:brush>
  </inkml:definitions>
  <inkml:trace contextRef="#ctx0" brushRef="#br0">69 1 13004,'0'0'7848,"-15"67"-7048,9-31-191,-3 4-449,6 0-128,-2-1 0,1-3-96,-1-5-256,3-4-353,-2-9-480,3-9-865,-5-9-2594,-3-5-5574</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4:27.536"/>
    </inkml:context>
    <inkml:brush xml:id="br0">
      <inkml:brushProperty name="width" value="0.025" units="cm"/>
      <inkml:brushProperty name="height" value="0.025" units="cm"/>
    </inkml:brush>
  </inkml:definitions>
  <inkml:trace contextRef="#ctx0" brushRef="#br0">1 137 10858,'6'-10'2990,"-1"1"-2557,0 1 0,1 0 0,0 0 0,1 1 0,-1 0 0,1 0 0,0 0 0,1 1 0,0 0 0,0 1 0,0 0 0,1 0 0,0 0 0,0 1 0,0 1 0,15-5 0,-14 6-293,1 1-1,0 1 1,-1 0-1,1 0 1,0 1-1,-1 0 1,1 1-1,19 5 1,-27-6-120,0 0 0,-1-1 0,1 1 0,0 1 1,-1-1-1,1 0 0,-1 1 0,1-1 1,-1 1-1,1 0 0,-1-1 0,0 1 0,0 1 1,0-1-1,0 0 0,-1 0 0,1 1 0,0-1 1,-1 1-1,0-1 0,1 1 0,-1-1 0,0 1 1,0 0-1,-1 0 0,1 0 0,-1-1 1,1 1-1,-1 0 0,0 0 0,0 0 0,0 0 1,0 0-1,-1 0 0,1 0 0,-1-1 0,-1 6 1,-2-1 203,0 0 1,-1-1-1,1 1 1,-1-1 0,-1 0-1,1 0 1,-1-1 0,0 0-1,0 0 1,0 0-1,-10 5 1,-21 18 251,31-22-439,0 1 1,0-1 0,1 1-1,0 0 1,-7 12 0,11-18-58,1 0 1,-1 0 0,0 0 0,1 0 0,-1 0-1,1 1 1,-1-1 0,1 0 0,0 0-1,-1 1 1,1-1 0,0 0 0,0 1 0,0-1-1,0 0 1,0 1 0,0-1 0,0 0 0,0 0-1,1 1 1,-1-1 0,0 0 0,1 0 0,-1 1-1,1-1 1,-1 0 0,1 0 0,0 0 0,0 0-1,-1 0 1,1 0 0,0 0 0,0 0-1,0 0 1,0 0 0,0 0 0,0-1 0,0 1-1,0 0 1,1-1 0,-1 1 0,0-1 0,2 1-1,41 10-2494,-37-11 1256,1 1 0,0-1 0,0 0 0,0-1 0,-1 0 0,12-2-1,-14 1 588,1 1-1,-1-1 0,1-1 0,-1 1 0,0-1 0,0 0 1,0 0-1,8-7 0,15-24 3065,-30 37-879,-13 28 8051,5 2-6326,10-32-3185,0 1 0,-1 0 0,2 0 0,-1 0-1,0 0 1,0 0 0,1 0 0,-1 0 0,1 0 0,-1 0-1,1 0 1,0 0 0,0-1 0,0 1 0,0 0 0,0 0-1,0-1 1,0 1 0,1-1 0,-1 1 0,0-1-1,1 0 1,-1 0 0,1 1 0,0-1 0,-1 0 0,1 0-1,0 0 1,0-1 0,0 1 0,-1 0 0,1-1 0,0 1-1,2-1 1,4 3-11,-1-1-1,1-1 1,-1 0-1,1 0 1,-1 0-1,1-1 1,0 0-1,-1 0 1,1-1-1,0 0 1,-1 0-1,1-1 1,8-3 0,-11 3-49,0-1 0,0 1 0,-1-1-1,1 0 1,0 0 0,-1-1 0,0 1 0,0-1 0,0 0 0,0 0 0,-1 0 0,0 0 0,1-1 0,-1 0 0,-1 1 0,1-1 0,-1 0 0,0 0 0,2-7 0,5-26-399,-9 37 271,-4 15-154,2-7 276,0-1 0,1 1 0,-1-1 0,1 1 0,1 0 0,-1 0 0,2 11 1,-1-16 10,1 0 0,-1-1 0,1 1 0,0 0 0,-1 0 0,1-1 0,0 1 0,0-1 0,0 1 0,0-1 0,1 1 0,-1-1 0,0 0 0,1 0 0,-1 0 0,0 1 0,1-1 0,0 0 0,-1-1 0,1 1 0,-1 0 0,1 0 0,0-1 0,0 1 0,-1-1 0,1 1 1,0-1-1,0 0 0,0 0 0,0 0 0,-1 0 0,1 0 0,2-1 0,7 1-54,0-1 0,0-1-1,0 0 1,-1-1 0,1 0 0,-1-1 0,0 0 0,0 0 0,0-1 0,0 0-1,-1-1 1,0 0 0,0-1 0,0 0 0,-1 0 0,0 0 0,-1-1 0,1-1 0,7-11-1,4-6-130,-2 0 0,-1-2-1,-1 0 1,-1 0-1,14-44 1,-18 26 346,-10 46-141,0 0-1,-1-1 1,1 1-1,0 0 1,0 0-1,-1 0 1,1 0-1,0 0 1,0 0-1,-1 0 1,1 0-1,0 0 1,-1 0-1,1 0 0,0 0 1,-1 0-1,1 0 1,0 0-1,0 0 1,-1 0-1,1 0 1,0 1-1,0-1 1,-1 0-1,1 0 1,0 0-1,0 0 1,-1 0-1,1 1 1,0-1-1,0 0 1,0 0-1,-1 1 1,1-1-1,0 0 1,0 0-1,0 1 1,0-1-1,-1 0 1,1 1-1,-15 21 201,2 2 0,0 0 0,1 0 0,2 1 0,0 0-1,2 1 1,-9 44 0,7 3 603,10-70-784,-1-1 0,1 1 0,0 0 0,0 0 0,0 0 1,0 0-1,1 0 0,-1 0 0,1 0 0,0-1 0,-1 1 0,1 0 0,1-1 0,-1 1 1,0 0-1,1-1 0,-1 1 0,1-1 0,0 0 0,-1 1 0,5 2 0,-5-4-28,0-1 0,0 1-1,0-1 1,-1 1 0,1-1-1,0 0 1,0 0 0,0 1-1,0-1 1,0 0 0,0 0-1,0 0 1,0 0 0,0 0-1,0 0 1,0 0 0,0 0-1,-1-1 1,1 1 0,0 0-1,0-1 1,0 1 0,0 0-1,0-1 1,0 1 0,-1-1-1,1 1 1,0-1 0,0 0-1,-1 1 1,2-2 0,0 0-5,0-1 1,-1 0 0,1 0 0,-1 0 0,1 0 0,-1-1 0,0 1 0,0 0 0,0-5 0,5-70-479,-6 78 465,1-12-165,-1-29-275,0 39 438,0 1 1,0 0-1,0 0 1,0-1-1,0 1 1,0 0 0,0 0-1,-1-1 1,1 1-1,0 0 1,-1 0-1,1 0 1,-1 0-1,1 0 1,-1-1-1,0 1 1,0 0-1,1 0 1,-1 1-1,0-1 1,0 0-1,0 0 1,-1-1 0,1 3 14,0 0 0,0 0 0,0 0 0,1 0 0,-1 0 0,1 0 0,-1 0 0,0 1 0,1-1 0,0 0 1,-1 0-1,1 0 0,0 1 0,0-1 0,-1 0 0,1 0 0,0 1 0,0-1 0,0 0 0,1 0 1,-1 2-1,0-2 0,0 2 10,0 1 0,0-1 0,1 1 1,-1-1-1,1 0 0,0 1 0,0-1 0,0 1 0,1-1 1,-1 0-1,1 0 0,-1 0 0,1 0 0,0 0 0,0 0 1,1 0-1,-1-1 0,4 4 0,-2-3 5,1 0 0,0 1 0,0-2 0,0 1 0,0 0 0,0-1 0,0 0 0,1-1 0,-1 1 0,11 1 0,-8-2 31,0 0 0,1 0 1,0-1-1,-1-1 0,1 1 1,-1-1-1,0 0 0,1-1 1,-1 0-1,0 0 0,0-1 1,0 0-1,0-1 1,0 0-1,9-6 0,-6 1-20,-1 0 1,0-1-1,0 0 0,-1-1 1,-1 0-1,8-12 0,-39 57 448,17-27-394,1-1 0,0 1 0,1-1 0,-1 1 0,1 1 0,1-1-1,0 1 1,0-1 0,0 1 0,1 0 0,0 0 0,0 0 0,1 0-1,0 0 1,0 0 0,1 11 0,1-18-79,-1 1-1,0-1 1,1 0-1,-1 1 1,0-1 0,1 0-1,0 0 1,-1 1 0,1-1-1,0 0 1,0 0 0,0 0-1,-1 0 1,1 0 0,0 0-1,0 0 1,1 0-1,-1 0 1,0-1 0,0 1-1,0 0 1,0-1 0,1 1-1,-1-1 1,0 1 0,1-1-1,-1 0 1,0 1-1,1-1 1,-1 0 0,0 0-1,1 0 1,-1 0 0,1 0-1,-1 0 1,0 0 0,1-1-1,-1 1 1,0 0 0,1-1-1,1 0 1,0 0-289,0 0 0,0 0 0,0-1 0,0 1 0,0-1 0,0 1-1,0-1 1,0 0 0,-1 0 0,1 0 0,-1 0 0,1-1 0,-1 1 0,0-1 0,0 1 0,0-1 0,1-3 0,0-2-1457,-2 0 1,1 1-1,-1-1 1,0 0-1,-1 0 1,0-9-1,0-24-11435</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4:27.908"/>
    </inkml:context>
    <inkml:brush xml:id="br0">
      <inkml:brushProperty name="width" value="0.025" units="cm"/>
      <inkml:brushProperty name="height" value="0.025" units="cm"/>
    </inkml:brush>
  </inkml:definitions>
  <inkml:trace contextRef="#ctx0" brushRef="#br0">16 1 16496,'-10'0'3363,"5"1"-1345,5 10-577,0 2-800,10 3-449,10 1-128,-1 1-577,4 0-2049,4 2-1954,1-2-1698</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4:28.257"/>
    </inkml:context>
    <inkml:brush xml:id="br0">
      <inkml:brushProperty name="width" value="0.025" units="cm"/>
      <inkml:brushProperty name="height" value="0.025" units="cm"/>
    </inkml:brush>
  </inkml:definitions>
  <inkml:trace contextRef="#ctx0" brushRef="#br0">108 0 6534,'0'0'17291,"-9"2"-16341,-45 12 451,51-13-1329,1-1 0,0 1 0,-1 0 0,1 0 0,0 0 0,-1 0 0,1 1 1,0-1-1,0 1 0,0-1 0,0 1 0,1 0 0,-1-1 0,0 1 0,1 0 0,-1 0 1,1 0-1,-1 0 0,1 1 0,0-1 0,0 0 0,0 1 0,0-1 0,0 5 0,3-6-58,0 0 0,0-1 0,0 1 0,0 0 0,0 0-1,0-1 1,1 0 0,-1 1 0,0-1 0,0 0-1,1 0 1,-1 0 0,0 0 0,5-1 0,-1 0-13,232-17-1581,-236 18 1851,0 1 0,0-1 0,0 1 0,0-1 0,0 1 0,0 0 0,0 0 0,0 0 0,0 0 0,0 0 0,-1 1 0,1-1 0,3 3 0,23 13 408,-14-15-801,0 0 0,0 0 0,0-1 1,0-1-1,0-1 0,0 0 0,0-1 0,21-5 0,-7 0-180,-1-2-1,-1-1 1,30-16 0,-56 26 300,0 0 1,0-1-1,1 1 0,-1 0 1,0 0-1,0 0 0,0 0 1,1 0-1,-1-1 0,0 1 1,0 0-1,1 0 0,-1 0 1,0 0-1,0 0 0,1 0 1,-1 0-1,0 0 0,0 0 1,1 0-1,-1 0 0,0 0 1,1 0-1,-1 0 0,0 0 1,0 0-1,1 0 0,-1 0 1,0 0-1,0 0 0,1 1 1,-1-1-1,0 0 0,0 0 1,0 0-1,1 0 0,-1 1 1,0-1-1,0 0 0,0 0 1,0 0-1,1 1 0,-1-1 1,0 0-1,0 0 0,0 1 1,0-1-1,0 0 0,0 0 1,0 1-1,1-1 0,-1 0 1,-2 22-425,0 4-665,2-25 1032,0-1-1,0 1 0,0-1 0,0 1 1,0-1-1,0 1 0,0 0 0,1-1 1,-1 1-1,0-1 0,0 1 1,0-1-1,1 1 0,-1-1 0,0 1 1,1-1-1,-1 0 0,0 1 0,1-1 1,-1 1-1,1-1 0,-1 0 0,0 1 1,1-1-1,-1 0 0,1 1 1,-1-1-1,1 0 0,-1 0 0,1 0 1,-1 1-1,1-1 0,0 0 0,12 0-6276</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5:15.437"/>
    </inkml:context>
    <inkml:brush xml:id="br0">
      <inkml:brushProperty name="width" value="0.025" units="cm"/>
      <inkml:brushProperty name="height" value="0.025" units="cm"/>
    </inkml:brush>
  </inkml:definitions>
  <inkml:trace contextRef="#ctx0" brushRef="#br0">319 250 7815,'6'-9'577,"11"-13"83,1 0-834,26-46-1,-23 16 2498,-20 48-1665,0-1 0,0 1 0,-1-1 0,0 0 0,0 1 0,0-1 0,0 1 0,-1-1 0,-1-5 0,1 8-552,0 0 0,0 0 0,-1 1 0,1-1-1,0 1 1,-1-1 0,0 1 0,1-1 0,-1 1 0,0 0 0,0 0 0,0 0 0,1 0-1,-1 0 1,0 0 0,0 0 0,-1 1 0,1-1 0,0 1 0,0-1 0,0 1 0,0 0-1,0 0 1,-1 0 0,-1 0 0,-57 4-83,47-2 4,0 1 1,0 1-1,0 1 0,0-1 1,1 2-1,0 0 0,0 1 1,1 0-1,0 1 1,0 0-1,1 1 0,0 0 1,0 1-1,1 1 0,0-1 1,1 1-1,0 1 0,1 0 1,1 0-1,-1 0 1,-6 20-1,1-1 43,2 2 0,1-1 1,2 1-1,1 1 0,1 0 0,2-1 0,1 67 1,3-85-61,1 0 1,1-1 0,0 1-1,1 0 1,0-1-1,1 1 1,1-1 0,0 0-1,1 0 1,10 18 0,-11-25-4,0 1 1,1-1 0,0 0 0,0 0 0,1-1 0,-1 1 0,1-2 0,1 1 0,-1-1 0,1 0-1,0 0 1,0-1 0,0 0 0,1-1 0,-1 1 0,1-2 0,0 1 0,12 1 0,-5-2 169,0-1 1,-1 0-1,1-1 0,0-1 1,0 0-1,0-1 1,0-1-1,-1 0 1,1-1-1,-1-1 1,28-13-1,-22 7 119,-1-1 0,-1 0 0,-1-1 1,1-1-1,-2-1 0,0-1 0,26-31 0,-23 21-32,-1 0 0,-1-1 0,-1-1 0,-2-1 0,-1 0 0,-1-1 0,-1 0 0,-2-1 0,-1 0 0,-2-1 0,7-62 0,-13 83-214,-1-1 0,0 1 0,0 0 0,-1 0 0,-1 0 0,0 0 1,-1 0-1,0 1 0,-6-16 0,7 21-49,-1 0 1,-1 0-1,1 0 1,-1 0-1,0 0 1,0 1-1,0-1 0,0 1 1,-1 0-1,0 1 1,0-1-1,0 1 0,0 0 1,-1 0-1,1 0 1,-1 1-1,1 0 1,-10-2-1,2 0-75,-1 2 1,0-1-1,-1 2 1,1 0-1,0 0 0,0 2 1,0-1-1,-1 2 0,-19 4 1,-42 19-1989,4 12-3462,60-30-541</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5:16.285"/>
    </inkml:context>
    <inkml:brush xml:id="br0">
      <inkml:brushProperty name="width" value="0.025" units="cm"/>
      <inkml:brushProperty name="height" value="0.025" units="cm"/>
    </inkml:brush>
  </inkml:definitions>
  <inkml:trace contextRef="#ctx0" brushRef="#br0">775 279 6726,'1'-10'2077,"0"6"-1990,3-76 3033,-5 73-2788,1 0 1,-1 0-1,-1-1 1,1 1 0,-1 0-1,-1 0 1,1 0-1,-1 1 1,0-1 0,-7-9-1,5 8-73,-1 1-1,0 0 0,0 0 1,-1 0-1,0 1 0,0 0 1,-1 1-1,1-1 0,-1 1 1,0 1-1,-1 0 1,1 0-1,-13-4 0,8 5-108,0 0-1,-1 0 0,1 2 0,-1 0 0,1 0 0,-1 1 1,1 1-1,-21 3 0,8 2-141,1 0-1,-1 2 1,1 0 0,1 2-1,0 1 1,0 1 0,1 1-1,-41 30 1,43-26-9,1 0 1,1 1-1,1 1 0,1 1 0,0 0 1,2 1-1,0 1 0,1 0 1,2 1-1,0 0 0,1 1 1,2 1-1,0-1 0,2 2 0,1-1 1,0 1-1,2 0 0,1 0 1,2 0-1,0 0 0,1 0 1,5 26-1,-4-40 2,2 0 0,0-1 1,0 0-1,1 1 0,0-1 0,1 0 0,0-1 1,1 1-1,0-1 0,0 0 0,1-1 1,16 17-1,-12-16-1,0 0 0,1-1 0,1 0 0,-1-1 0,1-1 0,1 0 0,-1 0 0,1-1 0,18 4 0,-6-3 37,0-1 0,1-2 0,-1-1 0,1-1 0,0-1 0,-1-1-1,1-2 1,0 0 0,-1-2 0,0-1 0,30-10 0,-19 3 278,-1-2-1,-1-1 1,0-2-1,-1-1 1,-1-2-1,-1-1 1,-1-2 0,-1-1-1,41-40 1,-57 49-97,-1 0 0,0-1 0,-1 0 0,-1-1 0,0 0 0,-2-1 0,0 0 0,0 0 0,-2-1 0,-1 0 0,0 0 0,-1-1 0,-1 0 0,-1 0 0,0 0 0,-2 0 0,0 0 0,-2 0 0,-4-34 0,2 40-310,0 0 1,-1 0-1,-1 0 0,0 1 1,-1-1-1,0 1 0,-1 1 1,-1-1-1,0 1 1,0 1-1,-1 0 0,-1 0 1,0 0-1,0 1 1,-1 1-1,0 0 0,-21-13 1,17 14-709,0 0 0,0 1-1,0 0 1,-1 1 0,0 1 0,0 1 0,-1 0 0,1 1 0,-1 1 0,0 0 0,1 2 0,-1 0 0,0 0 0,-32 6 0,-25 18-5484</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27.932"/>
    </inkml:context>
    <inkml:brush xml:id="br0">
      <inkml:brushProperty name="width" value="0.025" units="cm"/>
      <inkml:brushProperty name="height" value="0.025" units="cm"/>
    </inkml:brush>
  </inkml:definitions>
  <inkml:trace contextRef="#ctx0" brushRef="#br0">17 0 320,'0'0'6908,"-16"20"-5322,16-13-5537,0-4 1074</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29.066"/>
    </inkml:context>
    <inkml:brush xml:id="br0">
      <inkml:brushProperty name="width" value="0.025" units="cm"/>
      <inkml:brushProperty name="height" value="0.025" units="cm"/>
    </inkml:brush>
  </inkml:definitions>
  <inkml:trace contextRef="#ctx0" brushRef="#br0">7 0 4676,'0'0'6033,"-6"25"-5030,17 30-504,-11-47-418,1 0 1,1 0-1,-1 0 0,1 0 1,1 0-1,2 7 0,1-3-74,-6-10-5,0-1-1,1 1 1,-1 0-1,1-1 0,-1 1 1,1-1-1,0 1 1,0-1-1,0 0 0,0 1 1,0-1-1,0 0 1,0 1-1,0-1 0,0 0 1,0 0-1,1 0 1,-1 0-1,1 0 0,-1 0 1,0 0-1,1-1 1,-1 1-1,1-1 1,0 1-1,-1-1 0,1 1 1,1-1-1,-1 3 18,0-1-1,0 1 1,0-1-1,-1 1 0,1 0 1,-1-1-1,0 1 1,0 0-1,0 0 1,0 0-1,0 0 1,0 5-1,2 3-7,41 122 192,-22-85-369,-10-1 303,52 165-65,-67-279-8,-7 36 445,6 22 56,5 23 0,12 35-436,2-1 1,32 71 0,-39-106-400,-4-12 136,-1-27 192,-9-40 747,4 60 374,2 16-806,5 24-200,9 11-107,2 6-71,-11-37-364,-2-16-428,-5-30 210,-1 1 1,-1 0-1,-14-53 1,-19-30-5236,26 86 1626</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29.585"/>
    </inkml:context>
    <inkml:brush xml:id="br0">
      <inkml:brushProperty name="width" value="0.025" units="cm"/>
      <inkml:brushProperty name="height" value="0.025" units="cm"/>
    </inkml:brush>
  </inkml:definitions>
  <inkml:trace contextRef="#ctx0" brushRef="#br0">31 339 3844,'0'0'95,"0"0"1,0 0-1,0 0 0,0 0 1,0 0-1,0 1 1,0-1-1,0 0 1,0 0-1,0 0 1,0 0-1,0 0 1,0 1-1,0-1 1,0 0-1,-1 0 1,1 0-1,0 0 0,0 0 1,0 0-1,0 1 1,0-1-1,0 0 1,0 0-1,0 0 1,0 0-1,-1 0 1,1 0-1,0 0 1,0 0-1,0 1 0,0-1 1,0 0-1,0 0 1,-1 0-1,1 0 1,0 0-1,0 0 1,0 0-1,0 0 1,0 0-1,-1 0 1,1 0-1,0 0 1,0 0-1,0 0 0,0 0 1,0 0-1,-1 0 1,1 0-1,0 0 1,0 0-1,0 0 1,0-1-1,0 1 1,0 0-1,-1 0 1,1 0-1,0 0 0,0 0 1,0 0-1,0 0 1,0 0-1,0-1 1,0 1-1,-4-15 1929,3-19-606,-18-225 4220,19 257-5829,0 0 0,0 0 0,0 0 0,0 0 0,1 1 0,-1-1 0,1 0 0,-1 0 0,1 1 0,0-1 0,-1 0 0,1 1 0,0-1 1,0 1-1,0-1 0,3-2 0,3 3-3573,2 1-2620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5:33.961"/>
    </inkml:context>
    <inkml:brush xml:id="br0">
      <inkml:brushProperty name="width" value="0.025" units="cm"/>
      <inkml:brushProperty name="height" value="0.025" units="cm"/>
    </inkml:brush>
  </inkml:definitions>
  <inkml:trace contextRef="#ctx0" brushRef="#br0">3 1 7783,'0'0'9860,"4"12"-9224,57 143 887,-30-83-91,30 106 1,-63-176-805,-5-8-425,-7-8-116,-28-37 8,11 16-663,-32-52 0,63 86 561,0 1 0,0 0 0,0-1 0,0 1 0,1-1 0,-1 1-1,0 0 1,0-1 0,0 1 0,1 0 0,-1-1 0,0 1 0,0 0 0,1-1 0,-1 1 0,0 0 0,0 0 0,1-1-1,-1 1 1,0 0 0,1 0 0,-1 0 0,1-1 0,-1 1 0,0 0 0,1 0 0,-1 0 0,1 0 0,-1 0 0,0 0 0,1 0-1,-1 0 1,1 0 0,-1 0 0,0 0 0,1 0 0,-1 0 0,1 0 0,-1 0 0,0 0 0,1 1 0,-1-1 0,0 0-1,1 0 1,0 1 0,26 1-17,-26-1 16,89 6-1312,-1-9-3680,-86 1 4779,0 1 0,-1 0 0,1-1 0,0 0 0,0 0 0,-1 0 0,1 0 0,-1 0 0,1 0 0,-1-1 0,1 1 0,-1-1 0,0 1 0,1-1 0,-1 0 0,0 0 0,0 0 0,2-4 1,-3 5 247,-1 0 1,1 0 0,-1 1 0,0-1 0,0 0 0,1 0 0,-1 1 0,0-1 0,0 0 0,0 0 0,0 1 0,0-1 0,0 0-1,0 0 1,0 0 0,0 1 0,0-1 0,0 0 0,-1 0 0,1 1 0,0-1 0,-1 0 0,1 0 0,0 1 0,-1-2 0,-1 1 132,1-1 1,-1 1 0,1 0-1,-1 0 1,0-1 0,0 1-1,0 0 1,1 1-1,-1-1 1,0 0 0,0 0-1,0 1 1,0-1 0,-3 1-1,2-1 43,-1 0 0,1 0 0,0 1-1,-1 0 1,1-1 0,0 1 0,-1 0 0,1 1-1,0-1 1,-1 1 0,1-1 0,0 1-1,-1 0 1,1 0 0,0 1 0,0-1-1,-3 2 1,4-1-114,0 1 0,0-1 0,0 0 0,0 0 0,0 1 1,1-1-1,-1 1 0,1 0 0,-1-1 0,1 1 0,0 0 0,0 0 0,1 0 0,-1 0 0,0 0 0,1 0 0,0 0 0,0 0 0,0 0 0,0 3 0,0-5-61,0 1-1,0-1 1,0 1 0,0 0-1,1-1 1,-1 1-1,0-1 1,1 1 0,-1-1-1,1 1 1,0-1-1,0 1 1,-1-1 0,1 1-1,0-1 1,0 0-1,0 0 1,0 1 0,0-1-1,1 0 1,-1 0-1,0 0 1,2 1 0,1 0 28,-1-1-1,0 0 1,1 0 0,-1 0 0,1 0 0,0 0 0,-1 0 0,1-1 0,0 0 0,3 0 0,5-1 95,0 0 1,-1 0 0,1-1 0,-1-1 0,18-6 0,11-10-52,-31 13-89,0 2-1,0-1 1,0 1 0,1 1 0,-1 0 0,1 0 0,10-1 0,-19 4 15,-1 0-1,1 1 1,-1-1 0,1 0 0,-1 1 0,0-1 0,1 1 0,-1-1-1,1 0 1,-1 1 0,0-1 0,1 1 0,-1-1 0,0 1-1,0 0 1,1-1 0,-1 1 0,0-1 0,0 1 0,0-1-1,0 1 1,0-1 0,0 1 0,0 0 0,0-1 0,0 1-1,0-1 1,0 2 0,0 25 1153,0-19-940,13-21 1048,-7-6-1276,-1 1 1,-2-1-1,0 0 1,-1 0-1,0 0 0,-3-36 1,0 48 2,1 7-52,0 0 0,0-1 0,0 1 0,0 0 1,-1 0-1,1-1 0,0 1 0,0 0 1,0-1-1,0 1 0,0 0 0,0-1 1,0 1-1,0 0 0,0-1 0,0 1 1,0 0-1,0-1 0,0 1 0,0 0 0,1-1 1,-1 1-1,0 0 0,0 0 0,0-1 1,0 1-1,0 0 0,1 0 0,-1-1 1,0 1-1,0 0 0,0 0 0,1-1 1,-1 1-1,0 0 0,1 0 0,-1 0 1,0 0-1,0-1 0,1 1 0,-1 0 0,0 0 1,1 0-1,-1 0 0,0 0 0,1 0 1,-1 0-1,0 0 0,0 0 0,1 0 1,-1 0-1,0 0 0,1 0 0,-1 0 1,1 0-1,8-1-237,47-17-6232,-35 8 111</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5:05.179"/>
    </inkml:context>
    <inkml:brush xml:id="br0">
      <inkml:brushProperty name="width" value="0.025" units="cm"/>
      <inkml:brushProperty name="height" value="0.025" units="cm"/>
    </inkml:brush>
  </inkml:definitions>
  <inkml:trace contextRef="#ctx0" brushRef="#br0">28 51 8072,'0'0'8904,"9"-7"-7196,0 2-1261,0-1-1,0 1 1,0 0-1,1 1 1,0 0-1,0 1 1,0 0-1,0 0 1,1 1 0,-1 1-1,0 0 1,1 0-1,18 1 1,-28 1-440,0-1 1,0 0 0,0 1 0,0-1 0,-1 0-1,1 1 1,0-1 0,0 1 0,-1-1 0,1 1 0,0 0-1,-1-1 1,1 1 0,0 0 0,-1 0 0,1-1-1,-1 1 1,1 0 0,-1 0 0,0 0 0,1-1 0,-1 1-1,0 0 1,1 0 0,-1 0 0,0 0 0,0 0-1,0 0 1,0 0 0,0 0 0,0-1 0,0 1 0,0 0-1,0 0 1,-1 0 0,1 0 0,0 0 0,-1 0-1,1 0 1,0-1 0,-1 2 0,-18 36 374,1-18 266,-40 33 1,44-41-332,0 0 0,0 1 1,1 1-1,1 0 0,0 0 0,-12 21 1,23-34-300,0 1 0,0 0 0,0 0 0,0 0-1,0 0 1,1 1 0,-1-1 0,1 0 0,-1 0 0,1 0 0,0 0 0,0 1 0,0-1 0,0 0 0,0 0 0,0 0 0,1 1 0,-1-1 0,1 0 0,-1 0 0,2 3 0,0-3 2,0 1-1,0 0 1,0-1 0,0 1-1,1-1 1,-1 0-1,1 0 1,-1 0 0,1 0-1,0 0 1,-1-1-1,1 1 1,3 0 0,12 4-628,-1 0 1,1-2-1,0 0 1,22 2-1,-31-5-308,63 3-9258,-39-4 394</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5:05.524"/>
    </inkml:context>
    <inkml:brush xml:id="br0">
      <inkml:brushProperty name="width" value="0.025" units="cm"/>
      <inkml:brushProperty name="height" value="0.025" units="cm"/>
    </inkml:brush>
  </inkml:definitions>
  <inkml:trace contextRef="#ctx0" brushRef="#br0">179 52 13613,'0'0'4703,"0"-9"-3224,0 6-1380,0 0-1,0 1 1,0-1 0,-1 0 0,1 0 0,-1 0-1,0 0 1,1 0 0,-4-5 0,4 8-60,-1-1 1,1 0-1,-1 1 1,1-1-1,-1 1 1,1-1 0,-1 0-1,0 1 1,1-1-1,-1 1 1,0 0-1,1-1 1,-1 1-1,0 0 1,0-1-1,0 1 1,1 0-1,-1 0 1,0-1-1,-1 1 1,0 0 14,0 0 0,0 1 0,0-1 0,0 0 0,0 1 0,0 0 0,-1-1 0,1 1 0,1 0 0,-1 0 0,-4 2 0,-4 5 224,-1 0 0,1 1 0,1 0 0,0 0-1,0 1 1,1 1 0,0-1 0,1 1 0,0 0 0,0 1 0,1 0 0,1 0-1,0 0 1,1 0 0,0 1 0,1 0 0,0 0 0,-1 19 0,4-31-247,0 1 0,1-1 0,-1 1 0,0 0 0,0-1 0,1 1 0,-1-1 0,1 1 0,-1-1 1,1 1-1,0-1 0,-1 1 0,1-1 0,0 0 0,0 1 0,0-1 0,0 0 0,0 0 0,0 1 0,0-1 0,1 0 1,-1 0-1,3 1 0,0 0 29,0-1 0,-1 1 0,1-1 0,0 0 0,0 0 0,0-1 0,0 1 0,0-1 0,7 0 0,-2 0 54,0-1 0,0 0 1,0-1-1,0 0 1,0 0-1,0-1 0,-1 0 1,15-7-1,-16 5-19,0 0-1,0-1 0,-1 0 1,1 0-1,-1 0 0,-1-1 1,1 0-1,-1 0 0,0-1 1,-1 1-1,6-15 0,-7 16-39,-1 0-1,1 0 0,-2-1 1,1 0-1,-1 1 0,0-1 1,0 0-1,-1 1 1,0-1-1,0 0 0,0 0 1,-1 1-1,0-1 0,-1 0 1,-3-12-1,3 16-68,1 1-1,-1-1 1,0 0-1,1 1 1,-1 0-1,0-1 1,-1 1-1,1 0 1,0 0-1,-1 0 1,1 0-1,-1 0 1,1 1-1,-1-1 1,0 1-1,0 0 1,0 0-1,0 0 1,0 0-1,0 0 1,-3 0-1,4 1-137,1 0 1,0 0-1,-1 0 0,1 0 0,0 0 0,-1 0 1,1 0-1,0 1 0,0-1 0,-1 0 0,1 1 1,0-1-1,0 1 0,-1-1 0,1 1 0,0 0 1,0 0-1,0-1 0,-2 3 0,2-2-271,0 1 0,0-1 0,1 1 0,-1 0 0,0-1 1,1 1-1,-1 0 0,1-1 0,-1 1 0,1 0 0,0 0 0,0-1 0,0 1 0,0 0 0,0 0 0,0 0 0,0-1 0,1 1 0,0 2 0,3 8-6356</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5:05.905"/>
    </inkml:context>
    <inkml:brush xml:id="br0">
      <inkml:brushProperty name="width" value="0.025" units="cm"/>
      <inkml:brushProperty name="height" value="0.025" units="cm"/>
    </inkml:brush>
  </inkml:definitions>
  <inkml:trace contextRef="#ctx0" brushRef="#br0">202 67 12268,'0'0'10692,"3"-9"-8311,10-27-961,-13 35-1392,1 1 1,-1-1-1,0 0 0,0 1 0,0-1 0,0 1 0,0-1 0,0 0 0,0 1 0,0-1 0,0 0 1,0 1-1,0-1 0,0 0 0,0 1 0,0-1 0,0 0 0,-1 1 0,1-1 0,0 1 1,0-1-1,-1 0 0,1 1 0,-1-1 0,1 1 0,0-1 0,-1 1 0,1-1 0,-1 1 1,1 0-1,-1-1 0,1 1 0,-1 0 0,1-1 0,-1 1 0,0 0 0,1-1 0,-1 1 0,0 0 1,1 0-1,-1 0 0,1 0 0,-1-1 0,0 1 0,1 0 0,-1 0 0,0 0 0,1 1 1,-1-1-1,0 0 0,1 0 0,-1 0 0,0 0 0,1 1 0,-2-1 0,-34 11-171,24-5 187,0 1-1,0 1 1,1 0 0,1 1-1,-1 0 1,1 0 0,1 1-1,0 1 1,0-1 0,1 1-1,0 1 1,1 0-1,0 0 1,1 0 0,1 1-1,-8 25 1,12-35-29,1 0 0,-1 0-1,1 0 1,0 0 0,0 1 0,0-1 0,1 0 0,-1 0-1,1 0 1,0 0 0,0 0 0,0 0 0,0 0-1,0 0 1,0 0 0,1-1 0,0 1 0,-1 0 0,1-1-1,0 1 1,0-1 0,0 0 0,1 0 0,-1 1-1,1-2 1,-1 1 0,1 0 0,-1 0 0,1-1-1,0 1 1,0-1 0,0 0 0,5 1 0,2 1 34,1 0 1,0-1 0,-1 0-1,1-1 1,0-1-1,0 1 1,-1-2 0,20-2-1,-25 2 41,0-1 0,0 0 0,0 0-1,0 0 1,0-1 0,0 1 0,-1-1-1,1 0 1,-1-1 0,0 1 0,0-1 0,0 1-1,-1-1 1,1-1 0,-1 1 0,0 0-1,0-1 1,0 1 0,-1-1 0,0 0-1,3-9 1,1 0 20,-2-1 0,0 1 0,-1-1 0,0 0-1,-1 0 1,0-23 0,-2 36-164,0 1 1,1-1-1,-2 0 0,1 0 0,0 0 0,0 0 1,-1 0-1,1 1 0,-1-1 0,1 0 1,-1 0-1,0 1 0,0-1 0,1 0 0,-1 1 1,0-1-1,-1 1 0,1-1 0,0 1 1,0 0-1,-1-1 0,1 1 0,-1 0 0,1 0 1,-1 0-1,1 0 0,-1 0 0,0 0 0,1 0 1,-1 1-1,0-1 0,0 1 0,1-1 1,-1 1-1,0 0 0,0-1 0,0 1 0,0 0 1,-2 1-1,3-1-217,1 0 0,-1 0 1,0 1-1,1-1 0,-1 1 0,0-1 0,1 0 1,-1 1-1,0-1 0,1 1 0,-1 0 1,1-1-1,-1 1 0,1-1 0,0 1 1,-1 0-1,1-1 0,-1 1 0,1 0 0,0-1 1,0 1-1,-1 0 0,1 0 0,0-1 1,0 1-1,0 0 0,0 0 0,0-1 1,0 1-1,0 0 0,0 0 0,0-1 0,0 1 1,1 1-1,-1 0-870,0 8-5906</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5:06.440"/>
    </inkml:context>
    <inkml:brush xml:id="br0">
      <inkml:brushProperty name="width" value="0.025" units="cm"/>
      <inkml:brushProperty name="height" value="0.025" units="cm"/>
    </inkml:brush>
  </inkml:definitions>
  <inkml:trace contextRef="#ctx0" brushRef="#br0">126 58 17617,'0'0'12043,"-7"2"-11958,3-1-84,1 0-1,0 0 0,0 1 0,0-1 0,0 1 0,0 0 1,1-1-1,-1 1 0,0 1 0,1-1 0,0 0 0,-1 1 0,1-1 1,0 1-1,0-1 0,0 1 0,1 0 0,-1 0 0,1 0 0,-1 0 1,1 0-1,0 0 0,0 1 0,0-1 0,1 0 0,-1 0 0,1 1 1,0-1-1,0 0 0,0 1 0,0-1 0,1 0 0,-1 1 1,1-1-1,2 6 0,-1-3-20,1 0 1,-1 0 0,1 0-1,1 0 1,-1-1-1,1 0 1,0 0 0,0 0-1,1 0 1,0 0-1,0-1 1,0 0-1,0 0 1,0 0 0,1-1-1,-1 0 1,12 5-1,-10-5-23,0 1 1,0 0-1,0 0 0,-1 1 0,1 0 0,-1 0 0,0 1 0,0 0 0,-1 0 0,7 10 0,-11-15 41,0 1-1,0-1 1,0 1 0,0-1 0,-1 1 0,1 0 0,0-1 0,-1 1 0,0 0 0,1-1 0,-1 1-1,0 0 1,0 0 0,0-1 0,0 1 0,0 0 0,0 0 0,-1 0 0,1-1 0,0 1-1,-1 0 1,0-1 0,1 1 0,-1 0 0,0-1 0,0 1 0,-1 1 0,-1-1 12,0 1 1,0 0-1,0-1 0,0 0 1,0 0-1,-1 0 1,1 0-1,-1 0 1,0-1-1,1 1 0,-8 0 1,-5 2 167,0-1 0,0-1 0,0-1-1,-32-1 1,44 0-162,1-1 0,-1 0-1,1 1 1,-1-1 0,1-1-1,0 1 1,-1 0 0,1-1-1,0 0 1,0 1 0,0-1-1,0-1 1,0 1 0,0 0-1,1-1 1,-1 1 0,1-1-1,0 0 1,-1 0-1,-2-6 1,4 7-19,0 0 0,0 0-1,1 0 1,-1 0 0,0-1-1,1 1 1,0 0 0,-1 0 0,1 0-1,0-1 1,0 1 0,1 0-1,-1 0 1,0-1 0,1 1-1,-1 0 1,1 0 0,0 0 0,-1 0-1,1 0 1,0 0 0,0 0-1,1 0 1,-1 0 0,0 0-1,1 0 1,-1 1 0,1-1 0,-1 1-1,1-1 1,0 1 0,0-1-1,0 1 1,2-1 0,22-13 30,1 2 0,42-15 0,-33 14 90,39-20 0,-66 29 90,0 0 0,0-1 0,-1 0 0,1-1 0,-1 0 0,-1 0 0,1 0 0,10-16 0,-16 21-197,-1 1 0,1-1 0,-1 0 0,0 0 0,0 0 0,0 0 0,0 0-1,0 0 1,-1-1 0,1 1 0,0 0 0,-1 0 0,0 0 0,1-1 0,-1 1 0,0 0 0,0-1 0,0 1 0,-1 0 0,1 0 0,0-1 0,-1 1 0,-1-3 0,0 2 0,0 0 0,0 1 0,0-1 0,0 1 0,0-1 0,-1 1 0,1 0 0,-1 0 0,0 0 0,0 0 0,1 1 0,-1-1 0,0 1 1,-4-2-1,-7-1 6,-1 0 1,1 0 0,-1 1 0,0 1 0,-26-1 0,35 3-275,1 1 1,-1-1-1,1 1 1,0 0-1,-1 0 1,1 0-1,-8 4 1,10-3-259,-1 0 0,0 0 0,0 0 0,1 1-1,0-1 1,-1 1 0,1 0 0,0 0 0,0 0 0,1 1 0,-1-1 0,1 1 0,0-1 0,-4 9 0,2 4-8068</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5:07.118"/>
    </inkml:context>
    <inkml:brush xml:id="br0">
      <inkml:brushProperty name="width" value="0.025" units="cm"/>
      <inkml:brushProperty name="height" value="0.025" units="cm"/>
    </inkml:brush>
  </inkml:definitions>
  <inkml:trace contextRef="#ctx0" brushRef="#br0">27 1 6502,'0'0'19533,"2"11"-18791,0 4-614,-1 0-1,-1 1 0,0-1 1,-1 0-1,0 1 0,-7 26 1,-11 74-33,16-86-3564,14-179-11489,-11 101 8952</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5:07.475"/>
    </inkml:context>
    <inkml:brush xml:id="br0">
      <inkml:brushProperty name="width" value="0.025" units="cm"/>
      <inkml:brushProperty name="height" value="0.025" units="cm"/>
    </inkml:brush>
  </inkml:definitions>
  <inkml:trace contextRef="#ctx0" brushRef="#br0">26 70 6406,'-8'-15'1413,"-5"-13"833,9 5 7558,16 24-6617,-8-1-2949,149 18 4221,-130-17-4815,-1-1-1,0-1 1,0-1 0,42-9-1,-44 2-1541</inkml:trace>
  <inkml:trace contextRef="#ctx0" brushRef="#br0" timeOffset="1">22 157 16239,'0'0'7752,"82"6"-5638,-45-13-737,7 1-768,-5 0-513,-2 0-192,-12 4-1154,-6 2-1440,-12 0-1923</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5:07.804"/>
    </inkml:context>
    <inkml:brush xml:id="br0">
      <inkml:brushProperty name="width" value="0.025" units="cm"/>
      <inkml:brushProperty name="height" value="0.025" units="cm"/>
    </inkml:brush>
  </inkml:definitions>
  <inkml:trace contextRef="#ctx0" brushRef="#br0">0 91 14798,'0'0'6182,"75"4"-4549,-38-4-1248,2-8-289,-4-4-545,-1-2-1344,-2 1-802,-9-2-1216,-6-2-289,-3 1-1121</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5:08.191"/>
    </inkml:context>
    <inkml:brush xml:id="br0">
      <inkml:brushProperty name="width" value="0.025" units="cm"/>
      <inkml:brushProperty name="height" value="0.025" units="cm"/>
    </inkml:brush>
  </inkml:definitions>
  <inkml:trace contextRef="#ctx0" brushRef="#br0">13 257 2370,'0'0'19165,"-2"7"-17542,0 2-1334,-7 34 1765,9-42-2024,0 0 0,0 0 0,0 0 1,0 1-1,1-1 0,-1 0 0,0 0 0,0 0 0,1 0 1,-1 0-1,1 0 0,-1 0 0,1 0 0,-1 0 1,1 0-1,-1 0 0,1 0 0,0-1 0,0 1 0,-1 0 1,1 0-1,0-1 0,0 1 0,0 0 0,0-1 0,0 1 1,0-1-1,0 1 0,0-1 0,0 1 0,0-1 0,0 0 1,0 0-1,0 1 0,0-1 0,2 0 0,16 0-181,0-1-1,-1-1 0,0 0 1,1-2-1,-1 0 1,0-1-1,32-13 0,-30 11-28,-20 7 225,1-1 0,-1 1 0,1 0 0,0-1 0,-1 1 0,1 0 0,0-1 0,-1 1 0,1 0 0,0 0 0,-1 0 0,1 0 0,0 0 0,0 0 0,-1 0 0,1 0 0,0 0 0,-1 0 0,1 0 0,0 0 0,0 0 0,-1 1 0,1-1 0,0 0 1,-1 0-1,1 1 0,-1-1 0,1 1 0,0-1 0,-1 0 0,1 1 0,-1-1 0,1 1 0,0 0 0,0 25 3138,-1-2-2022,2-23-1142,1 0 1,-1 0-1,1-1 0,0 1 0,-1 0 0,1-1 1,0 0-1,-1 1 0,1-1 0,0 0 1,0-1-1,-1 1 0,1 0 0,4-2 0,0 0-156,0-1 0,0 0 0,-1 0 0,0-1-1,12-7 1,-13 7-235,1 0 1,0 0-1,0 1 0,1 0 1,11-5-1,-18 9-329,-8 12-725,-4-8-4140,2-5-3365</inkml:trace>
  <inkml:trace contextRef="#ctx0" brushRef="#br0" timeOffset="1">303 1 1505,'0'0'24023</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5:08.791"/>
    </inkml:context>
    <inkml:brush xml:id="br0">
      <inkml:brushProperty name="width" value="0.025" units="cm"/>
      <inkml:brushProperty name="height" value="0.025" units="cm"/>
    </inkml:brush>
  </inkml:definitions>
  <inkml:trace contextRef="#ctx0" brushRef="#br0">1 0 14318,'0'0'2429,"1"10"245,3 37-397,-1-7-284,8 44-1,-11-82-1965,0 0 1,1-1-1,-1 1 0,1 0 0,0 0 1,0 0-1,-1 0 0,1-1 1,0 1-1,0 0 0,1-1 1,-1 1-1,0-1 0,0 1 0,1-1 1,-1 1-1,1-1 0,-1 0 1,1 0-1,0 0 0,0 0 0,-1 0 1,1 0-1,0 0 0,0-1 1,0 1-1,0-1 0,0 1 1,0-1-1,-1 0 0,1 1 0,0-1 1,0 0-1,0-1 0,0 1 1,0 0-1,0 0 0,0-1 1,0 1-1,0-1 0,0 0 0,2-1 1,4-1 18,-1 0 1,0 0-1,0-1 1,0 0-1,0-1 1,-1 1-1,1-1 1,-1-1-1,7-7 1,-3 1-92,-1-1 1,-1 0-1,0 0 1,-1 0-1,6-15 1,-3 14-345,-6 28 235,-3 35 272,-1-43-51,0-5-55,0 0-1,0 0 1,0 0-1,0 0 1,0 0-1,1 0 1,-1 0-1,0 0 1,0 0-1,1 0 1,-1 0-1,1 0 1,-1 0-1,1-1 1,-1 1-1,1 0 1,-1 0-1,1 0 1,0-1-1,0 1 1,-1 0-1,1-1 0,0 1 1,0-1-1,0 1 1,-1-1-1,1 1 1,2 0-1,0 0-40,1-1-1,-1 1 0,1-1 0,-1 1 0,1-1 0,0 0 0,-1-1 0,6 0 1,9-2-1310,-1-2 1,25-8 0,34-16-9270,-41 13 935</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5:09.156"/>
    </inkml:context>
    <inkml:brush xml:id="br0">
      <inkml:brushProperty name="width" value="0.025" units="cm"/>
      <inkml:brushProperty name="height" value="0.025" units="cm"/>
    </inkml:brush>
  </inkml:definitions>
  <inkml:trace contextRef="#ctx0" brushRef="#br0">120 3 12396,'0'0'3971,"-7"0"-976,-4 1-2273,0-1 0,0 1 0,0 1 0,-17 5 0,26-7-711,0 0 0,0 1 0,0-1 0,0 1 1,0-1-1,0 1 0,1 0 0,-1 0 0,0 0 0,0 0 0,1 0 0,-1 0 0,1 0 0,-1 0 0,1 1 0,0-1 0,-1 1 0,1-1 0,0 1 0,0 0 0,0-1 0,0 1 0,0 0 0,0 0 0,1-1 0,-1 1 0,0 0 0,1 0 0,0 0 0,-1 0 0,1 0 1,0 0-1,0 0 0,0 0 0,0 0 0,0 0 0,1 0 0,-1-1 0,1 1 0,0 4 0,1-3-78,0 0 0,1 0 0,-1-1 0,0 1 0,1 0 0,0-1 0,-1 1 1,1-1-1,0 0 0,0 0 0,0 0 0,1 0 0,-1-1 0,0 1 0,1-1 0,-1 0 0,1 0 0,4 1 1,5 1-177,1 0 0,-1-1 0,21 0 1,-26-1 377,0-1 1,0 0 0,0-1 0,0 0-1,0 0 1,-1-1 0,1 0-1,9-3 1,-14 3 56,-1 1-1,1-1 1,-1 1-1,0-1 1,0 0 0,1 0-1,-1 0 1,0 0 0,-1-1-1,1 1 1,0 0-1,-1-1 1,1 1 0,-1-1-1,0 0 1,0 1-1,0-1 1,0 0 0,0 0-1,-1 0 1,1 1-1,-1-1 1,0 0 0,0 0-1,0-5 1,0-39-133,31 47-4757,30 1-6091,-36-1 5205</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5:34.511"/>
    </inkml:context>
    <inkml:brush xml:id="br0">
      <inkml:brushProperty name="width" value="0.025" units="cm"/>
      <inkml:brushProperty name="height" value="0.025" units="cm"/>
    </inkml:brush>
  </inkml:definitions>
  <inkml:trace contextRef="#ctx0" brushRef="#br0">132 156 13869,'-9'1'892,"-2"0"-480,-1 1 0,1 0 1,0 1-1,-17 6 0,25-8-358,0 0 0,1 0 0,-1 0 0,0 1 0,0 0 0,1-1 0,-1 1 0,1 0 0,0 0 0,-1 1 0,1-1 0,0 0 0,0 1 0,0-1 0,1 1 0,-1 0 0,1-1 0,-1 1 0,1 0-1,0 0 1,0 0 0,0 0 0,0 0 0,1 0 0,-1 4 0,1-5 11,-1 0 0,1 1 0,0-1 1,0 1-1,0-1 0,1 0 0,-1 1 0,1-1 0,-1 1 0,1-1 0,0 0 0,0 0 0,0 1 0,0-1 0,0 0 0,0 0 0,1 0 0,-1 0 1,0 0-1,1 0 0,0-1 0,0 1 0,2 2 0,0-3 6,-1 1 1,1-1-1,0 0 1,0 0-1,0 0 1,0 0-1,0 0 1,0-1-1,0 0 1,0 0-1,0 0 1,0 0-1,8-2 1,-7 1-11,0-1 1,1 0 0,-1 1-1,0-2 1,0 1 0,0 0-1,-1-1 1,1 0 0,-1 0-1,1-1 1,-1 1 0,0-1 0,0 0-1,0 0 1,-1 0 0,0-1-1,1 1 1,-2-1 0,1 0-1,0 1 1,-1-1 0,0-1-1,0 1 1,2-8 0,1-8 213,0 0 1,-2 0 0,0 0-1,-1-41 1,-7 24-106,5 37-165,0 1 0,0-1 0,0 0 1,0 1-1,0-1 0,-1 0 0,1 1 1,0-1-1,0 0 0,0 1 0,-1-1 1,1 1-1,0-1 0,-1 1 0,1-1 1,0 0-1,-1 1 0,1-1 0,-1 1 1,1 0-1,-1-1 0,1 1 0,-1-1 1,1 1-1,-1 0 0,0-1 1,1 1-1,-1 0 0,1 0 0,-1-1 1,0 1-1,1 0 0,-1 0 0,0 0 1,1 0-1,-1 0 0,0 0 0,1 0 1,-1 0-1,0 0 0,1 0 0,-1 0 1,1 0-1,-1 1 0,0-1 0,1 0 1,-1 0-1,1 1 0,-1-1 0,0 0 1,1 1-1,-1-1 0,0 1 1,-1 2 39,0 0 1,0 0 0,0 0-1,0 0 1,0 0-1,0 1 1,1-1 0,0 0-1,0 1 1,0-1 0,0 1-1,0-1 1,0 8 0,-1 53 220,2-56-216,0-1-29,0 0 0,0 1 0,1-1 1,1 0-1,-1 0 0,1 0 0,0 0 0,0 0 0,1-1 0,0 1 0,1-1 0,-1 1 0,1-1 1,0 0-1,6 6 0,-6-8-11,1 0-1,-1 0 1,0-1 0,1 1 0,0-1 0,0 0-1,0-1 1,0 1 0,0-1 0,1 0 0,-1-1-1,1 1 1,-1-1 0,1 0 0,-1 0 0,1-1 0,0 1-1,-1-1 1,11-2 0,-12 1-1,-1 1 1,0-2-1,0 1 0,0 0 1,0-1-1,-1 1 0,1-1 0,0 0 1,-1 0-1,1 0 0,-1 0 1,1 0-1,-1 0 0,0-1 1,0 1-1,0-1 0,0 0 1,-1 0-1,1 1 0,-1-1 1,1 0-1,-1 0 0,0 0 0,1-7 1,0 4-1,0-2 0,-1 1 0,0 0-1,0 0 1,-1 0 0,0 0 0,0-1 0,0 1 0,-1 0 0,-2-10 0,3 16-9,0 0-1,0 1 1,-1-1-1,1 0 1,0 0 0,0 0-1,-1 0 1,1 1-1,0-1 1,-1 0 0,1 0-1,-1 1 1,1-1-1,-1 0 1,1 1 0,-1-1-1,1 0 1,-1 1 0,0-1-1,1 1 1,-1-1-1,0 1 1,0-1 0,1 1-1,-1 0 1,0-1-1,0 1 1,0 0 0,1-1-1,-1 1 1,0 0 0,0 0-1,0 0 1,0 0-1,1 0 1,-1 0 0,0 0-1,0 0 1,0 0-1,-1 1 1,1-1 5,0 1-1,0 0 1,0 0 0,0 0-1,-1 0 1,1 0 0,1 0-1,-1 0 1,0 0 0,0 0-1,0 0 1,0 0 0,1 1-1,-1-1 1,1 0 0,-1 1-1,1-1 1,-1 0 0,1 1-1,0-1 1,-1 1 0,1-1-1,0 3 1,0-1 1,0-1-1,0 1 1,0-1 0,1 1-1,-1 0 1,1-1-1,-1 1 1,1-1 0,0 1-1,0-1 1,0 0 0,0 1-1,0-1 1,1 0-1,-1 0 1,1 1 0,-1-1-1,1 0 1,0-1 0,2 3-1,1-1-4,0 0 0,0 0 0,0-1 1,1 0-1,-1 0 0,1 0 0,-1-1 0,8 2 0,-1-1-268,38 6-932,-20-11-4713,-24-1-777</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5:09.504"/>
    </inkml:context>
    <inkml:brush xml:id="br0">
      <inkml:brushProperty name="width" value="0.025" units="cm"/>
      <inkml:brushProperty name="height" value="0.025" units="cm"/>
    </inkml:brush>
  </inkml:definitions>
  <inkml:trace contextRef="#ctx0" brushRef="#br0">169 15 6054,'0'0'17835,"-11"-4"-17680,8 2-153,-1 0 0,0 1 0,-1 0 0,1-1-1,0 2 1,0-1 0,0 0 0,-1 1 0,1 0 0,0 0 0,-1 0-1,1 0 1,0 1 0,0 0 0,0-1 0,-1 2 0,1-1 0,0 0-1,0 1 1,0 0 0,1 0 0,-7 4 0,7-4-4,-35 26-192,37-27 180,-1-1-1,1 1 1,0 0-1,0 0 1,0 0-1,0 0 1,0 0-1,0 0 1,1 0-1,-1 0 1,0 0 0,0 1-1,1-1 1,-1 0-1,1 0 1,-1 1-1,1-1 1,-1 0-1,1 0 1,0 1-1,0-1 1,0 1-1,0-1 1,0 0-1,0 1 1,0-1-1,0 0 1,0 1-1,1 1 1,1-2-62,-1 0 0,1 0 1,0 0-1,-1 0 0,1 0 0,0 0 0,0-1 1,0 1-1,0-1 0,0 1 0,0-1 0,0 0 1,-1 0-1,1 0 0,4 0 0,37-2-696,-35 1 424,36-7-1210,-36 6 1615,-1 0-1,0 0 1,1 1-1,-1 0 1,1 0-1,0 1 1,-1 0-1,1 0 1,9 2-1,-16-2 20,-1 0 0,1 1 0,-1-1 0,0 1 0,1-1 0,-1 0 0,0 1 0,1-1 0,-1 1 0,0-1 0,1 0-1,-1 1 1,0-1 0,0 1 0,0-1 0,0 1 0,1-1 0,-1 1 0,0-1 0,0 1 0,0-1 0,0 1 0,0-1 0,0 1 0,0-1 0,0 1 0,-1 0 0,1-1 0,0 1 0,0-1 0,0 0-1,0 1 1,-1-1 0,1 1 0,0-1 0,0 1 0,-1-1 0,1 1 0,0-1 0,-1 0 0,0 1 0,-13 18 1058,1-9-584,1-1-1,-1 0 1,0-1-1,-1 0 1,-19 8-1,25-13-904,-1 0 0,1-1 0,-1 1 0,1-2 0,-1 1 0,-13 0 0,23-11-7231,15-4 27</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5:09.915"/>
    </inkml:context>
    <inkml:brush xml:id="br0">
      <inkml:brushProperty name="width" value="0.025" units="cm"/>
      <inkml:brushProperty name="height" value="0.025" units="cm"/>
    </inkml:brush>
  </inkml:definitions>
  <inkml:trace contextRef="#ctx0" brushRef="#br0">184 331 8200,'0'0'13196,"-11"1"-13132,0 1-63,0 0 0,0 1 0,0 1 0,0 0-1,1 0 1,-1 1 0,-11 7 0,17-9 39,-1 0-1,1 0 1,0 1 0,0 0-1,0 0 1,1 0 0,-1 0-1,1 1 1,0 0 0,0 0-1,1 0 1,0 0 0,0 0-1,0 1 1,0-1 0,1 1-1,-3 8 1,5-13-34,0 0-1,0 1 1,-1-1 0,1 1-1,1-1 1,-1 0-1,0 1 1,0-1 0,0 0-1,1 1 1,-1-1 0,1 0-1,-1 1 1,1-1 0,-1 0-1,1 0 1,0 1 0,-1-1-1,1 0 1,0 0-1,0 0 1,0 0 0,0 0-1,0 0 1,0 0 0,0-1-1,1 1 1,-1 0 0,0-1-1,0 1 1,0 0 0,1-1-1,-1 0 1,0 1-1,1-1 1,-1 0 0,1 1-1,-1-1 1,0 0 0,1 0-1,-1 0 1,0 0 0,1-1-1,1 1 1,6-1 24,1 1-1,-1-2 1,0 1 0,1-1 0,12-5-1,2-4 117,-1 0-1,0-1 0,-1-2 1,-1 0-1,0-2 0,-1 0 1,0-1-1,-2-1 0,0 0 1,-1-2-1,0 0 0,-2-1 1,-1 0-1,0-1 0,-2-1 1,0 0-1,11-36 0,-20 52-77,-1-1 0,0 0 0,0 0 0,-1 0-1,0 0 1,-1 0 0,0 0 0,0 0 0,-2-9 0,2 15-70,0 0-1,-1 0 1,0 0 0,1 1 0,-1-1 0,0 0 0,0 0 0,0 0-1,0 1 1,-1-1 0,1 1 0,0-1 0,-1 1 0,1-1 0,-1 1-1,1 0 1,-1 0 0,0 0 0,0 0 0,1 0 0,-1 0-1,0 0 1,0 0 0,0 1 0,0-1 0,0 1 0,0-1 0,0 1-1,0 0 1,0 0 0,0 0 0,0 0 0,0 0 0,0 0 0,0 1-1,0-1 1,0 0 0,0 1 0,-3 1 0,-4 1-1,-1 1 1,1-1-1,-1 2 0,1-1 1,1 1-1,-1 1 1,1 0-1,0 0 0,0 0 1,-8 10-1,2-2 105,0 1 0,1 1 0,1 0-1,-11 20 1,20-33-73,1 0-1,0 1 0,0-1 1,1 1-1,-1-1 0,1 1 1,0 0-1,0 0 0,0 0 1,0-1-1,0 1 0,1 0 1,0 0-1,0 0 0,1 7 1,0-8-21,0-1 0,1 1 1,-1-1-1,1 1 1,0-1-1,0 1 0,-1-1 1,2 0-1,-1 0 1,0 0-1,0 0 0,1 0 1,-1 0-1,1-1 1,0 1-1,-1-1 1,1 0-1,0 0 0,0 0 1,4 1-1,42 11 39,-38-11-162,1 0 0,-1 1 0,0 0 0,0 1 0,-1 1 0,1-1 0,-1 2 1,14 8-1,-22-11 67,0-1-1,0 1 1,-1 0 0,1 0 0,-1 0 0,0 0 0,0 0 0,0 0 0,0 0 0,0 0 0,-1 0 0,1 0 0,-1 1 0,0-1 0,0 0 0,0 4 0,-4 15-4452,-1-15-3316</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5:10.538"/>
    </inkml:context>
    <inkml:brush xml:id="br0">
      <inkml:brushProperty name="width" value="0.025" units="cm"/>
      <inkml:brushProperty name="height" value="0.025" units="cm"/>
    </inkml:brush>
  </inkml:definitions>
  <inkml:trace contextRef="#ctx0" brushRef="#br0">40 0 12620,'0'0'3486,"-4"9"-523,-1 2-2319,0-3-90,1 0 0,0 0 0,0 1 0,1 0 0,1 0 0,-1 0 0,1 0 0,1 0 0,-1 0 0,2 0 0,-1 12 0,2-20-520,-1 0 0,1 0-1,-1 1 1,1-1 0,0 0 0,0 0-1,-1 0 1,1 0 0,0 0 0,0 0 0,0 0-1,0 0 1,0 0 0,0 0 0,0-1 0,1 1-1,-1 0 1,0-1 0,0 1 0,0-1-1,1 1 1,-1-1 0,0 0 0,1 1 0,-1-1-1,0 0 1,3 0 0,44 1 253,-41-2-223,7-1-40,0-1 0,0 0 0,0-1 1,0 0-1,-1-1 0,1-1 0,-1 0 0,17-12 0,-10 7-4,1 1 1,23-9-1,-43 25 142,0 0 0,0 1 0,-1-1-1,0 0 1,-2 11 0,-1 0 111,2-16-225,1 1 0,-1 0 0,1-1 0,0 1 0,-1 0 0,1-1 0,0 1 0,0 0 0,0-1 0,0 1 0,0 0 0,1-1 1,0 3-1,0-3-41,0 0 0,0 0 0,0 0 1,0-1-1,1 1 0,-1 0 0,0-1 1,0 1-1,1-1 0,-1 1 0,0-1 1,1 0-1,-1 1 0,1-1 1,-1 0-1,0 0 0,1 0 0,-1 0 1,1 0-1,-1-1 0,2 1 0,6-2-324,1 1-1,-1-1 0,0 0 0,16-7 1,-5 0-2565,-2 0-3388,-13 5-985</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5:10.871"/>
    </inkml:context>
    <inkml:brush xml:id="br0">
      <inkml:brushProperty name="width" value="0.025" units="cm"/>
      <inkml:brushProperty name="height" value="0.025" units="cm"/>
    </inkml:brush>
  </inkml:definitions>
  <inkml:trace contextRef="#ctx0" brushRef="#br0">0 1 17873,'0'0'4196,"53"29"-4741,-40-14-2658,-3-2-5381</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5:11.455"/>
    </inkml:context>
    <inkml:brush xml:id="br0">
      <inkml:brushProperty name="width" value="0.025" units="cm"/>
      <inkml:brushProperty name="height" value="0.025" units="cm"/>
    </inkml:brush>
  </inkml:definitions>
  <inkml:trace contextRef="#ctx0" brushRef="#br0">194 199 8200,'0'0'6854,"9"-7"-4115,-3 3-2699,35-29 3474,-39 30-3225,1 0 0,-1 0 0,0 0 0,0 0 0,0 0 0,0 0 0,0-1 0,0 1 0,-1-1 0,0 1 0,0-1 0,0 1 0,0-1 0,0 0 0,-1-4 0,0-2-86,1 9-162,-1-1-1,1 1 1,-1-1 0,0 0 0,0 1-1,0-1 1,0 1 0,0-1 0,0 0-1,0 1 1,-1-1 0,1 1 0,0-1-1,-1 0 1,0 1 0,1-1 0,-1 1-1,0 0 1,0-1 0,1 1 0,-1 0-1,0-1 1,0 1 0,-1 0 0,1 0-1,0 0 1,0 0 0,-1 0 0,1 0-1,0 0 1,-1 0 0,1 0 0,-1 1-1,1-1 1,-1 1 0,1-1-1,-3 0 1,-25-19 1253,28 19-1286,0-1-1,0 1 1,-1 0 0,1-1-1,0 1 1,-1 0 0,1 0 0,-1 0-1,1 0 1,-1 0 0,1 0-1,-1 0 1,0 1 0,0-1 0,1 0-1,-1 1 1,0 0 0,0-1-1,1 1 1,-1 0 0,0 0 0,0 0-1,0 0 1,0 0 0,1 0-1,-1 1 1,0-1 0,0 0 0,0 1-1,1 0 1,-1-1 0,-3 3-1,-3 2 1,0 1-1,0-1 0,1 2 0,0-1 0,0 1 1,0 0-1,1 1 0,-8 11 0,-39 70 414,53-88-410,-6 10 54,1 0 1,0 0-1,1 1 0,0 0 1,1 0-1,0 0 1,1 0-1,1 0 0,0 0 1,0 1-1,3 22 1,-2-33-63,0 0 1,0 0 0,0 0-1,0 0 1,0 1-1,1-1 1,-1 0 0,1 0-1,0 0 1,-1 0 0,1 0-1,0 0 1,0-1 0,0 1-1,1 0 1,-1 0-1,0-1 1,1 1 0,-1-1-1,1 1 1,-1-1 0,1 1-1,0-1 1,0 0 0,-1 0-1,1 0 1,0 0 0,0 0-1,0 0 1,0-1-1,0 1 1,0-1 0,0 1-1,0-1 1,1 0 0,2 0-1,0 0 10,-1-1 0,0 1-1,0-1 1,1 0 0,-1 0-1,0-1 1,0 1 0,0-1-1,-1 0 1,1 0 0,0 0 0,-1-1-1,1 1 1,-1-1 0,0 0-1,0 0 1,4-4 0,-1-2 6,0 0 0,-1 0 0,0-1 0,-1 1 0,0-1 1,0 0-1,-1 0 0,3-18 0,-5 26-19,-1 0 1,1 0-1,-1-1 0,1 1 1,-1 0-1,0 0 0,0 0 0,0 0 1,0 0-1,-1 0 0,1 0 1,0 0-1,-1 0 0,1 0 0,-1 0 1,0 0-1,0 0 0,0 0 1,0 0-1,0 0 0,0 0 0,0 1 1,-1-1-1,1 0 0,-1 1 1,1-1-1,-1 1 0,1 0 1,-1 0-1,0-1 0,0 1 0,0 0 1,1 0-1,-1 1 0,0-1 1,0 0-1,0 1 0,0-1 0,0 1 1,-1-1-1,1 1 0,0 0 1,0 0-1,0 0 0,0 0 1,0 1-1,0-1 0,-4 1 0,5-1-2,0 0-1,1 0 0,-1 0 0,1 1 0,-1-1 0,0 0 0,1 0 0,-1 0 1,1 0-1,-1 1 0,0-1 0,1 0 0,-1 1 0,1-1 0,-1 0 0,1 1 1,-1-1-1,1 1 0,-1-1 0,1 1 0,0-1 0,-1 1 0,1-1 0,0 1 1,-1-1-1,1 1 0,0-1 0,0 1 0,-1-1 0,1 1 0,0 0 0,0-1 0,0 1 1,0 0-1,0-1 0,0 1 0,0-1 0,0 1 0,0 0 0,0-1 0,0 1 1,0-1-1,0 1 0,1 0 0,-1-1 0,0 1 0,0-1 0,1 2 0,0 0 2,0 0 0,0 0-1,0 0 1,0-1 0,1 1-1,-1 0 1,0-1-1,1 1 1,-1-1 0,1 1-1,0-1 1,-1 1 0,4 0-1,7 2-31,1 0 0,-1-1-1,1-1 1,0 0-1,0-1 1,0 0 0,0-1-1,0-1 1,0 0 0,0 0-1,17-5 1,-25 3-53,-10 8 53,1 0 0,0 1-1,0-1 1,0 1 0,-5 10-1,4-7 16,-8 21-5018,12-28 4494,1-1-1,-1 1 0,0-1 1,1 1-1,0-1 0,-1 1 1,1-1-1,0 1 0,0-1 1,0 1-1,0 0 0,0-1 1,0 1-1,0-1 0,1 1 1,-1-1-1,1 4 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5:12.055"/>
    </inkml:context>
    <inkml:brush xml:id="br0">
      <inkml:brushProperty name="width" value="0.025" units="cm"/>
      <inkml:brushProperty name="height" value="0.025" units="cm"/>
    </inkml:brush>
  </inkml:definitions>
  <inkml:trace contextRef="#ctx0" brushRef="#br0">74 66 12107,'0'0'16774,"10"-1"-16673,-6 0-84,35-6 31,-38 6-40,0 1-1,1-1 0,-1 0 1,0 0-1,1 0 1,-1 0-1,0 1 1,0-2-1,0 1 1,0 0-1,0 0 0,0 0 1,0 0-1,0-1 1,0 1-1,-1 0 1,1-1-1,-1 1 0,1 0 1,-1-1-1,1 1 1,-1-1-1,0 1 1,1-1-1,-1 1 1,0-1-1,0 1 0,0-1 1,-1-2-1,1 3-7,0 0-1,-1 0 1,1 0-1,-1 0 0,1 0 1,-1 1-1,1-1 1,-1 0-1,0 0 1,1 0-1,-1 0 0,0 1 1,0-1-1,0 0 1,0 1-1,1-1 0,-1 0 1,0 1-1,0 0 1,0-1-1,0 1 1,0-1-1,0 1 0,0 0 1,-1 0-1,1-1 1,0 1-1,0 0 1,0 0-1,0 0 0,0 0 1,0 1-1,0-1 1,0 0-1,-2 1 0,-1-1-6,0 1-1,0-1 0,1 1 0,-1 0 1,0 1-1,1-1 0,-1 1 0,-6 3 1,4 0 22,0-1 0,0 1 0,0 1 0,1-1 0,0 1 1,0 0-1,0 0 0,1 1 0,0-1 0,0 1 1,1 0-1,-1 0 0,2 0 0,-1 1 0,1-1 0,0 1 1,0-1-1,0 13 0,3-18-11,-1-1-1,1 1 1,0-1 0,-1 0-1,1 1 1,0-1 0,0 0 0,0 0-1,0 1 1,0-1 0,0 0 0,0 0-1,1 0 1,-1 0 0,0-1-1,1 1 1,-1 0 0,0 0 0,1-1-1,-1 1 1,1-1 0,-1 1-1,1-1 1,-1 0 0,1 0 0,-1 1-1,1-1 1,-1 0 0,3-1-1,51 1 591,-48-1-584,0 0 0,0-1 0,-1 0 0,1-1 0,0 1 0,-1-1 0,1 0 0,-1-1 0,0 1 0,0-1 0,8-8 0,1-2-91,-2 0 1,21-30-1,-26 34-70,-12 12-6257,-14 6-1266,12-6 1273</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5:13.074"/>
    </inkml:context>
    <inkml:brush xml:id="br0">
      <inkml:brushProperty name="width" value="0.025" units="cm"/>
      <inkml:brushProperty name="height" value="0.025" units="cm"/>
    </inkml:brush>
  </inkml:definitions>
  <inkml:trace contextRef="#ctx0" brushRef="#br0">145 73 15310,'0'0'11430,"2"-8"-10506,-2 7-900,1-27 591,-2 27-609,0 0 1,1 0-1,-1 1 1,0-1-1,0 0 1,1 1-1,-1-1 1,0 0 0,0 1-1,0-1 1,0 1-1,0 0 1,0-1-1,0 1 1,0 0-1,0-1 1,0 1-1,0 0 1,0 0-1,0 0 1,0 0-1,0 0 1,0 0-1,0 0 1,0 0 0,0 0-1,0 1 1,0-1-1,0 0 1,0 1-1,1-1 1,-1 0-1,0 1 1,0-1-1,0 1 1,-1 1-1,-7 2-14,0 0 0,1 1 0,-1 1 1,1-1-1,0 1 0,-11 12 0,14-14 44,1 0 0,1 0 1,-1 0-1,1 0 1,-1 1-1,1 0 0,0-1 1,1 1-1,-1 0 1,1 1-1,0-1 0,0 0 1,-1 7-1,4-11-24,-1 0-1,1 0 0,-1-1 1,1 1-1,-1 0 1,1 0-1,-1-1 0,1 1 1,0 0-1,-1-1 1,1 1-1,0 0 1,-1-1-1,1 1 0,0-1 1,0 0-1,0 1 1,0-1-1,-1 1 1,1-1-1,0 0 0,0 0 1,0 0-1,0 1 1,0-1-1,0 0 1,0 0-1,0 0 0,0 0 1,-1-1-1,1 1 1,2 0-1,35-4 189,-19-1-184,-1-1 1,0-1-1,0-1 1,18-11 0,39-16 44,-75 35-61,0-1 1,1 1 0,-1 0-1,0 0 1,1 0 0,-1-1-1,1 1 1,-1 0 0,1 0-1,-1 0 1,0 0-1,1 0 1,-1 0 0,1 0-1,-1 0 1,1 0 0,-1 0-1,0 0 1,1 0 0,-1 0-1,1 1 1,-1-1 0,0 0-1,1 0 1,-1 0-1,1 1 1,-1-1 0,0 0-1,1 0 1,-1 1 0,0-1-1,1 0 1,-1 1 0,0-1-1,0 0 1,1 1-1,-1-1 1,0 0 0,0 1-1,0-1 1,1 1 0,-1-1-1,0 0 1,0 1 0,0-1-1,0 1 1,0 30 110,-1-29-107,0 1 1,1-1-1,0 1 0,0-1 1,-1 1-1,2-1 1,-1 1-1,0-1 1,0 1-1,1-1 0,-1 1 1,1-1-1,1 4 1,0-6 0,-1 1 1,0 0-1,1-1 1,-1 1-1,0-1 1,1 1-1,-1-1 1,1 0-1,-1 0 1,1 0-1,-1 1 1,1-1 0,-1-1-1,1 1 1,-1 0-1,0 0 1,1 0-1,-1-1 1,1 1-1,-1-1 1,1 1-1,-1-1 1,0 0-1,0 1 1,1-1-1,-1 0 1,0 0-1,0 0 1,0 0 0,0 0-1,0 0 1,0 0-1,0 0 1,1-3-1,33-39 181,0-34-277,-34 77 55,1-1 1,0 1 0,0 0-1,0-1 1,-1 1-1,1 0 1,0 0-1,0 0 1,0 0 0,-1 1-1,1-1 1,0 0-1,0 1 1,0-1-1,-1 1 1,1 0-1,0 0 1,2 1 0,5 1-87,3 0-115,0-1 0,0-1 0,0 0 0,0 0 0,16-2 0,-24 1 223,0 0 0,0-1 0,0 1 0,0-1 0,0 0 0,-1 0 1,1 0-1,0 0 0,-1 0 0,1-1 0,-1 0 0,1 0 0,-1 0 0,0 0 0,0-1 0,0 1 0,0-1 1,0 1-1,0-1 0,3-5 0,-57 86-365,41-55 534,2 0 0,1 1 1,-9 49-1,11-48-214,0-1 0,-2 0-1,-14 38 1,18-57 43,1-1-1,-1 1 0,0-1 1,-1 1-1,1-1 0,-8 7 1,10-10 50,0 0-1,-1 0 1,1 0 0,0 1 0,-1-2 0,1 1 0,0 0-1,-1 0 1,0 0 0,1-1 0,-1 1 0,1-1 0,-1 1 0,0-1-1,1 1 1,-1-1 0,0 0 0,1 0 0,-1 0 0,0 0-1,0 0 1,1 0 0,-1-1 0,0 1 0,-2-1 0,3 0-10,0 0 1,0 0 0,0 0-1,1 0 1,-1-1 0,0 1-1,0 0 1,1 0 0,-1 0-1,1-1 1,-1 1 0,1 0-1,-1 0 1,1-1 0,0 1-1,0-1 1,0 1 0,0 0-1,0-1 1,0 1 0,0 0-1,0-1 1,0 1 0,1 0-1,-1-1 1,1-1 0,14-36 360,4 17-387,0 0 0,2 1-1,1 1 1,0 1 0,1 1-1,46-27 1,44-35 2,-105 73 1,-1 2 5,0-1 0,-1 0 1,1 0-1,-1-1 0,8-11 0,-14 18-10,0 0 1,0 0 0,0 0 0,0-1 0,1 1-1,-1 0 1,0 0 0,0 0 0,0 0 0,0 0 0,0-1-1,0 1 1,0 0 0,0 0 0,1 0 0,-1 0-1,0-1 1,0 1 0,0 0 0,0 0 0,0 0-1,0 0 1,0-1 0,0 1 0,0 0 0,0 0-1,0 0 1,0 0 0,0-1 0,0 1 0,0 0 0,0 0-1,-1 0 1,1 0 0,0-1 0,0 1 0,0 0-1,0 0 1,0 0 0,0 0 0,0 0 0,0-1-1,-1 1 1,1 0 0,0 0 0,0 0 0,0 0 0,0 0-1,0 0 1,-1 0 0,1 0 0,0-1 0,0 1-1,0 0 1,-1 0 0,1 0 0,0 0 0,0 0-1,0 0 1,0 0 0,-1 0 0,1 0 0,0 0 0,-11 3 0,11-3-15,-38 28-28,37-26 51,-1-1 0,1 1 0,-1-1 0,1 1 0,0 0 0,0 0 0,-1-1 0,1 1 0,1 0 0,-1 0 0,0 0 0,0 0 0,1 0 0,-1 0 0,1 0 0,-1 0 0,1 1 0,0-1 0,0 3 0,1-4 4,1 0 1,-1 0-1,1 0 1,-1 0-1,1 0 1,-1 0-1,1-1 1,0 1-1,-1-1 1,1 1-1,0-1 1,-1 0-1,1 0 1,0 1-1,-1-1 1,1 0-1,0-1 1,0 1-1,-1 0 1,3-1-1,1 1 11,43-2 50,70-13 0,-73 9-56,-33 5-980,-11 1 622,0 1 1,0-1-1,1 0 1,-1 0-1,0-1 1,1 1-1,-1 0 1,0 0-1,0 0 1,0-1-1,1 1 1,-1-1-1,0 1 1,0-1-1,0 1 1,2-2-1,2-4-5619</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5:13.405"/>
    </inkml:context>
    <inkml:brush xml:id="br0">
      <inkml:brushProperty name="width" value="0.025" units="cm"/>
      <inkml:brushProperty name="height" value="0.025" units="cm"/>
    </inkml:brush>
  </inkml:definitions>
  <inkml:trace contextRef="#ctx0" brushRef="#br0">0 1 19378,'0'0'10506,"18"45"-16495,-9-36-898</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5:30.992"/>
    </inkml:context>
    <inkml:brush xml:id="br0">
      <inkml:brushProperty name="width" value="0.025" units="cm"/>
      <inkml:brushProperty name="height" value="0.025" units="cm"/>
    </inkml:brush>
  </inkml:definitions>
  <inkml:trace contextRef="#ctx0" brushRef="#br0">107 44 4837,'0'0'18641,"9"-6"-18134,51-23 21,-56 28-493,0-1 0,1 1 0,-1 0 0,0 0 0,0 0-1,1 0 1,-1 1 0,0 0 0,1 0 0,-1 0 0,0 0 0,1 1 0,-1 0 0,0 0 0,1 0 0,5 2-1,-9-2-2,0 0 0,1 1-1,-1-1 1,0 0-1,0 0 1,0 1-1,0-1 1,0 0-1,-1 1 1,1-1-1,0 1 1,-1-1-1,1 1 1,-1-1 0,1 1-1,-1 0 1,0-1-1,1 1 1,-1 0-1,0-1 1,0 1-1,0-1 1,-1 1-1,1 0 1,0-1-1,0 1 1,-1 0-1,1-1 1,-1 1 0,0-1-1,0 3 1,-2 2 135,0 0 0,0 0 0,0 0 0,0 0 0,-1 0 0,-5 5-1,-13 11-28,-1-1-1,-1-2 0,-43 28 0,-26 21-13,92-68-121,1 0 0,-1 1-1,1-1 1,0 0 0,-1 0 0,1 1-1,-1-1 1,1 0 0,0 1 0,-1-1-1,1 1 1,0-1 0,0 0 0,-1 1-1,1-1 1,0 1 0,0-1 0,-1 1-1,1-1 1,0 1 0,0-1 0,0 0-1,0 1 1,0-1 0,0 1 0,0-1-1,0 1 1,0-1 0,0 1 0,0 0-1,15 6 93,37-4 43,-36-3-130,62 10-377,-32-4-1718,0-2-3363,-15-4-1090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5:31.900"/>
    </inkml:context>
    <inkml:brush xml:id="br0">
      <inkml:brushProperty name="width" value="0.025" units="cm"/>
      <inkml:brushProperty name="height" value="0.025" units="cm"/>
    </inkml:brush>
  </inkml:definitions>
  <inkml:trace contextRef="#ctx0" brushRef="#br0">222 30 12908,'0'0'8728,"-9"-6"-6886,5 3-1699,0 1 1,0-1-1,0 1 0,-1 0 1,1 0-1,-1 0 0,1 0 0,-1 1 1,0 0-1,0 0 0,1 0 1,-1 0-1,0 1 0,0 0 0,0 0 1,0 0-1,0 1 0,0 0 1,1 0-1,-1 0 0,0 0 0,0 1 1,1-1-1,-5 4 0,1 0-44,1 1-1,0 0 1,0 0 0,0 0-1,1 1 1,0 1-1,0-1 1,1 1 0,0-1-1,-8 16 1,11-17-67,-1-1 0,1 1 1,0 0-1,0 0 0,1 0 1,0 0-1,0 0 0,0 0 0,1 0 1,-1 0-1,2 0 0,-1 1 0,1-1 1,0 0-1,0 0 0,0 0 1,4 9-1,-2-12-19,-1 1 0,1-1 1,-1 0-1,1 0 0,0 0 0,1 0 0,-1 0 1,0-1-1,1 1 0,0-1 0,-1 0 1,1 0-1,0 0 0,0-1 0,0 1 1,0-1-1,0 0 0,0 0 0,1-1 0,-1 1 1,0-1-1,8 0 0,-2 0 12,0 0-1,1 0 0,-1-1 0,0-1 1,0 0-1,0 0 0,0-1 1,14-5-1,-16 4 37,-1 1 1,1-1-1,-1-1 1,0 1-1,-1-1 0,1-1 1,-1 1-1,0-1 1,0 0-1,-1 0 0,0-1 1,0 1-1,0-1 0,-1 0 1,0-1-1,0 1 1,-1-1-1,0 0 0,-1 1 1,1-1-1,-1 0 1,-1-1-1,1 1 0,-2 0 1,1 0-1,-1-1 1,-2-14-1,2 21-86,0 0 1,0 0-1,0 0 1,0 0-1,-1 0 1,1 0-1,-1 1 1,0-1-1,1 0 1,-1 0-1,0 0 1,0 1-1,0-1 1,0 0-1,0 1 1,-1-1-1,1 1 1,0-1-1,-1 1 1,1 0-1,-1 0 1,0-1-1,1 1 1,-1 0-1,0 0 1,1 1-1,-1-1 1,0 0-1,0 1 1,0-1-1,0 1 1,0-1-1,-3 1 1,3 0-269,-1 0 0,1 0 0,-1 1 0,1-1 0,-1 1 0,1-1-1,-1 1 1,1 0 0,0 0 0,-1 0 0,-1 2 0,1-2-364,1 1 0,-1 0 0,1 0-1,0 0 1,0 0 0,0 0 0,0 1 0,0-1-1,0 0 1,-1 4 0,-8 17-7073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1:44:19.887"/>
    </inkml:context>
    <inkml:brush xml:id="br0">
      <inkml:brushProperty name="width" value="0.025" units="cm"/>
      <inkml:brushProperty name="height" value="0.025" units="cm"/>
    </inkml:brush>
  </inkml:definitions>
  <inkml:trace contextRef="#ctx0" brushRef="#br0">1 1 6278,'0'0'2338,"10"3"-2290,87 18 570,108 9 0,-61-10 84,61 2-115,350-7 0,-8-4-453,365 53-1,-483-12 584,24 2-633,695-32 316,-773-24-383,514-34 41,-812 27-57,-26 1 66,0 2-1,1 3 1,98 6-1,-108 6 50,-33-7-74,1 1 0,0-1 1,0-1-1,0 0 0,0 0 1,0-1-1,0 0 0,14-3 1,-13 1-149,-2 1-450,0-1 1,0 0 0,0 0 0,0-1-1,0 0 1,0-1 0,12-7-1,-6-4-2924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5:35.220"/>
    </inkml:context>
    <inkml:brush xml:id="br0">
      <inkml:brushProperty name="width" value="0.025" units="cm"/>
      <inkml:brushProperty name="height" value="0.025" units="cm"/>
    </inkml:brush>
  </inkml:definitions>
  <inkml:trace contextRef="#ctx0" brushRef="#br0">0 0 13677,'0'0'1319,"5"8"202,15 37-55,27 92-1,-11-27 227,-36-108-1624,1-1-1,-1 1 1,1 0 0,-1 0 0,1 0-1,0 0 1,0 0 0,0-1-1,0 1 1,0 0 0,0-1 0,0 1-1,1-1 1,-1 1 0,0-1-1,1 1 1,0-1 0,-1 0 0,1 0-1,0 0 1,-1 0 0,1 0 0,0 0-1,0-1 1,0 1 0,0 0-1,3 0 1,-3-2 28,1 0 0,0 0 0,-1 0 0,1 0 0,-1 0 0,0-1 0,1 1 0,-1-1 0,0 0 1,0 1-1,0-1 0,0 0 0,0 0 0,-1 0 0,1 0 0,0-1 0,-1 1 0,0 0 0,3-5 0,8-19 206,0-1 1,-1 0 0,-2-1-1,-1 0 1,5-31-1,-6-13-3115,-5 118-6764,1-30 4099</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5:32.261"/>
    </inkml:context>
    <inkml:brush xml:id="br0">
      <inkml:brushProperty name="width" value="0.025" units="cm"/>
      <inkml:brushProperty name="height" value="0.025" units="cm"/>
    </inkml:brush>
  </inkml:definitions>
  <inkml:trace contextRef="#ctx0" brushRef="#br0">34 0 14221,'0'0'13426,"6"11"-12070,-3-6-1269,0 1 0,0-1 0,0 1 0,-1-1 0,0 1-1,-1 0 1,1 0 0,-1 0 0,0 0 0,0 0-1,-1 0 1,0 0 0,0 0 0,0 0 0,-1 0 0,0 0-1,0 0 1,-3 11 0,-23 49 202,0 2-3354,27-63 1617</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5:32.605"/>
    </inkml:context>
    <inkml:brush xml:id="br0">
      <inkml:brushProperty name="width" value="0.025" units="cm"/>
      <inkml:brushProperty name="height" value="0.025" units="cm"/>
    </inkml:brush>
  </inkml:definitions>
  <inkml:trace contextRef="#ctx0" brushRef="#br0">92 0 15631,'0'0'10719,"1"8"-9160,1 0-1366,-1-1 0,0 0 0,-1 1 0,1-1 0,-1 1 1,-1-1-1,1 0 0,-1 1 0,-1-1 0,1 0 0,-5 11 0,-74 137 319,79-154-509,0-1 1,1 1-1,-1 0 0,1 0 0,-1-1 0,1 1 0,-1 0 0,1 0 0,-1 0 0,1 0 0,0 0 0,0-1 0,-1 1 0,1 0 0,0 0 0,0 0 0,0 0 0,0 0 0,0 0 1,0 0-1,0 0 0,1 0 0,-1 0 0,0 0 0,0 0 0,1-1 0,-1 1 0,1 0 0,-1 0 0,0 0 0,2 1 0,0-2 5,-1 1 1,1-1-1,0 1 0,0-1 0,0 0 1,-1 0-1,1 0 0,0 0 0,0 0 1,0 0-1,0 0 0,-1-1 0,1 1 1,3-2-1,67-28-387,-70 29 318,23-11-2398,44-30 0,-61 36 613,0 0 0,-1 0 0,0-1 0,0-1 0,7-9 0,-1 0-4929</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5:32.937"/>
    </inkml:context>
    <inkml:brush xml:id="br0">
      <inkml:brushProperty name="width" value="0.025" units="cm"/>
      <inkml:brushProperty name="height" value="0.025" units="cm"/>
    </inkml:brush>
  </inkml:definitions>
  <inkml:trace contextRef="#ctx0" brushRef="#br0">120 1 11371,'0'0'10249,"-24"50"-7718,13-15-321,-3 4-769,1 4-480,-2 3-288,6-3-417,-5 1-224,3-4-480,6-2-2371,1-4-3555,4-5-13229</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5:37.583"/>
    </inkml:context>
    <inkml:brush xml:id="br0">
      <inkml:brushProperty name="width" value="0.025" units="cm"/>
      <inkml:brushProperty name="height" value="0.025" units="cm"/>
    </inkml:brush>
  </inkml:definitions>
  <inkml:trace contextRef="#ctx0" brushRef="#br0">43 73 7815,'3'-9'3294,"2"-6"-3293,10-31 7960,-15 46-7897,0 0-1,0 0 1,0 0 0,0 0-1,0 0 1,0 0 0,1 0-1,-1 1 1,0-1 0,0 0-1,0 0 1,0 0 0,0 0-1,0 0 1,0 0 0,1 0-1,-1 0 1,0 0 0,0 0-1,0 0 1,0 0 0,0 0-1,0 0 1,1 0 0,-1 0-1,0 0 1,0 0 0,0 0-1,0 0 1,0 0 0,0 0-1,1 0 1,-1 0 0,0 0-1,0 0 1,0 0 0,0 0-1,0 0 1,0 0 0,1 0-1,-1 0 1,0 0 0,0 0-1,0 0 1,0 0 0,0-1-1,0 1 1,0 0 0,0 0-1,0 0 1,0 0 0,1 0-1,-1 0 1,0 0 0,0-1-1,0 1 1,0 0 0,0 0-1,0 0 1,0 0 0,0 0-1,0-1 1,0 1 0,0 0-1,0 0 1,1 32 1615,-4 7-1172,-3 1 1,0-1-1,-15 44 0,9-40-461,3 1 0,-5 48 0,13-91-20,1 0-1,0 0 1,0 0-1,-1 0 1,1 0-1,0-1 1,0 1-1,0 0 1,0 0-1,0 0 1,0 0 0,0 0-1,1 0 1,-1 0-1,0 0 1,0 0-1,1-1 1,-1 1-1,1 0 1,-1 0-1,1 0 1,-1-1-1,1 1 1,-1 0 0,1 0-1,-1-1 1,1 1-1,0 0 1,0-1-1,-1 1 1,1-1-1,0 1 1,0-1-1,0 0 1,-1 1 0,1-1-1,0 0 1,0 1-1,0-1 1,0 0-1,0 0 1,0 0-1,0 0 1,0 0-1,-1 0 1,1 0-1,0 0 1,0 0 0,0 0-1,0 0 1,0-1-1,0 1 1,0 0-1,-1-1 1,1 1-1,0-1 1,0 1-1,1-2 1,6-2 251,1 0 1,-1-1-1,-1 0 0,13-10 0,42-43 72,-3-2-1,-2-3 0,67-95 1,-122 154-484,1 1-70,0-1 0,0 0 0,-1 0 0,1 0 1,-1-1-1,0 1 0,0-1 0,-1 1 0,2-6 0,-10 11-5893,-20 12-819,5 2-1731</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5:38.497"/>
    </inkml:context>
    <inkml:brush xml:id="br0">
      <inkml:brushProperty name="width" value="0.025" units="cm"/>
      <inkml:brushProperty name="height" value="0.025" units="cm"/>
    </inkml:brush>
  </inkml:definitions>
  <inkml:trace contextRef="#ctx0" brushRef="#br0">1 186 11147,'0'0'17168,"13"-2"-16848,49-19-198,34-11-57,-87 30-65,-1 0-1,1 0 0,-1 1 1,1 0-1,0 1 0,-1-1 1,1 2-1,13 1 1,-20-1-2,0 0 1,0 0-1,0 0 1,0 0-1,0 0 1,0 1 0,0-1-1,-1 1 1,1-1-1,-1 1 1,1-1-1,-1 1 1,1 0 0,-1 0-1,0 0 1,0 0-1,0 0 1,0 0-1,0 0 1,-1 0 0,1 0-1,0 1 1,-1-1-1,0 0 1,1 5-1,-1 67 310,-1-49-7,1-24-278,0 0 0,0 0 0,0 0 0,0 0 0,0 0 0,0 0 0,0 0 0,0 0 0,0 0 0,0 0 0,0-1 0,1 1 0,-1 0 0,0 0 0,1 0 0,-1 0 0,0 0 0,1 0 0,0 0 1,-1 0-1,1-1 0,-1 1 0,1 0 0,1 0 0,-1-1 5,0 0-1,0 0 1,-1 0 0,1 0 0,0-1 0,0 1 0,0 0 0,0-1-1,0 1 1,0-1 0,-1 1 0,1-1 0,0 1 0,0-1 0,-1 1 0,1-1-1,0 0 1,-1 1 0,2-3 0,29-44 323,-24 29-338,-1 1-1,-1-2 1,0 1 0,-2 0-1,0-1 1,-1 0 0,0-23-1,-2 42-13,0 0 0,0 1 0,-1-1 1,1 0-1,0 0 0,0 0 0,0 0 0,0 0 0,-1 0 0,1 1 0,0-1 0,0 0 0,0 0 0,0 0 0,-1 0 0,1 0 0,0 0 0,0 0 0,0 0 0,-1 0 0,1 0 0,0 0 0,0 0 0,0 0 1,-1 0-1,1 0 0,0 0 0,0 0 0,-1 0 0,1 0 0,0 0 0,0 0 0,0 0 0,0 0 0,-1 0 0,1 0 0,0-1 0,0 1 0,0 0 0,-1 0 0,1 0 0,0 0 0,0 0 0,0-1 1,0 1-1,0 0 0,0 0 0,-1 0 0,1-1 0,0 1 0,0 0 0,0 0 0,0 0 0,0 0 0,0-1 0,0 1 0,0 0 0,0 0 0,0-1 0,0 1 0,0 0 0,0 0 0,0 0 0,0-1 0,0 1 1,0 0-1,0 0 0,0 0 0,1-1 0,-11 12-21,9-11 20,0 3-1,-1-1-1,1 1 1,-1 0 0,1-1 0,0 1 0,0 0 0,0 0 0,1 0 0,-1-1 0,1 1 0,-1 0 0,1 0 0,0 0 0,0 0 0,0 0 0,1 0 0,-1 0 0,1 0 0,0 0 0,0 3 0,1-5 4,-1 1 0,1 0 0,-1-1 1,1 1-1,-1-1 0,1 0 0,0 1 0,0-1 0,0 0 1,0 0-1,-1 0 0,1 0 0,1 0 0,-1-1 0,0 1 1,0-1-1,0 1 0,0-1 0,0 0 0,1 0 0,-1 0 1,0 0-1,0 0 0,0 0 0,0 0 0,4-2 1,1 1-32,0-2 1,1 1-1,-1-1 1,0 0-1,0 0 1,-1-1 0,1 0-1,-1 0 1,0-1-1,0 0 1,0 0-1,0 0 1,4-7 0,-1 3-29,-1 0 0,-1-1 0,1-1 0,-2 1 0,1-1 0,-2 0 0,6-14 0,-31 72 223,14-34-103,-1 0-1,2 1 0,0 0 1,0 0-1,1 0 1,1 0-1,-2 26 1,5-39-60,0 0 1,0 0 0,0 0 0,0 0 0,0 0 0,1 0-1,-1 0 1,0 0 0,1 0 0,-1 0 0,1 0-1,-1 0 1,1 0 0,0 0 0,-1 0 0,1-1-1,0 1 1,-1 0 0,1 0 0,0-1 0,0 1-1,0-1 1,0 1 0,0 0 0,0-1 0,0 0-1,1 1 1,3 1 9,-1-1 0,0 0 0,1 0 0,-1-1 0,1 0 0,-1 1 0,7-2 0,1 0-72,1 0-1,-1-1 1,0-1-1,20-7 1,149-79-1323,-179 87 1403,0 1 0,0 0 0,0 0 0,0 0 0,1 0 0,-1 0 0,0 0 0,1 0 0,-1 1 0,1-1 0,-1 1 0,0 0 0,1 0 0,-1 0 1,6 0-1,-7 2 26,0-1 1,0 1 0,1-1 0,-1 1 0,0 0 0,0-1 0,0 1 0,-1 0 0,1 0 0,0 0-1,-1 0 1,1-1 0,-1 1 0,0 0 0,1 0 0,-1 0 0,0 0 0,-1 3 0,1-3-28,0 1 0,0-1-1,1 0 1,-1 0 0,0 1 0,1-1 0,0 0 0,-1 0 0,1 0 0,0 0 0,0 0 0,0 0 0,0 0-1,0 0 1,1 0 0,-1 0 0,1 0 0,-1-1 0,1 1 0,-1-1 0,1 1 0,0-1 0,2 2 0,2-2-1,0 1 1,-1-1 0,1 0 0,1 0 0,-1 0-1,0-1 1,9-1 0,-12 1-15,22-1-276,0-1-1,36-9 1,-37 6 204,1 1 1,36-2 0,-60 6 99,0 1 0,0-1 1,0 0-1,1 0 0,-1 0 1,0 1-1,0-1 0,0 1 1,0-1-1,0 1 0,0-1 1,-1 1-1,1-1 0,0 1 0,0 0 1,0-1-1,0 1 0,-1 0 1,1 0-1,0 0 0,-1 0 1,1 0-1,-1 0 0,1-1 1,0 3-1,0-1-12,-1-1 0,1 0 1,0 1-1,0-1 0,0 0 0,-1 0 0,1 1 0,0-1 1,0 0-1,1 0 0,-1 0 0,0-1 0,0 1 0,0 0 1,1 0-1,-1-1 0,0 1 0,1 0 0,1 0 0,20 2-138,0 0 0,31-1 0,31 4-3003,-73-6 628,-8-8-5466,-4-4-1976</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5:38.857"/>
    </inkml:context>
    <inkml:brush xml:id="br0">
      <inkml:brushProperty name="width" value="0.025" units="cm"/>
      <inkml:brushProperty name="height" value="0.025" units="cm"/>
    </inkml:brush>
  </inkml:definitions>
  <inkml:trace contextRef="#ctx0" brushRef="#br0">1 0 15855,'0'0'9737</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5:50.980"/>
    </inkml:context>
    <inkml:brush xml:id="br0">
      <inkml:brushProperty name="width" value="0.025" units="cm"/>
      <inkml:brushProperty name="height" value="0.025" units="cm"/>
    </inkml:brush>
  </inkml:definitions>
  <inkml:trace contextRef="#ctx0" brushRef="#br0">1 0 18610,'0'0'3651,"9"47"-3363,-9-23-192,0 0-64,0 0-32,0 0-256,5-4 64,0-3-32,-1-4-449,-2-3-288,-2-3-672,-6-5-7080,-6-2 1475</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5:51.343"/>
    </inkml:context>
    <inkml:brush xml:id="br0">
      <inkml:brushProperty name="width" value="0.025" units="cm"/>
      <inkml:brushProperty name="height" value="0.025" units="cm"/>
    </inkml:brush>
  </inkml:definitions>
  <inkml:trace contextRef="#ctx0" brushRef="#br0">1 30 10218,'0'0'12043,"53"-26"-10185,-25 26-321,6 0-608,4 0-512,-2 0-353,1 2-32,-3 0-897,-11-2-2114,-4 0-2274,-3-8-11146</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5:55.601"/>
    </inkml:context>
    <inkml:brush xml:id="br0">
      <inkml:brushProperty name="width" value="0.025" units="cm"/>
      <inkml:brushProperty name="height" value="0.025" units="cm"/>
    </inkml:brush>
  </inkml:definitions>
  <inkml:trace contextRef="#ctx0" brushRef="#br0">87 65 7239,'0'-64'10340,"-2"146"-3691,-1-44-4971,-11 59-1,-53 171 1057,68-285-2250,2 0 0,6-26 0,4 1-568,3-1 0,1 2 1,2 0-1,2 2 1,38-56-1,-55 89 69,1 1 0,0-1 1,-1 1-1,2 1 0,-1-1 0,0 1 1,1-1-1,0 2 0,0-1 0,0 1 1,0 0-1,1 0 0,-1 0 1,1 1-1,0 0 0,0 1 0,-1-1 1,1 1-1,0 0 0,9 1 0,-15 0 8,0 0-1,0 0 1,1 0-1,-1 1 1,0-1 0,1 0-1,-1 1 1,0-1-1,0 1 1,0 0-1,0-1 1,0 1-1,0 0 1,1-1 0,-2 1-1,1 0 1,0 0-1,0 0 1,0 0-1,0 0 1,0 0-1,-1 0 1,1 0-1,0 0 1,-1 1 0,1-1-1,-1 0 1,0 0-1,1 0 1,-1 1-1,0-1 1,0 0-1,1 1 1,-1-1 0,0 0-1,0 0 1,-1 1-1,1-1 1,0 0-1,0 0 1,-1 1-1,0 1 1,0 3-2,0-1 0,-1 1 0,1-1 0,-1 1 0,-1-1 1,1 0-1,-1 0 0,-5 8 0,-3-1 55,0-1 0,-1-1 0,0 0 0,0 0 0,-1-1-1,0-1 1,-20 10 0,23-13 4,-1-1 0,1 1 1,-1-2-1,0 0 0,0 0 0,0-1 0,0 0 0,0-1 0,-1 0 0,-20-2 0,30 1-82,1 0-1,0 0 1,0-1-1,-1 1 1,1-1-1,0 1 1,0-1-1,0 0 1,0 1-1,0-1 1,0 0-1,0 0 1,0 0-1,0 0 1,0 0-1,0 0 1,0 0-1,0 0 1,1 0-1,-1 0 1,1 0-1,-1 0 1,0 0-1,1-1 1,0 1-1,-1 0 1,1 0-1,0-1 1,0 1-1,0 0 1,-1-1-1,1 1 1,1 0-1,-1-1 1,0-1-1,0 0-223,1 0 0,-1 0 0,1 0-1,0 0 1,0 0 0,0 0 0,0 0 0,0 0 0,1 0-1,-1 0 1,1 0 0,0 1 0,2-4 0,3 1-656,1 0 0,-1 0 1,1 1-1,0 0 0,0 1 1,0-1-1,1 2 1,-1-1-1,1 1 0,-1 0 1,1 1-1,9 0 0,11-2-4026</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5:56.181"/>
    </inkml:context>
    <inkml:brush xml:id="br0">
      <inkml:brushProperty name="width" value="0.025" units="cm"/>
      <inkml:brushProperty name="height" value="0.025" units="cm"/>
    </inkml:brush>
  </inkml:definitions>
  <inkml:trace contextRef="#ctx0" brushRef="#br0">25 1 14734,'0'0'12118,"-2"11"-11178,-6 25-458,2-1 1,1 2-1,2-1 1,3 73 0,4-100-300,1-18 2,1-17-41,-6-148-224,0 173-16,73 20-8942,17-17-2851,-62-2 5991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5:35.578"/>
    </inkml:context>
    <inkml:brush xml:id="br0">
      <inkml:brushProperty name="width" value="0.025" units="cm"/>
      <inkml:brushProperty name="height" value="0.025" units="cm"/>
    </inkml:brush>
  </inkml:definitions>
  <inkml:trace contextRef="#ctx0" brushRef="#br0">1 386 9385,'0'0'3747,"19"59"-2209,-5-46-1154,-5-3-320,7-9-32,5-1-1313,-3-16-1217,5-14 288,-3-6-1025</inkml:trace>
  <inkml:trace contextRef="#ctx0" brushRef="#br0" timeOffset="1">169 186 1185,'-2'-24'1135,"-1"-1"1,-1 1-1,-1 0 0,-1 1 1,-12-28-1,19 50-919,-1 1 1,0-1-1,0 1 1,-1-1-1,1 1 1,0-1-1,0 0 1,0 1-1,0-1 1,0 1-1,-1-1 1,1 1-1,0-1 1,0 1-1,-1-1 1,1 1-1,0-1 1,-1 1-1,1 0 1,0-1-1,-1 1 1,1-1-1,-1 1 1,1 0-1,-1-1 1,1 1-1,-1 0 1,1 0-1,-1-1 1,1 1-1,-1 0 1,1 0-1,-1 0 1,0 0-1,-3 20 2536,6 38-1358,1-46-1314,1 0-1,0-1 1,1 1 0,0-1-1,1 0 1,0-1-1,1 1 1,0-1 0,1-1-1,11 13 1,27 37-1829,-42-52 824,0 0 1,0-1-1,-1 1 1,0 0-1,0 1 1,-1-1-1,2 10 1,-3-3-3961</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5:56.539"/>
    </inkml:context>
    <inkml:brush xml:id="br0">
      <inkml:brushProperty name="width" value="0.025" units="cm"/>
      <inkml:brushProperty name="height" value="0.025" units="cm"/>
    </inkml:brush>
  </inkml:definitions>
  <inkml:trace contextRef="#ctx0" brushRef="#br0">123 34 8936,'0'0'16971,"-10"-5"-15839,8 4-1092,0 0 0,0-1 0,-1 1 0,1 0 0,-1 0 0,1 0 0,-1 1 0,1-1 0,-1 0 0,1 1 0,-1 0 0,1-1 0,-1 1-1,0 0 1,1 1 0,-1-1 0,1 0 0,-1 1 0,1-1 0,-1 1 0,1 0 0,-1 0 0,1 0 0,-1 0 0,1 0 0,0 0 0,0 1 0,0-1 0,0 1 0,0 0 0,0-1 0,0 1 0,0 0 0,0 0 0,1 0 0,-1 0 0,1 1 0,-2 2 0,0 1 75,-1 0 0,1 0 0,1 1 0,-1 0 0,1-1 0,0 1 0,0 0 0,1 0 0,0 0 0,0 0 0,1 14 0,0-18-103,1 0 1,-1 0-1,0 0 1,1 0-1,0 0 1,0 0-1,0 0 1,0 0-1,0-1 1,0 1-1,1 0 1,-1-1-1,1 1 1,0-1-1,0 0 0,0 1 1,0-1-1,0 0 1,0 0-1,1 0 1,-1-1-1,1 1 1,-1 0-1,1-1 1,-1 0-1,1 0 1,0 0-1,0 0 1,0 0-1,3 1 1,0-2 1,0 1 0,-1-1 0,1 1 0,0-2 0,0 1 0,-1-1 1,1 1-1,0-2 0,-1 1 0,1 0 0,-1-1 0,1 0 0,-1-1 0,0 1 0,0-1 1,0 0-1,0 0 0,0-1 0,-1 1 0,1-1 0,-1 0 0,0 0 0,0-1 1,-1 1-1,1-1 0,-1 0 0,0 0 0,0 0 0,-1 0 0,1 0 0,-1-1 0,0 1 1,-1-1-1,1 1 0,-1-1 0,0 0 0,-1 1 0,1-1 0,-1 0 0,0 0 1,-1 1-1,1-1 0,-1 0 0,-2-7 0,1 10-45,1 0 0,0 0 0,-1 0 0,0 0 0,0 1 0,0-1 0,0 0 0,0 1 0,-1 0 0,1 0 0,-1-1 0,1 2 0,-1-1 0,0 0 0,1 0 0,-1 1 0,0-1-1,0 1 1,-1 0 0,1 0 0,0 0 0,0 1 0,0-1 0,-5 0 0,6 1-206,0 0-1,0 0 1,0 0-1,0 0 1,0 1-1,0-1 1,0 0-1,0 1 1,0 0-1,0-1 0,0 1 1,1 0-1,-1 0 1,0 0-1,0 0 1,1 0-1,-3 2 1,3-2-260,0 1 0,0-1 0,0 1 0,0 0 0,0-1 0,0 1 0,0 0 0,1 0 0,-1 0 1,1 0-1,-1 0 0,1 0 0,0 0 0,-1 0 0,1 0 0,0 0 0,0-1 0,1 1 0,-1 0 0,1 4 0,3 8-6208</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5:57.311"/>
    </inkml:context>
    <inkml:brush xml:id="br0">
      <inkml:brushProperty name="width" value="0.025" units="cm"/>
      <inkml:brushProperty name="height" value="0.025" units="cm"/>
    </inkml:brush>
  </inkml:definitions>
  <inkml:trace contextRef="#ctx0" brushRef="#br0">136 26 13645,'0'0'13074,"-7"10"-12108,1-1-767,0 1 0,1 0 0,0 0 0,0 0 0,1 0 0,1 1 0,0-1 0,0 1 0,1 0 0,-1 16 0,2 102 438,2-63-3015,-15-88-1593,-3-16 2031,-19-62 0,32 88 1895,0-1 0,1 0 0,1 0 0,1 0 0,-1-1 0,2 1 0,0 0 0,1-1 0,2-12 0,-2 22 190,1 1 0,-1 0 0,1 0-1,0 0 1,0 0 0,1 0 0,-1 0 0,0 1-1,1-1 1,0 1 0,0-1 0,-1 1 0,1 0-1,1 0 1,-1 1 0,0-1 0,0 0 0,1 1-1,-1 0 1,0 0 0,1 0 0,-1 0 0,1 1 0,0-1-1,5 1 1,7-2 463,1 1 1,-1 1-1,1 0 0,18 4 1,-32-4-584,-1 0 0,0 0 0,1 0 0,-1 0 0,0 1 1,1-1-1,-1 1 0,0 0 0,0 0 0,0 0 0,0 0 1,1 0-1,-1 0 0,-1 0 0,1 1 0,0-1 0,0 0 1,0 1-1,-1 0 0,1 0 0,-1-1 0,1 1 0,-1 0 0,0 0 1,0 0-1,0 0 0,0 0 0,0 1 0,0-1 0,0 0 1,-1 0-1,1 1 0,-1-1 0,0 0 0,0 1 0,1-1 1,-2 0-1,1 3 0,-1 3 139,-1-1 0,0 0 0,0 0 0,-1 0 1,0 0-1,0-1 0,-1 1 0,0-1 0,0 0 0,-8 10 0,-10 8 515,15-18-477,1 1 0,-1 0 0,2 0 0,-1 0 0,1 1 0,-8 15 0,12-23-196,1 1 0,0 0 0,0 0 0,-1 0 0,1 0 0,0 0 0,0-1 0,0 1 0,0 0 1,0 0-1,0 0 0,1 0 0,-1 0 0,0 0 0,0 0 0,0-1 0,1 1 0,-1 0 0,1 0 0,-1 0 0,1-1 0,-1 1 0,1 0 0,-1 0 1,1-1-1,-1 1 0,1-1 0,0 1 0,-1 0 0,1-1 0,0 1 0,0-1 0,-1 1 0,1-1 0,0 0 0,0 1 0,0-1 0,0 0 0,-1 0 1,1 0-1,0 1 0,0-1 0,1 0 0,47 2 54,-41-2-40,1 0-67,0-1 0,0-1 0,-1 1 0,1-1 0,-1-1 0,1 1 0,-1-1 0,0-1 0,0 0 0,0 0 0,8-6 0,-4 2-78,0-1-1,-1 0 1,0-1-1,-1-1 1,0 1 0,9-14-1,-19 24 131,1-1-1,0 1 1,0-1-1,-1 0 0,1 1 1,0-1-1,-1 0 1,1 0-1,-1 1 0,1-1 1,-1 0-1,1 0 0,-1 0 1,0 0-1,1 0 1,-1 0-1,0 0 0,0 0 1,1 0-1,-1 0 1,0 0-1,0 0 0,0 0 1,0 0-1,-1 0 0,1 0 1,0 0-1,0 1 1,0-1-1,-1 0 0,1 0 1,-1 0-1,1 0 1,0 0-1,-1 0 0,0 0 1,0 0-1,0 1 16,-1-1-1,1 1 0,-1 0 1,1 0-1,-1 0 0,1 0 1,-1 0-1,1 0 1,0 0-1,-1 1 0,1-1 1,-1 0-1,1 1 1,-1-1-1,1 1 0,0 0 1,-1-1-1,1 1 0,0 0 1,0 0-1,0 0 1,-1 0-1,1 0 0,-1 2 1,-3 2 54,0 0 0,0 1 1,1 0-1,0 0 0,0 1 0,1-1 1,-1 1-1,1 0 0,1 0 1,-1 0-1,-1 8 0,4-13-62,-1 0-1,1 0 0,-1 1 0,1-1 1,0 0-1,0 0 0,-1 0 1,2 0-1,-1 0 0,0 0 1,0 0-1,1 1 0,-1-1 1,1 0-1,0 0 0,-1 0 1,1 0-1,0-1 0,0 1 0,0 0 1,1 0-1,-1 0 0,0-1 1,1 1-1,-1-1 0,1 1 1,-1-1-1,1 1 0,0-1 1,-1 0-1,1 0 0,0 0 1,0 0-1,0 0 0,0 0 0,0-1 1,0 1-1,0-1 0,0 1 1,0-1-1,4 0 0,2 1-4,-1-1-1,1-1 1,-1 1-1,1-1 0,-1-1 1,0 1-1,0-1 1,0-1-1,0 1 0,0-1 1,0 0-1,0-1 1,-1 1-1,0-1 0,8-6 1,-7 3-33,1 1 0,-1-1 0,0 0 0,0-1 0,-1 0 0,0 0 1,0 0-1,-1 0 0,0-1 0,0 0 0,2-10 0,-6 10-25,-9 17 45,-9 21 58,15-21-22,0 0 1,1 0-1,0 0 1,1 1-1,0 13 1,9 7-1683,-8-28 1301,-1 0 0,1 0 0,0 1 0,0-1 0,0 0 0,0 0 0,1 0 0,-1 0 0,0 0 0,0-1 0,1 1 0,-1 0 0,0 0 0,1-1-1,-1 1 1,3 0 0,11 0-8169</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5:58.002"/>
    </inkml:context>
    <inkml:brush xml:id="br0">
      <inkml:brushProperty name="width" value="0.025" units="cm"/>
      <inkml:brushProperty name="height" value="0.025" units="cm"/>
    </inkml:brush>
  </inkml:definitions>
  <inkml:trace contextRef="#ctx0" brushRef="#br0">242 6 10122,'0'0'10660,"-8"-2"-8295,-5 1-1423,1-1-1,-1 2 1,0-1-1,-21 4 1,28-3-843,-1 1 0,1 0 0,-1 0 0,1 1 0,-1 0 0,1 0 0,0 1 0,0 0 0,0 0 0,0 0 0,1 0 0,-8 7 0,12-10-107,1 0-1,0 1 0,0-1 1,0 0-1,0 0 0,-1 0 1,1 0-1,0 0 0,0 1 1,0-1-1,0 0 0,0 0 1,-1 0-1,1 0 0,0 1 1,0-1-1,0 0 0,0 0 1,0 0-1,0 1 0,0-1 1,0 0-1,0 0 0,0 0 1,0 1-1,0-1 0,0 0 1,0 0-1,0 1 0,0-1 1,0 0-1,0 0 0,0 0 1,0 1-1,0-1 0,0 0 1,1 0-1,-1 0 1,0 0-1,0 1 0,0-1 1,0 0-1,0 0 0,1 0 1,13 5-160,27-3-21,-31-1 1,-5-1 153,1 1 1,-1-1-1,1 2 0,-1-1 1,1 1-1,-1-1 0,0 1 1,0 1-1,8 4 0,-11-7 50,-1 1-1,0 0 1,1 1 0,-1-1-1,0 0 1,0 0-1,0 0 1,1 1-1,-1-1 1,-1 1 0,1-1-1,0 1 1,0-1-1,0 1 1,-1-1-1,1 1 1,-1 0-1,1-1 1,-1 1 0,0 0-1,0-1 1,0 1-1,0 0 1,0 0-1,0-1 1,0 1 0,0 0-1,-1-1 1,1 1-1,-1 0 1,1-1-1,-1 1 1,0-1-1,1 1 1,-1-1 0,-2 3-1,0 1 165,-1 0-1,0 0 0,-1 0 0,1 0 1,-1-1-1,0 0 0,0 0 1,-1 0-1,1-1 0,-1 0 1,1 0-1,-1 0 0,-8 2 1,6-1-96,-1-2 1,1 1-1,-1-1 1,0-1-1,1 1 0,-1-1 1,0-1-1,0 0 1,-10-1-1,17 1-205,1-1 1,0 1-1,0 0 0,0-1 0,0 1 0,-1-1 0,1 1 0,0-1 0,0 0 0,0 1 0,0-1 0,0 0 0,1 0 0,-1 0 0,0 0 1,0 0-1,0 0 0,1 0 0,-1 0 0,0 0 0,1 0 0,-1 0 0,1 0 0,0 0 0,-1-1 0,1 1 0,0 0 0,0 0 1,-1 0-1,1-1 0,0 1 0,0 0 0,0 0 0,1-1 0,-1 1 0,0 0 0,0 0 0,1 0 0,-1-1 0,1 1 0,-1 0 1,1 0-1,-1 0 0,1 0 0,0 0 0,-1 0 0,1 0 0,0 0 0,0 0 0,0 0 0,0 0 0,0 1 0,0-1 0,0 0 1,1 0-1,13-5-1261,1 1 0,-1 1 0,0 0 0,1 1 0,31-2 0,-4 0-2069,0-2-766</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5:58.492"/>
    </inkml:context>
    <inkml:brush xml:id="br0">
      <inkml:brushProperty name="width" value="0.025" units="cm"/>
      <inkml:brushProperty name="height" value="0.025" units="cm"/>
    </inkml:brush>
  </inkml:definitions>
  <inkml:trace contextRef="#ctx0" brushRef="#br0">223 49 12556,'0'0'10906,"-9"-8"-8429,4 4-2252,-1-1 0,1 1 0,-1 0-1,0 0 1,-1 1 0,1 0 0,0 0-1,-1 0 1,-9-2 0,13 4-154,-1 1 0,0-1 0,0 1 0,0 0 0,0 0 0,0 0 0,0 0 0,1 1 0,-1 0 0,0-1 0,0 2 0,0-1 0,1 0 0,-1 1 0,1-1 0,-1 1 0,1 0 0,-1 0 0,1 1 0,0-1 0,0 0 0,-4 6 0,4-6-54,1 1 0,-1-1-1,1 1 1,0 0 0,0 0-1,0 0 1,0 0 0,1 0-1,-1 1 1,1-1 0,0 0 0,0 1-1,0-1 1,0 1 0,0-1-1,1 6 1,0-6-31,0-1-1,1 0 1,-1 1 0,1-1 0,0 0-1,0 0 1,0 0 0,0 0 0,0 0-1,0 0 1,1 0 0,-1 0 0,0 0-1,1-1 1,0 1 0,-1 0-1,1-1 1,0 1 0,0-1 0,0 0-1,0 0 1,0 0 0,0 0 0,0 0-1,0 0 1,3 0 0,30 9-318,19 8-100,-54-18 436,0 0-1,1 0 1,-1 0-1,1 0 0,-1 1 1,0-1-1,1 0 0,-1 0 1,0 1-1,1-1 1,-1 0-1,0 0 0,1 1 1,-1-1-1,0 0 1,1 1-1,-1-1 0,0 1 1,0-1-1,0 0 0,1 1 1,-1-1-1,0 1 1,0-1-1,0 0 0,0 1 1,0-1-1,0 1 1,0-1-1,0 1 0,0-1 1,0 0-1,0 1 0,0-1 1,0 1-1,0-1 1,0 1-1,0-1 0,0 0 1,-1 1-1,1-1 1,0 1-1,0-1 0,0 0 1,-1 1-1,1-1 0,0 0 1,-1 1-1,1-1 1,0 0-1,-1 1 0,1-1 1,0 0-1,-1 0 1,1 0-1,0 1 0,-1-1 1,1 0-1,-1 0 0,1 0 1,-1 0-1,-26 11 523,27-10-509,-18 3 44,0 0 0,1-1 0,-1-1 0,-29 0-1,46-1-114,1-1-1,-1 0 1,1 0-1,0 0 1,-1 0-1,1 0 1,0 0-1,-1 0 1,1 0-1,0 0 1,-1 0-1,1 0 1,-1 0-1,1 0 1,0 0-1,-1 0 1,1 0-1,0-1 1,-1 1-1,1 0 1,0 0-1,-1 0 1,1-1-1,0 1 1,0 0-1,-1 0 1,1-1-1,0 1 1,0 0-1,-1 0 1,1-1-1,0 1 1,0 0-1,0-1 1,-1 1-1,1 0 1,0-1-1,0 1 1,0 0-1,0-1 1,0 1-1,0-1 1,0 1-1,0 0 1,0-1-1,0 1 1,0 0-1,0-1 1,0 1-1,0 0 1,0-1-1,0 1 1,0-1-1,1 1 1,-1 0-1,0-1 1,0 1-1,0 0 1,0 0-1,1-1 1,-1 1-1,0 0 1,0-1-1,1 1 1,18-20-3151,28-11-3251,74-37 0,-3 16 5162,-117 51 1878,-1 1-1,1-1 1,0 1-1,0-1 0,0 1 1,0 0-1,0 0 1,0 0-1,0-1 0,0 1 1,0 0-1,0 0 1,0 0-1,0 0 1,0 1-1,0-1 0,0 0 1,1 1-1,1 13 4839,-23 35-3476,6-19-545,13-24-1330,-2 0-131,1 0-1,1 0 0,-1 0 1,1 0-1,0 0 0,1 1 1,-1-1-1,1 0 0,0 0 0,1 1 1,1 7-1,-2-14-21,0 0 1,0 1-1,1-1 0,-1 1 0,0-1 1,0 0-1,1 1 0,-1-1 1,0 0-1,1 1 0,-1-1 0,0 0 1,1 0-1,-1 1 0,0-1 1,1 0-1,-1 0 0,1 0 0,-1 0 1,0 1-1,1-1 0,-1 0 0,1 0 1,-1 0-1,1 0 0,-1 0 1,1 0-1,-1 0 0,0 0 0,1 0 1,-1 0-1,1 0 0,-1 0 1,1-1-1,-1 1 0,0 0 0,1 0 1,-1 0-1,1-1 0,-1 1 0,0 0 1,1 0-1,-1-1 0,0 1 1,1 0-1,-1-1 0,0 1 0,1 0 1,-1-1-1,0 1 0,0 0 1,0-1-1,1 1 0,-1-1 0,0 1 1,0-1-1,15-24-4207,-4-4-542,-6-6-807</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5:58.819"/>
    </inkml:context>
    <inkml:brush xml:id="br0">
      <inkml:brushProperty name="width" value="0.025" units="cm"/>
      <inkml:brushProperty name="height" value="0.025" units="cm"/>
    </inkml:brush>
  </inkml:definitions>
  <inkml:trace contextRef="#ctx0" brushRef="#br0">0 1 8872,'0'0'17745,"45"24"-20531,-24-11-706,-2-4-2113,3 2-2979</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5:59.475"/>
    </inkml:context>
    <inkml:brush xml:id="br0">
      <inkml:brushProperty name="width" value="0.025" units="cm"/>
      <inkml:brushProperty name="height" value="0.025" units="cm"/>
    </inkml:brush>
  </inkml:definitions>
  <inkml:trace contextRef="#ctx0" brushRef="#br0">143 145 10858,'0'0'14820,"-11"-1"-13310,1 2-1244,-1 0-1,1 0 1,-1 1-1,1 0 0,-20 7 1,26-8-226,1 1 1,-1-1 0,0 1-1,1 0 1,0 0-1,-1 1 1,1-1-1,0 1 1,0-1-1,-3 5 1,5-5-48,0-1-1,0 1 1,0 0-1,0 0 1,0 0-1,0 0 1,1 0-1,-1 0 1,0 0-1,1 0 1,0 0-1,0 0 1,-1 0-1,1 0 1,1 1-1,-1-1 1,0 0-1,0 0 1,1 0-1,-1 0 1,2 2-1,-2-3-26,1 0 0,0 0-1,-1 0 1,1 0 0,0 0 0,0 0-1,0-1 1,-1 1 0,1 0-1,0-1 1,0 1 0,0-1 0,0 1-1,0-1 1,1 1 0,-1-1 0,0 1-1,0-1 1,0 0 0,0 0-1,2 0 1,31 4-530,-20-3 190,-1 0 53,40 6-596,-52-7 923,0 0 0,1 0 0,-1 1 0,0-1 0,0 0 0,0 0 0,0 1 0,0-1 0,0 1 0,0-1 0,0 1 0,0-1 0,0 1 0,-1 0 0,1-1 0,0 1 0,0 0 0,0 0 0,-1-1 0,1 1 0,0 0 0,-1 0 0,1 0 0,-1 0 0,1 0 0,-1 0 0,1 0 0,-1 0 0,0 0 0,0 0 0,1 0 0,-1 0 0,0 1 0,0-1 0,0 0 0,0 0 0,0 0 0,-1 1 0,0 1 114,-1-1-1,0 1 1,0-1-1,0 1 1,0-1-1,0 0 1,-1 0-1,1 0 1,-1 0-1,1-1 1,-1 1-1,0-1 1,0 1-1,0-1 1,0 0-1,-4 1 1,-52 15 971,59-17-1080,-6 1 6,1 0 0,0-1 0,0 1 0,-1-1 0,1 0 0,-8-1 0,13 1-92,-1 0 0,0-1-1,1 1 1,-1 0 0,0 0-1,0 0 1,1-1 0,-1 1 0,0 0-1,1-1 1,-1 1 0,1-1 0,-1 1-1,0-1 1,1 1 0,-1-1 0,1 1-1,-1-1 1,1 1 0,-1-1 0,1-1-1,-1 1-131,1 0-1,0 0 0,0 0 0,0 0 1,0 0-1,1-1 0,-1 1 1,0 0-1,0 0 0,1 0 1,-1 0-1,1 0 0,-1 0 0,1 0 1,-1 0-1,1 0 0,-1 0 1,1 0-1,1-1 0,4-5-1134,0 1-1,0-1 0,1 1 1,0 1-1,0-1 0,0 1 1,1 1-1,-1-1 0,11-3 1,82-30-4587,-64 26 6755,-14 5 139,30-11 2878,-27-2 5527,-25 16-5058,-8 3-3303,-9 4-970,14-2 14,0 1 1,0 1-1,0-1 0,0 0 0,1 1 1,-1-1-1,0 1 0,1 0 1,0 0-1,0 0 0,0 0 0,0 0 1,0 1-1,1-1 0,-1 0 0,1 1 1,0-1-1,-1 7 0,1-8-19,1 0 0,0 0 0,0 0-1,0 0 1,0 0 0,0 0 0,0 0 0,0 0 0,1 0-1,-1 0 1,1 0 0,-1 0 0,1 0 0,0-1 0,0 1-1,0 0 1,0 0 0,0-1 0,0 1 0,0-1-1,1 1 1,-1-1 0,0 1 0,1-1 0,-1 0 0,1 0-1,0 0 1,-1 0 0,1 0 0,0 0 0,0 0-1,0 0 1,-1-1 0,1 1 0,0-1 0,3 1 0,9 1 2,1 0 1,0-1-1,-1-1 1,1 0-1,0-1 1,0-1 0,-1-1-1,1 1 1,-1-2-1,0 0 1,0-1 0,0 0-1,-1-2 1,21-11-1,-26 13-23,0 0 0,0 0 0,-1 0 1,0-1-1,0 0 0,0-1 0,-1 0 0,0 0 0,0 0 0,-1 0 0,0-1 0,0 0 0,-1 0 0,0-1 0,0 1 0,-1-1 1,0 0-1,-1 0 0,0 0 0,0 0 0,-1 0 0,0 0 0,0 0 0,-2-14 0,1 22-1,0 0 0,-1 0 1,1 0-1,-1 0 0,1 0 0,-1 0 0,1 0 0,-1 0 1,1 1-1,-1-1 0,0 0 0,1 0 0,-1 1 0,0-1 1,0 0-1,0 1 0,1-1 0,-1 1 0,0-1 1,0 1-1,0-1 0,0 1 0,0 0 0,0 0 0,0-1 1,0 1-1,0 0 0,0 0 0,0 0 0,0 0 0,0 0 1,0 0-1,0 0 0,0 0 0,0 0 0,0 1 0,0-1 1,0 0-1,0 1 0,0-1 0,-1 1 0,-3 1 10,0-1-1,0 1 1,0 0-1,0 0 1,1 1-1,-1-1 1,-4 5-1,-1 2 59,1 0 0,0 0 0,1 1 0,0 0 0,1 1 0,-10 18 0,13-22-61,1 0 0,0 0 0,1 0 0,-1 0 0,1 1 0,1-1 0,-1 1 0,1-1 0,1 1 0,0 0 0,0-1 0,1 11 0,0-15-25,0 1 1,1-1 0,-1 0 0,0 0-1,1-1 1,0 1 0,0 0 0,0-1-1,0 1 1,0-1 0,1 1 0,-1-1-1,1 0 1,-1 0 0,1 0 0,0 0 0,0-1-1,0 1 1,0-1 0,0 0 0,0 0-1,0 0 1,0 0 0,1 0 0,-1-1-1,0 1 1,6-1 0,5 1-95,-1 0 0,0-1 0,0 0-1,0-1 1,25-5 0,-23 0 133,0 0 0,-1 0 0,0-1 1,0-1-1,0-1 0,-1 0 0,-1 0 0,1-1 0,-2-1 0,1 0 0,-2-1 0,1 0 0,-2 0 1,14-22-1,-18 18 1246,-18 22-1016,-16 20-343,25-21 108,-1 0 0,1 1-1,1 0 1,-1 0 0,1 0 0,0 0-1,0 0 1,1 1 0,0-1-1,-3 14 1,5-18-9,0 0-1,0 0 1,0 0-1,0 0 0,0 0 1,1 0-1,-1 0 1,0 0-1,1 0 1,0 0-1,-1 0 1,1 0-1,0-1 1,0 1-1,0 0 1,0-1-1,0 1 1,0 0-1,1-1 1,-1 1-1,1-1 1,-1 0-1,1 1 1,-1-1-1,1 0 1,-1 0-1,1 0 0,0 0 1,0 0-1,0-1 1,0 1-1,-1 0 1,1-1-1,0 0 1,0 1-1,0-1 1,0 0-1,0 0 1,0 0-1,3 0 1,4 0-266,40 0-169,-48 0-43,1-1 1,0 1 0,0-1-1,-1 1 1,1-1 0,0 0-1,-1 0 1,1 0 0,-1 1 0,1-1-1,-1-1 1,1 1 0,-1 0-1,3-3 1,3-9-7005</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00.242"/>
    </inkml:context>
    <inkml:brush xml:id="br0">
      <inkml:brushProperty name="width" value="0.025" units="cm"/>
      <inkml:brushProperty name="height" value="0.025" units="cm"/>
    </inkml:brush>
  </inkml:definitions>
  <inkml:trace contextRef="#ctx0" brushRef="#br0">266 105 13068,'8'-19'3003,"-5"14"-2040,0-1 1,0 0 0,-1 0-1,0 0 1,0 0-1,-1 0 1,1-1 0,-1 1-1,-1-1 1,1-9 0,-2 15-899,1 0 0,-1 1 1,1-1-1,-1 0 1,0 1-1,0-1 0,1 1 1,-1-1-1,0 1 1,0-1-1,1 1 0,-1 0 1,0-1-1,0 1 1,0 0-1,0 0 0,0-1 1,0 1-1,0 0 1,1 0-1,-1 0 0,0 0 1,0 0-1,0 0 1,-1 1-1,-26 2 162,14 1-215,0 1 1,1 0-1,0 1 1,0 0-1,1 1 1,0 1-1,-14 10 1,5-1-22,1 0 1,-35 39-1,52-52 3,0-1-1,0 0 0,1 1 0,-1-1 1,1 1-1,0 0 0,0 0 0,0 0 1,0 0-1,0 0 0,1 0 0,0 0 1,0 1-1,0 3 0,1-7-12,1 0-1,-1 0 1,1 0-1,0 0 1,-1 0-1,1 0 1,0 0-1,0 0 1,0-1-1,-1 1 1,1 0-1,0-1 1,0 1-1,0-1 1,0 1-1,0-1 1,0 1-1,0-1 1,0 0-1,0 1 1,1-1-1,-1 0 1,0 0-1,0 0 0,0 0 1,0 0-1,0 0 1,2 0-1,43 1-246,-36-1 132,19-1-226,-18 0 294,0 0 0,-1 1 0,1 0 0,-1 1 0,1 0 0,17 5 0,-27-5 82,0-1 0,0 0 1,0 1-1,0-1 1,0 1-1,0-1 0,0 1 1,0 0-1,0-1 1,0 1-1,0 0 1,0 0-1,-1-1 0,1 1 1,0 0-1,0 0 1,-1 0-1,1 0 0,-1 0 1,1 0-1,-1 0 1,1 0-1,-1 1 0,0-1 1,0 0-1,1 0 1,-1 2-1,0-1 45,-1 1 0,1 0 0,-1-1 0,0 1 0,1-1 1,-1 1-1,0-1 0,-1 0 0,1 1 0,0-1 0,-3 4 0,-2 1 104,0 0 0,-1 0 1,0 0-1,0-1 0,-14 10 0,14-11-119,-1 0 1,-1-1-1,1 0 1,0 0-1,-1-1 0,0 0 1,0-1-1,0 0 1,0 0-1,0-1 0,0 0 1,-18-1-1,26 0-165,0 0-1,1 0 0,-1 0 0,1 0 1,-1 0-1,0-1 0,1 1 1,-1 0-1,0 0 0,1-1 0,-1 1 1,1-1-1,-1 1 0,1 0 1,-1-1-1,1 1 0,-1-1 1,1 1-1,0-1 0,-1 1 0,1-1 1,0 0-1,-1 1 0,1-1 1,0 1-1,-1-1 0,1 0 0,0 1 1,0-1-1,0 0 0,0 1 1,0-1-1,0 0 0,0 1 0,0-1 1,0 1-1,0-1 0,0 0 1,0 1-1,0-1 0,1 0 0,-1 1 1,0-1-1,0 0 0,1 1 1,-1-1-1,0 1 0,1-1 0,-1 1 1,1-2-1,22-27-10478,1 14-666</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00.590"/>
    </inkml:context>
    <inkml:brush xml:id="br0">
      <inkml:brushProperty name="width" value="0.025" units="cm"/>
      <inkml:brushProperty name="height" value="0.025" units="cm"/>
    </inkml:brush>
  </inkml:definitions>
  <inkml:trace contextRef="#ctx0" brushRef="#br0">52 77 12524,'0'0'9636,"8"0"-7608,14 0-1053,-12 1-817,0 0 1,0-1-1,1 0 1,-1-1-1,0 0 0,0-1 1,0 0-1,0 0 1,0-1-1,9-4 0,-18 6-148,0 1-1,0-1 0,0 0 1,-1 1-1,1-1 0,0 1 1,-1-1-1,1 0 0,0 0 1,-1 1-1,1-1 0,-1 0 1,1 0-1,-1 0 0,1 0 0,-1 0 1,0 0-1,1 0 0,-1 0 1,0 1-1,0-1 0,0 0 1,0 0-1,1 0 0,-1 0 1,-1 0-1,1 0 0,0 0 1,0 0-1,0 0 0,0 0 0,-1 0 1,1 0-1,-1 0 0,1 0 1,0 0-1,-1 0 0,1 1 1,-1-1-1,0 0 0,1 0 1,-2-1-1,-1 0 25,1 0 0,0 0 0,-1 0 0,1 0 0,-1 0 0,0 1 0,0-1 1,1 1-1,-1 0 0,0 0 0,0 0 0,-5-1 0,1 1-33,1 1 0,-1 0 0,0 0 0,1 1 0,-1-1 1,0 2-1,1-1 0,-1 1 0,1 0 0,-1 0 0,1 0 0,0 1 0,0 0 0,0 1 0,1-1 1,-1 1-1,-9 9 0,10-9 8,2 0 1,-1 0-1,0 0 1,1 1 0,0-1-1,0 1 1,0 0-1,0 0 1,1 0 0,0 0-1,0 1 1,0-1-1,1 0 1,0 1-1,0-1 1,0 1 0,1 0-1,0-1 1,0 1-1,0-1 1,1 1 0,1 6-1,-1-9-81,0 0 0,0 0 0,1 0-1,-1 0 1,1-1 0,0 1 0,0 0 0,0-1 0,0 0-1,0 1 1,1-1 0,-1 0 0,1 0 0,-1 0-1,1-1 1,0 1 0,0-1 0,-1 1 0,1-1 0,0 0-1,0 0 1,1 0 0,-1 0 0,0-1 0,0 1-1,0-1 1,6 0 0,43-2-4133,-9-11-3753,-8-7-1107</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02.123"/>
    </inkml:context>
    <inkml:brush xml:id="br0">
      <inkml:brushProperty name="width" value="0.025" units="cm"/>
      <inkml:brushProperty name="height" value="0.025" units="cm"/>
    </inkml:brush>
  </inkml:definitions>
  <inkml:trace contextRef="#ctx0" brushRef="#br0">146 286 10410,'0'0'7308,"-9"10"-5162,-4 6-1589,1 1-1,0 0 0,1 1 1,0 0-1,2 1 0,0 0 1,2 1-1,-9 28 1,3 37-366,10-61-147,0 0 1,-2-1-1,-8 26 0,17-91 3431,14-28-2751,-10 37-732,0-1 0,3 1 0,0 1 0,2 0 0,1 1 0,21-32-1,-33 59-20,0 1 0,1 0-1,-1-1 1,1 1 0,0 1-1,0-1 1,0 0 0,0 1-1,0-1 1,0 1-1,1 0 1,-1 0 0,1 0-1,0 1 1,0-1 0,-1 1-1,1 0 1,0 0-1,0 0 1,0 1 0,5-1-1,-6 2 12,1-1-1,0 1 1,-1 0-1,1 0 1,-1 0-1,1 1 0,-1-1 1,1 1-1,-1 0 1,0 0-1,0 0 1,0 0-1,0 1 1,0-1-1,-1 1 0,1 0 1,-1 0-1,1 0 1,-1 0-1,0 0 1,0 0-1,2 5 0,-3-5 25,0-1-1,0 0 1,0 1-1,0-1 0,0 0 1,0 1-1,-1-1 0,1 1 1,-1-1-1,0 1 1,1-1-1,-1 1 0,0-1 1,-1 1-1,1 0 0,0-1 1,-1 1-1,0-1 1,1 0-1,-1 1 0,0-1 1,0 1-1,0-1 0,-1 0 1,1 0-1,0 0 0,-1 0 1,0 0-1,1 0 1,-1 0-1,0 0 0,0-1 1,0 1-1,0-1 0,0 1 1,-3 1-1,0-1 91,0 1 0,0-1-1,0 0 1,-1 0 0,1 0-1,0-1 1,-1 0 0,0 0 0,1 0-1,-1-1 1,1 0 0,-1 0-1,1 0 1,-1 0 0,0-1-1,-6-2 1,11 3-153,0-1-1,-1 1 0,1 0 1,0-1-1,-1 0 1,1 1-1,0-1 1,0 0-1,0 1 0,0-1 1,-1 0-1,1 0 1,0 0-1,0 0 1,1 0-1,-1 0 1,0-1-1,0 1 0,0 0 1,1 0-1,-1-1 1,1 1-1,-1 0 1,1 0-1,-1-1 0,1 1 1,0-1-1,0 1 1,-1 0-1,1-1 1,0 1-1,0-1 0,1 1 1,-1 0-1,0-1 1,1-1-1,0 0-415,-1 1 0,2-1-1,-1 0 1,0 0 0,0 1 0,1-1-1,-1 1 1,1-1 0,0 1 0,0 0 0,0 0-1,0 0 1,0 0 0,1 0 0,-1 0-1,4-2 1,23-7-2460,54-9-11540,-61 16 14476,0 0 22845,-23 4-22818,0 0-1,0 1 0,0-1 1,0 0-1,0 1 1,0-1-1,0 0 0,1 1 1,-1-1-1,0 1 0,0 0 1,0-1-1,0 1 0,0 0 1,1 0-1,-1-1 0,0 1 1,1 0-1,-1 0 1,1 0-1,-1 0 0,1 0 1,-1 0-1,1 0 0,-1 0 1,1 0-1,0 0 0,0 0 1,0 0-1,-1 0 1,1 0-1,0 0 0,0 0 1,0 0-1,0 0 0,1 0 1,-1 0-1,0 0 0,0 0 1,1 0-1,-1 0 0,0 0 1,1 0-1,-1 0 1,1 0-1,0 0 0,-1 0 1,1 0-1,0-1 0,-1 1 1,1 0-1,0 0 0,0-1 1,0 1-1,-1-1 1,1 1-1,0-1 0,0 1 1,0-1-1,0 1 0,0-1 1,0 0-1,2 1 0,14 2-121,-1-1 0,1 0 0,0-1-1,33-3 1,-32 1-52,0 0 1,1 2-1,-1 0 0,20 4 1,-35-6 3519,-6-5-2489,-8-14-858,9 17-199,0-1 0,1 0 0,-1 0 0,1 0 0,0 0 0,0 0 1,0 0-1,1-1 0,-1 1 0,1 0 0,1-5 0,0 8-47,0-1 0,0 1 0,0 0-1,0-1 1,0 1 0,1 0 0,-1 0 0,1 0 0,-1 0-1,1 0 1,-1 0 0,1 0 0,-1 1 0,1-1-1,0 0 1,-1 1 0,1 0 0,0-1 0,-1 1 0,1 0-1,0 0 1,0 0 0,-1 0 0,1 0 0,0 0-1,0 0 1,1 1 0,90-1-8161,10 0 1632,-93-2 7875,-3-4 5796,-12 0-253,-5 4-5991,5 2-392,0 0 1,0 0-1,0 1 0,0 0 1,0 0-1,0 1 1,1-1-1,-1 1 0,0 0 1,1 0-1,-1 0 0,1 1 1,0 0-1,-6 4 0,8-5-221,-1 0 0,1 1 0,-1-1 0,1 1 0,0 0 0,0-1 0,0 1 0,0 0 0,1 0 0,-1 0 0,1 1 0,0-1 0,0 0 0,0 0 0,0 1 0,0-1 0,1 1 0,0-1 0,-1 0 0,1 1 0,0-1 0,1 5 0,0-7-63,-1 1 0,0-1 0,1 0-1,-1 0 1,1 1 0,-1-1 0,1 0 0,-1 0-1,1 0 1,0 0 0,0 1 0,0-1 0,0 0-1,0-1 1,0 1 0,0 0 0,0 0-1,0 0 1,0 0 0,0-1 0,0 1 0,1-1-1,1 1 1,1 1-10,0-1-1,0 0 1,0-1-1,1 1 1,-1-1-1,0 0 1,8 0-1,-3-1-153,0-1 0,0 1 1,0-1-1,0-1 0,0 0 0,13-6 0,-7-1-481,0 0-1,0-1 0,-1 0 1,-1-2-1,0 0 1,-1 0-1,0-1 0,-1 0 1,0-1-1,12-25 1,-15 17 49,-8 23 602,0 0 0,0-1 1,0 1-1,0 0 0,0 0 1,0 0-1,0 0 0,0 0 0,0-1 1,0 1-1,-1 0 0,1 0 1,0 0-1,0 0 0,0 0 0,0 0 1,0 0-1,0-1 0,0 1 1,-1 0-1,1 0 0,0 0 0,0 0 1,0 0-1,0 0 0,0 0 1,-1 0-1,1 0 0,0 0 0,0 0 1,0 0-1,0 0 0,0 0 1,-1 0-1,1 0 0,0 0 0,0 0 1,0 0-1,0 0 0,-1 0 1,1 0-1,0 0 0,0 0 0,0 0 1,0 0-1,0 0 0,0 0 1,-1 0-1,1 0 0,0 1 0,0-1 1,0 0-1,0 0 0,0 0 1,0 0-1,0 0 0,-1 1 0,0 0 137,-1 1-1,1 0 1,-1-1-1,1 1 0,0 0 1,-1 0-1,1 0 1,0 0-1,0 0 1,0 0-1,1 0 0,-1 1 1,1-1-1,-1 0 1,1 0-1,-1 1 0,1 2 1,0-4-103,0-1 0,0 1 0,0 0 0,0 0 0,0-1 0,0 1 0,0 0 1,0 0-1,0 0 0,0-1 0,1 1 0,-1 0 0,0 0 0,0-1 0,1 1 0,-1 0 0,0-1 0,1 1 1,-1 0-1,1-1 0,-1 1 0,1-1 0,-1 1 0,1-1 0,0 1 0,-1-1 0,1 1 0,0-1 0,0 1 1,1-1 39,-1 0 1,1 0-1,-1 0 1,1 0-1,-1 0 1,1 0-1,-1-1 1,1 1 0,-1 0-1,1-1 1,-1 1-1,0-1 1,1 0-1,1-1 1,4-2 66,0-1 0,-1 0-1,1 0 1,10-11 0,-9 7-149,1-1 0,-2 1 1,1-2-1,-2 1 0,1-1 0,-1 0 0,-1 0 1,0-1-1,0 1 0,-1-1 0,-1 0 0,0 0 1,-1-1-1,2-15 0,-4 28-5,0 0-1,0-1 1,0 1-1,0 0 1,0 0-1,0-1 1,0 1-1,0 0 1,-1 0-1,1-1 1,0 1-1,0 0 1,0 0-1,0 0 1,0-1-1,0 1 1,0 0-1,0 0 1,-1 0-1,1-1 1,0 1-1,0 0 1,0 0 0,0 0-1,-1 0 1,1 0-1,0-1 1,0 1-1,0 0 1,-1 0-1,1 0 1,0 0-1,0 0 1,-1 0-1,1 0 1,0 0-1,0 0 1,0 0-1,-1 0 1,1 0-1,0 0 1,0 0-1,-1 0 1,1 0-1,0 0 1,0 0-1,-1 0 1,1 0-1,0 0 1,0 0 0,0 0-1,-1 0 1,1 1-1,0-1 1,0 0-1,0 0 1,-1 0-1,1 0 1,0 1-1,0-1 1,-13 11-108,0 10 368,2 0 0,0 1 0,1 1 1,1-1-1,1 2 0,1-1 0,-6 43 0,8-37-233,2-1 0,0 30 0,13-64 386,2-15-339,-1 0 0,0-1 0,-2 0 1,-1 0-1,11-43 0,-11 43-315,-9 44-35,1 21 78,0-42 205,0 1 0,1 0 0,-1 0-1,1-1 1,0 1 0,0 0 0,0-1 0,-1 1 0,2-1-1,-1 1 1,0-1 0,0 1 0,0-1 0,1 0 0,-1 1-1,0-1 1,1 0 0,-1 0 0,1 0 0,0 0 0,-1 0-1,1-1 1,0 1 0,-1 0 0,1-1 0,0 1 0,0-1-1,-1 0 1,1 1 0,0-1 0,3 0 0,-2 0 4,0-1 0,1 1 0,-1 0 0,0-1 0,0 0 0,1 0 1,-1 0-1,0 0 0,0 0 0,0-1 0,0 1 0,0-1 0,0 0 0,-1 0 0,1 0 1,3-4-1,22-29-63,-35 78 540,2-31-383,0 0 0,1 0 1,1 0-1,0 0 0,1 1 0,0-1 1,1 1-1,0 14 0,1-26-133,0-1 1,0 0-1,0 0 1,0 0-1,0 1 0,0-1 1,0 0-1,0 0 1,0 1-1,0-1 1,0 0-1,1 0 0,-1 0 1,0 1-1,0-1 1,0 0-1,0 0 1,0 0-1,1 1 0,-1-1 1,0 0-1,0 0 1,0 0-1,0 0 0,1 0 1,-1 1-1,0-1 1,0 0-1,0 0 1,1 0-1,-1 0 0,0 0 1,0 0-1,1 0 1,-1 0-1,0 0 1,0 0-1,0 0 0,1 0 1,-1 0-1,0 0 1,0 0-1,1 0 1,-1 0-1,0 0 0,0 0 1,0 0-1,1 0 1,-1-1-1,0 1 0,0 0 1,0 0-1,1 0 1,-1 0-1,0 0 1,0-1-1,0 1 0,0 0 1,1 0-1,-1 0 1,0 0-1,0-1 1,0 1-1,0 0 0,0 0 1,0-1-1,0 1 1,0 0-1,1-1 0,11-13-2656,9-39-8236,-14 17 1131</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02.466"/>
    </inkml:context>
    <inkml:brush xml:id="br0">
      <inkml:brushProperty name="width" value="0.025" units="cm"/>
      <inkml:brushProperty name="height" value="0.025" units="cm"/>
    </inkml:brush>
  </inkml:definitions>
  <inkml:trace contextRef="#ctx0" brushRef="#br0">1 0 13485,'0'0'6021,"5"5"-4579,-5 5-193,4 5-897,-2 1-320,1 2 0,2-4-1665,1-1-3044,-3-2-6021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5:35.924"/>
    </inkml:context>
    <inkml:brush xml:id="br0">
      <inkml:brushProperty name="width" value="0.025" units="cm"/>
      <inkml:brushProperty name="height" value="0.025" units="cm"/>
    </inkml:brush>
  </inkml:definitions>
  <inkml:trace contextRef="#ctx0" brushRef="#br0">0 49 9321,'0'0'4644,"50"-4"-4452,-20-1-160,9-2 0,3-2-896,-1-2-2468,-4-1-3426</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02.799"/>
    </inkml:context>
    <inkml:brush xml:id="br0">
      <inkml:brushProperty name="width" value="0.025" units="cm"/>
      <inkml:brushProperty name="height" value="0.025" units="cm"/>
    </inkml:brush>
  </inkml:definitions>
  <inkml:trace contextRef="#ctx0" brushRef="#br0">191 11 15727,'0'0'4164,"-10"-3"-1164,-4 1-2384,1 0 0,-1 0 0,0 1 1,0 1-1,-18 1 0,29-1-592,0 0 1,0 1-1,0-1 1,1 1-1,-1-1 0,0 1 1,0 0-1,1 0 1,-1 0-1,1 0 1,-1 0-1,1 1 1,-1-1-1,1 1 0,0 0 1,0-1-1,-1 1 1,1 0-1,0 1 1,1-1-1,-1 0 0,0 0 1,1 1-1,-1-1 1,1 1-1,0-1 1,0 1-1,0-1 0,0 1 1,0 0-1,1 0 1,-1-1-1,1 1 1,0 0-1,-1 0 0,1 0 1,1 0-1,0 4 1,-1-5-36,0 0 1,1 0 0,-1-1 0,1 1-1,-1 0 1,1-1 0,0 1-1,0 0 1,0-1 0,0 1 0,0-1-1,0 1 1,0-1 0,1 0-1,-1 0 1,0 1 0,1-1 0,-1 0-1,1 0 1,-1 0 0,1 0-1,-1-1 1,4 2 0,47 10-789,-12-4 115,-39-8 688,-1 1-1,1-1 1,0 0 0,-1 0-1,1 1 1,-1-1 0,1 0-1,-1 1 1,1-1-1,-1 1 1,1-1 0,-1 1-1,0-1 1,1 1 0,-1-1-1,0 1 1,1-1 0,-1 1-1,0-1 1,0 1 0,1-1-1,-1 1 1,0 0-1,0-1 1,0 1 0,0 0-1,0-1 1,0 1 0,0-1-1,0 1 1,0 0 0,0-1-1,0 1 1,0 0 0,0-1-1,0 1 1,-1-1-1,1 1 1,0-1 0,0 1-1,-1 0 1,1-1 0,-1 1-1,1-1 1,0 1 0,-1-1-1,1 0 1,-1 1-1,1-1 1,-1 1 0,-25 21 654,15-14-510,1-2 1,-1 1 0,0-1-1,-1-1 1,0 0 0,-24 6 0,36-11-197,-1 0 1,1 0 0,-1 0-1,1-1 1,-1 1 0,1 0 0,0 0-1,-1 0 1,1-1 0,-1 1 0,1 0-1,-1-1 1,1 1 0,0 0-1,-1-1 1,1 1 0,0 0 0,-1-1-1,1 1 1,0-1 0,0 1 0,-1-1-1,1 1 1,0-1 0,0 1-1,0 0 1,-1-1 0,1 1 0,0-1-1,0 0 1,0 1 0,0-1 0,0 1-1,0-1 1,0 1 0,0-1-1,0 1 1,1-1 0,-1 1 0,0-1-1,0 1 1,0 0 0,0-1 0,1 0-1,6-25-2528,30-40-6824,-14 22 1990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03.193"/>
    </inkml:context>
    <inkml:brush xml:id="br0">
      <inkml:brushProperty name="width" value="0.025" units="cm"/>
      <inkml:brushProperty name="height" value="0.025" units="cm"/>
    </inkml:brush>
  </inkml:definitions>
  <inkml:trace contextRef="#ctx0" brushRef="#br0">88 1 12876,'0'0'6150,"-2"12"-4148,-5 17-71,-21 52 1,18-57-1469,1 1 0,1 0 0,1 1 0,1-1 0,-4 43 0,10-67-453,0 1 0,0-1-1,0 1 1,0-1 0,0 1 0,0-1 0,1 0 0,-1 1-1,0-1 1,1 1 0,-1-1 0,1 0 0,-1 0 0,1 1-1,0-1 1,0 0 0,-1 0 0,1 0 0,0 1 0,0-1-1,0 0 1,0 0 0,0-1 0,3 3 0,-2-3-16,0 1 1,0 0-1,1-1 1,-1 1-1,0-1 1,1 0 0,-1 0-1,0 0 1,1 0-1,-1 0 1,1 0-1,-1-1 1,4-1-1,9-2-57,-1-2-1,0 0 1,23-13 0,-28 14 109,-4 3 133,0 1 0,1-1 0,-1 1 0,0 0 0,1 1 0,-1-1 0,0 1 0,1 0 0,-1 1 0,1-1 0,-1 1 0,0 0 0,0 0 0,1 1 0,-1-1 0,0 1 0,5 3 0,-1-2-140,0 0 0,0-1 0,0 0 0,17 2 0,19-3-278,50 1 511,-32 5-3262</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05.366"/>
    </inkml:context>
    <inkml:brush xml:id="br0">
      <inkml:brushProperty name="width" value="0.025" units="cm"/>
      <inkml:brushProperty name="height" value="0.025" units="cm"/>
    </inkml:brush>
  </inkml:definitions>
  <inkml:trace contextRef="#ctx0" brushRef="#br0">0 74 6726,'0'-4'9622,"10"-6"-7071,11-7-1212,-14 11-891,0 2 1,0-1-1,0 1 1,0 0-1,1 0 0,0 1 1,0 0-1,0 1 1,0 0-1,0 0 0,14-1 1,-22 3-436,1 0 0,0 0-1,-1 0 1,1 1 0,0-1 0,-1 0 0,1 0 0,-1 1 0,1-1-1,-1 1 1,1-1 0,-1 0 0,1 1 0,-1-1 0,1 1 0,-1-1-1,0 1 1,1 0 0,-1-1 0,0 1 0,1-1 0,-1 1 0,0-1-1,0 1 1,1 0 0,-1-1 0,0 1 0,0 0 0,0-1 0,0 1-1,0 0 1,0-1 0,0 1 0,0 0 0,0-1 0,0 1 0,0 0-1,-1-1 1,1 1 0,0 0 0,0-1 0,-1 1 0,1-1 0,0 1-1,-1-1 1,1 1 0,-1-1 0,0 1 0,-16 33 387,-18 7 6,27-33-344,0 1 1,1 0 0,0 0 0,0 0 0,1 1 0,0 0 0,0 0 0,-6 19 0,12-28-57,0-1 1,0 1-1,0-1 0,0 0 1,0 1-1,0-1 0,0 1 1,0-1-1,0 0 1,0 1-1,1-1 0,-1 1 1,0-1-1,0 0 0,0 1 1,1-1-1,-1 0 0,0 1 1,0-1-1,1 0 1,-1 1-1,0-1 0,1 0 1,-1 0-1,0 1 0,1-1 1,-1 0-1,0 0 1,1 0-1,-1 1 0,1-1 1,-1 0-1,0 0 0,1 0 1,-1 0-1,1 0 1,-1 0-1,0 0 0,1 0 1,-1 0-1,1 0 0,-1 0 1,24-1 133,-20 0-95,12-2-15,-1-1 0,0 0 1,0-1-1,-1-1 0,0 0 0,0-1 1,0-1-1,-1 0 0,0-1 0,0 0 1,-1-1-1,0 0 0,-1-1 0,15-18 1,-18 18 14,-10 12 20,-13 22 54,11-14-27,0 0-1,1 1 1,0-1-1,1 1 1,0 0 0,0 0-1,1 0 1,0 0-1,1 11 1,0-18-75,0 0 1,1 0-1,-1 0 0,1 0 1,-1-1-1,1 1 0,0 0 1,1 0-1,-1 0 0,0-1 1,1 1-1,-1 0 0,1-1 1,0 0-1,0 1 0,0-1 1,0 0-1,0 0 0,0 0 1,1 0-1,-1 0 0,1-1 1,-1 1-1,1-1 1,0 0-1,0 1 0,-1-1 1,1 0-1,0-1 0,0 1 1,0 0-1,0-1 0,5 0 1,-3 1 11,-1-1 0,0 0 0,1 0 0,-1 0 0,0-1 0,1 1 0,-1-1 0,0 0 0,0 0 0,0-1-1,0 1 1,0-1 0,0 0 0,0 0 0,0 0 0,-1 0 0,1-1 0,3-3 0,-3 2-14,-1 0-1,0 0 1,0-1 0,0 1-1,0-1 1,-1 0-1,1 0 1,-1 0-1,0 0 1,-1 0-1,1-1 1,-1 1-1,0 0 1,0-7-1,-1 10-9,2-43 83,-2 43-87,1 1 0,-1 0-1,0-1 1,0 1 0,0 0-1,0 0 1,0-1 0,0 1-1,-1 0 1,1 0 0,0-1-1,0 1 1,-1 0 0,1 0 0,-1-1-1,1 1 1,-1 0 0,0 0-1,1 0 1,-1 0 0,0 0-1,0 0 1,0 0 0,0 0-1,0 0 1,0 1 0,-2-2-1,3 2 1,-1 0-1,0 0 0,1 0 0,-1 1 0,0-1 0,1 0 0,-1 1 0,0-1 0,1 0 1,-1 1-1,0-1 0,1 1 0,-1-1 0,1 1 0,-1-1 0,1 1 0,0-1 0,-1 1 0,1 0 1,-1-1-1,1 1 0,0-1 0,-1 1 0,1 0 0,0-1 0,0 1 0,0 0 0,0 0 1,-1-1-1,1 1 0,0 0 0,0 0 0,0-1 0,1 1 0,-1 0 0,0-1 0,0 1 0,0 0 1,0-1-1,1 1 0,-1 0 0,0-1 0,1 1 0,-1 0 0,1 0 0,0 2 4,-1-1-1,1 0 1,0 1-1,0-1 1,1 0-1,-1 0 1,0 0-1,1 0 1,-1 0-1,1 0 0,-1 0 1,1 0-1,4 2 1,0-1 1,1-1 1,0 0 0,-1-1-1,1 1 1,0-1-1,0-1 1,0 1-1,0-1 1,1 0-1,-1-1 1,0 1 0,0-2-1,-1 1 1,14-5-1,-17 5-11,1 0-1,0-1 0,-1 0 1,1 0-1,-1 0 1,0 0-1,1 0 0,-1-1 1,0 1-1,0-1 1,-1 0-1,1 0 0,-1 0 1,1 0-1,-1 0 1,0-1-1,0 1 0,0-1 1,-1 1-1,1-1 1,-1 0-1,0 0 0,0 1 1,0-1-1,0 0 1,-1 0-1,0-5 0,1 8 5,-1 0-1,0-1 0,0 1 0,0 0 0,-1 0 0,1 0 0,0 0 0,0 0 0,-1 0 1,1 0-1,0 0 0,-1-1 0,1 1 0,-1 0 0,1 1 0,-1-1 0,0 0 1,1 0-1,-1 0 0,0 0 0,0 0 0,0 1 0,1-1 0,-1 0 0,0 1 0,0-1 1,0 1-1,0-1 0,0 1 0,0-1 0,0 1 0,-1-1 0,1 1 0,0 0 0,0 0 1,0 0-1,0 0 0,0 0 0,0 0 0,0 0 0,-1 0 0,1 0 0,0 0 1,0 1-1,0-1 0,0 0 0,-2 1 0,-2 1-11,1-1-1,-1 1 1,0 0-1,1 0 1,-1 0-1,1 1 1,0 0-1,0 0 1,-7 5-1,8-4 26,0-1 0,0 1-1,0 0 1,1 0-1,0 0 1,-1 0 0,1 1-1,1-1 1,-1 0-1,1 1 1,-1-1 0,1 1-1,1 0 1,-1-1-1,0 7 1,2-8-6,-1-1-1,0 0 0,1 0 1,-1 1-1,1-1 1,0 0-1,-1 0 0,1 0 1,0 0-1,0 0 1,1 0-1,-1 0 0,0 0 1,1 0-1,-1 0 1,1-1-1,-1 1 0,1-1 1,0 1-1,0-1 1,0 1-1,0-1 0,0 0 1,0 0-1,0 0 1,0 0-1,0-1 0,0 1 1,1 0-1,-1-1 1,0 0-1,5 1 0,16 0-207,1 0-1,-1-1 1,44-7-1,29 0-508,-89 20 1891,-4-5-436,1-18-525,-2 0-189,-1 0 0,0 0-1,-1 0 1,0-11-1,-1 14-332,0 0 0,1 1 0,0-1 0,1 0-1,-1 1 1,1-1 0,1 0 0,-1 1 0,1-1 0,5-10-1,-6 15 95,0 1-1,0 0 0,0 0 1,1 0-1,-1 0 0,0 0 1,1 0-1,-1 0 0,1 0 1,-1 1-1,1-1 0,-1 1 0,1-1 1,0 1-1,-1-1 0,1 1 1,0 0-1,-1 0 0,1 0 1,1 0-1,35 5-6351,-14 4-138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05.944"/>
    </inkml:context>
    <inkml:brush xml:id="br0">
      <inkml:brushProperty name="width" value="0.025" units="cm"/>
      <inkml:brushProperty name="height" value="0.025" units="cm"/>
    </inkml:brush>
  </inkml:definitions>
  <inkml:trace contextRef="#ctx0" brushRef="#br0">148 174 10954,'0'0'3993,"-1"-8"-229,0 5-3356,1-1 0,-1 0 0,0 0 0,0 1 0,-1-1 0,1 1 0,-1-1 0,1 1 0,-1 0 0,-4-6 0,4 8-317,1-1-1,-1 1 1,1 0 0,-1 0 0,1 0 0,-1 0 0,0 0-1,0 0 1,1 1 0,-1-1 0,0 0 0,0 1-1,0 0 1,0-1 0,0 1 0,0 0 0,0 0-1,1 0 1,-1 0 0,0 0 0,0 0 0,0 1 0,0-1-1,0 1 1,0-1 0,1 1 0,-1 0 0,0 0-1,-1 1 1,-3 0 57,1 1-1,0 1 0,1-1 1,-1 1-1,1-1 1,-1 1-1,1 0 0,0 1 1,1-1-1,-7 10 1,8-10-50,-1-1 1,1 1 0,0 0 0,1 0 0,-1-1 0,1 1 0,0 0-1,-1 0 1,2 1 0,-1-1 0,0 0 0,1 0 0,0 0 0,0 1-1,1 7 1,0-11-93,0 1-1,0-1 1,0 0-1,0 0 1,0 0-1,0 0 1,0 0-1,0 0 1,1 0-1,-1 0 1,0 0-1,1 0 1,-1-1-1,1 1 1,-1 0-1,0-1 1,1 1-1,-1-1 1,1 0-1,0 0 1,-1 1-1,1-1 1,-1 0-1,1 0 1,-1 0-1,3-1 1,42-5 150,-38 2-167,1 0 0,-1 0 0,-1-1 0,1 0 0,-1 0 0,1-1 0,-1 0 1,-1 0-1,0-1 0,1 1 0,-2-2 0,1 1 0,-1-1 0,7-12 1,-6 7 7,0 1 0,-1-1 0,0 0 0,-1 0 0,0 0 0,-1-1 0,0 1 0,-1-1 0,0-14 0,-5 26-19,-4 9 25,-4 9 16,3 3 25,2 0 1,0 0-1,-4 28 0,8-38-9,0 1 1,1 0 0,1-1 0,0 1-1,0 0 1,1-1 0,0 1 0,1 0-1,2 9 1,-3-16-39,0 0-1,0 0 1,0-1-1,1 1 1,-1 0-1,0-1 1,1 0-1,0 1 1,0-1-1,0 0 1,0 0-1,0 0 1,0 0-1,0 0 1,1 0-1,-1-1 1,1 1-1,-1-1 1,1 1-1,-1-1 1,1 0-1,0 0 0,0-1 1,0 1-1,-1 0 1,1-1-1,0 0 1,0 1-1,0-1 1,0-1-1,0 1 1,0 0-1,0-1 1,0 1-1,-1-1 1,1 0-1,4-1 1,0-1-60,0 0 1,0 0 0,0 0-1,0-1 1,-1 0-1,1-1 1,-1 0-1,0 1 1,0-2 0,-1 1-1,0-1 1,9-11-1,-11 12 101,-1 0 0,1 0 0,-1 0 0,0-1 0,-1 1-1,1 0 1,-1-1 0,0 1 0,-1 0 0,1-12 0,-17 38 512,15-18-522,0 0 0,-1 0 0,1 0 0,1 1 0,-1-1 0,0 0 0,1 0 0,0 1 0,-1-1 0,1 0 0,1 0 0,-1 1 0,0-1 0,1 0 0,0 0 0,-1 1 0,1-1 0,0 0 0,1 0 0,-1 0 0,1 0 0,-1 0 0,1-1 0,0 1 0,0 0 0,0-1 0,0 1 0,1-1 0,-1 0 0,4 3 0,1-2 32,0 0 0,0 0 1,0 0-1,1-1 0,-1 0 0,1-1 0,-1 0 0,1 0 0,0 0 0,-1-1 0,1 0 0,8-1 0,-5-1-93,-1 0 0,1 0 0,-1-1 1,10-4-1,-11 3 6,0 1 0,1 1 0,-1 0 0,0 0 0,18-1 0,-18 14 160,-8-10-321,0 1-1,-1-1 0,1 0 1,0 1-1,0-1 0,0 0 1,-1 0-1,1 0 0,1 0 0,-1 1 1,0-2-1,0 1 0,0 0 1,0 0-1,1 0 0,2 1 1,9-2-4868,1 0-3774</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06.578"/>
    </inkml:context>
    <inkml:brush xml:id="br0">
      <inkml:brushProperty name="width" value="0.025" units="cm"/>
      <inkml:brushProperty name="height" value="0.025" units="cm"/>
    </inkml:brush>
  </inkml:definitions>
  <inkml:trace contextRef="#ctx0" brushRef="#br0">0 9 13036,'0'0'12732,"8"4"-12358,1 0-346,-1 0-1,1-1 0,0 0 1,0 0-1,0-1 1,0 0-1,0-1 1,0 0-1,0 0 1,1-1-1,-1 0 1,0-1-1,10-1 0,10-4 42,-16 4-128,0-1 0,0 2-1,0 0 1,19 0 0,-29 1 73,-1 0 0,1 1 0,-1-1 0,1 1 0,-1-1-1,1 1 1,-1 0 0,0 0 0,1 0 0,-1 0 0,0 0 0,0 1 0,1-1 0,-1 1 0,0-1 0,0 1 0,-1 0-1,1 0 1,0-1 0,-1 2 0,1-1 0,-1 0 0,1 0 0,-1 0 0,0 1 0,0-1 0,0 0 0,0 3 0,0-1 122,0 0 1,1 0-1,-1-1 1,0 1 0,1 0-1,0-1 1,0 0 0,0 1-1,0-1 1,1 0-1,-1 0 1,1 0 0,0 0-1,3 2 1,-4-4-118,1 1-1,-1-1 1,0-1 0,1 1-1,-1 0 1,1-1 0,-1 1 0,1-1-1,-1 0 1,1 1 0,0-1-1,-1-1 1,1 1 0,-1 0 0,1-1-1,-1 1 1,1-1 0,-1 0-1,1 1 1,-1-1 0,0 0 0,1-1-1,3-2 1,0 1-271,-1 0-1,0-1 1,0 0 0,0 0-1,0 0 1,-1 0 0,0-1-1,0 0 1,4-5 0,-5 6-683,-1 0 1,0 1-1,-1-1 1,1 0 0,-1 0-1,1 0 1,-1 0-1,0 0 1,0-5 0,0-13-7816</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06.940"/>
    </inkml:context>
    <inkml:brush xml:id="br0">
      <inkml:brushProperty name="width" value="0.025" units="cm"/>
      <inkml:brushProperty name="height" value="0.025" units="cm"/>
    </inkml:brush>
  </inkml:definitions>
  <inkml:trace contextRef="#ctx0" brushRef="#br0">0 1 11403,'0'0'13164,"53"0"-13228,-19 0-1537,5 2-2403,-2 0-5381</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07.287"/>
    </inkml:context>
    <inkml:brush xml:id="br0">
      <inkml:brushProperty name="width" value="0.025" units="cm"/>
      <inkml:brushProperty name="height" value="0.025" units="cm"/>
    </inkml:brush>
  </inkml:definitions>
  <inkml:trace contextRef="#ctx0" brushRef="#br0">125 1 14446,'0'0'5194,"-8"7"-3432,-4 5-1054,0 1 0,0 0 0,2 1 0,-1 0 0,2 0 0,-11 21 0,15-25-499,1 0 0,0 0 0,0 0 0,0 1-1,2-1 1,-1 1 0,1 0 0,1 0 0,0 0-1,1 0 1,0 0 0,2 14 0,-2-24-204,0 0 0,0 1 0,1-1 1,-1 0-1,0 1 0,1-1 0,0 0 1,-1 1-1,1-1 0,0 0 0,-1 0 0,1 0 1,0 0-1,0 0 0,0 0 0,0 0 1,0 0-1,0 0 0,0 0 0,0 0 0,1 0 1,-1-1-1,0 1 0,3 0 0,-1 0 16,0 0-1,1-1 1,-1 0-1,0 0 0,1 0 1,-1 0-1,0 0 1,1 0-1,-1-1 0,4-1 1,2 0 17,0-1 1,-1 0-1,1-1 0,-1 0 1,0 0-1,0-1 0,7-5 1,-9 5-43,0-1 1,-1 1-1,0-1 1,0 0-1,0 0 0,0-1 1,-1 1-1,0-1 1,-1 0-1,1 0 1,-1 0-1,-1-1 1,1 1-1,1-11 0,-6 14-74,-4 10 71,-3 11 34,6-11 24,1 1 1,0 0-1,1 0 1,0 0 0,0 0-1,0 0 1,1 0-1,1 13 1,-1-18-40,1 0 0,-1 1 1,1-1-1,0 0 0,-1 0 0,1 0 0,0 0 1,0 0-1,0 0 0,1 0 0,-1 0 0,0-1 0,1 1 1,-1 0-1,1-1 0,-1 1 0,1-1 0,0 0 0,0 1 1,0-1-1,0 0 0,0 0 0,0 0 0,0 0 1,0-1-1,0 1 0,0 0 0,0-1 0,0 1 0,1-1 1,1 0-1,5 0-34,0 0 0,1-1 0,-1-1 0,0 1 1,-1-1-1,1-1 0,0 1 0,-1-2 0,1 1 0,-1-1 1,0 0-1,0-1 0,0 0 0,-1 0 0,0-1 0,0 0 1,0 0-1,-1 0 0,1-1 0,-2 0 0,9-13 0,-15 25-12,-1 0-1,1 1 1,0-1-1,1 0 1,-1 0-1,1 1 1,1 8-1,-1-12-106,0 1-1,1 0 0,0 0 0,-1 0 0,1-1 0,0 1 0,0 0 0,0-1 0,3 5 0,-3-6-121,-1 0 0,1 0-1,0 0 1,0 0-1,0 0 1,0 0 0,0-1-1,1 1 1,-1 0-1,0 0 1,0-1 0,1 1-1,-1-1 1,0 1-1,0-1 1,1 1 0,-1-1-1,1 0 1,-1 0-1,0 0 1,2 0 0,1 1-469,-1-1 1,0-1 0,1 1-1,-1 0 1,0-1-1,0 1 1,0-1 0,0 0-1,1 0 1,-1-1 0,3-1-1,14-13-5215</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07.637"/>
    </inkml:context>
    <inkml:brush xml:id="br0">
      <inkml:brushProperty name="width" value="0.025" units="cm"/>
      <inkml:brushProperty name="height" value="0.025" units="cm"/>
    </inkml:brush>
  </inkml:definitions>
  <inkml:trace contextRef="#ctx0" brushRef="#br0">66 1 13677,'0'0'8926,"-3"9"-6988,-41 138 2665,38-120-4416,1-1-1,1 1 1,2 0-1,1 29 0,1-53-110,1 0-1,0-1 0,-1 1 0,1-1 0,0 1 1,1-1-1,-1 0 0,0 1 0,1-1 0,-1 0 0,1 0 1,0 0-1,-1 0 0,1 0 0,0 0 0,0 0 1,3 1-1,-4-2-40,0 0 0,0 0 0,0-1 0,0 1 1,0 0-1,0-1 0,0 1 0,0-1 0,0 1 1,1-1-1,-1 0 0,0 1 0,0-1 0,0 0 1,1 0-1,-1 0 0,0 0 0,0 0 0,0 0 1,1 0-1,-1 0 0,0-1 0,0 1 0,0 0 0,1-1 1,-1 1-1,0-1 0,0 1 0,0-1 0,0 1 1,0-1-1,0 0 0,0 0 0,0 1 0,0-1 1,0 0-1,1-2 0,3-4-35,3-7 0,1 1 0,0 0 0,1 0 0,0 1 0,1 1 0,0 0 0,19-14 0,-29 24-1,-1 1-1,1 0 1,-1-1-1,1 1 1,-1 0-1,1 0 1,-1 0 0,1 0-1,-1-1 1,1 1-1,-1 0 1,1 0-1,-1 0 1,1 0 0,-1 0-1,1 0 1,-1 0-1,1 0 1,-1 1-1,1-1 1,-1 0 0,1 0-1,-1 0 1,1 1-1,-1-1 1,1 0-1,-1 0 1,1 1-1,-1-1 1,0 0 0,1 1-1,-1-1 1,1 1-1,6 21-110,-8 36-99,1-48 199,-2 3-138,1 11-841,2-24 950,-1 0-1,1 1 1,-1-1-1,1 1 0,-1-1 1,1 0-1,-1 1 1,1-1-1,-1 0 1,1 0-1,-1 1 1,1-1-1,-1 0 1,1 0-1,-1 0 1,1 0-1,0 0 1,-1 0-1,1 1 1,-1-1-1,1-1 1,-1 1-1,1 0 1,0 0-1,-1 0 0,1 0 1,-1 0-1,1 0 1,-1-1-1,1 1 1,-1 0-1,1-1 1,-1 1-1,1 0 1,-1-1-1,1 1 1,-1 0-1,1-1 1,57-34-12051,-33 22 4651</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07.980"/>
    </inkml:context>
    <inkml:brush xml:id="br0">
      <inkml:brushProperty name="width" value="0.025" units="cm"/>
      <inkml:brushProperty name="height" value="0.025" units="cm"/>
    </inkml:brush>
  </inkml:definitions>
  <inkml:trace contextRef="#ctx0" brushRef="#br0">81 17 6694,'0'0'18759,"-8"-3"-17120,-27-8-507,34 10-1077,0 1 0,-1 0 1,1 0-1,0 0 0,0 0 0,-1 0 0,1 0 1,0 0-1,0 0 0,-1 0 0,1 1 0,0-1 0,0 0 1,0 1-1,-1-1 0,1 1 0,0-1 0,0 1 1,0 0-1,0-1 0,0 1 0,0 0 0,0 0 0,0 0 1,0 0-1,1 0 0,-1 0 0,0 0 0,1 0 1,-1 0-1,0 0 0,1 0 0,-1 0 0,1 1 0,0-1 1,-1 0-1,1 0 0,0 0 0,0 3 0,-1-3-43,1 1 0,0-1-1,0 1 1,-1-1-1,1 1 1,0-1-1,0 1 1,1-1-1,-1 1 1,0-1 0,0 1-1,1-1 1,-1 1-1,1-1 1,0 0-1,-1 1 1,1-1 0,0 0-1,0 1 1,-1-1-1,1 0 1,0 0-1,0 0 1,0 1 0,1-1-1,-1-1 1,0 1-1,0 0 1,1 0-1,-1 0 1,0-1 0,3 2-1,3-1-120,0 0 0,0-1 0,0 0 0,0 0 0,1 0 0,-1-1 0,0 0 0,0-1 0,0 0 0,0 0 0,-1 0 0,1-1 0,0 1 0,-1-2 0,0 1 0,0-1 0,0 0 0,9-7 0,34-19-4642,-48 29 4355,0 1 0,0 0 1,0-1-1,0 1 0,0 0 0,0 0 1,0 0-1,1 0 0,-1 0 1,0 0-1,0 0 0,0 0 0,0 0 1,0 0-1,0 1 0,0-1 1,0 0-1,0 1 0,0-1 0,0 1 1,0-1-1,0 1 0,0-1 1,2 2-1,9 4-4750,-2-3-1276</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08.533"/>
    </inkml:context>
    <inkml:brush xml:id="br0">
      <inkml:brushProperty name="width" value="0.025" units="cm"/>
      <inkml:brushProperty name="height" value="0.025" units="cm"/>
    </inkml:brush>
  </inkml:definitions>
  <inkml:trace contextRef="#ctx0" brushRef="#br0">98 38 10762,'0'0'15716,"-8"-3"-15096,6 3-567,0-1 0,0 0 0,-1 1 0,1-1 0,-1 1 0,1-1 0,0 1 0,-1 0 0,1 0 0,-1 0 0,1 1 0,-1-1 0,1 1 0,0-1 0,-1 1 0,1 0 0,0 0 0,0-1 0,-5 4 0,4-1 29,0-1 1,0 1-1,0 0 1,0 1-1,0-1 1,1 0-1,0 1 1,-1 0-1,1-1 1,1 1-1,-1 0 1,0 0 0,-1 8-1,2-11-72,1 0 0,-1 0 0,1 1 0,-1-1-1,1 1 1,0-1 0,-1 0 0,1 1 0,0-1 0,0 1 0,0-1-1,0 0 1,0 1 0,1-1 0,-1 1 0,0-1 0,0 0 0,1 1-1,-1-1 1,1 0 0,0 1 0,-1-1 0,1 0 0,0 0 0,-1 0-1,3 2 1,-1-2-12,0 0-1,0 0 0,0 0 1,0-1-1,0 1 0,0-1 0,0 1 1,0-1-1,0 0 0,0 0 1,1 1-1,-1-2 0,0 1 1,0 0-1,3-1 0,12-3-235,1 0 0,-2-2 0,22-9-1,-31 13 46,4-4 92,8 1-58,-19 6 161,1 0-1,0-1 0,-1 1 0,1 0 0,-1 0 0,1 0 0,-1-1 0,0 1 0,1 0 0,-1 0 1,0 0-1,1 0 0,-1 0 0,0 0 0,0 0 0,0 0 0,0 0 0,0-1 0,0 1 0,0 0 1,-1 2-1,1-2-44,0 0 1,0 1-1,0-1 1,0 0 0,0 0-1,0 1 1,1-1 0,-1 0-1,0 0 1,1 0-1,-1 1 1,1-1 0,-1 0-1,1 0 1,-1 0-1,1 0 1,0 0 0,-1 0-1,1 0 1,0 0-1,0 0 1,0 0 0,0-1-1,0 1 1,0 0-1,0-1 1,0 1 0,0 0-1,2 0 1,0-1-365,0 1 1,1-1-1,-1 0 1,0 1 0,1-1-1,-1-1 1,0 1-1,1 0 1,-1-1-1,6-2 1,4-1-1332,0-1 1,-1 0 0,0-1-1,20-13 1,-17 8 2148,-1 0 0,24-25 0,-2-11 10207,-71 74-9425,32-25-1197,0-1 0,-1 1 1,1 0-1,0 0 0,0 0 0,1 0 1,-1 0-1,0 1 0,1-1 0,-1 1 0,1 0 1,0 0-1,0 0 0,0 0 0,0 0 1,1 0-1,-1 0 0,-1 5 0,3-7-13,1 0 0,-1-1-1,1 1 1,-1-1 0,1 1 0,-1 0-1,1-1 1,0 1 0,-1-1-1,1 1 1,-1-1 0,1 1 0,0-1-1,0 0 1,-1 1 0,1-1-1,0 0 1,0 0 0,-1 1 0,1-1-1,0 0 1,0 0 0,0 0-1,1 0 1,27 3-499,-23-2 204,5 0-544,-1 1-1,1 0 0,0 0 0,13 6 0,-24-8 852,1 0 1,0 1-1,0-1 1,0 0-1,-1 1 0,1-1 1,0 1-1,0-1 1,-1 1-1,1-1 0,0 1 1,-1-1-1,1 1 1,-1 0-1,1-1 0,0 1 1,-1 0-1,0 0 1,1-1-1,-1 1 0,1 0 1,-1 0-1,0 0 1,0-1-1,1 2 0,-2 0 205,0 0 0,0-1 0,1 1-1,-1-1 1,0 1 0,0-1 0,-1 0-1,1 1 1,0-1 0,0 0 0,-1 0 0,1 0-1,0 0 1,-1 0 0,1 0 0,-1 0-1,0 0 1,-2 0 0,-6 4 55,0 0 0,0-1 0,0 0 0,-1-1 0,1 0 0,-1-1 0,0 0 0,-14 1 0,25-3-425,-1 0-1,1-1 0,-1 1 0,1 0 0,0 0 0,-1 0 1,1 0-1,0-1 0,-1 1 0,1 0 0,0 0 0,0-1 1,-1 1-1,1 0 0,0 0 0,-1-1 0,1 1 0,0 0 1,0-1-1,0 1 0,-1 0 0,1-1 0,0 1 0,0-1 1,0 1-1,0 0 0,0-1 0,0 1 0,0 0 0,0-1 1,0 1-1,0-1 0,0 1 0,0 0 0,0-1 0,0 1 1,0-1-1,0 1 0,0 0 0,0-1 0,1 1 1,-1 0-1,0-1 0,0 1 0,0 0 0,1-1 0,-1 1 1,1-1-1,7-12-6411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5:36.269"/>
    </inkml:context>
    <inkml:brush xml:id="br0">
      <inkml:brushProperty name="width" value="0.025" units="cm"/>
      <inkml:brushProperty name="height" value="0.025" units="cm"/>
    </inkml:brush>
  </inkml:definitions>
  <inkml:trace contextRef="#ctx0" brushRef="#br0">127 11 10025,'0'0'4282,"-9"1"-2371,8 0-1892,-65 14 1652,63-14-1596,0-1-1,1 1 1,-1 0-1,1 0 0,-1 0 1,1 1-1,-1-1 1,1 0-1,0 1 0,0 0 1,-1 0-1,1-1 1,1 1-1,-1 0 0,0 1 1,0-1-1,1 0 1,-1 0-1,1 1 0,0-1 1,-1 1-1,1-1 1,0 1-1,1-1 0,-2 6 1,3-6-45,-1-1 1,1 1-1,0-1 1,0 0-1,0 1 1,0-1-1,0 0 1,0 0-1,0 0 1,0 0-1,0 0 1,1 0-1,-1 0 0,0 0 1,1 0-1,-1 0 1,0-1-1,1 1 1,-1-1-1,1 1 1,-1-1-1,1 1 1,0-1-1,-1 0 1,1 0-1,2 0 1,47 4 117,-17-8-53,-34 4-89,1-1 1,0 1-1,-1 0 0,1-1 1,0 1-1,-1 0 0,1-1 1,0 1-1,-1-1 0,1 1 1,-1-1-1,1 1 1,-1-1-1,1 0 0,-1 1 1,1-1-1,-1 0 0,1 1 1,-1-1-1,0 0 1,1 1-1,-1-1 0,0 0 1,0 0-1,0 1 0,0-1 1,1 0-1,-1 0 1,0 1-1,0-1 0,-1 0 1,1 0-1,0 0 0,0 1 1,0-1-1,0 0 1,-1 0-1,1 1 0,0-1 1,0 0-1,-1 1 0,0-2 1,-9-12 93,9 13-141,0-1 1,0 1 0,0 0 0,0 0-1,0 0 1,1 0 0,-1-1 0,0 1 0,1 0-1,-1-1 1,1 1 0,-1-1 0,1 1-1,0 0 1,0-1 0,0 1 0,-1-1-1,1 1 1,1-2 0,-4-9 504,3 12-821,0 0 1,-1-1 0,1 1 0,0-1 0,0 1 0,0-1 0,0 1 0,0 0 0,0-1 0,0 1 0,0-1-1,0 1 1,0-1 0,0 1 0,0-1 0,0 1 0,0 0 0,0-1 0,1 1 0,-1-1 0,0 1 0,0-1-1,0 1 1,1 0 0,-1-1 0,0 1 0,0 0 0,1-1 0,-1 1 0,1-1 0,4-6-7497</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08.896"/>
    </inkml:context>
    <inkml:brush xml:id="br0">
      <inkml:brushProperty name="width" value="0.025" units="cm"/>
      <inkml:brushProperty name="height" value="0.025" units="cm"/>
    </inkml:brush>
  </inkml:definitions>
  <inkml:trace contextRef="#ctx0" brushRef="#br0">34 1 14414,'0'0'9032,"-24"46"-8423,15-18-161,9 0-224,0 4-192,0-1 32,0 1-96,9-4-608,3-1-930,-5-5-576,7-5-704,-8-5-1122,-5-6 288,-1-2 289</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09.257"/>
    </inkml:context>
    <inkml:brush xml:id="br0">
      <inkml:brushProperty name="width" value="0.025" units="cm"/>
      <inkml:brushProperty name="height" value="0.025" units="cm"/>
    </inkml:brush>
  </inkml:definitions>
  <inkml:trace contextRef="#ctx0" brushRef="#br0">59 106 8488,'0'0'7527,"-38"-58"-5125,24 41-672,9 4-225,3 4 225,2 4-289,0 2-512,13 2-384,4 1-321,4 0-192,6 0-32,3 0-1185,-2 0-2114,1 0-3684</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09.589"/>
    </inkml:context>
    <inkml:brush xml:id="br0">
      <inkml:brushProperty name="width" value="0.025" units="cm"/>
      <inkml:brushProperty name="height" value="0.025" units="cm"/>
    </inkml:brush>
  </inkml:definitions>
  <inkml:trace contextRef="#ctx0" brushRef="#br0">19 1 13581,'0'0'11344,"-1"11"-11002,-4 19-247,0-7 47,-2 44 0,7-66-129,0 0 0,0 0 0,0 0 0,0 0 0,0-1-1,0 1 1,1 0 0,-1 0 0,0 0 0,1 0 0,-1-1 0,0 1 0,1 0 0,-1 0 0,1 0 0,-1-1 0,1 1 0,-1 0 0,1-1 0,0 1 0,-1-1 0,1 1 0,0-1 0,0 1 0,-1-1 0,2 1 0,27 2 435,-21-4-392,-1 0 0,0-1 0,1 0 0,-1 0 0,0 0 0,7-5 0,0-2 14,0-1 1,-1 0-1,0-1 0,-1 0 1,12-14-1,-22 38 178,0-1 0,-1 1 0,0 21 1,-1-33-295,0 0 0,0 0 0,0 0 0,0 0 0,0 0 0,0 0 0,1-1 0,-1 1 0,0 0 0,1 0 1,-1 0-1,1 0 0,-1 0 0,1-1 0,-1 1 0,1 0 0,-1-1 0,1 1 0,0 0 0,0-1 0,-1 1 0,1-1 0,0 1 0,0-1 1,-1 1-1,1-1 0,0 1 0,0-1 0,0 0 0,0 1 0,0-1 0,0 0 0,0 0 0,0 0 0,-1 0 0,1 0 0,0 0 0,0 0 1,0 0-1,0 0 0,0 0 0,0-1 0,0 1 0,0 0 0,0-1 0,1 0 0,5-1-1270,0 0 1,0-1-1,0 0 1,-1 0-1,8-5 1,12-9-5641</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10.095"/>
    </inkml:context>
    <inkml:brush xml:id="br0">
      <inkml:brushProperty name="width" value="0.025" units="cm"/>
      <inkml:brushProperty name="height" value="0.025" units="cm"/>
    </inkml:brush>
  </inkml:definitions>
  <inkml:trace contextRef="#ctx0" brushRef="#br0">115 173 4420,'0'0'4639,"7"-5"-3240,49-24 3194,-41 22-591,-36 6 2740,-16-1-6272,29 4-330,1 0 1,-1 1-1,1 0 1,0 0-1,0 1 1,0-1-1,1 2 1,-1-1-1,1 1 1,0 0-1,1 0 1,-1 0-1,1 1 1,0 0-1,0 0 1,0 0-1,1 1 1,0 0-1,1-1 1,-1 1-1,1 1 1,1-1-1,-1 0 1,-1 11 0,4-17-120,0 1 1,-1-1-1,1 0 1,0 0 0,1 1-1,-1-1 1,0 0 0,0 1-1,0-1 1,1 0 0,-1 1-1,1-1 1,-1 0 0,1 0-1,-1 0 1,1 0-1,0 1 1,0-1 0,0 0-1,-1 0 1,1 0 0,0-1-1,2 2 1,-1 0 4,1 0-1,0-1 1,0 1-1,0-1 1,0 0-1,0 0 1,0 0 0,1 0-1,3 0 1,9 0 18,0-1 0,0 0 0,17-2 1,-29 1-31,10-1-23,0-1-1,-1-1 1,1 0 0,-1-1 0,1 0 0,-1-1 0,-1-1 0,1 0 0,-1-1-1,0 0 1,-1 0 0,17-18 0,-14 13 16,-1-1-1,0 0 1,-2 0-1,1-2 1,-2 1-1,0-1 1,-1-1-1,-1 0 1,8-20-1,-16 36-8,6-27 95,-6 28-94,1-1 0,-1 1 0,0 0 0,0-1 0,0 1 0,0-1-1,0 1 1,0-1 0,0 1 0,0 0 0,0-1 0,0 1 0,0-1 0,0 1 0,0-1 0,-1 1 0,1 0 0,0-1 0,0 1 0,0 0 0,-1-1 0,1 1-1,0 0 1,0-1 0,-1 1 0,1 0 0,0-1 0,-1 1 0,1 0 0,0-1 0,-1 1 0,1 0 0,0 0 0,-1 0 0,1-1 0,-1 1 0,1 0-1,0 0 1,-1 0 0,1 0 0,-1 0 0,1 0 0,0 0 0,-1 0 0,1 0 0,-1 0 0,1 0 0,-1 0 0,1 0 0,0 0 0,-1 0 0,1 0 0,-1 1-1,1-1 1,0 0 0,-1 0 0,1 0 0,0 1 0,-1-1 0,-3 3-12,1-1 0,-1 1 0,1 0-1,0 0 1,0 0 0,0 0 0,0 1 0,1-1 0,-1 1 0,1-1-1,0 1 1,0 0 0,0 0 0,1 0 0,-3 8 0,0 3 8,0 0 0,0 0 0,0 19 0,1 48-1153,10-28-5632,-1-33-663</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10.642"/>
    </inkml:context>
    <inkml:brush xml:id="br0">
      <inkml:brushProperty name="width" value="0.025" units="cm"/>
      <inkml:brushProperty name="height" value="0.025" units="cm"/>
    </inkml:brush>
  </inkml:definitions>
  <inkml:trace contextRef="#ctx0" brushRef="#br0">46 0 19282,'0'0'3171,"-12"58"-1633,8-32-481,4 4-481,0-6-352,0-3-224,11-1 0,-6-3-320,1-2-449,-6 1-416,-6-6-640,-15-6-2019,-4-4-5157</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10.987"/>
    </inkml:context>
    <inkml:brush xml:id="br0">
      <inkml:brushProperty name="width" value="0.025" units="cm"/>
      <inkml:brushProperty name="height" value="0.025" units="cm"/>
    </inkml:brush>
  </inkml:definitions>
  <inkml:trace contextRef="#ctx0" brushRef="#br0">1 112 12844,'0'0'2958,"11"-10"-364,2-2-2124,2 1 0,-1 1-1,1 0 1,1 1 0,0 0 0,0 1 0,0 1-1,1 1 1,0 0 0,19-3 0,-23 7-405,0 1 0,1 0 0,-1 1 0,1 0 0,-1 1 1,1 0-1,-1 1 0,25 7 0,-34-7 6,1 0-1,0 0 0,-1 0 1,0 0-1,0 1 0,1-1 1,-2 1-1,1 0 1,0 0-1,0 1 0,-1-1 1,0 1-1,0 0 0,0 0 1,0 0-1,-1 0 1,1 0-1,-1 1 0,0-1 1,0 1-1,-1-1 0,1 1 1,-1 0-1,0-1 1,0 1-1,-1 0 0,1 7 1,-1-6 41,0 1 0,-1-1 0,0 0 0,0 1 0,0-1 0,-1 0 0,0 0 0,0 0 0,0 0 0,-1 0 0,0 0 0,0-1 0,0 1 0,-1-1 0,0 0 0,0 0 0,0 0 0,0-1 0,-1 0 0,0 1 0,0-1 0,0-1 0,-1 1 0,1-1 0,-7 3 0,0 0-109,0-1-1,-1-1 1,0 0-1,0 0 0,0-1 1,0-1-1,0 0 1,0-1-1,0-1 0,-1 0 1,-17-2-1,28 1-242,1 1-1,-1-1 0,0 0 1,1 0-1,-1-1 1,1 1-1,-1 0 1,1-1-1,-1 0 1,1 1-1,0-1 0,0 0 1,0 0-1,-2-3 1,3 5-6,1-1 1,-1 0-1,1 1 0,-1-1 1,1 0-1,0 0 1,-1 0-1,1 1 1,0-1-1,-1 0 0,1 0 1,0 0-1,0 0 1,0 0-1,0 1 1,0-1-1,0 0 0,0 0 1,0 0-1,0 0 1,0 0-1,0 0 1,1 1-1,-1-1 0,0 0 1,1 0-1,-1 0 1,0 1-1,1-1 1,-1 0-1,1 0 0,-1 1 1,1-1-1,0 0 1,-1 1-1,1-1 1,0 1-1,-1-1 0,1 1 1,0-1-1,0 1 1,-1-1-1,1 1 1,0 0-1,0-1 0,0 1 1,0 0-1,-1 0 1,3-1-1,26-6-6587</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11.490"/>
    </inkml:context>
    <inkml:brush xml:id="br0">
      <inkml:brushProperty name="width" value="0.025" units="cm"/>
      <inkml:brushProperty name="height" value="0.025" units="cm"/>
    </inkml:brush>
  </inkml:definitions>
  <inkml:trace contextRef="#ctx0" brushRef="#br0">0 114 3972,'11'0'1537,"0"1"-662,47 0 1505,-55-1-1355,1 0 0,0-1 0,0 1 1,0-1-1,-1 0 0,1-1 0,7-2 0,-11 4-837,1 0 0,-1-1 0,0 1-1,1 0 1,-1 0 0,1 0 0,-1-1-1,0 1 1,1 0 0,-1-1 0,1 1-1,-1 0 1,0-1 0,0 1 0,1-1-1,-1 1 1,0 0 0,0-1 0,1 1-1,-1-1 1,0 1 0,0-1 0,0 1-1,0 0 1,0-1 0,1 1 0,-1-1-1,0 1 1,0-1 0,0 1 0,0-1-1,-1 1 1,1-1 0,0 1 0,0-1-1,0 1-164,-1-1 0,1 1-1,-1 0 1,1 0 0,-1 0 0,1 0-1,0 0 1,-1 0 0,1 0-1,-1 0 1,1 1 0,-1-1 0,1 0-1,0 0 1,-1 0 0,1 0-1,-1 1 1,1-1 0,0 0-1,-1 0 1,1 0 0,0 1 0,-1-1-1,1 0 1,0 1 0,-1-1-1,1 0 1,0 1 0,0-1 0,-1 0-1,1 1 1,0-1 0,0 1-1,0-1 1,0 0 0,0 1-1,-1-1 1,1 1 0,0-1 0,0 1-1,0-1 1,0 1 0,-2 4-15,0 1 1,0-1-1,1 0 0,-1 1 1,1-1-1,0 1 1,1-1-1,-1 1 1,1 0-1,0-1 0,1 1 1,-1-1-1,1 1 1,1 5-1,-1-9 23,1 1 0,-1-1-1,0 1 1,0-1 0,1 0 0,0 0-1,-1 0 1,1 0 0,0 0 0,0 0-1,0-1 1,0 1 0,0 0 0,0-1-1,0 0 1,1 1 0,-1-1 0,1 0-1,-1 0 1,0-1 0,1 1 0,0 0-1,-1-1 1,1 1 0,-1-1 0,1 0-1,0 0 1,-1 0 0,1 0 0,-1-1-1,4 0 1,-2 1 12,0-1 0,0 0 0,0 0 1,0 0-1,0-1 0,0 0 0,-1 1 0,1-1 0,0 0 0,-1-1 0,1 1 0,-1-1 0,0 1 1,0-1-1,0 0 0,0 0 0,-1 0 0,1-1 0,-1 1 0,0-1 0,0 1 0,0-1 1,0 0-1,-1 0 0,1 0 0,-1 0 0,2-8 0,1-9 143,-1-1 0,-1 0 0,-1-43 0,-1 49-183,28 16-419,161 24 69,-185-23 359,0-1 1,-1 1-1,1 0 1,-1 0-1,1 0 1,-1 0-1,1 0 1,-1 1-1,0 0 1,0 0-1,1 0 1,3 4-1,-6-5 33,0 0 0,0 0 0,0 0 0,0 1 0,-1-1 0,1 0 0,-1 1 0,1-1 0,-1 0 0,1 1 0,-1-1 0,0 1 0,1-1 0,-1 1 0,0-1 0,0 1 0,0-1 0,0 0 0,-1 1 0,1-1 0,0 1 0,-1-1 0,1 1 0,-1-1 0,1 0 0,-1 1 0,1-1 0,-1 0 0,0 1 0,0-1 0,0 0 0,0 0 0,-1 2 0,-16 17 482,14-17-513,0 1-1,1-1 1,0 1 0,0-1-1,0 1 1,0 0 0,1 0-1,-1 0 1,1 1 0,0-1-1,0 0 1,-1 6-1,4-9-43,-1-1-1,0 1 1,1 0-1,-1 0 1,1-1-1,0 1 1,-1 0-1,1-1 1,-1 1-1,1-1 0,0 1 1,0 0-1,-1-1 1,1 0-1,0 1 1,0-1-1,0 1 1,-1-1-1,1 0 1,0 0-1,0 1 1,0-1-1,0 0 0,0 0 1,0 0-1,-1 0 1,1 0-1,2 0 1,34 0-906,-29 0 441,0 0-25,8 0-1161,1 0 0,-1-2 1,22-3-1,-32 4 768,-1-1 0,0 0 0,0 0 0,0 0 0,0 0 0,0-1 0,0 0 0,7-5 0,1-4-3022</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11.853"/>
    </inkml:context>
    <inkml:brush xml:id="br0">
      <inkml:brushProperty name="width" value="0.025" units="cm"/>
      <inkml:brushProperty name="height" value="0.025" units="cm"/>
    </inkml:brush>
  </inkml:definitions>
  <inkml:trace contextRef="#ctx0" brushRef="#br0">1 106 11531,'0'0'7233,"12"2"-4670,5 1-1668,1-1 1,0-1 0,-1 0-1,29-4 1,-40 2-672,-1 0-1,1 0 1,-1 0 0,1-1-1,-1 0 1,1 0-1,-1 0 1,0-1 0,7-4-1,-10 5-166,1 0 0,-1 0 0,0 0 0,0 0 0,0-1 0,-1 1 0,1 0 0,0-1 0,-1 1 0,0-1 0,1 0 0,-1 1 0,0-1 0,-1 0 0,1 0 0,0 0 0,-1 0 0,1 0 0,-1 1 0,0-5 0,0 6-45,0 0-1,-1 0 0,1 0 0,0 0 0,0 0 0,-1 0 1,1 0-1,0 0 0,-1 0 0,1 0 0,-1 0 1,0 0-1,1 0 0,-1 0 0,0 0 0,1 0 1,-1 1-1,0-1 0,0 0 0,0 1 0,0-1 0,1 0 1,-3 0-1,-32-8 16,27 8-41,0 1 0,1 0 1,-1 0-1,0 1 1,0 0-1,1 0 1,-10 3-1,11 0 1,-1-1 0,1 1-1,-1 1 1,1-1 0,1 1 0,-1 0 0,1 0-1,-1 0 1,1 1 0,-7 11 0,10-14 15,0 0 0,0 0 0,0 0 1,0 0-1,1 1 0,-1-1 1,1 1-1,0-1 0,0 1 0,0 0 1,0-1-1,1 1 0,-1 0 1,1 0-1,0-1 0,0 1 0,0 0 1,1 0-1,-1-1 0,1 1 1,0 0-1,0-1 0,3 7 0,-1-7-28,-1 0-1,1 0 0,0 0 1,0-1-1,0 1 1,0-1-1,1 0 0,-1 0 1,1 0-1,-1 0 0,1 0 1,0-1-1,0 0 0,-1 0 1,1 0-1,0 0 0,8 0 1,77 3-4026,-69-5 1782,43-3-8839,-39-2 2472</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12.184"/>
    </inkml:context>
    <inkml:brush xml:id="br0">
      <inkml:brushProperty name="width" value="0.025" units="cm"/>
      <inkml:brushProperty name="height" value="0.025" units="cm"/>
    </inkml:brush>
  </inkml:definitions>
  <inkml:trace contextRef="#ctx0" brushRef="#br0">1 65 8776,'3'-8'3449,"-2"4"-2713,1 0-1,0 0 1,0 0 0,1 0 0,-1 0 0,1 0-1,0 1 1,0-1 0,0 1 0,0 0 0,5-4-1,-6 6-413,0 0-1,0 0 0,0 0 0,0 0 0,0 0 0,0 0 0,0 1 0,1-1 0,-1 1 0,0-1 1,0 1-1,0 0 0,1 0 0,-1 0 0,3 1 0,26 12-147,-25-9-138,-1 0-1,1 1 1,-1 0-1,0 0 1,-1 0-1,1 0 1,-1 1-1,0-1 1,-1 1-1,1 0 1,-1 1-1,5 12 1,-7-15 83,0 0 0,0 1 1,0-1-1,0 0 1,-1 0-1,0 1 1,0-1-1,0 0 1,0 1-1,-1-1 0,1 0 1,-1 0-1,0 1 1,0-1-1,-1 0 1,1 0-1,-1 0 0,0 0 1,0-1-1,0 1 1,-1 0-1,-2 3 1,-4 2 159,0 1 1,-1-1-1,0-1 1,0 1 0,-1-2-1,0 0 1,-20 10-1,104-22-1859,-55 2 933,47-10-1905,-62 12 1974,1 1 0,-1-1-1,1-1 1,-1 1 0,1-1-1,-1 1 1,0-1-1,0 0 1,0 0 0,0 0-1,0-1 1,0 1 0,3-4-1,-4-2-4636,-2 0-2964</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12.559"/>
    </inkml:context>
    <inkml:brush xml:id="br0">
      <inkml:brushProperty name="width" value="0.025" units="cm"/>
      <inkml:brushProperty name="height" value="0.025" units="cm"/>
    </inkml:brush>
  </inkml:definitions>
  <inkml:trace contextRef="#ctx0" brushRef="#br0">1 43 7431,'0'0'18001,"58"-17"-17553,-19 15-383,0 0-130,0-3-1280,-2-1-2114,-2-5-6374</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5:36.992"/>
    </inkml:context>
    <inkml:brush xml:id="br0">
      <inkml:brushProperty name="width" value="0.025" units="cm"/>
      <inkml:brushProperty name="height" value="0.025" units="cm"/>
    </inkml:brush>
  </inkml:definitions>
  <inkml:trace contextRef="#ctx0" brushRef="#br0">0 260 5605,'0'0'14334,"5"9"-13475,3 4-507,1 0 1,0-1-1,1 0 0,21 19 0,-26-25-271,1-1 0,0-1 0,0 1-1,0-1 1,0 0 0,0 0 0,1-1 0,0 0 0,0 0 0,0 0-1,0-1 1,0 0 0,1 0 0,7 0 0,-14-2-35,0-1 1,0 1-1,0 0 1,0-1-1,0 1 1,0-1-1,0 1 1,0-1-1,0 1 0,0-1 1,-1 0-1,1 1 1,0-1-1,0 0 1,0 0-1,-1 1 1,1-1-1,-1 0 1,1 0-1,-1 0 0,1 0 1,-1 0-1,1 0 1,-1 0-1,0 0 1,1 0-1,-1 0 1,0 0-1,0 0 1,0 0-1,0-2 1,1-43 714,-2 34-554,-5-31 243,6 41-453,-1 1 0,1-1 0,-1 1 0,1 0 0,-1-1 1,1 1-1,-1 0 0,0 0 0,1-1 0,-1 1 0,0 0 0,0 0 0,0 0 0,0 0 0,0 0 1,0 0-1,-1 0 0,1 0 0,0 1 0,0-1 0,-1 0 0,1 1 0,0-1 0,-1 1 0,1-1 1,0 1-1,-3-1 0,3 1 0,1 1 0,-1-1 0,1 0 0,0 1 0,-1-1 0,1 0 1,0 1-1,-1-1 0,1 0 0,0 1 0,-1-1 0,1 1 0,0-1 0,0 0 0,0 1 0,-1-1 0,1 1 1,0-1-1,0 1 0,0-1 0,0 1 0,0-1 0,0 1 0,0-1 0,0 1 0,0-1 0,0 1 1,0-1-1,0 1 0,0-1 0,0 1 0,1-1 0,-1 1 0,0-1 0,0 0 0,0 1 0,1-1 1,-1 1-1,0-1 0,1 0 0,0 1 0,12 21-41,-10-19 48,0-1 0,0 0 0,0 0-1,0 0 1,1 0 0,-1-1 0,0 0 0,1 1-1,-1-1 1,1 0 0,3 0 0,-5-1-5,0-1 1,0 1-1,0 0 0,0-1 1,0 0-1,0 1 0,0-1 1,0 0-1,0 0 1,0 0-1,-1 0 0,1-1 1,0 1-1,-1 0 1,1-1-1,-1 1 0,0-1 1,1 0-1,-1 1 1,0-1-1,1-2 0,3-2-69,0-1-1,0 1 1,0 0-1,1 0 1,11-8-1,-16 13 65,1-1 0,0 1 0,-1 0 0,1 0 0,-1 1 0,1-1 0,0 0 0,0 1 1,0-1-1,-1 1 0,1-1 0,0 1 0,0 0 0,0 0 0,0 0 0,0 0 0,0 0 0,-1 0 0,1 0 0,0 1 0,0-1 0,0 1 0,0-1 0,-1 1 0,1 0 0,0 0 0,-1-1 0,1 1 0,0 0 0,1 2 0,7 6 102,-8-7-51,0 1 1,0-1-1,0 0 1,1 0-1,-1-1 1,1 1 0,-1 0-1,1-1 1,-1 0-1,1 1 1,0-1-1,0 0 1,0 0 0,3 0-1,-6-45 1631,-2 26-1523,0 1 0,-2-1 0,-7-24-1,6 26-187,1 0-1,0-1 0,1 1 1,-1-23-1,5 39-22,-1-1 0,0 0-1,0 0 1,1 0 0,-1 0 0,0 0 0,1 0 0,-1 1 0,1-1-1,-1 0 1,1 0 0,-1 1 0,1-1 0,0 0 0,-1 1-1,1-1 1,0 0 0,0 1 0,-1-1 0,1 1 0,0-1 0,0 1-1,0 0 1,0-1 0,0 1 0,-1 0 0,1 0 0,0-1-1,0 1 1,0 0 0,0 0 0,2 0 0,38 0-1686,-28 1 634,35-3-5168,-25-5-555</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13.044"/>
    </inkml:context>
    <inkml:brush xml:id="br0">
      <inkml:brushProperty name="width" value="0.025" units="cm"/>
      <inkml:brushProperty name="height" value="0.025" units="cm"/>
    </inkml:brush>
  </inkml:definitions>
  <inkml:trace contextRef="#ctx0" brushRef="#br0">104 0 11435,'0'0'11493,"-7"10"-10638,-6 13-211,0 0 1,2 1 0,1 0 0,-8 29 0,9-26 14,4-15-527,1 0 1,0 0-1,1 0 1,1 0-1,0 0 1,1 1-1,-1 17 1,2-30-133,1 1 0,-1 0 0,0 0 0,0-1 0,0 1 1,1 0-1,-1 0 0,0-1 0,1 1 0,-1 0 0,0 0 0,1-1 0,-1 1 0,1-1 1,-1 1-1,1 0 0,-1-1 0,1 1 0,0-1 0,-1 1 0,1-1 0,0 1 0,-1-1 1,1 0-1,0 1 0,0-1 0,-1 0 0,2 1 0,28-3 101,-22 0-60,1 0 0,-1-1 0,0 0 0,13-8 0,4-6 64,-1-1 0,0-1 0,27-29-1,-41 38-441,0-1 0,-1 0 0,-1-1 0,0 0 0,0 0 0,-2 0 0,1-1 0,-1 0-1,4-17 1,-11 23-6896,-6 6 555</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13.424"/>
    </inkml:context>
    <inkml:brush xml:id="br0">
      <inkml:brushProperty name="width" value="0.025" units="cm"/>
      <inkml:brushProperty name="height" value="0.025" units="cm"/>
    </inkml:brush>
  </inkml:definitions>
  <inkml:trace contextRef="#ctx0" brushRef="#br0">1 0 11371,'0'0'8007,"23"47"-5316,-13-31-673,6 0-705,-4-2-768,11-3-385,2-2-160,4-4-1794,-5-4-2082,5-1-7494</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14.861"/>
    </inkml:context>
    <inkml:brush xml:id="br0">
      <inkml:brushProperty name="width" value="0.025" units="cm"/>
      <inkml:brushProperty name="height" value="0.025" units="cm"/>
    </inkml:brush>
  </inkml:definitions>
  <inkml:trace contextRef="#ctx0" brushRef="#br0">39 242 8392,'0'0'2867,"3"-9"608,1 0-2365,-2 6-680,-1 0-1,1 0 1,-1 0 0,0 0 0,0-1 0,0 1-1,0 0 1,-1-1 0,1-6 0,-14 34 3440,2-6-3288,5-6-242,1 1 1,0-1-1,1 1 1,0 0-1,1 0 1,1 0-1,0 0 1,0 16-1,2-28-324,0 0-1,1 0 1,-1 1-1,0-1 1,0 0 0,1 0-1,-1 0 1,1 0-1,-1 0 1,1 0-1,0 0 1,-1 0-1,1 0 1,0 0 0,-1 0-1,1 0 1,0 0-1,0 0 1,0-1-1,0 1 1,0 0-1,0-1 1,0 1 0,0 0-1,0-1 1,0 0-1,1 1 1,-1-1-1,0 0 1,0 1-1,0-1 1,1 0 0,-1 0-1,0 0 1,0 0-1,0 0 1,1 0-1,-1 0 1,0-1-1,0 1 1,2-1 0,5 0 18,0-1 0,-1 0 1,1 0-1,-1 0 0,10-6 1,3-3-77,-1-2 0,-1 0 0,0-1 0,-1-1 0,0 0 0,20-25 0,-18 19 95,-19 21-56,1 0 0,-1 0-1,0 1 1,1-1-1,-1 0 1,0 0 0,0 0-1,1 0 1,-1 0-1,0 1 1,1-1 0,-1 0-1,0 0 1,0 0 0,1 1-1,-1-1 1,0 0-1,0 0 1,0 1 0,1-1-1,-1 0 1,0 1-1,0-1 1,0 0 0,0 1-1,0-1 1,0 0-1,0 1 1,1-1 0,-1 0-1,0 1 1,0-1-1,0 0 1,0 1 0,0-1-1,-1 0 1,1 1-1,0-1 1,0 0 0,0 0-1,0 1 1,0-1-1,-1 1 1,4 31 83,-2-10-5,0-18-53,-1 0 0,1-1 1,0 1-1,1 0 0,-1-1 1,1 1-1,-1-1 1,1 0-1,0 1 0,0-1 1,1 0-1,-1 0 0,0 0 1,1-1-1,0 1 0,0 0 1,0-1-1,0 0 0,0 0 1,7 4-1,-6-5-22,1 1 1,-1-1-1,1 0 0,0-1 1,0 1-1,-1-1 0,1 0 1,0 0-1,0 0 0,0-1 1,-1 1-1,1-1 0,0-1 1,-1 1-1,1 0 1,7-5-1,4-2-668,0-2 1,0 0-1,-1-1 0,-1-1 1,1 0-1,18-21 0,-33 33 649,0-1-66,0 3-38,0-1 79,0 0-1,0 0 1,0 0-1,-1 0 1,1 0 0,0 0-1,0 0 1,1 0-1,-1 0 1,0 0-1,0 0 1,0 0 0,1-1-1,-1 1 1,0 0-1,1 0 1,-1 0 0,1 0-1,-1-1 1,1 1-1,-1 0 1,1 0 0,-1-1-1,2 2 1,3-2-296,1 0 0,-1 0 1,0-1-1,0 1 0,0-1 0,0-1 0,0 1 1,0-1-1,0 1 0,0-1 0,-1-1 1,1 1-1,-1-1 0,1 0 0,-1 0 1,0 0-1,0 0 0,0-1 0,-1 0 0,1 1 1,-1-2-1,0 1 0,5-8 0,1-2 304,0 0 0,0-1 0,-2 0 0,0-1-1,0 0 1,3-17 0,12-60 4712,-27 127-3731,-2 1-1,-12 36 1,10-43-337,2 0 1,1 1 0,1 0 0,-2 38 0,7-59-583,3 26 91,-2-34-113,-1 1 0,1 0 0,-1 0 0,1-1 1,0 1-1,-1 0 0,1-1 0,0 1 0,-1 0 0,1-1 0,0 1 0,0-1 0,-1 1 0,1-1 0,0 0 0,0 1 0,0-1 0,0 0 1,-1 0-1,1 1 0,0-1 0,0 0 0,0 0 0,0 0 0,0 0 0,0 0 0,0 0 0,0 0 0,0-1 0,-1 1 0,1 0 0,2-1 0,-2 0-36,0 0-1,1 0 1,-1 0-1,0 0 1,0 0-1,0 0 1,0 0-1,0 0 1,0-1-1,0 1 1,0 0-1,-1-1 1,1 1-1,0-1 1,-1 1-1,1-1 1,-1 1-1,1-1 0,-1 1 1,0-1-1,0 1 1,0-1-1,0 1 1,0-1-1,0-2 1,-4-41-356,0 36 404,0 1 0,-1 0-1,1 0 1,-2 0 0,1 1-1,-1-1 1,0 1 0,0 0-1,-1 1 1,0 0 0,0 0-1,-1 0 1,0 1 0,-15-8-1,64 27 2140,-21-6-2047,0-1 0,0-1 0,0-1 0,1 0 0,32 1 0,-42-6-1632,1 0 1,0-2-1,0 0 1,0 0-1,-1-1 1,14-4-1,-20 5 1451,-1 0-1,0 0 1,0-1 0,0 1 0,0-1-1,0 0 1,0 0 0,3-4 0,-5 5 630,0 0 0,0 0 0,-1 0-1,0 0 1,1 0 0,-1-1 0,0 1 0,0-1 0,0 1 0,0-1 0,-1 1 0,1-1 0,-1 0 0,1 1 0,-1-5 0,0 6-530,0 0-1,-1 0 1,1-1-1,-1 1 1,1 0 0,-1 0-1,1 0 1,-1 0 0,0 0-1,1 0 1,-1 0 0,0 0-1,0 0 1,0 0-1,1 1 1,-1-1 0,0 0-1,0 0 1,0 1 0,0-1-1,-1 1 1,1-1 0,0 1-1,0-1 1,0 1-1,0 0 1,0-1 0,-1 1-1,1 0 1,0 0 0,0 0-1,-1 0 1,1 0 0,0 0-1,0 0 1,0 1 0,-1-1-1,1 0 1,-2 1-1,-3 0-44,0 0 0,0 1 0,0-1 0,0 1 0,0 0 0,-10 6 0,7-2 57,1 0-1,-1 1 0,1 1 1,0-1-1,-7 11 0,12-15 19,0 0-1,1 0 0,0 1 1,0-1-1,0 1 0,0-1 1,0 1-1,1 0 0,0-1 1,-1 1-1,1 0 0,1 0 1,-1 0-1,0 0 0,1 0 1,0 0-1,0 5 0,1-7-39,-1-1 0,1 0-1,0 0 1,-1 0 0,1 0 0,0 0-1,0 0 1,-1 0 0,1-1-1,0 1 1,0 0 0,0 0-1,0-1 1,0 1 0,0 0 0,0-1-1,0 1 1,0-1 0,0 1-1,1-1 1,-1 0 0,0 0-1,0 1 1,0-1 0,1 0 0,1 0-1,38 0 94,-32-1-89,2 0-139,0-1 0,0-1 0,0 0 0,0 0 0,0-1 1,19-10-1,-21 9-39,1 0 1,0 1-1,1 0 1,-1 1 0,0 0-1,1 1 1,13-2 0,-23 4 164,0 1 0,0-1 1,0 0-1,0 1 1,0-1-1,0 1 1,0 0-1,0-1 1,0 1-1,0 0 0,0-1 1,-1 1-1,1 0 1,0 0-1,-1 0 1,1 0-1,0 0 1,-1 0-1,1 0 0,-1 0 1,0 0-1,1 0 1,-1 0-1,0 0 1,1 0-1,-1 0 1,0 0-1,0 0 0,0 0 1,0 0-1,0 0 1,0 2-1,-1 49 1213,0-35-740,4 5 291,5-15 399,-7-8-1112,1 0-1,-1 0 1,1 0 0,-1-1 0,1 1-1,-1 0 1,0 0 0,0-1 0,1 1-1,-1-1 1,0 1 0,0-1 0,-1 1-1,1-1 1,0 0 0,0 1 0,0-4-1,2-3-72,0-1 0,-1 0 0,0 0 0,-1 0 1,0 0-1,0-1 0,-1-17 0,-11-64-2724,9 85 2283,8 11-7382,19 11-69,-6-7 470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15.205"/>
    </inkml:context>
    <inkml:brush xml:id="br0">
      <inkml:brushProperty name="width" value="0.025" units="cm"/>
      <inkml:brushProperty name="height" value="0.025" units="cm"/>
    </inkml:brush>
  </inkml:definitions>
  <inkml:trace contextRef="#ctx0" brushRef="#br0">163 40 384,'3'-20'15650,"-11"8"-7814,6 10-7523,-1 1-1,1 0 1,0 1-1,-1-1 0,1 0 1,0 1-1,-1-1 0,1 1 1,-1 0-1,1 0 1,0 0-1,-1 0 0,-2 0 1,-4 2-895,0-1 0,0 1 1,1 0-1,-17 7 0,9 0 2126,12-7-1543,1 0 0,0 1 1,-1 0-1,1-1 0,0 1 1,1 0-1,-1 0 0,0 1 1,1-1-1,0 1 0,0-1 1,0 1-1,0 0 0,1-1 1,-1 1-1,1 0 0,0 0 1,0 0-1,0 7 0,1-10-23,0 0 0,1 0 0,0 0 0,-1 0 0,1 0 0,-1 0 0,1 0 0,0 0 0,0-1 0,0 1 0,-1 0 0,1-1 0,0 1 0,0 0 0,0-1 0,0 1 0,0-1 0,0 0 0,0 1 0,0-1 0,0 0 0,0 1 0,0-1 0,0 0 0,3 0 0,35 5-1028,-31-5 809,50 2-1528,-41-2 1606,0 1 0,0 0 0,0 1 1,30 7-1,-47-9 221,1 0 0,-1 0 1,1 0-1,-1 0 0,1 0 1,-1 0-1,1 1 1,-1-1-1,0 0 0,1 0 1,-1 0-1,1 0 1,-1 1-1,0-1 0,1 0 1,-1 0-1,1 1 0,-1-1 1,0 0-1,0 1 1,1-1-1,-1 0 0,0 1 1,1-1-1,-1 1 0,0-1 1,0 0-1,0 1 1,0-1-1,1 1 0,-1-1 1,0 1-1,0-1 0,0 0 1,0 1-1,0-1 1,0 2-1,-15 11 1354,-26 3-355,28-13-815,-1 0-1,1-1 1,-1 0 0,-18-1 0,28-1-318,0 0 0,1-1 0,-1 1 0,1-1 0,-1 0 0,1 0-1,-1 0 1,1-1 0,-6-2 0,8 3-133,-1 0 0,1 0-1,0 0 1,-1-1 0,1 1 0,0 0 0,0-1-1,0 1 1,0-1 0,0 1 0,0-1 0,0 0-1,0 1 1,1-1 0,-1 0 0,1 0-1,-1 1 1,1-1 0,-1 0 0,1-2 0,0-21-4585,3-4-2466</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16.261"/>
    </inkml:context>
    <inkml:brush xml:id="br0">
      <inkml:brushProperty name="width" value="0.025" units="cm"/>
      <inkml:brushProperty name="height" value="0.025" units="cm"/>
    </inkml:brush>
  </inkml:definitions>
  <inkml:trace contextRef="#ctx0" brushRef="#br0">1 128 11563,'0'0'9764,"1"11"-8136,-2 260 2915,1-269-4523,0 0 0,0 0 0,0 0-1,0 0 1,0 0 0,0 0 0,1 0 0,-1 0 0,1 0-1,-1 0 1,1 0 0,0 0 0,0 0 0,0 0-1,0 0 1,0 0 0,0-1 0,0 1 0,0 0 0,1-1-1,-1 1 1,1-1 0,-1 0 0,1 1 0,0-1 0,0 0-1,-1 0 1,1 0 0,0 0 0,0 0 0,0 0 0,2 0-1,-1-1 5,-1 0-1,0 0 0,1-1 1,-1 1-1,1-1 0,-1 1 1,0-1-1,1 0 0,-1 1 1,0-1-1,0-1 0,0 1 1,0 0-1,0 0 1,0-1-1,0 1 0,0-1 1,0 0-1,-1 1 0,1-1 1,-1 0-1,1 0 0,-1 0 1,0 0-1,1 0 0,-1 0 1,1-5-1,3-6 18,-1 1 1,-1-1-1,0 0 0,-1 0 1,0 0-1,-1 0 1,0-20-1,-1 33-42,0 0 0,0-1 0,1 1 1,-1 0-1,0-1 0,0 1 0,0-1 0,0 1 1,0 0-1,0-1 0,0 1 0,0-1 0,0 1 1,0 0-1,0-1 0,0 1 0,0-1 0,-1 1 1,1 0-1,0-1 0,0 1 0,0 0 0,0-1 1,-1 1-1,1 0 0,0-1 0,0 1 0,-1 0 1,1-1-1,0 1 0,0 0 0,-1 0 0,1-1 1,0 1-1,-1 0 0,1 0 0,-1 0 0,1 0 1,0-1-1,-1 1 0,1 0 0,0 0 0,-1 0 1,1 0-1,-1 0 0,1 0 0,0 0 0,-1 0 1,0 0-1,0 1 2,1-1-1,-1 1 1,0-1 0,1 1 0,-1-1 0,0 1 0,1 0-1,-1-1 1,1 1 0,-1 0 0,1 0 0,-1-1-1,1 1 1,0 0 0,-1 0 0,1 0 0,0 0-1,0-1 1,0 1 0,0 0 0,-1 0 0,1 2 0,0-1 11,0 0 0,0 1 0,0-1 0,0 0 0,0 1 0,0-1 1,1 1-1,-1-1 0,1 0 0,0 0 0,0 1 0,-1-1 0,1 0 1,1 0-1,-1 0 0,0 0 0,0 0 0,1 0 0,-1 0 0,1 0 1,0-1-1,0 1 0,-1 0 0,1-1 0,0 0 0,0 1 0,0-1 1,0 0-1,1 0 0,-1 0 0,0 0 0,0-1 0,1 1 0,-1 0 1,0-1-1,1 0 0,-1 0 0,0 1 0,1-1 0,-1-1 1,1 1-1,-1 0 0,0-1 0,4 0 0,1 0 8,1-1-1,-1 0 1,1-1 0,-1 1 0,0-2-1,0 1 1,0-1 0,-1 0-1,1 0 1,-1 0 0,0-1-1,0 0 1,5-6 0,9-22-35,-17 28-62,-9 21 73,2-8 156,0 1 1,1-1-1,1 1 1,-1 0 0,1-1-1,1 1 1,0 0-1,0 0 1,0 1-1,1-1 1,2 12 0,-2-20-145,1 0 1,-1 1 0,1-1 0,-1 0 0,1 1 0,0-1 0,-1 0 0,1 0-1,0 0 1,0 0 0,0 1 0,0-1 0,0 0 0,0-1 0,0 1-1,0 0 1,0 0 0,0 0 0,1-1 0,-1 1 0,0 0 0,1-1-1,-1 1 1,0-1 0,1 0 0,-1 1 0,0-1 0,1 0 0,-1 0-1,1 0 1,-1 0 0,0 0 0,1 0 0,-1 0 0,1-1 0,-1 1-1,0 0 1,1-1 0,-1 1 0,0-1 0,2 0 0,4-1 25,-1-1 1,0 0-1,1 0 1,-1 0-1,-1-1 1,12-8 0,-2-1-215,-1-1 1,0-1 0,-1 0 0,-1-1 0,-1 0 0,0-1 0,-1 0-1,14-33 1,-28 62-134,-12 42 271,15-49 44,0-1-1,1 0 1,-1 0-1,1 0 1,0 0-1,0 1 1,0-1 0,0 0-1,1 0 1,0 0-1,1 6 1,-1-10-52,-1 1 0,1 0 1,-1-1-1,1 1 0,0 0 0,0-1 0,-1 1 1,1-1-1,0 0 0,0 1 0,0-1 1,-1 1-1,1-1 0,0 0 0,0 0 0,0 0 1,0 1-1,0-1 0,0 0 0,-1 0 0,1 0 1,0 0-1,0 0 0,0-1 0,0 1 0,0 0 1,0 0-1,-1 0 0,1-1 0,0 1 0,0-1 1,0 1-1,0 0 0,-1-1 0,1 0 0,0 1 1,0-2-1,30-20-2430,-21 12 1662,0-1 0,0-1 0,-1 0 1,0 0-1,-1-1 0,-1 0 0,0 0 0,-1 0 1,9-28-1,4-47 1795,-13-2 4948,-7 95-5696,-1 1-1,1-1 1,-1 0 0,0 0 0,0 1-1,0-1 1,-1-1 0,-5 9-1,-6 14 575,13-25-742,-14 30 438,2 0-1,1 1 0,1 1 0,-9 59 0,19-92-489,1 1 0,0 0 0,0 0 0,-1 0 0,1 0 0,0-1 0,1 1 0,-1 0 0,0 0 0,0 0 0,1-1 0,-1 1 0,1 0 0,0 0 0,-1-1 0,1 1 0,0-1 0,0 1 0,0 0 0,0-1 0,0 0 0,1 1 0,-1-1 0,0 0 0,1 1 0,-1-1 0,0 0-1,1 0 1,0 0 0,-1 0 0,1-1 0,-1 1 0,1 0 0,0-1 0,0 1 0,-1-1 0,1 1 0,0-1 0,0 0 0,0 0 0,0 0 0,-1 0 0,1 0 0,0 0 0,3-1 0,4 0 13,-1-1 0,1 0-1,0 0 1,0 0 0,-1-2 0,1 1-1,-1-1 1,9-5 0,19-16-19,-28 18-12,0 0-1,0 1 1,1 1 0,0-1 0,0 2-1,0-1 1,1 1 0,10-3 0,-20 7 4,1 0 1,0 0 0,-1 1-1,1-1 1,0 0 0,-1 0-1,1 1 1,0-1-1,-1 0 1,1 1 0,0-1-1,-1 0 1,1 1 0,-1-1-1,1 1 1,-1-1 0,1 1-1,-1 0 1,1-1 0,-1 1-1,0-1 1,1 1 0,-1 0-1,0-1 1,1 1 0,-1 0-1,0-1 1,0 1-1,0 0 1,0-1 0,0 1-1,0 0 1,0 0 0,0-1-1,0 1 1,0 1 0,-1 31-152,1-31 152,-1 5 82,0-1 0,-1 1 0,0-1-1,0 0 1,-6 10 0,6-12 0,0 0 0,0 0 0,0 1 0,1-1 0,-1 1 1,1-1-1,0 1 0,0 0 0,1-1 0,-1 1 0,1 7 0,1-11-47,-1 0-1,1 0 0,-1-1 0,1 1 0,-1 0 0,1 0 1,0 0-1,-1-1 0,1 1 0,0 0 0,0-1 0,-1 1 1,1-1-1,0 1 0,0-1 0,0 1 0,0-1 0,0 0 1,0 1-1,0-1 0,-1 0 0,1 0 0,0 1 0,0-1 1,0 0-1,2 0 0,31 0 111,-25 0-66,-8 0-88,11 0 13,0 0 1,0 0 0,-1-2-1,1 1 1,17-6 0,-26 6-161,-1 1-1,0-1 1,0 0 0,0 0 0,-1 0 0,1 0 0,0 0 0,0 0 0,0-1 0,-1 1 0,1-1 0,-1 1 0,1-1 0,-1 1 0,0-1 0,1 0 0,-1 0 0,0 0-1,0 0 1,0 0 0,-1 0 0,1 0 0,0 0 0,-1 0 0,1 0 0,-1 0 0,0 0 0,0 0 0,1 0 0,-2 0 0,1-1 0,0 1 0,0 0 0,-1 0 0,1 0-1,-1 0 1,1 0 0,-1 0 0,-1-3 0,-1-1-1072,0 0 1,0 1-1,-1 0 0,0 0 0,0 0 0,0 0 0,-9-8 1,-16-13-6697</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16.624"/>
    </inkml:context>
    <inkml:brush xml:id="br0">
      <inkml:brushProperty name="width" value="0.025" units="cm"/>
      <inkml:brushProperty name="height" value="0.025" units="cm"/>
    </inkml:brush>
  </inkml:definitions>
  <inkml:trace contextRef="#ctx0" brushRef="#br0">16 37 14734,'-16'-5'3715,"16"1"-287,13 0-738,19 2-736,12-1-673,9-1-192,9 4-352,3 0-449,-5-1-256,-3 1-384,-7-2-2082,-4-3-3588,-11-2-9064</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32.383"/>
    </inkml:context>
    <inkml:brush xml:id="br0">
      <inkml:brushProperty name="width" value="0.025" units="cm"/>
      <inkml:brushProperty name="height" value="0.025" units="cm"/>
    </inkml:brush>
  </inkml:definitions>
  <inkml:trace contextRef="#ctx0" brushRef="#br0">1 1 6342,'0'0'14157,"3"11"-13148,9 42-171,5 58 0,17 74-1878,-33-183 414,0 7-376,-16-6-13172</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32.709"/>
    </inkml:context>
    <inkml:brush xml:id="br0">
      <inkml:brushProperty name="width" value="0.025" units="cm"/>
      <inkml:brushProperty name="height" value="0.025" units="cm"/>
    </inkml:brush>
  </inkml:definitions>
  <inkml:trace contextRef="#ctx0" brushRef="#br0">0 41 10570,'0'0'11211,"60"-40"-10443,-26 43-383,1 4-257,8 5-64,1-5-128,2 0-1281,0-3-1891,-7-4-2785,4 0-6215</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33.053"/>
    </inkml:context>
    <inkml:brush xml:id="br0">
      <inkml:brushProperty name="width" value="0.025" units="cm"/>
      <inkml:brushProperty name="height" value="0.025" units="cm"/>
    </inkml:brush>
  </inkml:definitions>
  <inkml:trace contextRef="#ctx0" brushRef="#br0">315 48 7271,'0'0'14398,"-2"8"-13710,-5 19-169,2 2 0,1-1-1,1 0 1,1 51 0,3-59-778,1-1-1,1 0 1,6 23 0,-5-29-904,1 0-1,0 0 1,0 0-1,1-1 1,10 15-1</inkml:trace>
  <inkml:trace contextRef="#ctx0" brushRef="#br0" timeOffset="1">51 33 9673,'0'0'5734,"-51"-33"-193,53 33-3747,23 0-898,5 0-127,12 0-128,4 0-321,9 1-224,-9 3-64,0-2 0,-7 4-704,-5 2-1378,-11-1-1250,-4-2-2081,-12-2-1505</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33.727"/>
    </inkml:context>
    <inkml:brush xml:id="br0">
      <inkml:brushProperty name="width" value="0.025" units="cm"/>
      <inkml:brushProperty name="height" value="0.025" units="cm"/>
    </inkml:brush>
  </inkml:definitions>
  <inkml:trace contextRef="#ctx0" brushRef="#br0">29 10 13645,'0'0'6566,"-3"8"-5370,-4 13-947,2 0 0,0 1 0,2-1 0,0 1 1,1 35-1,2-57-226,0 1 0,0-1 0,0 1 1,0-1-1,0 0 0,0 1 0,0-1 1,0 1-1,0-1 0,0 0 0,1 1 0,-1-1 1,0 0-1,0 1 0,1-1 0,-1 0 1,0 1-1,0-1 0,1 0 0,-1 1 1,0-1-1,1 0 0,-1 0 0,0 1 0,1-1 1,-1 0-1,0 0 0,1 0 0,-1 0 1,0 0-1,1 1 0,-1-1 0,1 0 1,-1 0-1,0 0 0,1 0 0,-1 0 0,1 0 1,-1 0-1,1 0 0,-1 0 0,0-1 1,1 1-1,-1 0 0,0 0 0,1 0 1,-1 0-1,1-1 0,-1 1 0,0 0 0,1 0 1,-1 0-1,0-1 0,0 1 0,1 0 1,-1-1-1,0 1 0,1-1 0,21-16 886,-12 3-867,1 0 0,-1-1 0,-1 0 1,-1-1-1,0 0 0,-1 0 0,-1-1 0,5-19 0,-8 26-612,0 17-2015,7 17-671,-5-20 2673,0 0 0,0 1 0,0-2 0,1 1 0,0-1 0,-1 0 0,1 0 0,0 0 0,0-1 0,1 0 0,-1 0 0,0-1 0,1 0 0,-1 0 0,1 0 0,7-1 0,-6 1 667,-1-2 0,1 1 1,0-1-1,-1 0 0,1 0 0,9-4 0,-13 4 476,-1-1 0,1 1 0,-1-1 1,1 0-1,-1 0 0,0 0 0,0 0 0,0 0 1,0-1-1,0 1 0,0-1 0,3-4 5528,-21 49-5188,15-39-877,0-1 1,-1 1-1,1-1 1,0 0-1,1 1 1,-1-1-1,0 1 1,1-1-1,-1 1 1,1-1 0,-1 0-1,1 1 1,0-1-1,0 0 1,0 0-1,1 1 1,-1-1-1,0 0 1,1 0-1,0 0 1,-1-1-1,1 1 1,0 0-1,0-1 1,0 1-1,0-1 1,0 1-1,3 0 1,0 0-3,1 0 0,0-1 0,-1 1 0,1-1 0,0-1 0,-1 1 0,1-1 0,0 0 0,0-1 0,-1 1 0,11-3 0,-9 1-142,0 0 1,0-1-1,0 1 0,0-1 1,0-1-1,-1 0 0,0 0 1,1 0-1,-1 0 0,-1-1 0,1 0 1,-1 0-1,0-1 0,0 0 1,0 0-1,-1 0 0,6-10 0,-9 8-646,-1 8 538,0 0 0,0 0 0,0-1-1,0 1 1,0 0 0,0 0 0,0-1-1,1 1 1,-1 0 0,0 0 0,0-1-1,0 1 1,0 0 0,0 0 0,0-1-1,1 1 1,-1 0 0,0 0 0,0 0-1,0-1 1,0 1 0,1 0 0,-1 0-1,0 0 1,0 0 0,1 0 0,-1 0-1,0-1 1,0 1 0,1 0 0,-1 0-1,0 0 1,0 0 0,1 0 0,-1 0-1,0 0 1,0 0 0,1 0 0,-1 0-1,0 0 1,0 0 0,1 0 0,-1 0-1,0 0 1,0 0 0,1 1 0,-1-1-1,9 0-4628</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5:38.080"/>
    </inkml:context>
    <inkml:brush xml:id="br0">
      <inkml:brushProperty name="width" value="0.025" units="cm"/>
      <inkml:brushProperty name="height" value="0.025" units="cm"/>
    </inkml:brush>
  </inkml:definitions>
  <inkml:trace contextRef="#ctx0" brushRef="#br0">684 2404 16656,'69'-35'489,"1"3"0,1 3 1,76-20-1,-7 2-1758,117-44-2495,276-103 4807,-18-44 2506,121-166-488,-39-55-2465,-529 405-598,-3-2-1,-3-3 1,-2-3 0,91-121 0,-143 170 9,0 0 0,0 0 0,-1-1-1,-1 0 1,0 0 0,-1-1 0,0 1 0,-2-1 0,1 0 0,1-25-1,-5 33-3,0 0 0,-1-1 0,0 1-1,0 0 1,0 0 0,-1 0 0,0 0-1,0 0 1,-1 0 0,0 1 0,0-1-1,0 1 1,-1 0 0,0 0 0,0 0-1,-1 1 1,0-1 0,0 1 0,0 0-1,0 0 1,-1 1 0,0-1 0,0 1-1,-9-4 1,-9-4-36,-1 1-1,0 1 1,-1 1-1,0 2 1,0 1-1,0 0 1,-29-1-1,-193-1-702,225 8 688,-90 4 21,0 5 0,-191 41 0,-216 86 87,-662 246-1,1062-334-157,2 6 1,3 4 0,3 6-1,2 4 1,-107 89 0,154-104-153,2 3-1,3 3 1,-77 99 0,98-108 119,3 2 0,2 1 0,2 2 1,3 1-1,-26 76 0,44-105 147,1 0 0,1 1 1,1 0-1,2 0 0,1 1 1,1-1-1,3 45 0,0-58 18,1-1-1,0 0 1,2 0-1,-1 0 1,2 0-1,0 0 0,0-1 1,1 0-1,1 0 1,0-1-1,1 1 1,0-2-1,1 1 1,1-1-1,-1 0 0,20 15 1,-10-12-12,2 0 1,-1-2-1,1-1 0,1 0 1,0-2-1,1 0 0,-1-1 1,1-2-1,42 7 0,0-4-112,1-4-1,88-3 1,-79-5-1750,0-4 0,83-17 0,6-14-4982</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34.069"/>
    </inkml:context>
    <inkml:brush xml:id="br0">
      <inkml:brushProperty name="width" value="0.025" units="cm"/>
      <inkml:brushProperty name="height" value="0.025" units="cm"/>
    </inkml:brush>
  </inkml:definitions>
  <inkml:trace contextRef="#ctx0" brushRef="#br0">35 111 8552,'0'0'2872,"5"-11"988,-4 10-3455,19-40 2517,-19 39-2524,0-1-1,0 1 1,0 0-1,0-1 1,0 1 0,-1-1-1,1 0 1,-1 1 0,1-1-1,-1 1 1,0-1 0,0 0-1,0 1 1,-1-1-1,1 0 1,-1 1 0,0-4-1,0 5-378,0 0 0,1 1-1,-1-1 1,0 0-1,1 1 1,-1-1 0,0 1-1,0-1 1,0 1-1,1 0 1,-1-1-1,0 1 1,0 0 0,0-1-1,0 1 1,0 0-1,0 0 1,0 0 0,0 0-1,0 0 1,0 0-1,0 0 1,1 0 0,-1 0-1,0 0 1,0 1-1,0-1 1,0 0 0,0 1-1,0-1 1,0 0-1,1 1 1,-1-1-1,0 1 1,0 0 0,1-1-1,-1 1 1,0-1-1,1 1 1,-1 0 0,0 0-1,0 1 1,-2 1 18,0 0 0,0 1-1,0-1 1,1 1 0,-1 0 0,1 0 0,-3 7 0,4-9-61,0-1 1,1 1 0,-1 0 0,0 0-1,1-1 1,0 1 0,-1 0-1,1 0 1,0 0 0,0 0 0,0 0-1,0 0 1,0-1 0,0 1-1,1 0 1,-1 0 0,1 0 0,-1 0-1,1-1 1,0 1 0,0 0-1,0-1 1,0 1 0,0 0-1,0-1 1,0 1 0,0-1 0,0 0-1,1 1 1,-1-1 0,1 0-1,-1 0 1,1 0 0,-1 0 0,1 0-1,0 0 1,-1 0 0,4 0-1,6 2-233,1 0-1,0-1 0,0-1 0,1 0 0,14-1 0,28 4-260,-54-4 561,0 0 1,0 0-1,0 0 0,0 0 0,0 1 1,0-1-1,0 0 0,0 0 0,0 1 0,0-1 1,0 0-1,0 1 0,0-1 0,0 1 0,0 0 1,0-1-1,-1 1 0,1 0 0,0-1 0,0 1 1,-1 0-1,1 0 0,0 0 0,-1-1 0,1 1 1,-1 0-1,1 0 0,-1 0 0,0 0 0,1 0 1,-1 0-1,0 0 0,0 0 0,1 0 0,-1 0 1,0 0-1,0 0 0,0 0 0,0 0 0,0 0 1,-1 0-1,1 1 0,0-1 0,0 0 1,-1 0-1,1-1 0,-1 1 0,1 0 0,-1 0 1,1 0-1,-1 0 0,1 0 0,-1 0 0,0-1 1,1 1-1,-1 0 0,-1 1 0,-5 5 434,1 0-1,-1-1 1,0 0-1,0 0 1,-10 6-1,3-4-339,-46 27 1324,56-33-2052,0 0 0,0-1 1,-1 1-1,1-1 0,0 0 0,-1 0 1,-5 0-1</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35.017"/>
    </inkml:context>
    <inkml:brush xml:id="br0">
      <inkml:brushProperty name="width" value="0.025" units="cm"/>
      <inkml:brushProperty name="height" value="0.025" units="cm"/>
    </inkml:brush>
  </inkml:definitions>
  <inkml:trace contextRef="#ctx0" brushRef="#br0">23 0 9097,'0'0'13372,"-3"9"-12123,-3 11-808,2 0 0,0 1 0,1 0 0,2-1-1,0 1 1,3 30 0,-2-49-424,0 1 0,0-1 0,1 0 1,-1 0-1,1 0 0,0 0 0,0 0 0,0 0 0,0 0 1,0 0-1,0 0 0,0 0 0,1-1 0,-1 1 0,1 0 1,-1-1-1,1 1 0,0-1 0,-1 1 0,1-1 0,0 0 0,0 0 1,0 0-1,0 0 0,0 0 0,0 0 0,0-1 0,0 1 1,0-1-1,1 1 0,-1-1 0,0 0 0,0 0 0,0 0 0,4 0 1,1-1 10,0 1 1,-1-1 0,1 0 0,0-1 0,-1 0-1,1 0 1,-1 0 0,1-1 0,-1 0-1,10-6 1,0-3 10,0 0 0,-1-1-1,17-19 1,-26 25-3,0 0 1,0 0-1,-1-1 0,0 0 1,0 0-1,-1 0 0,0-1 0,-1 1 1,4-12-1,-7 18 423,-5 35 108,4-29-548,-1 0-1,1-1 0,1 1 0,-1 0 0,0 0 1,1 0-1,0 0 0,0 0 0,0-1 0,1 1 1,-1 0-1,1 0 0,1 5 0,-1-8-11,0 0 1,0 0-1,0 0 0,0-1 0,0 1 1,0 0-1,0-1 0,0 1 0,0 0 0,1-1 1,-1 1-1,0-1 0,0 0 0,1 1 0,-1-1 1,0 0-1,0 0 0,1 0 0,-1 0 0,0 0 1,1 0-1,-1 0 0,0 0 0,0 0 1,1-1-1,-1 1 0,0 0 0,0-1 0,1 1 1,0-2-1,2 1 14,1-1-1,-1 0 1,0 0 0,0 0 0,0-1-1,0 1 1,3-4 0,1-2-6,-1 0 1,0 0-1,0-1 0,-1 1 1,0-2-1,-1 1 0,5-11 1,-12 100-459,2-77 396,-1 5 78,1-1 1,0 1-1,1-1 0,-1 1 0,4 13 0,-3-19-103,0-1 1,-1 1-1,1-1 1,0 1-1,0-1 1,-1 0-1,1 1 1,0-1-1,0 0 0,1 1 1,-1-1-1,0 0 1,0 0-1,1 0 1,-1 0-1,0 0 1,1-1-1,-1 1 1,1 0-1,-1 0 0,1-1 1,0 1-1,-1-1 1,1 0-1,-1 1 1,1-1-1,0 0 1,-1 0-1,1 0 1,0 0-1,-1 0 0,3-1 1,-2 1-228,-1 0 0,1-1 0,-1 1 0,1-1 0,-1 0 0,1 1 0,-1-1 0,1 0 0,-1 0 0,1 0 0,-1 1 1,0-2-1,0 1 0,0 0 0,1 0 0,-1 0 0,0 0 0,0-1 0,0 1 0,-1-1 0,1 1 0,1-2 0,9-22-6086</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35.380"/>
    </inkml:context>
    <inkml:brush xml:id="br0">
      <inkml:brushProperty name="width" value="0.025" units="cm"/>
      <inkml:brushProperty name="height" value="0.025" units="cm"/>
    </inkml:brush>
  </inkml:definitions>
  <inkml:trace contextRef="#ctx0" brushRef="#br0">0 0 15471,'0'0'9929,"30"52"-33631</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35.757"/>
    </inkml:context>
    <inkml:brush xml:id="br0">
      <inkml:brushProperty name="width" value="0.025" units="cm"/>
      <inkml:brushProperty name="height" value="0.025" units="cm"/>
    </inkml:brush>
  </inkml:definitions>
  <inkml:trace contextRef="#ctx0" brushRef="#br0">180 38 10442,'0'0'15465,"-11"-7"-15000,5 2-438,-1 1 0,0 1 1,1-1-1,-2 1 0,1 0 1,0 1-1,-14-4 0,17 6-21,0-1 0,0 1-1,0 0 1,0 0-1,0 0 1,0 1 0,0 0-1,0 0 1,0 0-1,0 0 1,0 0 0,0 1-1,0-1 1,1 1-1,-1 0 1,1 0 0,-1 1-1,1-1 1,0 1-1,-4 3 1,6-5-4,0 0 0,-1 0 0,1 0 0,0 0 1,0 0-1,0 0 0,0 0 0,0 1 0,0-1 0,1 0 0,-1 0 1,0 1-1,0-1 0,1 1 0,-1-1 0,1 0 0,0 1 0,-1-1 0,1 1 1,0-1-1,0 1 0,0-1 0,0 3 0,1-2 2,-1-1 0,1 0 0,0 0 0,0 0 0,0 0 0,0 0 0,0 0 0,1 0 0,-1 0 0,0 0 0,0 0 0,1-1 0,-1 1 0,0-1 0,1 1 0,-1-1 0,0 1 0,1-1 0,1 1 0,12 1-95,1 0 0,-1-1-1,23 0 1,-30-2-102,19 0 10,27 0-149,-51 1 320,0 0 0,0 0 1,0 1-1,0-1 1,0 1-1,-1 0 0,1-1 1,0 1-1,0 1 0,-1-1 1,1 0-1,-1 1 1,5 2-1,-6-3 38,0 1 0,0-1 0,-1 0 0,1 1 0,0-1 1,0 0-1,-1 1 0,1-1 0,-1 1 0,1-1 0,-1 1 0,0-1 0,0 1 0,0 0 1,0-1-1,0 1 0,0-1 0,0 1 0,0-1 0,0 1 0,-1-1 0,1 1 1,-1-1-1,1 1 0,-1-1 0,0 1 0,1-1 0,-1 0 0,0 1 0,0-1 0,0 0 1,0 0-1,0 1 0,0-1 0,0 0 0,-3 1 0,0 3 95,-1 0 0,-1-1-1,1 0 1,-1 0 0,1-1 0,-1 1 0,-7 2-1,12-5-274,0-1 0,0 1 0,-1 0 0,1-1 0,0 1 0,0-1 0,0 0 0,-1 1 0,1-1 0,0 0 0,0 0 0,-1 0 0,1 0 0,0 0 0,0 0 0,-1 0 0,1 0 0,0 0 0,0-1 0,0 1 0,-1 0 0,1-1 0,0 1 0,0-1 0,0 1 1,0-1-1,0 0 0,0 1 0,0-1 0,-1-1 0,1-1-407,0 1 1,0-1 0,0 1 0,1-1 0,-1 0 0,1 0 0,0 1 0,0-1 0,0 0 0,0 0 0,0 1 0,1-1 0,0-3 0,7-24-6546</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36.148"/>
    </inkml:context>
    <inkml:brush xml:id="br0">
      <inkml:brushProperty name="width" value="0.025" units="cm"/>
      <inkml:brushProperty name="height" value="0.025" units="cm"/>
    </inkml:brush>
  </inkml:definitions>
  <inkml:trace contextRef="#ctx0" brushRef="#br0">44 0 10346,'0'0'13180,"-6"11"-11696,-1 5-1218,1 1-1,0 0 0,1 0 1,1 0-1,0 0 0,1 1 1,1 0-1,1-1 0,2 29 1,-1-43-291,1-1 0,-1 1 1,1-1-1,0 1 1,0-1-1,0 1 1,0-1-1,0 0 1,0 0-1,1 0 1,-1 0-1,1 0 1,0 0-1,0 0 1,-1 0-1,1 0 1,4 2-1,42 18-1031,-43-21 1064,-1 1 0,1-1-1,-1 1 1,1 0 0,-1 0-1,0 0 1,0 0 0,0 1-1,0 0 1,0 0 0,-1 0-1,1 0 1,-1 0 0,0 1-1,0-1 1,3 6 0,-6-9 17,0 0 0,0 0 1,0 1-1,0-1 0,0 0 0,0 0 0,0 1 1,0-1-1,1 0 0,-1 0 0,0 0 0,0 1 1,0-1-1,0 0 0,0 0 0,0 0 0,1 1 1,-1-1-1,0 0 0,0 0 0,0 0 1,0 0-1,1 0 0,-1 1 0,0-1 0,0 0 1,1 0-1,-1 0 0,0 0 0,0 0 0,0 0 1,1 0-1,-1 0 0,0 0 0,0 0 1,1 0-1,-1 0 0,0 0 0,0 0 0,1 0 1,-1 0-1,0 0 0,0 0 0,0 0 0,1 0 1,-1 0-1,0 0 0,0-1 0,0 1 0,1 0 1,-1 0-1,0 0 0,0 0 0,0 0 1,1-1-1,-1 1 0,0 0 0,0 0 0,0 0 1,0-1-1,0 1 0,0 0 0,1 0 0,-1 0 1,0-1-1,0 1 0,11-30 323,1-38-373,-12 64 25,6-41-125,-6 45 123,0-1 0,0 1 0,0-1 0,0 0 0,0 1 0,0-1 0,0 0 0,0 1 0,1-1 1,-1 1-1,0-1 0,1 1 0,-1-1 0,0 0 0,1 1 0,-1-1 0,0 1 0,1-1 0,-1 1 0,1 0 1,-1-1-1,1 1 0,-1-1 0,1 1 0,-1 0 0,1 0 0,0-1 0,-1 1 0,1 0 0,-1 0 1,1 0-1,0-1 0,-1 1 0,1 0 0,-1 0 0,1 0 0,0 0 0,-1 0 0,1 0 0,0 0 0,-1 0 1,1 1-1,-1-1 0,1 0 0,0 0 0,-1 0 0,1 1 0,-1-1 0,1 0 0,-1 1 0,1-1 0,-1 0 1,1 1-1,-1-1 0,1 1 0,-1-1 0,1 1 0,-1-1 0,1 2 0,8 6 116,0 1 0,0-2 1,1 1-1,0-1 0,20 10 0,-27-16-89,0 1-1,0-1 1,0 0 0,0 0-1,0-1 1,0 1 0,0 0-1,0-1 1,0 0 0,0 0-1,0 0 1,0 0 0,0 0 0,0-1-1,0 1 1,0-1 0,0 0-1,0 0 1,0 0 0,0 0-1,-1 0 1,1-1 0,0 1-1,-1-1 1,1 0 0,-1 0 0,1 0-1,-1 0 1,2-2 0,25-36 105,-28 38-106,0 0-1,1 0 1,-1 0-1,0 0 1,0 0-1,0 0 0,-1-1 1,1 1-1,0 0 1,-1-1-1,1 1 1,-1 0-1,0-1 1,0 1-1,0-1 1,0 1-1,0 0 1,-1-3-1,0 4-14,1 1-1,-1 0 0,1 0 1,-1 0-1,1 0 0,-1 0 1,1 0-1,-1 0 1,0 0-1,1 0 0,-1 0 1,1 0-1,-1 1 1,1-1-1,-1 0 0,1 0 1,0 0-1,-1 1 0,1-1 1,-1 0-1,1 1 1,-1-1-1,1 0 0,0 1 1,-1-1-1,1 0 1,0 1-1,-1-1 0,1 1 1,0-1-1,-1 2 0,-11 12 2,5-3 63,2 0 1,-1 1-1,2 0 1,-1-1-1,2 2 1,0-1-1,0 0 1,1 1-1,0-1 1,1 1-1,1-1 1,2 23-1,-2-33-183,0-1 0,1 0-1,-1 1 1,1-1 0,0 0-1,-1 0 1,1 1 0,0-1-1,0 0 1,0 0 0,-1 0 0,1 0-1,0 0 1,1 0 0,-1 0-1,0-1 1,0 1 0,0 0-1,0 0 1,1-1 0,-1 1-1,0-1 1,1 1 0,-1-1-1,0 0 1,1 0 0,-1 1 0,0-1-1,1 0 1,-1 0 0,1 0-1,-1 0 1,0 0 0,2-1-1,1 1-508,-1-1 0,1 1 0,-1-1 0,1 0 0,-1 0-1,0 0 1,0 0 0,1-1 0,-1 1 0,0-1 0,0 0 0,3-3-1,10-15-9517</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37.139"/>
    </inkml:context>
    <inkml:brush xml:id="br0">
      <inkml:brushProperty name="width" value="0.025" units="cm"/>
      <inkml:brushProperty name="height" value="0.025" units="cm"/>
    </inkml:brush>
  </inkml:definitions>
  <inkml:trace contextRef="#ctx0" brushRef="#br0">46 1 10570,'0'0'14360,"0"11"-13703,-3 45 616,-16 83 0,17-127-1172,-5 17 168,2 0 1,0 1 0,3-1 0,0 1-1,4 45 1,-2-74-252,0 0-1,0-1 0,0 1 1,0 0-1,0 0 1,1-1-1,-1 1 0,0 0 1,0-1-1,1 1 0,-1 0 1,0-1-1,1 1 1,-1 0-1,1-1 0,-1 1 1,1-1-1,-1 1 0,1-1 1,0 1-1,-1-1 1,1 1-1,-1-1 0,1 1 1,0-1-1,-1 0 0,1 1 1,0-1-1,0 0 1,-1 0-1,1 0 0,0 0 1,0 1-1,-1-1 0,1 0 1,0 0-1,0 0 1,-1-1-1,1 1 0,0 0 1,0 0-1,1-1 0,0 1 35,0-1-1,0 0 0,0 0 0,0 0 0,0 0 0,0 0 0,0 0 0,-1-1 0,1 1 1,0 0-1,-1-1 0,1 0 0,1-2 0,4-7-93,0-2 1,-1 1-1,-1-1 1,0 0-1,0 0 1,-2 0-1,0 0 0,0-1 1,-1 0-1,0 1 1,-2-1-1,1 0 1,-4-26-1,3 41 32,0-1-1,0 1 1,0 0-1,0 0 1,0 0-1,-1-1 0,1 1 1,0 0-1,0 0 1,-1-1-1,1 1 1,0 0-1,-1 0 1,1-1-1,-1 1 1,1 0-1,-1-1 1,1 1-1,-1-1 1,1 1-1,-1-1 1,0 1-1,1-1 1,-1 1-1,0-1 1,1 1-1,-1-1 1,0 0-1,1 1 1,-1-1-1,0 0 1,0 0-1,0 0 1,1 0-1,-1 1 1,0-1-1,0 0 0,0 0 1,1 0-1,-1-1 1,0 1-1,0 0 1,1 0-1,-1 0 1,0-1-1,0 1 1,1 0-1,-1-1 1,0 1-1,0 0 1,1-1-1,-1 1 1,1-1-1,-1 1 1,0-1-1,1 0 1,-1 1-1,1-1 1,-1 1-1,1-1 1,-1 0-1,1 1 1,0-1-1,-1 0 1,1-1-1,0 5 15,0 0 0,0 0 0,0 0 0,1 0 0,0 0 0,-1 0 0,1 0 0,0 0 0,0 0 0,1-1 0,-1 1 0,0 0-1,1-1 1,0 1 0,-1-1 0,1 0 0,0 1 0,0-1 0,1 0 0,-1 0 0,0 0 0,1 0 0,-1-1 0,1 1 0,0-1 0,-1 0 0,1 1 0,0-1 0,0 0 0,3 0 0,-1 0 23,1 0 1,-1 0 0,0 0-1,0-1 1,0 0-1,1 0 1,-1-1 0,0 1-1,0-1 1,0 0 0,0-1-1,0 1 1,0-1 0,0 0-1,0 0 1,8-6 0,-4 1-20,0 0 1,-1-1-1,0 0 1,0-1 0,8-12-1,-4 5-54,-16 24-1,-1-1 1,1 1-1,0-1 0,1 1 1,0 0-1,-2 9 0,4-14 53,0 0 0,0 0-1,0 0 1,0 0-1,1-1 1,-1 1 0,1 0-1,0 0 1,0 0 0,0 0-1,0 0 1,1 0-1,-1 0 1,1 0 0,0 0-1,0 0 1,0-1 0,0 1-1,0 0 1,0-1 0,3 4-1,-2-4 7,1-1 0,-1 0 0,1 0-1,0 0 1,-1 0 0,1 0 0,0-1 0,-1 1-1,1-1 1,0 0 0,0 0 0,-1 0 0,1 0 0,0 0-1,0 0 1,-1-1 0,1 1 0,3-2 0,45-17 41,-38 12-57,-1 0 0,0-1 0,-1 0 0,0-1 0,0 0 0,-1-1 1,0 0-1,-1-1 0,0 0 0,14-23 0,-24 36 12,0 1 0,1 0 0,-1-1 1,0 1-1,1 0 0,0 0 0,-1-1 0,1 1 0,0 0 0,1 0 0,-1 0 1,0-1-1,1 1 0,0 0 0,-1-1 0,1 1 0,0 0 0,0-1 1,1 1-1,-1-1 0,0 1 0,1-1 0,0 0 0,-1 0 0,1 0 1,0 0-1,0 0 0,0 0 0,0 0 0,1 0 0,-1-1 0,0 1 0,1-1 1,-1 0-1,1 0 0,-1 0 0,1 0 0,0 0 0,-1 0 0,1-1 1,3 1-1,18-1 28,0-1 0,33-5 0,-37 3-122,0 1 1,1 1-1,-1 0 0,28 4 0,-42-2-571,12 4-1150,-12-9-7292,-6-6 638</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37.470"/>
    </inkml:context>
    <inkml:brush xml:id="br0">
      <inkml:brushProperty name="width" value="0.025" units="cm"/>
      <inkml:brushProperty name="height" value="0.025" units="cm"/>
    </inkml:brush>
  </inkml:definitions>
  <inkml:trace contextRef="#ctx0" brushRef="#br0">6 0 12908,'0'0'11915,"-6"55"-9384,19-40-1186,6-1-896,-5 1-417,2-1-321,-3-3-1504,-4-4-2628</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37.817"/>
    </inkml:context>
    <inkml:brush xml:id="br0">
      <inkml:brushProperty name="width" value="0.025" units="cm"/>
      <inkml:brushProperty name="height" value="0.025" units="cm"/>
    </inkml:brush>
  </inkml:definitions>
  <inkml:trace contextRef="#ctx0" brushRef="#br0">0 0 21492,'0'0'6342,"50"7"-6214,-27-4-192,2-3-2242,-4 0-4484,-5-5-11564</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46.802"/>
    </inkml:context>
    <inkml:brush xml:id="br0">
      <inkml:brushProperty name="width" value="0.025" units="cm"/>
      <inkml:brushProperty name="height" value="0.025" units="cm"/>
    </inkml:brush>
  </inkml:definitions>
  <inkml:trace contextRef="#ctx0" brushRef="#br0">5 23 6054,'0'0'15428,"10"-4"-14323,-1 0-876,0 1 0,0 0 1,0 1-1,1 0 1,-1 0-1,1 1 0,9-1 1,-16 2-208,-1 0 1,1 0-1,0 0 1,-1 0-1,1 1 1,-1-1 0,1 1-1,-1 0 1,1-1-1,-1 1 1,0 0-1,1 1 1,-1-1-1,0 0 1,0 0-1,0 1 1,0 0 0,0-1-1,0 1 1,0 0-1,0 0 1,-1 0-1,1 0 1,-1 0-1,1 0 1,-1 0-1,0 1 1,0-1 0,0 1-1,0-1 1,0 0-1,-1 1 1,1-1-1,-1 1 1,1 0-1,-1 2 1,0 5 9,0 1 1,0-1-1,-1 0 0,0 0 1,-1 0-1,0 0 0,-1 0 1,0 0-1,0-1 0,-1 1 1,-5 9-1,-8 9 26,-1 0-1,-23 28 1,-2 2 59,40-55-108,1 1 1,0-1 0,1 0-1,-1 0 1,1 1-1,-1-1 1,1 1 0,-1 5-1,2-8-3,0 0 0,0 0-1,0 0 1,0-1 0,0 1-1,0 0 1,0 0 0,0 0-1,1 0 1,-1 0 0,0-1 0,1 1-1,-1 0 1,1 0 0,-1-1-1,1 1 1,-1 0 0,1-1-1,-1 1 1,1 0 0,-1-1 0,1 1-1,0-1 1,0 1 0,-1-1-1,1 1 1,0-1 0,0 1-1,-1-1 1,1 0 0,0 0 0,0 1-1,0-1 1,0 0 0,0 0-1,-1 0 1,1 0 0,0 0-1,0 0 1,0 0 0,1 0 0,16 0-238,1 0 1,0-1 0,-1-1 0,1-1 0,-1 0 0,0-2 0,33-12 0,-34 10-1123,0-1 0,-1 0 0,16-12 0,-19 11-984,0-1-1,-1-1 1,19-19-1,-5-5-2946</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47.178"/>
    </inkml:context>
    <inkml:brush xml:id="br0">
      <inkml:brushProperty name="width" value="0.025" units="cm"/>
      <inkml:brushProperty name="height" value="0.025" units="cm"/>
    </inkml:brush>
  </inkml:definitions>
  <inkml:trace contextRef="#ctx0" brushRef="#br0">81 0 5157,'0'0'15727,"-43"47"-15247,29-14 257,3 2-32,3-1 95,4-1-31,4-1-481,0-8-224,12-6-96,13-9-640,0-8-1058,1-1-1473,-1-17-4837</inkml:trace>
  <inkml:trace contextRef="#ctx0" brushRef="#br0" timeOffset="1">190 166 12812,'0'0'2787,"-28"51"288,14-22-737,7-1-641,1-2-351,6-2-578,0-5-607,13-6-322,12-9-2017,-1-4-1857,5-9-5671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6:41.259"/>
    </inkml:context>
    <inkml:brush xml:id="br0">
      <inkml:brushProperty name="width" value="0.025" units="cm"/>
      <inkml:brushProperty name="height" value="0.025" units="cm"/>
    </inkml:brush>
  </inkml:definitions>
  <inkml:trace contextRef="#ctx0" brushRef="#br0">1813 127 4548,'0'0'5819,"-1"-8"-4089,0 5-1555,1-1-1,-1 1 1,0 0 0,-1-1-1,1 1 1,-1 0 0,1 0 0,-1 0-1,0 0 1,0 0 0,0 0-1,0 0 1,-1 1 0,-3-4 0,-1 1 147,0 0-1,0 1 1,0 0 0,-1 0 0,0 0 0,-10-2 0,-13-4 67,-1 2 0,0 1-1,0 2 1,-59-3 0,-133 14-161,44 13-180,-223 54 1,307-52-18,-143 52 0,209-62-23,0 2 0,0 1 0,1 2 0,1 1 0,1 0-1,0 3 1,2 0 0,-37 37 0,54-49 3,1 0 0,0 1 0,1 0 0,0 0 0,0 0 0,1 1 0,0 0 0,0 0 0,1 1 0,1-1-1,0 1 1,0-1 0,1 1 0,1 0 0,-1 0 0,2 0 0,0 0 0,0 0 0,1 0 0,0 0 0,1 0 0,0 0 0,1 0 0,0 0 0,0-1 0,1 0 0,1 0 0,0 0 0,0 0 0,1-1-1,0 1 1,1-2 0,0 1 0,0-1 0,1 0 0,0 0 0,0-1 0,18 12 0,-2-5 3,1 0 0,0-2 0,1 0 0,0-2 0,1-1 0,0-1 0,0-2 0,49 6 0,-3-5 32,1-4-1,84-6 0,-62-5 30,0-5 1,0-4-1,-1-3 1,-2-5-1,0-4 1,150-70-1,-191 74-6,-1-2 1,-2-3-1,83-65 0,-115 81-56,1-2 0,-2 0 0,0 0-1,-1-1 1,-1-1 0,-1-1 0,0 0-1,-2-1 1,0 0 0,-1 0 0,-1-1-1,10-32 1,-18 47-56,1 0 1,-1 0-1,0 0 0,0 0 0,-1 0 0,0 0 1,0 0-1,-2-12 0,2 17-42,-1-1-1,0 1 1,1-1 0,-1 1-1,0-1 1,0 1-1,0-1 1,0 1 0,-1 0-1,1 0 1,0-1-1,-1 1 1,1 0 0,0 0-1,-1 0 1,1 1-1,-1-1 1,1 0 0,-1 0-1,0 1 1,1-1 0,-1 1-1,0 0 1,1-1-1,-1 1 1,0 0 0,0 0-1,1 0 1,-1 0-1,0 0 1,1 0 0,-4 1-1,-27 5-3106,1 5-1196</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47.503"/>
    </inkml:context>
    <inkml:brush xml:id="br0">
      <inkml:brushProperty name="width" value="0.025" units="cm"/>
      <inkml:brushProperty name="height" value="0.025" units="cm"/>
    </inkml:brush>
  </inkml:definitions>
  <inkml:trace contextRef="#ctx0" brushRef="#br0">12 0 8936,'0'0'8264,"-8"56"-6246,5-36 192,3-2-1153,0-2-865,0-4-256,5-5-1601,6-7-2531,1 0-7239</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47.878"/>
    </inkml:context>
    <inkml:brush xml:id="br0">
      <inkml:brushProperty name="width" value="0.025" units="cm"/>
      <inkml:brushProperty name="height" value="0.025" units="cm"/>
    </inkml:brush>
  </inkml:definitions>
  <inkml:trace contextRef="#ctx0" brushRef="#br0">21 67 16303,'0'0'1426,"1"-9"859,-2 7-2168,1 0 0,0 0 1,0 0-1,0 0 0,0 0 1,0-1-1,0 1 0,1 0 1,-1 0-1,1 0 0,0 0 0,-1 0 1,1 0-1,0 0 0,0 0 1,0 0-1,0 1 0,1-1 1,-1 0-1,0 1 0,1-1 1,-1 1-1,1-1 0,0 1 1,-1-1-1,1 1 0,0 0 1,0 0-1,0 0 0,0 0 1,0 1-1,0-1 0,0 0 1,0 1-1,0-1 0,0 1 1,0 0-1,0 0 0,1-1 1,-1 2-1,0-1 0,0 0 0,3 1 1,-1-1-107,-1 0 0,0 1 0,0-1 0,0 1 0,0-1 1,0 1-1,0 0 0,0 0 0,0 1 0,0-1 0,-1 1 0,1-1 0,0 1 1,-1 0-1,0 0 0,1 0 0,-1 0 0,0 0 0,0 1 0,0-1 1,0 1-1,0-1 0,-1 1 0,1 0 0,-1 0 0,1-1 0,-1 1 0,0 0 1,0 0-1,-1 0 0,1 0 0,-1 1 0,1-1 0,-1 0 0,0 0 0,0 0 1,-1 4-1,1 3 5,-1 0 0,0 1-1,0-1 1,-1 0 0,0 0 0,-1-1 0,0 1 0,-1 0 0,0-1 0,-8 13 0,-1-4 390,0-2 0,-21 20 0,-23 30 714,57-66-1122,0 0 1,0 0 0,0 1-1,-1-1 1,1 0-1,0 0 1,0 0-1,0 1 1,0-1-1,0 0 1,0 0 0,0 1-1,0-1 1,0 0-1,0 1 1,-1-1-1,1 0 1,0 0-1,1 1 1,-1-1 0,0 0-1,0 1 1,0-1-1,0 0 1,0 0-1,0 1 1,0-1-1,0 0 1,0 0 0,0 1-1,1-1 1,-1 0-1,0 0 1,0 0-1,0 1 1,1-1-1,-1 0 1,0 0 0,0 0-1,0 0 1,1 1-1,-1-1 1,0 0-1,0 0 1,1 0-1,19 4-456,20-6-1526,-6-5-1545,-1-7-2210</inkml:trace>
  <inkml:trace contextRef="#ctx0" brushRef="#br0" timeOffset="1">327 303 8648,'0'0'11339,"16"48"-10698,-4-45-513,6-3-2467,0-3-6917</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48.520"/>
    </inkml:context>
    <inkml:brush xml:id="br0">
      <inkml:brushProperty name="width" value="0.025" units="cm"/>
      <inkml:brushProperty name="height" value="0.025" units="cm"/>
    </inkml:brush>
  </inkml:definitions>
  <inkml:trace contextRef="#ctx0" brushRef="#br0">44 12 7399,'8'-2'4239,"12"-1"-2614,-1 0 1,1 1-1,-1 1 1,1 0-1,37 5 1,-55-4-1605,-1 1 0,0-1 0,1 0 0,-1 0 0,1 1 0,-1-1 0,0 0 0,0 1 0,1-1 0,-1 1 0,0 0 0,0-1 0,1 1 0,-1 0 0,0 0 0,0 0 0,0 0 0,0 0 0,0 0 0,0 0 0,-1 0 0,1 0 0,0 0 0,0 0 0,-1 1 0,1-1 0,-1 0 0,1 1 0,-1-1 0,0 0 0,1 1 0,-1-1 0,0 0 0,0 1 0,0-1 0,0 1 0,0-1 0,0 0 0,0 1 0,-1-1 0,1 0 0,0 1 0,-1-1 0,1 0 0,-1 1 0,1-1 0,-1 0 0,0 0 0,0 0 0,-1 2 0,-2 4 136,-1-1 0,0 0 0,-1 0 0,1-1 0,-1 1 0,0-1 0,-9 5 0,-146 78 2630,160-87-2783,0-1 0,0 1 0,0-1 0,0 1 0,0-1 0,0 1 0,0 0 0,0 0 0,0-1 0,1 1 0,-1 0 0,0 0 0,1 0 0,-1 0 0,0 0 0,1 0 0,-1 0 0,1 0 0,-1 0 0,1 0 0,0 0 1,-1 0-1,1 0 0,0 1 0,0-1 0,0 2 0,1-2-3,-1 0 0,1 1 1,0-1-1,0 0 0,0 0 1,0 0-1,0 0 0,0 0 1,1 0-1,-1 0 0,0 0 1,0 0-1,1-1 0,-1 1 1,0 0-1,1-1 0,1 1 1,8 3-145,1-1 1,-1-1-1,22 3 0,5-2-1845,51-3 0,-70-2-295,0 0 0,26-7-1,5-6-5558</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48.851"/>
    </inkml:context>
    <inkml:brush xml:id="br0">
      <inkml:brushProperty name="width" value="0.025" units="cm"/>
      <inkml:brushProperty name="height" value="0.025" units="cm"/>
    </inkml:brush>
  </inkml:definitions>
  <inkml:trace contextRef="#ctx0" brushRef="#br0">253 35 6919,'0'0'8167,"-11"-6"-4494,2 1-3175,-1 1 0,1 0 0,0 0 0,-1 1 0,-11-3 0,17 5-388,-1 1 1,1-1-1,0 1 1,-1 0-1,1 0 1,0 0-1,-1 1 1,1 0-1,0-1 1,0 1-1,0 1 1,0-1 0,0 1-1,0-1 1,0 1-1,0 0 1,0 1-1,-4 3 1,-1 2 60,1 0 0,0 1 0,0 0 1,1 0-1,1 1 0,0-1 0,0 2 1,0-1-1,2 0 0,-1 1 0,1 0 1,1 0-1,-4 22 0,6-28-137,0-1 1,0 0-1,1 0 1,0 1-1,0-1 1,0 0-1,1 1 0,-1-1 1,1 0-1,0 0 1,0 1-1,0-1 0,1 0 1,0 0-1,-1 0 1,1-1-1,1 1 1,-1 0-1,0-1 0,1 1 1,0-1-1,0 0 1,0 0-1,0 0 0,0 0 1,1-1-1,-1 1 1,1-1-1,0 0 1,0 0-1,0 0 0,0 0 1,0-1-1,0 0 1,0 0-1,0 0 1,0 0-1,1-1 0,6 1 1,-3 0 13,-1 0 0,1-1 0,-1 1-1,0-2 1,1 1 0,-1-1 0,0 0 0,1 0 0,-1-1 0,0 0 0,0-1 0,0 1 0,0-1 0,-1-1-1,1 1 1,-1-1 0,0 0 0,0 0 0,0-1 0,0 0 0,-1 0 0,0 0 0,0-1 0,-1 0 0,1 0-1,-1 0 1,0 0 0,-1-1 0,1 1 0,-1-1 0,-1 0 0,1 0 0,-1 0 0,0 0 0,-1 0 0,0-1-1,0 1 1,0-13 0,-2 17-63,1-1-1,-1 0 0,0 0 0,0 1 1,0-1-1,0 0 0,-1 1 1,0-1-1,1 1 0,-1 0 0,0-1 1,-1 1-1,1 0 0,-1 0 0,1 0 1,-1 1-1,0-1 0,0 1 1,0-1-1,0 1 0,0 0 0,-1 0 1,1 1-1,-1-1 0,1 1 1,-1-1-1,-4 0 0,4 1-290,0 0 0,0 0-1,0 1 1,0-1 0,0 1-1,0 0 1,0 0 0,-1 0-1,1 1 1,0-1 0,-5 2-1,6-1-242,0 0-1,0 1 0,0-1 0,1 0 0,-1 1 0,1-1 0,-1 1 1,1 0-1,0 0 0,-1 0 0,1 0 0,0 0 0,0 1 0,0-1 1,1 1-1,-3 4 0,-5 16-7532</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49.589"/>
    </inkml:context>
    <inkml:brush xml:id="br0">
      <inkml:brushProperty name="width" value="0.025" units="cm"/>
      <inkml:brushProperty name="height" value="0.025" units="cm"/>
    </inkml:brush>
  </inkml:definitions>
  <inkml:trace contextRef="#ctx0" brushRef="#br0">46 47 11082,'0'0'10213,"11"-7"-9001,-10 7-1192,53-30 1005,-50 28-940,0 0-1,0 1 1,0 0 0,0 0 0,0 0 0,0 0 0,0 1 0,1-1 0,-1 1 0,0 0-1,0 1 1,0-1 0,1 1 0,-1 0 0,0 0 0,0 0 0,4 2 0,-6-2-70,-1 0 0,1 0 0,-1 0 0,1 1 1,-1-1-1,1 1 0,-1-1 0,0 1 0,0-1 1,0 1-1,0 0 0,0-1 0,0 1 0,0 0 0,-1 0 1,1 0-1,-1 0 0,1 0 0,-1-1 0,0 1 0,1 0 1,-1 0-1,0 0 0,-1 0 0,1 0 0,0 0 1,0 0-1,-1 0 0,0 2 0,-1 4-2,0-1 0,0 0-1,-1 0 1,0 0 0,0 0 0,-6 9-1,-10 9 36,-1 0 0,-39 35 0,-13 18 22,70-76-70,1-1-1,0 1 1,0-1 0,-1 1 0,1-1 0,0 1 0,1 0 0,-1-1-1,0 1 1,0 0 0,1 0 0,-1-1 0,1 1 0,-1 0-1,1 0 1,0 3 0,0-5 0,0 1 0,1 0 0,-1 0 0,1 0 0,-1-1 0,0 1 0,1 0 0,0 0 0,-1-1 0,1 1 0,-1 0 0,1-1 0,0 1 0,-1-1 0,1 1 0,0-1 0,0 1 0,-1-1 0,1 1 0,0-1 0,0 0 0,0 0 0,0 1 0,1-1 0,8 2 1,1-1 0,-1-1 0,1 1 0,18-3 0,-8 1 2,5 0-646,1-2 1,48-10-1,10-11-5757,-36 7-1442</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49.936"/>
    </inkml:context>
    <inkml:brush xml:id="br0">
      <inkml:brushProperty name="width" value="0.025" units="cm"/>
      <inkml:brushProperty name="height" value="0.025" units="cm"/>
    </inkml:brush>
  </inkml:definitions>
  <inkml:trace contextRef="#ctx0" brushRef="#br0">46 17 3107,'0'0'18166,"12"-4"-17034,-5 2-960,-2 0-91,0 0-1,0 0 1,-1 1 0,1 0-1,0 0 1,0 0 0,1 1 0,-1 0-1,0 0 1,0 0 0,0 0-1,0 1 1,0 0 0,0 0-1,9 4 1,-4-1-34,-1 0 0,1 1-1,-2 0 1,1 0 0,0 1 0,-1 1 0,11 10 0,-16-14-40,-1-1 1,0 1 0,0 0 0,0 0-1,0 0 1,0 1 0,-1-1 0,1 0 0,-1 1-1,0-1 1,0 0 0,0 1 0,-1 0-1,1-1 1,-1 1 0,0-1 0,0 1-1,0-1 1,0 1 0,-1 0 0,1-1-1,-1 1 1,0-1 0,0 1 0,-3 4-1,-1 3 118,-1-1 0,-1 1-1,0-2 1,0 1 0,-1-1-1,0 0 1,0-1-1,-14 11 1,-81 56 750,34-33-752,135-42-2824,34-12-3054,-42 2-342</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52.076"/>
    </inkml:context>
    <inkml:brush xml:id="br0">
      <inkml:brushProperty name="width" value="0.025" units="cm"/>
      <inkml:brushProperty name="height" value="0.025" units="cm"/>
    </inkml:brush>
  </inkml:definitions>
  <inkml:trace contextRef="#ctx0" brushRef="#br0">61 83 5093,'0'0'15278,"-7"10"-14701,-3 6-378,0 0 0,-9 26 0,16-38-96,1 1 0,0 0-1,1 0 1,-1 1 0,1-1 0,0 0-1,0 0 1,0 1 0,1-1-1,0 0 1,0 1 0,0-1 0,1 1-1,0-1 1,0 0 0,2 6-1,-2-9-52,1 0-1,0-1 0,-1 1 1,1 0-1,0-1 0,0 0 1,0 0-1,0 1 0,0-1 0,0 0 1,0 0-1,0-1 0,0 1 1,0 0-1,0-1 0,1 1 1,-1-1-1,0 0 0,0 0 1,1 0-1,-1 0 0,0 0 0,1 0 1,-1-1-1,0 1 0,4-2 1,4 0 58,0 0 1,0-1-1,-1-1 1,18-7-1,-7-1-73,0-1 0,-1-1-1,-1 0 1,0-2 0,16-16-1,-26 23-15,0 0-1,0-1 0,-1 1 0,0-1 1,-1-1-1,0 1 0,0-1 0,-1 0 1,-1 0-1,0-1 0,4-17 0,-8 29-17,0-1 1,0 1-1,0 0 0,1-1 1,-1 1-1,0 0 0,0-1 0,0 1 1,0 0-1,0-1 0,0 1 0,0 0 1,0-1-1,0 1 0,0-1 0,0 1 1,0 0-1,0-1 0,0 1 0,0 0 1,0-1-1,-1 1 0,1 0 1,0-1-1,0 1 0,0 0 0,0-1 1,-1 1-1,1 0 0,0 0 0,0-1 1,-1 1-1,1 0 0,0 0 0,0-1 1,-1 1-1,1 0 0,-13 8 47,-9 20 214,13-11-81,1-1 0,1 1-1,0 1 1,-8 34 0,13-42-151,0 1 1,1-1-1,0 0 1,0 1-1,1-1 0,0 1 1,1-1-1,1 1 1,-1-1-1,5 14 0,-5-22-69,0 1 0,0-1 0,0 1 0,0-1 0,0 0 0,1 0-1,-1 1 1,1-1 0,-1 0 0,1 0 0,0 0 0,0-1 0,0 1 0,0 0-1,0-1 1,0 1 0,0-1 0,1 0 0,-1 0 0,1 0 0,-1 0 0,0 0-1,1 0 1,0-1 0,-1 1 0,1-1 0,-1 0 0,1 1 0,0-1 0,-1 0-1,5-1 1,-2 0-392,0 0-1,0-1 1,0 1-1,0-1 0,0 0 1,-1 0-1,1-1 1,-1 1-1,0-1 1,1 0-1,-1 0 1,0 0-1,-1-1 0,1 0 1,4-5-1,15-28-4938,-3-5-1084</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52.801"/>
    </inkml:context>
    <inkml:brush xml:id="br0">
      <inkml:brushProperty name="width" value="0.025" units="cm"/>
      <inkml:brushProperty name="height" value="0.025" units="cm"/>
    </inkml:brush>
  </inkml:definitions>
  <inkml:trace contextRef="#ctx0" brushRef="#br0">45 1 6534,'0'0'15332,"-1"9"-13880,-11 39-2,7-33-1172,1 0 0,0 0 0,2 1 0,-1-1 0,1 25 0,2-38-271,1 0 0,0 0 1,0 0-1,0 0 0,0-1 1,0 1-1,0 0 1,0-1-1,0 1 0,1 0 1,-1-1-1,0 0 0,1 1 1,0-1-1,-1 0 1,1 0-1,0 0 0,-1 0 1,1 0-1,0 0 0,0 0 1,0-1-1,2 1 0,58 14 67,-33-9-105,-24-4 6,0 0 0,0 0 0,0 0 0,0 0-1,0 1 1,-1 0 0,1 0 0,-1 0 0,0 0 0,0 1 0,7 7 0,-10-9 58,0-1 0,0 1-1,0 0 1,0-1 0,-1 1-1,1-1 1,0 1-1,-1 0 1,1 0 0,-1-1-1,0 1 1,1 0 0,-1 0-1,0 0 1,0-1-1,0 1 1,0 0 0,-1 0-1,1 0 1,0-1 0,-1 1-1,1 0 1,-1 0-1,0-1 1,1 1 0,-1 0-1,0-1 1,0 1 0,0-1-1,0 1 1,-1-1-1,1 0 1,0 1 0,0-1-1,-1 0 1,1 0 0,-3 2-1,-2 1 168,-1 1 0,1-1 0,-1-1 0,0 1 0,0-1 0,0 0 0,0-1 0,-1 1-1,1-2 1,-1 1 0,1-1 0,-1 0 0,0 0 0,1-1 0,-12-1 0,16 1-355,-1-1 0,1 1 0,0-1 0,1 0 0,-1 0 0,0 0-1,0-1 1,0 1 0,1 0 0,-1-1 0,0 0 0,1 0 0,0 0 0,-1 0 0,1 0 0,-3-4 0,3 3-349,0 0-1,1-1 1,-1 1 0,1 0-1,0-1 1,0 0 0,0 1-1,0-1 1,1 1 0,0-1 0,-1 0-1,1 1 1,1-1 0,-1 0-1,0 1 1,1-1 0,1-4-1,-1 5 174,0 1 0,1-1 0,-1 0 0,1 1 0,0-1-1,-1 1 1,1-1 0,0 1 0,1 0 0,-1 0 0,0 0-1,1 0 1,-1 0 0,1 0 0,-1 1 0,1-1 0,0 1 0,0 0-1,0-1 1,0 1 0,-1 1 0,1-1 0,1 0 0,5 0-1,10-1-534,1 0 1,32 1-1,-41 1 681,80 1 239,-45 0 2214,0-1 4437,-44 0-6379,0 0 0,0 0-1,0 0 1,0-1-1,0 1 1,0-1-1,0 0 1,0 1-1,0-1 1,0 0-1,0 0 1,-1 0-1,1 0 1,0-1 0,-1 1-1,1 0 1,-1-1-1,1 1 1,-1-1-1,0 1 1,0-1-1,1 0 1,-1 1-1,0-1 1,-1 0-1,2-2 1,0-2 58,0-1 0,0 1 0,0 0 0,-1-1 0,0 1 0,-1-1 0,1-7 0,-3 14-382,1 1-1,0-1 0,-1 1 1,1-1-1,0 1 0,-1 0 1,1 0-1,0-1 0,0 1 1,-1 0-1,1 0 0,0 0 1,0 0-1,0 1 0,-1 1 1,-2 5-12,0 1 0,1-1 0,0 1 0,1 0 0,0 0 0,0 0 0,1 0 0,0 0 0,0 16 0,1-22-18,0-1-1,0 0 0,0 0 1,0 0-1,1 0 0,-1 0 1,0 0-1,1 0 0,0 0 1,-1 0-1,1 0 0,0 0 1,0 0-1,0 0 0,0 0 1,1-1-1,-1 1 0,0 0 1,1-1-1,-1 1 0,1-1 1,-1 1-1,1-1 0,0 0 1,0 0-1,-1 0 0,1 0 1,0 0-1,0 0 0,0 0 1,0-1-1,0 1 0,0-1 1,0 1-1,0-1 0,1 0 1,-1 0-1,0 0 0,0 0 1,0 0-1,0-1 0,0 1 1,0 0-1,0-1 0,0 0 1,4-1-1,-3 1 38,0 0 0,-1-1 0,1 1 0,0-1 0,0 0 0,-1 1 0,1-1 0,-1 0 0,0-1 0,1 1 0,-1 0 0,0-1 0,0 1 0,-1-1 0,1 0 0,0 1 0,-1-1 0,0 0 0,0 0 0,0 0 0,0 0 0,0 0 0,0-5 0,2-8 55,-1 0-1,-1 0 1,0-21-1,-2 25-37,1-5 124,0 13-92,-1 0 0,1 0 0,0 0 0,0 1 0,1-1 0,-1 0 0,1 0 1,0 1-1,0-1 0,2-6 0,-1 8-54,0 1 1,0-1-1,0 1 1,0 0-1,0-1 0,0 1 1,0 0-1,1 0 1,-1 0-1,0 1 0,1-1 1,-1 0-1,0 1 1,1 0-1,-1-1 0,1 1 1,-1 0-1,0 0 1,1 0-1,2 1 0,88 0 103,-46-1-2302,-1 0-6393,-50 0 2480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53.157"/>
    </inkml:context>
    <inkml:brush xml:id="br0">
      <inkml:brushProperty name="width" value="0.025" units="cm"/>
      <inkml:brushProperty name="height" value="0.025" units="cm"/>
    </inkml:brush>
  </inkml:definitions>
  <inkml:trace contextRef="#ctx0" brushRef="#br0">1 11 14862,'0'0'7335,"55"-10"-5894,-18 9-1088,5 1-321,8 0-865,1 0-2594,8 0-6695</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53.634"/>
    </inkml:context>
    <inkml:brush xml:id="br0">
      <inkml:brushProperty name="width" value="0.025" units="cm"/>
      <inkml:brushProperty name="height" value="0.025" units="cm"/>
    </inkml:brush>
  </inkml:definitions>
  <inkml:trace contextRef="#ctx0" brushRef="#br0">124 1 12204,'0'0'8167,"1"9"-6821,3 370 4099,-5-216-5184,-2-147-278,-5-24-364,-6-25-470,-20-56-636,-32-103-309,66 190 1790,-1 0 0,1 0-1,-1-1 1,1 1 0,0 0 0,-1 0-1,1-1 1,0 1 0,1 0 0,-1 0-1,0 0 1,2-5 0,-2 7 2,0-1-1,1 0 1,-1 1-1,1-1 1,-1 1-1,1-1 1,-1 1 0,1-1-1,-1 1 1,1-1-1,-1 1 1,1-1-1,0 1 1,-1 0 0,1-1-1,0 1 1,-1 0-1,1 0 1,0-1-1,0 1 1,-1 0 0,1 0-1,0 0 1,0 0-1,0 0 1,6 1-24,0 0 0,0 0-1,-1 1 1,1 0 0,-1 1 0,10 3 0,-15-5 26,25 10-2292,1-1 1,52 12-1,-28-13-2655</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6:41.855"/>
    </inkml:context>
    <inkml:brush xml:id="br0">
      <inkml:brushProperty name="width" value="0.025" units="cm"/>
      <inkml:brushProperty name="height" value="0.025" units="cm"/>
    </inkml:brush>
  </inkml:definitions>
  <inkml:trace contextRef="#ctx0" brushRef="#br0">1 978 11115,'0'0'976,"10"6"-383,-4-4-471,-1 0-1,1 0 1,0 0 0,-1 0 0,1-1-1,0 0 1,0 0 0,0-1-1,0 1 1,0-1 0,0-1 0,0 1-1,0-1 1,0 0 0,0 0-1,-1-1 1,1 0 0,0 0 0,5-3-1,427-200 3753,-258 117-3440,942-516-39,-1074 576-394,34-25-567,-83 52 490,1 1 1,0 0-1,-1-1 1,1 1-1,0 0 1,-1 0-1,1-1 1,0 1-1,-1 0 1,1 0-1,-1 0 1,1-1 0,-1 1-1,1 0 1,0 0-1,-1 0 1,1 0-1,-1 0 1,1 0-1,-1 0 1,1 0-1,-1 0 1,1 0 0,0 0-1,-1 0 1,1 0-1,-1 0 1,1 0-1,-1 1 1,1-1-1,0 0 1,-1 0-1,1 0 1,-1 1-1,1-1 1,-1 1 0,-110 31-6881,28-7 395</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53.968"/>
    </inkml:context>
    <inkml:brush xml:id="br0">
      <inkml:brushProperty name="width" value="0.025" units="cm"/>
      <inkml:brushProperty name="height" value="0.025" units="cm"/>
    </inkml:brush>
  </inkml:definitions>
  <inkml:trace contextRef="#ctx0" brushRef="#br0">91 100 8264,'0'0'3043,"1"-8"5,-1 3-2458,-1-1-1,1 1 1,-1 0 0,0 0 0,0 0 0,-1 0-1,1 0 1,-4-6 0,4 10-501,1 0 1,-1-1-1,0 1 1,0 0-1,1-1 0,-1 1 1,0 0-1,0 0 1,0 0-1,-1 0 0,1 0 1,0 0-1,0 0 1,0 0-1,-1 0 0,1 1 1,-1-1-1,1 1 1,0-1-1,-1 1 1,1-1-1,-1 1 0,1 0 1,-1-1-1,1 1 1,-1 0-1,1 0 0,-1 0 1,1 0-1,-1 1 1,1-1-1,-1 0 0,1 1 1,-1-1-1,1 1 1,-1-1-1,1 1 0,0 0 1,-1-1-1,0 2 1,-1 0-9,1 0 0,0 0 0,0 1 0,0-1 0,0 1 0,1-1 0,-1 1 0,1-1 0,-1 1 0,1 0 0,0 0 0,0 0 0,0 0 0,1 0 0,-1 0 0,0 5 0,0-6-60,1 0-1,0 0 1,-1 1-1,1-1 1,0 0-1,0 0 1,0 0-1,0 0 1,1 1-1,-1-1 1,1 0-1,-1 0 1,1 0-1,0 0 1,-1 0-1,1 0 1,0 0-1,0 0 1,1 0-1,-1-1 1,0 1-1,1 0 1,-1-1-1,2 3 1,2-2-8,0-1 1,-1 1 0,1-1 0,0 0-1,0 0 1,0 0 0,0 0 0,0-1 0,0 0-1,0 0 1,0-1 0,0 1 0,0-1 0,0 0-1,0 0 1,0-1 0,0 1 0,-1-1 0,1 0-1,0-1 1,-1 1 0,0-1 0,8-5 0,-6 3 5,1 0 1,-1 0 0,-1-1 0,1 0 0,-1 0 0,0 0 0,0-1 0,0 0 0,-1 0 0,0 0 0,-1 0 0,1-1 0,-1 1 0,2-11-1,-7 16-47,-4 7-33,-4 12-4,7-9 87,1-1 1,1 1 0,-1 0 0,2 0 0,-1 0 0,1 0 0,0 0-1,0-1 1,1 1 0,0 0 0,1 0 0,0 0 0,5 13-1,-6-17-142,1-1-1,0 0 1,0 0-1,0 0 1,0 0-1,0 0 1,1-1-1,-1 1 1,1-1-1,0 1 1,-1-1-1,1 0 1,0 0-1,0 0 1,1-1-1,-1 1 1,0-1-1,1 0 1,-1 0-1,0 0 1,1 0-1,-1 0 1,1-1-1,0 1 1,-1-1-1,1 0 1,-1 0-1,1-1 1,0 1-1,-1-1 1,1 1-1,6-4 1,-6 3-593,1-1 0,-1 0 1,0 0-1,1-1 0,-1 1 1,0-1-1,0 0 0,-1 0 1,1 0-1,-1 0 0,6-7 1,16-20-8065</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54.342"/>
    </inkml:context>
    <inkml:brush xml:id="br0">
      <inkml:brushProperty name="width" value="0.025" units="cm"/>
      <inkml:brushProperty name="height" value="0.025" units="cm"/>
    </inkml:brush>
  </inkml:definitions>
  <inkml:trace contextRef="#ctx0" brushRef="#br0">37 1 12396,'-3'8'1879,"-5"19"282,0 0 0,2 0 1,-5 43-1,10-58-1848,1 0 0,0 0 0,4 21 0,-4-30-326,0 0-1,1 0 1,0 0-1,0 0 0,-1 0 1,2 0-1,-1 0 1,0-1-1,1 1 1,-1 0-1,1-1 1,0 1-1,-1-1 1,1 0-1,1 1 0,-1-1 1,0 0-1,0 0 1,1 0-1,-1-1 1,1 1-1,0 0 1,-1-1-1,1 0 1,0 0-1,0 0 0,0 0 1,0 0-1,0 0 1,0-1-1,0 1 1,0-1-1,0 0 1,0 0-1,0 0 1,0-1-1,0 1 1,0-1-1,0 1 0,0-1 1,0 0-1,0 0 1,0 0-1,-1-1 1,1 1-1,0-1 1,-1 1-1,1-1 1,-1 0-1,1 0 0,-1 0 1,0 0-1,2-3 1,5-7-83,-1-1 1,-1 0-1,0 0 0,-1 0 1,0-1-1,-1 0 0,6-26 1,10-82 709,-20 112-356,-8 62-253,-9 103 1416,15-142-1945,1 0-1,1-1 1,0 1 0,1 0-1,0-1 1,1 1 0,0-1-1,1 1 1,8 16 0,1-9-5882</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55.552"/>
    </inkml:context>
    <inkml:brush xml:id="br0">
      <inkml:brushProperty name="width" value="0.025" units="cm"/>
      <inkml:brushProperty name="height" value="0.025" units="cm"/>
    </inkml:brush>
  </inkml:definitions>
  <inkml:trace contextRef="#ctx0" brushRef="#br0">182 147 14318,'0'0'1985,"-11"-8"-330,7 6-1604,-4-4 274,0 1 0,0 1 1,-1-1-1,0 1 0,-16-5 0,22 8-238,0 0-1,0 1 1,0 0 0,0-1 0,0 1-1,1 0 1,-1 0 0,0 0-1,0 1 1,0-1 0,0 1 0,0 0-1,0-1 1,1 1 0,-1 1-1,0-1 1,1 0 0,-1 1 0,1-1-1,-1 1 1,1 0 0,0-1-1,0 1 1,-1 0 0,1 1-1,1-1 1,-1 0 0,-2 3 0,1-1 23,1 1 0,-1-1 0,1 1 0,0-1 0,0 1 0,0 0 1,0 0-1,1 0 0,0 0 0,0 0 0,1 0 0,-1 0 0,1 0 0,0 0 1,0 0-1,1 6 0,0-8-93,0-1 0,0 1 1,0 0-1,0-1 0,0 1 1,1-1-1,-1 1 0,1-1 1,-1 0-1,1 0 0,0 1 1,0-1-1,0 0 0,0-1 1,0 1-1,0 0 0,1-1 0,-1 1 1,1-1-1,-1 0 0,1 1 1,-1-1-1,1 0 0,0-1 1,-1 1-1,1 0 0,0-1 1,0 0-1,4 1 0,-1-1-3,0 0 0,0 0-1,0 0 1,0-1-1,0 0 1,0 0 0,0-1-1,0 1 1,-1-1 0,1 0-1,-1-1 1,1 1 0,-1-1-1,0 0 1,0-1 0,0 1-1,0-1 1,-1 0 0,6-6-1,-3 2-5,0-1-1,-1 0 0,0 0 1,-1 0-1,0-1 1,0 0-1,-1 0 0,-1 0 1,5-17-1,-10 35 114,0 1 0,1 0 0,0 0 0,0 0 0,1 0-1,0 0 1,1 0 0,0 0 0,0 0 0,1-1 0,0 1 0,5 12 0,-5-17-94,0 0 1,0 0 0,1 0 0,-1-1-1,1 1 1,0-1 0,0 1 0,0-1-1,0 0 1,1 0 0,-1-1 0,1 1 0,0-1-1,-1 1 1,1-1 0,0 0 0,1-1-1,-1 1 1,0-1 0,0 0 0,1 0-1,-1 0 1,0 0 0,1-1 0,-1 0 0,1 0-1,4 0 1,-4-1-12,0 0 0,-1 0 0,1 0 1,-1 0-1,1-1 0,-1 1 0,0-1 0,0 0 0,0-1 0,0 1 0,0-1 1,0 0-1,-1 0 0,1 0 0,-1 0 0,0-1 0,0 1 0,0-1 0,0 0 0,4-7 1,-2 3-31,-1 0 0,0-1 1,-1 1-1,0-1 1,0 0-1,-1 1 1,0-1-1,0 0 1,0-17-1,-6 13-230,-5 19 96,-6 18 59,14-22 105,1 0-1,-1 0 0,0 0 1,1 1-1,-1-1 0,1 0 1,-1 0-1,1 0 0,0 1 0,0-1 1,0 0-1,1 0 0,-1 1 1,0-1-1,1 0 0,-1 0 0,1 0 1,0 1-1,0-1 0,0 0 1,0 0-1,0 0 0,0 0 0,0-1 1,1 1-1,-1 0 0,1 0 1,-1-1-1,1 1 0,0-1 0,0 0 1,0 1-1,-1-1 0,4 1 1,-2-1-4,0 0 0,0 0 1,0-1-1,1 1 1,-1-1-1,0 0 0,1 0 1,-1 0-1,0 0 1,0-1-1,1 1 0,-1-1 1,0 0-1,0 0 1,0 0-1,0 0 0,0 0 1,0-1-1,0 0 1,0 1-1,0-1 0,-1 0 1,4-3-1,5-7-83,0 0 0,-1-1 1,8-14-1,0 5-751,-18 26 836,-1-1-1,1 0 0,1 0 1,-1 1-1,1-1 1,-1 0-1,1 0 0,0 0 1,0 0-1,0 0 1,0 0-1,1 0 0,-1 0 1,1 0-1,0-1 1,0 1-1,0-1 0,0 1 1,0-1-1,5 4 0,-2-3 4,0 0-1,0-1 0,0 0 0,0 0 0,0 0 0,1-1 1,-1 0-1,0 0 0,1 0 0,-1-1 0,11 0 0,-10 0-3,0-1-1,-1 0 1,1 0-1,-1-1 0,1 1 1,-1-1-1,1 0 1,-1-1-1,0 1 1,0-1-1,0 0 0,0 0 1,-1-1-1,1 1 1,-1-1-1,0 0 1,0 0-1,0-1 0,-1 1 1,1-1-1,-1 0 1,2-5-1,1 0-4,-1 0 0,0-1-1,0 0 1,-1 0 0,-1 0-1,0-1 1,0 1 0,-1-1 0,0-21-1,-5 29-164,-5 9 84,-5 11 4,2 9 102,1 0-1,1 1 0,1 0 0,1 0 0,1 1 1,-3 41-1,8-53-122,0 1 0,2 0 0,0-1 0,1 1 0,0-1 0,1 1 0,1-1 0,0 0 0,2-1 0,-1 1 0,2-1 0,13 24 0,-15-31-172,-3-5 183,0 1 1,0 0-1,0 0 0,-1 0 1,1 0-1,-1 1 1,1-1-1,-1 0 0,0 1 1,0 3-1,-25-28 474,-10-22 24,-48-79 0,74 100-419,8 21 1,0 1-1,0-1 1,0 1 0,0-1 0,0 0 0,0 1 0,0-1 0,0 1 0,1-1-1,-1 1 1,0 0 0,0-1 0,1 1 0,-1-1 0,0 1 0,1-1 0,-1 1 0,0 0-1,1-1 1,-1 1 0,1 0 0,-1-1 0,0 1 0,2-1 0,2 0 4,0 0 0,0 1 0,0-1 1,0 1-1,0-1 0,0 1 1,8 1-1,2-1-10,32 1-257,64-2-5983,-62 0 362</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56.238"/>
    </inkml:context>
    <inkml:brush xml:id="br0">
      <inkml:brushProperty name="width" value="0.025" units="cm"/>
      <inkml:brushProperty name="height" value="0.025" units="cm"/>
    </inkml:brush>
  </inkml:definitions>
  <inkml:trace contextRef="#ctx0" brushRef="#br0">116 117 9673,'0'0'9027,"-7"-4"-7094,3 2-1730,0 0 1,0 0-1,0 1 1,0-1-1,-1 1 1,1 0-1,0 0 1,-1 1-1,1-1 1,0 1-1,-1 0 1,-6 1-1,9 0-86,0-1 0,-1 1-1,1 0 1,0 0 0,-1 0 0,1 0-1,0 1 1,0-1 0,0 1 0,0-1 0,0 1-1,0-1 1,0 1 0,1 0 0,-1 0-1,1 0 1,-1 0 0,1 0 0,0 1 0,0-1-1,0 0 1,0 0 0,0 1 0,0-1-1,1 1 1,-1-1 0,0 6 0,1-6-75,-1 0-1,1 0 1,0 0 0,0 1 0,0-1 0,0 0 0,0 0-1,0 0 1,0 1 0,1-1 0,-1 0 0,1 0-1,0 0 1,0 0 0,-1 0 0,1 0 0,0 0 0,1 0-1,-1 0 1,0-1 0,1 1 0,-1 0 0,0-1-1,1 1 1,0-1 0,-1 1 0,1-1 0,0 0 0,0 0-1,0 1 1,0-1 0,0-1 0,0 1 0,0 0 0,0 0-1,0-1 1,0 0 0,1 1 0,-1-1 0,0 0-1,0 0 1,0 0 0,3 0 0,3 0-13,1 0-1,-1-1 1,0 0-1,0 0 1,0-1 0,0 0-1,-1 0 1,1-1-1,0 0 1,-1 0 0,8-5-1,-3-1-8,0 0-1,0-1 1,0-1-1,-1 0 1,15-21-1,-21 25-15,0 0 1,0 0-1,-1 0 0,0-1 0,0 1 0,-1-1 0,0 0 0,-1 0 0,1 0 1,-2 0-1,1-1 0,0-8 0,-25 44 183,18-17-51,0 0-1,1 1 1,0-1 0,1 1 0,0-1 0,-2 17-1,5-25-122,-1 0-1,1 0 1,0 0-1,0 0 1,0 0-1,1 0 1,-1 0-1,0 0 0,1 0 1,-1 0-1,1 0 1,0 0-1,-1 0 1,1 0-1,0 0 1,0-1-1,0 1 0,0 0 1,1-1-1,-1 1 1,0-1-1,1 1 1,-1-1-1,1 0 1,0 0-1,-1 1 1,1-1-1,0 0 0,-1 0 1,1-1-1,0 1 1,0 0-1,0-1 1,0 1-1,0-1 1,0 1-1,0-1 0,0 0 1,0 0-1,0 0 1,3 0-1,4 0-132,1 0 0,0-1 0,0 0 0,0 0 0,-1-1 0,1-1-1,-1 1 1,0-2 0,1 1 0,-1-1 0,-1 0 0,1-1 0,-1 0 0,1-1 0,-1 0-1,-1 0 1,1 0 0,-1-1 0,9-11 0,-21 24 218,1 0 0,1 0 0,-1 1 1,1-1-1,0 1 0,0 0 0,1 0 0,0 0 0,-2 8 0,4-13-76,0 1-1,-1-1 0,1 0 0,0 1 0,0-1 0,0 1 0,1-1 0,-1 0 0,0 1 0,1-1 0,0 0 0,-1 1 0,1-1 0,0 0 0,0 0 0,0 0 0,1 0 0,-1 0 0,0 0 0,1 0 0,-1 0 0,1 0 0,0-1 1,0 1-1,-1-1 0,1 1 0,0-1 0,0 0 0,0 0 0,1 1 0,3 0 0,3 0-3,1 0 0,-1 0 0,0-1 1,1 0-1,-1-1 0,1 0 0,-1-1 0,1 0 1,-1 0-1,0-1 0,0 0 0,0-1 0,0 0 1,0 0-1,0-1 0,-1 0 0,1-1 0,13-9 1,-15 10-45,0-1 0,-1 1 1,1-1-1,-1-1 0,0 1 1,-1-1-1,1 0 0,-1-1 1,0 1-1,-1-1 0,1 0 1,-1 0-1,-1 0 0,1-1 1,-1 1-1,-1-1 0,1 0 1,-1 0-1,-1 0 0,1 0 1,-1-14-1,-1 21 21,0 1 0,0-1 0,0 0 0,-1 1 0,1-1 0,0 1 0,-1-1 0,1 1-1,0-1 1,-1 1 0,1-1 0,-1 1 0,1-1 0,-1 1 0,1-1 0,-1 1 0,1 0 0,-1-1 0,1 1 0,-1 0 0,0-1 0,1 1 0,-1 0 0,0 0 0,1 0-1,-1 0 1,1-1 0,-1 1 0,0 0 0,1 0 0,-1 0 0,0 0 0,1 1 0,-1-1 0,0 0 0,1 0 0,-1 0 0,0 0 0,1 1 0,-1-1 0,1 0 0,-1 0 0,1 1-1,-1-1 1,0 1 0,-28 17-29,25-13 76,1 0-1,0-1 1,0 1-1,0 1 1,1-1-1,0 0 1,0 1-1,0-1 1,1 1-1,-1-1 0,1 1 1,1 0-1,-1 0 1,1-1-1,0 1 1,0 0-1,2 7 1,-1-9-32,0 0 0,0 0 0,0 0-1,1-1 1,0 1 0,-1-1 0,1 1 0,1-1 0,-1 0 0,0 0 0,1 0-1,0 0 1,0 0 0,0 0 0,0-1 0,0 0 0,0 1 0,0-1 0,1 0-1,-1 0 1,1-1 0,0 1 0,-1-1 0,1 0 0,5 1 0,3 1-254,-1-1 1,0-1 0,1 0 0,-1 0 0,20-3-1,-26 2-155,-1-1 0,0 0 0,1 0-1,-1 0 1,0-1 0,0 1 0,7-5-1,-9 5-68,0-1-1,0 1 0,0-1 0,0 0 1,0 0-1,0 0 0,0 0 0,-1 0 1,1 0-1,-1 0 0,1-1 0,-1 1 1,2-5-1,5-18-6637</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56.582"/>
    </inkml:context>
    <inkml:brush xml:id="br0">
      <inkml:brushProperty name="width" value="0.025" units="cm"/>
      <inkml:brushProperty name="height" value="0.025" units="cm"/>
    </inkml:brush>
  </inkml:definitions>
  <inkml:trace contextRef="#ctx0" brushRef="#br0">11 0 14574,'0'0'8456,"-11"50"-11339</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57.211"/>
    </inkml:context>
    <inkml:brush xml:id="br0">
      <inkml:brushProperty name="width" value="0.025" units="cm"/>
      <inkml:brushProperty name="height" value="0.025" units="cm"/>
    </inkml:brush>
  </inkml:definitions>
  <inkml:trace contextRef="#ctx0" brushRef="#br0">50 37 16335,'0'0'2846,"-6"14"-1437,-2 1-999,2 0 0,-1 0-1,2 1 1,0 0 0,1 0-1,1 1 1,-2 20 0,5-30-315,-1 0 1,2 0-1,-1-1 1,1 1-1,0 0 0,0-1 1,1 1-1,-1-1 1,1 0-1,5 10 1,-5-13-78,0 0 0,1 0 0,-1-1 0,1 1 0,0 0 0,-1-1 1,1 0-1,0 1 0,0-1 0,1-1 0,-1 1 0,0 0 0,1-1 1,-1 1-1,1-1 0,-1 0 0,1 0 0,0-1 0,-1 1 0,6-1 1,-1 1-12,0 0 0,1-1 0,-1 0 0,0 0 0,0-1 0,0 0 0,0-1 0,0 0 0,0 0 0,-1-1 0,1 0 0,-1 0 0,1 0 0,-1-1 0,0 0 0,0-1 0,-1 0 0,1 0 1,7-8-1,-7 5-18,0 0 1,-1-1-1,0 0 1,0 0-1,-1-1 1,0 1-1,-1-1 1,0 0-1,-1-1 1,0 1-1,0 0 1,-1-1 0,0 0-1,0-12 1,-1 11 64,1-43 27,-2 53-43,0 0 0,0 0 0,0 0 0,0-1-1,0 1 1,-1 0 0,1 0 0,-1 0 0,1-1 0,-1 1 0,0 0 0,0 0-1,0 0 1,0 0 0,0 0 0,-3-3 0,3 6 0,1-1 0,-1 1 1,0-1-1,1 1 0,-1-1 0,1 1 1,-1-1-1,1 1 0,-1 0 0,1-1 1,-1 1-1,1 0 0,-1-1 0,1 1 1,0 0-1,-1 0 0,1 0 0,0-1 0,0 1 1,0 0-1,0 0 0,0 0 0,0-1 1,0 1-1,0 1 0,-5 28-1,5-29 0,-3 21 124,2-1 1,0 0-1,1 1 1,1-1 0,1 0-1,1 0 1,7 29 0,-8-44-257,0-1 0,0 1 0,0 0 0,1-1 0,-1 0 0,1 1 0,1-1 0,-1 0 0,1-1 0,0 1 0,0-1 1,0 1-1,0-1 0,1 0 0,0-1 0,0 1 0,0-1 0,0 0 0,0 0 0,1-1 0,-1 1 0,1-1 0,0 0 1,0-1-1,0 1 0,0-1 0,0-1 0,0 1 0,0-1 0,9 0 0,17-8-4853,-15-6-1347,-1-10-7333</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57.571"/>
    </inkml:context>
    <inkml:brush xml:id="br0">
      <inkml:brushProperty name="width" value="0.025" units="cm"/>
      <inkml:brushProperty name="height" value="0.025" units="cm"/>
    </inkml:brush>
  </inkml:definitions>
  <inkml:trace contextRef="#ctx0" brushRef="#br0">35 0 14253,'0'0'3230,"1"8"-961,-1 28-244,-2 0-1,-1 0 1,-9 42 0,5-32-1187,-4 74 0,11-118-831,0-1 0,0 0 0,0 1 0,0-1 0,0 0 0,0 1 0,0-1 0,0 0 0,1 1 0,-1-1 0,0 0 0,1 1 1,-1-1-1,1 0 0,-1 0 0,1 1 0,0-1 0,-1 0 0,1 0 0,0 0 0,0 0 0,0 0 0,0 0 0,0 0 0,0 0 1,0 0-1,0-1 0,0 1 0,1 0 0,-1-1 0,0 1 0,0-1 0,1 1 0,-1-1 0,0 1 0,1-1 0,-1 0 0,0 0 0,1 0 1,-1 0-1,0 0 0,3 0 0,0-1 13,0 0 1,0 0-1,1 0 1,-1 0-1,0-1 1,0 0 0,0 0-1,-1 0 1,1 0-1,0-1 1,-1 1-1,5-5 1,3-5-12,-1 0 0,0-1 0,0 0 0,-2-1 0,1 0 0,-2 0 0,8-20 0,0-7-886,14-62 0,-26 90-476,-4 10-1947,-1 9-1677,-5 9-2118</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58.660"/>
    </inkml:context>
    <inkml:brush xml:id="br0">
      <inkml:brushProperty name="width" value="0.025" units="cm"/>
      <inkml:brushProperty name="height" value="0.025" units="cm"/>
    </inkml:brush>
  </inkml:definitions>
  <inkml:trace contextRef="#ctx0" brushRef="#br0">0 292 16015,'0'0'6470,"8"-8"-4003,14-12-1437,-2 0-426,46-35 1,-60 51-602,0 0 1,-1 0 0,2 1 0,-1 0-1,0 0 1,0 0 0,1 1 0,0 0 0,-1 0-1,1 1 1,0 0 0,0 0 0,0 0-1,9 1 1,-14 1-11,1-1 0,-1 1 0,0-1 0,0 1 0,0 0 0,0 0 0,0 0 0,0 0 0,0 0 0,-1 0 1,1 0-1,0 1 0,0-1 0,-1 1 0,1-1 0,-1 1 0,0 0 0,1 0 0,-1-1 0,0 1 0,0 0 0,0 0 0,0 0 0,1 3 0,1 5 10,-1 0 0,1 0 0,0 21-1,2 3 311,-4-118 2146,1 28-2868,-2 54 353,0 1 0,0-1 0,0 0 0,0 1 1,0-1-1,0 0 0,0 1 0,0-1 0,1 0 1,-1 1-1,1-1 0,-1 1 0,1-1 1,0 0-1,-1 1 0,1-1 0,0 1 0,0 0 1,0-1-1,0 1 0,0 0 0,1 0 0,-1-1 1,0 1-1,2-1 0,2 1-320,-1 0 0,0 0 0,1 0-1,0 1 1,-1-1 0,1 1 0,-1 0 0,7 1-1,-6-1 137,112 14-6423,-86-9 4531,1-1 1,56 0-1,-85-4 2419,0-1 0,0 1 0,0-1 0,-1 0 0,1 0 0,0 0 0,-1 0 0,1-1 0,-1 1 0,1-1 0,-1 0 0,0 0 0,1 1 0,-1-1 0,0-1 0,0 1 0,-1 0 0,1 0 0,0-1 0,-1 1 0,1-1 0,-1 1 1,0-1-1,1-4 0,-1 6-116,0-1 0,-1 0 1,1 1-1,-1-1 0,1 0 1,-1 0-1,0 1 0,0-1 1,0 0-1,0 0 0,0 1 1,0-1-1,-1 0 0,1 0 1,0 1-1,-1-1 0,0 0 1,1 1-1,-1-1 0,0 0 1,0 1-1,0-1 0,0 1 1,0-1-1,0 1 0,0 0 1,0 0-1,0-1 1,-1 1-1,1 0 0,-1 0 1,1 0-1,-1 0 0,1 0 1,-1 1-1,1-1 0,-1 0 1,0 1-1,-3-1 0,-1 0-143,0 0 0,0 1 0,-1-1 0,1 2 0,0-1 0,0 1 0,0 0 0,0 0 0,-1 0 0,2 1 0,-1 0 0,0 0 0,0 1 0,1 0-1,-1 0 1,1 0 0,0 0 0,0 1 0,0 0 0,0 0 0,1 0 0,-8 10 0,6-7 46,0 0 1,1 0-1,0 0 0,0 1 0,1-1 1,0 1-1,1 0 0,-1 0 0,2 1 1,-1-1-1,1 1 0,0-1 1,1 1-1,0 0 0,0 16 0,1-23-68,1 0 0,-1 0-1,0 1 1,1-1-1,0 0 1,-1 0 0,1 0-1,0 0 1,0 0 0,0 0-1,1-1 1,-1 1-1,0 0 1,1 0 0,-1-1-1,1 1 1,-1-1 0,1 1-1,0-1 1,0 0-1,2 2 1,1-1 11,-1 0-1,1 0 1,0 0-1,0-1 1,1 0 0,-1 0-1,0 0 1,10 0-1,-5-1-14,1 0 0,0-1-1,-1 0 1,1-1 0,-1 0 0,1-1-1,-1 0 1,15-7 0,-14 4-15,1-2 1,-1 0 0,0 0-1,-1-1 1,0 0-1,0-1 1,-1 0 0,-1-1-1,1 0 1,-2 0 0,0-1-1,0 1 1,-1-2 0,0 1-1,-1-1 1,0 0-1,-1 0 1,2-15 0,-6 28 11,1-1 1,-1 1-1,0-1 1,0 0-1,0 1 1,1-1-1,-1 1 1,0-1-1,0 1 1,0-1-1,0 1 1,0-1-1,0 0 1,0 1-1,0-1 1,-1 1-1,1-1 1,0 1-1,0-1 1,0 1-1,-1-1 1,1 1-1,0-1 1,0 1-1,-1-1 1,1 1-1,0-1 1,-1 1 0,-11 7 23,-11 27 42,18-22 80,1 0 0,0 1 0,1-1-1,0 1 1,1 0 0,0 0-1,1 0 1,1 0 0,1 19-1,-1-31-134,0 0-1,0 1 1,1-1-1,-1 0 1,0 0-1,1 1 1,-1-1-1,1 0 1,-1 0-1,1 0 1,-1 1-1,1-1 1,0 0-1,0 0 1,0 0-1,0 0 1,-1 0-1,1 0 1,0-1-1,0 1 1,1 0-1,-1 0 1,0-1-1,0 1 1,2 0-1,-1 0 9,1-1 0,0 1 0,-1-1 0,1 0 0,0 0 0,0 0 0,-1 0 0,1-1 0,0 1 0,-1-1 0,5-1-1,1 0 14,0-1-1,0-1 0,-1 1 1,0-1-1,1-1 0,-1 1 1,7-7-1,-2-1-22,-1-1-1,0 0 1,-1-1 0,15-25-1,-20 29-49,0 1 0,-1 0 0,0-1-1,0 0 1,-1 0 0,-1 0 0,1 0-1,1-21 1,-27 70-321,19-30 424,1 0 0,0 1-1,1-1 1,0 0 0,0 1-1,0 13 1,1-21-49,1 0 0,0 0 0,0 0 1,0 0-1,0 0 0,0 0 0,0 0 0,1 0 0,-1 0 1,1 0-1,-1 0 0,1 0 0,0 0 0,0 0 1,0 0-1,0-1 0,0 1 0,0 0 0,0-1 1,1 1-1,-1-1 0,1 1 0,-1-1 0,1 0 0,-1 1 1,1-1-1,0 0 0,0 0 0,0 0 0,-1 0 1,1-1-1,0 1 0,0 0 0,0-1 0,0 1 0,2-1 1,6 0-98,-1-1 0,0 0 1,0-1-1,1 1 0,-1-2 0,0 1 1,-1-2-1,1 1 0,0-1 0,-1 0 1,0-1-1,0 0 0,0 0 1,10-10-1,-4 5-24,1 1 1,29-15 0,-43 24 138,-1 0 0,1-1 0,-1 1 0,1 0 0,-1 0 0,1 0 1,0 0-1,-1 0 0,1 0 0,-1 0 0,1 0 0,-1 0 1,1 0-1,-1 0 0,1 0 0,-1 0 0,1 1 0,-1-1 1,1 0-1,-1 0 0,1 1 0,-1-1 0,1 0 0,-1 0 1,1 1-1,-1-1 0,0 1 0,1-1 0,-1 0 0,0 1 0,1-1 1,-1 1-1,0-1 0,1 1 0,-1-1 0,0 1 0,0-1 1,0 1-1,1 0 0,6 31 354,-7-28-342,1-1 0,0 1 0,-1 0 0,1 0 1,1 0-1,-1-1 0,0 1 0,3 3 0,-1-4-30,0 0 0,0-1 0,1 0 1,-1 0-1,1 0 0,-1 0 0,1 0 0,-1-1 0,1 0 0,0 1 0,0-1 0,0-1 0,0 1 0,0-1 0,0 1 0,0-1 0,0 0 0,0 0 0,0-1 0,-1 1 0,1-1 0,6-2 0,6-1-128,-1 0 0,0-1 0,0-1-1,15-8 1,-6 1-89,-18 9 182,0 0 0,0 0-1,1 1 1,-1 0 0,1 1 0,0-1 0,9-1 0,-15 5 43,0 0 0,0 0 1,-1 1-1,1-1 0,0 0 0,-1 0 0,1 0 0,-1 1 0,1-1 0,-1 0 0,0 1 0,1-1 0,-1 0 0,0 1 0,0-1 0,0 0 0,0 1 0,0-1 0,0 0 0,0 1 1,-1 1-1,-2 35 216,1 13 527,1-42-2607,1-32-9727</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59.006"/>
    </inkml:context>
    <inkml:brush xml:id="br0">
      <inkml:brushProperty name="width" value="0.025" units="cm"/>
      <inkml:brushProperty name="height" value="0.025" units="cm"/>
    </inkml:brush>
  </inkml:definitions>
  <inkml:trace contextRef="#ctx0" brushRef="#br0">6 0 16047,'-6'7'1922,"6"2"-577,0 2-512,16-1-481,6 0-1184,-1-1-2852,2-1-4708</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59.336"/>
    </inkml:context>
    <inkml:brush xml:id="br0">
      <inkml:brushProperty name="width" value="0.025" units="cm"/>
      <inkml:brushProperty name="height" value="0.025" units="cm"/>
    </inkml:brush>
  </inkml:definitions>
  <inkml:trace contextRef="#ctx0" brushRef="#br0">38 164 16848,'0'0'3683,"10"-1"-1846,10-2-1401,0 0 0,0-2 0,-1 0 0,0-1-1,20-10 1,-27 11-349,0-1 0,0 0 1,-1-1-1,0 0 0,0 0 0,0-2 0,-1 1 0,0-1 0,12-15 0,-21 23-12,0 0 1,-1 0 0,1 0-1,0 0 1,-1 0-1,1 0 1,-1 0 0,1 0-1,-1 0 1,1 0-1,-1 0 1,0 0 0,1-1-1,-1 1 1,0 0 0,0 0-1,0 0 1,0 0-1,0-1 1,0 1 0,0-1-1,-1 1-25,1 0 0,-1 1 0,1-1 0,-1 0 0,0 1 0,1-1 0,-1 0 0,0 1 0,0-1 0,1 1-1,-1-1 1,0 1 0,0 0 0,0-1 0,1 1 0,-1 0 0,0-1 0,0 1 0,0 0 0,-1 0 0,-4-1 19,0 1 1,-1 0-1,1 0 0,0 1 1,0-1-1,-11 4 0,1 3 38,0 0-1,0 1 0,0 1 0,1 0 0,0 1 0,1 1 0,0 1 1,1-1-1,0 2 0,1 0 0,0 1 0,1 0 0,1 0 0,0 1 1,1 0-1,-12 28 0,19-38-49,0-1 1,1 1-1,-1 0 1,1 1 0,0-1-1,0 0 1,1 0-1,-1 0 1,1 1-1,0-1 1,1 0-1,-1 0 1,1 0-1,2 8 1,-2-10-43,1-1 1,-1 1-1,1-1 0,0 1 0,-1-1 1,1 1-1,1-1 0,-1 0 0,0 0 1,0 0-1,1 0 0,-1-1 0,1 1 1,0-1-1,-1 1 0,1-1 0,0 0 1,0 0-1,0 0 0,0 0 0,0-1 1,0 1-1,0-1 0,0 0 0,3 0 1,7 1-217,0-1 1,0 0-1,0-1 1,0 0-1,0-1 1,0-1-1,0 0 1,23-9-1,-21 5-1679,0 0 0,0-1-1,23-18 1,2-6-8290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6:42.201"/>
    </inkml:context>
    <inkml:brush xml:id="br0">
      <inkml:brushProperty name="width" value="0.025" units="cm"/>
      <inkml:brushProperty name="height" value="0.025" units="cm"/>
    </inkml:brush>
  </inkml:definitions>
  <inkml:trace contextRef="#ctx0" brushRef="#br0">874 1 6182,'-116'20'5162,"113"-18"-4954,0 0-1,0 1 1,0-1-1,0 1 1,1-1 0,-1 1-1,1 0 1,0 0-1,0 0 1,0 0-1,0 0 1,0 0 0,1 1-1,-1-1 1,-1 7-1,-6 11 385,-22 28-29,-2-2-1,-2 0 1,-65 66-1,-138 112-354,220-209-114,-226 188 915,232-191-929,18-9-101,28-11-83,-28 5 106,150-42 155,137-32-31,122 22-1259,-201 30-4012,-66 5-2286</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6:59.839"/>
    </inkml:context>
    <inkml:brush xml:id="br0">
      <inkml:brushProperty name="width" value="0.025" units="cm"/>
      <inkml:brushProperty name="height" value="0.025" units="cm"/>
    </inkml:brush>
  </inkml:definitions>
  <inkml:trace contextRef="#ctx0" brushRef="#br0">0 156 11082,'0'0'9375,"16"-1"-8564,49 3-142,111 18 0,-14 0-240,807-6 137,-444-54-576,-387 21-57,236-64 0,-374 83 63,30-9-678,-1 0 0,42-21 0,-60 22-493,-10 8 1078,-1 0 1,0 0-1,0 0 1,0-1-1,0 1 1,1 0-1,-1 0 1,0 0 0,0 0-1,0 0 1,0-1-1,0 1 1,1 0-1,-1 0 1,0 0-1,0-1 1,0 1-1,0 0 1,0 0 0,0 0-1,0-1 1,0 1-1,0 0 1,0 0-1,0 0 1,0-1-1,0 1 1,0 0 0,0 0-1,0 0 1,0-1-1,0 1 1,0 0-1,0 0 1,0 0-1,0-1 1,0 1-1,-1 0 1,1 0 0,0 0-1,0 0 1,0-1-1,0 1 1,0 0-1,-1 0 1,1 0-1,0 0 1,0 0 0,0-1-1,0 1 1,-1 0-1,1 0 1,0 0-1,0 0 1,0 0-1,-1 0 1,-15-3-4709</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5:45.617"/>
    </inkml:context>
    <inkml:brush xml:id="br0">
      <inkml:brushProperty name="width" value="0.025" units="cm"/>
      <inkml:brushProperty name="height" value="0.025" units="cm"/>
    </inkml:brush>
  </inkml:definitions>
  <inkml:trace contextRef="#ctx0" brushRef="#br0">36 1 10730,'0'0'11403,"-28"51"-11339,23-35-64,3 1-897,2-4-2050,0-5-3042</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5:45.979"/>
    </inkml:context>
    <inkml:brush xml:id="br0">
      <inkml:brushProperty name="width" value="0.025" units="cm"/>
      <inkml:brushProperty name="height" value="0.025" units="cm"/>
    </inkml:brush>
  </inkml:definitions>
  <inkml:trace contextRef="#ctx0" brushRef="#br0">21 1 11435,'0'0'4324,"-21"60"-2306,21-46-1281,0-2-641,0-3-225,6-3-1344,4-2-2082,1-2-1730</inkml:trace>
  <inkml:trace contextRef="#ctx0" brushRef="#br0" timeOffset="1">59 240 8072,'0'0'2658,"0"48"-2145,0-28 480,0-3-481,0-3-480,5-5-1730,-2-3-3202</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5:46.340"/>
    </inkml:context>
    <inkml:brush xml:id="br0">
      <inkml:brushProperty name="width" value="0.025" units="cm"/>
      <inkml:brushProperty name="height" value="0.025" units="cm"/>
    </inkml:brush>
  </inkml:definitions>
  <inkml:trace contextRef="#ctx0" brushRef="#br0">0 1 9161,'0'0'2466</inkml:trace>
  <inkml:trace contextRef="#ctx0" brushRef="#br0" timeOffset="1">36 111 8680,'0'0'2691,"0"47"-2371,1-38-480,-1-3-1858,4-4-2787</inkml:trace>
  <inkml:trace contextRef="#ctx0" brushRef="#br0" timeOffset="2">52 230 9321,'0'0'4484,"23"38"-13452</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7:06.893"/>
    </inkml:context>
    <inkml:brush xml:id="br0">
      <inkml:brushProperty name="width" value="0.025" units="cm"/>
      <inkml:brushProperty name="height" value="0.025" units="cm"/>
    </inkml:brush>
  </inkml:definitions>
  <inkml:trace contextRef="#ctx0" brushRef="#br0">9 1626 3011,'0'0'167,"-1"0"1,1-1-1,-1 1 1,0-1-1,1 1 0,-1-1 1,1 1-1,-1-1 1,1 1-1,0-1 1,-1 0-1,1 1 0,-1-1 1,1 1-1,0-1 1,0 0-1,-1 1 1,1-1-1,0 0 1,0 0-1,0 1 0,0-1 1,0 0-1,0 1 1,0-1-1,0 0 1,0 0-1,0 1 0,0-1 1,0 0-1,1 1 1,-1-1-1,0 0 1,0 1-1,1-1 0,-1 0 1,0 1-1,1-1 1,-1 1-1,1-1 1,-1 1-1,1-1 0,-1 1 1,1-1-1,-1 1 1,1-1-1,0 0 1,15-1 630,2 2-760,-12 1-31,0-1-1,0 1 0,0-1 1,0 0-1,0-1 0,0 1 1,0-1-1,0 0 0,0-1 1,-1 0-1,1 0 1,0 0-1,-1 0 0,1-1 1,-1 0-1,0 0 0,0 0 1,0-1-1,8-7 0,-4-1 5,1 1 0,0 0 1,1 0-1,1 1 0,-1 1 0,1 0 0,1 0 0,0 1 0,0 1 0,1 0 0,-1 1 0,2 0 0,26-6 0,-29 8-62,1 0 0,0-1-1,-1 0 1,21-13 0,-25 12-48,0 1 1,1 1-1,0-1 1,0 2-1,0-1 1,0 1-1,0 0 1,1 1-1,-1 0 1,16 0-1,-20 1 120,0 0-1,0 0 1,0-1-1,0 1 1,-1-1-1,1 0 1,0 0-1,-1-1 1,0 1-1,1-1 0,-1 0 1,0 0-1,0 0 1,4-5-1,-4 3-15,1 1 0,-1 0-1,1 1 1,0-1-1,1 1 1,-1 0 0,1 0-1,-1 0 1,1 1-1,6-2 1,20 0 64,-26 4-120,-1 0-1,0-1 1,0 0 0,0 0-1,0 0 1,0 0 0,0-1 0,0 1-1,0-1 1,-1-1 0,1 1-1,0-1 1,-1 0 0,0 0 0,0 0-1,0 0 1,6-7 0,5-8-9,-10 11 45,1 0 0,-1 0-1,2 1 1,-1 0 0,10-8 0,-15 13 14,1 0 0,-1 1 1,1-1-1,-1 0 0,1 0 0,0 1 0,-1-1 1,1 1-1,0-1 0,0 1 0,-1 0 1,1 0-1,0 0 0,0 0 0,-1 0 1,1 0-1,0 0 0,0 0 0,-1 1 1,1-1-1,0 1 0,-1-1 0,1 1 0,-1 0 1,1 0-1,0 0 0,-1-1 0,0 1 1,1 1-1,-1-1 0,0 0 0,2 2 1,-1-1 2,0 1 0,1-1 0,-1 0 0,1 0 0,-1 0 0,1-1 1,-1 1-1,1 0 0,0-1 0,0 0 0,0 0 0,0 0 0,0 0 1,0 0-1,0 0 0,0-1 0,0 1 0,0-1 0,0 0 0,4 0 0,-3-2-48,-1 1-1,1 0 1,-1-1-1,1 0 0,-1 0 1,0 0-1,0 0 1,0 0-1,0 0 0,0-1 1,0 0-1,-1 1 1,1-1-1,-1 0 0,0 0 1,3-5-1,9-17-205,-11 19 208,0 0 0,0 0 0,1 1-1,-1-1 1,1 1 0,0 0 0,1 0 0,-1 0-1,7-5 1,-8 9 102,1 0 0,-1 0 0,0 0 0,0 0 0,1 1 0,-1-1 0,1 1 0,-1 0 0,1 0 0,4 1 0,-4-1 10,0 0 0,0 0 0,0 0 0,0 0 0,0 0 1,0-1-1,0 0 0,0 0 0,5-2 0,0-3-32,0 0 0,0 0 0,0-1 0,-1 0 1,0-1-1,-1 0 0,0 0 0,9-13 0,26-27-105,-42 47 71,1 0 1,0 1-1,-1-1 1,1 1-1,0-1 1,0 1-1,0-1 0,-1 1 1,1-1-1,0 1 1,0 0-1,0-1 1,0 1-1,0 0 0,0 0 1,0 0-1,0 0 1,-1 0-1,1 0 1,0 0-1,0 0 0,0 0 1,0 0-1,0 0 1,0 1-1,0-1 1,0 0-1,0 1 0,-1-1 1,1 1-1,0-1 1,0 0-1,0 1 1,-1 0-1,1-1 0,0 1 1,-1 0-1,1-1 1,-1 1-1,1 0 1,0-1-1,0 3 0,0-2-1,-1 0 0,1 0 0,0 0-1,0 0 1,0 0 0,0 0 0,0 0-1,0-1 1,0 1 0,0 0 0,0-1-1,0 1 1,1 0 0,-1-1 0,0 1-1,0-1 1,1 0 0,-1 1 0,0-1-1,1 0 1,-1 0 0,0 0 0,1 0-1,-1 0 1,0 0 0,1 0-1,-1-1 1,0 1 0,0 0 0,1-1-1,1 0 1,3-3 6,-1-1 0,1 1 0,-1-1 0,0 0 0,-1 0 0,1-1 0,-1 1 0,0-1 0,0 0 0,-1 0 0,5-11 0,-5 10-38,0 0 0,0 1 0,1-1 0,0 1 0,1 0 1,-1 0-1,1 0 0,0 1 0,1 0 0,8-7 0,-12 11 6,1 0 1,-1 0-1,1 0 0,-1 0 1,0 1-1,1-1 0,-1 1 0,1-1 1,0 1-1,-1 0 0,1 0 1,3 1-1,-4-1-2,0 1-1,0-1 1,0 0 0,-1 0-1,1 0 1,0 0 0,0 0 0,0 0-1,0-1 1,-1 1 0,1 0-1,0-1 1,0 0 0,0 1-1,-1-1 1,1 0 0,-1 0-1,1 0 1,0 0 0,-1 0 0,0 0-1,1-1 1,-1 1 0,2-2-1,50-77 436,-34 49-348,40-48 1,-47 63-275,-1-1 0,0 0 1,-1-1-1,-1 1 0,8-23 1,-10 23 174,1 0 0,0 0 0,1 0 0,1 1 0,21-26 0,-23 32 91,0 0 0,-1-1 0,0 0 0,-1 0 0,0 0 1,-1-1-1,6-17 0,-1-4-12,9-54-1,-17 18-1987,-2 41 101,0 4-716</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7:07.238"/>
    </inkml:context>
    <inkml:brush xml:id="br0">
      <inkml:brushProperty name="width" value="0.025" units="cm"/>
      <inkml:brushProperty name="height" value="0.025" units="cm"/>
    </inkml:brush>
  </inkml:definitions>
  <inkml:trace contextRef="#ctx0" brushRef="#br0">0 254 4292,'0'-21'1602,"0"3"-642,0 1 130,0-4-450,0-1-448,0-3-128,0-2 64,5 0 193,2 2-193,-1 4-32,3 4 96,-4 8-128,0 6-64</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47:07.898"/>
    </inkml:context>
    <inkml:brush xml:id="br0">
      <inkml:brushProperty name="width" value="0.025" units="cm"/>
      <inkml:brushProperty name="height" value="0.025" units="cm"/>
    </inkml:brush>
  </inkml:definitions>
  <inkml:trace contextRef="#ctx0" brushRef="#br0">1113 338 6566,'-12'-2'3625,"-20"-1"-3195,-1 0 0,1 2 0,-1 2 0,1 1 1,-1 1-1,-33 8 0,-103 20 946,99-20-1020,1 3 0,-114 37-1,162-43-328,1 1-1,-1 1 0,1 1 1,1 1-1,0 0 1,1 1-1,0 1 0,1 1 1,1 1-1,0 0 1,1 1-1,-21 30 0,22-23-8,2 1 0,0 0 0,1 0 0,2 1-1,0 1 1,2 0 0,1 0 0,1 0-1,1 0 1,2 1 0,1 0 0,1-1-1,1 1 1,1-1 0,11 50 0,-5-43-2,0-1 0,2 0 1,2-1-1,1 0 0,1-1 1,2-1-1,1 0 0,1-1 1,2-1-1,1-1 0,1 0 1,36 33-1,-36-42-53,1-1 1,1 0-1,1-2 0,0-1 1,1-1-1,0-1 0,1-1 1,0-1-1,1-2 0,0-1 1,0-1-1,45 4 0,-40-8-4,-1-1-1,0-2 0,0-1 1,0-1-1,0-2 0,-1-1 1,1-1-1,-1-2 0,-1-1 0,0-2 1,32-16-1,-18 2 46,-2-1 0,-1-3 0,-1-1 1,-1-1-1,-2-3 0,-1-1 0,-2-1 0,-2-2 0,-1-2 1,-3 0-1,26-50 0,-25 38 447,-4-1 0,-1-2 0,-3 0 0,-3-1-1,-2-1 1,-2-1 0,-4 0 0,-1-1 0,-1-62 0,-7 98-308,-2 0 0,-1-1 0,0 1 0,-2 0 0,-1 0 0,-1 1 1,-1 0-1,-1 0 0,-12-25 0,10 30-128,0 1 0,0 0 0,-2 1 0,0 1 0,-1 0 0,0 0 1,-1 1-1,-1 1 0,0 1 0,-1 0 0,-29-17 0,21 17-139,-2 0 0,1 2-1,-2 0 1,1 2 0,-1 1-1,0 1 1,-1 2 0,1 0-1,-1 2 1,0 1 0,-46 4 0,49-1-454,1 1 1,0 2 0,0 0 0,1 1 0,0 2 0,0 0-1,0 1 1,1 2 0,0 0 0,1 1 0,1 1 0,0 1 0,-29 27-1,0 9-4610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19:57.594"/>
    </inkml:context>
    <inkml:brush xml:id="br0">
      <inkml:brushProperty name="width" value="0.025" units="cm"/>
      <inkml:brushProperty name="height" value="0.025" units="cm"/>
    </inkml:brush>
  </inkml:definitions>
  <inkml:trace contextRef="#ctx0" brushRef="#br0">137 0 4740,'0'0'12642,"-2"10"-12477,-6 50 430,1 91-1,3-36-42,-5 93 164,-7 84 527,-21 277-838,19-341-368,-17 154 44,40-391-7427,-2-9 1987</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19:58.397"/>
    </inkml:context>
    <inkml:brush xml:id="br0">
      <inkml:brushProperty name="width" value="0.025" units="cm"/>
      <inkml:brushProperty name="height" value="0.025" units="cm"/>
    </inkml:brush>
  </inkml:definitions>
  <inkml:trace contextRef="#ctx0" brushRef="#br0">1 174 10282,'0'0'1142,"12"1"-346,282 11 2611,-37-2-3307,43-2-688,-240-10 715,-1-2 0,1-4 0,58-14 0,40-22 1159,-94 24-458,1 2 1,0 4 0,1 2-1,84-4 1,102 15-739,235-8 194,-404 9 160,-19 2-1510,-22-5-4606,-41 3 5422,0-1 1,-1 1 0,1-1-1,0 1 1,-1-1 0,1 1 0,0-1-1,-1 1 1,1-1 0,-1 0-1,1 1 1,-1-1 0,0 0-1,1 1 1,-1-1 0,0 0 0,1 0-1,-1 1 1,0-1 0,0 0-1,1 0 1,-1 1 0,0-1 0,0-2-1,0 1-511,4-11-1700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19:58.744"/>
    </inkml:context>
    <inkml:brush xml:id="br0">
      <inkml:brushProperty name="width" value="0.025" units="cm"/>
      <inkml:brushProperty name="height" value="0.025" units="cm"/>
    </inkml:brush>
  </inkml:definitions>
  <inkml:trace contextRef="#ctx0" brushRef="#br0">41 28 6534,'0'0'5824,"-8"-5"-3768,-25-18 106,63 37-609,1-2 1,48 13 0,53 20-1619,-129-44 75,-1-1 1,1 1-1,0 0 1,-1 0-1,1 1 0,0-1 1,-1 0-1,0 1 0,1 0 1,-1-1-1,0 1 0,0 0 1,0 0-1,0 0 1,0 1-1,0-1 0,-1 0 1,1 1-1,-1-1 0,0 1 1,1-1-1,-1 1 1,0 0-1,-1-1 0,1 1 1,0 0-1,-1 0 0,1 0 1,-1-1-1,0 1 1,0 0-1,0 0 0,-1 0 1,1 0-1,-1-1 0,1 1 1,-1 0-1,0 0 0,0-1 1,-2 5-1,-3 4 149,-1 0 0,0 0 0,0-1 0,-1 0 0,0 0 1,-1-1-1,-18 15 0,23-21-189,-29 25-737,-61 40-1,78-62-2701,-3-5-2740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6:42.925"/>
    </inkml:context>
    <inkml:brush xml:id="br0">
      <inkml:brushProperty name="width" value="0.025" units="cm"/>
      <inkml:brushProperty name="height" value="0.025" units="cm"/>
    </inkml:brush>
  </inkml:definitions>
  <inkml:trace contextRef="#ctx0" brushRef="#br0">19 0 5349,'0'0'14254,"-3"10"-13683,-2 12-508,1 0 1,1 1-1,1-1 0,0 1 1,2 0-1,1-1 1,1 1-1,0-1 0,2 1 1,1-1-1,0 0 0,2 0 1,1-1-1,0 0 1,19 34-1,-22-47-3262,-9-14-2912,-3-2 4894,-14-17-3839</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19:59.384"/>
    </inkml:context>
    <inkml:brush xml:id="br0">
      <inkml:brushProperty name="width" value="0.025" units="cm"/>
      <inkml:brushProperty name="height" value="0.025" units="cm"/>
    </inkml:brush>
  </inkml:definitions>
  <inkml:trace contextRef="#ctx0" brushRef="#br0">0 347 7239,'0'0'5957,"9"-5"-4697,32-21-242,-1-2-1,63-56 0,73-85-193,-142 136-610,-34 33-219,0-1 0,0 1 0,1 0 0,-1 0 0,0 0 0,1 0 0,-1 0 0,0 0 0,1 0 0,-1 0 0,0 0 0,1 0 0,-1 0 0,0 0 0,1 0 0,-1 0 0,0 0 0,1 0 0,-1 0 0,0 0 0,0 0 0,1 0 0,-1 1 0,0-1 0,1 0 0,-1 0 0,0 0 0,0 1 0,1-1 0,-1 0 0,0 0 0,0 1 0,0-1 0,1 0 0,-1 0 0,0 1 0,0-1 0,0 0 0,0 1 0,0-1 0,1 0 0,-1 0 0,0 1 0,0-1 0,0 0 0,0 1 0,0-1 0,0 0 0,0 1 0,0-1 0,0 0 0,0 1 0,0-1 0,-1 0 0,1 1 0,5 32 192,-3-17-126,3 6 28,1-1 0,0 0 0,2 0 1,14 28-1,-16-39-349,0 0-1,1 0 1,15 18-1,-16-22-420,-1-1 1,1 0-1,1 0 1,-1 0-1,1-1 0,12 7 1,5-3-4851</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0:00.267"/>
    </inkml:context>
    <inkml:brush xml:id="br0">
      <inkml:brushProperty name="width" value="0.025" units="cm"/>
      <inkml:brushProperty name="height" value="0.025" units="cm"/>
    </inkml:brush>
  </inkml:definitions>
  <inkml:trace contextRef="#ctx0" brushRef="#br0">140 70 11915,'0'0'2440,"2"7"-2365,16 89 8,-3 1 1,1 116 0,-15-212-188,-1 0 1,0 0 0,0 1 0,1-1-1,-1 0 1,0 1 0,0-1 0,-1 0-1,1 0 1,0 1 0,0-1 0,-1 0-1,1 1 1,0-1 0,-1 0-1,1 0 1,-1 0 0,0 0 0,1 0-1,-1 1 1,0-1 0,0 0 0,0 0-1,0-1 1,0 1 0,0 0 0,0 0-1,0 0 1,0-1 0,0 1 0,0 0-1,0-1 1,0 1 0,-1-1 0,1 1-1,0-1 1,0 0 0,-1 0 0,1 1-1,0-1 1,-1 0 0,1 0 0,0 0-1,-1 0 1,1-1 0,0 1 0,0 0-1,-1 0 1,1-1 0,0 1 0,0-1-1,0 1 1,-2-2 0,-4-1 14,0 0 1,0-1 0,1 1-1,-1-2 1,1 1-1,0-1 1,-9-9-1,5 2 309,1-1 0,0 0-1,1 0 1,0-1 0,1 0-1,1 0 1,0-1-1,1 0 1,0 0 0,1 0-1,1 0 1,1-1 0,0 1-1,1-1 1,0 0 0,4-28-1,-2 35-143,0 0 0,0 0-1,1 0 1,0 0 0,1 0 0,0 0-1,1 1 1,0-1 0,0 1-1,0 0 1,1 0 0,1 0 0,-1 1-1,1 0 1,0 0 0,1 0 0,0 1-1,0 0 1,0 0 0,1 1-1,-1 0 1,1 0 0,0 1 0,1 0-1,-1 0 1,1 1 0,0 0 0,0 0-1,12-1 1,-11 3-93,0 0-1,0 1 1,0 0 0,0 1-1,0 0 1,0 0 0,0 1-1,-1 1 1,1 0 0,13 5-1,-20-7 40,0 0 0,0 1 0,0-1-1,-1 1 1,1-1 0,-1 1 0,1 0-1,-1 0 1,0 0 0,1 0-1,-1 0 1,0 1 0,-1-1 0,1 0-1,0 1 1,-1 0 0,1-1-1,-1 1 1,0 0 0,0 0 0,0 0-1,0 0 1,0 0 0,-1 0-1,1 0 1,-1 0 0,0 0 0,0 0-1,0 0 1,0 0 0,0 0 0,-1 0-1,1 0 1,-1 0 0,0 0-1,0 0 1,0 0 0,-3 4 0,-2 2 219,-1 1 1,0-1 0,-1 0 0,1-1 0,-2 1 0,1-2 0,-1 1 0,-1-1 0,-11 6-1,-23 11-5681,51-27-1473</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0:00.865"/>
    </inkml:context>
    <inkml:brush xml:id="br0">
      <inkml:brushProperty name="width" value="0.025" units="cm"/>
      <inkml:brushProperty name="height" value="0.025" units="cm"/>
    </inkml:brush>
  </inkml:definitions>
  <inkml:trace contextRef="#ctx0" brushRef="#br0">395 0 14894,'0'0'609,"-35"52"-193,3-10-96,-3 9-31,-8 4 191,4 1-96,2-4-191,-2-2-129,7-8 0,0-9-32,13-13-160,1-15-1057,2-5-801,6-22-1153,3-15-2499</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0:01.242"/>
    </inkml:context>
    <inkml:brush xml:id="br0">
      <inkml:brushProperty name="width" value="0.025" units="cm"/>
      <inkml:brushProperty name="height" value="0.025" units="cm"/>
    </inkml:brush>
  </inkml:definitions>
  <inkml:trace contextRef="#ctx0" brushRef="#br0">1 19 8616,'0'0'5221,"49"-19"-3748,-26 23-223,4 9-578,1 5-351,9 2-225,2 3-32,-3 1-353,-4-1-1440,-2-3-2307,-7-6-3907</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0:01.651"/>
    </inkml:context>
    <inkml:brush xml:id="br0">
      <inkml:brushProperty name="width" value="0.025" units="cm"/>
      <inkml:brushProperty name="height" value="0.025" units="cm"/>
    </inkml:brush>
  </inkml:definitions>
  <inkml:trace contextRef="#ctx0" brushRef="#br0">0 0 8808,'0'0'2077,"5"9"-1533,2 4-256,2-1 0,0 1 0,0-2 0,1 1 0,0-1 0,1-1 0,23 17-1,104 65 1414,-86-59-1626,412 295 253,-389-265-286,-3 3 0,-3 2 0,111 144 0,-156-181 145,1 0-1,40 38 1,-55-60-586,0 0 1,0 0 0,1-1-1,0-1 1,1 0 0,0 0-1,0-1 1,1-1 0,-1 0 0,22 5-1,-6-8-3391</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0:02.169"/>
    </inkml:context>
    <inkml:brush xml:id="br0">
      <inkml:brushProperty name="width" value="0.025" units="cm"/>
      <inkml:brushProperty name="height" value="0.025" units="cm"/>
    </inkml:brush>
  </inkml:definitions>
  <inkml:trace contextRef="#ctx0" brushRef="#br0">236 0 12236,'0'0'496,"-1"11"-64,-2 6-136,0 1 0,-1-1 0,-1 0 0,-1 0 0,0-1 0,-1 1 0,-1-2 0,-10 17 0,-16 13 1009,-39 40-1,9-13-1233,60-69-3646,8-11 55,10-12-654</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0:02.970"/>
    </inkml:context>
    <inkml:brush xml:id="br0">
      <inkml:brushProperty name="width" value="0.025" units="cm"/>
      <inkml:brushProperty name="height" value="0.025" units="cm"/>
    </inkml:brush>
  </inkml:definitions>
  <inkml:trace contextRef="#ctx0" brushRef="#br0">0 93 11883,'0'0'897,"4"11"-80,12 56 884,-4 0 0,6 81 0,-18-148-1662,0 0 0,0 0-1,0 0 1,1 0 0,-1 0-1,0 0 1,0 0 0,0 0 0,0-1-1,1 1 1,-1 0 0,0 0-1,0 0 1,0 0 0,1 0-1,-1 0 1,0 0 0,0 0-1,0 0 1,0 0 0,1 0-1,-1 0 1,0 0 0,0 0-1,0 0 1,1 1 0,-1-1 0,0 0-1,0 0 1,0 0 0,0 0-1,1 0 1,-1 0 0,0 0-1,0 1 1,0-1 0,0 0-1,0 0 1,1 0 0,-1 0-1,0 0 1,0 1 0,0-1-1,0 0 1,0 0 0,0 0 0,0 1-1,0-1 1,0 0 0,0 0-1,0 0 1,0 1 0,0-1-1,0 0 1,0 0 0,0 0-1,0 0 1,0 1 0,14-28 1149,12-41-393,-14 29-557,-4 9-242,2 0 0,0 1 0,2 0 1,29-50-1,-11 53-3734,-5 5-3911,-18 9 1328</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0:03.616"/>
    </inkml:context>
    <inkml:brush xml:id="br0">
      <inkml:brushProperty name="width" value="0.025" units="cm"/>
      <inkml:brushProperty name="height" value="0.025" units="cm"/>
    </inkml:brush>
  </inkml:definitions>
  <inkml:trace contextRef="#ctx0" brushRef="#br0">72 1385 0,'-7'8'5611,"-3"4"-4232,3-2-257,0-1 0,-2 1-1,1-2 1,-15 13 0,30-32 2869,1-2-3728,122-130 1314,183-156-1,-183 181-1157,507-442 101,-312 281 59,-287 246-1339,-27 27-2140,-24 21-1613,2-6 1620,5-2-614</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0:03.977"/>
    </inkml:context>
    <inkml:brush xml:id="br0">
      <inkml:brushProperty name="width" value="0.025" units="cm"/>
      <inkml:brushProperty name="height" value="0.025" units="cm"/>
    </inkml:brush>
  </inkml:definitions>
  <inkml:trace contextRef="#ctx0" brushRef="#br0">293 1 11627,'0'0'3171,"-53"38"-3043,24-4 256,-8 5 257,9 7 224,-2 1-64,3 2-353,1-1-256,8-1-96,2-5-96,0-6-192,9-9-1473,2-13-1218,5-11 224,5-27-2241</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0:04.350"/>
    </inkml:context>
    <inkml:brush xml:id="br0">
      <inkml:brushProperty name="width" value="0.025" units="cm"/>
      <inkml:brushProperty name="height" value="0.025" units="cm"/>
    </inkml:brush>
  </inkml:definitions>
  <inkml:trace contextRef="#ctx0" brushRef="#br0">180 0 12236,'0'0'4676,"-6"9"-4468,0 5-137,-1 1 0,2-1 0,0 1 0,0 0 0,2 1 0,0-1 0,0 1-1,2-1 1,0 1 0,0 0 0,4 22 0,-2-25-205,0 1-1,1-1 1,1 0 0,0 0-1,1 0 1,1 0 0,-1 0 0,2-1-1,0 0 1,1 0 0,0-1-1,0 0 1,1 0 0,14 15-1,-7-17-934,-15-9 959,0-1 0,0 1 0,0 0 0,0 0-1,0 0 1,0 0 0,0-1 0,0 1 0,0 0 0,0 0 0,0 0 0,0 0 0,1 0 0,-1-1 0,0 1 0,0 0 0,0 0 0,0 0 0,0 0 0,0 0 0,0-1-1,0 1 1,1 0 0,-1 0 0,0 0 0,0 0 0,0 0 0,0 0 0,0 0 0,1 0 0,-1 0 0,0 0 0,0 0 0,0 0 0,0-1 0,1 1 0,-1 0-1,0 0 1,0 0 0,0 0 0,0 1 0,1-1 0,-1 0 0,0 0 0,0 0 0,0 0 0,0 0 0,1 0 0,-1 0 0,0 0 0,0 0 0,0 0 0,0 0 0,0 0-1,1 1 1,-1-1 0,0 0 0,0 0 0,0 0 0,0 0 0,-9-14-5437</inkml:trace>
  <inkml:trace contextRef="#ctx0" brushRef="#br0" timeOffset="1">1 239 11627,'0'0'2050,"46"-4"-1506,-16 4-191,5 0-257,1 2-32,-4-2-1858,-9 0-2434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1:44:21.616"/>
    </inkml:context>
    <inkml:brush xml:id="br0">
      <inkml:brushProperty name="width" value="0.025" units="cm"/>
      <inkml:brushProperty name="height" value="0.025" units="cm"/>
    </inkml:brush>
  </inkml:definitions>
  <inkml:trace contextRef="#ctx0" brushRef="#br0">1471 280 4004,'0'0'1553,"-10"-8"-608,-63-40 666,-100-47-1,154 85-1596,-20-9 148,-1 2 0,-1 1-1,-1 2 1,0 2 0,-46-7-1,21 9 550,0 3-1,-106 3 1,133 7-626,-1 2 0,2 2 0,-1 2 0,1 1-1,0 2 1,1 1 0,1 3 0,0 1 0,1 1 0,-41 29 0,66-40-85,1 1 0,0 0 0,1 0 0,0 1 0,0 0 0,1 0 1,0 1-1,1 0 0,0 1 0,-10 20 0,11-15-13,0-1 0,2 1 0,0 0 1,1 0-1,0 0 0,1 0 0,1 30 1,2-29 8,0 1 0,1-1 0,1 0 0,0 1 0,2-2 0,0 1 0,0 0 0,13 22 0,-5-14-9,1 0-1,2-1 1,0-1-1,32 33 1,8-1-19,3-2 1,115 79-1,-119-96-18,1-1 1,1-3-1,2-3 1,1-2-1,101 30 0,-112-44 12,0-1 0,0-3 0,1-2 0,0-2-1,0-2 1,0-3 0,98-11 0,-107 3 30,0-1 0,0-2 1,-2-1-1,1-3 0,72-37 1,-94 42 49,0-1 1,-1 0-1,0-1 1,-1-1 0,0 0-1,-1-1 1,-1-1-1,0 0 1,-1-1-1,0-1 1,-2 0 0,0 0-1,17-38 1,-23 42 27,-1 0 0,-1 0-1,0 0 1,-1-1 0,0 1 0,-1 0 0,0-1 0,-1 1 0,-1-1 0,0 1 0,-1-1 0,-6-22 0,2 18-22,-1 0 1,0 0 0,-1 1-1,-2 0 1,1 0 0,-2 1-1,0 1 1,-16-17-1,-4 0-24,-2 1-1,-1 2 1,-1 1-1,-2 2 1,0 1-1,-79-37 0,67 40-187,-2 2 0,-1 2 0,-63-12 0,-164-15-4646,199 35 1431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6:43.272"/>
    </inkml:context>
    <inkml:brush xml:id="br0">
      <inkml:brushProperty name="width" value="0.025" units="cm"/>
      <inkml:brushProperty name="height" value="0.025" units="cm"/>
    </inkml:brush>
  </inkml:definitions>
  <inkml:trace contextRef="#ctx0" brushRef="#br0">1 214 10602,'0'0'9769,"46"-59"-8584,9 32-224,12-3-96,5 0-96,3 4-449,-4 6-224,-13 6-64,-7 7-320,-14 7-929,-14 0-897,-14 3-1345,-9 7-2179,-24 0-3971</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0:04.805"/>
    </inkml:context>
    <inkml:brush xml:id="br0">
      <inkml:brushProperty name="width" value="0.025" units="cm"/>
      <inkml:brushProperty name="height" value="0.025" units="cm"/>
    </inkml:brush>
  </inkml:definitions>
  <inkml:trace contextRef="#ctx0" brushRef="#br0">0 3 10154,'0'0'5060,"57"1"-4515,-18-1-289,5 0-128,9 0-64,-1 0 32,1 0-288,1 0-1025,1 0-1313,0 0-577,-2-3-4420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0:05.147"/>
    </inkml:context>
    <inkml:brush xml:id="br0">
      <inkml:brushProperty name="width" value="0.025" units="cm"/>
      <inkml:brushProperty name="height" value="0.025" units="cm"/>
    </inkml:brush>
  </inkml:definitions>
  <inkml:trace contextRef="#ctx0" brushRef="#br0">0 0 4548,'0'0'6278,"45"15"-6406,-17-15 480,9 0-320,4 0-160,0 0-1601,3-1-674,-5-2-2465</inkml:trace>
  <inkml:trace contextRef="#ctx0" brushRef="#br0" timeOffset="1">370 15 3716,'0'0'1185</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0:05.535"/>
    </inkml:context>
    <inkml:brush xml:id="br0">
      <inkml:brushProperty name="width" value="0.025" units="cm"/>
      <inkml:brushProperty name="height" value="0.025" units="cm"/>
    </inkml:brush>
  </inkml:definitions>
  <inkml:trace contextRef="#ctx0" brushRef="#br0">59 0 12011,'0'0'513,"-18"76"-353,13-35-256,-1 1 128,6-4-480,0 0-321,0-4-673,0-2-383,4 1-1026</inkml:trace>
  <inkml:trace contextRef="#ctx0" brushRef="#br0" timeOffset="1">13 760 14606,'0'0'1377,"-13"48"-993,13-41-319,2-5-194,9-2 642,1 0-705,2-6-1314,-3-10-1697,-6-2-2754</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0:06.553"/>
    </inkml:context>
    <inkml:brush xml:id="br0">
      <inkml:brushProperty name="width" value="0.025" units="cm"/>
      <inkml:brushProperty name="height" value="0.025" units="cm"/>
    </inkml:brush>
  </inkml:definitions>
  <inkml:trace contextRef="#ctx0" brushRef="#br0">738 689 6822,'0'0'3161,"-1"-8"-2254,0 2-439,-1 0 0,1 0 0,-1 0 0,0 0 0,-1 1 0,1-1-1,-1 1 1,0-1 0,0 1 0,-1 0 0,0 0 0,0 1 0,-8-9 0,-81-78 1398,63 58-1512,-1 2 0,-2 2 0,-72-50 1,40 41-154,2-4 1,1-1-1,-82-77 1,135 111-257,0-1 0,0 0 0,1-1 0,0 0 0,1 0 0,-7-16 0,18 26-4700,18 1-585,1 4 1016</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0:07.431"/>
    </inkml:context>
    <inkml:brush xml:id="br0">
      <inkml:brushProperty name="width" value="0.025" units="cm"/>
      <inkml:brushProperty name="height" value="0.025" units="cm"/>
    </inkml:brush>
  </inkml:definitions>
  <inkml:trace contextRef="#ctx0" brushRef="#br0">815 1 7623,'-9'4'1132,"-32"20"141,1 1 0,2 2 1,0 2-1,2 1 0,-53 57 0,0 2-586,-5-4 0,-126 88 0,201-159-651,0-1 0,-1-1 0,-38 17 0,58-29-53,0 0 0,-1 0-1,1 0 1,0 0 0,0 0 0,0 0 0,0 0 0,0 0 0,-1 0-1,1 0 1,0 0 0,0 0 0,0 0 0,0 0 0,0 0 0,0 0-1,-1 0 1,1 0 0,0 0 0,0 0 0,0 0 0,0 0-1,0 0 1,0 0 0,0 1 0,-1-1 0,1 0 0,0 0 0,0 0-1,0 0 1,0 0 0,0 0 0,0 0 0,0 0 0,0 1 0,0-1-1,0 0 1,0 0 0,0 0 0,0 0 0,0 0 0,0 1-1,0-1 1,0 0 0,0 0 0,0 0 0,0 0 0,0 0 0,0 0-1,0 1 1,0-1 0,0 0 0,0 0 0,0 0 0,0 0 0,0 0-1,0 0 1,0 1 0,0-1 0,12 4-2405,18-4-2615,-14-9 1204</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0:08.265"/>
    </inkml:context>
    <inkml:brush xml:id="br0">
      <inkml:brushProperty name="width" value="0.025" units="cm"/>
      <inkml:brushProperty name="height" value="0.025" units="cm"/>
    </inkml:brush>
  </inkml:definitions>
  <inkml:trace contextRef="#ctx0" brushRef="#br0">0 0 14926,'23'19'0,"9"-3"-128,7 0 192,12 1-512,0-1-802,6-1-703,-7-1-322,-11-2-3618</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0:08.596"/>
    </inkml:context>
    <inkml:brush xml:id="br0">
      <inkml:brushProperty name="width" value="0.025" units="cm"/>
      <inkml:brushProperty name="height" value="0.025" units="cm"/>
    </inkml:brush>
  </inkml:definitions>
  <inkml:trace contextRef="#ctx0" brushRef="#br0">1 0 13933,'0'0'1826,"77"32"-1730,-27-10-32,3 4 0,2 1-32,2 4-64,-8 0-1153,-6-3-481,-10-2-800,-13-8-1858</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0:08.911"/>
    </inkml:context>
    <inkml:brush xml:id="br0">
      <inkml:brushProperty name="width" value="0.025" units="cm"/>
      <inkml:brushProperty name="height" value="0.025" units="cm"/>
    </inkml:brush>
  </inkml:definitions>
  <inkml:trace contextRef="#ctx0" brushRef="#br0">1 137 10698,'0'0'3267,"90"47"-2979,-37-29-31,2 1-33,2-1-480,-4-3-1346,-11-2 129,-10-4-705,-14-4-1282</inkml:trace>
  <inkml:trace contextRef="#ctx0" brushRef="#br0" timeOffset="1">241 0 11691,'0'0'1538,"48"60"-994,-14-41-320,5-1 0,3-3 1,3-2-161,-8-1-993,2-7-609,-8-1 97,-8 0-257,-5-4-127,-7 0-1410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0:09.301"/>
    </inkml:context>
    <inkml:brush xml:id="br0">
      <inkml:brushProperty name="width" value="0.025" units="cm"/>
      <inkml:brushProperty name="height" value="0.025" units="cm"/>
    </inkml:brush>
  </inkml:definitions>
  <inkml:trace contextRef="#ctx0" brushRef="#br0">1 0 11211,'0'0'7078,"74"42"-6982,-24-20-32,5 0-192,-4-1-1633,0-6-1570,-8-4-97,-13-7-1024</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0:09.632"/>
    </inkml:context>
    <inkml:brush xml:id="br0">
      <inkml:brushProperty name="width" value="0.025" units="cm"/>
      <inkml:brushProperty name="height" value="0.025" units="cm"/>
    </inkml:brush>
  </inkml:definitions>
  <inkml:trace contextRef="#ctx0" brushRef="#br0">1 1 9737,'0'0'3459,"11"66"-2786,20-42-160,5-3 223,8-4-287,11 1-225,0-7-64,-2-4-2242,-9-5-1473,-10-2-5446</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6:43.618"/>
    </inkml:context>
    <inkml:brush xml:id="br0">
      <inkml:brushProperty name="width" value="0.025" units="cm"/>
      <inkml:brushProperty name="height" value="0.025" units="cm"/>
    </inkml:brush>
  </inkml:definitions>
  <inkml:trace contextRef="#ctx0" brushRef="#br0">0 165 9929,'0'0'9417,"58"16"-8007,-8-31-193,5-2-737,3-3-384,2 0-64,-3 0-96,-6 1-961,-1 0-864,-11 2-1282,-11 0-1986,-8 0-2883</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0:12.524"/>
    </inkml:context>
    <inkml:brush xml:id="br0">
      <inkml:brushProperty name="width" value="0.025" units="cm"/>
      <inkml:brushProperty name="height" value="0.025" units="cm"/>
    </inkml:brush>
  </inkml:definitions>
  <inkml:trace contextRef="#ctx0" brushRef="#br0">17 8 7335,'0'-1'160,"0"1"0,0 0 0,0 0-1,0-1 1,0 1 0,0 0 0,0-1 0,0 1 0,0 0 0,-1 0 0,1-1 0,0 1-1,0 0 1,0 0 0,0-1 0,0 1 0,-1 0 0,1 0 0,0 0 0,0-1-1,0 1 1,-1 0 0,1 0 0,0 0 0,0 0 0,-1-1 0,1 1 0,0 0 0,0 0-1,-1 0 1,1 0 0,0 0 0,-1 0 0,1 0 0,0 0 0,0 0 0,-1 0-1,1 0 1,0 0 0,-1 0 0,1 0 0,0 0 0,0 0 0,-1 0 0,1 0 0,0 0-1,0 1 1,-1-1 0,1 0 0,0 0 0,0 0 0,-1 0 0,1 1 0,0-1-1,0 0 1,0 0 0,-1 0 0,1 1 0,0-1 0,-5 27 1758,7 40-1386,2-16 130,3 0 0,14 52 0,-15-88-1007,0-17-2271,-2-26-2692,-9 6 1438</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0:12.918"/>
    </inkml:context>
    <inkml:brush xml:id="br0">
      <inkml:brushProperty name="width" value="0.025" units="cm"/>
      <inkml:brushProperty name="height" value="0.025" units="cm"/>
    </inkml:brush>
  </inkml:definitions>
  <inkml:trace contextRef="#ctx0" brushRef="#br0">1 120 9321,'0'0'5295,"3"-10"-3789,-1 5-1375,0 0 0,0 0 1,0 0-1,0 0 0,1 0 0,0 1 0,0 0 1,0-1-1,0 1 0,1 0 0,0 1 0,0-1 1,0 1-1,0-1 0,0 1 0,1 0 1,-1 1-1,8-4 0,2 0 77,0 1 0,1 0 1,0 1-1,-1 0 0,1 2 0,1-1 0,-1 2 1,0 0-1,0 1 0,17 2 0,-30-2-195,-1 0-1,1 0 0,-1 1 1,1-1-1,-1 1 1,1-1-1,-1 1 1,0-1-1,1 1 1,-1 0-1,0 0 1,1-1-1,-1 1 1,0 0-1,0 0 1,0 0-1,0 1 0,0-1 1,0 0-1,0 0 1,0 0-1,0 1 1,-1-1-1,1 1 1,0-1-1,-1 0 1,1 1-1,-1-1 1,0 1-1,1-1 0,-1 1 1,0-1-1,0 1 1,0-1-1,0 1 1,0-1-1,0 1 1,-1-1-1,1 1 1,0-1-1,-1 1 1,1-1-1,-2 3 0,0 1 48,0 0 0,0 1 0,-1-1 0,1-1 0,-1 1-1,0 0 1,0-1 0,-1 1 0,0-1 0,-7 7 0,-11 4 309,-1 0 0,0-1 0,-1-2 0,0 0 0,-1-2 0,-46 13 0,139-67-6620,-46 32 1078,-4 2-1852</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0:13.265"/>
    </inkml:context>
    <inkml:brush xml:id="br0">
      <inkml:brushProperty name="width" value="0.025" units="cm"/>
      <inkml:brushProperty name="height" value="0.025" units="cm"/>
    </inkml:brush>
  </inkml:definitions>
  <inkml:trace contextRef="#ctx0" brushRef="#br0">84 0 3459,'0'0'17398,"-3"11"-17174,-8 42 281,2 1-1,3 0 1,1 86-1,9-117-1189,-3-17-4699,-11-19 1203,-18-25-773,12 14 1543</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0:13.624"/>
    </inkml:context>
    <inkml:brush xml:id="br0">
      <inkml:brushProperty name="width" value="0.025" units="cm"/>
      <inkml:brushProperty name="height" value="0.025" units="cm"/>
    </inkml:brush>
  </inkml:definitions>
  <inkml:trace contextRef="#ctx0" brushRef="#br0">9 244 4676,'-2'-8'2408,"0"1"-1903,1-1-1,0 1 1,0 0 0,0-1-1,1 1 1,0-1-1,0 1 1,1-1 0,0 1-1,0-1 1,1 1-1,0 0 1,0 0 0,1 0-1,0 0 1,0 0 0,0 0-1,9-12 1,-3 10-177,0 1 0,0-1 0,1 2 0,0-1 0,0 1 1,21-10-1,-24 13-221,1 1 0,-1 0 0,0 1 0,1 0 0,-1 0 0,1 0 0,-1 1 0,1 0 0,0 1 0,0 0 0,0 0 1,8 2-1,-14-2-94,-1 1 0,1-1 0,-1 1 0,1 0 1,-1 0-1,1 0 0,-1 0 0,0 0 0,1 0 1,-1 0-1,0 0 0,0 0 0,0 1 0,0-1 1,0 0-1,0 1 0,0-1 0,-1 1 0,1-1 0,0 1 1,-1-1-1,1 1 0,-1 0 0,1-1 0,-1 1 1,0 0-1,0-1 0,0 1 0,0 0 0,0-1 1,0 1-1,0-1 0,-1 1 0,0 2 0,0 3 63,0 0 0,0 0 0,-1-1-1,0 1 1,-1-1 0,1 1 0,-5 6-1,-4 4 163,-1-1-1,-1 0 1,0 0 0,-1-2-1,-17 15 1,30-28-239,1-1 0,-1 1 0,0-1 0,1 1 1,0-1-1,-1 1 0,1 0 0,-1-1 0,1 1 1,0 0-1,-1-1 0,1 1 0,0 0 1,0-1-1,-1 1 0,1 0 0,0 0 0,0-1 1,0 1-1,0 0 0,0 0 0,0-1 0,0 1 1,0 0-1,0 0 0,1-1 0,-1 1 0,0 0 1,0-1-1,1 1 0,-1 0 0,0-1 0,1 1 1,-1 0-1,1-1 0,-1 1 0,1-1 0,-1 1 1,1-1-1,-1 1 0,1-1 0,-1 1 1,1-1-1,0 1 0,-1-1 0,1 0 0,0 1 1,-1-1-1,1 0 0,1 1 0,43 19 247,-38-18-216,24 11-308,-1 0 0,31 19 1,-54-30-7661,-7-7-326</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0:14.256"/>
    </inkml:context>
    <inkml:brush xml:id="br0">
      <inkml:brushProperty name="width" value="0.025" units="cm"/>
      <inkml:brushProperty name="height" value="0.025" units="cm"/>
    </inkml:brush>
  </inkml:definitions>
  <inkml:trace contextRef="#ctx0" brushRef="#br0">0 420 13389,'0'0'3171,"20"-66"-2595,10 26-63,20-4 255,4-6-127,8-2-481,-3 3-96,-4 6 0,-9 9-64,-7 8 32,-18 13-672,-5 10-706,-11 3-928,-5 13-224,-4 9-353,-15 1-3811</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0:14.652"/>
    </inkml:context>
    <inkml:brush xml:id="br0">
      <inkml:brushProperty name="width" value="0.025" units="cm"/>
      <inkml:brushProperty name="height" value="0.025" units="cm"/>
    </inkml:brush>
  </inkml:definitions>
  <inkml:trace contextRef="#ctx0" brushRef="#br0">1 224 5221,'0'0'5445,"58"-13"-4132,-24-8 705,3-7-224,5-2-481,-1-4-448,-2 4-320,-2 2-321,-12 10-160,-4 5-224,-9 5-577,-3 8-1441,-9 8-1922,0 10 2883,-14 6-673,-4 5-1121</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0:14.997"/>
    </inkml:context>
    <inkml:brush xml:id="br0">
      <inkml:brushProperty name="width" value="0.025" units="cm"/>
      <inkml:brushProperty name="height" value="0.025" units="cm"/>
    </inkml:brush>
  </inkml:definitions>
  <inkml:trace contextRef="#ctx0" brushRef="#br0">44 120 3299,'-6'9'2781,"-3"2"-1858,6-7-562,-1 0 0,1 0 1,0 1-1,0-1 1,1 1-1,-1-1 0,1 1 1,-3 10-1,5-14-335,0-1-1,0 0 1,0 1-1,0-1 1,0 1 0,0-1-1,0 0 1,0 1-1,0-1 1,0 1 0,1-1-1,-1 0 1,0 1-1,0-1 1,0 0-1,1 1 1,-1-1 0,0 0-1,0 1 1,1-1-1,-1 0 1,0 1 0,0-1-1,1 0 1,-1 0-1,1 0 1,-1 1 0,0-1-1,1 0 1,-1 0-1,0 0 1,1 0 0,-1 1-1,1-1 1,-1 0-1,0 0 1,1 0-1,-1 0 1,1 0 0,-1 0-1,0 0 1,1 0-1,-1 0 1,1-1 0,-1 1-1,0 0 1,1 0-1,-1 0 1,0 0 0,1-1-1,24-5 207,-4-4-219,-1-1-1,-1-1 1,1 0-1,-2-2 1,0 0-1,22-23 0,-15 14 327,51-36-1,-76 59-344,0 0 0,0 0 0,0 0 0,0 0 0,0 0-1,0 0 1,0 0 0,0 1 0,0-1 0,0 0 0,0 0 0,0 0 0,0 0 0,0 0 0,0 0 0,0 0 0,0 0 0,0 0 0,0 0 0,0 1-1,0-1 1,0 0 0,0 0 0,0 0 0,1 0 0,-1 0 0,0 0 0,0 0 0,0 0 0,0 0 0,0 0 0,0 0 0,0 0 0,0 0-1,0 0 1,0 1 0,0-1 0,0 0 0,0 0 0,1 0 0,-1 0 0,0 0 0,0 0 0,0 0 0,0 0 0,0 0 0,0 0 0,0 0 0,0 0-1,0 0 1,0 0 0,1 0 0,-1 0 0,0 0 0,0 0 0,0 0 0,0 0 0,0 0 0,0-1 0,0 1 0,0 0 0,0 0 0,0 0 0,0 0-1,0 0 1,1 0 0,-5 12-108,-9 12-449,-25 37-3740,29-44 1394</inkml:trace>
  <inkml:trace contextRef="#ctx0" brushRef="#br0" timeOffset="1">237 166 4612,'0'0'5702,"62"-2"-4197,-43-11 161,-4 0-65,0-4 65,1 2-449,0-1-672,-5-1-449,-2 4-353,-4 0-1440,-5 2-2339,-5 0-6214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0:15.362"/>
    </inkml:context>
    <inkml:brush xml:id="br0">
      <inkml:brushProperty name="width" value="0.025" units="cm"/>
      <inkml:brushProperty name="height" value="0.025" units="cm"/>
    </inkml:brush>
  </inkml:definitions>
  <inkml:trace contextRef="#ctx0" brushRef="#br0">13 71 1890,'0'0'4126,"1"-9"-1403,0-3-1794,2-31 3560,-3 43-4418,0 0-1,0 1 0,0-1 0,-1 0 1,1 0-1,0 0 0,0 0 0,0 0 1,-1 0-1,1 0 0,0 0 0,0 0 1,0 0-1,-1 0 0,1 0 0,0 0 1,0 0-1,-1 0 0,1 0 0,0 0 1,0 0-1,0 0 0,-1 0 1,1 0-1,0 0 0,0 0 0,0 0 1,-1 0-1,1 0 0,0 0 0,0-1 1,0 1-1,0 0 0,-1 0 0,1 0 1,0 0-1,0 0 0,0-1 0,0 1 1,0 0-1,-1 0 0,1 0 0,0-1 1,0 1-1,0 0 0,0 0 0,0 0 1,0-1-1,0 1 0,0 0 0,0 0 1,0 0-1,0-1 0,0 1 0,0 0 1,0 0-1,0 0 0,0-1 0,0 1 1,0 0-1,0 0 0,0-1 0,0 1 1,1 0-1,-1 0 0,0 0 0,0 0 1,0-1-1,-7 18 239,6 0-259,-1 1 103,1 0-1,1 0 0,1 0 0,0 1 1,2-1-1,5 24 0,-3-20-72,6 17 780,-10-39-789,-1 0 1,1 1-1,-1-1 1,1 0-1,-1 0 1,1 0-1,-1 0 1,1 0-1,-1 0 1,1 0-1,0 0 1,-1 0 0,1 0-1,-1-1 1,1 1-1,-1 0 1,1 0-1,-1 0 1,1-1-1,-1 1 1,1 0-1,-1 0 1,1-1-1,-1 1 1,0 0 0,1-1-1,-1 1 1,0-1-1,1 1 1,-1 0-1,0-1 1,1 0-1,18-19 784,-13 14-574,29-33 467,-2-1 0,49-76 0,-72 102-755,-7 12-3814,-3 9 571,-6 11-3575,-5-5 697</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0:15.712"/>
    </inkml:context>
    <inkml:brush xml:id="br0">
      <inkml:brushProperty name="width" value="0.025" units="cm"/>
      <inkml:brushProperty name="height" value="0.025" units="cm"/>
    </inkml:brush>
  </inkml:definitions>
  <inkml:trace contextRef="#ctx0" brushRef="#br0">0 0 10346,'0'0'11210,"35"55"-11114,-19-44-31,0 0-65,-3-3-225,-1 0-511,4-2-674,-5-6-1665,-4 0-1825,2-9-2211</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0:16.073"/>
    </inkml:context>
    <inkml:brush xml:id="br0">
      <inkml:brushProperty name="width" value="0.025" units="cm"/>
      <inkml:brushProperty name="height" value="0.025" units="cm"/>
    </inkml:brush>
  </inkml:definitions>
  <inkml:trace contextRef="#ctx0" brushRef="#br0">152 72 12332,'0'0'5957,"-47"53"-5188,47-32-417,0 3-288,0-4-64,10-4-544,-1-1-417,2-6-641,-6-6-415,-10-14-6824</inkml:trace>
  <inkml:trace contextRef="#ctx0" brushRef="#br0" timeOffset="1">57 150 4388,'0'0'2568,"-8"-9"26,-24-31 33,30 38-2359,1 0 0,-1 0-1,1 0 1,-1 0 0,1 0 0,0-1 0,0 1 0,0 0 0,0-1 0,0 1-1,0-1 1,1 1 0,-1-1 0,1 0 0,0 1 0,-1-1 0,1 1 0,1-1-1,-1 0 1,1-2 0,0 3-159,0 0-1,0-1 1,0 1-1,1 0 1,-1 1-1,1-1 1,-1 0-1,1 0 1,0 1-1,0-1 1,-1 1-1,1-1 1,0 1-1,0 0 1,1-1 0,-1 1-1,3 0 1,6-3-4,1 0 1,-1 1-1,1 1 1,0 0-1,0 1 1,16 0-1,-20 1-81,0 0 0,1 1 0,-1 0 0,0 0 0,1 1 0,-1 0 0,15 7 0,-22-9-7,1 1 0,-1 0 0,1 0 0,-1 0 0,1 0 0,-1 0 0,0 0 0,0 0-1,1 0 1,-1 1 0,0-1 0,0 0 0,0 1 0,0-1 0,0 1 0,-1-1 0,1 1 0,0-1 0,-1 1 0,1 0 0,-1-1 0,1 1 0,-1 0 0,0 0 0,0-1 0,0 1 0,0 0 0,0-1-1,0 1 1,0 0 0,-1 0 0,1-1 0,-1 1 0,1-1 0,-1 1 0,1 0 0,-1-1 0,0 1 0,0-1 0,0 1 0,0-1 0,0 0 0,0 1 0,0-1 0,-2 1 0,-2 5 131,-2 0 1,1 0-1,-1-1 0,-10 8 1,-20 20 764,37-34-913,-1 1 0,1-1 0,0 1 1,0-1-1,-1 1 0,1-1 0,0 1 1,0-1-1,0 1 0,0-1 0,-1 1 1,1 0-1,0-1 0,0 1 0,0-1 1,0 1-1,0-1 0,1 1 1,-1-1-1,0 1 0,0-1 0,0 1 1,0 0-1,1-1 0,-1 1 0,0-1 1,0 1-1,1-1 0,-1 0 0,0 1 1,1-1-1,-1 1 0,1-1 0,-1 0 1,0 1-1,1-1 0,-1 0 0,1 1 1,-1-1-1,1 0 0,-1 0 1,1 1-1,-1-1 0,1 0 0,0 0 1,-1 0-1,1 0 0,-1 0 0,1 0 1,-1 0-1,2 0 0,39 8 76,-31-7-32,3 2-163,1 1 0,-1 0 0,0 0 0,0 1 0,22 14 0,6 5-6363,-26-16-2754</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6:44.235"/>
    </inkml:context>
    <inkml:brush xml:id="br0">
      <inkml:brushProperty name="width" value="0.025" units="cm"/>
      <inkml:brushProperty name="height" value="0.025" units="cm"/>
    </inkml:brush>
  </inkml:definitions>
  <inkml:trace contextRef="#ctx0" brushRef="#br0">37 194 11627,'-3'11'1965,"-4"21"-691,2 0 0,-1 33 0,5-53-1101,1-1-1,0 0 1,0 0 0,1 0 0,1 0-1,0 0 1,1 0 0,0 0 0,0 0-1,10 18 1,-13-28-127,0-1 0,0 0-1,0 1 1,0-1 0,0 0 0,1 1-1,-1-1 1,0 0 0,0 1-1,0-1 1,1 0 0,-1 1 0,0-1-1,0 0 1,1 0 0,-1 1-1,0-1 1,0 0 0,1 0 0,-1 0-1,0 1 1,1-1 0,-1 0-1,0 0 1,1 0 0,-1 0 0,1 0-1,-1 0 1,0 0 0,1 1-1,-1-1 1,0 0 0,1 0 0,-1-1-1,0 1 1,1 0 0,5-13 1697,-3-23-197,-3 13-1313,-1 1 0,-1-1 1,-6-24-1,6 37-174,-1 0 0,0 0-1,-1 0 1,0 0 0,0 1 0,-1 0 0,0 0 0,-1 0 0,-7-9-1,18 21-300,0 1 0,0 0-1,1-1 1,-1 0 0,1 0-1,0-1 1,0 0 0,0 0-1,0 0 1,0-1-1,0 0 1,1 0 0,-1 0-1,8-1 1,13 1-1525,0-1 0,32-4 0,-48 2 472,1 0-1,-1-1 1,0 0-1,-1-1 1,1 0-1,0-1 1,-1 0-1,12-8 1,-16 9 1439,-1 1 0,0-2 0,0 1 0,0-1 0,0 0 0,6-9 0,-9 11 814,0-1 1,0 1-1,0-1 0,-1 1 1,1-1-1,-1 0 0,0 0 1,0 0-1,0 0 0,0 1 0,-1-9 1,0 12-900,0 0 1,0-1-1,1 1 1,-1-1-1,-1 1 1,1 0-1,0-1 1,0 1-1,0-1 1,0 1-1,0 0 1,0-1-1,0 1 1,-1 0-1,1-1 1,0 1-1,0 0 1,0-1-1,-1 1 1,1 0-1,0-1 1,0 1-1,-1 0 1,1 0-1,0-1 1,-1 1-1,1 0 1,0 0-1,-1-1 1,1 1-1,0 0 1,-1 0-1,1 0 1,-1 0-1,1 0 1,0 0-1,-1 0 1,1 0-1,-1 0 1,1 0-1,0 0 1,-1 0-1,1 0 1,0 0-1,-1 0 1,1 0-1,-1 0 1,1 0-1,0 0 1,-1 1-1,1-1 1,0 0-1,-1 0 1,1 0-1,0 1 1,-1-1-1,1 0 1,0 1-1,0-1 1,-1 0-1,1 0 1,0 1-1,0-1 1,-1 0-1,1 1 1,0 0-1,-22 21 279,15-11-218,1 0 1,0 0 0,1 0-1,0 1 1,0-1-1,2 1 1,-1 0-1,2 1 1,-1-1-1,2 0 1,-1 14 0,2-25-119,0-1 0,0 1 1,1 0-1,-1 0 0,0-1 0,0 1 1,1 0-1,-1 0 0,1-1 1,-1 1-1,1 0 0,-1-1 1,1 1-1,-1-1 0,1 1 1,-1 0-1,1-1 0,0 1 1,-1-1-1,1 0 0,0 1 1,-1-1-1,1 0 0,0 1 1,0-1-1,-1 0 0,1 0 1,0 1-1,0-1 0,0 0 0,-1 0 1,1 0-1,0 0 0,0 0 1,0 0-1,0 0 0,-1-1 1,1 1-1,1 0 0,35-11 194,-24 1-174,-1 0 1,0 0-1,-1-1 1,0 0-1,-1-1 1,0-1-1,-1 1 0,-1-1 1,0-1-1,8-17 1,-3 7 56,32-44 1,-45 68-67,0 0 1,0 0-1,1 0 0,-1 0 1,0 0-1,0 0 1,0-1-1,0 1 1,0 0-1,0 0 1,0 0-1,0 0 1,1 0-1,-1 0 1,0 0-1,0 0 1,0 0-1,0 0 1,0 0-1,0 0 1,0 0-1,1 0 1,-1 0-1,0 0 1,0 0-1,0 0 1,0 0-1,0 0 1,0 0-1,1 0 1,-1 0-1,0 0 1,0 0-1,0 0 0,0 0 1,0 0-1,0 0 1,0 1-1,0-1 1,1 0-1,-1 0 1,0 0-1,0 0 1,0 0-1,0 0 1,0 0-1,0 0 1,0 0-1,0 1 1,0-1-1,0 0 1,0 0-1,0 0 1,0 0-1,0 0 1,0 0-1,0 1 1,0-1-1,0 0 1,0 0-1,0 0 1,0 0-1,0 0 1,3 18 586,-2 31 167,0-30-414,-1-17-340,1-1 0,-1 1-1,1 0 1,-1 0 0,1 0-1,0 0 1,0-1-1,0 1 1,0 0 0,0-1-1,0 1 1,1-1 0,-1 1-1,0-1 1,1 0 0,-1 0-1,1 1 1,0-1-1,-1 0 1,1 0 0,0 0-1,0-1 1,-1 1 0,1 0-1,0-1 1,0 1 0,0-1-1,0 0 1,0 1 0,0-1-1,0 0 1,0 0-1,0 0 1,3-1 0,4 1 11,-1-1 0,0 0 0,0 0 0,0 0 0,0-1 0,0 0 1,10-5-1,-5-1-3,0 0 0,0-1 0,-1 0 1,-1-1-1,1-1 0,-2 0 0,16-19 1,-10 11 32,-13 23-51,-2 12 260,-1-13-206,0-1 0,0 1-1,0 0 1,0 0 0,1-1-1,-1 1 1,1 0 0,-1-1 0,1 1-1,0-1 1,0 1 0,3 4-1,0-6-27,0 1-1,0-1 0,1 0 0,-1-1 0,0 1 0,1-1 0,-1 0 0,0 0 0,1 0 1,-1 0-1,0-1 0,1 0 0,-1 0 0,0 0 0,0-1 0,0 1 0,0-1 1,0 0-1,6-3 0,9-7-16,1 0 0,24-22 0,-31 23-18,-10 9-49,-1 0 0,0 0-1,1 0 1,-1 1 0,1-1 0,-1 1-1,1-1 1,0 1 0,0 0 0,-1 0 0,6-1-1,1 10-373,-7 16 469,-2-11-10,0-10-39,-1 0 0,1 0 0,0 0 0,0 0-1,1 0 1,-1 0 0,1 0 0,-1 0 0,3 5-1,-2-8-92,0 1 0,0 0 0,0 0 0,0-1 0,0 1 0,0 0 0,0-1 0,0 1 0,0-1 0,0 0 0,0 1 0,0-1 0,0 0 0,0 1 0,1-1 0,-1 0 0,0 0 0,0 0 0,0 0 0,1 0 0,-1 0 0,0-1 0,0 1 0,0 0 0,0-1 1,0 1-1,1 0 0,-1-1 0,0 1 0,0-1 0,1-1 0,3 0-765,-1-1 0,1 1 1,-1-1-1,1-1 1,-1 1-1,0-1 0,0 1 1,4-8-1,15-17-6772</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0:18.713"/>
    </inkml:context>
    <inkml:brush xml:id="br0">
      <inkml:brushProperty name="width" value="0.025" units="cm"/>
      <inkml:brushProperty name="height" value="0.025" units="cm"/>
    </inkml:brush>
  </inkml:definitions>
  <inkml:trace contextRef="#ctx0" brushRef="#br0">72 212 6790,'0'0'5878,"-7"-9"-4442,-31-39 1169,38 48-2539,-1 0 0,1 0 0,-1 0 0,1 0 1,-1-1-1,1 1 0,-1 0 0,1 0 0,-1 0 0,1 0 0,-1 0 0,1 0 0,-1 0 0,1 0 0,-1 0 0,1 1 1,0-1-1,-1 0 0,1 0 0,-1 0 0,1 0 0,-1 1 0,1-1 0,-1 0 0,1 1 0,0-1 0,-1 0 0,1 0 1,0 1-1,-1-1 0,1 1 0,0-1 0,-1 0 0,1 1 0,0-1 0,0 1 0,0-1 0,-1 1 0,1-1 1,0 0-1,0 1 0,0-1 0,0 1 0,0-1 0,0 1 0,0-1 0,0 1 0,0 0-72,-1 0 0,1-1 0,0 1 0,0 0 0,0-1 1,0 1-1,0 0 0,0-1 0,0 1 0,0 0 0,0-1 0,0 1 0,1 0 0,-1-1 0,0 1 0,0 0 0,1-1 0,-1 1 0,0-1 0,1 1 0,-1-1 0,0 1 1,1-1-1,-1 1 0,1-1 0,-1 1 0,1-1 0,-1 1 0,1-1 0,-1 0 0,1 1 0,0-1 0,-1 0 0,1 1 0,-1-1 0,1 0 0,0 0 0,-1 0 0,1 1 1,0-1-1,-1 0 0,1 0 0,0 0 0,-1 0 0,2-1 0,2 1 21,0-1 0,0-1 0,0 1 1,0-1-1,0 1 0,0-1 0,0-1 0,-1 1 0,1 0 1,-1-1-1,0 1 0,0-1 0,0 0 0,0 0 0,0-1 1,0 1-1,-1 0 0,0-1 0,0 1 0,3-8 0,2 0 149,-2-1-1,1 1 0,-2-1 0,0-1 0,5-21 0,-8 32-132,-1 0 0,0 0 0,0 0 0,0 1 0,0-1 1,0 0-1,0 0 0,0 0 0,0 0 0,-1 0 0,1 0 0,-1 0 0,0-2 0,1 4-25,-1-1 0,1 1 0,-1-1 0,1 1 0,0 0 0,-1-1 0,1 1 0,-1 0 0,1-1 0,-1 1 0,1 0 0,-1-1 0,1 1 1,-1 0-1,1 0 0,-1 0 0,1 0 0,-1-1 0,1 1 0,-1 0 0,0 0 0,1 0 0,-1 0 0,1 0 0,-1 0 0,1 0 0,-1 1 0,0-1 0,-3 1-6,1 1 1,0-1-1,-1 1 0,1 0 1,0 0-1,0 0 0,0 0 0,1 1 1,-1-1-1,0 1 0,1-1 1,-3 4-1,-2 5-8,-1 0 1,2 0-1,-10 19 0,14-26-1,1 0 0,-1 0 0,1-1 0,0 1 0,0 0 0,0 1 0,0-1 0,1 0-1,-1 0 1,1 0 0,0 0 0,0 0 0,1 0 0,-1 1 0,3 6 0,-2-10 8,-1-1-1,1 1 1,-1 0 0,1-1 0,0 1-1,0-1 1,-1 1 0,1-1-1,0 1 1,0-1 0,0 1 0,-1-1-1,1 0 1,0 1 0,0-1 0,0 0-1,0 0 1,0 0 0,0 0 0,0 0-1,0 0 1,0 0 0,-1 0 0,1 0-1,0 0 1,0 0 0,0-1-1,0 1 1,0 0 0,0-1 0,-1 1-1,3-1 1,26-16 182,-26 14-151,1-1 1,-1 1-1,0-1 1,0 0-1,0 0 1,0 0-1,-1 0 1,0-1 0,1 1-1,-2-1 1,1 1-1,0-1 1,-1 0-1,0 0 1,0 1-1,-1-1 1,1-6 0,-1 11-28,0-1 0,0 1 1,0-1-1,0 1 0,0-1 1,-1 0-1,1 1 0,0-1 1,0 1-1,-1-1 0,1 1 1,0-1-1,-1 1 0,1 0 1,0-1-1,-1 1 0,1-1 1,-1 1-1,1 0 1,0-1-1,-1 1 0,1 0 1,-1-1-1,1 1 0,-1 0 1,1 0-1,-1 0 0,0-1 1,1 1-1,-1 0 0,1 0 1,-1 0-1,1 0 0,-1 0 1,0 0-1,1 0 0,-1 0 1,1 0-1,-1 0 0,1 1 1,-1-1-1,1 0 1,-1 0-1,1 0 0,-1 1 1,1-1-1,-1 0 0,1 0 1,-1 1-1,1-1 0,-1 1 1,1-1-1,-1 1 0,-28 19-29,-20 53-161,63-83 127,-13 9 70,1 1-1,-1-1 1,0 1 0,1-1 0,-1 0 0,0 0 0,1 0 0,-1 1 0,0-1 0,0-1 0,0 1 0,1 0-1,-1 0 1,-1 0 0,1 0 0,0-1 0,0 1 0,0-1 0,-1 1 0,1 0 0,0-1 0,-1 1 0,0-1-1,1 1 1,-1-1 0,0 1 0,0-1 0,0 0 0,0 1 0,0-1 0,0-2 0,0 4-11,-1 0 1,1-1-1,-1 1 1,1 0-1,-1-1 0,1 1 1,-1 0-1,1 0 1,-1-1-1,1 1 1,-1 0-1,1 0 1,-1 0-1,1 0 1,-1 0-1,1-1 0,-1 1 1,1 0-1,-1 0 1,0 1-1,1-1 1,-1 0-1,1 0 1,-1 0-1,1 0 1,-1 0-1,1 1 0,-1-1 1,1 0-1,-1 0 1,1 1-1,-1-1 1,1 0-1,0 1 1,-1 0-1,-17 11-49,18-12 49,-20 27-99,19-26 96,0 0 1,0 0-1,0 0 1,0 1-1,1-1 1,-1 0 0,0 1-1,1-1 1,-1 1-1,1-1 1,0 0-1,-1 1 1,1-1-1,0 1 1,0-1-1,0 1 1,0-1-1,0 1 1,0 2 0,1-4-1,-1 1 0,1-1 0,-1 0 1,1 0-1,-1 1 0,1-1 0,0 0 1,-1 0-1,1 0 0,-1 0 0,1 0 1,0 0-1,-1 0 0,1 0 0,-1 0 1,1 0-1,-1 0 0,1 0 1,0 0-1,-1 0 0,1-1 0,-1 1 1,1 0-1,-1 0 0,1-1 0,-1 1 1,1 0-1,-1-1 0,2 0 0,14-10-76,-10 5 100,0 1 0,0-1 0,0-1 0,-1 1 0,0-1 0,0 1 0,0-2 0,-1 1 0,0 0 1,-1-1-1,1 0 0,-1 1 0,-1-1 0,0-1 0,2-11 0,-4 20-18,0-1 1,0 1-1,0-1 1,0 0-1,0 1 1,0-1-1,0 0 1,-1 1-1,1-1 1,0 1-1,0-1 1,-1 1-1,1-1 1,0 1-1,-1-1 1,1 1-1,0-1 1,-1 1-1,1-1 1,-1 1-1,1 0 0,-1-1 1,1 1-1,-1-1 1,1 1-1,-1 0 1,1 0-1,-1-1 1,0 1-1,1 0 1,-1 0-1,1 0 1,-1 0-1,0 0 1,1 0-1,-1 0 1,1 0-1,-1 0 1,0 0-1,1 0 1,-1 0-1,1 0 1,-1 0-1,0 0 1,1 1-1,-1-1 1,1 0-1,-1 0 1,1 1-1,-1-1 1,1 0-1,-1 1 1,0 0-1,-29 20-46,26-16 18,0 1-1,0 0 0,1 0 1,-1 0-1,2 0 0,-1 1 1,0-1-1,1 1 0,1 0 0,-1 0 1,0 10-1,2-16-131,0 0 0,0 0 0,1 0 0,-1 0-1,0 0 1,1 0 0,-1 0 0,1-1 0,-1 1 0,1 0 0,0 0-1,-1 0 1,1 0 0,0-1 0,0 1 0,-1 0 0,1-1 0,0 1 0,0 0-1,0-1 1,0 1 0,0-1 0,0 0 0,0 1 0,0-1 0,0 0-1,0 1 1,0-1 0,0 0 0,0 0 0,0 0 0,0 0 0,0 0 0,0 0-1,0 0 1,0 0 0,0-1 0,0 1 0,0 0 0,0-1 0,0 1-1,0 0 1,0-1 0,1 0 0,23-11-7369</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2:26.459"/>
    </inkml:context>
    <inkml:brush xml:id="br0">
      <inkml:brushProperty name="width" value="0.025" units="cm"/>
      <inkml:brushProperty name="height" value="0.025" units="cm"/>
    </inkml:brush>
  </inkml:definitions>
  <inkml:trace contextRef="#ctx0" brushRef="#br0">255 25 8680,'0'0'1634,"-9"-4"-1106,5 3-475,-5-3 43,0 0 1,0 1 0,-1 0-1,-18-2 1,25 4-104,0 1 1,0 0-1,0 0 0,0 0 1,0 0-1,0 1 0,0-1 0,0 1 1,0 0-1,1-1 0,-1 1 1,0 1-1,1-1 0,-1 0 1,0 1-1,1-1 0,-1 1 0,1 0 1,0-1-1,0 1 0,0 0 1,0 1-1,0-1 0,-3 4 1,-6 13 5,1 1 1,1 0-1,1 0 1,0 1-1,2 0 1,-5 28 0,-14 136 85,20-135-103,3-32 6,-11 176 116,12-173-53,2 0-1,1 0 1,1 0-1,0-1 1,2 1-1,0-1 1,9 22-1,-9-32-42,0 0 0,0 0 0,1 0 0,1-1 0,0 0 0,0 0 0,0-1 0,1 0 0,1 0 0,-1-1 0,1 0 0,0 0 0,1-1 0,0 0 0,0-1 0,0 0 1,0 0-1,1-1 0,0-1 0,-1 0 0,2 0 0,-1-1 0,0 0 0,0-1 0,15-1 0,4 0 98,0-2 0,-1-1 0,1-1 0,0-2 0,-1 0 1,0-2-1,-1-2 0,39-17 0,-9-1-7,64-40-1,-102 56-87,-1-2 0,0 0-1,-1-1 1,-1-1 0,0-1-1,23-29 1,-34 38 33,0-1 0,-1 0 1,-1 0-1,1 0 0,-1 0 0,-1-1 0,1 0 0,-2 1 1,1-1-1,-1 0 0,-1-1 0,0 1 0,0 0 0,-1 0 1,-1 0-1,0 0 0,0-1 0,0 1 0,-2 0 0,1 1 1,-1-1-1,0 0 0,-7-11 0,2 5 40,-1 1-1,0 1 1,-1-1 0,-1 2-1,0-1 1,-1 2 0,0 0 0,-1 0-1,-1 1 1,1 0 0,-2 1-1,0 1 1,-16-8 0,-16-2-58,-1 1 0,-1 3-1,0 1 1,-94-11 0,18 2 5,116 21-92,1 0 0,-1 0 0,1-1 0,-1 0 0,-10-6 0,17 9-69,1-1-1,-1 0 1,1 0-1,0 0 1,-1 0-1,1 0 0,0 0 1,0-1-1,0 1 1,0 0-1,0-1 0,0 1 1,0-1-1,0 1 1,1-1-1,-1 1 1,0-1-1,1 1 0,0-1 1,-1 1-1,1-1 1,0 0-1,0 1 1,-1-1-1,1 0 0,1 1 1,-1-1-1,0 0 1,0 1-1,1-1 1,-1 0-1,1 1 0,-1-1 1,1 1-1,0-3 1,22-29-3613</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2:27.642"/>
    </inkml:context>
    <inkml:brush xml:id="br0">
      <inkml:brushProperty name="width" value="0.025" units="cm"/>
      <inkml:brushProperty name="height" value="0.025" units="cm"/>
    </inkml:brush>
  </inkml:definitions>
  <inkml:trace contextRef="#ctx0" brushRef="#br0">836 95 5894,'0'0'272,"-9"-9"59,0 0-152,0 1 1,-1 0 0,0 0-1,0 1 1,-1 0-1,0 1 1,0 0 0,-1 1-1,0 0 1,0 1-1,0 1 1,0-1 0,-22-2-1,18 6-98,0 0-1,0 1 0,1 1 1,-1 0-1,0 2 1,1-1-1,0 2 0,0 0 1,0 1-1,0 0 0,1 1 1,0 0-1,0 2 1,1-1-1,0 2 0,-13 12 1,-6 6 8,1 2 1,2 1-1,-49 67 0,-55 118 365,118-190-323,2 1 1,1 1-1,1 0 0,1 1 0,-6 35 1,13-53-92,1 1 0,1 0 1,0-1-1,1 1 0,0 0 1,0-1-1,1 1 0,1-1 1,0 1-1,1-1 1,0 0-1,1 1 0,0-2 1,0 1-1,1 0 0,8 12 1,1-5-19,0-1 1,1 0 0,1-1-1,0-1 1,1 0-1,1-1 1,0-1 0,1 0-1,0-2 1,1 0 0,0-1-1,1-2 1,0 0 0,0-1-1,41 8 1,-37-10-9,0-2 1,0-1 0,0-1-1,0-1 1,0-1 0,0-1-1,-1-1 1,1-2 0,0 0-1,-1-2 1,0 0 0,-1-2-1,0 0 1,22-14 0,-16 6 140,-1-1 0,-2-1 0,0-2 1,0-1-1,-2-1 0,-1-1 1,38-51-1,-46 54 12,-2 0 0,0-1 0,-2 0 0,0 0 0,-1-2 0,-2 1 0,0-1 0,-2 0-1,0-1 1,-2 1 0,2-29 0,-6 42-126,0-1 0,-1 1-1,0 0 1,0 0 0,-1-1-1,-1 1 1,0 1-1,-1-1 1,0 0 0,0 1-1,-1 0 1,-9-14 0,6 11-94,-2 1 0,0 1 0,0 0 1,-1 0-1,0 1 0,-1 0 0,0 1 1,-19-11-1,4 6-518,-1 0-1,0 2 1,-1 2 0,0 0 0,0 2-1,-1 1 1,-1 2 0,-47-4 0,38 5-2915,9-5-4431</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2:48.451"/>
    </inkml:context>
    <inkml:brush xml:id="br0">
      <inkml:brushProperty name="width" value="0.025" units="cm"/>
      <inkml:brushProperty name="height" value="0.025" units="cm"/>
    </inkml:brush>
  </inkml:definitions>
  <inkml:trace contextRef="#ctx0" brushRef="#br0">0 0 8008,'7'1'245,"-1"0"0,0 0 0,0 1 0,0-1 0,0 2 0,0-1 0,0 0 0,10 7 0,62 41 290,-55-34-530,1-1 0,0 0 0,0-2 0,34 13 0,-21-16 150,0-2 0,0-1 1,69 3-1,121-10 314,-101-3-443,44-5 124,266-47 0,-256 26 68,204-6 0,159 35-362,-543 0 52,1 0 0,-1 0 0,1 0-1,-1 0 1,1 0 0,-1 0 0,0 0-1,1 0 1,-1 0 0,1 0 0,-1 0 0,1 0-1,-1 0 1,1 0 0,-1 0 0,1-1 0,-1 1-1,0 0 1,1 0 0,-1 0 0,1-1 0,-1 1-1,0 0 1,1-1 0,-1 1 0,0 0 0,1-1-1,-1 1 1,0 0 0,0-1 0,1 1-1,-1-1 1,0 1 0,0 0 0,0-1 0,0 1-1,0-1 1,1 1 0,-1-1 0,0 1 0,0-1-1,0 1 1,0-1 0,0-14-6346</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3:00.898"/>
    </inkml:context>
    <inkml:brush xml:id="br0">
      <inkml:brushProperty name="width" value="0.025" units="cm"/>
      <inkml:brushProperty name="height" value="0.025" units="cm"/>
    </inkml:brush>
  </inkml:definitions>
  <inkml:trace contextRef="#ctx0" brushRef="#br0">78 3 2819,'0'0'822,"-9"0"-70,-60 10 3738,96-10-3855,347-10 2243,-348 7-2769,-21 3 37,-24 4-86,-115 9-193,91-11-225,-66 13 0,233-19 155,17-4 155,-140 8-64,-10 0 58,-96 12 159,-93 8 105,195-20-275,-22 3 300,24-3-272,1 0 0,-1 0 1,1 0-1,0 0 0,-1 0 1,1 0-1,-1 0 1,1 0-1,0 0 0,-1 1 1,1-1-1,0 0 1,-1 0-1,1 0 0,0 1 1,-1-1-1,1 0 0,0 0 1,-1 1-1,1-1 1,0 0-1,0 1 0,-1-1 1,1 0-1,0 1 1,0-1-1,0 0 0,0 1 1,-1-1-1,1 1 0,0-1 1,0 0-1,0 1 1,0-1-1,0 1 0,0-1 1,0 0-1,0 1 0,0-1 1,0 1-1,0-1 1,0 0-1,0 1 0,1-1 1,-1 1-1,0-1 1,0 0-1,0 1 0,1-1 1,-1 0-1,0 1 0,5 1-1575,4-1-939</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3:01.765"/>
    </inkml:context>
    <inkml:brush xml:id="br0">
      <inkml:brushProperty name="width" value="0.025" units="cm"/>
      <inkml:brushProperty name="height" value="0.025" units="cm"/>
    </inkml:brush>
  </inkml:definitions>
  <inkml:trace contextRef="#ctx0" brushRef="#br0">16 50 3651,'-1'0'86,"1"0"1,0 0-1,-1 0 0,1 1 0,-1-1 0,1 0 0,0 0 0,-1 0 0,1 0 0,-1 0 0,1 0 0,-1 0 0,1 0 0,-1 0 0,1 0 0,0 0 0,-1 0 0,1 0 0,-1 0 0,1-1 0,-1 1 0,1 0 0,0 0 0,-1 0 0,1-1 1,-1 1-1,1 0 0,0 0 0,-1-1 0,1 1 0,0 0 0,0-1 0,-1 1 0,1 0 0,0-1 0,0 1 0,-1-1 0,1 1 0,0 0 0,0-1 0,0 1 0,0-1 0,0 1 0,-1 0 0,1-1 0,0 1 0,0-1 0,0 1 0,0-1 0,0 1 1,1-1-1,-1 0 10,1-1 0,0 1 1,0 0-1,0 0 0,0 0 1,0 0-1,0 0 1,0 1-1,0-1 0,1 0 1,-1 0-1,0 1 0,0-1 1,1 1-1,-1-1 1,3 0-1,31-5 155,0 1-1,0 2 1,48 2-1,-2 0-158,-49 0-60,-21 2-4,-1-1-1,1-1 1,-1 0 0,1 0-1,10-3 1,-20 3 41,-22 2 219,-22 2-287,1 3 0,-73 18-1,32-6 30,71-16-12,6-1-35,0 0 1,0 0-1,0 0 0,0 1 1,1 0-1,-1 0 0,0 0 0,1 1 1,-6 3-1,13-5-39,1 0 0,-1 0 0,1-1 0,-1 1 0,1-1 0,-1 1 0,1-1 0,0 0 0,-1 0-1,1 0 1,3-1 0,41-3 146,75-15 0,-14 0-216,-97 18 109,-3 0 18,0 0-1,0 0 1,0 0 0,0-1 0,-1-1 0,12-4 0,-18 4 327,-10 0-209,-8 0-59,-26 3-150,-1 2 1,0 1-1,0 3 0,1 1 0,-64 20 0,85-22-2221,5-4-1688</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3:16.994"/>
    </inkml:context>
    <inkml:brush xml:id="br0">
      <inkml:brushProperty name="width" value="0.025" units="cm"/>
      <inkml:brushProperty name="height" value="0.025" units="cm"/>
    </inkml:brush>
  </inkml:definitions>
  <inkml:trace contextRef="#ctx0" brushRef="#br0">182 51 0,'0'0'603,"-8"0"-160,-22 2 1487,-55-4 0,26 2 1305,160 8-1751,32-11-1316,256-41 0,-359 38-114,-2 1 76,-47 15-57,-118 50-187,83-34 26,0-3-1,-81 23 1,-6-22 98,56-11 49,437-100-70,-292 73 20,115-29 36,-163 38-49,-12 1-8,-24-1-22,-55 4-27,66 1 60,-171 11 146,85-4 57,248-8-987,-16-12-1831,-103 9 796</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3:23.796"/>
    </inkml:context>
    <inkml:brush xml:id="br0">
      <inkml:brushProperty name="width" value="0.025" units="cm"/>
      <inkml:brushProperty name="height" value="0.025" units="cm"/>
    </inkml:brush>
  </inkml:definitions>
  <inkml:trace contextRef="#ctx0" brushRef="#br0">156 101 2915,'0'0'149,"7"-7"-47,24-20-33,-31 27-66,0 0 0,1 0 0,-1 0 1,0 0-1,0 0 0,0 0 0,0-1 0,0 1 0,1 0 0,-1 0 0,0 0 1,0 0-1,0 0 0,0 0 0,0-1 0,0 1 0,0 0 0,1 0 0,-1 0 0,0 0 1,0-1-1,0 1 0,0 0 0,0 0 0,0 0 0,0 0 0,0-1 0,0 1 1,0 0-1,0 0 0,0 0 0,0-1 0,0 1 0,0 0 0,0 0 0,0 0 1,0 0-1,-1-1 0,1 1 0,0 0 0,0 0 0,0 0 0,0 0 0,0 0 0,0-1 1,0 1-1,-1 0 0,1 0 0,-12-3-13,-13 4-10,9 2-207,0 2 0,0-1 0,1 2 0,-21 10 0,-23 8 102,112-31 4405,-12 2-4097,90-18 104,140-28 109,-264 50-342,-392 60 431,415-58-616,33-6 364,98-24-121,85-18-69,-236 44 158,-12 1-96,-26 0-88,-45 5-111,-117 36 74,-50 7 35,276-48-472,59 3-1,-20 0-2017,-52-2-797</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3:30.799"/>
    </inkml:context>
    <inkml:brush xml:id="br0">
      <inkml:brushProperty name="width" value="0.025" units="cm"/>
      <inkml:brushProperty name="height" value="0.025" units="cm"/>
    </inkml:brush>
  </inkml:definitions>
  <inkml:trace contextRef="#ctx0" brushRef="#br0">312 55 8264,'0'0'6940,"5"-8"-5173,1 0-1316,-3 5-202,-1 0 0,0-1 1,1 1-1,-1 0 0,-1-1 0,1 1 0,2-7 1,-4 10-176,0 0 0,0-1 0,0 1-1,0 0 1,0 0 0,0 0 0,0 0 0,0 0 0,0-1 0,0 1 0,0 0 0,0 0 0,0 0 0,0 0 0,0-1 0,0 1 0,0 0 0,0 0-1,0 0 1,0 0 0,0 0 0,0-1 0,0 1 0,0 0 0,0 0 0,0 0 0,0 0 0,0 0 0,0-1 0,0 1 0,-1 0 0,1 0 0,0 0-1,0 0 1,0 0 0,0 0 0,0 0 0,0 0 0,-1 0 0,1-1 0,0 1 0,0 0 0,0 0 0,0 0 0,-1 0 0,1 0 0,0 0 0,0 0-1,0 0 1,0 0 0,0 0 0,-1 0 0,1 0 0,0 0 0,-15 5 888,-13 10-972,-12 19 147,1 1 0,3 2 0,-40 50 0,63-70-65,2 0 0,-1 0 0,2 1-1,0 0 1,2 0 0,0 1 0,1 1-1,0-1 1,2 1 0,0 0-1,-2 24 1,7-41-100,0 0 0,-1 1 1,1-1-1,0 0 0,0 1 0,1-1 0,-1 0 1,1 0-1,0 1 0,0-1 0,0 0 0,0 0 0,0 0 1,1 0-1,-1 0 0,1 0 0,0-1 0,0 1 0,0 0 1,0-1-1,0 1 0,0-1 0,1 0 0,-1 0 0,1 0 1,0 0-1,0 0 0,4 1 0,-1-1-294,0 0-1,1 0 1,-1-1-1,1 0 1,-1 0-1,1-1 0,-1 0 1,1 0-1,0 0 1,-1-1-1,1 0 1,-1-1-1,11-2 1,28-18-3965,0-10-3235</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3:31.132"/>
    </inkml:context>
    <inkml:brush xml:id="br0">
      <inkml:brushProperty name="width" value="0.025" units="cm"/>
      <inkml:brushProperty name="height" value="0.025" units="cm"/>
    </inkml:brush>
  </inkml:definitions>
  <inkml:trace contextRef="#ctx0" brushRef="#br0">256 0 14958,'0'0'10228,"-5"10"-9982,-24 35 192,-2-2 1,-52 56-1,-22 31-1326,102-125-3504,12-15 440,8-14-1488</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6:44.606"/>
    </inkml:context>
    <inkml:brush xml:id="br0">
      <inkml:brushProperty name="width" value="0.025" units="cm"/>
      <inkml:brushProperty name="height" value="0.025" units="cm"/>
    </inkml:brush>
  </inkml:definitions>
  <inkml:trace contextRef="#ctx0" brushRef="#br0">193 1 13293,'0'0'9059,"-9"0"-6812,1 0-2058,1 0 0,0 1-1,-1 0 1,1 0-1,0 1 1,0 0 0,0 0-1,0 1 1,0 0 0,1 0-1,-1 0 1,1 1-1,0 0 1,0 0 0,0 1-1,1 0 1,-1 0-1,1 0 1,0 0 0,-6 11-1,5-6-212,0 0-1,1 0 1,0 0-1,1 1 0,0 0 1,-4 19-1,7-28 12,0 1 0,0-1 0,1 1 0,-1-1 1,1 1-1,0-1 0,0 1 0,0 0 0,0-1 0,0 1 0,0 0 0,1-1 0,-1 1 0,1-1 0,0 1 0,0-1 0,0 1 1,0-1-1,0 0 0,0 1 0,1-1 0,-1 0 0,1 0 0,-1 0 0,1 0 0,0 0 0,0 0 0,0-1 0,0 1 0,0-1 0,0 1 1,1-1-1,-1 0 0,4 2 0,4-1-428,0 0 0,0 0 0,-1-1 1,1 0-1,0-1 0,0 0 0,0-1 1,18-3-1,-12 1-1707,-1-1 0,1-1 0,-1-1 0,25-12 0,5-8-6597</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3:31.464"/>
    </inkml:context>
    <inkml:brush xml:id="br0">
      <inkml:brushProperty name="width" value="0.025" units="cm"/>
      <inkml:brushProperty name="height" value="0.025" units="cm"/>
    </inkml:brush>
  </inkml:definitions>
  <inkml:trace contextRef="#ctx0" brushRef="#br0">52 0 15439,'0'0'2231,"-7"9"-1243,2-3-815,0 0 1,1 0 0,0 1-1,0 0 1,0-1 0,1 2-1,0-1 1,0 0 0,1 1-1,0-1 1,0 1 0,1-1-1,0 1 1,0 8 0,2-1-134,1 1 0,1-1 0,1 0 0,0 0 0,1 0 0,0 0 0,1-1 0,1 0 0,13 21-1,12 28-2942,-28-52 1539,-14-8-12860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3:31.795"/>
    </inkml:context>
    <inkml:brush xml:id="br0">
      <inkml:brushProperty name="width" value="0.025" units="cm"/>
      <inkml:brushProperty name="height" value="0.025" units="cm"/>
    </inkml:brush>
  </inkml:definitions>
  <inkml:trace contextRef="#ctx0" brushRef="#br0">0 63 12908,'0'0'9065,"75"-4"-7560,-35-1-352,14-5-864,-7-1-257,3 1-257,-8 2-1408,-12 1-1538,-12-1-3812</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3:32.615"/>
    </inkml:context>
    <inkml:brush xml:id="br0">
      <inkml:brushProperty name="width" value="0.025" units="cm"/>
      <inkml:brushProperty name="height" value="0.025" units="cm"/>
    </inkml:brush>
  </inkml:definitions>
  <inkml:trace contextRef="#ctx0" brushRef="#br0">1 1 7783,'0'0'15791,"1"38"-15374,5-5-289,-5 1-64,5 1-64,-1-3-1089,0-6-1410,4-7-1440,0-8-2083</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3:32.946"/>
    </inkml:context>
    <inkml:brush xml:id="br0">
      <inkml:brushProperty name="width" value="0.025" units="cm"/>
      <inkml:brushProperty name="height" value="0.025" units="cm"/>
    </inkml:brush>
  </inkml:definitions>
  <inkml:trace contextRef="#ctx0" brushRef="#br0">25 0 13229,'0'0'2242,"-18"68"-1025,13-35-673,3 2 193,2 1-64,0-6-449,0-4-160,2-6-32,3-5-96,4-4-929,-7-9-1537,1-2-1442</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3:33.357"/>
    </inkml:context>
    <inkml:brush xml:id="br0">
      <inkml:brushProperty name="width" value="0.025" units="cm"/>
      <inkml:brushProperty name="height" value="0.025" units="cm"/>
    </inkml:brush>
  </inkml:definitions>
  <inkml:trace contextRef="#ctx0" brushRef="#br0">11 86 13837,'0'0'8109,"8"-8"-7522,2 1-398,-1 0-1,1 0 0,1 1 1,-1 0-1,1 1 0,0 0 0,0 1 1,0 0-1,1 1 0,20-4 1,15 0-53,80-2 0,-126 9-143,1 0 1,0 0-1,-1 0 1,1 0-1,0 0 1,0 1-1,-1-1 1,1 0-1,0 1 1,-1 0-1,1-1 1,0 1-1,-1 0 1,1 0-1,-1-1 1,0 1-1,2 2 1,-2-2 10,0 0 0,-1-1 0,1 1 1,-1 0-1,1 0 0,-1 0 0,0 0 1,1 1-1,-1-1 0,0 0 1,1 0-1,-1 0 0,0 0 0,0 0 1,0 0-1,0 0 0,0 0 0,-1 1 1,1 1-1,-1 1 65,-1 0 0,0 0 0,1 0 0,-1 0 0,-1 0 0,1 0 0,0-1 0,-1 1-1,0-1 1,0 0 0,-5 5 0,-57 35 556,23-18-433,41-25-195,1 1-1,-1-1 1,1 0-1,-1 0 1,1 1-1,-1-1 1,1 0-1,0 1 1,-1-1-1,1 0 1,-1 1-1,1-1 1,0 1-1,-1-1 1,1 1-1,0-1 1,-1 1-1,1-1 1,0 1-1,0-1 0,0 1 1,-1-1-1,1 1 1,0-1-1,0 1 1,0-1-1,0 1 1,0 0-1,0-1 1,0 1-1,0-1 1,0 1-1,0-1 1,1 1-1,-1-1 1,0 1-1,0 0 1,0-1-1,1 1 1,-1-1-1,0 1 1,0-1-1,1 0 1,-1 1-1,1-1 1,-1 1-1,0-1 1,1 0-1,-1 1 1,1-1-1,-1 0 1,1 1-1,-1-1 1,1 0-1,-1 0 1,1 1-1,-1-1 1,1 0-1,-1 0 1,2 0-1,42 15-394,-35-12 289,27 7-346,-20-6 267,-1 0 0,0 1-1,0 0 1,0 1-1,18 12 1,-30-17 200,0 1 0,-1 0 1,1 0-1,-1 0 0,0 1 1,1-1-1,-1 0 0,0 1 0,0 0 1,-1-1-1,1 1 0,-1 0 1,1 0-1,-1 0 0,0 0 1,0 0-1,0 0 0,0 0 0,-1 0 1,1 0-1,-1 1 0,0-1 1,0 0-1,0 0 0,0 0 1,0 1-1,-1-1 0,0 0 0,1 0 1,-1 0-1,0 0 0,-2 4 1,-1-1 174,1 0 1,-1 0 0,0 0-1,0-1 1,0 1 0,-1-1 0,0 0-1,0-1 1,0 1 0,-1-1-1,-7 5 1,-69 36 1873,68-39-1852,0-1 0,-1 0-1,1-1 1,-1-1 0,0 0 0,0-1 0,0-1-1,0 0 1,-19-2 0,27 1-284,0-1-1,0 1 1,-1-2 0,2 1 0,-1-1-1,0 0 1,0 0 0,1-1 0,-1 0-1,1 0 1,0 0 0,-1-1 0,2 0-1,-1 0 1,0-1 0,1 1 0,0-1-1,0 0 1,0-1 0,1 1 0,-7-12-1,11 16-38,-1 1-1,0-1 0,0-1 0,1 1 0,-1 0 1,1 0-1,-1 0 0,1 0 0,0 0 1,-1 0-1,1-1 0,0 1 0,0 0 0,0 0 1,0 0-1,0-1 0,0 1 0,0 0 0,0 0 1,0 0-1,1 0 0,-1-1 0,0 1 0,1 0 1,-1 0-1,1 0 0,-1 0 0,1 0 1,0 0-1,-1 0 0,1 0 0,0 0 0,0 0 1,0 0-1,1-1 0,2 0-637,1 0-1,-1 0 1,1 0-1,-1 1 1,1 0 0,0 0-1,5-1 1,-1 0-627,22-5-4798</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3:33.718"/>
    </inkml:context>
    <inkml:brush xml:id="br0">
      <inkml:brushProperty name="width" value="0.025" units="cm"/>
      <inkml:brushProperty name="height" value="0.025" units="cm"/>
    </inkml:brush>
  </inkml:definitions>
  <inkml:trace contextRef="#ctx0" brushRef="#br0">119 1 18353,'0'0'4453,"9"0"-3973,4 1-347,1 1-1,-1 0 1,0 1 0,0 0-1,0 1 1,0 0-1,-1 1 1,1 1 0,-1 0-1,-1 0 1,1 1 0,-1 1-1,0 0 1,15 14-1,-20-15-103,1 0-1,-1 0 1,0 0-1,-1 1 0,0 0 1,0 0-1,0 0 1,-1 0-1,0 1 0,-1 0 1,0-1-1,-1 2 1,1-1-1,-2 0 0,1 0 1,-1 0-1,-1 1 1,0-1-1,0 0 0,-1 1 1,0-1-1,-4 16 1,0-7-4,-2-1 1,0 0 0,-1 0 0,-1 0-1,-1-1 1,0-1 0,-1 1 0,-24 25-1,8-13-542,-2-1 0,0-1 0,-42 27 0,4-13-2723,4-10-2814</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3:44.664"/>
    </inkml:context>
    <inkml:brush xml:id="br0">
      <inkml:brushProperty name="width" value="0.025" units="cm"/>
      <inkml:brushProperty name="height" value="0.025" units="cm"/>
    </inkml:brush>
  </inkml:definitions>
  <inkml:trace contextRef="#ctx0" brushRef="#br0">6 0 256,'0'0'353,"-6"3"-321</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3:45.182"/>
    </inkml:context>
    <inkml:brush xml:id="br0">
      <inkml:brushProperty name="width" value="0.025" units="cm"/>
      <inkml:brushProperty name="height" value="0.025" units="cm"/>
    </inkml:brush>
  </inkml:definitions>
  <inkml:trace contextRef="#ctx0" brushRef="#br0">1 169 3523,'0'0'2125,"13"0"-1735,9 0-54,0-1 0,0-1 1,0-2-1,0 0 0,39-13 1,422-124 2108,-549 162-1815,60-19-1048,0 0 1,0 0 0,-1 0 0,1 0 0,0-1 0,-1 0 0,-7 0 0,-14-1-3021</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3:49.548"/>
    </inkml:context>
    <inkml:brush xml:id="br0">
      <inkml:brushProperty name="width" value="0.025" units="cm"/>
      <inkml:brushProperty name="height" value="0.025" units="cm"/>
    </inkml:brush>
  </inkml:definitions>
  <inkml:trace contextRef="#ctx0" brushRef="#br0">135 135 545,'0'0'1889,"-9"0"-1568,-86-7 672,93 8-896,0-1 0,0 1 1,0-1-1,0 1 0,0 0 1,0 0-1,0 0 0,0 0 1,1 0-1,-1 0 0,0 0 1,1 1-1,-2 1 0,0 7 856,18-6-487,47-8-41,0-3 1,-1-3-1,-1-3 0,82-27 1,-2 2-364,-107 31 2,-23 6-20,0-1 1,0 0-1,0 0 0,0-1 0,0 0 1,-1-1-1,0 0 0,1-1 0,9-6 1,-57 10 1102,10 5-1125,0 1 0,1 2 0,0 0 0,-44 19 0,-3 0 50,-10-1-51,-139 21 1,309-52-599,11-16 548,175-65-1,-263 81 70,-15 3 30,-23 3 16,24 0-105,-27 1 28,0 2 0,1 1 0,-1 1 0,-30 10 1,-120 44-788,165-52 559,-28 6-1590,17-10-1533</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3:56.850"/>
    </inkml:context>
    <inkml:brush xml:id="br0">
      <inkml:brushProperty name="width" value="0.025" units="cm"/>
      <inkml:brushProperty name="height" value="0.025" units="cm"/>
    </inkml:brush>
  </inkml:definitions>
  <inkml:trace contextRef="#ctx0" brushRef="#br0">2182 299 4100,'-10'-14'349,"0"1"0,-1 0 1,0 1-1,-1 0 0,0 0 0,-1 2 1,0 0-1,-1 0 0,-22-11 0,14 10-163,0 2 0,0 0-1,-1 2 1,0 0 0,-46-6-1,-5 8-341,-2 2-1,1 4 0,-92 13 0,89-7 166,-246 1-81,197-9 36,-182 21-1,270-14 25,-1 1 1,1 2-1,1 2 0,-1 2 0,2 1 0,0 2 0,1 1 1,-60 39-1,77-41-13,1 0 0,0 2-1,1 0 1,0 0 0,2 2 0,0 0 0,1 1 0,1 0 0,1 1 0,-12 29 0,15-30 42,2-1 1,0 1-1,1 0 1,1 0-1,1 1 1,1 0-1,1 0 1,0-1 0,2 1-1,0 0 1,1 0-1,6 25 1,-4-34 12,2 0 1,-1 0 0,1-1 0,1 0 0,0 0-1,1-1 1,0 1 0,1-1 0,-1-1-1,2 0 1,0 0 0,0 0 0,0-1 0,1 0-1,0-1 1,1 0 0,14 6 0,6 4 172,2-3 0,-1 0 0,2-2 0,67 14 0,-1-8 546,191 8 0,104-32 540,-249-6-1135,-1-7 1,143-37-1,272-113-46,-529 158-97,116-46 23,-126 47-17,1-1 1,-2 0 0,0-2 0,29-22-1,-44 30-6,1 0-1,-1 0 1,0 0-1,0-1 1,-1 1-1,1-1 1,-1 0-1,-1-1 1,1 1-1,-1-1 0,0 1 1,-1-1-1,1 0 1,-1 0-1,-1 0 1,1-1-1,-1 1 1,-1 0-1,1 0 0,-1-1 1,0 1-1,-1 0 1,-2-13-1,0 8 5,-1 0 0,-1 0 0,0 0-1,-1 0 1,0 1 0,0 0 0,-1 0 0,-1 1-1,0 0 1,0 0 0,-1 1 0,-17-15 0,-11-5 17,-2 1 1,-1 2-1,-56-27 1,-137-52-67,139 70-1202,-1 5 0,-1 4 0,-173-25 0,174 36-1315</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6:44.938"/>
    </inkml:context>
    <inkml:brush xml:id="br0">
      <inkml:brushProperty name="width" value="0.025" units="cm"/>
      <inkml:brushProperty name="height" value="0.025" units="cm"/>
    </inkml:brush>
  </inkml:definitions>
  <inkml:trace contextRef="#ctx0" brushRef="#br0">115 69 11755,'0'0'8429,"-7"-2"-6448,4 2-1899,0-1 0,0 1 0,1-1 0,-1 1 0,0 0 0,0 1 0,1-1 0,-1 0 0,0 1 0,0-1 0,1 1 0,-1 0 0,1 0 0,-1 0 0,1 0 0,-1 0 0,-2 2 1,1 1 88,0 0 0,-1 0 0,2 0 0,-1 0 0,1 1 0,-1-1 0,1 1 0,0 0 0,-2 6 0,2-5-132,0 0-1,1 0 1,-1 0-1,1 0 1,1 0-1,-1 0 1,1 0 0,0 0-1,1 1 1,-1-1-1,1 1 1,1-1-1,1 12 1,-1-15-32,0 0 0,0 0 0,0 0 1,1 0-1,-1 0 0,1 0 0,0-1 0,-1 1 0,1-1 1,1 1-1,-1-1 0,0 0 0,1 1 0,-1-1 0,1-1 0,-1 1 1,1 0-1,0-1 0,0 1 0,0-1 0,0 0 0,0 0 0,0 0 1,0 0-1,0 0 0,0-1 0,0 0 0,5 1 0,2-1 52,0 0 0,0-1 0,0 0 0,0 0 0,0-1 0,-1-1 1,1 1-1,-1-2 0,1 1 0,-1-1 0,0 0 0,0-1 0,-1 0 0,0-1 0,11-8 0,-4 1 388,0-1 1,0-1 0,-1 0 0,-1 0-1,-1-2 1,16-26 0,-25 40-406,-1-1 1,-1 1 0,1-1-1,0 1 1,-1-1-1,0 0 1,1 1-1,-2-1 1,1 0-1,0 0 1,-1 0 0,0 0-1,1 0 1,-2-5-1,0 7-41,1 1 0,-1-1 0,0 0 0,0 1 0,0-1 0,0 0 0,0 1 0,0-1 0,-1 1 0,1 0 0,0-1 0,-1 1 0,1 0 0,-1 0 0,0 0 0,1 0 0,-1 0 0,0 0 0,1 1 0,-1-1-1,0 0 1,0 1 0,0 0 0,0-1 0,1 1 0,-1 0 0,0 0 0,0 0 0,-3 0 0,2 0-4,-23-1-83,-52 4 0,72-3 41,0 1 1,-1 0 0,1 0 0,0 1 0,0 0 0,0 0-1,0 0 1,0 1 0,0 0 0,1 0 0,0 1 0,-1-1-1,1 1 1,-5 5 0,9-8-2,1-1 0,-1 0 0,1 1 0,-1-1 1,1 1-1,-1-1 0,1 1 0,-1-1 0,1 1 0,0-1 0,-1 1 0,1 0 0,0-1 0,0 1 0,-1 0 0,1-1 1,0 1-1,0 0 0,0-1 0,0 1 0,0 0 0,0-1 0,0 1 0,0 0 0,0-1 0,0 1 0,0 0 1,0-1-1,0 1 0,1 0 0,-1-1 0,0 1 0,0-1 0,1 1 0,-1 0 0,1-1 0,-1 1 0,0-1 1,1 1-1,-1-1 0,1 1 0,-1-1 0,1 0 0,-1 1 0,1-1 0,0 1 0,-1-1 0,1 0 0,-1 0 1,1 1-1,0-1 0,-1 0 0,1 0 0,0 0 0,-1 0 0,1 1 0,0-1 0,-1 0 0,1 0 0,1-1 1,49 5-4248,-47-4 3309,34 0-5347</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6:56.129"/>
    </inkml:context>
    <inkml:brush xml:id="br0">
      <inkml:brushProperty name="width" value="0.025" units="cm"/>
      <inkml:brushProperty name="height" value="0.025" units="cm"/>
    </inkml:brush>
  </inkml:definitions>
  <inkml:trace contextRef="#ctx0" brushRef="#br0">73 57 1441,'-2'1'796,"-6"2"780,-1 0 1,-1 0 0,1-1-1,0 0 1,-16 1-1,28 4 510,8 0-1764,10-4 272,0-1 0,0-1 0,37-2 0,10 0-226,740 6 3075,23-47-2948,-791 40-493,74-7 4,105-4-626,-219 13 566,-20-2-485,-147-15 419,-1 8 0,0 6 0,-213 25 0,329-15 275,35-4-230,28-1-507,219-2-6171,-145 0 2883</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8:00.102"/>
    </inkml:context>
    <inkml:brush xml:id="br0">
      <inkml:brushProperty name="width" value="0.025" units="cm"/>
      <inkml:brushProperty name="height" value="0.025" units="cm"/>
    </inkml:brush>
  </inkml:definitions>
  <inkml:trace contextRef="#ctx0" brushRef="#br0">66 1 4356,'0'0'5675,"-9"1"-3615,-3 1-1145,-8 2-8,-4-3 7959,51 4-8236,27 7-409,-1-3 1,2-3-1,-1-1 1,0-3 0,104-10-1,-155 8-206,30-4-27,-31 4 31,-1 0 0,0 0-1,0 0 1,0 0 0,1 0 0,-1 0 0,0-1-1,0 1 1,0 0 0,0-1 0,0 1 0,1-1-1,-1 1 1,0-1 0,0 0 0,0 1 0,-1-1-1,1 0 1,2-1 0,-12 0 92,0 0 0,0 1 0,1 1 0,-12 0 0,-11-1-150,-8-1-213,21 4-5996,32-6-585</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2:03.495"/>
    </inkml:context>
    <inkml:brush xml:id="br0">
      <inkml:brushProperty name="width" value="0.025" units="cm"/>
      <inkml:brushProperty name="height" value="0.025" units="cm"/>
    </inkml:brush>
  </inkml:definitions>
  <inkml:trace contextRef="#ctx0" brushRef="#br0">85 7 4484,'0'0'4799,"-8"1"-3186,-32-1 952,3 0 8178,38 1-10679,-1 0-1,1 0 1,-1 0-1,0 0 0,1-1 1,0 1-1,-1 0 1,1 0-1,-1-1 1,1 1-1,0 0 1,0-1-1,-1 1 0,1-1 1,0 1-1,0-1 1,0 1-1,-1-1 1,1 1-1,0-1 1,0 0-1,0 0 0,0 1 1,0-1-1,1 0 1,29 5 161,-29-5-125,71 3 235,-1-3 0,103-13 0,21 1-379,-343 28 386,-6-26-276,4-1-362,148 11 184,20 0-865,22 0 890,37-1-1559,138 17 0,-244-18 1780,-1 1-1,-54 4 1,50 0-6,-74 12 124,62-6-6360,55-11-2445</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2:06.759"/>
    </inkml:context>
    <inkml:brush xml:id="br0">
      <inkml:brushProperty name="width" value="0.025" units="cm"/>
      <inkml:brushProperty name="height" value="0.025" units="cm"/>
    </inkml:brush>
  </inkml:definitions>
  <inkml:trace contextRef="#ctx0" brushRef="#br0">72 70 6790,'0'0'2013,"-8"-1"-444,-1-1-829,-21-4 761,6 4 5707,27 2-6038,326 8 2507,7 1-3762,-416-22 870,-414-4-848,453 17 62,211 18-159,315-6-1057,-483-11 1227,-1-1 1,0 0-1,0 0 1,0 0-1,0 0 1,0 0-1,0 0 0,0 0 1,0-1-1,0 1 1,0 0-1,0-1 1,0 1-1,0 0 1,0-1-1,0 1 1,0-1-1,1 0 1,-10-10 394,-33-8-161,-10 6-86,-1 2-1,0 3 1,0 2-1,-1 2 1,-83 5-1,135-1-187,-1 0-49,0 0 0,0-1 1,0 1-1,1 0 0,-1 0 1,0 1-1,0-1 0,0 0 1,0 1-1,0-1 0,0 1 0,0-1 1,1 1-1,-1 0 0,0 0 1,1 0-1,-1 0 0,0 0 1,1 0-1,-1 0 0,1 1 0,0-1 1,-1 1-1,1-1 0,-1 2 1,3 2-3195,6-4-2172</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2:51.256"/>
    </inkml:context>
    <inkml:brush xml:id="br0">
      <inkml:brushProperty name="width" value="0.025" units="cm"/>
      <inkml:brushProperty name="height" value="0.025" units="cm"/>
    </inkml:brush>
  </inkml:definitions>
  <inkml:trace contextRef="#ctx0" brushRef="#br0">2289 537 3235,'-12'-6'7282,"-95"-68"-4450,71 46-2663,0 3 0,-1 1 0,-1 2 1,-82-34-1,88 47-188,-1 2 0,1 1 0,-1 2 0,0 2 0,-66 2 0,-168 30-76,238-25 112,-22 2-31,-394 70 335,362-57-263,0 4 0,2 3 0,-100 48 0,117-43-59,-73 48 0,113-64-5,0 2-1,1 0 0,1 2 0,1 1 0,-33 40 0,47-52-7,2-1-1,-1 1 0,1 0 1,0 1-1,1 0 1,0-1-1,0 1 1,1 0-1,0 1 1,1-1-1,0 0 1,1 1-1,0 17 1,2-15-3,1 0 0,0-1 0,0 1 0,2 0 0,-1-1 0,2 0 0,0 0 0,0 0 0,13 21 0,1-6 5,1-1 0,2-1-1,0 0 1,1-2 0,2-1 0,0-1 0,53 34 0,-6-11 18,2-4-1,2-3 0,1-3 0,138 40 1,-111-47 2,2-5 0,0-4 1,137 4-1,-90-19 18,0-8-1,-1-6 1,0-7 0,-1-6-1,210-62 1,-237 48 250,168-73 1,-237 85-72,-2-1 0,-1-4 0,-1-1 0,-1-2 0,58-54 0,-94 75-100,-1-1-1,0 0 1,-1-1 0,0 0 0,-2-1 0,1 0-1,-2-1 1,0 0 0,7-22 0,-12 26-65,0 0 1,-1 0 0,-1-1 0,0 1-1,0-1 1,-2 1 0,0-1-1,0 1 1,-1-1 0,-1 1-1,0-1 1,-1 1 0,-8-24-1,0 13-73,0 0-1,-2 1 0,0 1 0,-2 0 1,0 1-1,-2 1 0,0 0 0,-1 1 1,-29-23-1,-9-4-87,-2 3 1,-76-42-1,46 37 103,-1 4 0,-3 4-1,-1 4 1,-2 3 0,-185-36 0,153 48-834,-1 6 1,0 5-1,-1 6 1,-146 14-1,-95 49-3792,203-24 651</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3:40.980"/>
    </inkml:context>
    <inkml:brush xml:id="br0">
      <inkml:brushProperty name="width" value="0.025" units="cm"/>
      <inkml:brushProperty name="height" value="0.025" units="cm"/>
    </inkml:brush>
  </inkml:definitions>
  <inkml:trace contextRef="#ctx0" brushRef="#br0">5388 140 6118,'-624'-57'4993,"-1"52"-4774,-199-10-328,77-19-207,558 35 312,-366 50-1,381-23 313,2 8 0,-232 79 1,345-93-226,1 2 0,2 3 1,0 2-1,2 3 0,1 1 1,2 3-1,2 3 0,1 1 1,2 3-1,-52 61 0,41-31-81,4 3-1,4 1 0,3 3 0,3 2 0,4 2 1,3 1-1,5 2 0,-37 163 0,59-205 20,2 0-1,3 1 1,1-1-1,3 1 1,6 60-1,-2-72 39,3 0 0,0-1-1,2 0 1,2 0 0,1-1-1,1 0 1,31 51 0,-8-26 132,4-2 0,1-1 0,3-3 0,92 84 0,-50-63 87,3-3-1,110 64 1,-66-56-211,4-7-1,2-5 1,3-7-1,3-6 1,156 35-1,-64-36-37,2-10 0,356 15 0,119-37 43,742-77 0,-238-112 14,-913 102-52,567-206 1,-373 49 2,-388 164-23,-4-4 0,131-104 1,-207 144-53,-1 0 0,-2-2 0,-1-2 0,-1 0 0,-1-1 0,-2-2 0,23-41 0,-38 59-35,-1 0-1,-1 0 0,0-1 0,-1 1 1,-1-1-1,0 0 0,-1-1 0,0 1 1,-1 0-1,-1-1 0,-1 1 0,0-1 0,-1 1 1,-1-1-1,0 1 0,-1-1 0,-1 1 1,0 0-1,-1 1 0,-12-27 0,-2 9 28,0 2 1,-2 1-1,-1 0 0,-1 1 0,-2 2 0,0 1 0,-39-30 0,-23-11 318,-106-60 0,-28 0 1057,-376-154 1,-261-38-167,-119 21-810,-21 94-3397,765 171-4,8 4-224</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7:39.846"/>
    </inkml:context>
    <inkml:brush xml:id="br0">
      <inkml:brushProperty name="width" value="0.025" units="cm"/>
      <inkml:brushProperty name="height" value="0.025" units="cm"/>
    </inkml:brush>
  </inkml:definitions>
  <inkml:trace contextRef="#ctx0" brushRef="#br0">0 21 10730,'0'0'10026,"55"4"-9162,-9-4 258,15-1-450,4-4-448,6 1-96,0 0-95,-6 1-1,-12-1-32,-9 4-577,-12-1-448,-18 1-480,-33-3-14991</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7:40.193"/>
    </inkml:context>
    <inkml:brush xml:id="br0">
      <inkml:brushProperty name="width" value="0.025" units="cm"/>
      <inkml:brushProperty name="height" value="0.025" units="cm"/>
    </inkml:brush>
  </inkml:definitions>
  <inkml:trace contextRef="#ctx0" brushRef="#br0">1 14 13965,'0'0'5413,"58"20"-4292,-10-19 321,8-1-609,8 0-673,3 0-128,-5-1-64,0-4-1089,-12-3-1474,-11-1-2722,-6-3-1345</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7:40.538"/>
    </inkml:context>
    <inkml:brush xml:id="br0">
      <inkml:brushProperty name="width" value="0.025" units="cm"/>
      <inkml:brushProperty name="height" value="0.025" units="cm"/>
    </inkml:brush>
  </inkml:definitions>
  <inkml:trace contextRef="#ctx0" brushRef="#br0">126 1 9897,'0'0'7346,"9"6"-6433,49 27 742,-29-18-646,46 32 0,-73-45-980,0 0 1,1 0 0,-1 0-1,0 0 1,0 0 0,-1 1-1,1-1 1,0 0-1,-1 1 1,1-1 0,-1 1-1,0 0 1,0 0 0,0-1-1,0 1 1,0 0 0,-1 0-1,1 0 1,-1 0-1,0 0 1,0 0 0,0-1-1,0 1 1,0 0 0,-1 0-1,1 0 1,-1 0 0,0 0-1,0 0 1,0-1 0,0 1-1,0 0 1,-1-1-1,1 1 1,-1-1 0,-2 3-1,-6 9 203,-1-1-1,-1-1 0,0 1 0,-25 18 0,28-23-311,-33 27-185,-50 41 188,29-29-7145,42-33-3930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7:44.037"/>
    </inkml:context>
    <inkml:brush xml:id="br0">
      <inkml:brushProperty name="width" value="0.025" units="cm"/>
      <inkml:brushProperty name="height" value="0.025" units="cm"/>
    </inkml:brush>
  </inkml:definitions>
  <inkml:trace contextRef="#ctx0" brushRef="#br0">96 40 7783,'8'-36'12815,"-7"33"-9555,-1 5-849,-8 20-1876,-7 15-16,2 0-1,1 1 1,2 1-1,2-1 1,1 1 0,-1 53-1,27-93-107,-11-3-369,0-1 0,-1 1-1,0-1 1,0-1 0,0 1 0,6-8-1,-9 8-77,0 1 0,1 0-1,-1 0 1,1 0 0,0 0-1,0 1 1,0 0 0,0 0-1,1 0 1,-1 1 0,1-1-1,0 1 1,-1 1 0,1-1-1,0 1 1,8-1 0,-11 2 18,0 0 0,0 0 0,0 0 1,0 0-1,0 0 0,0 1 1,0-1-1,0 1 0,0 0 1,-1 0-1,1 0 0,0 0 1,0 0-1,-1 1 0,1-1 1,-1 1-1,1 0 0,-1 0 1,4 4-1,-4-3-1,0 0 0,0 1 1,0 0-1,-1-1 0,1 1 0,-1 0 0,0 0 1,0 0-1,-1 0 0,1 0 0,-1 0 1,0 0-1,0 0 0,0 6 0,-1-7 42,0 1 0,0-1 0,0 0 0,0 0 0,0 0 0,-1 0 0,1 0 0,-1 0 0,0 0 0,0-1 0,0 1 0,0-1 0,0 1 0,-1-1 0,1 0 0,-1 0 0,1 0 0,-1 0 0,0 0 0,0-1 0,0 1 0,0-1 0,-6 2-1,-2 2 90,0-2 0,-1 1 0,0-2 0,1 1 0,-18 0 0,21-3-31,0 0 0,0 0 0,0-1 0,-1 0 1,1 0-1,0-1 0,0 0 0,-15-6 0,21 7-109,-1 0-1,1 0 0,-1-1 0,1 0 0,-1 1 1,1-1-1,0 0 0,0 0 0,0 0 0,0 0 1,0 0-1,0-1 0,1 1 0,-1-1 0,1 1 1,0-1-1,-1 1 0,1-1 0,0 0 0,1 0 1,-1 1-1,0-1 0,1 0 0,0 0 0,-1 0 1,1 0-1,0 0 0,1 1 0,-1-6 0,1 6-197,0 0 0,0 0 0,-1 0 0,1 0 0,0 0 0,1 0 0,-1 1 0,0-1 0,1 0 0,-1 0 0,0 1 0,1-1 0,0 1 0,-1-1 0,1 1 0,0 0 0,0 0 0,0 0 0,0 0 0,0 0 0,0 0 0,2 0 0,56-15-7382,-43 12 3267,13-3-4584</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6:45.913"/>
    </inkml:context>
    <inkml:brush xml:id="br0">
      <inkml:brushProperty name="width" value="0.025" units="cm"/>
      <inkml:brushProperty name="height" value="0.025" units="cm"/>
    </inkml:brush>
  </inkml:definitions>
  <inkml:trace contextRef="#ctx0" brushRef="#br0">107 1071 8776,'-13'4'1143,"-7"0"-443,7-1 116,1 0-1,0 1 0,-23 10 0,33-13-30,24-6 61,-16 2-684,225-89 2223,-39 14-1785,606-197 46,15-6-478,-549 176 28,253-139 0,-511 241-518,-5 3 164,0-1 0,1 1 0,-1 0 0,0-1 0,0 1 0,0-1 0,0 0 0,0 1 0,0-1 0,0 0 0,0 0 0,0 1 0,-1-1 0,1 0 0,0 0 0,0 0 0,-1 0-1,1 0 1,-1 0 0,2-2 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7:44.417"/>
    </inkml:context>
    <inkml:brush xml:id="br0">
      <inkml:brushProperty name="width" value="0.025" units="cm"/>
      <inkml:brushProperty name="height" value="0.025" units="cm"/>
    </inkml:brush>
  </inkml:definitions>
  <inkml:trace contextRef="#ctx0" brushRef="#br0">11 98 11979,'0'0'13047,"10"-1"-12241,1-1-537,0 0-1,0 0 0,0-1 0,15-7 0,-23 9-197,-1 0 0,1 0 0,0 0 0,0-1 0,-1 1 0,1-1 0,-1 0 0,1 0 0,-1 0 0,0 0 0,1 0 0,-1 0 0,0-1 0,-1 1 0,1-1 0,0 1 0,-1-1 0,1 0 0,-1 0 0,0 0 0,0 1 0,0-1 0,0 0 0,-1 0 0,1-5 0,-1 8-59,0-1-1,0 0 0,-1 0 1,1 0-1,0 1 0,-1-1 1,1 0-1,-1 0 0,1 1 1,-1-1-1,1 0 0,-1 1 1,1-1-1,-1 0 0,0 1 1,1-1-1,-1 1 0,0-1 1,1 1-1,-1 0 0,0-1 0,0 1 1,0 0-1,1-1 0,-1 1 1,0 0-1,0 0 0,0 0 1,0-1-1,1 1 0,-1 0 1,0 0-1,0 0 0,0 1 1,0-1-1,0 0 0,1 0 1,-1 0-1,-1 1 0,-3 0-30,1 0 0,0 0 0,0 0-1,0 0 1,0 0 0,0 1 0,-5 3-1,2 0 9,1 0-1,0 1 0,1 0 0,-1 0 0,1 0 1,0 0-1,1 1 0,-1 0 0,1 0 0,1 0 1,-1 0-1,1 1 0,1-1 0,-1 1 0,1 0 1,1 0-1,-1 0 0,0 14 0,2-20-7,0-1 0,0 1 0,1-1 0,-1 0 1,0 1-1,0-1 0,1 0 0,-1 1 0,1-1 0,-1 0 0,1 1 0,0-1 0,-1 0 0,1 0 0,0 0 0,0 0 0,0 0 0,0 0 0,0 0 1,0 0-1,0 0 0,0 0 0,2 1 0,1-1-110,-1 1 0,0-1 1,1 0-1,-1 0 0,1 0 1,-1-1-1,1 1 0,-1-1 1,6 0-1,-1 0-539,0 0-1,0-1 0,0 0 1,0-1-1,0 0 1,0 0-1,15-7 1,-13 3-1745,0 0 0,0-1 0,17-17 0,0-4-4239</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7:45.158"/>
    </inkml:context>
    <inkml:brush xml:id="br0">
      <inkml:brushProperty name="width" value="0.025" units="cm"/>
      <inkml:brushProperty name="height" value="0.025" units="cm"/>
    </inkml:brush>
  </inkml:definitions>
  <inkml:trace contextRef="#ctx0" brushRef="#br0">129 1 13357,'0'0'9251,"-6"10"-7991,4-7-1177,-70 128 3256,63-112-3071,1 1-1,0 0 1,1 0 0,2 0 0,-6 36 0,10-55-257,1 1-1,0-1 1,0 0 0,0 0 0,0 0 0,0 1 0,1-1 0,-1 0 0,0 0 0,0 0 0,1 0 0,-1 0-1,1 1 1,-1-1 0,1 0 0,0 0 0,-1 0 0,1 0 0,0 0 0,0-1 0,-1 1 0,1 0-1,0 0 1,2 1 0,0-1-3,0 1-1,0-1 1,0 0-1,0 0 1,0 0-1,0-1 1,0 1-1,0-1 1,6 1-1,8-2-324,1 0-1,32-7 1,-36 5-258,-10 2 497,1 0 0,0 0 0,-1 1 0,1 0 0,-1 0 0,1 0 0,0 0 0,6 2 0,-10-2 79,0 1 0,0 0 1,0-1-1,0 1 0,0 0 1,0 0-1,0 0 1,0 0-1,0 0 0,0 0 1,-1 0-1,1 0 1,0 0-1,-1 0 0,1 0 1,-1 0-1,1 1 0,-1-1 1,0 0-1,1 0 1,-1 1-1,0-1 0,0 0 1,0 0-1,0 1 1,0-1-1,0 0 0,0 1 1,0-1-1,-1 0 0,1 0 1,-1 2-1,-3 15 977,15-47-691,26-50-1087,-34 81 802,-1 0 0,1 0 0,0 0 1,-1 0-1,1-1 0,0 1 0,0-1 1,0 0-1,1 0 0,-1 0 0,5 1 0,-2-2 5,0 1 0,1-1 0,-1 0-1,0-1 1,0 0 0,1 0 0,-1 0-1,0 0 1,0-1 0,0 0-1,0-1 1,-1 1 0,1-1 0,0 0-1,-1 0 1,0-1 0,0 0 0,0 0-1,0 0 1,-1 0 0,1-1-1,3-6 1,-7 10-55,-1 5 22,-1-1 0,0 0 0,0 0 0,0 0 0,0 0 0,0 0-1,0 0 1,-1 0 0,-2 4 0,-10 26 501,13-31-445,1-1 0,0 1 0,0-1 0,0 1 1,0-1-1,0 1 0,0 0 0,0-1 0,0 1 1,1-1-1,-1 1 0,1-1 0,-1 1 0,1-1 1,0 1-1,-1-1 0,1 0 0,0 1 0,0-1 1,0 0-1,0 0 0,0 1 0,0-1 0,2 1 0,0 0 6,0-1-1,-1 0 0,1 0 1,0 0-1,0 0 0,-1-1 0,1 1 1,0-1-1,0 0 0,0 1 1,0-1-1,4-1 0,2 0-11,-1 0 0,1-1 1,-1 0-1,0 0 0,0-1 0,0 0 0,0 0 0,14-9 0,-18 9-36,0 0 1,0-1-1,0 1 0,0-1 0,0 1 0,-1-1 0,1 0 0,-1-1 0,0 1 0,0 0 0,-1-1 0,1 0 0,-1 0 0,0 1 0,-1-1 0,2-7 1,-5 13 3,-1 1 1,0-1-1,1 0 1,0 0-1,-1 1 1,1 0-1,0-1 1,-1 1-1,-3 4 1,3-3 4,1 0-1,-1 1 1,0-1 0,1 0 0,0 1 0,0 0-1,0-1 1,0 1 0,0 0 0,1 0 0,0 0-1,0 0 1,0 0 0,0 1 0,1-1 0,-1 0-1,1 0 1,0 0 0,1 7 0,0-10-186,0 0-1,0 0 1,-1 0 0,1-1 0,0 1 0,0 0 0,0 0-1,0-1 1,0 1 0,0 0 0,0-1 0,0 1-1,0-1 1,0 0 0,0 1 0,0-1 0,1 0 0,-1 0-1,0 1 1,0-1 0,0 0 0,0 0 0,1 0 0,1-1-1,30-2-7417,-9-5-785</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7:45.587"/>
    </inkml:context>
    <inkml:brush xml:id="br0">
      <inkml:brushProperty name="width" value="0.025" units="cm"/>
      <inkml:brushProperty name="height" value="0.025" units="cm"/>
    </inkml:brush>
  </inkml:definitions>
  <inkml:trace contextRef="#ctx0" brushRef="#br0">198 1 17873,'0'0'4308,"-9"3"-2493,0 0-1186,0 1-1,1 0 1,0 1 0,-14 9 0,21-14-653,0 1 0,0 0 0,0-1 0,-1 1 0,1 0 0,0 0 0,0 0 0,0 0 0,1 0 0,-1 0 1,0 0-1,0 0 0,0 0 0,1 0 0,-1 1 0,1-1 0,-1 0 0,1 0 0,-1 1 0,1-1 0,0 0 1,-1 1-1,1-1 0,0 0 0,0 1 0,0-1 0,0 0 0,0 1 0,1-1 0,-1 0 0,0 1 0,1-1 1,-1 0-1,0 1 0,1-1 0,0 0 0,-1 0 0,1 0 0,0 1 0,-1-1 0,1 0 0,0 0 0,0 0 1,0 0-1,0 0 0,0-1 0,0 1 0,0 0 0,0 0 0,1-1 0,-1 1 0,0 0 0,2 0 0,2 2-126,0 0 0,0 1-1,-1 0 1,0 0 0,1 0-1,-1 1 1,-1-1 0,1 1 0,-1 0-1,0 0 1,0 0 0,0 0-1,-1 1 1,1-1 0,1 9-1,-2-5 238,0 0 0,-1 0 0,0 0 0,-1 0-1,0 1 1,0-1 0,-1 0 0,0 0 0,-4 14 0,3-14 163,0 1 1,-1-2-1,0 1 1,-1 0 0,0-1-1,0 1 1,-1-1 0,0 0-1,0-1 1,-1 1-1,0-1 1,0 0 0,-1 0-1,0-1 1,0 0 0,0 0-1,-1-1 1,0 0-1,0 0 1,-13 5 0,19-9-213,0 0 1,0-1 0,0 1 0,0-1-1,0 1 1,0-1 0,0 0 0,0 0-1,0 0 1,0 0 0,0 0 0,0 0 0,0-1-1,0 1 1,0-1 0,0 1 0,0-1-1,0 0 1,0 1 0,1-1 0,-1 0-1,0 0 1,0-1 0,1 1 0,-1 0-1,1 0 1,-1-1 0,1 1 0,-1-1-1,1 0 1,0 1 0,0-1 0,0 0-1,0 1 1,0-1 0,0 0 0,1 0-1,-1 0 1,0 0 0,1 0 0,0 0 0,-1 0-1,1-3 1,-1-2-103,0 0 0,1 0 1,0 0-1,0 0 0,1 0 0,0 0 0,0 0 0,1 0 1,-1 0-1,2 1 0,4-12 0,1 5-168,1 0 1,0 0-1,1 1 0,1 1 0,0 0 0,0 0 1,20-13-1,51-31-8628,-55 38 1296</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7:46.054"/>
    </inkml:context>
    <inkml:brush xml:id="br0">
      <inkml:brushProperty name="width" value="0.025" units="cm"/>
      <inkml:brushProperty name="height" value="0.025" units="cm"/>
    </inkml:brush>
  </inkml:definitions>
  <inkml:trace contextRef="#ctx0" brushRef="#br0">0 40 12748,'0'0'14451,"11"4"-14264,-5-1-171,1 0 0,0-1 0,-1 0 1,1 0-1,0-1 0,1 0 0,11 0 0,-15-1-30,-1 0 1,1 0-1,-1-1 0,1 0 0,-1 1 0,1-1 0,-1-1 0,1 1 0,-1 0 0,0-1 1,0 0-1,0 1 0,0-1 0,0-1 0,0 1 0,0 0 0,-1-1 0,1 1 0,-1-1 1,0 0-1,4-4 0,-6 6 6,1 0 0,-1 1 0,1-1 1,0 0-1,-1 1 0,1-1 0,-1 0 1,0 0-1,1 0 0,-1 0 0,0 1 1,1-1-1,-1 0 0,0 0 0,0 0 0,0 0 1,0 0-1,0 0 0,0 0 0,0-1 1,-14 3-305,-22 22 103,32-19 278,-1 0-1,1 0 1,0 1-1,0-1 1,0 1-1,1 0 1,-1 0-1,1 1 1,0-1-1,1 1 0,-1-1 1,1 1-1,1 0 1,-1 0-1,1 0 1,-1 8-1,2-13-55,0 0-1,1 1 0,-1-1 1,1 0-1,0 0 1,-1 0-1,1 1 0,0-1 1,0 0-1,0 0 1,0 0-1,0 0 0,0 0 1,0-1-1,0 1 1,0 0-1,0 0 0,0-1 1,0 1-1,1 0 1,-1-1-1,0 1 0,1-1 1,-1 0-1,0 1 0,1-1 1,-1 0-1,0 0 1,1 0-1,-1 0 0,0 0 1,2 0-1,48-3-287,-37-1-117,-1 0 0,0-1 0,0-1 0,-1 0 0,0-1 1,0 0-1,0-1 0,-1 0 0,11-11 0,-21 18 846,-3 3-270,1 0-1,-1 0 0,1 0 1,0 0-1,0 0 1,0 1-1,0-1 1,0 0-1,0 1 1,1-1-1,-1 0 1,1 1-1,-1-1 1,1 1-1,0-1 1,0 0-1,0 1 1,1 3-1,2-5-158,-1 1 0,1-1 0,0 1-1,0-1 1,0 0 0,0 0 0,0 0 0,0-1 0,0 1-1,1-1 1,-1 0 0,0 0 0,6 0 0,22-3-3998,-26-2 359,-4-3-2034</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7:46.399"/>
    </inkml:context>
    <inkml:brush xml:id="br0">
      <inkml:brushProperty name="width" value="0.025" units="cm"/>
      <inkml:brushProperty name="height" value="0.025" units="cm"/>
    </inkml:brush>
  </inkml:definitions>
  <inkml:trace contextRef="#ctx0" brushRef="#br0">0 1 15278,'0'0'6567,"78"16"-5062,-30-11-384,5-4-897,3-1-288,-1 0-3075,-3-2-7110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8:55.316"/>
    </inkml:context>
    <inkml:brush xml:id="br0">
      <inkml:brushProperty name="width" value="0.025" units="cm"/>
      <inkml:brushProperty name="height" value="0.025" units="cm"/>
    </inkml:brush>
  </inkml:definitions>
  <inkml:trace contextRef="#ctx0" brushRef="#br0">109 43 17328,'0'0'257,"-53"-17"-257,26 13 160,11 4-128,9 0 0,2 0-64,17 0-3075,13 0 1057,10-21-1794</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8:56.758"/>
    </inkml:context>
    <inkml:brush xml:id="br0">
      <inkml:brushProperty name="width" value="0.025" units="cm"/>
      <inkml:brushProperty name="height" value="0.025" units="cm"/>
    </inkml:brush>
  </inkml:definitions>
  <inkml:trace contextRef="#ctx0" brushRef="#br0">0 10 9001,'0'0'12614,"3"-1"-12272,5-2-235,1 1 0,-1 1 0,1 0 1,0 0-1,-1 1 0,1 0 0,0 0 0,-1 1 1,10 2-1,16 0-42,0-1-423,129 5 1002,-56-5-6845,-84-2 809</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6:41.367"/>
    </inkml:context>
    <inkml:brush xml:id="br0">
      <inkml:brushProperty name="width" value="0.025" units="cm"/>
      <inkml:brushProperty name="height" value="0.025" units="cm"/>
    </inkml:brush>
  </inkml:definitions>
  <inkml:trace contextRef="#ctx0" brushRef="#br0">150 59 7303,'0'0'8979,"2"-8"-6876,6-25-421,-8 32-1610,1 1 0,-1-1 0,0 1-1,0-1 1,0 1 0,0-1 0,0 1 0,0-1 0,0 1-1,0-1 1,0 1 0,0-1 0,0 1 0,0-1 0,-1 1 0,1-1-1,0 1 1,0-1 0,0 1 0,-1-1 0,1 1 0,0-1-1,-1 1 1,1-1 0,0 1 0,-1 0 0,1-1 0,0 1 0,-1 0-1,1-1 1,-1 1 0,0-1 0,-20-1 659,-17 11-315,28-3-278,0 1-1,0 0 1,0 1-1,1 0 1,0 0 0,0 1-1,1 0 1,-12 17-1,62-23 24,-33-4-160,1-1 0,-1 0 0,0-1 0,0 0 0,0 0 0,0-1 0,0 0 0,-1-1 0,0 1 0,0-2 0,0 1 0,9-10 1,-10 11 16,-5 8-57,1 0-1,0 0 1,-1 0 0,0 0 0,0 0 0,0 1 0,-1-1-1,2 6 1,5 30 123,-1 0 1,-2 0-1,-2 1 0,-2 0 0,-4 42 0,3-67-76,-1-6 104,0-1 0,-1 0 0,0 1 0,0-1 0,-1 0-1,0 0 1,-1 0 0,1 0 0,-2-1 0,-8 14 0,11-19-56,0 1-1,-1 0 1,0-1-1,0 0 1,0 0-1,0 1 1,0-2-1,-1 1 1,1 0-1,-1-1 1,0 0-1,1 1 1,-1-1-1,0-1 1,-1 1-1,1-1 1,0 1-1,0-1 1,-1-1-1,1 1 1,0 0-1,-1-1 1,1 0-1,0 0 1,-6-1-1,8 0-48,-1-1-1,0 1 1,0-1-1,1 1 0,-1-1 1,1 0-1,0 0 1,-1 0-1,1 0 0,0-1 1,0 1-1,1 0 1,-1-1-1,0 1 0,1-1 1,-1 0-1,1 0 1,0 1-1,0-1 0,0 0 1,0 0-1,1 0 1,-1-6-1,-2-2-57,2 0 1,0-1-1,0 1 1,1 0-1,1-15 1,1 18 13,0 0 0,1 0 0,0 1-1,0 0 1,0-1 0,1 1 0,0 0 0,1 1 0,0-1 0,0 1 0,0 0 0,0 0 0,1 0-1,0 1 1,1 0 0,8-6 0,16-9-15,0 1-1,42-18 0,-47 24 25,13-5-101,-20 10 89,-1 0-1,0-2 0,0 0 1,0 0-1,-2-2 1,1 0-1,24-25 0,-40 36 48,0 0 0,0 1 0,0-1 0,0 0 0,0 0 0,-1 0 0,1 0 0,0 0 0,-1 0 0,1 0 0,-1 0 0,1 0 0,-1 0 0,1 0 0,-1-1 0,0 1 0,1 0 0,-1 0 0,0 0 0,0-1 0,0 1 0,0 0 0,0 0 0,0 0 0,0 0 0,-1-1 0,1 1 0,0 0 1,-1 0-1,1 0 0,-1 0 0,1 0 0,-1 0 0,1 0 0,-1 0 0,0 0 0,0 0 0,1 0 0,-1 0 0,0 0 0,0 0 0,0 0 0,0 1 0,0-1 0,0 0 0,0 1 0,0-1 0,0 1 0,0-1 0,0 1 0,-1 0 0,1-1 0,0 1 0,0 0 0,0 0 0,0 0 0,-2 0 0,-4-1 15,0 0 0,1 0 1,-1 1-1,0-1 0,0 2 1,1-1-1,-1 1 1,0 0-1,-7 2 0,10-1-6,0 1 0,0-1 0,0 1 0,0 0 0,0-1 0,1 2 0,-1-1 0,1 0 0,0 1 0,0 0 0,0-1 0,0 1 0,-3 7 0,5-9-145,1-1 0,-1 1-1,0-1 1,0 1 0,1 0 0,-1-1 0,1 1 0,-1 0 0,1 0 0,0-1 0,0 1 0,0 0 0,0 0 0,0-1 0,0 1 0,0 0 0,1 0 0,-1-1 0,0 1-1,1 0 1,0-1 0,-1 1 0,1 0 0,0-1 0,0 1 0,0-1 0,0 1 0,0-1 0,0 0 0,0 1 0,0-1 0,1 0 0,-1 0 0,1 0 0,-1 0 0,1 0-1,-1 0 1,4 1 0,17 6-3693,2-3-1922</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6:42.328"/>
    </inkml:context>
    <inkml:brush xml:id="br0">
      <inkml:brushProperty name="width" value="0.025" units="cm"/>
      <inkml:brushProperty name="height" value="0.025" units="cm"/>
    </inkml:brush>
  </inkml:definitions>
  <inkml:trace contextRef="#ctx0" brushRef="#br0">195 30 16335,'0'0'6161,"-9"-5"-5350,-28-17-197,37 22-609,-1-1 0,0 1 0,0-1 0,0 1 0,0 0 0,0 0 0,0-1 1,0 1-1,0 0 0,0 0 0,0 0 0,1 0 0,-1 0 0,0 0 0,0 0 0,0 1 0,0-1 0,0 0 0,0 0 0,0 1 0,0-1 0,0 1 0,1-1 0,-1 1 0,0-1 0,0 1 0,1-1 0,-1 1 0,-1 1 0,-15 23-89,13-18 92,2-4-13,-1 0-6,0 1 0,0 0 0,0 0 0,1 0 0,-1 1 0,1-1 0,0 0-1,0 1 1,1 0 0,-1-1 0,1 1 0,0 0 0,0 7 0,1-11 9,1 0 0,0 0-1,-1 0 1,1-1 0,0 1 0,0 0 0,0-1 0,0 1 0,0 0 0,-1-1-1,1 1 1,0-1 0,0 0 0,0 1 0,0-1 0,0 0 0,1 1 0,-1-1-1,0 0 1,0 0 0,0 0 0,0 0 0,1 0 0,35-1 2,-27 1-93,-4-1 38,0 1 0,0 0 0,0 1 0,0 0-1,0 0 1,0 0 0,0 0 0,11 5 0,-14-4 48,-1 0-1,1 0 1,0 0-1,-1 1 1,1-1-1,-1 0 1,0 1-1,0 0 1,0 0 0,0-1-1,0 1 1,-1 0-1,1 1 1,-1-1-1,0 0 1,0 0-1,1 6 1,3 8 15,-2 0-1,0 0 1,-1 1 0,-1 0 0,0-1 0,-1 1 0,-1 0 0,-1-1-1,-7 32 1,6-39 120,1-1 0,-1 0-1,-1 0 1,0 0 0,0 0-1,0-1 1,-1 1 0,-1-1-1,1 0 1,-1-1 0,-1 1-1,1-1 1,-1-1 0,-1 1-1,1-1 1,-1 0 0,0-1-1,0 0 1,-12 6 0,17-10-77,0 0-1,0 1 1,0-1 0,1 0 0,-1-1 0,0 1 0,-1 0 0,1-1 0,0 0 0,0 0 0,0 0-1,0 0 1,0 0 0,0 0 0,0-1 0,0 0 0,0 1 0,0-1 0,0 0 0,0-1 0,1 1-1,-1 0 1,0-1 0,1 0 0,-1 1 0,1-1 0,-1 0 0,1 0 0,0 0 0,0-1 0,0 1-1,0-1 1,0 1 0,1-1 0,-1 1 0,1-1 0,-1 0 0,1 0 0,0 0 0,-1-4-1,-2-5-69,1 0-1,0 0 1,1 0-1,0 0 1,1 0-1,1-1 1,0 1-1,3-24 1,-2 30 8,0 0 0,1 0 0,0 1 0,0-1 0,1 1 0,0-1 0,0 1 1,0 0-1,0 0 0,1 0 0,0 1 0,0-1 0,0 1 0,0 0 0,1 0 0,0 1 1,0-1-1,0 1 0,0 0 0,8-4 0,12-3-144,1 0 0,0 1-1,35-7 1,10-3-1323,-68 18 1380,1 0 0,-1 0 0,0 0 0,0-1 0,0 1 0,0-1-1,0 0 1,0 0 0,-1 0 0,1 0 0,0-1 0,-1 1 0,0-1 0,0 1 0,0-1 0,0 0-1,0 0 1,0 0 0,-1 0 0,1 0 0,-1 0 0,0 0 0,0 0 0,0-1 0,0 1-1,-1 0 1,1-1 0,-1 1 0,0-1 0,0 1 0,0 0 0,0-1 0,-1 1 0,0-1-1,1 1 1,-1 0 0,0 0 0,0-1 0,-1 1 0,1 0 0,-1 0 0,0 0 0,1 0-1,-4-3 1,0 5-304,4 10 869,1-9-452,0-1 1,0 1 0,0 0 0,0-1 0,1 1 0,-1 0 0,0 0 0,0-1 0,0 1 0,0 0 0,0 0 0,1-1 0,-1 1 0,0 0 0,0 0 0,0-1-1,1 1 1,-1 0 0,0 0 0,0 0 0,1 0 0,-1-1 0,0 1 0,1 0 0,-1 0 0,0 0 0,0 0 0,1 0 0,-1 0 0,0 0 0,1 0-1,-1 0 1,0 0 0,0 0 0,1 0 0,-1 0 0,0 0 0,1 0 0,-1 0 0,0 0 0,1 0 0,-1 0 0,0 1 0,0-1 0,1 0 0,-1 0 0,0 0-1,0 0 1,1 1 0,-1-1 0,0 0 0,0 0 0,0 0 0,1 1 0,-1-1 0,0 0 0,0 0 0,0 1 0,0-1 0,0 0 0,1 1 0,-1-1 0,0 0-1,0 0 1,0 1 0,0-1 0,0 0 0,0 1 0,1-4 86,0 0 0,0 0 0,0 0 0,0 0 0,-1 0 0,0 0 0,1 0 0,-1-1 0,0 1 0,0 0 0,-1-5 0,0-5-29,1 13-69,0 0 0,-1-1-1,1 1 1,0 0 0,0-1-1,-1 1 1,1 0-1,0 0 1,0-1 0,-1 1-1,1 0 1,0 0-1,-1 0 1,1-1 0,0 1-1,-1 0 1,1 0 0,0 0-1,-1 0 1,1 0-1,0 0 1,-1 0 0,1 0-1,-1 0 1,1 0 0,0 0-1,-1 0 1,1 0-1,0 0 1,-1 0 0,1 0-1,0 0 1,-1 0 0,1 0-1,0 1 1,-1-1-1,1 0 1,0 0 0,-1 0-1,1 1 1,0-1-1,-1 0 1,-14 8 6,10-4 126,-1 0 0,1 1 1,0 0-1,0 0 0,0 1 0,0-1 1,1 1-1,0 0 0,-4 8 1,8-13-113,-1 1 0,0-1 0,1 1 1,-1-1-1,1 1 0,0 0 0,-1-1 0,1 1 1,0 0-1,0 0 0,0-1 0,0 1 1,0 0-1,0-1 0,1 1 0,-1 0 1,1-1-1,-1 1 0,1 0 0,-1-1 0,1 1 1,0-1-1,0 1 0,0-1 0,0 0 1,0 1-1,0-1 0,0 0 0,0 1 1,1-1-1,-1 0 0,0 0 0,1 0 1,-1 0-1,1-1 0,-1 1 0,1 0 0,-1 0 1,1-1-1,0 1 0,-1-1 0,1 0 1,2 1-1,8 2-38,0 0 0,0-1 0,1 0 0,22 0 0,-1-7-3664,-24-2-1468,0-4-5152</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6:43.116"/>
    </inkml:context>
    <inkml:brush xml:id="br0">
      <inkml:brushProperty name="width" value="0.025" units="cm"/>
      <inkml:brushProperty name="height" value="0.025" units="cm"/>
    </inkml:brush>
  </inkml:definitions>
  <inkml:trace contextRef="#ctx0" brushRef="#br0">8 7 10826,'0'0'237,"0"-1"0,0 1-1,1-1 1,-1 1 0,0-1 0,1 1-1,-1 0 1,0-1 0,1 1-1,-1 0 1,0-1 0,1 1 0,-1 0-1,1 0 1,-1-1 0,1 1-1,-1 0 1,1 0 0,-1 0 0,1 0-1,-1-1 1,1 1 0,-1 0 0,1 0-1,-1 0 1,1 0 0,-1 0-1,1 0 1,5 13 2603,-5 31-1738,-1-35-196,-14 227 1747,14-234-2651,0 0 0,0 0 1,0 0-1,0 0 0,0 0 0,1-1 0,-1 1 1,0 0-1,1 0 0,0-1 0,-1 1 1,1 0-1,0-1 0,0 1 0,0 0 1,0-1-1,0 1 0,0-1 0,1 0 1,-1 1-1,0-1 0,1 0 0,-1 0 1,1 0-1,-1 0 0,1 0 0,-1 0 0,1 0 1,0-1-1,0 1 0,-1 0 0,1-1 1,0 0-1,0 1 0,0-1 0,-1 0 1,1 0-1,0 0 0,0 0 0,0 0 1,3-1-1,10-1-115,1-1 1,-1 0-1,1-1 1,16-7-1,0 1-256,-29 9 348,0 0 1,0 0-1,0 0 1,0 1-1,0-1 1,0 1-1,1 0 1,-1 0-1,0 0 1,0 0-1,0 1 1,0 0-1,6 1 1,-8-1 48,1 0 0,-1 1 0,0-1 0,0 0 0,0 1 0,0-1 0,0 1 0,0-1-1,0 1 1,-1 0 0,1-1 0,0 1 0,-1 0 0,1 0 0,-1-1 0,0 1 0,0 0 0,1 0 0,-1-1 0,0 1 0,-1 0 0,1 0 0,-1 3 0,0-1 77,0 1 1,-1-1-1,0 0 0,0 0 0,0 0 0,0 0 1,0 0-1,-1 0 0,0-1 0,0 1 1,0-1-1,0 0 0,0 0 0,-1 0 1,1 0-1,-1 0 0,0-1 0,0 0 0,-7 4 1,-10 4 359,1-1 1,-36 12 0,47-19-433,0 1-1,0-1 1,-1-1 0,1 0 0,0 0-1,-1-1 1,-10-1 0,20 1-58,-1 0 0,1 0 0,0 0 0,0 0 0,-1 0 0,1 0 0,0 0 1,-1 0-1,1 0 0,0 0 0,0 0 0,-1 0 0,1 0 0,0-1 0,-1 1 0,1 0 1,0 0-1,0 0 0,0 0 0,-1-1 0,1 1 0,0 0 0,0 0 0,-1 0 0,1-1 0,0 1 1,0 0-1,0 0 0,0-1 0,0 1 0,-1 0 0,1 0 0,0-1 0,0 1 0,0 0 1,0-1-1,0 1 0,0 0 0,0 0 0,0-1 0,8-12-1285,16-5-1239,77-20-9542,-59 26 5717</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7:33.818"/>
    </inkml:context>
    <inkml:brush xml:id="br0">
      <inkml:brushProperty name="width" value="0.025" units="cm"/>
      <inkml:brushProperty name="height" value="0.025" units="cm"/>
    </inkml:brush>
  </inkml:definitions>
  <inkml:trace contextRef="#ctx0" brushRef="#br0">1517 196 10346,'-36'-3'444,"-1"-2"0,1-1 1,0-2-1,0-2 0,1-1 0,-36-16 0,-18-5-19,16 8 69,-2 4-1,0 4 1,-1 2 0,-97-4 0,131 16-265,0 2 0,0 2 1,1 2-1,-1 1 0,0 2 0,1 2 1,1 2-1,0 1 0,-54 26 1,78-31-223,2 2 0,-1 0 0,1 0 1,1 2-1,0-1 0,0 2 1,1 0-1,0 0 0,1 1 1,1 0-1,0 1 0,-12 22 0,18-27-2,0 0-1,0 0 1,0 1-1,1-1 1,1 1-1,0 0 1,0 0-1,1 0 1,0 0-1,0 0 1,2 0-1,-1 0 0,1 0 1,0 0-1,1 0 1,0-1-1,1 1 1,0 0-1,0-1 1,1 0-1,1 1 1,5 8-1,5 4 3,0-1 0,2-1 1,1-1-1,0 0 0,1-1 0,1-1 0,0-1 0,2-1 1,0-1-1,0 0 0,1-2 0,1-1 0,0-1 0,47 14 0,-14-9-12,1-3 0,0-2-1,0-3 1,1-2-1,91-5 1,-87-4 95,0-4 0,0-2-1,-1-3 1,0-3 0,77-30 0,-47 9 465,-2-5 0,144-89 1,-207 114-471,0-2 0,-1-1 0,-1 0 0,-1-2 0,25-30 0,-42 44-68,0-1 0,0 1 0,-1-1 1,-1-1-1,0 1 0,0-1 0,0 1 0,-1-1 1,-1 0-1,0-1 0,0 1 0,-1-1 0,0 1 1,-1-1-1,0 0 0,-1 0 0,0 1 0,-1-1 1,-3-16-1,3 23-17,-1 0 0,0 0 0,0 0 0,0 0 0,-1 1 0,1-1 0,-1 1 0,0-1 0,0 1 0,0 0 0,0 0 0,-1 0 0,1 1 0,-1-1 0,0 1 0,0 0 0,0 0 0,0 0-1,0 0 1,0 1 0,0 0 0,0-1 0,-1 2 0,1-1 0,-9 0 0,-10-2-78,0 2-1,0 1 0,-35 3 1,-81 23-1161,1-1-3544,97-24 165</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6:43.730"/>
    </inkml:context>
    <inkml:brush xml:id="br0">
      <inkml:brushProperty name="width" value="0.025" units="cm"/>
      <inkml:brushProperty name="height" value="0.025" units="cm"/>
    </inkml:brush>
  </inkml:definitions>
  <inkml:trace contextRef="#ctx0" brushRef="#br0">55 78 14510,'0'0'4959,"-8"3"-2840,-26 6-442,21 0 834,23-4-1787,20-2-543,-22-3-126,1 0 0,0-1 0,-1 0 0,1-1 0,-1 0 0,1 0 1,-1-1-1,11-5 0,-16 7-66,0 0-1,0-1 1,0 0 0,-1 0 0,1 0 0,0 0 0,-1 0 0,0 0 0,1 0 0,-1-1 0,0 0 0,0 1 0,0-1 0,-1 0 0,1 0 0,-1 0 0,1 0 0,-1 0-1,0 0 1,0 0 0,0 0 0,-1-1 0,1 1 0,-1-5 0,0 7 1,0 0 0,0 0 0,0 0 0,0 0 0,-1 0 0,1 0 0,0 0 0,-1 1 0,1-1 0,-1 0 0,1 0 0,-1 0 0,1 1 0,-1-1 0,0 0 0,1 1 0,-1-1 0,0 1 0,0-1 0,1 0 0,-1 1 1,0-1-1,0 1 0,0 0 0,0-1 0,1 1 0,-1 0 0,0 0 0,0-1 0,0 1 0,0 0 0,0 0 0,0 0 0,0 0 0,0 0 0,0 0 0,0 0 0,0 1 0,0-1 0,1 0 0,-1 0 0,0 1 0,0-1 0,-1 1 0,-4 1-24,1-1 0,0 1-1,-1 0 1,1 1 0,0-1 0,-7 5-1,1 3 63,0 0-1,1 0 1,-18 24-1,24-30-16,1 1 0,0-1 1,0 1-1,1 0 0,-1 0 0,1 0 1,0 0-1,0 0 0,1 0 0,0 0 1,0 1-1,0-1 0,0 11 0,1-15-10,1 1-1,-1-1 1,1 0-1,-1 0 1,1 0 0,-1 0-1,1 0 1,0 0-1,0 0 1,0 0-1,0 0 1,0 0-1,0 0 1,0 0-1,0 0 1,0-1-1,0 1 1,0 0-1,0-1 1,0 1-1,1-1 1,-1 1-1,0-1 1,0 0 0,1 0-1,-1 1 1,0-1-1,3 0 1,45 1-39,-37-2-4,7-1-358,0 0 0,0-2 0,0 0 0,-1-1-1,19-7 1,56-14-679,-93 26 1106,1-1 0,0 1 1,-1 0-1,1 0 0,-1-1 1,1 1-1,0 0 0,-1 0 0,1 0 1,0 0-1,-1 0 0,1 0 1,0 0-1,-1 0 0,1 0 1,0 1-1,-1-1 0,1 0 1,-1 0-1,1 0 0,0 1 0,-1-1 1,1 0-1,-1 1 0,1-1 1,-1 1-1,1-1 0,-1 0 1,1 1-1,-1-1 0,1 1 0,-1-1 1,0 1-1,1 0 0,-1-1 1,0 1-1,0-1 0,1 1 1,-1 0-1,0-1 0,0 1 1,0-1-1,1 1 0,-1 0 0,0 0 1,-9 37 2356,3-3-1428,9-34-933,1 0-1,-1-1 1,1 0-1,0 0 1,-1 0-1,1 0 1,0 0-1,4-1 1,1-2-138,0 0 1,-1 0 0,1-1-1,-1 0 1,0 0-1,0-1 1,-1 0-1,10-7 1,-8 5-48,0 0-1,0 1 1,1 1 0,19-9-1,-28 16 249,0-1 0,0 1 0,0 0 0,0 0 0,-1 0 0,1 0 0,-1 0 0,0 0 0,1 0 0,-1 0 0,0 0 0,0 0 0,0 0 0,-1 3 0,5 23 754,6-18-2313,2-9-7768</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6:45.878"/>
    </inkml:context>
    <inkml:brush xml:id="br0">
      <inkml:brushProperty name="width" value="0.025" units="cm"/>
      <inkml:brushProperty name="height" value="0.025" units="cm"/>
    </inkml:brush>
  </inkml:definitions>
  <inkml:trace contextRef="#ctx0" brushRef="#br0">57 369 5061,'-6'4'1274,"-32"25"4431,36-28-5081,1 1 0,0-1 0,0 0-1,0 0 1,0 1 0,0-1-1,0 1 1,1-1 0,-1 1 0,0-1-1,1 1 1,-1-1 0,1 1 0,-1 2-1,17-6 1614,7-9-1806,-2-1 0,0-1 1,0 0-1,-1-2 0,18-17 0,-20 17-365,19-14-20,-1-1 0,-2-2 0,-1-1 0,-2-2 0,-1-1 0,-2-2 1,24-42-1,-137 263 856,76-158-921,1 0 0,1 1 0,1 0-1,1 0 1,1 0 0,0 29 0,4-54-47,0 1 1,-1-1-1,1 1 0,0-1 0,0 0 1,0 1-1,1-1 0,-1 1 0,0-1 0,0 1 1,1-1-1,-1 1 0,1-1 0,-1 0 0,1 1 1,0-1-1,-1 0 0,1 0 0,0 1 1,0-1-1,0 0 0,0 0 0,0 0 0,0 0 1,0 0-1,0 0 0,1-1 0,-1 1 0,0 0 1,0 0-1,1-1 0,-1 1 0,3 0 0,-25-20-11710,3 4 5509</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6:46.269"/>
    </inkml:context>
    <inkml:brush xml:id="br0">
      <inkml:brushProperty name="width" value="0.025" units="cm"/>
      <inkml:brushProperty name="height" value="0.025" units="cm"/>
    </inkml:brush>
  </inkml:definitions>
  <inkml:trace contextRef="#ctx0" brushRef="#br0">0 32 10346,'0'0'12139,"61"-7"-11626,-31 7-385,3 0-288,-1-2-1826,-4-8-2627,-1-2-6213</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6:46.884"/>
    </inkml:context>
    <inkml:brush xml:id="br0">
      <inkml:brushProperty name="width" value="0.025" units="cm"/>
      <inkml:brushProperty name="height" value="0.025" units="cm"/>
    </inkml:brush>
  </inkml:definitions>
  <inkml:trace contextRef="#ctx0" brushRef="#br0">0 1 897,'0'0'672</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6:47.761"/>
    </inkml:context>
    <inkml:brush xml:id="br0">
      <inkml:brushProperty name="width" value="0.025" units="cm"/>
      <inkml:brushProperty name="height" value="0.025" units="cm"/>
    </inkml:brush>
  </inkml:definitions>
  <inkml:trace contextRef="#ctx0" brushRef="#br0">164 1 13965,'0'0'6582,"-6"10"-5802,-12 21-491,2 1 0,2 1-1,1 0 1,1 1 0,2 1 0,1-1 0,2 1 0,-5 64 0,12-97-303,0 0 1,0-1 0,1 1 0,-1 0 0,0 0 0,1 0-1,-1 0 1,1 0 0,0-1 0,0 1 0,0 0 0,0-1-1,0 1 1,0 0 0,0-1 0,0 1 0,0-1 0,1 0-1,-1 1 1,1-1 0,-1 0 0,1 0 0,-1 0 0,1 0-1,0 0 1,0 0 0,-1-1 0,1 1 0,0 0 0,0-1-1,0 0 1,3 1 0,9 1-313,0-1-1,1 0 0,24-3 1,11 1-186,-49 1 524,0 0 0,0 0 1,0 1-1,0-1 0,0 0 0,0 0 1,0 1-1,-1-1 0,1 0 0,0 1 0,0-1 1,0 1-1,0-1 0,0 1 0,-1-1 1,1 1-1,0 0 0,-1-1 0,1 1 1,0 0-1,-1 0 0,1 0 0,-1-1 1,1 1-1,-1 0 0,1 0 0,-1 0 0,0 0 1,1 0-1,-1 0 0,0 0 0,0 0 1,0 0-1,0 0 0,0 0 0,0 0 1,0 0-1,0 0 0,0 0 0,0 0 1,0 0-1,-1-1 0,1 1 0,0 0 0,-1 0 1,0 1-1,0 1 103,0 0 0,-1 0 0,1 1 0,-1-2 0,0 1 1,0 0-1,0 0 0,0-1 0,-1 1 0,1-1 0,-1 0 0,-2 3 0,-8 2 158,-1-1 0,1-1-1,-1 0 1,0 0 0,0-2-1,0 1 1,-1-2 0,1 0-1,-1-1 1,1 0 0,-16-2 0,29 1-338,0 0 1,0 1 0,0-1 0,1 0 0,-1 0-1,0 0 1,0 0 0,0 0 0,0 0 0,0 0 0,1 0-1,-1 0 1,0-1 0,0 1 0,0 0 0,1 0 0,-1-1-1,0 1 1,0-1 0,1 1 0,-1 0 0,0-1-1,1 0 1,-1 1 0,0-1 0,1 1 0,-1-1 0,1 0-1,-1 1 1,1-1 0,-1 0 0,1 1 0,0-1 0,-1 0-1,1 0 1,0 0 0,-1 1 0,1-1 0,0 0-1,0 0 1,0 0 0,0 1 0,0-1 0,0 0 0,0-1-1,1 0-427,0 0-1,0 0 1,0 0 0,0 0-1,1 0 1,-1 0-1,1 0 1,-1 0-1,1 1 1,0-1-1,-1 1 1,1-1-1,0 1 1,0 0-1,4-2 1,17-8-4313,2 1-1419</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6:48.108"/>
    </inkml:context>
    <inkml:brush xml:id="br0">
      <inkml:brushProperty name="width" value="0.025" units="cm"/>
      <inkml:brushProperty name="height" value="0.025" units="cm"/>
    </inkml:brush>
  </inkml:definitions>
  <inkml:trace contextRef="#ctx0" brushRef="#br0">29 150 13036,'0'0'4020,"10"0"-2039,-1-1-1663,1-1-1,-1 0 1,0-1 0,0 0 0,0 0 0,0-1 0,12-6 0,-17 8-274,0-1 0,0 1 0,1-1 1,-2 0-1,1 0 0,0 0 0,-1 0 0,1-1 1,-1 1-1,0-1 0,0 0 0,-1 0 0,1 0 1,-1-1-1,0 1 0,0 0 0,0-1 1,0 1-1,1-9 0,-3 12-32,0-1 0,0 1 0,1 0 1,-1-1-1,0 1 0,0-1 0,0 1 0,-1-1 0,1 1 1,0 0-1,0-1 0,-1 1 0,1-1 0,-1 1 1,1 0-1,-1-1 0,0 1 0,1 0 0,-1 0 0,0 0 1,0-1-1,0 1 0,0 0 0,0 0 0,0 0 0,0 1 1,0-1-1,-1 0 0,1 0 0,0 0 0,0 1 1,-1-1-1,1 1 0,0-1 0,-1 1 0,1 0 0,-1-1 1,1 1-1,0 0 0,-1 0 0,1 0 0,-1 0 0,1 0 1,-1 0-1,1 0 0,-1 1 0,-1 0 0,-4 0 7,1 0 0,0 1-1,0 0 1,0 0 0,0 0 0,1 1-1,-1 0 1,0 0 0,1 0-1,-6 6 1,3-1 41,0 0 0,1 0 1,0 1-1,1 0 0,-1 1 0,-5 13 0,9-18 2,0 1-1,1 0 0,0-1 1,0 1-1,0 0 1,1 0-1,0 1 1,0-1-1,0 0 0,1 0 1,0 0-1,0 1 1,2 5-1,-1-10-70,0 1 0,1-1 0,-1 0 0,1 0 0,-1 0 0,1 0 0,0-1 0,0 1 0,0 0 0,0-1 0,0 1 0,0-1 0,0 0 0,0 0 0,0 0 0,1 0 0,-1 0 0,1 0 0,-1-1 0,0 1 0,1-1 0,-1 1 0,1-1 0,-1 0 0,1 0 0,-1 0 0,3-1 0,10 1-555,-1 0-1,0-1 1,19-4 0,8-10-2932,-4-5-2414</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6:48.876"/>
    </inkml:context>
    <inkml:brush xml:id="br0">
      <inkml:brushProperty name="width" value="0.025" units="cm"/>
      <inkml:brushProperty name="height" value="0.025" units="cm"/>
    </inkml:brush>
  </inkml:definitions>
  <inkml:trace contextRef="#ctx0" brushRef="#br0">98 1 13325,'0'0'7479,"-4"12"-6769,-8 26-366,-66 253 3497,77-287-3786,0 0-16,0 1 0,1-1 0,-1 1 0,1-1 1,0 1-1,0-1 0,1 6 0,0-9-33,-1 0 0,0 0 0,1 0 0,-1-1 0,1 1 0,0 0 0,-1 0 0,1 0 0,0 0 0,-1-1 0,1 1 0,0 0-1,0-1 1,0 1 0,-1 0 0,1-1 0,0 1 0,0-1 0,0 1 0,0-1 0,0 0 0,0 1 0,0-1 0,0 0 0,0 0 0,0 0 0,1 0-1,-1 0 1,0 0 0,0 0 0,0 0 0,0 0 0,0 0 0,0-1 0,1 1 0,7-3-79,0 1 0,0-1 1,-1-1-1,1 1 0,-1-1 0,0-1 1,0 0-1,10-8 0,-12 8-33,1 0 1,0 1-1,-1-1 1,1 1-1,1 1 1,-1 0-1,0 0 0,1 0 1,0 1-1,-1 0 1,13-2-1,-19 5 103,0-1 1,0 1-1,0 0 0,0-1 1,0 1-1,0 0 0,-1-1 0,1 1 1,0 0-1,0 0 0,-1 0 1,1 0-1,0-1 0,-1 1 1,1 0-1,-1 0 0,1 0 0,-1 0 1,0 1-1,0-1 0,1 0 1,-1 0-1,0 0 0,0 0 1,0 0-1,0 0 0,0 0 0,0 0 1,0 0-1,0 1 0,-1-1 1,1 0-1,0 0 0,-1 1 1,-9 41 721,4-31 81,3-12-329,5-26-229,13-40-544,33 94 121,-42-26 192,0-1 1,0 0-1,0 0 1,1-1-1,-1 0 1,0 0-1,0 0 1,0-1-1,0 0 1,0 0-1,0 0 1,0-1-1,11-4 1,-14 4-17,0 1 0,0-1 0,0 0 1,0 0-1,0 0 0,0 0 0,0-1 1,-1 1-1,1-1 0,-1 0 0,0 0 1,1 0-1,-1 0 0,-1 0 0,1 0 1,0 0-1,-1-1 0,0 1 0,1 0 1,-1-1-1,-1 1 0,1-1 1,0 0-1,-1 1 0,0-5 0,-16 21 165,14-10-130,0 0-1,0 1 0,1-1 0,-1 1 0,1-1 0,0 1 0,0-1 0,0 1 0,0 0 0,1 0 0,-1-1 1,1 1-1,0 0 0,0 0 0,1 7 0,0-9-21,-1 0 1,1-1-1,0 1 1,0 0-1,0 0 0,0 0 1,0 0-1,0-1 1,0 1-1,0-1 0,1 1 1,-1-1-1,1 1 1,-1-1-1,1 0 0,0 1 1,-1-1-1,1 0 1,0 0-1,0 0 0,0-1 1,-1 1-1,1 0 1,0-1-1,0 1 0,0-1 1,0 0-1,0 1 1,0-1-1,3 0 0,0 0-16,0 0-1,-1 0 0,1-1 0,0 1 0,0-1 0,0 0 0,-1 0 0,1-1 0,0 1 0,-1-1 0,1 0 0,-1 0 1,0-1-1,0 1 0,5-5 0,-2 1-20,0-1 1,0-1 0,-1 1-1,0-1 1,0-1-1,6-12 1,-14 26 125,1 0 0,-1-1 0,1 1 0,0 0 0,0 0 0,1 0 0,-1 0 0,1 0 0,0 0 0,1 8 0,9 17-1511,-9-29 1108,0 0 1,0 0-1,-1 0 1,1 0-1,0 0 1,0 0-1,0-1 1,0 1-1,0 0 1,0-1-1,0 1 1,0-1-1,0 1 1,1-1-1,-1 1 1,0-1-1,0 0 1,0 1-1,1-1 1,-1 0-1,2 0 1,13 0-6283</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6:49.301"/>
    </inkml:context>
    <inkml:brush xml:id="br0">
      <inkml:brushProperty name="width" value="0.025" units="cm"/>
      <inkml:brushProperty name="height" value="0.025" units="cm"/>
    </inkml:brush>
  </inkml:definitions>
  <inkml:trace contextRef="#ctx0" brushRef="#br0">175 1 11627,'0'0'9145,"-8"3"-7234,4-1-1838,0 0 0,0 0-1,0 0 1,0 0 0,1 1 0,-1 0 0,1 0 0,-1 0 0,1 0 0,0 0 0,0 0-1,0 1 1,1-1 0,-1 1 0,1 0 0,0 0 0,0 0 0,0 0 0,1 0 0,-1 1-1,1-1 1,0 0 0,0 1 0,1-1 0,-1 9 0,1-11-164,-1 0 0,1 1 0,0-1 0,0 0 0,0 1 0,1-1 1,-1 0-1,1 1 0,-1-1 0,1 0 0,0 0 0,-1 0 0,1 1 0,0-1 0,0 0 0,1 0 0,-1 0 0,0 0 1,1-1-1,2 3 0,0-1-379,0 0 0,0-1 0,1 0 0,-1 0 0,1 0 0,0-1 0,7 2 0,21 7-1233,-30-9 1764,-1 0 0,1 0 0,0 1 0,-1-1 1,1 1-1,0-1 0,-1 1 0,0 0 0,1 0 1,-1 0-1,0 0 0,0 0 0,0 0 0,0 1 1,-1-1-1,1 1 0,-1-1 0,1 1 0,-1-1 1,1 5-1,-1-2 69,0-1 0,-1 0 0,1 1 0,-1-1 0,-1 1 0,1-1 1,0 0-1,-1 1 0,0-1 0,0 0 0,-1 1 0,-1 4 0,-4 6 285,-1 0-1,0-1 0,-1 0 1,0-1-1,-1 0 1,-14 15-1,13-17 25,-1 0-1,0 0 1,-15 9 0,23-17-313,-1 0 1,1-1-1,0 1 0,-1-1 1,1 0-1,-1 0 1,0-1-1,0 0 1,1 1-1,-1-2 1,0 1-1,0 0 1,0-1-1,-6 0 1,10-1-114,-1 1 0,1-1 1,0 0-1,0 1 0,0-1 1,0 0-1,0 1 1,0-1-1,1 0 0,-1 0 1,0 0-1,0 0 0,0 0 1,1 0-1,-1 0 0,1 0 1,-1 0-1,1 0 1,-1 0-1,1 0 0,-1-1 1,1 1-1,0 0 0,0 0 1,0 0-1,0-1 1,0 1-1,0-2 0,2-38-194,-2 40 177,2-10-175,0 1 0,1-1-1,1 1 1,0 0-1,0 0 1,1 0 0,0 0-1,10-12 1,59-73-2516,-55 73 1864,77-107-10311,-67 84 4427</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6:49.676"/>
    </inkml:context>
    <inkml:brush xml:id="br0">
      <inkml:brushProperty name="width" value="0.025" units="cm"/>
      <inkml:brushProperty name="height" value="0.025" units="cm"/>
    </inkml:brush>
  </inkml:definitions>
  <inkml:trace contextRef="#ctx0" brushRef="#br0">83 0 14798,'0'0'2450,"-7"9"-656,-3 6-1450,0 2 0,2 0 0,0 0 0,0 0 0,2 1 0,0 0 0,1 0 0,1 1 0,0 0 0,2-1 0,0 1 0,1 0 0,1 0 0,0 0 0,5 26 0,-2-34-335,1 1 0,0-1 0,0 0 0,12 21 0,-13-28-4,-1 0 0,1 0-1,0 0 1,0 0 0,1 0 0,-1-1 0,5 4-1,-7-6 0,0 0-1,1-1 1,-1 1-1,0 0 1,1 0-1,-1-1 1,1 1-1,-1-1 1,1 1-1,-1-1 1,1 0-1,0 1 1,-1-1-1,1 0 1,-1 0-1,1 0 1,-1 0-1,1-1 1,0 1-1,-1 0 1,2-1-1,-1-3-109,-1 0-1,0-1 1,0 1 0,0 0-1,-1-1 1,1 1 0,-1 0-1,0-1 1,-1 1 0,1 0 0,-1-5-1,0 5-37,-1-4 59,0 0-1,0 0 1,-1 0-1,-1 0 1,1 0-1,-1 0 1,0 1-1,-1 0 1,0-1-1,0 2 1,-1-1-1,-8-7 1,5 4 235,1 0-1,0-1 1,-12-21 0,20 32-124,0-1 1,0 1-1,0-1 1,0 1-1,0-1 1,0 0-1,0 1 1,0-1-1,0 1 1,1-1-1,-1 0 1,0 1-1,0-1 1,0 1 0,1-1-1,-1 1 1,0-1-1,1 1 1,-1-1-1,0 1 1,1-1-1,-1 1 1,1 0-1,-1-1 1,1 1-1,-1-1 1,1 1 0,-1 0-1,1 0 1,-1-1-1,1 1 1,-1 0-1,1 0 1,0 0-1,-1 0 1,1-1-1,-1 1 1,1 0-1,0 0 1,-1 0-1,1 0 1,-1 0 0,1 0-1,0 1 1,38-3-207,-32 1 233,132-2-2695,-130 1 351,-6-1-2337,-2-2-2733</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6:50.068"/>
    </inkml:context>
    <inkml:brush xml:id="br0">
      <inkml:brushProperty name="width" value="0.025" units="cm"/>
      <inkml:brushProperty name="height" value="0.025" units="cm"/>
    </inkml:brush>
  </inkml:definitions>
  <inkml:trace contextRef="#ctx0" brushRef="#br0">0 41 16688,'0'0'4388,"60"-21"-4228,-30 17-224,-1-2-1986,-6-3-5061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7:34.721"/>
    </inkml:context>
    <inkml:brush xml:id="br0">
      <inkml:brushProperty name="width" value="0.025" units="cm"/>
      <inkml:brushProperty name="height" value="0.025" units="cm"/>
    </inkml:brush>
  </inkml:definitions>
  <inkml:trace contextRef="#ctx0" brushRef="#br0">0 901 7976,'0'0'4735,"14"-12"-3230,520-436 2465,35 14-4331,-561 428-2397,-20 14 1304,-24 17-1183,-2 0-1420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7:28.534"/>
    </inkml:context>
    <inkml:brush xml:id="br0">
      <inkml:brushProperty name="width" value="0.025" units="cm"/>
      <inkml:brushProperty name="height" value="0.025" units="cm"/>
    </inkml:brush>
  </inkml:definitions>
  <inkml:trace contextRef="#ctx0" brushRef="#br0">0 0 7847,'0'0'17121,"1"13"-16433,4 324 300,-1-320-885,5-28-421,5-27-3038,-10 16-515,-3 0-2295</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7:29.067"/>
    </inkml:context>
    <inkml:brush xml:id="br0">
      <inkml:brushProperty name="width" value="0.025" units="cm"/>
      <inkml:brushProperty name="height" value="0.025" units="cm"/>
    </inkml:brush>
  </inkml:definitions>
  <inkml:trace contextRef="#ctx0" brushRef="#br0">0 97 16015,'0'0'3630,"10"-9"-2119,-6 5-1339,2-2 87,0 0 0,0 0 0,0 1 0,1-1 0,0 2 0,0-1 0,1 1 0,-1 0 0,1 0 1,13-3-1,17-2 330,1 2 0,0 1 1,0 3-1,74 1 0,-109 2-588,-1 1-1,1-1 1,0 0 0,0 1-1,-1 0 1,1 0-1,0 0 1,-1 0 0,1 1-1,-1-1 1,0 1-1,1 0 1,-1 0-1,0 0 1,0 0 0,0 1-1,3 2 1,-4-2 6,-1 0 1,1-1-1,-1 1 1,0 0-1,0 0 1,0 0 0,0 0-1,0 0 1,0 0-1,-1 0 1,0 1-1,1-1 1,-1 0-1,-1 0 1,1 0-1,0 0 1,-1 0-1,1 0 1,-1 1-1,0-1 1,-2 4-1,-5 10 103,-1 0-1,-1-1 1,0 0-1,-1-1 1,-1 0-1,0-1 1,-1 0-1,-24 20 1,-28 31 858,65-65-976,-1 0 0,1 1-1,0-1 1,-1 1 0,1-1-1,-1 1 1,1-1 0,0 1-1,-1-1 1,1 1 0,0-1-1,0 1 1,-1-1 0,1 1-1,0-1 1,0 1 0,0-1-1,0 1 1,0 0 0,0-1 0,0 1-1,0-1 1,0 1 0,0 0-1,0-1 1,0 1 0,0-1-1,0 1 1,1-1 0,-1 1-1,0 0 1,19 8-84,44-6 91,-42-3-77,-9 1 13,-1 0 1,0 1-1,1 0 1,-1 1-1,0 1 1,-1 0-1,17 8 1,-24-11 53,0 1 1,0 0 0,0 0-1,0 0 1,0 0 0,0 1-1,-1-1 1,1 1-1,-1 0 1,0 0 0,0 0-1,0 0 1,0 0 0,0 0-1,-1 0 1,1 1-1,-1-1 1,0 0 0,0 1-1,0-1 1,-1 1-1,1-1 1,-1 1 0,0 0-1,0-1 1,0 1 0,0-1-1,-1 5 1,-1-4 47,1 0 0,-1 1 1,0-1-1,-1 0 0,1 0 1,-1 0-1,1 0 0,-1 0 1,0-1-1,-1 1 0,1-1 1,0 0-1,-1 0 0,0 0 0,0 0 1,-5 2-1,-70 35 1368,59-31-1020,-1-2 0,-1 0-1,1-1 1,-1-2 0,-23 3-1,36-6-341,0-1-1,0 0 0,0 0 1,-1-1-1,1 0 1,-15-5-1,20 5-67,0 0 1,0-1-1,0 0 0,0 0 1,0 0-1,1 0 0,-1-1 1,1 1-1,0-1 0,0 0 1,0 0-1,0 0 0,0 0 1,0 0-1,-2-5 0,4 6-155,0 0-1,-1 0 1,1 0-1,0-1 0,0 1 1,1 0-1,-1-1 1,0 1-1,1 0 1,-1-1-1,1 1 1,0-1-1,0 1 1,0 0-1,0-1 1,0 1-1,1-1 0,-1 1 1,1 0-1,-1-1 1,1 1-1,0 0 1,2-5-1,1 2-962,0 0 0,0 0-1,1 0 1,-1 0 0,1 1-1,0 0 1,10-7 0,16-10-6769</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7:30.233"/>
    </inkml:context>
    <inkml:brush xml:id="br0">
      <inkml:brushProperty name="width" value="0.025" units="cm"/>
      <inkml:brushProperty name="height" value="0.025" units="cm"/>
    </inkml:brush>
  </inkml:definitions>
  <inkml:trace contextRef="#ctx0" brushRef="#br0">22 26 2338,'-2'-4'7693,"0"-10"-4583,2 7-2490,1 14 3786,-12 450-1431,3 191-3100,19-508 979,30 141 0,-19-159-587,9 229 0,-31-143-614,9-222-3982,-2-2-1186</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7:35.821"/>
    </inkml:context>
    <inkml:brush xml:id="br0">
      <inkml:brushProperty name="width" value="0.025" units="cm"/>
      <inkml:brushProperty name="height" value="0.025" units="cm"/>
    </inkml:brush>
  </inkml:definitions>
  <inkml:trace contextRef="#ctx0" brushRef="#br0">0 348 10154,'0'0'13282,"12"-3"-11895,9-5-905,-1-1-1,1-1 0,-1-1 0,-1 0 1,0-2-1,25-21 0,201-196-187,-223 211-268,-22 19-27,-1 0 0,1 0 1,0 1-1,0-1 1,0 0-1,0 0 1,0 0-1,0 0 1,0 0-1,0 0 1,0 0-1,0 0 0,0 1 1,0-1-1,0 0 1,0 0-1,0 0 1,0 0-1,0 0 1,0 0-1,0 0 1,0 1-1,0-1 0,0 0 1,0 0-1,0 0 1,0 0-1,0 0 1,0 0-1,0 0 1,0 1-1,0-1 1,0 0-1,0 0 1,0 0-1,0 0 0,0 0 1,0 0-1,0 0 1,0 0-1,0 0 1,1 1-1,-1-1 1,0 0-1,0 0 1,0 0-1,0 0 0,0 0 1,0 0-1,0 0 1,1 0-1,-1 0 1,0 0-1,0 0 1,0 0-1,0 0 1,0 0-1,0 0 0,0 0 1,1 0-1,-1 0 1,0 0-1,-23 42-57,13-24 119,-45 97 227,49-101-89,1 0 0,1 1 1,0 0-1,1 0 0,0 0 0,0 20 0,6-20-57,6-26-1041,3-6-383,46-52-10159,-33 43 5361</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7:36.218"/>
    </inkml:context>
    <inkml:brush xml:id="br0">
      <inkml:brushProperty name="width" value="0.025" units="cm"/>
      <inkml:brushProperty name="height" value="0.025" units="cm"/>
    </inkml:brush>
  </inkml:definitions>
  <inkml:trace contextRef="#ctx0" brushRef="#br0">147 0 13677,'0'0'13405,"-3"8"-12669,-8 18-280,-1-1 0,-1 0 0,-21 28 0,14-22 12,-26 54 0,45-83-450,0 1-1,0-1 1,0 1-1,0 0 1,0-1 0,0 1-1,1 0 1,0 0-1,-1 0 1,1 0-1,0-1 1,0 1-1,0 0 1,1 0-1,0 3 1,0-5-10,0 1 0,-1-1 1,1 0-1,0 1 0,1-1 0,-1 0 0,0 0 1,0 1-1,1-1 0,-1 0 0,0 0 0,1-1 1,-1 1-1,1 0 0,-1 0 0,1-1 0,-1 1 1,1-1-1,0 1 0,-1-1 0,1 0 0,0 0 1,-1 1-1,4-2 0,5 2-248,0-1 0,-1 0 0,1-1 0,-1 0 0,1-1-1,-1 0 1,1-1 0,-1 1 0,0-2 0,0 1 0,-1-1 0,1-1 0,8-5 0,-10 5-1035,0 0 1,-1 0-1,0-1 1,0 0-1,0 0 1,-1 0 0,0-1-1,0 1 1,7-15-1,-1-4-5515</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7:36.549"/>
    </inkml:context>
    <inkml:brush xml:id="br0">
      <inkml:brushProperty name="width" value="0.025" units="cm"/>
      <inkml:brushProperty name="height" value="0.025" units="cm"/>
    </inkml:brush>
  </inkml:definitions>
  <inkml:trace contextRef="#ctx0" brushRef="#br0">115 1 12396,'0'0'8328,"-39"53"-6150,23-23-128,0 4-481,0 1-608,6-1-288,1-2-289,0-2-384,9-5 64,0-4-705,0-8-1537,4-7-2754</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7:37.125"/>
    </inkml:context>
    <inkml:brush xml:id="br0">
      <inkml:brushProperty name="width" value="0.025" units="cm"/>
      <inkml:brushProperty name="height" value="0.025" units="cm"/>
    </inkml:brush>
  </inkml:definitions>
  <inkml:trace contextRef="#ctx0" brushRef="#br0">0 1 9449,'0'0'11552,"9"0"-10004,94 1-448,-1 5 0,147 28-1,-248-34-1095,-1 0 0,1 0-1,-1 0 1,0 0-1,1 0 1,-1 0 0,0 0-1,1 0 1,-1 0-1,0 0 1,1 0-1,-1 1 1,0-1 0,1 0-1,-1 0 1,0 0-1,1 1 1,-1-1-1,0 0 1,0 0 0,1 1-1,-1-1 1,0 0-1,0 1 1,1-1 0,-1 0-1,0 0 1,0 1-1,0-1 1,0 1-1,0-1 1,1 0 0,-1 1-1,0-1 1,0 0-1,0 1 1,-9 13 321,-26 12 471,31-23-656,-35 20 460,-1-1 1,0-3-1,-1-1 1,-1-2-1,-48 12 1,65-20-654,24-8 154,-2 0-4129,10-5 342,8-11-3542</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7:37.711"/>
    </inkml:context>
    <inkml:brush xml:id="br0">
      <inkml:brushProperty name="width" value="0.025" units="cm"/>
      <inkml:brushProperty name="height" value="0.025" units="cm"/>
    </inkml:brush>
  </inkml:definitions>
  <inkml:trace contextRef="#ctx0" brushRef="#br0">1 1 15407,'0'0'3555,"51"7"-2786,-14-3 256,4-3-321,0 1-512,3 0-159,4-2-1,-13 2-97,-3 0-863,-13 1-706,-3 1-1185,-12-2-1313,-4 2-1281</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7:38.085"/>
    </inkml:context>
    <inkml:brush xml:id="br0">
      <inkml:brushProperty name="width" value="0.025" units="cm"/>
      <inkml:brushProperty name="height" value="0.025" units="cm"/>
    </inkml:brush>
  </inkml:definitions>
  <inkml:trace contextRef="#ctx0" brushRef="#br0">1 0 10762,'0'0'9161,"47"19"-7912,-13-19-672,10 0-353,-1 0-96,-2 0-96,-3 0-32,-4 0-1153,-7 0-929,-8-1-1570,-3-6-800,-9-3-3972</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7:38.429"/>
    </inkml:context>
    <inkml:brush xml:id="br0">
      <inkml:brushProperty name="width" value="0.025" units="cm"/>
      <inkml:brushProperty name="height" value="0.025" units="cm"/>
    </inkml:brush>
  </inkml:definitions>
  <inkml:trace contextRef="#ctx0" brushRef="#br0">68 3 9545,'0'0'7586,"8"-1"-6652,1 0-737,1 1-1,-1-1 0,1 1 1,-1 1-1,1 0 1,-1 0-1,1 1 1,14 5-1,-20-6-154,0 1 0,0-1 0,-1 1 0,1 0 0,0 0 0,-1 0 1,1 1-1,-1-1 0,0 1 0,0 0 0,0 0 0,0 0 0,-1 0 0,1 0 0,-1 1 0,1-1 0,-1 1 0,0 0 0,-1-1 0,1 1 0,-1 0 0,1 0 0,-1 0 0,0 0 0,0 5 0,-1-1 147,-1 1 0,1-1 0,-1 0 0,-1 1 0,0-1 0,0 0 0,0 0 0,-1 0 0,0 0 0,-1-1 0,0 1 0,0-1 0,-1 0 0,1 0 0,-2 0 0,-5 6 0,-15 15 260,-1 0-1,-36 27 1,43-38-417,16-13-251,-21 15-173,6-11-5274,13-8-2139</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7:35.066"/>
    </inkml:context>
    <inkml:brush xml:id="br0">
      <inkml:brushProperty name="width" value="0.025" units="cm"/>
      <inkml:brushProperty name="height" value="0.025" units="cm"/>
    </inkml:brush>
  </inkml:definitions>
  <inkml:trace contextRef="#ctx0" brushRef="#br0">491 18 11115,'0'0'3213,"8"-5"-1942,21-7-717,-29 12-550,0 0-1,0 0 1,1 0 0,-1 0-1,0 0 1,1 0 0,-1 0-1,0 0 1,0 0-1,1 0 1,-1 0 0,0 0-1,1 0 1,-1 0 0,0 0-1,0 1 1,1-1-1,-1 0 1,0 0 0,0 0-1,1 0 1,-1 0 0,0 1-1,0-1 1,0 0-1,1 0 1,-1 1 0,0-1-1,0 0 1,0 0 0,0 1-1,0-1 1,1 0 0,-1 0-1,0 1 1,0-1-1,0 0 1,0 1 0,-8 24 106,-10 4 41,-2-1-1,-1-1 1,-1-1-1,-47 44 1,31-32 14,-64 64 377,-100 108 742,200-208-1270,-2 2 9,0 0 0,0 1 1,1 0-1,-1 0 1,1 0-1,0 0 0,0 0 1,-3 10-1,6-15-25,0 1 1,0-1-1,0 0 0,0 1 0,0-1 1,0 0-1,0 0 0,0 1 1,0-1-1,0 0 0,0 1 1,0-1-1,0 0 0,1 1 1,-1-1-1,0 0 0,0 0 0,0 1 1,0-1-1,1 0 0,-1 0 1,0 1-1,0-1 0,0 0 1,1 0-1,-1 1 0,0-1 0,0 0 1,1 0-1,-1 0 0,0 0 1,1 0-1,-1 1 0,0-1 1,1 0-1,-1 0 0,0 0 0,0 0 1,1 0-1,-1 0 0,0 0 1,1 0-1,-1 0 0,13 0 32,0-1 0,0 0-1,0 0 1,0-1-1,0-1 1,-1 0 0,1-1-1,-1 0 1,0-1 0,11-7-1,14-2 19,466-176-1639,-379 140-3294</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7:39.033"/>
    </inkml:context>
    <inkml:brush xml:id="br0">
      <inkml:brushProperty name="width" value="0.025" units="cm"/>
      <inkml:brushProperty name="height" value="0.025" units="cm"/>
    </inkml:brush>
  </inkml:definitions>
  <inkml:trace contextRef="#ctx0" brushRef="#br0">20 109 14414,'0'0'5247,"-4"7"-3667,-11 26-85,15-33-1447,0 1 0,0-1 0,0 1 0,0-1 0,0 1 0,0-1 0,0 0 0,0 1 0,0-1 0,0 1 0,0-1 0,0 1 0,0-1 0,1 0 0,-1 1 0,0-1 0,0 1 0,1-1 0,-1 0 0,0 1 0,1-1 0,-1 0 0,0 1 0,1-1 0,-1 0 0,0 0 1,1 1-1,-1-1 0,0 0 0,1 0 0,-1 1 0,1-1 0,-1 0 0,1 0 0,-1 0 0,1 0 0,-1 0 0,0 0 0,1 0 0,-1 0 0,1 0 0,-1 0 0,1 0 0,0 0 0,27-1 551,-24 1-369,13-2-91,-1 0-1,1-1 1,-1-1 0,0-1 0,0 0 0,0-1 0,18-11 0,107-65-167,-101 57 151,-25 17-154,-11 9-68,-19 19-82,12-16 177,-13 15 9,-25 40 0,36-51-7,1 0 0,0 0 1,0 0-1,1 0 0,0 1 1,1-1-1,0 1 0,-2 16 1,4-24-35,0 0 0,0 0 0,0 0 1,0 0-1,0 0 0,0 0 0,1 0 0,-1 0 0,0 0 1,1 0-1,-1 0 0,1 0 0,-1 0 0,1 0 0,-1 0 1,1 0-1,-1-1 0,1 1 0,0 0 0,-1 0 1,1-1-1,0 1 0,0 0 0,0-1 0,-1 1 0,1-1 1,0 1-1,2 0 0,0 0-171,1 0-1,0 0 1,-1-1 0,1 1 0,0-1 0,0 0-1,-1 0 1,6 0 0,3-2-917,1 0-1,0 0 1,-1-1 0,13-5-1,21-13-4982</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7:39.457"/>
    </inkml:context>
    <inkml:brush xml:id="br0">
      <inkml:brushProperty name="width" value="0.025" units="cm"/>
      <inkml:brushProperty name="height" value="0.025" units="cm"/>
    </inkml:brush>
  </inkml:definitions>
  <inkml:trace contextRef="#ctx0" brushRef="#br0">179 0 16432,'-8'3'1815,"-5"3"-1209,-1 0 1,1 2 0,0-1-1,1 1 1,0 1 0,-21 20-1,27-25-430,1 1-1,0 1 1,0-1-1,0 1 0,1-1 1,0 1-1,0 0 1,1 1-1,0-1 1,0 1-1,0 0 0,1-1 1,0 1-1,0 0 1,0 0-1,1 1 1,0 9-1,1-15-162,0 0 0,1 0-1,-1 0 1,0 0 0,1 0 0,0 0-1,0 0 1,-1 0 0,1-1 0,0 1 0,1 0-1,-1 0 1,0-1 0,0 1 0,1 0-1,-1-1 1,1 0 0,-1 1 0,4 1 0,-1 0 15,1-1 1,-1 0 0,1 0 0,0 0 0,0 0 0,0-1-1,9 2 1,4-1 42,1-1-1,0 0 1,25-4 0,-40 3-58,0 0 0,-1 0 0,1-1 0,-1 0 0,1 0 0,-1 0 0,0 0 1,1 0-1,-1-1 0,0 1 0,0-1 0,0 0 0,0 0 0,0 0 0,0 0 1,-1-1-1,1 1 0,-1-1 0,1 0 0,-1 0 0,0 1 0,0-1 0,0-1 0,1-3 1,-2 4-45,0 0 0,0 0 1,-1 0-1,0 0 0,1 0 1,-1 0-1,0 0 0,0 0 1,-1 0-1,1 0 1,-1 0-1,0 0 0,1 0 1,-1 0-1,-1 0 0,1 0 1,0 1-1,-1-1 0,1 0 1,-1 1-1,0-1 1,0 1-1,0-1 0,0 1 1,0 0-1,0 0 0,-1 0 1,-2-1-1,-38-27-2258,15 12-6787,17 10-3400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8:03.967"/>
    </inkml:context>
    <inkml:brush xml:id="br0">
      <inkml:brushProperty name="width" value="0.025" units="cm"/>
      <inkml:brushProperty name="height" value="0.025" units="cm"/>
    </inkml:brush>
  </inkml:definitions>
  <inkml:trace contextRef="#ctx0" brushRef="#br0">176 68 6118,'0'0'4948,"1"-9"-2887,2-26 80,-3 34-2025,-1 0 0,1-1 0,0 1 0,0 0 1,-1 0-1,1 0 0,0 0 0,-1 0 0,1 0 0,-1 0 1,0 0-1,1 0 0,-1 1 0,0-1 0,1 0 0,-1 0 1,0 0-1,0 1 0,0-1 0,0 0 0,0 1 0,0-1 1,0 1-1,0-1 0,0 1 0,0 0 0,0-1 1,0 1-1,0 0 0,0 0 0,0-1 0,0 1 0,0 0 1,0 0-1,0 0 0,0 0 0,-1 1 0,1-1 0,-1 1 1,-42 8 168,37-5-234,0 1-1,0-1 0,0 1 0,0 1 0,1-1 1,0 1-1,0 0 0,1 1 0,0 0 0,0-1 0,0 1 1,1 1-1,0-1 0,0 1 0,1 0 0,0 0 1,0 0-1,1 0 0,0 0 0,0 0 0,1 1 0,0-1 1,1 0-1,0 10 0,0-17-47,0 0 0,0 0 0,0 0 0,1 0 1,-1 0-1,0 0 0,0 0 0,1 0 0,-1 0 0,1 0 0,-1 0 0,1 0 0,-1 0 1,1 0-1,0 0 0,-1-1 0,1 1 0,0 0 0,0 0 0,-1-1 0,1 1 0,0 0 1,0-1-1,0 1 0,2 0 0,0 0 19,0 0 0,0-1 0,1 1 0,-1-1 0,0 1 0,0-1 0,1 0 0,4-1 0,2 0 31,0 0 0,-1-1 1,1-1-1,-1 0 0,11-4 0,-18 6-40,5-3-36,0 1 0,0 0 0,0 0 0,0 1 0,1 0 1,9-2-1,-16 4 16,1 0 0,-1 0 0,1 0 0,-1 0 1,0 1-1,1-1 0,-1 0 0,1 1 0,-1-1 0,0 1 1,0-1-1,1 1 0,-1 0 0,0 0 0,0-1 0,0 1 1,0 0-1,1 0 0,-1 0 0,-1 0 0,1 0 1,0 0-1,0 1 0,0-1 0,-1 0 0,1 0 0,0 1 1,-1-1-1,1 0 0,-1 1 0,1-1 0,-1 0 0,0 1 1,0-1-1,0 1 0,0-1 0,0 0 0,0 1 0,0-1 1,-1 3-1,2 12 88,-1 1 0,-1-1 0,-1 1 0,-1-1 0,0 0 0,-1 0 0,0-1 0,-1 1 0,-1-1 0,-1 0 0,0 0 0,-1-1 0,0 1 0,-1-2 0,-1 0 0,-14 16 0,20-25 9,1 1 47,0-1 0,-1 1 0,0-1 0,0 0-1,0 0 1,0 0 0,-1-1 0,1 0 0,-1 0 0,0 0-1,0 0 1,0-1 0,0 1 0,0-1 0,-8 1 0,12-3-115,0 0 1,0 0 0,0 0 0,0 0 0,0 0 0,0-1 0,0 1 0,0-1 0,0 1 0,0 0 0,1-1-1,-1 1 1,0-1 0,0 0 0,0 1 0,1-1 0,-1 0 0,0 1 0,1-1 0,-1 0 0,0 0 0,1 0-1,-1 0 1,1 1 0,-1-1 0,1 0 0,0 0 0,-1 0 0,1 0 0,0 0 0,0 0 0,0 0-1,0 0 1,0-2 0,0-41-21,0 36 27,1-1-67,1-1-1,0 1 0,1 1 1,-1-1-1,2 0 0,-1 1 1,1-1-1,1 1 0,-1 0 1,1 1-1,1-1 0,-1 1 1,1 0-1,1 0 0,6-6 0,18-14-75,0 2-1,39-24 0,-38 27 165,-1 1-47,53-40-19,-78 56 35,0 0 0,0 0 0,-1-1 0,1 0 0,-1 0 0,-1-1 0,1 1 0,-1-1 0,6-14 0,-9 20 3,-1 0 1,0 0 0,1 0-1,-1 0 1,0 0 0,0 1-1,0-1 1,0 0 0,0 0-1,0 0 1,0 0 0,0 0-1,0 0 1,0 0 0,0 0-1,-1 1 1,1-1 0,0 0-1,-1 0 1,1 0 0,-1 0-1,1 1 1,-1-1 0,1 0-1,-1 0 1,1 1 0,-1-1-1,0 1 1,0-2 0,-1 1 4,-1 0 0,1-1 1,-1 1-1,1 0 0,-1 1 0,1-1 1,-1 0-1,1 1 0,-1-1 0,-4 1 1,2-1-13,-1 1 1,0 0 0,0 1-1,0 0 1,0-1 0,1 2 0,-1-1-1,0 1 1,-8 3 0,10-2-26,0-1 1,0 1 0,1 0-1,-1 0 1,1 0 0,0 1-1,0-1 1,0 1 0,0-1-1,1 1 1,-1 0 0,1 0-1,0 0 1,0 1 0,1-1-1,-1 0 1,1 1 0,0-1-1,0 1 1,1-1 0,-1 1-1,1-1 1,0 9 0,1-11-113,0-1-1,0 1 1,0-1 0,0 1 0,0-1 0,1 0 0,-1 0 0,0 1 0,1-1 0,-1 0 0,1 0 0,-1 0 0,1 0 0,-1-1 0,1 1 0,0 0 0,-1-1 0,1 1 0,0-1 0,0 1 0,-1-1 0,1 0 0,0 0 0,0 0 0,0 0 0,3 0 0,49-7-4111,-15-10-1196,0-6-2557</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8:04.484"/>
    </inkml:context>
    <inkml:brush xml:id="br0">
      <inkml:brushProperty name="width" value="0.025" units="cm"/>
      <inkml:brushProperty name="height" value="0.025" units="cm"/>
    </inkml:brush>
  </inkml:definitions>
  <inkml:trace contextRef="#ctx0" brushRef="#br0">157 0 14125,'0'0'3059,"-10"2"-502,7-2-2385,-1 0 0,0 1 0,0 0 0,0 0 1,0 0-1,1 0 0,-1 0 0,0 1 0,1 0 0,-1-1 0,1 1 0,0 1 0,-1-1 0,1 0 0,0 1 0,0 0 0,1-1 0,-1 1 0,1 0 0,-1 1 0,1-1 0,0 0 0,0 1 0,0-1 0,1 1 0,-1-1 0,1 1 0,0 0 0,0 0 0,-1 5 0,3-3-188,0 1-1,0-1 0,0 1 0,1-1 0,0 0 1,0 0-1,0 0 0,1 0 0,0 0 0,0 0 1,1-1-1,-1 1 0,1-1 0,0 0 0,1 0 1,6 6-1,-5-5-9,0 1 1,0 0 0,-1 0-1,0 0 1,0 0 0,-1 1-1,0 0 1,0 0 0,4 12-1,-6-6 39,-1 0-1,0 1 0,-1-1 1,0 0-1,-2 0 0,1 1 1,-2-1-1,0 0 1,0-1-1,-1 1 0,-1 0 1,0-1-1,-1 0 0,-1 0 1,0-1-1,0 0 1,-1 0-1,-1-1 0,0 0 1,-1 0-1,-13 12 0,22-22 19,0 0 0,0 1-1,-1-1 1,1 0-1,0 0 1,-1 0-1,1 0 1,0 0-1,-1-1 1,1 1-1,-1 0 1,1 0-1,-1-1 1,0 1-1,1-1 1,-1 0-1,1 1 1,-1-1-1,0 0 1,1 0-1,-1 0 1,0 0-1,1 0 1,-3-1 0,2 0-6,1 0 1,0 0 0,-1-1-1,1 1 1,0 0 0,0-1-1,0 1 1,0-1 0,0 1-1,0-1 1,1 1 0,-1-1-1,0 1 1,1-1 0,-1 0-1,1 0 1,0 1-1,-1-4 1,0-5-18,1 1 0,-1-1 0,2 0-1,-1 0 1,1 1 0,1-1 0,3-11 0,2 3-78,1 1 0,0 0 0,2 0 0,0 1 0,0 0 0,17-17 0,86-85-138,-18 20 222,-86 88 31,-5 7-13,-1-1 1,1 1-1,-1-1 0,0 0 0,0 0 1,0-1-1,0 1 0,-1 0 1,0-1-1,0 0 0,0 1 0,-1-1 1,2-6-1,-5 10 7,0 0 1,1 1-1,-1-1 1,0 1-1,0 0 1,0-1-1,0 1 0,0 0 1,0 0-1,0 0 1,0 1-1,0-1 1,0 0-1,0 1 1,0-1-1,0 1 0,-3 1 1,-3 2-45,-1 1 0,1 0 0,1 1 0,-1-1 1,1 1-1,0 1 0,1-1 0,-1 1 0,1 0 0,0 1 0,1 0 1,0 0-1,0 0 0,1 0 0,0 1 0,0-1 0,1 1 1,0 0-1,1 0 0,0 0 0,-1 15 0,3-23-41,0 0 0,0 0 0,0 0 0,0 0 0,0 0-1,0 0 1,0 0 0,1 0 0,-1 0 0,0 0 0,1 0 0,-1 0 0,1 0 0,-1 0-1,1 0 1,-1 0 0,1-1 0,0 1 0,-1 0 0,1 0 0,0-1 0,0 1 0,0 0-1,0-1 1,-1 1 0,3 0 0,-1 0-102,0-1 0,1 1 1,0 0-1,-1-1 0,1 0 0,-1 0 0,1 1 1,0-2-1,-1 1 0,5-1 0,1 0-436,-1-1-1,1 0 1,-1 0 0,1-1-1,-1 0 1,12-7 0,16-16-3628,-2-5-1511</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8:04.880"/>
    </inkml:context>
    <inkml:brush xml:id="br0">
      <inkml:brushProperty name="width" value="0.025" units="cm"/>
      <inkml:brushProperty name="height" value="0.025" units="cm"/>
    </inkml:brush>
  </inkml:definitions>
  <inkml:trace contextRef="#ctx0" brushRef="#br0">68 0 9929,'0'0'9204,"-3"11"-8895,-1 5-266,-2 0 386,2 1 0,0 0 0,1 0 0,1 0 1,0 0-1,1 0 0,2 24 0,0-39-428,-1-1 1,1 0-1,0 0 1,-1 0 0,1 0-1,0-1 1,0 1-1,-1 0 1,1 0-1,0 0 1,0-1 0,0 1-1,0 0 1,0-1-1,0 1 1,1-1-1,-1 1 1,0-1 0,0 0-1,0 1 1,0-1-1,1 0 1,-1 0-1,0 0 1,2 0 0,38 0-1106,-29-1 346,0 1 362,-9 0 274,1 0 0,-1 0 0,1 0 0,-1 0-1,1 0 1,-1 1 0,1-1 0,-1 1-1,0 0 1,5 2 0,-7-2 191,0 1 0,1-1-1,-1 0 1,0 1 0,0-1 0,-1 1-1,1 0 1,0-1 0,0 1 0,-1 0-1,1-1 1,-1 1 0,0 0 0,1 0-1,-1-1 1,0 1 0,0 0 0,0 0-1,0 0 1,0-1 0,-1 1 0,1 0-1,0 0 1,-2 1 0,1 5 262,-1-1 0,-1 0 1,1 0-1,-1 0 0,-1 0 0,1-1 0,-1 1 1,0-1-1,-1 0 0,-8 10 0,5-7 7,-1-1 1,0 1-1,0-2 0,0 1 0,-1-1 1,-11 6-1,20-12-307,-1 0-1,0 0 1,0 0-1,0-1 1,0 1 0,0 0-1,0-1 1,0 1 0,0-1-1,-1 1 1,1-1-1,0 0 1,0 0 0,0 0-1,0 0 1,0-1 0,0 1-1,-4-1 1,5 0-113,-1 0 1,1 0-1,0 0 1,-1 0 0,1 0-1,0 0 1,0 0-1,0-1 1,0 1-1,0 0 1,0-1-1,0 1 1,0 0-1,1-1 1,-1 1-1,0-1 1,1 1 0,-1-4-1,0 0-535,0-1 0,1 1 0,-1 0 0,1 0 0,1 0 0,-1-1 0,1 1 0,0 0 0,0 0 0,0 0 0,1 0 0,-1 0 0,6-9 0,9-11-4769,3 3-209</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8:05.321"/>
    </inkml:context>
    <inkml:brush xml:id="br0">
      <inkml:brushProperty name="width" value="0.025" units="cm"/>
      <inkml:brushProperty name="height" value="0.025" units="cm"/>
    </inkml:brush>
  </inkml:definitions>
  <inkml:trace contextRef="#ctx0" brushRef="#br0">0 47 7527,'0'0'3027,"9"0"283,-6 1-3051,7 0 880,-1-1 0,1 0 1,0 0-1,13-3 0,-21 3-971,1 0 0,-1 0 0,0-1-1,0 1 1,-1-1 0,1 1 0,0-1 0,0 0 0,0 0-1,0 0 1,0 0 0,-1 0 0,1 0 0,-1-1-1,1 1 1,-1 0 0,1-1 0,-1 1 0,0-1 0,1 0-1,-1 1 1,0-1 0,0 0 0,0 0 0,0 0 0,-1 1-1,1-1 1,0 0 0,-1 0 0,0 0 0,1 0-1,-1-3 1,-19 16 692,15-7-860,0 0 0,1 1 0,0-1 0,0 1 1,0 0-1,1 0 0,0 0 0,0 0 0,0 0 0,0 0 0,1 1 0,-1 5 1,2-9 0,-1-1 1,1 1-1,0 0 0,0 0 1,0 0-1,0 0 1,0-1-1,0 1 1,0 0-1,1 0 1,-1-1-1,1 1 1,-1 0-1,1 0 1,0-1-1,0 1 0,0-1 1,-1 1-1,1-1 1,1 1-1,-1-1 1,0 1-1,0-1 1,1 0-1,-1 0 1,0 0-1,1 1 0,-1-1 1,1-1-1,0 1 1,-1 0-1,1 0 1,0-1-1,-1 1 1,1-1-1,0 1 1,0-1-1,3 1 1,5 0-29,0-1 1,0 0 0,0 0 0,0-1 0,0-1 0,0 0 0,0 0 0,17-6 0,-1-3-781,44-26-1,-43 23 410,-27 13 421,0 1 1,0 0-1,0 0 0,0 0 0,0 0 0,0 0 1,1 0-1,-1 0 0,0 0 0,0 0 0,0-1 1,0 1-1,0 0 0,1 0 0,-1 0 0,0 0 1,0 0-1,0 0 0,0 0 0,0 0 1,1 0-1,-1 0 0,0 0 0,0 0 0,0 0 1,0 0-1,1 0 0,-1 0 0,0 1 0,0-1 1,0 0-1,0 0 0,0 0 0,1 0 1,-1 0-1,0 0 0,0 0 0,0 0 0,0 0 1,0 1-1,0-1 0,0 0 0,1 0 0,-1 0 1,0 0-1,0 0 0,0 1 0,0-1 1,0 0-1,0 0 0,0 0 0,0 0 0,0 1 1,0-1-1,0 0 0,0 0 0,0 0 0,0 0 1,0 0-1,0 1 0,-2 15 561,1-15-548,1 0 1,-1 0 0,1 0-1,0-1 1,0 1 0,-1 0 0,1 0-1,0 0 1,0 0 0,0 0-1,0 0 1,0 0 0,0 0-1,0 0 1,1 0 0,-1 0-1,0 0 1,0 0 0,1 1-1,4-1 9,-1-1 0,1 1 0,0-1 0,-1 0 0,1 0 0,-1-1 0,1 0 0,-1 0 0,1 0 0,-1 0 0,0 0 0,6-3 0,53-32-363,-52 29-33,0 0-1,1 0 1,0 1 0,17-6 0,-21 29 401,-8-15-204,0 0-1,1 1 1,-1-1 0,1 0-1,-1 0 1,1 1 0,0-1-1,0 0 1,0 0-1,0 0 1,1 0 0,-1 0-1,0-1 1,1 1 0,0 0-1,-1 0 1,1-1 0,2 2-1,11-2-5034</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8:06.248"/>
    </inkml:context>
    <inkml:brush xml:id="br0">
      <inkml:brushProperty name="width" value="0.025" units="cm"/>
      <inkml:brushProperty name="height" value="0.025" units="cm"/>
    </inkml:brush>
  </inkml:definitions>
  <inkml:trace contextRef="#ctx0" brushRef="#br0">305 12 7335,'16'-11'10803,"-21"26"-7820,-20 28-2153,-171 209 1272,119-159-1817,59-69-601,25-26-1714,32-39-2820,-8 0-1482,3-7-4158</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8:06.579"/>
    </inkml:context>
    <inkml:brush xml:id="br0">
      <inkml:brushProperty name="width" value="0.025" units="cm"/>
      <inkml:brushProperty name="height" value="0.025" units="cm"/>
    </inkml:brush>
  </inkml:definitions>
  <inkml:trace contextRef="#ctx0" brushRef="#br0">233 0 13453,'0'0'4730,"-3"9"-3540,-38 107 2311,-11 33-820,48-134-2607,0 0 0,2 1 0,0-1 0,0 0 0,2 1 0,-1-1 0,5 29 0,-3-42-90,-1 0 0,1 0 0,0 0 0,0 1 0,0-1-1,0 0 1,0-1 0,1 1 0,-1 0 0,1 0-1,-1 0 1,1-1 0,-1 1 0,1-1 0,0 1 0,4 1-1,-5-2-189,0 0-1,0-1 1,1 1 0,-1-1-1,0 1 1,0-1-1,1 0 1,-1 0-1,0 1 1,1-1-1,-1 0 1,0 0-1,0 0 1,1 0 0,-1-1-1,0 1 1,1 0-1,-1 0 1,2-1-1,-2-1-328,0 1 0,0-1-1,-1 0 1,1 1 0,0-1-1,-1 0 1,1 1 0,-1-1 0,1 0-1,-1 0 1,0 1 0,0-1-1,0 0 1,0 0 0,0 0 0,0 1-1,0-1 1,-1 0 0,1 0-1,-1 0 1,0-2 0,-11-17-6581</inkml:trace>
  <inkml:trace contextRef="#ctx0" brushRef="#br0" timeOffset="1">51 311 6951,'0'0'6950,"-48"-23"-4067,46 19-1089,2 2-513,11-1-865,13 0-256,10 0-32,14-1-128,3 2 32,8-6-1985,4-3-5639</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8:07.945"/>
    </inkml:context>
    <inkml:brush xml:id="br0">
      <inkml:brushProperty name="width" value="0.025" units="cm"/>
      <inkml:brushProperty name="height" value="0.025" units="cm"/>
    </inkml:brush>
  </inkml:definitions>
  <inkml:trace contextRef="#ctx0" brushRef="#br0">165 0 11147,'0'0'8205,"-3"14"-7015,-31 95 1209,17-63-1734,3 1 0,-11 63 0,24-109-666,1 0 0,0 1-1,0-1 1,0 0 0,0 1 0,1-1 0,-1 0 0,0 0 0,0 1 0,1-1 0,-1 0 0,1 0 0,-1 0 0,1 0 0,0 1 0,-1-1 0,1 0 0,0 0 0,0 0 0,-1 0 0,1 0 0,0-1 0,0 1 0,0 0 0,0 0 0,0-1 0,0 1 0,1 0 0,-1-1 0,0 1 0,0-1 0,0 1 0,1-1 0,-1 0-1,0 0 1,0 0 0,1 1 0,-1-1 0,0 0 0,0 0 0,1-1 0,1 1 0,12-1-443,-1 0 0,1-1 0,17-5 0,4 0-666,-35 7 1092,0 0 0,1-1 0,-1 1 0,1 0 0,-1 0 0,1 0 0,-1 0 0,1 0 0,-1 1 0,0-1 0,1 0 0,-1 1 0,1-1 0,-1 1 0,0-1 0,1 1 0,-1 0 0,0-1 0,0 1 0,2 1 0,-3-1 36,1 0 0,-1 0 0,0 0 0,0-1 0,1 1 0,-1 0 0,0 0 0,0 0 0,0 0 0,0 0 0,0 0 0,0 0 0,0 0 0,-1 0 0,1-1 0,0 1 0,0 0 0,-1 0 0,1 0 0,0 0 0,-1 0 0,0 1 0,-3 3 139,0 1 0,0-1 0,0 0 0,0 0 0,-1-1 0,0 1 0,-8 5 0,2-2 87,-1 0 1,-1 0 0,1-1-1,-1 0 1,0-1 0,-1-1-1,0 0 1,0-1 0,0 0-1,0-1 1,-28 2 0,41-5-262,0 0 0,1 0-1,-1 0 1,0 0 0,1 0 0,-1 0 0,0 0 0,1 0-1,-1-1 1,0 1 0,1 0 0,-1 0 0,1-1 0,-1 1-1,0 0 1,1 0 0,-1-1 0,1 1 0,-1-1 0,1 1 0,-1-1-1,1 1 1,-1-1 0,1 1 0,0-1 0,-1 1 0,1-1-1,0 1 1,-1-1 0,1 0 0,4-22-1974,-1 18 1291,0 0 0,0 0 1,1 0-1,0 0 1,-1 0-1,9-6 0,2 1-1474,1 0 0,1 1 0,-1 0 0,1 1 0,1 1 0,34-10 0,27 0 1225,3 6 8789,-28-2-383,-46 10-6903,0-1 0,0 0 0,0 0 0,0 0 0,0-1 0,-1 0 0,0 0 0,6-6 0,-12 10-475,1 1-1,0-1 1,-1 0-1,1 1 1,0-1-1,-1 1 1,1-1-1,-1 0 1,1 0-1,-1 1 0,1-1 1,-1 0-1,1 0 1,-1 0-1,0 1 1,0-1-1,1 0 1,-1 0-1,0 0 1,0 0-1,0 0 1,0 0-1,0 1 1,0-1-1,0 0 0,0 0 1,0 0-1,-1-1 1,0 1-26,0 0 0,0 0 0,0 0 0,0 0 0,0 1 0,-1-1 0,1 0 0,0 1 0,0-1 0,-1 1 0,1-1 0,0 1 0,-1 0 0,1 0 0,0 0 0,-2-1 0,-4 1-21,0 0 0,1 0 0,-1 0 0,0 1 0,1 0 0,-11 3 0,6 1-15,1 1-1,0 0 1,1 1 0,0 0 0,0 1-1,0 0 1,1 0 0,-9 11 0,12-13 0,0 0 1,0 1-1,1-1 1,0 1-1,0 0 1,1 0 0,-1 1-1,2-1 1,-1 1-1,1-1 1,0 1-1,-1 14 1,3-21-19,0 0 0,0 0 1,0 0-1,0 0 0,1 0 1,-1 0-1,0 0 0,1 1 0,-1-1 1,1 0-1,-1 0 0,1-1 1,0 1-1,-1 0 0,1 0 0,0 0 1,0 0-1,-1 0 0,1-1 1,0 1-1,0 0 0,0-1 0,0 1 1,0-1-1,1 1 0,38 8-765,-26-9-158,1 0 1,-1-1-1,21-4 1,9-10-3107,-1-7-2510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8:09.223"/>
    </inkml:context>
    <inkml:brush xml:id="br0">
      <inkml:brushProperty name="width" value="0.025" units="cm"/>
      <inkml:brushProperty name="height" value="0.025" units="cm"/>
    </inkml:brush>
  </inkml:definitions>
  <inkml:trace contextRef="#ctx0" brushRef="#br0">97 0 13293,'0'0'4073,"-9"10"-2627,-1 3-956,0 0-1,1 0 1,1 1-1,0 0 0,0 1 1,2 0-1,0 0 0,-7 25 1,10-30-444,1-1 0,0 1 0,1-1 0,0 1 0,0 0 0,2 12 0,-1-20-56,0 0-1,1 1 1,-1-1-1,1 0 1,0 0 0,0 0-1,0 0 1,0 0-1,0 0 1,0 0 0,1 0-1,-1 0 1,0 0-1,1-1 1,0 1-1,-1-1 1,1 1 0,0-1-1,0 0 1,0 1-1,0-1 1,0 0-1,0 0 1,0 0 0,0-1-1,0 1 1,0 0-1,0-1 1,1 0 0,-1 1-1,0-1 1,4 0-1,36-1-2080,-33 0 1114,1 1 0,-1 0-1,1 0 1,-1 1 0,11 2 0,-19-3 1002,0 1-1,0-1 1,0 0 0,0 1 0,0-1-1,-1 1 1,1 0 0,0-1-1,0 1 1,0 0 0,0 0 0,-1-1-1,1 1 1,0 0 0,-1 0-1,1 0 1,-1 0 0,1 0-1,-1 0 1,1 0 0,-1 0 0,0 0-1,0 0 1,1 0 0,-1 0-1,0 0 1,0 0 0,0 0-1,0 0 1,0 0 0,0 0 0,0 0-1,0 0 1,-1 0 0,1 0-1,0 1 1,-1-1 0,1-1 0,-1 1-1,0 1 1,0 2 491,-1 0-1,0 0 1,0 0-1,0 0 1,0-1 0,-1 1-1,1-1 1,-6 5-1,7-7 158,24-23 432,-13 10-1147,0 1 0,-1-2 1,-1 1-1,0-1 0,9-20 0,-17 35 37,-1 0-1,1 0 0,0 0 1,0 0-1,0 0 0,0 0 0,0 0 1,0 0-1,0 0 0,1 0 1,-1 0-1,1 0 0,-1 0 1,1 0-1,0 0 0,0 0 1,0-1-1,0 1 0,0 0 1,0-1-1,0 1 0,2 1 1,-1 0 29,0-1 0,1 1 0,-1-1 0,1 0 1,-1 0-1,1 0 0,0 0 0,-1-1 0,1 1 0,0-1 1,0 1-1,0-1 0,1 0 0,-1 0 0,5 0 0,2 0 0,1 0 0,-1-1 0,0-1 0,1 0 0,-1 0-1,20-6 1,-26 6-92,0 0 0,0-1 0,0 0 0,0 1 0,0-2-1,0 1 1,-1 0 0,1-1 0,-1 1 0,0-1 0,1 0 0,-1 0 0,-1-1-1,1 1 1,0-1 0,-1 1 0,0-1 0,0 0 0,3-5 0,-3-11 105,-13 19 333,8 2-325,1 0 0,0 1 0,-1-1-1,1 0 1,0 1 0,0-1 0,0 1-1,0 0 1,0 0 0,1 0 0,-4 4 0,4-5-22,0 1 0,0-1 1,0 1-1,0 0 0,0-1 1,0 1-1,1 0 0,-1 0 1,0-1-1,1 1 0,0 0 1,-1 0-1,1 0 0,0 0 1,0-1-1,0 1 0,0 0 1,0 0-1,1 0 0,-1 0 1,0 0-1,1-1 0,1 4 1,-1-4-26,0 0 0,1 0 0,-1 0 0,1 0 0,-1 0 0,1-1 0,-1 1 1,1 0-1,0-1 0,-1 1 0,1-1 0,0 0 0,0 1 0,-1-1 0,1 0 1,0 0-1,0 0 0,-1 0 0,4-1 0,8-1-616,1-1 0,-1 0 0,1-1 0,23-10 0,-26 8-282,-7 4 546,0-1 0,0 1-1,1 0 1,-1 1 0,1-1 0,-1 1 0,1 0 0,0 0-1,7-1 1,-12 5 506,1 0-1,-1-1 0,1 1 0,-1-1 1,0 1-1,0 0 0,0-1 0,0 1 1,-1 0-1,1-1 0,-2 5 0,-31 79 2338,24-64-1530,0 0 0,-11 43-1,10 39-506,3-22-461,7-78 7,0-1-1,-1 1 0,1-1 0,-1 1 1,0-1-1,0 0 0,0 0 1,0 1-1,-1-1 0,1 0 0,-1 0 1,0 0-1,0 0 0,0-1 0,0 1 1,0 0-1,-1-1 0,1 1 0,-1-1 1,1 0-1,-1 0 0,0 0 0,0 0 1,0-1-1,0 1 0,0-1 0,-1 0 1,1 0-1,0 0 0,-1 0 0,1 0 1,0-1-1,-1 1 0,1-1 0,-1 0 1,-4-1-1,7 1 10,-1-1 0,1 1 0,0-1-1,-1 1 1,1-1 0,0 0 0,-1 0 0,1 0 0,0 0 0,0 0-1,0 0 1,-1 0 0,1 0 0,1 0 0,-1 0 0,0-1 0,0 1-1,0 0 1,1-1 0,-1 1 0,0-1 0,1 1 0,-1 0 0,1-1-1,0 1 1,0-1 0,-1-1 0,-1-49-194,2 39 54,1-7-485,1-1 0,1 1 0,1 0 1,1 0-1,1 0 0,0 1 0,1-1 0,20-35 1,11-9-2012,50-67 0,-61 93 2775,35-44 1060,10-13 4950,-79 107-5109,1 1 1,0-1-1,-7 24 0,3-6-853,2 0 0,2 1 0,0-1 0,2 1 0,2 0 0,0 38 0,3-66-186,0-1 1,0 1-1,0 0 1,0-1-1,1 1 0,-1 0 1,1-1-1,-1 0 1,1 1-1,0-1 1,0 0-1,3 4 1,-4-6 1,-1 1 0,1 0 0,-1-1 0,1 1 0,0-1 0,-1 1 0,1 0 0,0-1 0,-1 0 0,1 1 0,0-1 0,-1 1 0,1-1 0,0 0 0,0 1 0,-1-1 0,1 0 0,0 0 0,0 0 0,0 0 0,0 0 0,-1 0 0,1 0 0,0 0 0,0 0 0,0 0 0,-1 0 0,1 0 0,0 0 0,0-1 0,0 1 0,-1 0 1,1-1-1,0 1 0,-1-1 0,1 1 0,0 0 0,-1-1 0,1 0 0,0 1 0,-1-1 0,1 1 0,-1-1 0,1 0 0,0-1 0,0-1-66,0 0 1,0 0-1,0 0 0,0-1 1,-1 1-1,0 0 0,1-1 1,-1 1-1,0 0 0,-1-1 1,1 1-1,-1 0 0,1 0 1,-1-1-1,0 1 1,0 0-1,0 0 0,-1 0 1,1 0-1,-1 0 0,-3-5 1,-5-7-496,-1 0 0,-22-23 0,21 25 348,1 3 165,8 7 42,0 1-1,0-1 1,0 0 0,0 0-1,0-1 1,1 1-1,-1 0 1,-2-7-1,36 10 125,-5 0-170,-14 1-112,0 0 1,1-2-1,-1 1 1,0-1-1,0-1 1,1 0-1,16-6 1,-29 8-5,1-1 0,-1 1 1,1 0-1,-1-1 0,1 1 0,-1 0 1,1-1-1,-1 1 0,1-1 0,-1 1 1,1-1-1,-1 1 0,0-1 1,1 1-1,-1-1 0,0 1 0,0-1 1,1 1-1,-1-1 0,0 0 0,0 1 1,0-1-1,0 0 0,1 1 0,-1-1 1,0 1-1,0-1 0,0 0 0,-1 1 1,1-2-1,0-10-5901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7:36.292"/>
    </inkml:context>
    <inkml:brush xml:id="br0">
      <inkml:brushProperty name="width" value="0.025" units="cm"/>
      <inkml:brushProperty name="height" value="0.025" units="cm"/>
    </inkml:brush>
  </inkml:definitions>
  <inkml:trace contextRef="#ctx0" brushRef="#br0">344 1 13132,'0'0'1223,"-9"0"298,-11 1-912,0 2-1,0 0 0,1 1 0,-1 1 0,1 1 0,0 1 1,0 0-1,1 2 0,0 0 0,0 1 0,1 0 0,-20 17 1,35-25-589,0 0 0,-1 0 1,1 0-1,0 1 1,0-1-1,0 0 1,0 1-1,1 0 1,-1-1-1,1 1 1,-1 0-1,1 0 0,-1 4 1,2-6-22,0 1 1,0-1-1,0 0 0,1 0 1,-1 0-1,0 0 0,1 1 1,-1-1-1,1 0 0,-1 0 1,1 0-1,-1 0 0,1 0 1,0 0-1,-1 0 0,1 0 0,0 0 1,0-1-1,0 1 0,0 0 1,0 0-1,0-1 0,0 1 1,0-1-1,0 1 0,0-1 1,0 1-1,0-1 0,0 1 1,1-1-1,-1 0 0,0 0 1,0 0-1,0 1 0,1-1 1,0-1-1,70 7 185,17 1-83,-83-7-119,-1 2 0,0-1 0,1 0 0,-1 1 1,0 0-1,0 0 0,0 1 0,0 0 1,-1-1-1,1 1 0,-1 1 0,7 5 0,-9-7 6,0 0 0,0 0 0,0 0 0,-1 0 0,1 0 0,-1 1 0,1-1 0,-1 1-1,0-1 1,0 1 0,0-1 0,0 1 0,-1-1 0,1 1 0,-1 0 0,1 0 0,-1-1-1,0 1 1,0 0 0,0-1 0,0 1 0,-1 3 0,-1-2 63,0 1 1,0-1-1,0 0 1,0 0-1,-1 0 1,1 0-1,-1 0 1,0-1-1,0 1 1,0-1-1,-8 6 1,-4 2 417,-1-1 0,0 0 1,-1-1-1,0 0 0,-20 6 0,22-9-259,0-1-1,-1 0 1,1-1-1,-1-1 0,0 0 1,0-1-1,0-1 1,-20-1-1,36 0-219,-1 0 0,1 0 0,0 0 0,-1 0 0,1 0 0,0 0 0,-1 0 0,1 0-1,0 0 1,-1 0 0,1 0 0,0 0 0,-1-1 0,1 1 0,0 0 0,-1 0 0,1 0 0,0 0 0,0-1 0,-1 1 0,1 0 0,0 0 0,0 0 0,0-1 0,-1 1 0,1 0 0,0-1 0,0 1 0,0 0-1,-1 0 1,1-1 0,0 1 0,0 0 0,0-1 0,0 1 0,0 0 0,0-1 0,0 1 0,0 0 0,0-1 0,0 1 0,0 0 0,0-1 0,0 1 0,0 0 0,0 0 0,0-1 0,0 1 0,0 0 0,1-1 0,-1 1-1,0 0 1,0-1 0,0 1 0,0 0 0,1 0 0,-1-1 0,0 1 0,1 0 0,14-16-1063,0 8-220,0 1 0,0 0 0,16-4 0,8-4-3219,14-6-4200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8:09.581"/>
    </inkml:context>
    <inkml:brush xml:id="br0">
      <inkml:brushProperty name="width" value="0.025" units="cm"/>
      <inkml:brushProperty name="height" value="0.025" units="cm"/>
    </inkml:brush>
  </inkml:definitions>
  <inkml:trace contextRef="#ctx0" brushRef="#br0">6 18 1826,'-5'3'16175,"19"-3"-15118,16 0-448,4 0-97,10-4-320,2-3-480,-2-2-4741</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8:10.391"/>
    </inkml:context>
    <inkml:brush xml:id="br0">
      <inkml:brushProperty name="width" value="0.025" units="cm"/>
      <inkml:brushProperty name="height" value="0.025" units="cm"/>
    </inkml:brush>
  </inkml:definitions>
  <inkml:trace contextRef="#ctx0" brushRef="#br0">49 34 13869,'-4'8'1009,"1"-5"-852,-2 6 358,-1 0 0,1 1 0,1-1-1,0 1 1,0 0 0,1 0-1,0 0 1,0 0 0,1 0-1,-1 22 1,4-31-474,-1 0-1,1 0 1,0 0 0,-1 1 0,1-1-1,0 0 1,0 0 0,0 0 0,0 0-1,0 0 1,0-1 0,0 1 0,0 0-1,0 0 1,0-1 0,0 1 0,1 0-1,-1-1 1,0 1 0,0-1 0,1 0-1,-1 1 1,0-1 0,1 0 0,-1 0-1,1 0 1,-1 0 0,0 0 0,1 0-1,1-1 1,47-5 730,-36 1-760,0-1 1,0 0-1,-1-1 0,0 0 1,0-1-1,-1 0 0,0-1 1,0 0-1,-1-1 0,0-1 1,-1 0-1,0 0 0,-1-1 1,0 0-1,10-18 0,-12 7 153,-8 23-154,1 0-1,0 0 1,0 0-1,-1 0 1,1 0-1,0-1 1,0 1-1,-1 0 1,1 0-1,0 0 1,-1 0-1,1 0 1,0 0-1,0 0 0,-1 0 1,1 0-1,0 0 1,-1 0-1,1 0 1,0 0-1,0 1 1,-1-1-1,1 0 1,0 0-1,0 0 1,-1 0-1,1 0 1,0 1-1,0-1 1,0 0-1,-1 0 1,1 0-1,0 0 1,0 1-1,0-1 1,0 0-1,-1 0 1,1 1-1,-3 2 70,-1 1 0,1-1-1,0 1 1,0 0 0,0 0 0,1 0-1,-5 9 1,6-12-34,1 1 0,-1-1-1,0 0 1,1 1 0,-1 0-1,1-1 1,-1 1 0,1-1-1,0 1 1,0 0 0,0-1-1,0 1 1,0-1 0,0 1 0,0 0-1,0-1 1,1 1 0,-1-1-1,0 1 1,1 0 0,0-1-1,1 3 1,-1-3-16,0 0 0,0-1-1,1 1 1,-1 0 0,0-1-1,1 1 1,-1-1 0,0 0-1,1 1 1,-1-1 0,1 0-1,-1 0 1,1 0 0,-1 0 0,0 0-1,1 0 1,-1 0 0,1-1-1,-1 1 1,2-1 0,7-2-18,1-1 0,-1 0 0,0 0 0,0-1 1,12-9-1,30-29-812,-64 81 630,1-11 216,8-19-37,-1 1 1,2-1-1,-1 1 0,1 0 0,0 0 0,-1 16 0,19-44-7445,-7-2-229</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8:10.727"/>
    </inkml:context>
    <inkml:brush xml:id="br0">
      <inkml:brushProperty name="width" value="0.025" units="cm"/>
      <inkml:brushProperty name="height" value="0.025" units="cm"/>
    </inkml:brush>
  </inkml:definitions>
  <inkml:trace contextRef="#ctx0" brushRef="#br0">1 1 16015,'0'0'3748,"55"36"-3652,-36-29-1922,2 0-4356</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8:11.289"/>
    </inkml:context>
    <inkml:brush xml:id="br0">
      <inkml:brushProperty name="width" value="0.025" units="cm"/>
      <inkml:brushProperty name="height" value="0.025" units="cm"/>
    </inkml:brush>
  </inkml:definitions>
  <inkml:trace contextRef="#ctx0" brushRef="#br0">120 276 10442,'0'0'4169,"-9"4"-282,4-1-3606,-7 3 621,0 0-1,0 1 1,1 0 0,-12 10-1,20-14-790,0-1 0,0 1 0,0 0 0,1 0 0,-1 0-1,1 0 1,0 0 0,-1 1 0,2-1 0,-1 1 0,0-1-1,1 1 1,0 0 0,-1 0 0,1 0 0,1-1 0,-1 1-1,1 0 1,-1 0 0,1 0 0,1 5 0,0-7-107,0-1-1,0 1 1,0-1 0,0 1 0,0-1 0,1 1 0,-1-1-1,0 0 1,1 1 0,0-1 0,-1 0 0,1 0 0,-1 0-1,1 0 1,0-1 0,0 1 0,0 0 0,-1-1 0,1 1 0,0-1-1,0 0 1,0 1 0,0-1 0,0 0 0,3-1 0,3 2-5,-1-1 0,1 0 1,0 0-1,-1 0 0,13-4 1,-12 1-82,0-1 0,-1 0-1,1 0 1,-1-1 0,1 0 0,-1 0 0,-1-1 0,1 0 0,-1 0 0,0-1-1,0 1 1,-1-1 0,0-1 0,5-8 0,6-14-388,0 0-1,13-40 1,-29 70 468,8-18-108,-1-1-1,0 0 0,-2 0 0,0 0 0,3-39 0,-22 80 709,-4 12-504,1 2 1,-18 54-1,30-73-56,0 0-1,1 0 0,1 0 1,1 1-1,0-1 0,2 1 0,2 34 1,-2-51-34,0 1 1,1 0-1,-1 0 1,1-1 0,-1 1-1,1-1 1,0 1-1,-1 0 1,1-1 0,0 1-1,0-1 1,0 0-1,0 1 1,0-1-1,1 0 1,-1 1 0,0-1-1,0 0 1,1 0-1,-1 0 1,1 0-1,-1-1 1,1 1 0,0 0-1,-1-1 1,1 1-1,-1 0 1,1-1-1,0 0 1,0 1 0,-1-1-1,1 0 1,0 0-1,0 0 1,-1 0-1,4-1 1,0 0 18,0 1-1,1-2 0,-1 1 1,0 0-1,1-1 1,-1 0-1,0 0 1,0-1-1,0 1 1,5-6-1,9-8-6,0-1 0,-2-1-1,0 0 1,-1-2 0,-1 0-1,-1 0 1,14-29 0,-9 12 3,-2-1 0,-1-1 1,16-62-1,-27 76 144,-12 33 206,-16 42 272,21-45-624,-9 25-26,1-1 0,1 1 0,2 1 0,-6 59 0,9-37-1,2 0 0,7 60 1,-3-105 152,0-19 98,1-20-230,-5 8-181,-2 1 1,0 0 0,-1 0-1,-1 0 1,-1 1 0,-1 0-1,-1 0 1,0 1-1,-2 0 1,-24-34 0,34 52 489,11 4-261,14 5-16,47 14-2648,-55-18 327,1 0 0,27 1 0,4-3-5713</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8:11.633"/>
    </inkml:context>
    <inkml:brush xml:id="br0">
      <inkml:brushProperty name="width" value="0.025" units="cm"/>
      <inkml:brushProperty name="height" value="0.025" units="cm"/>
    </inkml:brush>
  </inkml:definitions>
  <inkml:trace contextRef="#ctx0" brushRef="#br0">1 26 11371,'0'0'13485,"50"2"-13229,-17-3-224,1 1 32,8-2-64,-6-1-993,-3 0-929,-4-2-1153,-6-1-2338,-4-2-2562</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8:11.992"/>
    </inkml:context>
    <inkml:brush xml:id="br0">
      <inkml:brushProperty name="width" value="0.025" units="cm"/>
      <inkml:brushProperty name="height" value="0.025" units="cm"/>
    </inkml:brush>
  </inkml:definitions>
  <inkml:trace contextRef="#ctx0" brushRef="#br0">1 270 14221,'0'0'4677,"56"12"-3908,-17-16-257,7-7-384,0-1-192,2-5-1601,-4-2-3108,-7-2-5060</inkml:trace>
  <inkml:trace contextRef="#ctx0" brushRef="#br0" timeOffset="1">393 1 11307,'0'0'1671,"10"0"298,4 0-1372,-1 0-1,1 1 0,-1 1 1,1 0-1,-1 1 0,19 7 0,-29-9-529,0 0 0,-1 0 0,1 0 0,0 1 0,0-1 0,-1 1 0,1 0-1,-1 0 1,0 0 0,1 0 0,-1 0 0,0 0 0,0 1 0,0-1 0,-1 1 0,1-1-1,-1 1 1,1 0 0,-1 0 0,0-1 0,0 1 0,0 0 0,0 0 0,-1 0-1,1 0 1,-1 0 0,0 0 0,1 0 0,-2 0 0,1 1 0,0-1 0,0 0-1,-1 0 1,0 0 0,0 0 0,0-1 0,0 1 0,0 0 0,-3 5 0,-12 20 439,0 0-1,-2-2 1,-1 0 0,-2 0 0,-39 37 0,33-34-434,-16 14-608,13-19-2777,5-8-5218</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9:03.516"/>
    </inkml:context>
    <inkml:brush xml:id="br0">
      <inkml:brushProperty name="width" value="0.025" units="cm"/>
      <inkml:brushProperty name="height" value="0.025" units="cm"/>
    </inkml:brush>
  </inkml:definitions>
  <inkml:trace contextRef="#ctx0" brushRef="#br0">1 238 9545,'0'0'10997,"4"-5"-10057,190-212 378,-194 216-1325,1 0 0,0 0-1,-1 0 1,1 0 0,0 0 0,0 0-1,0 0 1,0 0 0,0 1 0,0-1-1,0 0 1,0 1 0,0-1 0,0 0-1,0 1 1,0-1 0,1 1 0,-1 0-1,0-1 1,0 1 0,3 0 0,-4 1 1,1-1 1,-1 1 0,1 0 0,-1 0 0,1-1 0,-1 1 0,0 0 0,1 0-1,-1 0 1,0 0 0,0 0 0,1 0 0,-1 0 0,0-1 0,0 1 0,0 0 0,0 0-1,0 0 1,0 0 0,0 0 0,-1 1 0,-13 65 39,12-62 7,-4 15-127,3-12-179,1-1 0,0 1 0,1 0 0,-1 0 0,1 11-1,0-19 172,1 1-1,0-1 0,1 1 0,-1 0 0,0-1 1,0 1-1,0-1 0,0 1 0,0-1 0,0 1 1,1-1-1,-1 1 0,0-1 0,0 1 0,1-1 1,-1 1-1,0-1 0,1 1 0,-1-1 0,1 1 1,-1-1-1,1 0 0,-1 1 0,0-1 0,1 0 1,-1 1-1,1-1 0,-1 0 0,1 0 0,0 0 1,-1 1-1,1-1 0,0 0 0,23-4-4684,2-15-362</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9:04.021"/>
    </inkml:context>
    <inkml:brush xml:id="br0">
      <inkml:brushProperty name="width" value="0.025" units="cm"/>
      <inkml:brushProperty name="height" value="0.025" units="cm"/>
    </inkml:brush>
  </inkml:definitions>
  <inkml:trace contextRef="#ctx0" brushRef="#br0">115 26 7623,'0'0'4063,"-8"6"-2675,2-3-1300,-37 29 1228,41-30-1161,-1 1 0,1-1 0,0 1 0,0-1 1,0 1-1,0 0 0,0 0 0,1 0 0,-1 0 0,1 0 0,0 0 0,0 0 0,0 0 1,0 1-1,1-1 0,-1 5 0,1-7-141,1 0 0,-1 0 0,1 1 0,0-1 0,-1 0-1,1 0 1,0 0 0,0 1 0,-1-1 0,1 0 0,0 0 0,0 0 0,0-1 0,1 1 0,-1 0 0,0 0 0,0 0 0,0-1 0,0 1 0,1-1-1,1 1 1,40 15 455,-21-9-241,-14-3-167,0 0 0,0 1 0,-1 0 0,0 0 0,0 0 0,0 1 0,-1 0 0,1 0 0,-1 1 0,-1 0 0,1 0 0,-1 0 0,-1 1 0,1 0 0,5 14 0,-8-17 18,-1-1 0,1 1 1,-1 0-1,-1-1 0,1 1 0,-1 0 1,1 0-1,-1 0 0,-1-1 0,1 1 1,-1 0-1,1 0 0,-2-1 1,1 1-1,0 0 0,-1-1 0,0 1 1,0-1-1,0 0 0,0 0 0,-1 1 1,0-2-1,0 1 0,0 0 0,0 0 1,0-1-1,-1 0 0,0 0 1,0 0-1,-6 4 0,3-3 88,0-1 1,0 0-1,0 0 0,0 0 1,0-1-1,-1 0 0,0 0 0,1-1 1,-1 0-1,0 0 0,1-1 1,-1 0-1,-14-2 0,20 2-142,-1-1-1,0 1 0,1-1 1,-1 1-1,1-1 0,-1 0 1,1 0-1,-1 0 1,1 0-1,-1 0 0,1-1 1,0 1-1,0-1 0,0 1 1,0-1-1,0 0 0,0 0 1,0 0-1,1 0 1,-1 0-1,0-1 0,1 1 1,0 0-1,0-1 0,0 1 1,0-1-1,0 1 0,0-1 1,0 1-1,1-1 1,-1 1-1,1-1 0,0 0 1,0 1-1,0-1 0,0 0 1,1 0-1,-1 1 0,0-1 1,1 1-1,0-1 1,1-3-1,0 1-38,0-1 0,1 1 0,0 0 0,0 0 0,0 0 0,0 0 0,1 0 0,0 1 0,0-1 0,0 1 0,1 0 0,-1 1 0,6-5 0,75-41 32,-52 31-16,-1 1 44,53-33-60,-76 45 74,-1-1 0,0-1 1,0 1-1,0-1 0,-1-1 0,12-14 1,-18 21-15,0 0 0,0-1 1,0 1-1,0 0 0,-1-1 1,1 1-1,0-1 1,-1 1-1,1-1 0,-1 1 1,0-1-1,1 1 1,-1-1-1,0 1 0,0-1 1,0 0-1,0 1 1,0-1-1,0 1 0,-1-1 1,1 0-1,0 1 1,-1-1-1,1 1 0,-2-2 1,0 0-17,1 1 1,-1 0 0,0 0-1,0 0 1,-1 0 0,1 1-1,0-1 1,-1 1 0,1-1-1,-1 1 1,1 0-1,-6-2 1,-7-2-18,0 2-1,0-1 1,-28-1-1,43 5-12,-15-1 9,8-1-21,0 1-1,0 1 1,0-1 0,0 1-1,0 1 1,0-1-1,-10 3 1,16-3-85,1 1-1,0-1 1,-1 0 0,1 0 0,-1 1 0,1-1 0,0 0 0,-1 1-1,1-1 1,0 1 0,-1-1 0,1 0 0,0 1 0,0-1 0,0 1-1,-1-1 1,1 1 0,0-1 0,0 1 0,0-1 0,0 0 0,0 1-1,0-1 1,0 1 0,0-1 0,0 1 0,0-1 0,0 1 0,0-1-1,0 1 1,0-1 0,0 1 0,0-1 0,1 1 0,-1-1 0,0 1-1,0-1 1,0 0 0,1 1 0,-1-1 0,0 1 0,1 0 0,17 15-5933,7-10-168</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9:04.365"/>
    </inkml:context>
    <inkml:brush xml:id="br0">
      <inkml:brushProperty name="width" value="0.025" units="cm"/>
      <inkml:brushProperty name="height" value="0.025" units="cm"/>
    </inkml:brush>
  </inkml:definitions>
  <inkml:trace contextRef="#ctx0" brushRef="#br0">11 0 15150,'0'0'7068,"8"3"-6101,36 10-370,1-3 1,62 7 0,-105-17-603,0 0 0,0 0 0,0 0 0,0 0 0,-1 1 0,1-1 0,0 1 0,0-1 0,0 1 0,-1 0 0,1-1 0,0 1 0,-1 0 0,1 0 0,-1 0 0,1 1 0,-1-1-1,1 0 1,-1 0 0,0 1 0,1-1 0,-1 1 0,1 2 0,-1-2 9,-1 0-1,0 0 1,0 1-1,0-1 1,0 0 0,0 0-1,0 0 1,-1 0-1,1 0 1,-1 0-1,1 0 1,-1 0-1,0 0 1,0 0 0,0 0-1,0 0 1,-1 2-1,-8 9 129,0 0 0,0-1 0,-1 0 0,-14 12 1,-23 15 739,-57 38 0,79-59-881,24-17-168,15-4-2780,30-28-6102,-17 9-2414</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9:05.135"/>
    </inkml:context>
    <inkml:brush xml:id="br0">
      <inkml:brushProperty name="width" value="0.025" units="cm"/>
      <inkml:brushProperty name="height" value="0.025" units="cm"/>
    </inkml:brush>
  </inkml:definitions>
  <inkml:trace contextRef="#ctx0" brushRef="#br0">26 1 5285,'0'0'18028,"5"9"-17986,-4-5-37,1 0-1,0 0 0,1 0 1,-1 0-1,0-1 0,1 1 1,0-1-1,0 0 0,0 0 1,0 0-1,1 0 0,-1 0 1,1-1-1,0 1 0,-1-1 1,1 0-1,0 0 0,1 0 1,-1-1-1,7 2 0,44 3-788,24 3-967,-75-8 1703,1 0 0,-1 0 1,1 0-1,-1 1 0,0 0 1,1 0-1,-1 0 0,0 0 1,0 1-1,-1 0 0,1-1 0,0 1 1,3 5-1,-5-6 104,-1 1 1,1-1-1,-1 1 0,0 0 1,0-1-1,0 1 0,0 0 0,0 0 1,-1 0-1,1 0 0,-1-1 0,1 1 1,-1 0-1,0 0 0,-1 0 1,1 0-1,0 0 0,-1 0 0,0 0 1,1 0-1,-1-1 0,0 1 0,0 0 1,-1-1-1,1 1 0,-1 0 1,1-1-1,-1 0 0,0 1 0,-3 3 1,-4 4 415,0 0 1,-1-1 0,0 0-1,0-1 1,-16 11-1,8-8 383,-1-1 0,-31 14-1,44-21-786,-1-1-1,1 0 1,-1 0-1,0 0 1,0-1-1,1 0 1,-1 0-1,0-1 1,0 0-1,0 0 1,-13-2-1,18 1-188,0 0-1,0 0 1,0-1 0,0 1-1,0 0 1,1 0-1,-1-1 1,0 1-1,1-1 1,-1 0-1,1 1 1,0-1-1,-1 0 1,1 0 0,0 0-1,0 0 1,0 0-1,0 0 1,1 0-1,-1 0 1,1 0-1,-1 0 1,1-1-1,-1-1 1,-2-62-6252,3 54 4497,0-43-6196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1:41:19.061"/>
    </inkml:context>
    <inkml:brush xml:id="br0">
      <inkml:brushProperty name="width" value="0.025" units="cm"/>
      <inkml:brushProperty name="height" value="0.025" units="cm"/>
    </inkml:brush>
  </inkml:definitions>
  <inkml:trace contextRef="#ctx0" brushRef="#br0">1 80 7207,'0'0'6582,"8"-5"-6427,-5 3-168,1 0 37,-1 0 0,0 0-1,0 1 1,1-1 0,-1 1 0,1-1 0,-1 1 0,1 0 0,-1 0 0,1 1 0,0-1 0,0 1-1,-1 0 1,1 0 0,0 0 0,-1 0 0,1 1 0,0-1 0,0 1 0,-1 0 0,1 0 0,-1 1-1,6 2 1,0 1 14,1 0-1,-1-1 1,0 0-1,1-1 1,0 0-1,0 0 0,0-1 1,0 0-1,0-1 1,0 0-1,1-1 0,9-1 1,19-2 407,71-16 0,-20 3 191,16 7-423,126 7 0,66-4-175,64-17 403,596 38-1,461 36-376,379-97 684,-595 6-668,0 46-127,-754-2 40,-313-3 24,1219 20 30,-928-18 439,-421 0-1968,-12-7-5017,-4-7-382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7:37.174"/>
    </inkml:context>
    <inkml:brush xml:id="br0">
      <inkml:brushProperty name="width" value="0.025" units="cm"/>
      <inkml:brushProperty name="height" value="0.025" units="cm"/>
    </inkml:brush>
  </inkml:definitions>
  <inkml:trace contextRef="#ctx0" brushRef="#br0">142 76 8104,'0'0'13479,"-10"-5"-12913,-32-12-272,40 16-282,0 1 0,1 0 1,-1 0-1,0 0 0,0 0 1,1 0-1,-1 0 1,0 1-1,1-1 0,-1 0 1,0 1-1,1 0 0,-1-1 1,1 1-1,-1 0 1,1 0-1,-1 0 0,1 0 1,-1 0-1,1 0 0,0 0 1,0 0-1,-1 0 1,1 1-1,0-1 0,-1 3 1,-21 38 218,22-39-183,-4 9 142,1 1 0,0 0-1,1 0 1,0 1-1,1-1 1,0 0-1,1 22 1,1-34-181,0 1 0,0-1 0,0 1 0,0 0 0,1-1 0,-1 1 1,0-1-1,1 1 0,-1-1 0,1 1 0,-1-1 0,1 1 1,0-1-1,0 1 0,0-1 0,0 0 0,0 1 0,0-1 0,0 0 1,0 0-1,0 0 0,0 0 0,1 0 0,-1 0 0,0 0 0,1 0 1,-1-1-1,1 1 0,-1 0 0,1-1 0,-1 1 0,1-1 0,-1 0 1,1 1-1,-1-1 0,1 0 0,0 0 0,-1 0 0,1 0 1,2-1-1,1 1 20,1-1 0,0 0 0,-1 0 0,1-1 0,-1 1 0,1-1 0,-1 0 0,0-1 0,1 0 0,6-4 0,-2-1 78,0 0 0,0 0 0,-1-1 0,0 0 0,0-1 0,-1 0 0,-1 0 0,0-1 0,0 0 0,-1 0 0,0 0 0,-1-1 0,0 0 0,-1 0 0,0 0 0,-1-1 0,0 1 0,-1-1 0,-1 0 0,0-14 0,-1 26-105,0 1-1,1-1 1,-1 1 0,0-1-1,0 0 1,0 1-1,0-1 1,-1 0 0,1 1-1,0-1 1,0 1-1,0-1 1,0 0 0,-1 1-1,1-1 1,0 1 0,-1-1-1,1 1 1,0-1-1,-1 1 1,1-1 0,0 1-1,-1-1 1,1 1 0,-1-1-1,1 1 1,-1 0-1,1-1 1,-1 1 0,0 0-1,1 0 1,-1-1-1,1 1 1,-1 0 0,1 0-1,-1 0 1,0-1 0,1 1-1,-1 0 1,0 0-1,1 0 1,-1 0 0,1 0-1,-1 1 1,0-1 0,1 0-1,-2 0 1,0 1-12,1 0-1,-1-1 1,0 1 0,0 0 0,1 0 0,-1 0-1,1 1 1,-1-1 0,1 0 0,-1 1 0,1-1-1,0 0 1,0 1 0,0 0 0,-2 1 0,-2 9 22,0 0 0,1-1 1,0 1-1,1 1 0,0-1 1,1 0-1,-1 19 0,2-28-86,1 0-1,0 0 0,0 0 1,0 0-1,0 0 0,1 0 1,-1 0-1,1 0 0,0 0 1,0 0-1,0 0 0,0 0 1,0-1-1,1 1 0,-1 0 1,1-1-1,-1 0 0,1 1 1,0-1-1,0 0 0,0 0 1,1 0-1,-1 0 0,0 0 1,1 0-1,-1-1 0,1 1 1,0-1-1,-1 1 0,1-1 1,0 0-1,0 0 0,0-1 1,0 1-1,-1-1 0,6 1 1,0 0-569,0-1 0,-1 0 0,1-1 0,0 0 0,-1 0 0,1 0 0,-1-1 0,0 0-1,1-1 1,8-4 0,33-20-6734</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9:05.498"/>
    </inkml:context>
    <inkml:brush xml:id="br0">
      <inkml:brushProperty name="width" value="0.025" units="cm"/>
      <inkml:brushProperty name="height" value="0.025" units="cm"/>
    </inkml:brush>
  </inkml:definitions>
  <inkml:trace contextRef="#ctx0" brushRef="#br0">0 5 13068,'0'0'8008,"53"0"-6631,-24 0-96,8 0-768,4 0-449,1 0-641,-1 0-3010,0-5-5798</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9:05.845"/>
    </inkml:context>
    <inkml:brush xml:id="br0">
      <inkml:brushProperty name="width" value="0.025" units="cm"/>
      <inkml:brushProperty name="height" value="0.025" units="cm"/>
    </inkml:brush>
  </inkml:definitions>
  <inkml:trace contextRef="#ctx0" brushRef="#br0">0 0 14189,'0'0'6374,"48"26"-5060,-4-22-321,7 1-705,8-2-192,-3 1-96,-2 0-609,-7 1-1793,-17 0-2146,-7-1-1794</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9:06.200"/>
    </inkml:context>
    <inkml:brush xml:id="br0">
      <inkml:brushProperty name="width" value="0.025" units="cm"/>
      <inkml:brushProperty name="height" value="0.025" units="cm"/>
    </inkml:brush>
  </inkml:definitions>
  <inkml:trace contextRef="#ctx0" brushRef="#br0">46 192 8168,'0'0'6438,"-46"9"-4100,46-7-1409,0-1-288,20 0 255,8 1-319,11-1-417,11 0-64,1 0-64,7-1-1345,-6 0-2627,-3-2-2850</inkml:trace>
  <inkml:trace contextRef="#ctx0" brushRef="#br0" timeOffset="1">530 2 11979,'0'0'3940,"65"-2"-2851,-38 8 64,1 5-416,-3 2-385,-4 6-256,-9 1-32,-6 2-64,-6 6 193,-7-1 287,-15 6 32,-8-2-255,-2-1-193,1-2 0,0-8-1313,8-9-3460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9:06.767"/>
    </inkml:context>
    <inkml:brush xml:id="br0">
      <inkml:brushProperty name="width" value="0.025" units="cm"/>
      <inkml:brushProperty name="height" value="0.025" units="cm"/>
    </inkml:brush>
  </inkml:definitions>
  <inkml:trace contextRef="#ctx0" brushRef="#br0">136 1 12075,'0'0'10731,"2"8"-10166,3 15-287,-1 0 0,1 26-1,-5-46-265,0 0-1,1 1 1,-1-1-1,1 0 1,-1 0-1,1 0 1,0 0-1,0-1 1,0 1-1,1 0 1,-1 0-1,1-1 1,0 1-1,-1-1 1,1 1-1,0-1 0,0 0 1,5 4-1,-1-2-33,0-1-1,0 0 1,0 0-1,0-1 1,1 1-1,9 1 0,28 10-918,-43-13 936,0-1-1,1 1 0,-1 0 1,0-1-1,1 1 1,-1 0-1,0 0 0,0-1 1,0 1-1,1 0 0,-1 0 1,0 0-1,0 1 0,0-1 1,-1 0-1,1 0 0,0 0 1,0 1-1,-1-1 0,1 0 1,-1 1-1,1-1 0,-1 1 1,1-1-1,-1 1 1,0-1-1,0 1 0,0-1 1,0 0-1,0 1 0,0-1 1,0 1-1,0-1 0,-1 1 1,1-1-1,0 1 0,-1-1 1,1 0-1,-1 1 0,0-1 1,1 0-1,-1 1 0,0-1 1,0 0-1,0 0 0,-1 2 1,-2 1 202,0 1 1,0-1-1,0 0 0,0 0 1,-1-1-1,1 1 1,-1-1-1,0 0 0,0 0 1,-10 4-1,-1-3 150,0 0 0,-1-1 0,1 0 0,-1-1 0,-17-1 1,28-1-361,1 0 0,-1 0 1,1-1-1,-1 1 0,0-1 1,1 0-1,-1-1 0,1 1 1,0-1-1,0 0 0,-1-1 1,1 1-1,1-1 0,-1 0 1,0 0-1,1-1 0,-1 1 1,-4-7-1,7 9-195,1-1 1,0 0-1,0 0 1,0 0-1,0 0 0,0 0 1,0 0-1,1 0 1,-1 0-1,1 0 1,-1 0-1,1-4 0,0 4-173,0 0-1,0 0 0,1 1 1,-1-1-1,1 0 0,-1 0 1,1 0-1,-1 1 0,1-1 0,0 0 1,0 1-1,0-1 0,0 1 1,0-1-1,0 1 0,1-1 1,-1 1-1,0 0 0,1 0 1,-1 0-1,1 0 0,2-2 0,23-11-6307</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9:07.100"/>
    </inkml:context>
    <inkml:brush xml:id="br0">
      <inkml:brushProperty name="width" value="0.025" units="cm"/>
      <inkml:brushProperty name="height" value="0.025" units="cm"/>
    </inkml:brush>
  </inkml:definitions>
  <inkml:trace contextRef="#ctx0" brushRef="#br0">49 104 14862,'0'0'5168,"9"0"-3060,-3 0-1836,-1-1 0,1 1-1,-1-1 1,1-1 0,-1 1 0,1-1-1,-1 0 1,0 0 0,8-5-1,-10 6-228,-1 0 0,0-1-1,0 1 1,0-1 0,0 0 0,0 1-1,-1-1 1,1 0 0,0 0-1,-1 0 1,0 0 0,1-1 0,-1 1-1,0 0 1,0 0 0,0-1-1,0 1 1,-1-1 0,1 1 0,-1-1-1,1 1 1,-1-1 0,0 1-1,0-1 1,0 1 0,0-1 0,0 1-1,-2-6 1,1 7-43,1 0 1,-1 0-1,0-1 0,1 1 0,-1 0 1,0 0-1,0 0 0,0 0 0,0 0 1,0 0-1,0 1 0,0-1 0,0 0 1,-1 0-1,1 1 0,0-1 0,0 1 1,-1-1-1,1 1 0,0-1 0,-1 1 1,1 0-1,0 0 0,-1 0 0,1 0 1,-1 0-1,1 0 0,0 0 0,-1 0 1,1 0-1,0 0 0,-2 1 0,-2 0-12,0 0-1,0 0 0,0 0 0,1 1 0,-1-1 1,1 1-1,-1 0 0,-4 3 0,3 0 19,0 1-1,1-1 0,0 1 1,-1 0-1,2 1 0,-1-1 1,1 1-1,0 0 0,0 0 1,1 0-1,-3 9 0,5-14-7,0 0 1,1 0-1,-1 0 0,0 1 0,1-1 0,0 0 0,-1 1 1,1-1-1,0 0 0,0 1 0,0-1 0,0 0 1,1 1-1,-1-1 0,1 0 0,-1 0 0,1 1 0,0-1 1,0 0-1,0 0 0,0 0 0,0 0 0,0 0 1,1 0-1,-1 0 0,1 0 0,-1-1 0,1 1 0,0 0 1,0-1-1,0 1 0,0-1 0,0 0 0,0 0 0,0 0 1,0 0-1,0 0 0,0 0 0,0 0 0,4 0 1,4 1-440,0 0 0,-1-1 0,1 0 0,14-1-1,19-6-4431,-7-8-1725</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9:07.756"/>
    </inkml:context>
    <inkml:brush xml:id="br0">
      <inkml:brushProperty name="width" value="0.025" units="cm"/>
      <inkml:brushProperty name="height" value="0.025" units="cm"/>
    </inkml:brush>
  </inkml:definitions>
  <inkml:trace contextRef="#ctx0" brushRef="#br0">63 0 12684,'0'0'6262,"-6"12"-4762,-3 2-1061,1 1 0,1 1 0,1-1 0,0 1 0,1 0 0,0 1 0,1-1-1,-2 31 1,6-42-429,-1 0-1,2 0 1,-1 0-1,0 0 1,1 0-1,0 0 1,0 0-1,1 0 1,-1-1-1,1 1 1,3 5-1,-3-8-2,0 1 0,1 0 1,-1-1-1,1 0 0,0 0 0,0 1 0,0-2 0,0 1 0,0 0 0,0-1 1,0 1-1,0-1 0,1 0 0,-1 0 0,1 0 0,5 0 0,-5 0-6,45 12-916,-48-13 948,0 1 1,0-1-1,0 1 0,0-1 1,0 1-1,0-1 0,0 1 1,0 0-1,0-1 1,0 1-1,0 0 0,0 0 1,-1 0-1,1 0 0,0 0 1,-1 0-1,1 0 1,0 0-1,-1 0 0,1 0 1,-1 0-1,1 0 0,-1 0 1,0 0-1,0 0 1,1 1-1,-1-1 0,0 2 1,0-4-19,1-11-223,0 0 0,0 0 0,2 1 0,-1-1 0,2 1-1,4-13 1,18 49-358,-21-22 613,1 0-1,-1 0 0,1-1 0,0 1 0,0-1 0,-1-1 0,1 1 0,1-1 0,-1 0 0,0 0 0,0-1 0,0 0 0,11 0 0,-9-1 3,0 1-1,0-1 1,0 0 0,0-1-1,-1 0 1,1 0 0,0-1-1,-1 0 1,0 0 0,9-5-1,-14 6-24,0 1-1,1-1 0,-1 0 0,0 1 1,0-1-1,-1 0 0,1 0 0,0 0 1,-1-1-1,1 1 0,-1 0 0,1 0 1,0-4-1,-2 6 41,-11 29 246,11-28-299,0-1 1,0 1 0,1 0 0,-1-1 0,0 1-1,0 0 1,0-1 0,1 1 0,-1 0 0,0-1-1,1 1 1,-1-1 0,1 1 0,-1 0 0,0-1-1,1 1 1,-1-1 0,1 1 0,0-1 0,-1 0 0,1 1-1,-1-1 1,1 0 0,0 1 0,-1-1 0,1 0-1,-1 1 1,1-1 0,0 0 0,1 0 0,31 1 219,-24-2-210,-1-1-1,1 1 1,0-2-1,-1 1 1,13-7-1,-6 1-70,-8 5-21,-1 0 1,0-1 0,-1 0-1,1 0 1,-1 0-1,1 0 1,4-6-1,-11 11 45,0 1-1,0-1 0,0 1 1,0 0-1,0 0 0,0-1 1,1 1-1,-1 0 0,0 0 1,1 0-1,0 0 0,-1 0 1,1 0-1,0 0 0,0 0 1,1 3-1,-1-4-23,0 1 0,1-1-1,-1 0 1,1 0 0,-1 0-1,1 0 1,-1 0 0,1 0-1,0 0 1,0 0 0,0 0 0,-1-1-1,1 1 1,0 0 0,0 0-1,0-1 1,0 1 0,0 0-1,0-1 1,0 1 0,0-1-1,1 0 1,-1 1 0,0-1 0,0 0-1,0 0 1,0 1 0,1-1-1,-1 0 1,2 0 0,46-1-6410,-21-4 647</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9:08.338"/>
    </inkml:context>
    <inkml:brush xml:id="br0">
      <inkml:brushProperty name="width" value="0.025" units="cm"/>
      <inkml:brushProperty name="height" value="0.025" units="cm"/>
    </inkml:brush>
  </inkml:definitions>
  <inkml:trace contextRef="#ctx0" brushRef="#br0">222 89 12172,'0'0'1767,"-9"9"347,1 0-1743,0 0 1,1 1 0,0 0 0,0 0 0,1 1 0,1 0 0,-1 0 0,2 0 0,0 1 0,0-1-1,-2 15 1,4-9-251,-1 0 0,-1 0 0,-1 0 0,0 0 0,-1-1 0,-1 1 0,0-1-1,-1-1 1,-1 0 0,0 0 0,-1-1 0,-1 0 0,-15 16 0,26-29-79,-1 0 1,0-1 0,1 1 0,-1 0 0,0 0-1,1-1 1,-1 1 0,0 0 0,1-1 0,-1 1-1,0-1 1,0 1 0,0-1 0,0 1-1,0-1 1,0 0 0,0 1 0,0-1 0,1 0-1,-1 0 1,0 0 0,0 0 0,0 0-1,0 0 1,-2 0 0,3-1-16,-1 1 1,0-1-1,1 0 0,-1 0 1,1 0-1,0 0 0,-1 0 0,1 0 1,-1 0-1,1 1 0,0-1 1,0 0-1,0 0 0,0 0 1,-1 0-1,1 0 0,0 0 0,1 0 1,-1-2-1,11-54-201,-1 36-304,0 0 1,1 1-1,1 0 1,1 1-1,20-24 0,88-85-228,-28 31 1064,-90 95-249,-2 0-1,1-1 1,0 1 0,0-1 0,-1 1-1,1-1 1,-1 1 0,0-1-1,0 0 1,2-4 0,-9-2 831,-14 12-620,15-1-301,1 1 0,-1 0 0,1 0 0,-1 0 0,1 0 0,0 1 1,0-1-1,0 1 0,0 0 0,1 0 0,0 1 0,0-1 0,0 1 1,0-1-1,1 1 0,0 0 0,0 0 0,0 0 0,0 0 0,1 1 0,0-1 1,0 0-1,0 7 0,1-11-14,1 0 0,-1 0 0,0 0 0,1 1 0,0-1 0,-1 0 0,1 0 0,0 0 0,-1 0 0,1 0 1,0-1-1,0 1 0,0 0 0,0 0 0,0 0 0,0-1 0,0 1 0,0 0 0,0-1 0,0 1 0,1-1 0,-1 0 0,0 1 0,0-1 0,0 0 0,0 0 1,1 1-1,-1-1 0,0 0 0,3-1 0,49 2 173,-39-1-193,182-8 725,-154 13 2627,23-1-1501,-23-9-1617,57-15 1,10-1-3334,-98 18 410,-11 3 2564,0 0-1,0 0 1,1 0-1,-1 0 1,0-1-1,0 1 1,0 0-1,0 0 1,0 0-1,0-1 1,0 1-1,0 0 1,0 0-1,0 0 1,0-1-1,0 1 1,0 0-1,0 0 1,0-1-1,0 1 1,0 0-1,0 0 1,0 0-1,0-1 1,0 1-1,0 0 1,-1 0-1,1 0 1,0 0-1,0-1 1,0 1-1,0 0 1,0 0-1,0 0 1,-1 0-1,1-1 1,0 1-1,0 0 1,0 0-1,-1 0 1,1 0-1,0 0 1,0 0-1,0 0 1,0 0-1,-1 0 1,1 0-1,0 0 1,0 0-1,-1 0 1,1 0 0,0 0-1,0 0 1,0 0-1,-1 0 1,1 0-1,0 0 1,-20-8-6800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9:08.701"/>
    </inkml:context>
    <inkml:brush xml:id="br0">
      <inkml:brushProperty name="width" value="0.025" units="cm"/>
      <inkml:brushProperty name="height" value="0.025" units="cm"/>
    </inkml:brush>
  </inkml:definitions>
  <inkml:trace contextRef="#ctx0" brushRef="#br0">0 18 11243,'0'0'8872,"68"-18"-8488,-19 18-352,8 0 32,5 0-224,5 0-5925</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0:06.367"/>
    </inkml:context>
    <inkml:brush xml:id="br0">
      <inkml:brushProperty name="width" value="0.025" units="cm"/>
      <inkml:brushProperty name="height" value="0.025" units="cm"/>
    </inkml:brush>
  </inkml:definitions>
  <inkml:trace contextRef="#ctx0" brushRef="#br0">1 1 13485,'0'0'6502,"79"25"-4869,-27-17 1,8-2-289,9-1-640,3-3-545,-4 1-96,-5-1-160,-15 0-2627,-14-2-1889,-15 0-3524</inkml:trace>
  <inkml:trace contextRef="#ctx0" brushRef="#br0" timeOffset="1">102 109 12812,'0'0'7047,"85"18"-6022,-29-18-641,6 0-288,11 0-96,-6-2-448,-5-5-1987,-9-1-2401,-12-4-898</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0:06.713"/>
    </inkml:context>
    <inkml:brush xml:id="br0">
      <inkml:brushProperty name="width" value="0.025" units="cm"/>
      <inkml:brushProperty name="height" value="0.025" units="cm"/>
    </inkml:brush>
  </inkml:definitions>
  <inkml:trace contextRef="#ctx0" brushRef="#br0">301 1 12524,'0'0'4772,"57"36"-3587,-45-20 193,-8 4-321,-4 3-128,-6 7 64,-20 3 32,-10 5-193,-11 2-479,-7 2-257,0-1-32,2-8-160,8-7-1602,10-11-2594,13-13-6278</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7:39.986"/>
    </inkml:context>
    <inkml:brush xml:id="br0">
      <inkml:brushProperty name="width" value="0.025" units="cm"/>
      <inkml:brushProperty name="height" value="0.025" units="cm"/>
    </inkml:brush>
  </inkml:definitions>
  <inkml:trace contextRef="#ctx0" brushRef="#br0">6 1 3940,'0'0'19122,"-1"15"-18631,-2 33-207,2 1 0,2 0 0,3 0 0,1-1 1,3 0-1,2 0 0,1-1 0,31 76 0,-41-121-277,0 1 0,-1-1 0,1-1 0,1 1 0,-1 0 0,0 0 0,0 0-1,1-1 1,-1 1 0,1 0 0,2 2 0,-3-4-2,-1 0 0,1 0 0,-1 1 0,1-1 0,-1 0 0,1 0 0,-1 0 0,1 0 0,-1 0 0,1 0 0,-1 0 0,1 0 0,-1 0 0,1 0 0,-1 0 0,1 0 0,-1 0-1,1 0 1,-1 0 0,1-1 0,-1 1 0,0 0 0,1 0 0,-1-1 0,1 1 0,-1 0 0,1 0 0,-1-1 0,0 1 0,1-1 0,9-19-1659,-6-8-3687,-4 14-1679</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0:07.293"/>
    </inkml:context>
    <inkml:brush xml:id="br0">
      <inkml:brushProperty name="width" value="0.025" units="cm"/>
      <inkml:brushProperty name="height" value="0.025" units="cm"/>
    </inkml:brush>
  </inkml:definitions>
  <inkml:trace contextRef="#ctx0" brushRef="#br0">126 0 15791,'0'0'6566,"0"9"-5269,-2 7-716,-1 1-1,-1-1 0,0 0 1,-11 27-1,-4 15-81,18-56-492,1 0-1,-1 1 1,1-1 0,-1 0 0,1 0-1,0 1 1,0-1 0,0 0 0,0 1-1,0-1 1,0 0 0,1 1 0,-1-1-1,1 0 1,-1 0 0,1 1 0,0-1-1,0 0 1,0 0 0,0 0 0,0 0-1,1 0 1,-1 0 0,1-1 0,-1 1-1,1 0 1,0-1 0,-1 1 0,1-1-1,0 1 1,0-1 0,0 0-1,0 0 1,0 0 0,0 0 0,4 1-1,9 2-70,0 0 0,0-1-1,0-1 1,26 1 0,-4 1-451,-36-4 477,64 15-517,-62-15 544,-1 1-1,1 1 1,-1-1 0,0 0 0,1 1 0,-1-1-1,0 1 1,0-1 0,4 5 0,-5-5 8,-1 0 0,1 0 0,-1 0 0,1 0 0,-1-1 0,0 1 0,1 0 0,-1 0 0,0 0 0,0 0 0,1 0 0,-1 0 0,0 0 0,0 0 0,0 0 0,0 0 0,0 0 1,-1 0-1,1 0 0,0 0 0,0 0 0,-1 0 0,1 0 0,0 0 0,-1 0 0,0 1 0,-1 1 61,0-1 1,0 0-1,-1 0 1,1 0-1,0 0 0,-1 0 1,1-1-1,-1 1 1,0-1-1,1 0 0,-1 1 1,0-1-1,0 0 1,0-1-1,0 1 0,-3 0 1,-53 5 870,27-4-371,-55-5 0,78 2-644,1 0-1,-1-1 1,0 0 0,1 0-1,-1-1 1,1 0 0,0 0-1,0-1 1,0 0 0,0-1-1,-9-6 1,5-9-2558,12 20 2417,-1-1-1,1 0 0,0 0 1,0 0-1,0 1 1,1-1-1,-1 0 0,0 0 1,0 1-1,0-1 1,0 0-1,1 0 0,-1 1 1,0-1-1,1 0 1,-1 0-1,1 1 0,-1-1 1,1 0-1,-1 1 1,1-1-1,-1 1 0,1-1 1,-1 1-1,1-1 1,0 1-1,0-1 0,23-9-6301</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0:07.670"/>
    </inkml:context>
    <inkml:brush xml:id="br0">
      <inkml:brushProperty name="width" value="0.025" units="cm"/>
      <inkml:brushProperty name="height" value="0.025" units="cm"/>
    </inkml:brush>
  </inkml:definitions>
  <inkml:trace contextRef="#ctx0" brushRef="#br0">96 152 14734,'0'0'3747,"11"-4"-1205,3-1-1855,0-1 0,-1 0 0,1-1 0,18-14 0,-27 18-575,0-1 0,0 0 0,0 0 0,0 0 0,-1-1 0,0 0 0,0 0-1,0 0 1,0 0 0,-1 0 0,0-1 0,0 0 0,-1 1 0,1-1 0,2-12 0,-5 17-99,0 1-1,0 0 1,0-1 0,0 1 0,0-1 0,0 1-1,0-1 1,0 1 0,0 0 0,0-1 0,0 1-1,-1-1 1,1 1 0,0 0 0,0-1 0,0 1-1,-1 0 1,1-1 0,0 1 0,0 0 0,-1-1-1,1 1 1,0 0 0,-1-1 0,1 1 0,0 0-1,-1 0 1,1 0 0,-1-1 0,1 1 0,0 0-1,-1 0 1,0 0 0,-20-2 187,-21 11-77,28-2-73,0 0 0,0 1 0,1 1 0,0 0 0,0 0 0,1 2 0,-15 15 0,20-19-38,1 0 0,0 0-1,0 1 1,0 0 0,1 0 0,0 0 0,0 1 0,1 0 0,1 0-1,-1 0 1,1 0 0,1 1 0,-2 10 0,4-18-13,0 0 0,0 0 1,0 0-1,0 0 0,0 0 1,0 0-1,1 0 0,-1-1 1,1 1-1,0 0 0,-1 0 1,1 0-1,0-1 0,0 1 0,0 0 1,0-1-1,1 1 0,-1-1 1,0 1-1,1-1 0,1 2 1,0-1-76,1 1 0,0-1 0,0 0 0,0-1 0,0 1 0,0 0 0,0-1 0,0 0-1,6 1 1,4-1-1162,-1 0 0,1 0 0,0-1-1,0-1 1,17-3 0,11-8-6759</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0:08.752"/>
    </inkml:context>
    <inkml:brush xml:id="br0">
      <inkml:brushProperty name="width" value="0.025" units="cm"/>
      <inkml:brushProperty name="height" value="0.025" units="cm"/>
    </inkml:brush>
  </inkml:definitions>
  <inkml:trace contextRef="#ctx0" brushRef="#br0">62 0 13229,'0'0'5786,"-2"13"-4280,-20 79 1984,9-41-1469,-11 78 0,24-126-2013,-1 0 0,1 0 1,0 0-1,1 0 0,-1 0 0,0-1 0,1 1 0,0 0 0,-1 0 1,1 0-1,0-1 0,1 1 0,-1-1 0,0 1 0,1-1 0,-1 1 0,1-1 1,0 0-1,0 1 0,0-1 0,0 0 0,0 0 0,1-1 0,-1 1 0,0 0 1,1-1-1,-1 1 0,1-1 0,0 0 0,-1 0 0,1 0 0,0 0 1,0-1-1,-1 1 0,5 0 0,12 1-451,1 0 0,-1-1 0,1-1 0,25-3 0,-11 1-1772,-28 2 1920,-2-1 153,1 1 0,-1 0 0,1 0 1,-1 0-1,1 1 0,-1 0 0,6 1 0,-9-1 224,-1-1-1,1 1 0,0-1 1,0 1-1,-1 0 0,1-1 1,-1 1-1,1 0 0,-1-1 1,1 1-1,-1 0 0,1 0 1,-1 0-1,1-1 0,-1 1 0,0 0 1,0 0-1,1 0 0,-1 0 1,0 0-1,0 0 0,0 0 1,0 0-1,0 0 0,0-1 1,0 1-1,0 0 0,-1 0 1,1 0-1,0 0 0,0 0 1,-1 0-1,1-1 0,-1 1 1,1 0-1,-1 0 0,1 0 1,-1-1-1,1 1 0,-1 0 1,0 0-1,1-1-32,0 0-1,-1 0 1,1 0 0,0 0 0,0 0 0,0 0-1,0 0 1,0-1 0,0 1 0,0 0 0,0 0 0,-1 0-1,1 0 1,0 0 0,0 0 0,0 0 0,0 0-1,0 0 1,0 0 0,0 0 0,-1 0 0,1 0-1,0 0 1,0 0 0,0 0 0,0 0 0,0 0-1,0 0 1,0 0 0,-1 0 0,1 0 0,0 1-1,0-1 1,0 0 0,0 0 0,0 0 0,0 0 0,0 0-1,0 0 1,-1 0 0,1 0 0,0 0 0,0 0-1,0 0 1,0 1 0,2-23 305,10-29-989,13-16-326,-25 66 950,1 1 0,-1-1 0,0 1-1,1 0 1,-1-1 0,1 1 0,-1 0-1,1-1 1,-1 1 0,1 0 0,-1 0-1,1-1 1,-1 1 0,1 0 0,-1 0-1,1 0 1,-1 0 0,1 0 0,-1 0-1,1 0 1,-1 0 0,1 0 0,-1 0-1,1 0 1,0 0 0,-1 0 0,1 0-1,-1 0 1,1 1 0,-1-1 0,1 0-1,-1 0 1,1 1 0,0-1 0,23 15 54,-7-5 14,-11-8-39,1-1 0,0 0-1,0 0 1,0 0 0,0-1 0,0 0 0,0-1 0,0 0-1,0 0 1,0 0 0,0-1 0,0 0 0,0 0 0,-1 0 0,1-1-1,-1 0 1,0-1 0,9-5 0,9-4-42,-26 61-339,3-47 373,0 0 1,-1 0-1,1 0 1,0 0-1,0 0 1,0 0 0,0 0-1,0 0 1,0 0-1,1 0 1,-1 0-1,0-1 1,0 1-1,0-1 1,1 1-1,-1-1 1,0 1 0,1-1-1,-1 0 1,0 1-1,1-1 1,-1 0-1,3 0 1,39 1 110,-33-2-95,5 0-392,-1 0-1,1-1 1,-1-1-1,0-1 1,0 0 0,0-1-1,0 0 1,13-8-1,25-9-2143,-52 22 2489,1 0 0,-1 0 0,1 0 1,-1 0-1,1-1 0,-1 1 0,1 0 0,-1 0 0,1 0 0,-1 0 1,1 0-1,-1 0 0,1 0 0,-1 0 0,1 0 0,-1 1 0,1-1 1,-1 0-1,0 0 0,1 0 0,-1 0 0,1 1 0,-1-1 0,1 0 0,-1 1 1,0-1-1,1 0 0,-1 1 0,0-1 0,1 0 0,-1 1 0,0-1 1,1 0-1,-1 1 0,0-1 0,0 1 0,0-1 0,1 1 0,-1-1 1,0 1-1,0-1 0,0 1 0,0-1 0,0 1 0,0-1 0,0 0 0,0 1 1,0-1-1,0 1 0,0-1 0,0 1 0,0-1 0,0 1 0,0-1 1,-1 1-1,1-1 0,0 1 0,-11 46 774,3-13 24,10 64 230,1-74-829,-2 0 0,-1 1 1,-1-1-1,-1 1 1,-10 45-1,11-66 11,0 0 1,0 0-1,-1 0 1,1 0 0,-1 0-1,0 0 1,0 0-1,-1 0 1,1-1-1,-1 1 1,0-1-1,1 0 1,-1 0-1,-1 0 1,-6 5-1,10-8-173,-1 0 0,1 0 1,0 0-1,-1 0 0,1 0 0,0 0 0,-1 0 0,1 0 1,0 0-1,-1 0 0,1-1 0,0 1 0,-1 0 0,1 0 1,0 0-1,-1 0 0,1-1 0,0 1 0,-1 0 1,1 0-1,0-1 0,0 1 0,0 0 0,-1 0 0,1-1 1,0 1-1,0 0 0,0-1 0,-1 1 0,1 0 0,0-1 1,0 1-1,0 0 0,0-1 0,0 1 0,0 0 0,0-1 1,0 1-1,0-1 0,0 1 0,0 0 0,0-1 0,0-19 138,0 18-138,3-16-283,0 1 1,1-1-1,1 0 1,0 1-1,2 0 1,0 0-1,0 1 1,17-25-1,-6 12-900,2 1 0,0 2-1,43-43 1,-36 45 1007,44-29 0,-31 24 1179,-39 28 17,-3 2-869,-1 0 0,1 0 0,-1 0 0,1 0 0,0 0 0,0 0 0,-1 1 0,1-1 0,0 1 0,0-1 0,0 1 0,0 0 0,1 0 0,-1 0 0,0 0 0,1 0 0,-3 3 0,2-2-135,0 0 0,1 0 0,-1 0 0,0 0 0,1 0 0,-1 0 0,1 1 0,0-1 0,0 0 0,1 1 0,-1-1 0,0 4 0,2-5-22,0-1 1,-1 1-1,1-1 0,0 0 1,0 1-1,0-1 0,0 0 1,0 0-1,1 0 0,-1 0 1,0 0-1,0 0 0,1 0 1,-1 0-1,1-1 0,-1 1 1,0 0-1,1-1 1,-1 1-1,1-1 0,0 0 1,-1 1-1,1-1 0,-1 0 1,3 0-1,48 3 127,-43-3-143,19 1-223,244-4 2150,-235-3-3409,-15-1-3531,-7-1-3261</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0:09.119"/>
    </inkml:context>
    <inkml:brush xml:id="br0">
      <inkml:brushProperty name="width" value="0.025" units="cm"/>
      <inkml:brushProperty name="height" value="0.025" units="cm"/>
    </inkml:brush>
  </inkml:definitions>
  <inkml:trace contextRef="#ctx0" brushRef="#br0">4 0 15983,'-4'0'3427,"20"0"-2914,13 0 288,10 3 256,7 1-705,7 1-256,3-1-128,-1-2-3011,-7-2-8840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0:04.283"/>
    </inkml:context>
    <inkml:brush xml:id="br0">
      <inkml:brushProperty name="width" value="0.025" units="cm"/>
      <inkml:brushProperty name="height" value="0.025" units="cm"/>
    </inkml:brush>
  </inkml:definitions>
  <inkml:trace contextRef="#ctx0" brushRef="#br0">0 387 9161,'0'0'10442,"11"-5"-8980,6-5-1263,0-1 0,0-1-1,-1-1 1,-1 0 0,0-1-1,-1 0 1,19-25 0,85-129 197,-69 81 1996,-50 136-1987,-36 89-247,23-94-127,-14 78-1,27-121-48,1 0 0,0 0 0,-1 1 0,1-1-1,0 0 1,0 0 0,0 1 0,0-1 0,0 0 0,0 0-1,0 0 1,0 1 0,0-1 0,1 0 0,-1 0-1,0 0 1,1 1 0,-1-1 0,1 0 0,-1 0 0,1 0-1,1 1 1,-1-2-83,0 0-1,-1 0 1,1 0 0,0 0-1,0 0 1,0 0 0,0-1-1,0 1 1,0 0-1,0-1 1,0 1 0,-1-1-1,1 1 1,0-1-1,0 1 1,-1-1 0,1 1-1,0-1 1,0 0 0,-1 0-1,1 0 1,37-49-7794,-23 23 2461</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0:04.613"/>
    </inkml:context>
    <inkml:brush xml:id="br0">
      <inkml:brushProperty name="width" value="0.025" units="cm"/>
      <inkml:brushProperty name="height" value="0.025" units="cm"/>
    </inkml:brush>
  </inkml:definitions>
  <inkml:trace contextRef="#ctx0" brushRef="#br0">114 0 14253,'0'0'8339,"-5"13"-7447,-13 25-171,-41 97 424,53-116-1088,0-1 0,0 1 1,2-1-1,0 2 0,-1 31 1,5-50-59,0 1 0,0-1 0,0 0-1,0 1 1,0-1 0,0 1 0,0-1 0,1 1 0,-1-1 0,1 0 0,-1 1 0,1-1 0,-1 0 0,1 0 0,0 1 0,0-1 0,-1 0 0,1 0 0,0 0 0,0 0 0,0 0 0,0 0 0,1 0 0,-1 0 0,0 0 0,2 0 0,0 0-83,-1 0 0,1 0 0,0-1 0,0 1 0,0-1-1,0 0 1,0 0 0,0 0 0,0 0 0,0-1 0,0 1 0,3-2 0,4-1-1101,0 0 0,-1 0 0,1-1-1,-1-1 1,0 1 0,0-2 0,8-5 0,14-18-7789</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0:04.959"/>
    </inkml:context>
    <inkml:brush xml:id="br0">
      <inkml:brushProperty name="width" value="0.025" units="cm"/>
      <inkml:brushProperty name="height" value="0.025" units="cm"/>
    </inkml:brush>
  </inkml:definitions>
  <inkml:trace contextRef="#ctx0" brushRef="#br0">102 1 13773,'0'0'1794,"-48"72"864,25-38-800,9-1-609,3-5-384,6-5-673,5-8-256,14-9-641,6-6-1953,4 0-1218,1-8-1825</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0:05.335"/>
    </inkml:context>
    <inkml:brush xml:id="br0">
      <inkml:brushProperty name="width" value="0.025" units="cm"/>
      <inkml:brushProperty name="height" value="0.025" units="cm"/>
    </inkml:brush>
  </inkml:definitions>
  <inkml:trace contextRef="#ctx0" brushRef="#br0">146 1 16432,'0'0'960,"-6"11"258,2-4-1065,-3 4 239,1 0 0,1 1 1,0-1-1,-6 21 0,10-30-356,0 1-1,0-1 1,1 0-1,0 0 1,-1 1-1,1-1 1,0 0 0,0 1-1,0-1 1,0 0-1,0 1 1,1-1 0,-1 0-1,1 1 1,0-1-1,-1 0 1,1 0-1,0 0 1,0 0 0,0 0-1,1 0 1,-1 0-1,0 0 1,1 0-1,0 0 1,-1-1 0,1 1-1,0 0 1,-1-1-1,1 0 1,0 1 0,0-1-1,0 0 1,1 0-1,2 1 1,8 1-10,0 0 0,0-1 0,1 0 0,-1-1 0,0 0 0,1-1 0,-1-1 0,14-2 1,35-1-972,-62 4 943,0 0 1,1 0-1,-1 0 0,0 0 1,0 0-1,0 0 1,1 0-1,-1 0 0,0 1 1,0-1-1,0 0 0,1 0 1,-1 0-1,0 0 1,0 0-1,0 0 0,0 0 1,0 1-1,1-1 1,-1 0-1,0 0 0,0 0 1,0 0-1,0 1 1,0-1-1,0 0 0,0 0 1,0 0-1,1 0 0,-1 1 1,0-1-1,0 0 1,0 0-1,0 0 0,0 1 1,0-1-1,0 0 1,0 0-1,0 0 0,0 1 1,0-1-1,0 0 1,-1 0-1,1 0 0,0 1 1,0-1-1,-6 16 295,-13 11 627,-17 6-123,-1-1 1,-1-2 0,-2-2-1,-63 34 1,95-57-776,0 0 1,0-1-1,-1-1 0,-12 5 1,29-20-2692,15-7-1127,5-6-2210</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0:05.678"/>
    </inkml:context>
    <inkml:brush xml:id="br0">
      <inkml:brushProperty name="width" value="0.025" units="cm"/>
      <inkml:brushProperty name="height" value="0.025" units="cm"/>
    </inkml:brush>
  </inkml:definitions>
  <inkml:trace contextRef="#ctx0" brushRef="#br0">39 183 16464,'0'0'3768,"-6"9"-2070,-21 29-507,26-38-1159,1 1 0,0-1-1,-1 0 1,1 0 0,0 0 0,-1 1 0,1-1 0,0 0 0,0 0 0,-1 1 0,1-1 0,0 0 0,0 1 0,-1-1 0,1 0 0,0 1 0,0-1 0,0 0 0,0 1 0,0-1 0,0 0 0,-1 1 0,1-1 0,0 1 0,0-1 0,0 0 0,0 1 0,0-1 0,0 0 0,0 1 0,1-1 0,-1 1 0,0-1 0,0 0 0,0 1 0,0-1 0,0 0 0,1 1 0,-1-1 0,0 0 0,0 1 0,0-1 0,1 0 0,-1 0 0,0 1 0,0-1 0,1 0 0,-1 0 0,0 1 0,1-1 0,-1 0 0,0 0 0,1 0 0,17-1 429,-15 0-349,8-1-5,1-2 0,-1 1-1,0-2 1,0 1 0,0-2-1,0 1 1,-1-1 0,16-13-1,72-65-783,-3-21-417,-107 149 736,-11 1 413,12-26-1,1 1-1,1 0 0,0 1 0,2 0 0,0 0 0,-6 36 0,16-29-980,-3-27 709,1 0-1,0 0 1,-1-1-1,1 1 1,0 0-1,0 0 1,-1 0-1,1-1 1,0 1-1,0 0 1,0-1-1,0 1 1,0-1-1,0 1 1,0-1 0,0 1-1,0-1 1,0 0-1,0 0 1,0 1-1,1-1 1,1 0-1,22 1-6016</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0:06.024"/>
    </inkml:context>
    <inkml:brush xml:id="br0">
      <inkml:brushProperty name="width" value="0.025" units="cm"/>
      <inkml:brushProperty name="height" value="0.025" units="cm"/>
    </inkml:brush>
  </inkml:definitions>
  <inkml:trace contextRef="#ctx0" brushRef="#br0">5 97 14990,'4'-10'2162,"-3"6"-1961,1-1 0,-1 0 0,1 1-1,1-1 1,-1 1 0,1-1 0,-1 1-1,1 0 1,1 0 0,-1 0 0,0 1-1,1-1 1,0 1 0,0 0 0,0 0-1,0 0 1,0 0 0,1 1 0,-1 0-1,1 0 1,-1 0 0,1 0 0,0 1 0,0-1-1,0 1 1,0 1 0,6-1 0,-9 0-177,1 1 1,0 0 0,-1 0 0,1 0 0,0 0 0,-1 0 0,1 0 0,0 1 0,-1 0 0,1-1 0,-1 1 0,1 0 0,-1 0 0,1 0 0,-1 0 0,0 1 0,1-1 0,-1 1 0,0-1 0,0 1 0,0 0-1,0 0 1,0 0 0,-1 0 0,1 0 0,-1 0 0,1 1 0,-1-1 0,0 0 0,1 1 0,-1-1 0,-1 1 0,1-1 0,0 1 0,-1-1 0,1 1 0,-1 0 0,0-1 0,1 1 0,-2 0 0,1-1-1,0 1 1,0 0 0,-1-1 0,0 4 0,-1 1 204,1 0 0,-1 0 0,-1-1 0,1 1 0,-1-1 0,0 0-1,-1 0 1,1 0 0,-1 0 0,-9 10 0,-4 1 520,-35 29 0,38-35-520,0 1 0,1 0 1,-21 25-1,33-36-231,1-1 1,0 0-1,0 1 1,0-1-1,0 1 1,0-1-1,-1 0 0,1 1 1,0-1-1,0 1 1,0-1-1,0 0 1,0 1-1,0-1 0,0 1 1,0-1-1,1 0 1,-1 1-1,0-1 1,0 1-1,0-1 0,0 0 1,0 1-1,1-1 1,-1 0-1,0 1 1,0-1-1,1 0 0,-1 1 1,0-1-1,1 0 1,-1 0-1,0 1 1,0-1-1,1 0 0,-1 0 1,1 1-1,-1-1 1,0 0-1,1 0 1,-1 0-1,0 0 0,1 0 1,-1 0-1,1 0 1,-1 0-1,0 0 1,1 0-1,-1 0 0,1 0 1,-1 0-1,0 0 1,1 0-1,-1 0 1,1 0-1,0-1 0,35 2 55,-27-2-59,13 1-529,-1-2 0,1 0 0,22-6 0,30-12-5322,-17 1-3682</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7:40.628"/>
    </inkml:context>
    <inkml:brush xml:id="br0">
      <inkml:brushProperty name="width" value="0.025" units="cm"/>
      <inkml:brushProperty name="height" value="0.025" units="cm"/>
    </inkml:brush>
  </inkml:definitions>
  <inkml:trace contextRef="#ctx0" brushRef="#br0">121 33 8680,'0'0'8189,"-8"-7"-6251,-24-18-464,30 25-1396,1 0 0,-1 0 0,1 0-1,0 0 1,-1 0 0,1 1 0,-1-1 0,1 0 0,0 1 0,-1-1 0,1 1 0,0-1 0,0 1 0,-1 0 0,1-1 0,0 1 0,0 0 0,0 0 0,0 0 0,0 0 0,0 0 0,0 0 0,0 0 0,0 0 0,1 1 0,-1-1 0,0 0 0,1 0 0,-1 1 0,0 2 0,-1-2 78,-5 14 248,0 0 1,1 1 0,0 0 0,1-1-1,1 2 1,1-1 0,0 0 0,2 1-1,0-1 1,1 21 0,0-37-397,0 1 1,-1-1-1,1 0 0,0 1 1,0-1-1,0 0 0,0 1 1,0-1-1,1 0 1,-1 0-1,0 1 0,1-1 1,-1 0-1,0 1 0,1-1 1,0 0-1,-1 0 1,1 0-1,0 0 0,0 0 1,-1 0-1,1 0 1,0 0-1,0 0 0,0 0 1,0 0-1,0 0 0,0-1 1,1 1-1,-1 0 1,0-1-1,0 1 0,0-1 1,1 1-1,-1-1 0,0 0 1,0 1-1,1-1 1,-1 0-1,0 0 0,1 0 1,-1 0-1,0 0 0,3-1 1,0 0 9,-1 0 0,1 0 0,-1-1 0,1 0-1,-1 1 1,1-1 0,-1-1 0,0 1 0,0 0 0,0-1 0,0 0 0,-1 1 0,1-1 0,3-6 0,2-6 2,-1-1 0,0 0 0,-1 0 0,-1-1 0,-1 1 0,0-1 0,-1 0 0,-1-1 0,0 1 0,-2 0 0,-1-19 0,-1 22-11,-2 19-1,-3 22 2,5-9-108,1 0 1,0 0 0,2 0 0,0 0 0,1 0-1,7 29 1,-8-43 63,0 0-1,1 0 0,-1 0 1,1-1-1,0 1 1,0 0-1,1-1 1,-1 0-1,1 1 1,-1-1-1,1 0 0,0 0 1,0 0-1,1-1 1,-1 1-1,1-1 1,-1 0-1,1 0 1,-1 0-1,1 0 1,0-1-1,0 1 0,0-1 1,0 0-1,0 0 1,0-1-1,1 1 1,-1-1-1,0 0 1,0 0-1,0 0 1,0 0-1,1-1 0,5-2 1,-6 3-173,0-1 0,-1 0 1,1 0-1,-1-1 0,1 1 0,-1-1 0,0 0 1,1 0-1,-1 0 0,0 0 0,0 0 0,-1-1 1,1 1-1,0-1 0,-1 0 0,0 0 0,1 0 1,-1 0-1,0 0 0,0 0 0,-1-1 0,1 1 1,-1 0-1,0-1 0,0 0 0,1-5 0,2-10-1573,-2 1 0,0-1 0,-1 0 0,-2-19 0,1 27 612,-2-40-4160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9:19.130"/>
    </inkml:context>
    <inkml:brush xml:id="br0">
      <inkml:brushProperty name="width" value="0.025" units="cm"/>
      <inkml:brushProperty name="height" value="0.025" units="cm"/>
    </inkml:brush>
  </inkml:definitions>
  <inkml:trace contextRef="#ctx0" brushRef="#br0">0 585 6406,'0'0'12679,"11"-15"-11110,60-87-59,-3-4-1,-6-2 0,61-145 1,-130 341-843,-7-8-836,5 1-1,2 0 1,7 130-1,1-205-210,-1 0-1,1 0 0,0-1 1,0 1-1,1 0 0,-1-1 1,1 1-1,0-1 1,6 10-1,-8-15 309,0 0 0,1 0 0,-1 0-1,0 1 1,0-1 0,0 0 0,0 0 0,0 0 0,1 0 0,-1 0-1,0 0 1,0 0 0,0 0 0,0 0 0,1 0 0,-1 0 0,0-1-1,0 1 1,0 0 0,0 0 0,0 0 0,0 0 0,1 0 0,-1 0-1,0 0 1,0 0 0,0 0 0,0 0 0,0 0 0,0-1 0,0 1-1,1 0 1,-1 0 0,0 0 0,0 0 0,0 0 0,0 0-1,0-1 1,0 1 0,0 0 0,0 0 0,0 0 0,0 0 0,0 0-1,0-1 1,0 1 0,0 0 0,0 0 0,0 0 0,0 0 0,0-1-1,0 1 1,0 0 0,0 0 0,0 0 0,0 0 0,0 0 0,0 0-1,0-1 1,0 1 0,0 0 0,-1 0 0,1 0 0,0 0 0,0 0-1,0 0 1,0 0 0,0-1 0,-1 1 0,1-17-5261</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9:19.491"/>
    </inkml:context>
    <inkml:brush xml:id="br0">
      <inkml:brushProperty name="width" value="0.025" units="cm"/>
      <inkml:brushProperty name="height" value="0.025" units="cm"/>
    </inkml:brush>
  </inkml:definitions>
  <inkml:trace contextRef="#ctx0" brushRef="#br0">0 47 14638,'0'0'11275,"64"6"-11115,-25-14-96,5-1-96,-1 1-1217,-1 0-898,-3-1-1536,-5-2-4773</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9:20.246"/>
    </inkml:context>
    <inkml:brush xml:id="br0">
      <inkml:brushProperty name="width" value="0.025" units="cm"/>
      <inkml:brushProperty name="height" value="0.025" units="cm"/>
    </inkml:brush>
  </inkml:definitions>
  <inkml:trace contextRef="#ctx0" brushRef="#br0">149 1 12396,'0'0'5135,"-2"11"-4622,-15 102 1398,-3 213-1,16-211-1519,-2 88-128,2-20-131,-44 295 1,30-394-33,9-49 58,1 1 0,3-1 0,-3 42 0,22-85-1509,-10 1 624,0-1 0,-1 1 0,0-1 1,0 0-1,3-15 0,-3 12-427,10-44-5727</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9:21.027"/>
    </inkml:context>
    <inkml:brush xml:id="br0">
      <inkml:brushProperty name="width" value="0.025" units="cm"/>
      <inkml:brushProperty name="height" value="0.025" units="cm"/>
    </inkml:brush>
  </inkml:definitions>
  <inkml:trace contextRef="#ctx0" brushRef="#br0">220 52 11691,'0'0'5440,"-4"-8"-3102,3 4-2166,1 2-68,-1 0 1,1 0 0,0 0-1,-1 1 1,0-1-1,1 0 1,-1 0-1,0 0 1,0 1 0,0-1-1,0 1 1,0-1-1,-1 1 1,1-1 0,0 1-1,-1 0 1,1-1-1,-1 1 1,1 0-1,-1 0 1,0 0 0,1 0-1,-1 0 1,0 1-1,0-1 1,0 0-1,1 1 1,-1-1 0,0 1-1,0 0 1,0 0-1,0 0 1,0 0 0,0 0-1,0 0 1,-3 1-1,-3 2-37,0 1 0,0 0 0,1 0 0,0 1 0,0-1 0,0 2 0,0-1 0,1 1 0,0 0 0,0 0 0,0 1 0,-4 7 0,-2 2-1,1 1 0,1 0 0,1 0 0,-9 23 0,17-38-68,0-1 1,0 1-1,0-1 0,1 1 0,-1 0 0,0 0 0,1 0 0,-1-1 0,1 1 0,0 0 0,-1 0 0,1 0 1,0 0-1,0 0 0,1-1 0,-1 1 0,0 0 0,0 0 0,1 0 0,-1 0 0,1-1 0,0 1 1,-1 0-1,1 0 0,0-1 0,0 1 0,0-1 0,2 3 0,0-3 12,0 0 0,0 0 0,-1 0 0,1-1 0,0 1 0,0-1 0,0 0 0,0 0-1,0 0 1,0 0 0,0 0 0,0-1 0,0 1 0,-1-1 0,1 0 0,0 0 0,0 0 0,3-2 0,32-17 10,-33 17-95,0-1 0,0 1 0,0 1 0,0-1 0,1 1 0,-1-1 0,1 2 0,0-1-1,0 1 1,0-1 0,0 2 0,10-1 0,-15 1 45,1 1 0,0-1 0,-1 1 0,1 0 0,-1 0 0,1 0-1,-1 0 1,1 0 0,-1 0 0,1 0 0,-1 1 0,0-1 0,0 0-1,0 1 1,0-1 0,0 1 0,0-1 0,0 1 0,0-1 0,-1 1 0,1 0-1,0 0 1,0 3 0,8 47-117,-8-43 131,4 25 14,-2 1 0,-2-1 0,-6 68 0,3-86 115,-1-1 0,0 0 0,-1 0-1,0 0 1,-2 0 0,1-1 0,-2 1-1,0-1 1,-1-1 0,0 0 0,-11 13-1,18-23-68,-1-1 0,0 0 0,1 1 0,-1-1 0,0 0 0,0 0-1,-1-1 1,1 1 0,0 0 0,0-1 0,-1 1 0,1-1 0,-1 0-1,0 0 1,1 0 0,-1 0 0,0 0 0,1 0 0,-1-1 0,0 1-1,0-1 1,0 0 0,1 0 0,-1 0 0,0 0 0,0-1 0,0 1-1,-4-2 1,3 0 3,1 0-1,-1-1 0,1 1 0,0-1 1,-1 0-1,1 0 0,0 0 1,1 0-1,-1-1 0,1 1 0,-1-1 1,1 1-1,0-1 0,0 0 1,0 0-1,1 0 0,0 0 0,-2-5 1,1 2-61,1 0 0,-1 0 0,1 0 0,0 0 1,1-1-1,0 1 0,0 0 0,1-1 0,-1 1 1,1 0-1,1 0 0,0 0 0,0 0 0,0 0 0,1 0 1,0 0-1,0 1 0,1-1 0,-1 1 0,1 0 1,1 0-1,-1 0 0,1 1 0,8-7 0,11-9-105,2 2-1,0 0 0,1 2 0,43-20 0,-34 18 13,35-25 0,-61 37 106,0-1 0,-1-1-1,-1 1 1,1-1 0,-1-1-1,-1 1 1,8-13-1,-12 17 73,0 0-1,-1-1 1,1 1-1,-1-1 0,0 1 1,0-1-1,-1 1 0,1-1 1,-1 0-1,-1 0 0,1 0 1,-1 0-1,0 0 0,0 1 1,-1-1-1,-1-10 0,1 14-64,0 1 0,0 0 0,1 0 0,-1 0-1,0 0 1,0 0 0,0 1 0,0-1 0,0 0 0,0 0-1,0 1 1,0-1 0,0 0 0,-1 1 0,1-1-1,0 1 1,0 0 0,0-1 0,-1 1 0,1 0-1,0 0 1,0-1 0,-1 1 0,1 0 0,0 1-1,-1-1 1,1 0 0,0 0 0,0 0 0,-1 1-1,1-1 1,0 1 0,0-1 0,-2 1 0,-2 1-39,-1 0 0,1 0 0,-1 0 0,1 0 0,0 1 1,-6 4-1,4-2 12,0 1 0,0 0 1,1 0-1,0 1 0,0 0 0,1 0 1,0 0-1,0 0 0,1 1 0,0 0 1,0 0-1,1 0 0,0 0 1,0 1-1,1-1 0,-3 15 0,5-22-92,1 0-1,-1 1 0,0-1 0,0 0 0,1 0 0,-1 1 0,1-1 1,-1 0-1,1 0 0,-1 0 0,1 0 0,0 1 0,0-1 1,-1 0-1,1 0 0,0 0 0,0-1 0,0 1 0,0 0 0,0 0 1,0 0-1,0-1 0,1 1 0,-1-1 0,0 1 0,0-1 0,0 1 1,1-1-1,-1 1 0,0-1 0,0 0 0,2 0 0,48 1-6325,-14-8-415</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9:21.574"/>
    </inkml:context>
    <inkml:brush xml:id="br0">
      <inkml:brushProperty name="width" value="0.025" units="cm"/>
      <inkml:brushProperty name="height" value="0.025" units="cm"/>
    </inkml:brush>
  </inkml:definitions>
  <inkml:trace contextRef="#ctx0" brushRef="#br0">158 2 15054,'0'0'3155,"-8"0"-496,4-1-2513,1 1 0,-1-1 0,1 1 0,-1 0 0,1 0 0,-1 1 0,1-1 0,-1 1 0,1 0 0,-1 0 0,1 0 0,0 0 0,-1 0 0,1 1 0,0 0 0,0-1 0,0 1 1,0 0-1,0 0 0,0 1 0,1-1 0,-1 1 0,1-1 0,0 1 0,0 0 0,-1 0 0,-1 5 0,-1 0-97,1 1 1,1-1-1,-1 1 0,1 0 1,1 0-1,0 0 0,0 1 1,1-1-1,-1 11 1,2-14-77,0 0 1,0 0-1,1 0 1,0 0-1,0 0 0,0 0 1,1 0-1,-1-1 1,2 1-1,-1 0 1,0-1-1,1 1 1,0-1-1,1 0 1,3 5-1,27 24-111,-28-30 80,-1 0 1,0 0-1,0 1 1,0-1-1,-1 1 1,0 0-1,0 1 0,0-1 1,0 1-1,-1 0 1,0 0-1,0 0 1,-1 0-1,1 0 1,-1 0-1,-1 1 0,3 12 1,-5-12 58,1 0 1,-1 0-1,-1 0 0,1 0 0,-1 0 1,0 0-1,-1-1 0,1 1 1,-1-1-1,-1 0 0,1 1 1,-8 8-1,8-11 90,0 0-1,-1 0 1,1 0 0,-1-1-1,0 0 1,1 0 0,-1 0-1,-1 0 1,1-1 0,0 1 0,-1-1-1,1 0 1,-1 0 0,0-1-1,1 0 1,-1 1 0,0-1 0,-9 0-1,12-1-53,1 0-1,-1 0 0,1 0 0,-1-1 1,1 1-1,-1 0 0,1-1 1,-1 1-1,1-1 0,0 0 1,-1 1-1,1-1 0,0 0 0,0 0 1,0 0-1,-1 1 0,1-1 1,0-1-1,0 1 0,0 0 1,0 0-1,0-2 0,-1 0-36,0 0 0,1-1 0,-1 0 0,1 1-1,0-1 1,0 0 0,0 1 0,0-8 0,0 3-84,1-1-1,0 1 1,1-1 0,0 0 0,0 1 0,1-1 0,4-12-1,4 3 24,0 1-1,2 0 0,0 0 1,1 1-1,1 1 0,0 0 1,30-23-1,8-11 70,-30 28 58,45-51-170,-63 68 188,0-1 0,-1 0 1,1-1-1,-1 1 0,0 0 0,-1-1 0,1 0 1,-1 0-1,0 1 0,-1-1 0,1-1 0,0-9 1,-2 16-67,0-1 0,0 0 0,0 1 0,0-1 1,0 0-1,0 1 0,-1-1 0,1 1 0,0-1 0,0 0 1,-1 1-1,1-1 0,0 1 0,-1-1 0,1 1 1,0-1-1,-1 1 0,1-1 0,-1 1 0,1-1 1,-1 1-1,1 0 0,-1-1 0,1 1 0,-1 0 0,1-1 1,-1 1-1,0 0 0,1 0 0,-1 0 0,1-1 1,-1 1-1,0 0 0,1 0 0,-1 0 0,0 0 0,1 0 1,-1 0-1,1 0 0,-1 0 0,0 0 0,1 1 1,-1-1-1,0 0 0,1 0 0,-1 0 0,1 1 1,-1-1-1,1 0 0,-1 1 0,1-1 0,-1 0 0,1 1 1,-2 0-1,-31 22-90,28-16 59,0 0 1,1 0-1,0 0 0,0 1 0,0-1 0,1 1 0,0 0 0,1 0 0,0 0 0,0 0 0,0 0 0,1 1 0,0 16 0,1-24-58,0 0 0,1 0 0,-1 0 0,0 1 0,0-1 0,1 0 1,-1 0-1,1 0 0,-1 0 0,1 0 0,-1 0 0,1 0 0,0 0 0,0 0 0,-1 0 0,1 0 0,0 0 1,0 0-1,0-1 0,0 1 0,0 0 0,0-1 0,0 1 0,0 0 0,0-1 0,0 0 0,1 1 0,-1-1 1,0 1-1,0-1 0,0 0 0,1 0 0,-1 0 0,0 0 0,0 0 0,0 0 0,1 0 0,-1 0 0,0-1 1,1 1-1,4-1-595,-1 1 1,0-1 0,0-1 0,1 1 0,-1-1 0,0 0 0,0 0-1,6-4 1,20-19-5463,-2-7-3006</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9:21.936"/>
    </inkml:context>
    <inkml:brush xml:id="br0">
      <inkml:brushProperty name="width" value="0.025" units="cm"/>
      <inkml:brushProperty name="height" value="0.025" units="cm"/>
    </inkml:brush>
  </inkml:definitions>
  <inkml:trace contextRef="#ctx0" brushRef="#br0">68 0 10186,'0'0'13282,"-8"9"-12295,2-2-879,0 0-1,0 0 1,1 1 0,0 0-1,1 0 1,-1 0 0,2 0-1,-1 1 1,1-1 0,0 1-1,1 0 1,0 0 0,0 0-1,1 0 1,1 1 0,-1-1-1,2 14 1,-1-22-161,1 1 1,-1 0-1,1-1 1,-1 1-1,1-1 1,-1 1-1,1-1 1,0 1 0,0-1-1,0 0 1,0 1-1,0-1 1,0 0-1,0 0 1,0 0-1,1 0 1,-1 0-1,0 0 1,1 0-1,-1 0 1,0 0-1,1 0 1,-1-1-1,3 1 1,44 8-1674,-43-10 1646,-1 1-1,0 1 1,0-1-1,0 1 1,1-1 0,-1 1-1,0 0 1,0 1-1,0-1 1,0 1-1,-1 0 1,1 0-1,6 4 1,-9-4 152,1 0-1,0 0 1,-1 0 0,0 0 0,1 0-1,-1 0 1,0 1 0,0-1-1,-1 0 1,1 1 0,0-1-1,-1 1 1,1-1 0,-1 1 0,0-1-1,0 1 1,0-1 0,0 1-1,0-1 1,-1 1 0,0 2 0,0 0 92,-1-1 1,0 1 0,0-1 0,0 1 0,-1-1 0,1 0 0,-1 0 0,0 0 0,-1 0-1,-4 5 1,4-5-148,-1 1 0,0-1 0,0 0 0,0 0 0,-1 0 0,1-1-1,-1 0 1,0 0 0,0-1 0,0 1 0,0-1 0,0 0 0,0-1 0,-1 0-1,1 0 1,-12 1 0,17-3-392,0 0 1,0 0-1,0 0 0,0 0 0,0 0 1,0 0-1,1 0 0,-1 0 0,0 0 1,0 0-1,1 0 0,-1 0 0,1 0 1,-1-1-1,1 1 0,0 0 0,-1 0 1,1-1-1,0 1 0,0 0 0,0-1 1,0 1-1,0 0 0,0-1 0,0 1 1,0 0-1,1 0 0,-1-1 0,1 0 1,3-19-7597</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9:22.364"/>
    </inkml:context>
    <inkml:brush xml:id="br0">
      <inkml:brushProperty name="width" value="0.025" units="cm"/>
      <inkml:brushProperty name="height" value="0.025" units="cm"/>
    </inkml:brush>
  </inkml:definitions>
  <inkml:trace contextRef="#ctx0" brushRef="#br0">1 95 10282,'0'0'3555,"10"-2"198,2 0-2627,0 0-1,0-2 1,0 1 0,13-7 0,-22 9-955,1-1 1,-1 1-1,-1-1 1,1 1 0,0-1-1,0 0 1,-1 0-1,1 0 1,-1-1 0,1 1-1,-1-1 1,0 1-1,0-1 1,0 0 0,0 1-1,-1-1 1,1 0-1,-1 0 1,0 0 0,0 0-1,0-1 1,0 1-1,0 0 1,0-6 0,-2 9-162,-1-1 1,0 0 0,1 1-1,-1-1 1,1 1 0,-1-1-1,0 1 1,1 0 0,-1 0-1,0-1 1,1 1 0,-1 1-1,0-1 1,1 0 0,-1 0 0,1 0-1,-1 1 1,-2 0 0,-1 2-17,1 0 1,0 0-1,0 0 1,1 0-1,-1 0 1,1 1-1,-1 0 1,1 0-1,0 0 1,-2 4-1,3-6 7,1 0 0,0 0 0,-1 0 0,1 0 0,0 0 0,0 0 0,0 0 0,0 0 0,1 0 0,-1 0 0,1 1 0,-1-1 0,1 0 0,0 0 0,-1 1 0,1-1-1,0 0 1,1 1 0,-1-1 0,0 0 0,1 0 0,-1 1 0,3 3 0,-1-4 7,1-1-1,0 1 1,-1-1 0,1 1-1,0-1 1,0 0 0,0 0-1,0-1 1,0 1 0,0-1-1,0 1 1,0-1 0,0 0-1,6-1 1,48-3 128,0-12-285,-47 12-18,0 0 1,1 1 0,-1 1-1,1-1 1,15 0-1,-25 6 192,0-1 0,0 1 0,-1 0-1,1-1 1,-1 1 0,0 0 0,0 0 0,0-1-1,0 1 1,0 0 0,0 0 0,-1-1 0,0 4-1,-3 11 459,2-14-415,1 0-1,1 0 0,-1 1 1,0-1-1,1 1 0,0-1 1,0 1-1,0 4 0,0-7-51,1 0 0,-1 0 0,1 0 0,-1-1-1,1 1 1,0 0 0,-1 0 0,1 0 0,0 0 0,0-1 0,0 1-1,-1 0 1,1 0 0,0-1 0,0 1 0,0-1 0,0 1 0,0-1-1,0 0 1,0 1 0,0-1 0,0 0 0,0 1 0,0-1 0,0 0-1,1 0 1,-1 0 0,0 0 0,0 0 0,0 0 0,2-1 0,8 0 30,0 0 1,0-1 0,0 0 0,0-1 0,0 0 0,0-1-1,-1 0 1,14-8 0,-12 6-399,1 1-1,0 0 1,0 0 0,23-4 0,-35 9 345,-1 0 0,0 0 0,1 0 0,-1 0 0,0 0 0,1 0 1,-1 0-1,0 0 0,1 1 0,-1-1 0,0 0 0,1 0 1,-1 0-1,0 0 0,0 0 0,1 1 0,-1-1 0,0 0 0,0 0 1,1 0-1,-1 1 0,0-1 0,0 0 0,1 1 0,-1-1 1,0 0-1,0 0 0,0 1 0,0-1 0,1 0 0,-1 1 1,0-1-1,0 0 0,0 1 0,0-1 0,0 0 0,0 1 0,0-1 1,0 0-1,0 1 0,0-1 0,0 0 0,0 1 0,0 0 0,-4 21-99,2-10-2939</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9:23.254"/>
    </inkml:context>
    <inkml:brush xml:id="br0">
      <inkml:brushProperty name="width" value="0.025" units="cm"/>
      <inkml:brushProperty name="height" value="0.025" units="cm"/>
    </inkml:brush>
  </inkml:definitions>
  <inkml:trace contextRef="#ctx0" brushRef="#br0">14 17 6694,'16'-9'7720,"-9"2"-4838,-5 7-511,3 0-674,-5 14-1120,0 10 288,0 10 31,0 3-607,0 0-193,-5 1-64,5-5 0,-5-2-32,5-6-801,-2-6-864,-3-4-1218,-6-8-2787,-5-5-2593</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9:23.681"/>
    </inkml:context>
    <inkml:brush xml:id="br0">
      <inkml:brushProperty name="width" value="0.025" units="cm"/>
      <inkml:brushProperty name="height" value="0.025" units="cm"/>
    </inkml:brush>
  </inkml:definitions>
  <inkml:trace contextRef="#ctx0" brushRef="#br0">1 69 11211,'8'-6'3405,"7"-3"-2695,0 1 1,1 0-1,0 1 0,0 1 0,1 0 0,-1 1 0,1 1 0,1 1 0,-1 0 0,0 2 0,27-1 0,-27 2-488,-1 0 0,0 1 0,0 0 0,0 1 0,23 6 0,-37-7-216,1 0 0,0 0 0,-1 0 0,1 1 0,-1-1-1,1 0 1,-1 1 0,0 0 0,1-1 0,-1 1 0,0 0 0,0 0 0,0 0 0,-1 1 0,1-1 0,1 3-1,-2-2 39,0 0 0,0 0 0,-1 0 0,1 0 0,-1 0 0,0 0 0,0 0 0,0 0 0,0 0 0,0 0 0,-1 0 0,1 0 0,-1 0 0,0-1 0,0 1 0,0 0 0,0 0 0,-3 4 0,-16 18 460,18-23-495,-1 0 0,1-1 1,0 2-1,0-1 0,1 0 0,-1 0 1,0 1-1,1-1 0,-1 0 0,1 1 1,0 0-1,0-1 0,0 1 0,0 0 0,0 4 1,2-6-139,0 1 1,1-1 0,0 1-1,-1-1 1,1 0 0,0 0 0,-1 1-1,1-1 1,0 0 0,0-1-1,0 1 1,0 0 0,0-1 0,0 1-1,0-1 1,0 1 0,0-1-1,0 0 1,4 0 0,7 3-750,0 0 557,-1 1-1,0 1 0,0 0 0,0 0 1,-1 1-1,0 1 0,11 7 1,-20-12 401,0-1 1,0 1 0,0 0 0,0 0-1,0 0 1,-1 0 0,1 0 0,-1 1-1,1-1 1,-1 0 0,0 1 0,0-1-1,0 1 1,0-1 0,0 1 0,-1 0-1,1-1 1,-1 1 0,1 0 0,-1-1 0,0 1-1,0 0 1,0 0 0,-1-1 0,1 1-1,-1 0 1,1-1 0,-1 1 0,0-1-1,0 1 1,0-1 0,0 1 0,-1-1-1,1 0 1,-1 1 0,1-1 0,-1 0-1,0 0 1,-3 3 0,-6 7 564,0-1 0,-1 0 1,0 0-1,-1-1 0,0-1 0,-1 0 1,-20 10-1,24-14-434,-1 0 1,1-1-1,-1-1 0,1 1 1,-1-2-1,0 0 0,0 0 1,0-1-1,0 0 0,-1 0 1,-18-3-1,28 1-269,0 1 0,0-1 0,0 0 0,0 0 0,0 0 0,0 0 0,0 0 0,0 0 0,0 0 0,0-1-1,1 1 1,-1-1 0,1 1 0,-1-1 0,1 0 0,-1 0 0,1 0 0,0 1 0,0-1 0,0 0 0,0 0 0,0-1 0,0 1 0,1 0 0,-1 0 0,1 0 0,-1 0 0,1-1 0,0-3 0,0 2-394,-1 1 1,1-1 0,1 0-1,-1 0 1,0 1 0,1-1-1,0 0 1,0 0 0,0 1-1,0-1 1,1 1 0,-1-1-1,1 1 1,0 0 0,0-1-1,0 1 1,4-4 0,19-12-4674,7 2-2397</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9:24.086"/>
    </inkml:context>
    <inkml:brush xml:id="br0">
      <inkml:brushProperty name="width" value="0.025" units="cm"/>
      <inkml:brushProperty name="height" value="0.025" units="cm"/>
    </inkml:brush>
  </inkml:definitions>
  <inkml:trace contextRef="#ctx0" brushRef="#br0">123 1 19410,'0'0'5526,"-10"7"-4848,0 1-418,0 1 0,1 0 0,0 1 1,0 0-1,-11 17 0,17-22-190,0 0 0,0 1 0,0-1-1,1 0 1,-1 1 0,1-1 0,0 1 0,1 0 0,0 0-1,0 0 1,0 0 0,0-1 0,1 1 0,0 0 0,0 0 0,1 0-1,1 9 1,-1-13-100,0 0-1,0 0 1,0 0-1,1 0 0,-1 0 1,0 0-1,1-1 1,0 1-1,-1 0 1,1-1-1,0 1 0,0-1 1,-1 0-1,1 0 1,0 1-1,1-1 1,2 1-1,48 14-1023,-19-6 459,-28-7 504,0 0 0,-1 0-1,1 0 1,0 1 0,-1 0 0,0 0 0,0 0 0,0 1 0,-1-1-1,7 10 1,-10-12 133,0-1-1,0 1 0,0 0 1,0-1-1,0 1 1,-1 0-1,1 0 1,-1-1-1,0 1 0,1 0 1,-1 0-1,0 0 1,0-1-1,0 1 0,0 0 1,0 0-1,0 0 1,-1 0-1,1 0 0,-1-1 1,1 1-1,-1 0 1,0-1-1,0 1 1,0 0-1,1-1 0,-2 1 1,1-1-1,0 1 1,0-1-1,0 1 0,-1-1 1,1 0-1,0 0 1,-1 0-1,1 0 0,-1 0 1,0 0-1,1 0 1,-1 0-1,-3 1 1,-5 2 101,1 1 0,-1-1 0,0 0 1,0-1-1,0-1 0,0 1 1,-1-1-1,1-1 0,-1 0 1,1-1-1,-1 0 0,-14-1 1,24 0-280,-1 1-1,0-1 1,1 1 0,-1-1 0,1 1 0,-1-1 0,1 0 0,-1 0 0,1 0 0,-1 0 0,1 0 0,0 0 0,0 0 0,-1 0 0,1 0 0,0-1 0,0 1-1,0 0 1,0-1 0,0-1 0,-1-1-942,1 1 0,0-1 0,0 0-1,0 0 1,0 1 0,1-1 0,0 0 0,0-4-1,0-14-7857</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7:41.008"/>
    </inkml:context>
    <inkml:brush xml:id="br0">
      <inkml:brushProperty name="width" value="0.025" units="cm"/>
      <inkml:brushProperty name="height" value="0.025" units="cm"/>
    </inkml:brush>
  </inkml:definitions>
  <inkml:trace contextRef="#ctx0" brushRef="#br0">1 39 11211,'0'0'9860,"10"-3"-7971,35-7-241,-19 2-782,1 2-1,0 1 0,30-1 0,-56 6-862,1 0 0,-1 0 0,1 0 0,-1 0-1,1 0 1,-1 0 0,1 1 0,-1-1 0,1 1 0,-1-1 0,0 1-1,1 0 1,-1-1 0,0 1 0,1 0 0,-1 0 0,0 0-1,0 0 1,0 0 0,0 0 0,0 0 0,0 0 0,0 1 0,0-1-1,0 0 1,0 1 0,-1-1 0,1 0 0,-1 1 0,1-1-1,-1 1 1,1-1 0,-1 1 0,0-1 0,0 1 0,0-1 0,1 1-1,-2-1 1,1 1 0,0-1 0,0 1 0,-1 1 0,0 6 51,-1-1 0,0 0 0,0 0 0,-1 0 1,0 0-1,-7 13 0,-46 62 481,41-64-461,1 0 1,1 1-1,-16 34 1,28-52-70,1-1 0,-1 0 1,0 0-1,1 1 0,0-1 0,-1 0 1,1 0-1,0 1 0,-1-1 0,1 1 1,0-1-1,0 0 0,0 1 1,0-1-1,0 0 0,1 1 0,-1-1 1,0 0-1,0 1 0,1-1 0,0 2 1,0-2 1,0 0 0,0-1 0,0 1 0,0 0 0,0-1 0,0 1 0,0-1 0,0 1 0,0-1 0,0 0 0,0 1 0,0-1 0,0 0 0,1 0 0,-1 0 0,0 0 0,0 0 0,0 0 0,2 0 0,6-1 18,0-1 1,-1 0 0,1-1 0,-1 0 0,10-4 0,-17 6-46,98-50-5,-53 15-1780,-42 32 1000,0 0 0,0-1 0,0 1 0,-1-1 0,0 0 0,5-10 0,-3 0-4223,-5 0-1608</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9:24.431"/>
    </inkml:context>
    <inkml:brush xml:id="br0">
      <inkml:brushProperty name="width" value="0.025" units="cm"/>
      <inkml:brushProperty name="height" value="0.025" units="cm"/>
    </inkml:brush>
  </inkml:definitions>
  <inkml:trace contextRef="#ctx0" brushRef="#br0">39 92 9801,'0'0'9556,"9"-2"-6962,-5 1-2443,0 1-1,-1-1 1,1 0-1,0 0 0,-1-1 1,1 1-1,-1-1 0,1 1 1,-1-1-1,0 0 0,0-1 1,0 1-1,0 0 1,0-1-1,0 0 0,-1 1 1,1-1-1,-1 0 0,0 0 1,0-1-1,0 1 0,0 0 1,0-1-1,-1 1 1,1-1-1,-1 1 0,0-1 1,0 0-1,0-5 0,-1 9-136,-1-1-1,1 0 1,0 1-1,0-1 1,-1 1-1,1-1 0,-1 1 1,1-1-1,0 1 1,-1-1-1,1 1 1,-1-1-1,1 1 1,-1-1-1,1 1 0,-1 0 1,0-1-1,1 1 1,-1 0-1,1 0 1,-1 0-1,0-1 1,1 1-1,-1 0 0,0 0 1,1 0-1,-1 0 1,0 0-1,1 0 1,-1 0-1,0 0 1,1 0-1,-1 0 0,1 0 1,-1 1-1,-1-1 1,-27 9 102,22-4-80,1 1 0,-1-1-1,1 1 1,1 0-1,-1 1 1,1-1 0,0 1-1,-4 8 1,6-11-19,1 0 0,0 1 1,-1-1-1,1 1 0,1-1 1,-1 1-1,1 0 0,0-1 1,0 1-1,0 0 0,1 0 1,0 0-1,0 0 0,0 0 1,1 7-1,0-10-20,0 0 0,1 1 0,-1-1 0,1 0 0,-1 0 0,1 0 0,0 0 0,0 0 0,0-1 1,0 1-1,0-1 0,0 1 0,0-1 0,0 0 0,1 1 0,-1-1 0,0 0 0,1-1 0,-1 1 0,1 0 0,-1-1 0,1 1 0,-1-1 0,5 0 0,4 1-380,0 0-1,0-1 1,0-1-1,18-2 1,-23 1-349,1 1 0,-1-1 0,1-1 0,-1 1 0,1-1 0,-1-1 0,11-6 1,18-21-6840,-7 1-2572</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9:25.250"/>
    </inkml:context>
    <inkml:brush xml:id="br0">
      <inkml:brushProperty name="width" value="0.025" units="cm"/>
      <inkml:brushProperty name="height" value="0.025" units="cm"/>
    </inkml:brush>
  </inkml:definitions>
  <inkml:trace contextRef="#ctx0" brushRef="#br0">98 1 16143,'0'0'2237,"-6"7"-470,-5 10-929,0 0 0,1 0 0,0 1 0,2 0-1,0 0 1,-8 30 0,11-30-665,1 1 1,1 0-1,0 0 0,1 25 1,2-43-177,1 0 0,-1 0 0,1-1 1,-1 1-1,1 0 0,0 0 0,0 0 1,-1 0-1,1-1 0,0 1 0,0 0 0,0-1 1,0 1-1,-1-1 0,1 1 0,0-1 1,0 1-1,0-1 0,0 0 0,0 1 0,1-1 1,-1 0-1,0 0 0,0 0 0,0 0 1,0 0-1,0 0 0,0 0 0,1 0 0,45-1-1005,-38 0 546,7 0 105,22 0 26,-38 1 339,1 0 1,0 0-1,0 1 1,0-1-1,0 0 1,0 1-1,0-1 1,-1 0-1,1 1 1,0-1-1,0 1 0,0 0 1,-1-1-1,1 1 1,0-1-1,-1 1 1,1 0-1,-1-1 1,1 1-1,-1 0 1,1 0-1,-1 0 1,1-1-1,-1 1 1,0 0-1,1 0 1,-1 0-1,0 0 1,0 0-1,0 0 0,1 0 1,-1 0-1,0 1 1,-15 72 1753,16-73-1763,-1-1 1,0 0-1,0 0 1,0 0 0,0 1-1,1-1 1,-1 0-1,0 0 1,0 0-1,0 0 1,1 1 0,-1-1-1,0 0 1,0 0-1,1 0 1,-1 0 0,0 0-1,0 0 1,1 0-1,-1 0 1,0 0 0,0 0-1,1 0 1,-1 0-1,0 0 1,1 0-1,-1 0 1,0 0 0,0 0-1,1 0 1,-1 0-1,0 0 1,0 0 0,1 0-1,-1 0 1,0-1-1,0 1 1,0 0 0,1 0-1,-1 0 1,0 0-1,0-1 1,0 1-1,1 0 1,-1 0 0,0-1-1,0 1 1,0 0-1,0 0 1,0 0 0,1-1-1,11-10-207,6-22-385,-14 25 442,1-1-1,-1 1 1,2 0-1,11-14 1,-15 20 190,-1 0 0,1 1 0,0-1-1,0 1 1,0-1 0,0 1 0,0 0 0,0 0 0,1 0-1,-1 0 1,0 0 0,1 1 0,-1-1 0,0 1 0,1-1-1,-1 1 1,1 0 0,-1 0 0,1 0 0,-1 0 0,0 0-1,1 1 1,-1-1 0,3 2 0,18 3-55,-1-1-1,1-1 1,0-1-1,0-1 1,0-1-1,0-1 1,0-1 0,0-1-1,-1-1 1,1-1-1,-1-1 1,40-16-1,-62 22 11,0 0-1,0-1 0,1 1 0,-1 0 0,0 0 0,0 0 0,0-1 0,1 1 0,-1 0 1,0 0-1,0 0 0,0 0 0,1 0 0,-1 0 0,0-1 0,0 1 0,1 0 0,-1 0 1,0 0-1,0 0 0,1 0 0,-1 0 0,0 0 0,1 0 0,-1 0 0,0 0 0,0 0 1,1 0-1,-1 1 0,0-1 0,0 0 0,1 0 0,-1 0 0,0 0 0,0 0 0,0 0 1,1 1-1,-1-1 0,0 0 0,0 0 0,0 0 0,1 0 0,-1 1 0,0-1 0,0 0 1,0 0-1,0 1 0,0-1 0,1 0 0,-1 0 0,0 1 0,0-1 0,0 1 0,-7 17 37,-1 7 165,8-24-194,0-1 1,-1 0-1,1 1 0,0-1 1,0 1-1,0-1 0,0 1 0,0-1 1,0 1-1,0-1 0,0 1 0,1-1 1,-1 1-1,0-1 0,0 0 1,0 1-1,0-1 0,1 1 0,-1-1 1,0 1-1,0-1 0,1 0 1,-1 1-1,0-1 0,1 0 0,-1 1 1,0-1-1,1 0 0,-1 1 1,0-1-1,1 0 0,-1 0 0,1 0 1,-1 1-1,1-1 0,-1 0 1,0 0-1,1 0 0,0 0 0,12 1-526,-1 0-1,0-2 0,1 1 0,-1-1 0,22-6 0,39-2-3531,-73 9 4061,1 0-1,0 0 0,0 1 0,0-1 1,0 0-1,-1 0 0,1 1 1,0-1-1,0 0 0,-1 1 1,1-1-1,0 1 0,0-1 0,-1 1 1,1-1-1,-1 1 0,1-1 1,0 1-1,-1 0 0,1-1 1,-1 1-1,0 0 0,1 0 0,-1-1 1,1 1-1,-1 0 0,0 0 1,0-1-1,1 2 0,2 36 798,-16 34 883,-4-7-126,-30 96 698,41-145-2009,-1-1-1,0 0 1,-1 0-1,-1 0 1,0-1 0,-1 0-1,-18 19 1,27-31-194,0-1 0,0 1 0,0-1 0,0 0 1,-1 1-1,1-1 0,0 0 0,-1 0 0,1 0 0,-1 0 1,1 0-1,-1 0 0,0 0 0,1-1 0,-1 1 0,0 0 1,1-1-1,-1 0 0,0 1 0,0-1 0,0 0 0,1 0 1,-1 0-1,0 0 0,0 0 0,0 0 0,1-1 0,-1 1 1,0 0-1,0-1 0,1 1 0,-1-1 0,0 0 0,1 0 1,-1 0-1,1 0 0,-1 0 0,1 0 0,-1 0 0,1 0 0,0 0 1,-1-1-1,1 1 0,0-1 0,0 1 0,0-1 0,-1-1 1,-2-5-13,0 0-1,0 0 1,1-1 0,0 1 0,0-1 0,1 0 0,0 1 0,0-14 0,1 12-191,0 0 0,1-1 0,1 1 0,0 0 0,0 0 0,1 0 0,0-1 0,1 2-1,0-1 1,0 0 0,1 1 0,1-1 0,-1 1 0,2 0 0,-1 0 0,1 1 0,0 0 0,1 0 0,0 0 0,0 1 0,1 0 0,0 1 0,0-1 0,0 1 0,1 1 0,0 0 0,18-8 0,78-26-9849,-74 26 3256</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9:25.787"/>
    </inkml:context>
    <inkml:brush xml:id="br0">
      <inkml:brushProperty name="width" value="0.025" units="cm"/>
      <inkml:brushProperty name="height" value="0.025" units="cm"/>
    </inkml:brush>
  </inkml:definitions>
  <inkml:trace contextRef="#ctx0" brushRef="#br0">155 1 10570,'1'0'7018,"0"11"-5815,-4 179 4517,-2-97-5214,-18 99 0,20-187-546,-2-12-276,-2-11-599,-3-7-329,0 0-1,-2 1 0,-15-25 0,-21-41 90,47 89 1198,1-1 1,-1 1-1,1 0 0,-1 0 0,1-1 0,0 1 0,-1-1 0,1 1 0,0 0 0,0-1 0,0 1 0,0 0 0,0-1 0,0 1 0,1-1 0,-1 1 0,0 0 0,1-1 0,-1 1 0,1 0 0,-1-1 0,1 1 0,-1 0 0,1 0 0,0 0 0,0 0 0,0-1 0,0 1 0,0 0 0,0 1 0,0-1 0,0 0 0,0 0 0,0 0 0,0 0 0,0 1 0,1-1 0,-1 1 0,0-1 0,1 1 0,-1-1 0,0 1 0,1 0 0,-1 0 0,0-1 0,2 1 0,12-2 33,0 1 0,0 0 0,25 2 0,-15-1-26,9 0-100,11 0-170,-17-5-3039,-20 1-2068,-7-1-1827</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9:26.131"/>
    </inkml:context>
    <inkml:brush xml:id="br0">
      <inkml:brushProperty name="width" value="0.025" units="cm"/>
      <inkml:brushProperty name="height" value="0.025" units="cm"/>
    </inkml:brush>
  </inkml:definitions>
  <inkml:trace contextRef="#ctx0" brushRef="#br0">1 1 14350,'0'0'5477,"63"2"-4484,-20-2-449,1 0-512,2 0-865,4 0-5797</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9:26.554"/>
    </inkml:context>
    <inkml:brush xml:id="br0">
      <inkml:brushProperty name="width" value="0.025" units="cm"/>
      <inkml:brushProperty name="height" value="0.025" units="cm"/>
    </inkml:brush>
  </inkml:definitions>
  <inkml:trace contextRef="#ctx0" brushRef="#br0">0 1 3331,'0'0'19411,"52"32"-18034,4-32-512,13 0-481,4-4-224,-1-4-160,-6 3-640,-15 1-1346,-14 1-961,-23 2-1954</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9:26.898"/>
    </inkml:context>
    <inkml:brush xml:id="br0">
      <inkml:brushProperty name="width" value="0.025" units="cm"/>
      <inkml:brushProperty name="height" value="0.025" units="cm"/>
    </inkml:brush>
  </inkml:definitions>
  <inkml:trace contextRef="#ctx0" brushRef="#br0">0 1 9769,'0'0'9930,"53"31"-8617,-5-30-128,12-1-769,6 0-352,3 0-384,-4-5-1698,-6-6-2690,-10-3-2403</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29:27.247"/>
    </inkml:context>
    <inkml:brush xml:id="br0">
      <inkml:brushProperty name="width" value="0.025" units="cm"/>
      <inkml:brushProperty name="height" value="0.025" units="cm"/>
    </inkml:brush>
  </inkml:definitions>
  <inkml:trace contextRef="#ctx0" brushRef="#br0">227 0 14125,'0'0'4853,"3"9"-3988,10 26 52,-3-10-109,-2 0-1,9 41 1,-15-58-593,-1 0 0,0 1 1,-1 0-1,0-1 0,0 1 1,-1-1-1,0 1 0,0-1 1,-1 0-1,0 1 0,-1-1 1,-5 13-1,-2-3 37,-1-1 0,-1 0 0,0 0 0,-1-2 0,-27 26 0,-26 10-1030,57-45-85,-1 0 0,0-1-1,0 0 1,-17 5 0,-7-5-6739</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0:15.833"/>
    </inkml:context>
    <inkml:brush xml:id="br0">
      <inkml:brushProperty name="width" value="0.025" units="cm"/>
      <inkml:brushProperty name="height" value="0.025" units="cm"/>
    </inkml:brush>
  </inkml:definitions>
  <inkml:trace contextRef="#ctx0" brushRef="#br0">186 118 8936,'0'0'6027,"0"-9"-2898,-1 2-2662,1 0 1,-1 0 0,-1 0-1,1 0 1,-1 0 0,-1 0-1,-3-7 1,5 12-377,1 0 0,-1 0 0,0 1-1,0-1 1,-1 0 0,1 1 0,0-1 0,0 1 0,-1 0 0,1-1 0,-1 1 0,1 0 0,-1 0 0,1 0 0,-1 0-1,0 0 1,0 0 0,1 0 0,-1 1 0,0-1 0,0 1 0,0-1 0,0 1 0,0 0 0,0 0 0,0 0 0,0 0 0,1 0-1,-1 0 1,0 0 0,0 0 0,0 1 0,0-1 0,0 1 0,0 0 0,1-1 0,-1 1 0,-3 2 0,-2 1-86,1 1 0,-1 0 1,1 0-1,1 0 0,-1 1 1,1-1-1,0 1 0,0 1 0,0-1 1,1 1-1,-6 12 0,4-8 10,1 1-1,0-1 1,1 1 0,1 0-1,0 0 1,-3 23-1,6-34-18,0 0-1,0 0 1,0 1 0,0-1-1,0 0 1,0 0 0,0 0-1,1 1 1,-1-1-1,0 0 1,1 0 0,-1 0-1,1 0 1,-1 0 0,1 0-1,0 0 1,-1 0-1,1 0 1,0 0 0,0 0-1,0 0 1,-1 0 0,1-1-1,0 1 1,0 0-1,1 0 1,2 0 10,-1 1-1,0-1 1,1 0 0,-1 0-1,1 0 1,-1-1-1,1 1 1,0-1 0,3 0-1,8-1 24,0 0 0,0-1 0,19-5 0,24-11-466,-44 13 173,0 0 0,0 1 0,0 0 0,0 1 0,1 1-1,-1 0 1,1 1 0,28 2 0,-41-1 247,0 1 1,-1 0-1,1 0 0,0-1 0,-1 1 0,1 0 1,-1 0-1,1 1 0,-1-1 0,1 0 0,-1 0 1,0 1-1,0-1 0,1 0 0,-1 1 0,0 0 1,0-1-1,-1 1 0,1-1 0,0 1 0,0 0 1,-1 0-1,1-1 0,-1 1 0,0 0 0,1 0 1,-1 3-1,0 57 234,-1-51-124,-2 10 264,-1 1 1,-1-1-1,-1 0 0,-1 0 1,-1-1-1,0 1 0,-2-2 1,0 1-1,-1-2 0,-1 1 1,-1-2-1,-1 1 0,0-2 0,-33 30 1,45-44-321,1-1 1,-1 1 0,0-1-1,0 1 1,-1-1-1,1 0 1,0 1 0,0-1-1,0-1 1,-1 1-1,1 0 1,-1 0 0,1-1-1,-1 1 1,1-1-1,0 0 1,-1 0 0,-3 0-1,4-1-24,1 1-1,-1-1 1,1 0-1,-1 0 1,1 0-1,-1 0 1,1 0-1,0 0 1,-1 0 0,1 0-1,0-1 1,0 1-1,0 0 1,0-1-1,0 1 1,0-1-1,0 1 1,0-1-1,1 1 1,-1-3-1,-2-5-21,0-1 0,1 0-1,1 0 1,0 0-1,0 0 1,1 0-1,2-17 1,-1 16-52,1 1 1,0-1-1,1 0 0,0 1 1,0 0-1,1 0 0,1 0 1,0 0-1,0 1 0,1-1 0,0 1 1,1 1-1,-1-1 0,2 1 1,14-13-1,6-1-2,2 1 0,1 1-1,47-22 1,-50 28-81,-1-1 1,0-1-1,-1-2 0,46-39 0,-67 52 169,-1-1-1,1 0 1,-1 0 0,0 0-1,-1-1 1,1 1 0,-1-1-1,-1 0 1,3-9 0,-4 15-16,-1-1 1,1 0 0,-1 1 0,1-1 0,-1 0-1,0 1 1,0-1 0,0 0 0,0 0-1,0 1 1,0-1 0,0 0 0,0 0 0,-1 1-1,1-1 1,-1 0 0,1 1 0,-1-1-1,0 1 1,1-1 0,-1 1 0,0-1 0,0 1-1,0-1 1,0 1 0,-1 0 0,1-1-1,0 1 1,0 0 0,-1 0 0,1 0 0,-1 0-1,1 0 1,-1 0 0,1 1 0,-1-1-1,0 1 1,1-1 0,-1 1 0,0-1 0,1 1-1,-4-1 1,0 1-11,0 1 0,-1-1 0,1 1 0,0-1 0,0 1 0,0 1 0,0-1 0,0 1 0,1 0 0,-1 0 0,0 0 0,1 1 0,0 0 0,-1 0 0,1 0 0,0 0 0,0 0 0,1 1 0,-1 0 0,-4 5 0,5-4-5,-1-1-1,1 1 1,0-1-1,0 1 1,0 0-1,1 0 1,-1 0-1,1 1 1,1-1-1,-1 0 1,1 1-1,0-1 1,0 1-1,0-1 1,1 1-1,0 0 1,0-1-1,2 11 1,-1-14-102,0 0 0,0-1 0,0 1 0,0-1 0,0 1 0,1-1 0,-1 0 1,0 0-1,1 1 0,0-1 0,-1 0 0,1 0 0,-1 0 0,1-1 0,0 1 0,0 0 0,0-1 0,-1 1 0,1-1 0,0 1 0,0-1 0,0 0 1,0 0-1,0 0 0,2 0 0,51-3-4432,-14-9-590,2-10-2589</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0:16.353"/>
    </inkml:context>
    <inkml:brush xml:id="br0">
      <inkml:brushProperty name="width" value="0.025" units="cm"/>
      <inkml:brushProperty name="height" value="0.025" units="cm"/>
    </inkml:brush>
  </inkml:definitions>
  <inkml:trace contextRef="#ctx0" brushRef="#br0">125 0 15759,'0'0'2776,"-9"7"-577,0 1-1669,0 1-1,0-1 1,1 2 0,1-1-1,-10 15 1,13-19-410,1 1 0,0-1 0,1 1 1,-1 0-1,1 0 0,0 0 0,0 0 0,1 0 1,0 1-1,0-1 0,0 0 0,1 1 1,0-1-1,2 11 0,0-13-149,0 1 0,1-1 1,0 0-1,0 0 0,0 0 1,0 0-1,1 0 0,-1-1 0,1 0 1,0 1-1,0-2 0,1 1 0,-1 0 1,0-1-1,6 3 0,33 25-435,-40-26 462,0 1 0,0-1-1,0 1 1,-1-1-1,0 1 1,0 0-1,0 0 1,-1-1-1,1 1 1,-1 1-1,0-1 1,-1 0 0,1 0-1,-1 0 1,0 0-1,-1 0 1,1 0-1,-1 1 1,0-1-1,0 0 1,0 0-1,-1 0 1,0-1-1,-3 8 1,0-1 49,0-1-1,-1 1 1,0-2 0,0 1 0,-1 0-1,-1-1 1,0-1 0,0 1-1,-17 13 1,23-21 12,1 1 0,-1-1 0,0 0 0,1 0 0,-1 0-1,0 0 1,0 0 0,0 0 0,0 0 0,0-1 0,0 1 0,0-1 0,0 1 0,0-1-1,0 0 1,0 0 0,0 0 0,0 0 0,-3-1 0,3 1-27,1-1 0,0 0 1,-1 0-1,1 0 0,0 1 0,0-1 1,0 0-1,0-1 0,0 1 0,0 0 1,0 0-1,0 0 0,0-1 0,0 1 1,0 0-1,1-1 0,-1 1 0,1-1 1,-1-2-1,-1-3-49,1 1 1,0-1-1,1 1 0,-1-1 1,1 1-1,1-1 0,-1 1 1,1-1-1,0 1 0,1-1 1,1-6-1,2 2-147,1-1 0,0 1 0,1 0 1,0 0-1,0 1 0,1 0 0,13-12 0,73-62-617,-5 6 594,-77 67 275,35-44-72,-46 53 92,1-1 0,0 0 1,0 1-1,-1-1 0,1 0 0,-1 0 1,0 0-1,0 0 0,0-1 1,-1 1-1,1 0 0,-1 0 1,1 0-1,-1-1 0,0 1 1,-1 0-1,1 0 0,-1-5 1,0 7-79,1 0 1,-1 0 0,1 1-1,-1-1 1,0 0-1,1 1 1,-1-1 0,0 0-1,1 1 1,-1-1 0,0 1-1,0-1 1,0 1 0,0 0-1,1-1 1,-1 1 0,0 0-1,0-1 1,0 1-1,0 0 1,0 0 0,0 0-1,0 0 1,0 0 0,0 0-1,0 0 1,0 0 0,1 0-1,-1 1 1,0-1 0,0 0-1,0 1 1,0-1-1,0 0 1,0 1 0,-33 17 61,27-12-84,0 0-1,0 1 0,1 0 0,0 1 0,0-1 1,0 1-1,1 0 0,1 1 0,-1-1 1,1 1-1,1 0 0,-1 0 0,1 0 0,1 0 1,0 1-1,-1 15 0,3-24-12,0 0 0,0 0 0,0-1 0,0 1 1,0 0-1,0 0 0,0 0 0,1 0 0,-1 0 0,0 0 0,1 0 0,-1 0 0,1-1 0,-1 1 0,1 0 0,-1 0 0,1-1 0,0 1 1,-1 0-1,1-1 0,0 1 0,-1 0 0,1-1 0,0 1 0,0-1 0,1 1 0,29 2-1198,-23-4 475,-1 0 0,1 0 0,-1-1 0,1-1 0,-1 1 0,11-6-1,19-18-4139,-3-5-2723</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0:16.697"/>
    </inkml:context>
    <inkml:brush xml:id="br0">
      <inkml:brushProperty name="width" value="0.025" units="cm"/>
      <inkml:brushProperty name="height" value="0.025" units="cm"/>
    </inkml:brush>
  </inkml:definitions>
  <inkml:trace contextRef="#ctx0" brushRef="#br0">97 1 4484,'0'0'17996,"-10"13"-16864,-4 7-331,0 0 1,-16 34-1,25-43-617,1-1 0,0 1 0,0 0 0,1 1 0,0-1 0,1 0 0,0 1 0,1-1 0,0 15 0,1-25-180,0 0 0,0-1 0,1 1-1,-1 0 1,0 0 0,0 0 0,1-1 0,-1 1 0,0 0 0,1 0 0,-1-1 0,1 1 0,-1 0 0,1-1 0,-1 1 0,1-1 0,0 1 0,-1 0 0,1-1 0,0 1 0,-1-1 0,1 0-1,0 1 1,-1-1 0,1 0 0,0 1 0,0-1 0,0 0 0,33 2 18,28-15-1872,-56 11 1517,0-1 1,1 1-1,-1 1 0,1-1 0,0 1 1,-1 1-1,1-1 0,12 1 0,-18 1 350,0-1 0,0 1 0,-1 0 0,1-1-1,0 1 1,-1 0 0,1-1 0,-1 1 0,1 0-1,-1 0 1,1 0 0,-1-1 0,0 1 0,1 0 0,-1 0-1,0 0 1,0 0 0,1 0 0,-1 0 0,0 0-1,0-1 1,0 1 0,0 0 0,0 0 0,0 0 0,-1 0-1,1 0 1,0 0 0,0 0 0,-1 0 0,1-1 0,-1 3-1,-10 29 1420,3-18-816,0 0 0,-1-1 0,-1 0 0,0 0 0,0-1 0,-1-1 0,-17 15 0,27-26-624,0 1 0,1 0 1,-1-1-1,0 1 0,1-1 0,-1 1 1,0-1-1,1 0 0,-1 1 0,0-1 1,0 0-1,1 1 0,-1-1 0,0 0 1,0 0-1,0 0 0,0 0 1,1 0-1,-1 0 0,0 0 0,0 0 1,0 0-1,0 0 0,-1-1 0,2 1-145,-1-1 0,0 0 0,1 1 0,-1-1 0,1 0 0,0 0 0,-1 1 0,1-1 0,0 0 0,-1 0 0,1 0-1,0 0 1,0 1 0,0-1 0,0 0 0,0 0 0,0 0 0,0 0 0,0 0 0,10-45-8627,1 19 1451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7:41.339"/>
    </inkml:context>
    <inkml:brush xml:id="br0">
      <inkml:brushProperty name="width" value="0.025" units="cm"/>
      <inkml:brushProperty name="height" value="0.025" units="cm"/>
    </inkml:brush>
  </inkml:definitions>
  <inkml:trace contextRef="#ctx0" brushRef="#br0">0 223 16239,'0'0'8745,"73"-39"-7240,-30 16-640,6-6-577,4 0-224,-1 4-640,-8 2-1666,-9 0-1954,-7 6-2307,-5 3-7045</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0:17.213"/>
    </inkml:context>
    <inkml:brush xml:id="br0">
      <inkml:brushProperty name="width" value="0.025" units="cm"/>
      <inkml:brushProperty name="height" value="0.025" units="cm"/>
    </inkml:brush>
  </inkml:definitions>
  <inkml:trace contextRef="#ctx0" brushRef="#br0">1 91 11179,'0'0'11509,"8"2"-9475,-3-2-1867,0 1 1,-1-1-1,1 1 0,0-1 1,0-1-1,-1 1 1,1-1-1,0 0 0,-1 0 1,1 0-1,-1 0 0,1-1 1,-1 0-1,0 0 0,0 0 1,1 0-1,-1-1 1,-1 0-1,8-5 0,61-57 68,-81 73-38,0 1 0,0-1 0,1 1 0,-14 19 1,18-22-194,1-1 1,-1 1-1,1 0 1,0-1-1,0 1 1,1 1-1,0-1 1,0 0 0,0 0-1,-1 11 1,3-16-4,1-1 0,-1 1 0,0-1 0,0 0 0,1 1 0,-1-1 0,0 1 0,1-1 0,-1 0 0,0 1 0,1-1 0,-1 0 0,1 0 1,-1 1-1,0-1 0,1 0 0,-1 0 0,1 0 0,-1 1 0,1-1 0,-1 0 0,1 0 0,-1 0 0,1 0 0,-1 0 0,1 0 0,-1 0 0,1 0 0,-1 0 0,0 0 0,1 0 1,-1 0-1,1-1 0,-1 1 0,1 0 0,-1 0 0,1 0 0,-1-1 0,1 1 0,-1 0 0,1-1 0,21-8 13,8-13-840,-24 17 645,0 0 0,1 0 0,0 0 0,0 1 0,0 0-1,0 0 1,1 1 0,-1 0 0,1 0 0,15-3 0,-23 7 233,1-1 1,-1 0-1,1 1 0,-1-1 1,1 1-1,-1-1 1,1 1-1,-1-1 1,0 1-1,1-1 0,-1 1 1,1-1-1,-1 1 1,0 0-1,0-1 0,1 1 1,-1 0-1,0-1 1,0 1-1,0 0 1,0-1-1,0 1 0,0 0 1,0-1-1,0 1 1,0 0-1,0-1 0,0 1 1,0-1-1,-1 1 1,1 0-1,0-1 0,-1 2 1,2 21 814,-1-22-860,0-1-1,0 1 1,0 0 0,1-1 0,-1 1 0,0-1-1,1 1 1,-1 0 0,0-1 0,1 1 0,-1-1-1,1 1 1,-1-1 0,1 0 0,-1 1 0,1-1-1,-1 1 1,1-1 0,0 0 0,-1 0 0,1 1-1,-1-1 1,1 0 0,0 0 0,-1 0 0,1 1-1,0-1 1,-1 0 0,1 0 0,0 0 0,0 0 0,11-1 0,-1-1 0,1 0 1,-1-1-1,0 0 1,0 0-1,0-1 1,17-9-1,-18 8-113,1 0 1,0 1-1,0 0 1,1 0-1,-1 1 1,1 1-1,19-2 1,-30 4 110,0 0 1,0 0-1,0 0 1,-1 0-1,1 0 1,0 0-1,0 0 1,0 0-1,0 0 1,-1 1-1,1-1 1,0 0-1,0 1 1,-1-1-1,1 0 1,0 1-1,0-1 1,-1 1-1,1-1 1,0 1-1,-1-1 1,1 1-1,-1 0 1,1-1-1,-1 1 1,1 0-1,-1-1 1,1 1-1,0 1 1,-1 26 881,0-26-865,-1 0 0,1 0 1,0 1-1,-1-1 1,1 0-1,1 0 1,-1 1-1,0-1 0,0 0 1,1 0-1,-1 0 1,1 1-1,0-1 0,1 3 1,-2-5-148,1 1 0,-1-1-1,0 0 1,0 0 0,1 0 0,-1 1 0,0-1 0,0 0 0,1 0 0,-1 0 0,0 0-1,1 0 1,-1 0 0,0 0 0,0 0 0,1 0 0,-1 0 0,0 0 0,1 0 0,-1 0-1,0 0 1,1 0 0,-1 0 0,0 0 0,0 0 0,1 0 0,-1 0 0,0 0 0,1 0-1,-1-1 1,0 1 0,0 0 0,1 0 0,-1 0 0,0-1 0,0 1 0,0 0 0,1 0-1,7-14-7491</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0:18.074"/>
    </inkml:context>
    <inkml:brush xml:id="br0">
      <inkml:brushProperty name="width" value="0.025" units="cm"/>
      <inkml:brushProperty name="height" value="0.025" units="cm"/>
    </inkml:brush>
  </inkml:definitions>
  <inkml:trace contextRef="#ctx0" brushRef="#br0">34 1 13677,'0'0'10111,"1"12"-8659,0 9-1078,-1 1-1,-1 0 1,0-1 0,-9 37-1,7-48-354,-2 9-40,0-1 0,1 1 1,1-1-1,-1 23 0,11-45-4024,0-7 1951,-5-35-8535,-2 19 1879</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0:18.483"/>
    </inkml:context>
    <inkml:brush xml:id="br0">
      <inkml:brushProperty name="width" value="0.025" units="cm"/>
      <inkml:brushProperty name="height" value="0.025" units="cm"/>
    </inkml:brush>
  </inkml:definitions>
  <inkml:trace contextRef="#ctx0" brushRef="#br0">9 104 8360,'0'0'2685,"-2"-9"529,0 2-2878,1 2 196,0 1 0,0-1-1,1 1 1,-1-1 0,1 1 0,0-1-1,1-6 1,-1 9-403,1 0 1,-1 0-1,1 0 0,0 1 0,0-1 0,0 0 1,0 1-1,0-1 0,0 0 0,0 1 1,1-1-1,-1 1 0,1 0 0,-1 0 0,1-1 1,-1 1-1,1 0 0,-1 0 0,1 0 0,0 0 1,0 1-1,-1-1 0,1 0 0,4 0 1,6-2 125,1 0 0,1 1 0,-1 1 0,0 0 0,0 1 0,26 2 1,-33-2-243,0 1 0,0 0 0,0 0 0,0 1 0,0 0 0,0 0 0,0 0 0,0 1 0,-1 0 0,1 0 0,-1 0 0,0 0 0,0 1 0,0 0 0,0 0 0,6 8 0,-5-2 98,0 1 1,-1 0-1,0 0 1,-1 1 0,4 13-1,12 31 245,-18-53-290,-1-1 1,1 1 0,-1 0-1,0 0 1,1 0-1,-1 0 1,-1 0 0,1 0-1,0 0 1,-1 0 0,0 0-1,0 0 1,0 0-1,0 1 1,0-1 0,0 0-1,-1 0 1,0 0-1,1 0 1,-1 0 0,0 0-1,0 0 1,-1 0-1,1-1 1,-1 1 0,1 0-1,-1-1 1,0 1 0,0-1-1,0 1 1,0-1-1,-1 0 1,1 0 0,-1 0-1,1 0 1,-1-1-1,0 1 1,1-1 0,-1 1-1,0-1 1,0 0 0,0 0-1,0 0 1,0 0-1,-3 0 1,-15 3 426,1 0 0,-34 1 0,-8-4-2912,64-1 1869,-1 0-1,0 0 0,0-1 0,1 1 1,-1-1-1,0 1 0,0-1 0,1 1 1,-1-1-1,0 0 0,0 0 1,0 1-1,0-1 0,0 0 0,0 0 1,0 0-1,0-1 0,19-20-12352</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0:19.274"/>
    </inkml:context>
    <inkml:brush xml:id="br0">
      <inkml:brushProperty name="width" value="0.025" units="cm"/>
      <inkml:brushProperty name="height" value="0.025" units="cm"/>
    </inkml:brush>
  </inkml:definitions>
  <inkml:trace contextRef="#ctx0" brushRef="#br0">0 36 8904,'0'0'5504,"9"-6"-2674,29-20-957,-37 25-1785,0 1 0,0-1 0,0 1-1,0 0 1,0-1 0,0 1-1,0 0 1,0 0 0,1 0 0,-1 0-1,0-1 1,0 2 0,0-1 0,0 0-1,0 0 1,0 0 0,0 0-1,0 1 1,0-1 0,0 0 0,0 1-1,0-1 1,0 1 0,0-1-1,0 1 1,0 0 0,0-1 0,-1 1-1,1 0 1,0 0 0,0 0 0,-1-1-1,1 1 1,0 0 0,-1 0-1,1 0 1,-1 0 0,1 0 0,-1 0-1,1 2 1,11 41 1745,-11 15-264,-2-47-1341,0-1 0,2 0 1,2 21-1,-3-31-232,0 0-1,1 0 1,0 0-1,-1 0 1,1 0 0,-1-1-1,1 1 1,0 0 0,0-1-1,-1 1 1,1 0 0,0-1-1,0 1 1,0-1 0,0 1-1,0-1 1,0 1 0,0-1-1,0 0 1,0 0 0,0 1-1,0-1 1,0 0 0,0 0-1,0 0 1,0 0-1,0 0 1,0 0 0,0 0-1,0-1 1,0 1 0,0 0-1,0-1 1,0 1 0,1-1-1,45-15-1368,-37 12 506,-7 2 673,1 1 0,-1 0 0,1 0 0,0 0 0,-1 0 1,1 1-1,0 0 0,0-1 0,-1 1 0,1 0 0,5 1 0,-8 0 172,1 0 0,-1-1 0,1 1 0,-1 0 0,0 0 0,1 0 1,-1 0-1,0 0 0,0 0 0,0 1 0,0-1 0,0 0 0,0 0 0,0 1 0,0-1 0,-1 1 0,1-1 0,0 1 0,-1-1 0,1 1 0,-1-1 0,0 1 0,1-1 0,-1 1 0,0 0 0,0-1 0,0 4 1,0 2 144,-1-1 0,0 1 0,0 0 1,0 0-1,-1 0 0,0-1 1,0 1-1,-1-1 0,0 1 1,0-1-1,0 0 0,-1 0 0,0 0 1,0-1-1,-1 1 0,-5 5 1,-1 0 305,1-1-1,-2 0 1,1-1 0,-1 0 0,0-1 0,-24 12 0,34-18-398,0-1 0,0 0 0,-1 0-1,1-1 1,0 1 0,0 0 0,-1-1 0,1 1 0,0-1 0,-1 0 0,1 0 0,0 0 0,-1 0 0,1 0 0,0 0 0,-5-2 0,6 1-103,0 1 0,-1-1-1,1 0 1,0 0 0,0 0 0,0 0 0,0 0 0,0 0 0,0 0 0,0 0 0,0 0 0,1 0 0,-1-1-1,0 1 1,1 0 0,-1-1 0,1 1 0,-1 0 0,1-1 0,-1-1 0,0-3-623,1 0 0,0 0 0,0 0 0,0 0 0,1 0 1,0 0-1,0 0 0,0 0 0,1 0 0,0 1 0,4-11 1,11-16-6577</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0:19.609"/>
    </inkml:context>
    <inkml:brush xml:id="br0">
      <inkml:brushProperty name="width" value="0.025" units="cm"/>
      <inkml:brushProperty name="height" value="0.025" units="cm"/>
    </inkml:brush>
  </inkml:definitions>
  <inkml:trace contextRef="#ctx0" brushRef="#br0">72 134 12268,'0'0'7698,"9"-6"-5424,-2 1-1870,1-1 0,-1 1 0,0-2 0,10-10-1,-15 15-333,1-1-1,-1-1 0,0 1 1,0 0-1,0 0 0,0-1 1,-1 1-1,1-1 0,-1 1 0,0-1 1,0 0-1,-1 1 0,1-1 1,-1 0-1,1 0 0,-1 0 0,-1-5 1,1 8-66,0 0 0,-1 0 0,1 0 0,-1 0 0,0 0 0,1 0 0,-1 0 0,0 0 0,1 0 0,-1 0-1,0 0 1,0 1 0,0-1 0,0 0 0,1 0 0,-1 1 0,0-1 0,0 1 0,-1-1 0,1 1 0,0-1 0,0 1 0,0 0 0,0-1 0,0 1 0,0 0 0,-1 0 0,1 0 0,0 0 0,0 0 0,0 0 0,0 0 0,-1 0 0,1 0 0,0 1 0,0-1 0,0 0 0,0 1 0,0-1 0,-2 2 0,-1-1 8,-1 0 1,0 1 0,0 0 0,1 0-1,-1 1 1,1-1 0,-1 1 0,-3 3-1,1 1 5,1 1-1,0-1 0,0 1 1,1 1-1,0-1 0,0 1 1,1 0-1,0 0 0,1 0 1,0 0-1,0 0 0,1 1 0,0 0 1,1-1-1,0 1 0,0 0 1,2 19-1,0-27-14,0 1-1,0-1 1,0 0 0,0 0-1,0 0 1,0 0 0,1 0-1,-1 0 1,1-1-1,0 1 1,-1 0 0,1-1-1,0 1 1,0-1 0,0 0-1,0 1 1,0-1 0,0 0-1,0 0 1,0 0 0,1-1-1,-1 1 1,0 0 0,1-1-1,-1 0 1,0 1-1,1-1 1,-1 0 0,0 0-1,1 0 1,-1-1 0,0 1-1,1 0 1,2-2 0,4 1-356,1-1 1,-1 0-1,0-1 1,0 0-1,0-1 0,0 1 1,10-8-1,-11 6-1023,0-1 0,0 0-1,-1-1 1,1 0 0,8-11 0,5-11-4666</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0:20.479"/>
    </inkml:context>
    <inkml:brush xml:id="br0">
      <inkml:brushProperty name="width" value="0.025" units="cm"/>
      <inkml:brushProperty name="height" value="0.025" units="cm"/>
    </inkml:brush>
  </inkml:definitions>
  <inkml:trace contextRef="#ctx0" brushRef="#br0">40 61 11851,'0'0'7410,"-2"11"-6492,-2 8-494,-9 49 1155,-7 105 0,20-171-1695,1-1 0,0 0 0,0 0 0,-1 0 0,1 0 0,0 0 0,0 0 0,0 0-1,0 0 1,0-1 0,0 1 0,0 0 0,0 0 0,1-1 0,-1 1 0,0-1 0,0 1 0,0-1 0,1 0 0,-1 1 0,0-1 0,1 0-1,-1 0 1,0 0 0,1 0 0,-1 0 0,0 0 0,1 0 0,1-1 0,44-3-576,-33-1 790,-1 0 1,0-1 0,0 0 0,0-1-1,-1 0 1,1-1 0,11-11 0,33-19-46,-57 37-48,1 0 1,0 1-1,0-1 0,0 1 1,0-1-1,0 1 0,0-1 1,0 1-1,0 0 0,0-1 1,0 1-1,0 0 0,0 0 1,0 0-1,0-1 0,0 1 1,0 0-1,0 1 1,0-1-1,0 0 0,0 0 1,0 0-1,0 1 0,0-1 1,0 0-1,0 1 0,0-1 1,0 1-1,1 0 0,12 27 918,-13-25-860,0 0 1,0 0 0,1 0-1,-1 0 1,1 0 0,-1 0-1,1 0 1,0-1 0,0 1-1,4 4 1,-3-5-11,0 0-1,0-1 1,0 1 0,0 0-1,0-1 1,1 1-1,-1-1 1,0 0 0,1 0-1,-1-1 1,1 1 0,-1-1-1,1 0 1,0 1 0,-1-2-1,1 1 1,-1 0-1,1-1 1,6-1 0,1-2-84,1-1 0,0 0 1,-1-1-1,14-9 0,30-13-2315,-55 28 2325,1 0-1,-1 0 0,0 0 0,0 0 0,1-1 1,-1 1-1,0 0 0,1 0 0,-1 0 1,0 0-1,0 0 0,1 0 0,-1 0 1,0 0-1,1 0 0,-1 0 0,0 1 1,1-1-1,-1 0 0,0 0 0,0 0 0,1 0 1,-1 0-1,0 0 0,0 1 0,1-1 1,-1 0-1,0 0 0,0 0 0,1 1 1,-1-1-1,0 0 0,0 0 0,0 1 1,0-1-1,1 0 0,-1 0 0,0 1 0,0-1 1,0 18-7,-12 24 861,10-36-736,-6 33 525,1-1 0,1 1 0,3 0-1,1 47 1,2-47-158,-1 0 0,-3 0 0,-1 0 0,-10 41 0,14-78-440,1 1 0,-1-1-1,1 0 1,-1 0-1,0 0 1,0 0-1,0-1 1,0 1-1,0 0 1,0 0-1,0 0 1,0-1-1,-1 1 1,1-1 0,-1 1-1,1-1 1,-1 1-1,0-1 1,0 0-1,1 0 1,-1 0-1,0 0 1,0 0-1,0 0 1,-2 0-1,2-1-11,0 0 0,0-1-1,0 1 1,1-1 0,-1 1-1,0-1 1,1 0 0,-1 1-1,0-1 1,1 0 0,-1 0-1,1 0 1,-1-1 0,1 1-1,-1 0 1,1 0 0,0-1-1,0 1 1,0-1 0,0 1-1,0-1 1,0 1 0,0-1-1,0 0 1,1 1 0,-1-1-1,0 0 1,1-2 0,-5-13-317,0 1 1,2-1-1,0 0 1,1-1-1,0 1 1,2 0-1,0 0 0,1-1 1,3-17-1,2 5-106,0 0-1,2 0 0,1 0 1,16-34-1,16-18 244,70-104-1,-35 62-92,-64 101 207,-2 4 1492,-12 37-419,-29 142-668,28-137-25,1 1 0,1-1 0,1 1-1,6 45 1,9-25-11,-15-42-317,0-1 0,1 0 1,-1 0-1,0 0 1,1 0-1,-1 0 0,1 0 1,0 0-1,-1 0 0,1 0 1,0 0-1,-1 0 1,1 0-1,0 0 0,0-1 1,0 1-1,0 0 0,0-1 1,0 1-1,0 0 1,0-1-1,0 1 0,0-1 1,0 0-1,0 1 1,0-1-1,1 0 0,-1 0 1,0 0-1,0 1 0,0-1 1,0 0-1,1-1 1,-1 1-1,1 0 0,0-1-218,-1-1 0,0 1 0,0 0 0,0-1 0,0 1 0,0-1 0,-1 1 0,1-1 0,0 1-1,-1-1 1,1 0 0,-1 1 0,1-1 0,-1 0 0,0 1 0,0-1 0,1 0 0,-1 0 0,-1 1 0,1-1-1,0 0 1,0 1 0,-1-4 0,-12-39-6424,-1 21 2603,-5-1-245</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0:20.824"/>
    </inkml:context>
    <inkml:brush xml:id="br0">
      <inkml:brushProperty name="width" value="0.025" units="cm"/>
      <inkml:brushProperty name="height" value="0.025" units="cm"/>
    </inkml:brush>
  </inkml:definitions>
  <inkml:trace contextRef="#ctx0" brushRef="#br0">40 102 6662,'0'0'10795,"-39"-45"-9194,48 38-768,10 0-417,6 2-224,3-2-160,2-2-32,4 0-960,-6-4-5126</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0:21.405"/>
    </inkml:context>
    <inkml:brush xml:id="br0">
      <inkml:brushProperty name="width" value="0.025" units="cm"/>
      <inkml:brushProperty name="height" value="0.025" units="cm"/>
    </inkml:brush>
  </inkml:definitions>
  <inkml:trace contextRef="#ctx0" brushRef="#br0">32 3 6438,'0'0'13939,"-3"9"-12765,2-5-1071,-6 21 756,0 0 0,2 1 0,-4 41 0,9-66-854,0-1-1,1 1 0,-1-1 0,0 0 0,0 1 0,1-1 1,-1 0-1,0 1 0,1-1 0,-1 0 0,0 0 0,1 1 0,-1-1 1,0 0-1,1 0 0,-1 0 0,0 1 0,1-1 0,-1 0 1,1 0-1,-1 0 0,1 0 0,-1 0 0,0 0 0,1 0 1,-1 0-1,1 0 0,-1 0 0,1 0 0,-1 0 0,0 0 1,1 0-1,-1 0 0,1 0 0,-1-1 0,1 1 0,18-6 125,-4-3-387,0-1-1,0 0 1,-1-1-1,-1-1 1,24-26-1,35-28-661,-72 66 920,0 0 0,0 0 1,0-1-1,0 1 0,0 0 1,1 0-1,-1 0 1,0 0-1,0 0 0,0 0 1,0 0-1,0 0 0,1 0 1,-1 0-1,0 0 0,0-1 1,0 1-1,0 0 0,1 0 1,-1 0-1,0 0 1,0 0-1,0 0 0,1 0 1,-1 1-1,0-1 0,0 0 1,0 0-1,0 0 0,1 0 1,-1 0-1,0 0 0,0 0 1,0 0-1,0 0 1,0 0-1,1 0 0,-1 1 1,0-1-1,0 0 0,0 0 1,0 0-1,0 0 0,0 0 1,0 1-1,0-1 0,1 0 1,-1 0-1,2 14 55,-5 20 178,3-31-175,-4 19 246,3-16-202,0 0 0,0 0 0,0 1 0,1-1 0,0 0 1,0 1-1,1 5 0,0-11-81,0 0 1,-1 0 0,1-1 0,0 1-1,-1 0 1,1 0 0,0-1-1,0 1 1,0-1 0,0 1 0,-1-1-1,1 1 1,0-1 0,0 1-1,0-1 1,0 0 0,0 0 0,0 1-1,0-1 1,0 0 0,0 0-1,0 0 1,0 0 0,0 0 0,0 0-1,0-1 1,0 1 0,0 0 0,0 0-1,0-1 1,0 1 0,2-1-1,32-13 250,-26 7-260,0 0 0,-1 0-1,1-1 1,-1 0 0,-1 0-1,0-1 1,0 0 0,0 0-1,-1-1 1,-1 1 0,6-13-1,-18 51 215,-4 50-1,10-77-330,1-1 1,0 0-1,0 1 1,0-1 0,0 0-1,0 1 1,0-1-1,0 0 1,0 0-1,0 1 1,1-1-1,-1 0 1,1 1-1,-1-1 1,1 0-1,0 2 1,0-3-139,-1 0-1,1 0 1,0 0 0,-1 0-1,1 0 1,-1 0 0,1 0 0,0-1-1,-1 1 1,1 0 0,-1 0-1,1 0 1,-1-1 0,1 1 0,-1 0-1,1-1 1,-1 1 0,1-1-1,-1 1 1,1 0 0,-1-1 0,0 1-1,1-1 1,-1 1 0,0-1-1,1 1 1,-1-1 0,0 1 0,0-1-1,1 1 1,-1-1 0,0 0-1,0 1 1,0-1 0,0 1 0,0-2-1,8-15-7890</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0:21.784"/>
    </inkml:context>
    <inkml:brush xml:id="br0">
      <inkml:brushProperty name="width" value="0.025" units="cm"/>
      <inkml:brushProperty name="height" value="0.025" units="cm"/>
    </inkml:brush>
  </inkml:definitions>
  <inkml:trace contextRef="#ctx0" brushRef="#br0">0 1 14798,'0'0'5381</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0:22.288"/>
    </inkml:context>
    <inkml:brush xml:id="br0">
      <inkml:brushProperty name="width" value="0.025" units="cm"/>
      <inkml:brushProperty name="height" value="0.025" units="cm"/>
    </inkml:brush>
  </inkml:definitions>
  <inkml:trace contextRef="#ctx0" brushRef="#br0">123 242 12940,'-8'5'2995,"-9"6"-1346,0 1 0,-21 18 1,35-28-1477,-1 1 0,1 0 1,0-1-1,0 1 0,0 1 1,1-1-1,-1 0 0,1 1 0,-1-1 1,1 1-1,0-1 0,0 1 1,1 0-1,-1 0 0,1 0 1,0 0-1,0 0 0,0 0 0,1 1 1,-1-1-1,1 7 0,1-10-167,0 0 0,0 0 0,0-1 0,0 1 0,0 0 0,1 0 0,-1-1 0,0 1 0,0 0 0,0-1 0,1 1 0,-1-1 0,0 0-1,0 1 1,1-1 0,-1 0 0,0 0 0,1 0 0,-1 0 0,0 0 0,1 0 0,-1 0 0,0 0 0,1-1 0,1 0 0,37-7 176,-29 2-396,1 0 1,-1 0 0,0-1-1,-1-1 1,0 0 0,0 0-1,0-1 1,-1 0 0,-1-1-1,0 0 1,0 0 0,8-15-1,-8 12 162,-1 0-1,0-1 0,-1 0 1,-1 0-1,0 0 0,-1 0 1,0-1-1,-1 0 1,-1 0-1,0-19 0,-15 47 1190,3 4-927,2 2-1,0-1 0,1 1 1,1 0-1,0 0 1,2 1-1,0 0 0,-2 39 1,6-56-204,0 0 1,-1 0-1,1-1 1,1 1-1,-1 0 1,0 0-1,1 0 1,-1 0-1,1 0 1,0-1-1,0 1 1,0 0-1,0-1 1,1 1-1,-1-1 1,1 1-1,-1-1 1,1 1-1,2 1 1,-1-2 4,0 0 0,0-1 0,1 1-1,-1-1 1,0 0 0,1 0 0,-1 0 0,1 0 0,-1-1 0,1 1 0,-1-1-1,1 0 1,-1 0 0,1 0 0,5-2 0,1 1 5,-1-2 0,0 1-1,0-1 1,-1-1 0,1 0 0,-1 0 0,1 0 0,-1-1-1,-1 0 1,1-1 0,-1 0 0,0 0 0,8-9 0,5-6-78,-1-2 1,32-47-1,3-23-241,-49 83 279,0 0 0,-1 0 0,0-1 0,-1 1-1,0-1 1,-1 1 0,2-21 0,-18 45 536,-1 12-421,1 0-1,1 0 0,1 1 1,1 1-1,1 0 0,-7 38 1,14-51-68,0 0 0,1 0 0,1 0 0,0 1 0,1-1 0,0 0 0,2 1 0,0-1 0,0 0 1,1 0-1,1 0 0,1 0 0,11 24 0,-16-38-23,0-1 1,0 1 0,0-1-1,0 0 1,0 1-1,1-1 1,-1 1-1,0-1 1,0 0-1,0 1 1,1-1-1,-1 0 1,0 1-1,0-1 1,1 0-1,-1 1 1,0-1-1,1 0 1,-1 1-1,0-1 1,1 0 0,-1 0-1,0 0 1,1 1-1,-1-1 1,1 0-1,-1 0 1,1 0-1,-1 0 1,0 0-1,1 0 1,0 0-1,4-14-292,-3-29-827,-2 39 895,-1-9-204,0-1 0,-1 0 0,-1 1 0,0 0-1,0-1 1,-1 1 0,-8-16 0,7 19 623,0-1 1,0 1-1,-2 0 1,1 0 0,-1 1-1,0 0 1,-1 0-1,-16-14 1,24 23-183,0 0 1,0 0-1,0 0 1,0 0-1,0 0 1,1 0-1,-1 0 1,0 0-1,0 0 1,0 0-1,0 0 1,0 0-1,0 0 1,0 0-1,0 0 1,0-1-1,0 1 0,0 0 1,1 0-1,-1 0 1,0 0-1,0 0 1,0 0-1,0 0 1,0 0-1,0 0 1,0 0-1,0 0 1,0 0-1,0 0 1,0-1-1,0 1 1,0 0-1,0 0 1,0 0-1,0 0 1,0 0-1,0 0 1,0 0-1,0 0 1,0 0-1,0 0 0,0-1 1,0 1-1,0 0 1,0 0-1,0 0 1,0 0-1,0 0 1,0 0-1,0 0 1,0 0-1,0 0 1,0 0-1,0 0 1,0-1-1,0 1 1,0 0-1,-1 0 1,1 0-1,0 0 1,0 0-1,0 0 1,0 0-1,0 0 1,0 0-1,15 0 217,38 6-1530,-1 0-2131,-9-5-1593,0-1-2519</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7:41.671"/>
    </inkml:context>
    <inkml:brush xml:id="br0">
      <inkml:brushProperty name="width" value="0.025" units="cm"/>
      <inkml:brushProperty name="height" value="0.025" units="cm"/>
    </inkml:brush>
  </inkml:definitions>
  <inkml:trace contextRef="#ctx0" brushRef="#br0">95 208 17104,'0'0'8403,"-9"3"-7581,4-2-743,1 0 0,-1 1 1,1 0-1,0 0 0,0 0 0,0 1 0,0-1 1,0 1-1,0 0 0,1 0 0,-1 0 1,1 1-1,0-1 0,0 1 0,0 0 0,0 0 1,1 0-1,-1 0 0,1 0 0,0 0 1,1 1-1,-1-1 0,1 1 0,-2 8 0,2-9-46,-1 0 0,1 1 0,1-1 0,-1 1 0,1-1-1,-1 0 1,1 1 0,1-1 0,-1 1 0,0-1 0,1 1-1,0-1 1,3 7 0,-3-9-25,1 0 0,0 0-1,-1 0 1,1 0 0,0 0 0,1-1-1,-1 1 1,0-1 0,0 1 0,1-1-1,-1 0 1,0 0 0,1 0 0,-1 0 0,1-1-1,0 1 1,-1-1 0,1 1 0,-1-1-1,1 0 1,0 0 0,-1 0 0,5-1-1,3 0-17,1 0 0,-1-1 1,0 0-1,0-1 0,0 0 0,0 0 0,0-1 0,-1 0 0,1-1 0,14-10 0,4-5-69,50-44 0,-78 63 82,0 1 0,1-1-1,-1 1 1,1 0-1,-1-1 1,0 1-1,1-1 1,-1 1 0,1 0-1,-1 0 1,0-1-1,1 1 1,-1 0-1,1 0 1,-1-1-1,1 1 1,-1 0 0,1 0-1,0 0 1,-1 0-1,1 0 1,-1 0-1,1 0 1,-1 0-1,1 0 1,-1 0 0,1 0-1,-1 0 1,1 0-1,-1 0 1,1 0-1,-1 1 1,2-1-1,5 21 207,-9 48 253,0-44-365,2-25-94,0 1 0,0-1 1,0 1-1,0-1 1,0 0-1,0 1 0,0-1 1,0 0-1,0 1 1,0-1-1,0 1 1,1-1-1,-1 0 0,0 1 1,0-1-1,0 0 1,1 1-1,-1-1 0,0 0 1,0 0-1,1 1 1,-1-1-1,0 0 0,1 0 1,-1 1-1,0-1 1,1 0-1,-1 0 0,0 0 1,1 1-1,-1-1 1,0 0-1,1 0 0,-1 0 1,0 0-1,1 0 1,-1 0-1,1 0 1,-1 0-1,0 0 0,1 0 1,-1 0-1,1 0 1,-1 0-1,0 0 0,1 0 1,-1 0-1,0-1 1,1 1-1,-1 0 0,0 0 1,1 0-1,-1-1 1,0 1-1,1 0 0,-1 0 1,0-1-1,0 1 1,1 0-1,-1 0 1,0-1-1,0 1 0,1 0 1,-1-1-1,20-21 224,-14 7-231,-1-1 1,0 1-1,-1-1 0,-1 1 0,-1-1 0,0 0 1,-1 0-1,-1 0 0,0 0 0,-1 0 1,-1 0-1,-1 0 0,0 0 0,-1 1 1,0-1-1,-13-28 0,64 43-33,-13 0-321,1-1 1,43-9 0,20-15-6050,-41 6-1558</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0:22.649"/>
    </inkml:context>
    <inkml:brush xml:id="br0">
      <inkml:brushProperty name="width" value="0.025" units="cm"/>
      <inkml:brushProperty name="height" value="0.025" units="cm"/>
    </inkml:brush>
  </inkml:definitions>
  <inkml:trace contextRef="#ctx0" brushRef="#br0">66 0 13164,'0'0'9449,"46"34"-9833,-22-39-2531,-3-5-4644</inkml:trace>
  <inkml:trace contextRef="#ctx0" brushRef="#br0" timeOffset="1">1 157 14798,'0'0'7976,"87"8"-7848,-43-25-128,4-1-1153,0-4-1442,-6-1-2530,-3 0-1601</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0:22.982"/>
    </inkml:context>
    <inkml:brush xml:id="br0">
      <inkml:brushProperty name="width" value="0.025" units="cm"/>
      <inkml:brushProperty name="height" value="0.025" units="cm"/>
    </inkml:brush>
  </inkml:definitions>
  <inkml:trace contextRef="#ctx0" brushRef="#br0">0 29 9001,'0'0'3016,"9"-3"-2045,8-3-540,1 1 0,0 0 0,19-1 0,-26 4 66,-1 1 0,1 0 0,-1 1 0,1 0 0,0 1 1,-1 0-1,1 0 0,10 4 0,-19-4-346,1 0 1,-1 1-1,0-1 0,0 1 0,1-1 0,-1 1 0,-1 0 1,1 0-1,0 0 0,0 0 0,-1 0 0,1 0 0,-1 0 1,0 1-1,1-1 0,-1 0 0,0 1 0,0-1 0,-1 1 1,1 0-1,0-1 0,-1 1 0,0-1 0,1 1 1,-1 0-1,0-1 0,-1 1 0,1 0 0,0-1 0,-2 4 1,1 6 277,-2-1 0,1 0-1,-2 0 1,1 0 0,-10 18 0,-4 3 61,-2-1-1,-30 40 1,37-57-993,0 0-1,0-1 1,-24 19 0,7-15-5999,3-11-8029</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1:03.194"/>
    </inkml:context>
    <inkml:brush xml:id="br0">
      <inkml:brushProperty name="width" value="0.025" units="cm"/>
      <inkml:brushProperty name="height" value="0.025" units="cm"/>
    </inkml:brush>
  </inkml:definitions>
  <inkml:trace contextRef="#ctx0" brushRef="#br0">19 91 6662,'0'0'10741,"6"-8"-8920,2 0-1434,0 1 0,0 0 0,0 0 0,1 1 1,0 0-1,1 1 0,-1 0 0,1 0 1,0 1-1,0 0 0,0 1 0,15-4 1,-13 5-268,-1-1 1,1 2-1,-1-1 1,1 2-1,0-1 1,11 2-1,-21 0-109,-1-1-1,0 0 1,0 1 0,0-1-1,0 0 1,0 1 0,0 0 0,0-1-1,0 1 1,0 0 0,0-1-1,0 1 1,0 0 0,0 0-1,0 0 1,0-1 0,-1 1-1,1 0 1,0 0 0,-1 0-1,1 1 1,-1-1 0,1 0-1,-1 0 1,0 0 0,1 0-1,-1 0 1,0 1 0,0-1-1,0 0 1,0 0 0,0 0-1,0 1 1,0-1 0,0 0-1,0 0 1,0 0 0,-1 0 0,1 1-1,-1 0 1,-1 5 75,0-1 0,0 0 0,-1-1 1,1 1-1,-1 0 0,-5 7 0,-103 114 702,75-89-352,-48 63 0,82-99-392,0 1 0,0 0 0,0 0 0,0 0 0,1 1 0,-1-1 0,1 0 0,0 1 0,0-1 0,0 0 0,0 1 0,1-1 0,-1 1 0,1 0 0,0-1-1,0 1 1,0 3 0,1-5-28,0 0 0,0 0-1,0 0 1,0 0-1,1 0 1,-1-1-1,0 1 1,1 0 0,0-1-1,-1 1 1,1-1-1,0 1 1,-1-1 0,1 0-1,0 0 1,0 0-1,0 0 1,0 0-1,0 0 1,0 0 0,1-1-1,-1 1 1,0-1-1,0 1 1,0-1 0,4 0-1,16 2-47,0 0 0,0-1 0,0-2 0,31-3 0,14-15-3602,-56 15 1544,-1-1 0,0 0 1,-1-1-1,13-9 0,3-6-6179</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1:03.542"/>
    </inkml:context>
    <inkml:brush xml:id="br0">
      <inkml:brushProperty name="width" value="0.025" units="cm"/>
      <inkml:brushProperty name="height" value="0.025" units="cm"/>
    </inkml:brush>
  </inkml:definitions>
  <inkml:trace contextRef="#ctx0" brushRef="#br0">58 0 15663,'0'0'8168,"-5"11"-6615,5-10-1548,-8 12 370,1 1-1,0 1 1,1-1 0,0 1-1,2 0 1,0 1 0,0-1 0,2 1-1,0-1 1,0 21 0,2-34-392,1 0 0,0 0 0,0 0 0,0 0-1,0 0 1,1-1 0,-1 1 0,0-1 0,1 1 0,-1-1 0,1 1 0,0-1 0,-1 0 0,1 0 0,0 0 0,0 0 0,0 0 0,-1 0 0,1 0 0,0-1 0,0 1 0,0-1 0,0 1 0,1-1 0,-1 0 0,0 0 0,0 0 0,0 0 0,0 0 0,3 0 0,2 0-869,1 0 1,-1-1-1,1 0 1,-1 0-1,1 0 0,-1-1 1,11-4-1,6-10-5226,-3-4-2403</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1:03.893"/>
    </inkml:context>
    <inkml:brush xml:id="br0">
      <inkml:brushProperty name="width" value="0.025" units="cm"/>
      <inkml:brushProperty name="height" value="0.025" units="cm"/>
    </inkml:brush>
  </inkml:definitions>
  <inkml:trace contextRef="#ctx0" brushRef="#br0">105 1 11339,'0'0'4356,"-34"52"-993,17-17-1121,1 3 32,-2 2-64,6 0-576,5-3-833,7-8-705,0-2-64,8-12-449,17-11-1985,-2-4-1666,2-13-5156</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1:05.433"/>
    </inkml:context>
    <inkml:brush xml:id="br0">
      <inkml:brushProperty name="width" value="0.025" units="cm"/>
      <inkml:brushProperty name="height" value="0.025" units="cm"/>
    </inkml:brush>
  </inkml:definitions>
  <inkml:trace contextRef="#ctx0" brushRef="#br0">1 4 13901,'0'0'8990,"13"0"-8072,91-3 95,131 3-761,-227 0-258,-1 1-1,1 1 1,-1 0-1,1 0 0,-1 0 1,0 1-1,11 5 1,-16-7 7,0-1 0,-1 1 0,0 0 0,1 0 0,-1 0 0,0 0 0,1 0 0,-1 0 0,0 1 0,0-1 0,0 0 0,0 1 0,0-1 0,0 0 0,0 1 0,-1-1 0,1 1 0,0-1 0,-1 1 0,1 0 0,-1-1 0,0 1 0,1-1 0,-1 1 0,0 0 0,0-1 0,0 1 0,0 0 0,-1-1 0,1 1 0,0 0 0,-1-1 0,1 1 0,-1-1 0,1 1 0,-1 0 0,0-1 0,1 0 0,-1 1 0,0-1 0,-2 3 0,-9 9 256,-1 0 1,0-1 0,-1-1 0,0 0-1,0-1 1,-1 0 0,-26 11-1,7-2 223,-41 21 465,46-26-569,-54 37 0,122-59-3888,-9-8-481,6-2-3006</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1:07.180"/>
    </inkml:context>
    <inkml:brush xml:id="br0">
      <inkml:brushProperty name="width" value="0.025" units="cm"/>
      <inkml:brushProperty name="height" value="0.025" units="cm"/>
    </inkml:brush>
  </inkml:definitions>
  <inkml:trace contextRef="#ctx0" brushRef="#br0">18 118 10634,'0'0'4682,"1"-10"-2584,-1 6-1930,0 0 0,1 0 0,-1 0 0,1-1 0,0 1 0,0 0 0,1 0 0,-1 0 0,1 1-1,0-1 1,0 0 0,1 0 0,-1 1 0,1 0 0,-1-1 0,1 1 0,0 0 0,0 0 0,0 0 0,1 1 0,-1-1 0,1 1 0,-1 0 0,1 0 0,0 0 0,0 0 0,8-1 0,48-10 218,-58 12-378,0 1 0,-1-1 0,1 1 0,0 0 1,-1 0-1,1 0 0,0 0 0,0 0 0,-1 0 0,1 0 0,0 0 0,0 1 0,-1-1 1,1 1-1,-1-1 0,1 1 0,0 0 0,-1 0 0,1-1 0,-1 1 0,1 0 1,-1 0-1,0 1 0,1-1 0,-1 0 0,0 0 0,0 1 0,0-1 0,0 0 1,0 1-1,1 1 0,-2 3 65,1 0 0,-1-1 0,-1 1 0,1 0 1,-1 0-1,0-1 0,0 1 0,-1-1 0,0 1 0,1-1 0,-2 0 0,1 1 1,-1-1-1,0 0 0,0 0 0,-5 5 0,-9 12 329,-2-1 0,-24 22 0,12-12 90,23-22-374,-31 37 411,37-43-505,0-1-1,1 1 0,-1 0 0,1-1 0,0 1 0,0 0 1,0 0-1,0 0 0,0 0 0,1 0 0,0 0 0,-1 0 1,1 0-1,0 0 0,0 0 0,1 6 0,0-7-15,1 0-1,-1 0 1,0 0 0,0 0-1,1 0 1,-1-1-1,1 1 1,-1-1 0,1 1-1,0-1 1,0 1-1,0-1 1,0 0-1,-1 0 1,2 0 0,-1 0-1,0 0 1,0 0-1,0-1 1,0 1 0,4 0-1,52 7-84,-56-8 57,75 4-2169,2-8-3753,-23-9-1660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1:07.541"/>
    </inkml:context>
    <inkml:brush xml:id="br0">
      <inkml:brushProperty name="width" value="0.025" units="cm"/>
      <inkml:brushProperty name="height" value="0.025" units="cm"/>
    </inkml:brush>
  </inkml:definitions>
  <inkml:trace contextRef="#ctx0" brushRef="#br0">175 7 15759,'-9'-2'1815,"-3"0"-958,1 1 0,-1 0 1,0 0-1,0 1 0,0 1 0,-24 4 0,33-5-780,0 1 0,0 0 0,0 0-1,1 0 1,-1 0 0,0 0 0,0 1-1,1-1 1,-1 1 0,1-1 0,-1 1-1,1 0 1,0 0 0,0 0 0,0 1-1,0-1 1,0 0 0,0 1 0,0-1 0,1 1-1,-1 0 1,1-1 0,0 1 0,0 0-1,0 0 1,0 0 0,1 0 0,-1 0-1,1 0 1,-1 0 0,1 0 0,0 0-1,0 0 1,1 0 0,-1 0 0,2 4-1,-1-4-49,0 0-1,0 0 1,1 0-1,-1 0 0,1 0 1,0-1-1,0 1 1,0 0-1,0-1 0,0 0 1,0 1-1,1-1 0,-1 0 1,1 0-1,0 0 1,0-1-1,-1 1 0,1-1 1,0 1-1,0-1 1,0 0-1,1 0 0,-1 0 1,0-1-1,6 1 1,12 3 120,-1-2 1,37 0 0,-53-2-130,24 1 41,48-1 21,-71 0-63,0-1-1,0 0 1,0 0 0,0 0 0,0-1 0,0 1 0,0-1 0,-1 0 0,1-1 0,-1 1 0,8-6 0,-11 7-8,0 0 1,0 0 0,0 0-1,0 0 1,0 0-1,0 0 1,0 0 0,-1 0-1,1 0 1,-1 0-1,1 0 1,-1 0 0,1 0-1,-1-1 1,1 1 0,-1 0-1,0 0 1,0-1-1,0 1 1,1 0 0,-1 0-1,0-1 1,-1 1-1,1-3 1,-1 2-2,0-1-1,0 1 1,-1-1 0,1 1-1,-1-1 1,1 1 0,-1 0-1,0 0 1,1 0 0,-5-4-1,-2 0-178,-1-1-1,1 1 0,-1 1 1,-18-9-1,-18-2-2742,14 8-2756,6 4-2834</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1:08.767"/>
    </inkml:context>
    <inkml:brush xml:id="br0">
      <inkml:brushProperty name="width" value="0.025" units="cm"/>
      <inkml:brushProperty name="height" value="0.025" units="cm"/>
    </inkml:brush>
  </inkml:definitions>
  <inkml:trace contextRef="#ctx0" brushRef="#br0">8 0 12204,'-6'5'2882,"5"2"-1184,1-4-705,19 0-96,18 0 448,11 0 321,18-3-577,8 0-737,2 0-288,-2-6 0,-6 1 0,-14 1-416,-13 3-417,-9 0-288,-16 1-448,-11 0-1186,-8 0-1793,-22 2 704</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1:09.115"/>
    </inkml:context>
    <inkml:brush xml:id="br0">
      <inkml:brushProperty name="width" value="0.025" units="cm"/>
      <inkml:brushProperty name="height" value="0.025" units="cm"/>
    </inkml:brush>
  </inkml:definitions>
  <inkml:trace contextRef="#ctx0" brushRef="#br0">75 1 4036,'0'0'6726,"-57"17"-4356,45-10-256,6-1-320,6 1-641,20-2 321,13-1 127,17 0-608,12-1-416,5-3-385,9 2-96,-7 0-128,-1 0-673,-8-1-896,-11 0-1154,-10-1-1537,-16-1-1666</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7:42.028"/>
    </inkml:context>
    <inkml:brush xml:id="br0">
      <inkml:brushProperty name="width" value="0.025" units="cm"/>
      <inkml:brushProperty name="height" value="0.025" units="cm"/>
    </inkml:brush>
  </inkml:definitions>
  <inkml:trace contextRef="#ctx0" brushRef="#br0">212 1249 12876,'-18'14'788,"-160"130"8706,163-124-7742,15-20-1716,0 0 0,0 0 0,0 1 0,0-1 0,0 0 0,0 1 0,0-1 0,0 0 0,0 0 0,1 1 0,-1-1 0,0 0 0,0 0 0,0 0 0,0 1 0,1-1 0,-1 0 0,0 0 0,0 0 0,0 1 0,1-1 0,-1 0 0,0 0 0,0 0 0,1 0 0,-1 0 0,0 0 0,0 1 0,1-1 0,-1 0 0,0 0 0,0 0 0,1 0 0,-1 0 0,0 0 0,1 0 0,-1 0 0,0 0 0,0 0 0,1 0 0,-1-1 0,49-11 1024,295-159 1325,-214 101-2138,646-341 32,-16-34-179,-464 262-921,-195 126-2639,2 1-4399,-54 30-2967</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1:09.459"/>
    </inkml:context>
    <inkml:brush xml:id="br0">
      <inkml:brushProperty name="width" value="0.025" units="cm"/>
      <inkml:brushProperty name="height" value="0.025" units="cm"/>
    </inkml:brush>
  </inkml:definitions>
  <inkml:trace contextRef="#ctx0" brushRef="#br0">135 1 3716,'0'0'12641,"9"0"-11803,9 1-483,-1 1 0,0 1 1,0 1-1,-1 0 0,1 1 0,-1 1 0,0 0 1,0 2-1,-1-1 0,0 2 0,0 0 0,15 13 1,-27-20-336,-1 1 1,1 0 0,-1 0 0,1 0 0,-1 0 0,0 1-1,0-1 1,0 0 0,-1 1 0,1-1 0,-1 1 0,0 0-1,0 0 1,0-1 0,0 1 0,-1 0 0,0 0 0,1 4 0,-2-2 35,0 0 1,0 1 0,-1-1 0,0 0 0,0 0 0,0 0 0,-1 0 0,1-1 0,-2 1 0,-3 5 0,-9 11 78,-1-2-1,-1 0 1,-1-1 0,-23 18 0,35-31-166,-119 99-148,38-41-4484,49-38-2442</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1:15.043"/>
    </inkml:context>
    <inkml:brush xml:id="br0">
      <inkml:brushProperty name="width" value="0.025" units="cm"/>
      <inkml:brushProperty name="height" value="0.025" units="cm"/>
    </inkml:brush>
  </inkml:definitions>
  <inkml:trace contextRef="#ctx0" brushRef="#br0">115 1 4676,'0'0'18279,"3"11"-16533,-1-3-1522,0 0 1,-1 0-1,-1 0 1,1 0 0,-1 0-1,0 0 1,-1 0-1,0 0 1,0-1 0,-1 1-1,0 0 1,0 0-1,-6 13 1,-1-3 152,5-10-275,0 0 0,1 0 1,0 1-1,0-1 1,0 1-1,1-1 0,-1 16 1,3-23-104,1-1 0,0 1 0,-1 0 0,1-1 1,0 1-1,-1 0 0,1-1 0,0 1 0,0-1 0,0 1 1,0-1-1,-1 1 0,1-1 0,0 0 0,0 1 0,0-1 1,0 0-1,0 0 0,0 0 0,0 0 0,0 0 1,2 0-1,33 3 96,-26-3-107,1 2-69,0-1 1,1 2 0,-1-1-1,0 1 1,-1 1 0,1 0-1,-1 1 1,17 9-1,-24-12 84,1 0 1,-1 1-1,0-1 0,0 1 0,0 0 0,0-1 0,-1 1 0,1 0 0,-1 1 0,0-1 0,0 0 0,0 1 0,0-1 0,0 1 0,-1 0 0,0 0 0,0-1 0,0 1 0,0 0 0,0 0 0,-1 0 0,0 0 0,0 0 0,0 0 0,0 0 0,0 0 1,-1 0-1,-1 4 0,0-4 86,1-1 0,-1 1 0,0-1 0,-1 0 0,1 0 0,0 0 1,-1 0-1,0 0 0,0-1 0,0 1 0,0-1 0,0 0 0,0 0 1,0 0-1,-1 0 0,1 0 0,-1-1 0,0 0 0,1 1 0,-5-1 1,-6 4 294,-1-2 1,1 0 0,-29 2 0,35-5-325,1 0 1,-1 0-1,1 0 1,-1-1-1,1 0 1,-1-1-1,1 0 1,0 0-1,0-1 1,-1 1-1,-7-6 1,11 6-107,1-1-1,-1 1 1,1-1 0,0 0-1,0 0 1,0-1 0,0 1 0,0 0-1,1-1 1,-1 0 0,1 0 0,0 1-1,0-1 1,1-1 0,-1 1 0,1 0-1,0 0 1,0 0 0,0-1 0,0-7-1,1 10-142,0-1 1,0 1-1,0-1 0,0 1 0,1-1 1,0 1-1,-1-1 0,1 1 0,0 0 0,0-1 1,0 1-1,0 0 0,0 0 0,1 0 0,-1 0 1,1 0-1,-1 0 0,1 0 0,0 0 0,0 1 1,0-1-1,0 0 0,0 1 0,0 0 0,0 0 1,0-1-1,1 1 0,2-1 0,7-2-1992,2-1-1,-1 2 1,27-5-1,-27 6-118,28-4-5659</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1:15.402"/>
    </inkml:context>
    <inkml:brush xml:id="br0">
      <inkml:brushProperty name="width" value="0.025" units="cm"/>
      <inkml:brushProperty name="height" value="0.025" units="cm"/>
    </inkml:brush>
  </inkml:definitions>
  <inkml:trace contextRef="#ctx0" brushRef="#br0">73 121 17168,'0'0'6732,"9"-3"-4874,3-1-1634,0-2 1,0 1 0,0-1 0,-1-1-1,0 0 1,0 0 0,0-1 0,-1-1-1,15-16 1,-24 25-213,-1-1 0,1 0 0,0 1 0,-1-1 0,1 0 0,0 0 0,-1 0 0,1 1 0,-1-1 0,1 0 0,-1 0 0,0 0 0,1 0 0,-1 0 0,0 0 0,0 0 0,1 0 0,-1 0 0,0 0 0,0 0 0,0 0 0,0 0 0,0 0 0,-1 0 0,1 0 0,-1-2 0,0 2-7,0 0 1,0 1 0,0-1 0,0 0-1,0 1 1,0-1 0,0 1 0,0-1-1,0 1 1,-1-1 0,1 1 0,0 0-1,0 0 1,-1-1 0,1 1 0,0 0-1,-3 0 1,-3 0 19,-1 1 0,0 0 0,1 0 0,-1 0 0,-12 5 0,9-1 61,1 1 1,0-1-1,0 2 1,1-1 0,0 1-1,0 1 1,0 0-1,-9 10 1,14-13-61,0 0 1,0 0-1,1 1 0,-1-1 1,1 1-1,0 0 1,0 0-1,1 0 0,0 0 1,0 0-1,0 0 1,1 1-1,0-1 0,0 0 1,1 1-1,0 7 1,0-13-28,0 0 1,1 1-1,-1-1 1,0 0-1,1 0 1,-1 0-1,1 0 1,-1 1 0,1-1-1,0 0 1,0 0-1,-1 0 1,1 0-1,0 0 1,0-1-1,0 1 1,0 0 0,0 0-1,0 0 1,0-1-1,0 1 1,0-1-1,2 2 1,39 6-103,-26-8-323,1-1-1,30-4 0,-35 3-516,0-1 0,0-1 0,0 0 0,18-9-1,-19 7-1349,0 0 0,-1-1 1,0 0-1,16-15 0,0-4-5875</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1:16.520"/>
    </inkml:context>
    <inkml:brush xml:id="br0">
      <inkml:brushProperty name="width" value="0.025" units="cm"/>
      <inkml:brushProperty name="height" value="0.025" units="cm"/>
    </inkml:brush>
  </inkml:definitions>
  <inkml:trace contextRef="#ctx0" brushRef="#br0">69 0 5990,'0'0'17835,"-6"12"-16164,1-3-1444,-37 77 2433,39-80-2530,1 0 1,-1 1-1,1-1 0,1 1 0,-1 0 1,1-1-1,0 1 0,1 0 0,0 0 1,0 0-1,0-1 0,3 13 0,-3-18-126,1 1-1,0-1 0,0 1 0,0-1 1,0 0-1,1 1 0,-1-1 0,0 0 1,0 0-1,1 0 0,-1 0 0,1 0 0,-1 0 1,1-1-1,-1 1 0,1 0 0,-1-1 1,1 1-1,0-1 0,-1 0 0,3 1 1,43 3-529,-33-3-57,-11-1 486,0 0 0,0 0 0,-1 0 0,1 0 0,0 1 0,0 0 1,0-1-1,0 1 0,-1 0 0,1 0 0,0 1 0,-1-1 0,1 0 0,-1 1 0,0 0 0,1-1 1,-1 1-1,0 0 0,0 0 0,0 1 0,0-1 0,0 0 0,-1 0 0,3 5 0,-3-3 237,0 1 1,0 0-1,0 1 0,0-1 0,-1 0 0,0 0 0,0 0 0,0 0 0,-1 0 1,0 0-1,0 0 0,0 0 0,-2 5 0,50-77 259,-40 54-574,-7 13 153,0-1-1,0 0 1,0 0 0,1 0 0,-1 1-1,0-1 1,0 0 0,1 0-1,-1 1 1,0-1 0,1 0 0,-1 1-1,1-1 1,-1 1 0,1-1-1,-1 0 1,1 1 0,-1-1 0,1 1-1,0-1 1,-1 1 0,1 0-1,0-1 1,-1 1 0,1 0 0,0-1-1,0 1 1,-1 0 0,1 0-1,0-1 1,0 1 0,-1 0 0,1 0-1,0 0 1,0 0 0,0 0-1,-1 0 1,1 0 0,0 1 0,0-1-1,-1 0 1,1 0 0,0 1-1,0-1 1,-1 0 0,1 1-1,0-1 1,-1 1 0,1-1 0,0 0-1,-1 1 1,1 0 0,-1-1-1,1 1 1,7 3 59,-1-1-1,1-1 0,0 0 1,-1 0-1,1 0 0,0-1 0,0 0 1,0-1-1,0 0 0,0 0 1,9-2-1,1 0-6,0 0 0,-1-2 0,33-10-1,-9-6-81,12-4-31,-52 24 13,-11 45 650,9-45-573,1 1 0,0 0 0,0-1 0,0 1-1,0 0 1,0-1 0,0 1 0,0 0-1,0-1 1,0 1 0,1 0 0,-1-1 0,0 1-1,0 0 1,1-1 0,-1 1 0,0-1 0,1 1-1,-1 0 1,0-1 0,1 1 0,-1-1-1,1 1 1,-1-1 0,1 1 0,-1-1 0,1 0-1,-1 1 1,1-1 0,0 0 0,0 1 0,27 2 151,-20-4-286,0 0 0,0 0 0,0-1 1,0 0-1,10-5 0,0-3-1057,-1-1 1,0 0-1,26-23 0,-38 31 1104,-12 41 635,1-8-197,0 0 0,2 0 0,1 0 0,2 51 0,0-36-415,-5 46 0,4-76 114,-1-1 0,0 1-1,-1-1 1,-1 0 0,0-1 0,-1 1-1,-9 15 1,15-27 22,-1-1-1,0 1 1,0 0 0,1-1 0,-1 1-1,0-1 1,0 0 0,-1 1-1,1-1 1,0 0 0,0 1 0,-1-1-1,1 0 1,0 0 0,-1 0-1,1 0 1,-1-1 0,1 1-1,-1 0 1,0-1 0,1 1 0,-1-1-1,0 1 1,0-1 0,-2 1-1,3-2-37,0 0 0,-1 0 1,1 0-1,0 0 0,0 0 0,0 0 0,0-1 0,0 1 0,0 0 0,0-1 0,0 1 0,0 0 0,0-1 0,1 1 0,-1-1 0,1 1 0,-1-1 0,1 0 1,0 1-1,-1-1 0,1 1 0,0-1 0,0 0 0,0 1 0,0-1 0,1-1 0,-2-18-371,0 0-1,2 0 1,1 0 0,0 0-1,2 0 1,0 0 0,1 1 0,1 0-1,1 0 1,1 0 0,1 1-1,0 0 1,1 1 0,2 0-1,25-33 1,18-6-160,-38 41 800,0-2-1,-1 0 0,21-30 0,-35 40 2483,-14 16-2294,-12 15-633,23-20 164,-1-1 1,0 1-1,1-1 0,-1 1 0,1 0 0,0-1 0,0 1 0,0 0 0,0 0 0,0 0 0,0 0 0,1 0 0,0 0 0,-1 0 0,2 5 0,-1-7-15,0 1-1,1-1 0,-1 1 1,1-1-1,-1 0 1,1 0-1,0 1 1,-1-1-1,1 0 0,0 0 1,0 0-1,0 0 1,0 0-1,0 0 0,0 0 1,0 0-1,0 0 1,1 0-1,-1 0 1,0-1-1,0 1 0,1-1 1,-1 1-1,0-1 1,1 1-1,-1-1 0,0 0 1,1 0-1,-1 1 1,1-1-1,-1 0 1,2 0-1,12 0-3,-1-1-1,0 0 1,1-1 0,-1 0-1,0-1 1,23-8 0,76-39-440,-104 45 450,10-1 906,-18 7-818,-1 0 0,1-1-1,-1 1 1,1-1-1,-1 1 1,1 0 0,-1-1-1,0 1 1,0 0 0,1 0-1,-1-1 1,0 1-1,0 0 1,0 0 0,0-1-1,1 1 1,-1 0 0,0 0-1,-1-1 1,1 1-1,0 1 1,4 0-78,0-1 0,0 0 1,0-1-1,0 1 0,1-1 0,-1 0 1,0 0-1,8-1 0,-5 1-104,8 1-710,29-1-418,-21-7-7767</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2:13.402"/>
    </inkml:context>
    <inkml:brush xml:id="br0">
      <inkml:brushProperty name="width" value="0.025" units="cm"/>
      <inkml:brushProperty name="height" value="0.025" units="cm"/>
    </inkml:brush>
  </inkml:definitions>
  <inkml:trace contextRef="#ctx0" brushRef="#br0">2617 375 4516,'0'0'1879,"-9"-9"-133,-24-17-1197,-1 2-1,-1 0 1,-61-28-1,-195-73 752,225 102-1080,-1 2-1,-106-17 1,27 20-92,-1 7 1,-157 8-1,251 6-40,1 3 0,-1 2 0,1 2 1,1 3-1,0 2 0,-97 42 1,76-23-59,2 3 0,2 4 0,2 2 0,-63 54 0,93-67-46,1 1-1,2 2 1,2 1-1,1 1 1,1 2-1,2 1 1,2 2-1,-22 46 1,36-63-2,2 1 0,0 1-1,2 0 1,0 0 0,2 0 0,-4 50 0,9-55 24,0 0-1,2 0 1,0 0 0,1 0-1,1-1 1,1 1 0,0-1-1,2 0 1,14 32 0,-9-30 17,0 0 0,1-1 0,1-1 1,1 0-1,0-1 0,2 0 1,0-1-1,30 23 0,-18-20 108,2 0 0,-1-2-1,2-2 1,0-1 0,40 13-1,10-4 105,2-3 0,0-5-1,0-2 1,90 1 0,11-8-158,0-7 1,0-9-1,0-7 1,-2-9-1,0-8 0,-3-7 1,181-67-1,-273 76-20,142-72 0,-187 79-22,0-1 0,-2-3 0,-1-1-1,69-67 1,-97 85-18,-2-1 0,1 0-1,-2-1 1,0 0-1,0 0 1,-1-1-1,-1 0 1,0 0 0,-1-1-1,-1 0 1,5-21-1,-8 24-15,-1 1 1,0-1-1,0 0 0,-1 0 0,-1 0 1,0 0-1,-1 1 0,0-1 0,0 1 1,-1-1-1,-1 1 0,0 0 1,-1 0-1,0 0 0,-11-17 0,-6-4 43,-2 2 0,-2 0 0,0 1 0,-2 2 0,-1 1 0,0 1 0,-3 1 0,0 2 0,0 1 0,-2 2 0,-1 1 0,-40-14 0,8 6 10,-2 4 0,0 3 1,-1 2-1,-1 4 0,-120-7 0,71 16-864,0 5 1,-192 28-1,137-5-1475,16-9-1035</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1:27.948"/>
    </inkml:context>
    <inkml:brush xml:id="br0">
      <inkml:brushProperty name="width" value="0.025" units="cm"/>
      <inkml:brushProperty name="height" value="0.025" units="cm"/>
    </inkml:brush>
  </inkml:definitions>
  <inkml:trace contextRef="#ctx0" brushRef="#br0">0 103 7431,'10'-4'-715,"19"-12"1419,2 1 0,0 2 0,1 1 0,0 2 1,1 1-1,0 1 0,0 2 0,0 1 0,1 2 1,35 1-1,-65 2-631,0 1 1,0-1-1,0 1 1,0 0-1,0 0 1,-1 0 0,1 0-1,0 1 1,0-1-1,-1 1 1,1 0-1,-1 0 1,0 1-1,1-1 1,-1 1 0,0-1-1,0 1 1,3 4-1,-3-2 38,0 1-1,0-1 0,0 1 1,0-1-1,-1 1 1,0 0-1,0 0 0,-1 0 1,1 1-1,0 9 1,-2 4 61,0 0 0,-1 0 0,-1 0 0,0 0 0,-2-1 0,-8 28 1,-69 180 1016,-20 71 546,91-256-1502,1 0 0,1 1 1,3 0-1,2 0 0,2 54 1,2-84-211,1 1 1,0-1 0,0 0-1,2 0 1,0 0 0,0 0-1,1 0 1,1-1 0,0 0-1,0 0 1,1 0 0,1-1-1,0 0 1,1-1 0,14 15 0,9 2-265,1 0 0,1-3 0,58 33 0,-64-40-221,-21-14 424,0 1-1,-1 0 1,1 1-1,-1 0 1,0 0-1,0 0 1,-1 0-1,1 1 1,-1 0-1,-1 0 1,1 0-1,-1 1 1,0-1-1,0 1 1,-1 0-1,0 0 1,0 1-1,-1-1 1,0 1-1,0-1 1,-1 1-1,0 0 1,0-1-1,-1 1 1,1 0-1,-2 0 1,1-1-1,-1 1 1,-1 0-1,1-1 1,-1 1-1,-6 14 1,2-5 245,-4 8 157,2 1 1,-7 36-1,13-55-347,1 1-1,1-1 1,-1 1-1,1-1 1,0 1-1,1-1 1,0 0 0,0 1-1,1-1 1,0 0-1,0 0 1,0 0-1,6 10 1,68 98-333,-56-88 197,-1 1-1,-1 0 1,-1 1 0,15 38-1,-19-26 164,-1 1 1,-2 0-1,7 63 0,0 134 228,-14-180-235,-2-24 237,0-1 0,-6 45 1,3-65-80,-1 0 1,0-1 0,-1 1-1,0-1 1,-1 0 0,-1-1-1,0 1 1,-12 18 0,7-16-4,0-1 0,-1-1 0,-1 1 0,0-2 0,-1 0 0,0-1 0,0 0 0,-2-1 0,1-1 0,-1 0 0,0-1 1,-1-1-1,0 0 0,-20 4 0,22-7-333,-1-1 0,-1 0 0,1-1 1,0-1-1,0 0 0,-1-1 0,1-1 1,0-1-1,-30-6 0,40 6-412,1 1 1,-1-1-1,1-1 0,0 1 0,0-1 0,0 0 1,0 0-1,0 0 0,1-1 0,-7-5 1,-5-14-5555</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1:29.702"/>
    </inkml:context>
    <inkml:brush xml:id="br0">
      <inkml:brushProperty name="width" value="0.025" units="cm"/>
      <inkml:brushProperty name="height" value="0.025" units="cm"/>
    </inkml:brush>
  </inkml:definitions>
  <inkml:trace contextRef="#ctx0" brushRef="#br0">0 32 17168,'0'0'4484,"73"-9"-3779,-31 2-192,8 1-385,1 1-96,-3 1-128,-4 4-993,-15 0-1025,-12 0-609,-15 8-5765</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1:30.067"/>
    </inkml:context>
    <inkml:brush xml:id="br0">
      <inkml:brushProperty name="width" value="0.025" units="cm"/>
      <inkml:brushProperty name="height" value="0.025" units="cm"/>
    </inkml:brush>
  </inkml:definitions>
  <inkml:trace contextRef="#ctx0" brushRef="#br0">0 31 12684,'0'0'8008,"87"35"-7752,-30-38-160,1-13-1025,1-3-2722,-6-9-3845</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1:30.412"/>
    </inkml:context>
    <inkml:brush xml:id="br0">
      <inkml:brushProperty name="width" value="0.025" units="cm"/>
      <inkml:brushProperty name="height" value="0.025" units="cm"/>
    </inkml:brush>
  </inkml:definitions>
  <inkml:trace contextRef="#ctx0" brushRef="#br0">1 0 16015,'0'0'881,"10"2"-27,34 6 2,-27-6-577,-1 0 1,1 2-1,0 0 0,-1 1 1,0 0-1,16 8 1,-28-10-219,-1-1 1,1 0 0,-1 1-1,0-1 1,1 1 0,-1 0 0,0 0-1,-1 0 1,1 1 0,0-1-1,-1 1 1,0-1 0,0 1 0,0 0-1,0 0 1,-1 0 0,1 0-1,-1 0 1,0 0 0,0 0 0,-1 1-1,1-1 1,-1 0 0,0 0-1,0 1 1,0-1 0,-1 0-1,1 0 1,-1 0 0,-2 6 0,-1 3 89,0 0 1,-2 0 0,1 0-1,-2-1 1,1 0-1,-2 0 1,1 0 0,-16 16-1,3-6-178,-1 0-1,-45 36 0,44-44-1704,6-11-3241,9-5-4455</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1:31.213"/>
    </inkml:context>
    <inkml:brush xml:id="br0">
      <inkml:brushProperty name="width" value="0.025" units="cm"/>
      <inkml:brushProperty name="height" value="0.025" units="cm"/>
    </inkml:brush>
  </inkml:definitions>
  <inkml:trace contextRef="#ctx0" brushRef="#br0">50 0 2851,'0'0'18882,"-1"9"-18263,0 107 1273,27 215 1,-10-39 1534,-19-291-2219,-3-11-667,-6-14-197,-5-32-635,2 0 1,2-1-1,3 0 1,-4-85 0,15 140 277,-1 1 0,1 0 0,-1 0 0,1 0 0,0 0 0,-1-1 0,1 1 0,0 0 0,0 0 0,0 0 0,0 1 0,0-1 0,0 0 0,0 0 0,0 0 0,0 1 0,0-1 0,0 0 0,0 1 0,1-1 0,-1 1 0,0 0 0,0-1 0,1 1 0,-1 0 0,0 0 0,1 0 0,-1 0 0,0 0 0,1 0 0,-1 0 0,2 0 0,57 4-137,-48-3 152,-1 0-24,0-1 0,-1 0 1,1-1-1,0 0 0,-1 0 0,1-1 0,-1-1 1,1 0-1,-1 0 0,17-8 0,-22 8 25,0 0-1,0 0 1,0-1-1,0 1 1,-1-1-1,0 0 1,1 0-1,-1-1 1,-1 1-1,1-1 1,-1 0-1,0 0 1,0 0 0,0 0-1,0-1 1,-1 1-1,0-1 1,-1 1-1,1-1 1,1-12-1,-25 64-66,19-34 84,0 0-1,0-1 1,1 1-1,0 17 1,1-27-16,1 0 0,0 0 0,0 1 0,0-1 0,0 0 0,0 0 0,1 0 0,-1 0 0,1 0 0,-1 0 0,1 0 0,0 0 0,0 0 0,0 0 0,0 0 0,0 0 0,0-1 0,0 1 0,1 0 0,-1-1 0,1 1 0,-1-1 0,1 1 0,-1-1 0,1 0 0,0 1 0,0-1 0,0 0 0,0 0 0,0-1 0,0 1 0,3 1 0,3-2 5,0 0 1,0 0 0,0 0 0,0-1-1,0-1 1,0 1 0,-1-1 0,1-1-1,0 1 1,-1-1 0,1 0 0,-1-1 0,0 0-1,0 0 1,-1-1 0,1 0 0,-1 0-1,0 0 1,0-1 0,-1 1 0,1-1-1,-1-1 1,-1 1 0,1-1 0,-1 0-1,0 0 1,-1 0 0,5-14 0,-16 40-758,5-12 775,-1 0 1,1 0-1,0 0 0,1 0 0,-1 1 0,2-1 0,-1 1 0,1-1 1,0 1-1,0 0 0,2 14 0,0-20-15,0-1 0,0 1 0,0-1 0,0 1 0,0-1 0,1 0 0,-1 1 0,1-1 0,-1 0 0,1 0 0,-1 0 0,1 0 0,0 0 0,-1 0 0,1-1 0,0 1 0,0-1-1,-1 1 1,1-1 0,0 1 0,0-1 0,0 0 0,0 0 0,0 0 0,3-1 0,50-2 168,-46 1-264,1 0 0,-1-1 0,0 0 0,0 0 0,0-1 0,-1 0-1,10-7 1,-17 10 63,-1 0-155,1 2 160,0 0 1,0 0-1,0 0 0,0 0 1,0 0-1,0-1 0,1 1 1,-1 0-1,0-1 1,0 1-1,1-1 0,-1 1 1,0-1-1,1 0 0,-1 0 1,0 0-1,1 1 0,-1-1 1,1 0-1,-1-1 1,0 1-1,1 0 0,-1 0 1,2-1-1,43-4 108,-35 3-291,0 0 0,1-1 0,-1 0 1,0-1-1,11-5 0,-18 7-233,-1 0 1,0 0-1,0 0 0,0-1 1,0 1-1,0-1 1,0 1-1,3-5 0,-5 4-245,1 1 0,-1-1 0,0 1 0,1-1 0,-1 1 0,0-1 0,-1 0 0,1 1 0,0-1-1,-1 0 1,1 0 0,-1-4 0,0-21-12375</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9:24.803"/>
    </inkml:context>
    <inkml:brush xml:id="br0">
      <inkml:brushProperty name="width" value="0.025" units="cm"/>
      <inkml:brushProperty name="height" value="0.025" units="cm"/>
    </inkml:brush>
  </inkml:definitions>
  <inkml:trace contextRef="#ctx0" brushRef="#br0">0 1027 9161,'0'0'10730,"3"-10"-9876,3-4-662,0-1 0,1 1 0,1 0 0,0 0 0,0 1 1,1 0-1,12-12 0,88-90 125,-70 76-276,99-98 11,118-124 10,-196 194-49,-3-3 1,50-81 0,-76 97-777,-31 53-209,0 3 485,0-1 0,-1 0 0,1 1 1,0-1-1,-1 0 0,1 0 0,-1 0 0,1 1 0,-1-1 1,1 0-1,-1 0 0,0 0 0,0 0 0,1 0 0,-1 0 1,0 0-1,0 0 0,-2 1 0,2-2 112,-15 15-8914</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1:31.586"/>
    </inkml:context>
    <inkml:brush xml:id="br0">
      <inkml:brushProperty name="width" value="0.025" units="cm"/>
      <inkml:brushProperty name="height" value="0.025" units="cm"/>
    </inkml:brush>
  </inkml:definitions>
  <inkml:trace contextRef="#ctx0" brushRef="#br0">0 0 14574,'0'0'4900,"87"0"-4707,-34 0-1443,12 0-5028</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1:31.928"/>
    </inkml:context>
    <inkml:brush xml:id="br0">
      <inkml:brushProperty name="width" value="0.025" units="cm"/>
      <inkml:brushProperty name="height" value="0.025" units="cm"/>
    </inkml:brush>
  </inkml:definitions>
  <inkml:trace contextRef="#ctx0" brushRef="#br0">112 1 15503,'0'0'1724,"0"8"-480,-5 50 1259,2-34-1358,1 1 0,1-1 1,3 37-1,-1-58-1139,-1 0-1,1 0 1,0 1 0,1-1-1,-1 0 1,0-1 0,1 1-1,0 0 1,-1 0 0,1-1-1,0 1 1,0-1 0,1 1-1,-1-1 1,4 3 0,43 23-1399,-42-25 1159,1 0 0,-1 1 1,-1 0-1,1 0 0,-1 0 0,8 8 0,-12-10 265,0 0 0,0 0 0,-1 1 0,1-1 0,-1 1 0,1-1 0,-1 1-1,0 0 1,0-1 0,-1 1 0,1 0 0,0 0 0,-1 0 0,0-1 0,1 1 0,-1 0 0,0 0 0,-1 0 0,1 0 0,0 0 0,-2 4 0,1-4 144,-1 0 0,1 0 0,0 0 1,-1 0-1,0-1 0,0 1 0,1 0 1,-2-1-1,1 0 0,0 1 0,0-1 1,-1 0-1,1 0 0,-1 0 0,0-1 0,1 1 1,-1-1-1,0 1 0,0-1 0,0 0 1,0 0-1,0 0 0,0 0 0,-5 0 1,-6 1 167,1 0 0,-1-1 0,0 0 0,-17-2 0,25 0-351,0 0 0,1-1 1,-1 1-1,1-1 0,0 0 0,0-1 0,0 1 0,0-1 0,0 0 1,0-1-1,1 1 0,-1-1 0,-5-6 0,7 7-314,1 0 0,-1 0-1,1 0 1,0 0 0,0 0-1,0-1 1,0 1 0,0-1-1,-1-5 1,3 6-188,-1 1 0,1 0 0,-1-1-1,1 1 1,0 0 0,0-1 0,1 1 0,-1 0 0,0-1-1,1 1 1,-1 0 0,1 0 0,0 0 0,-1-1-1,1 1 1,3-4 0,13-8-5981,11 3-1586</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1:32.299"/>
    </inkml:context>
    <inkml:brush xml:id="br0">
      <inkml:brushProperty name="width" value="0.025" units="cm"/>
      <inkml:brushProperty name="height" value="0.025" units="cm"/>
    </inkml:brush>
  </inkml:definitions>
  <inkml:trace contextRef="#ctx0" brushRef="#br0">0 126 11819,'0'0'7447,"8"1"-4356,-3-1-2858,0 0 1,0 0-1,0-1 0,0 1 1,-1-1-1,1 0 0,0-1 1,-1 1-1,1-1 0,-1 0 1,1 0-1,-1 0 0,0-1 1,0 1-1,0-1 0,0 0 1,0 0-1,-1 0 0,1-1 1,-1 0-1,0 1 0,0-1 1,2-4-1,-2 4-233,0 0 1,-1 1-1,1-1 1,-1 0-1,0 0 0,0 0 1,-1-1-1,1 1 1,-1 0-1,0-1 0,0 1 1,0-1-1,-1-5 0,0 9-7,0 1-1,-1-1 0,1 1 0,-1-1 0,1 0 1,-1 1-1,0-1 0,1 1 0,-1 0 0,1-1 0,-1 1 1,0 0-1,1-1 0,-1 1 0,0 0 0,1-1 1,-1 1-1,0 0 0,0 0 0,1 0 0,-1 0 1,0 0-1,0 0 0,1 0 0,-1 0 0,0 0 0,1 0 1,-1 0-1,0 0 0,0 1 0,1-1 0,-1 0 1,0 1-1,1-1 0,-1 0 0,0 1 0,1-1 0,-1 1 1,1-1-1,-1 1 0,0 0 0,-29 19 37,24-14 45,1 1 0,-1 0 0,1 0 0,0 0 0,1 1-1,0 0 1,-5 10 0,8-16-53,0 0-1,0 0 1,0 0-1,1 0 1,-1 0-1,0 0 1,1 1-1,-1-1 1,1 0-1,0 0 1,0 0-1,0 1 1,0-1-1,0 0 1,0 0-1,1 0 1,-1 1-1,1-1 1,-1 0-1,1 0 1,0 0-1,0 0 1,0 0-1,0 0 1,0 0-1,0-1 0,1 1 1,-1 0-1,0 0 1,1-1-1,0 1 1,-1-1-1,1 0 1,3 3-1,4-1 11,0 0 0,0 0-1,0-1 1,0 0-1,1 0 1,-1-1-1,0-1 1,1 1 0,-1-1-1,1-1 1,-1 0-1,0 0 1,1-1-1,-1 0 1,0-1 0,11-4-1,-8 2-95,0 0-1,0-1 1,-1 0-1,0-1 0,0 0 1,-1-1-1,0 0 1,0 0-1,-1-1 1,0-1-1,11-14 0,-25 33 165,0 1-1,1-1 0,0 1 0,-4 14 0,7-21-78,0-1-1,1 1 1,-1 0 0,0 0 0,1-1-1,-1 1 1,1 0 0,0 0-1,0 0 1,0 0 0,0-1-1,1 1 1,-1 0 0,1 0 0,0 0-1,-1-1 1,1 1 0,1 0-1,-1-1 1,0 1 0,1-1 0,-1 1-1,1-1 1,-1 0 0,1 0-1,0 0 1,0 0 0,0 0-1,0 0 1,1 0 0,4 2 0,-2-1-205,1-1 1,-1-1-1,1 1 1,-1-1 0,1 0-1,0 0 1,0-1-1,9 1 1,-12-1-305,0-1 0,0 1 0,0 0 0,0-1-1,0 0 1,0 0 0,0 0 0,0 0 0,-1 0 0,1 0 0,0-1 0,0 1 0,-1-1 0,1 0 0,-1 0 0,0 0-1,4-4 1,9-18-7182</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1:32.643"/>
    </inkml:context>
    <inkml:brush xml:id="br0">
      <inkml:brushProperty name="width" value="0.025" units="cm"/>
      <inkml:brushProperty name="height" value="0.025" units="cm"/>
    </inkml:brush>
  </inkml:definitions>
  <inkml:trace contextRef="#ctx0" brushRef="#br0">1 1 15022,'0'0'7720,"53"50"-9194,-20-33-1697,3-4-3715</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1:33.018"/>
    </inkml:context>
    <inkml:brush xml:id="br0">
      <inkml:brushProperty name="width" value="0.025" units="cm"/>
      <inkml:brushProperty name="height" value="0.025" units="cm"/>
    </inkml:brush>
  </inkml:definitions>
  <inkml:trace contextRef="#ctx0" brushRef="#br0">136 154 11307,'0'0'6908,"-11"3"-4229,4-1-2451,-58 20 1752,61-21-1744,1 0 0,-1 1 0,1 0 0,0-1 1,-1 1-1,1 0 0,0 1 0,1-1 1,-1 1-1,0-1 0,1 1 0,-1 0 1,1 0-1,0 0 0,0 0 0,0 0 1,-2 5-1,4-8-225,0 1-1,0 0 1,0 0 0,0-1-1,0 1 1,0 0 0,0 0 0,1-1-1,-1 1 1,0 0 0,0-1-1,1 1 1,-1 0 0,0-1 0,1 1-1,-1 0 1,1-1 0,-1 1-1,1-1 1,-1 1 0,1-1 0,-1 1-1,1-1 1,0 1 0,-1-1-1,1 0 1,0 1 0,-1-1 0,1 0-1,0 1 1,0-1 0,-1 0-1,1 0 1,0 0 0,-1 0 0,1 1-1,0-1 1,0 0 0,-1-1-1,3 1 1,38 1-40,-34-2-2,4 0-251,1 0 1,-1-2-1,1 1 0,-1-1 0,0-1 1,0 0-1,0 0 0,0-1 1,-1-1-1,0 0 0,0 0 1,0-1-1,-1 0 0,8-9 0,5-5-140,-1-1 0,-1-1 0,-1-2-1,18-28 1,-36 52 525,0 0-1,-1 0 0,1 0 0,0 1 1,-1-1-1,1 0 0,0 0 1,-1 0-1,1 0 0,-1 0 1,1 0-1,-1 0 0,0-1 1,1 1-1,-1 0 0,0 0 0,0 0 1,0 0-1,0 0 0,0-1 1,0 1-1,0 0 0,0-2 1,-2 3 7,1 1 0,0-1 0,-1 1 0,1 0 0,0-1 1,0 1-1,-1 0 0,1-1 0,0 1 0,0 0 0,0 0 0,0 0 1,0 0-1,0 0 0,0 0 0,0 1 0,1-1 0,-2 2 1,-7 10 166,1-1 1,0 1-1,1 0 1,0 1 0,1 0-1,1 0 1,-7 26 0,11-36-249,0 1 0,0 0 0,1-1 1,0 1-1,0 0 0,0 0 0,0-1 1,1 1-1,-1 0 0,1-1 1,0 1-1,1-1 0,-1 1 0,1-1 1,0 1-1,0-1 0,1 0 0,-1 0 1,1 0-1,0 0 0,-1-1 0,2 1 1,-1-1-1,0 1 0,1-1 0,0 0 1,0-1-1,6 5 0,-1-3-24,0 1 1,0-1-1,1-1 0,0 0 1,-1 0-1,1-1 1,0 0-1,0-1 0,0 0 1,0 0-1,1-1 0,-1-1 1,0 0-1,0 0 0,0-1 1,0 0-1,0 0 0,-1-1 1,15-7-1,-7 2 33,-1 0 0,1-1 0,-2-1 0,1-1-1,-2 0 1,1-1 0,-2-1 0,1 0 0,18-25 0,-30 36 30,0 0 0,0 0 0,-1-1 1,1 1-1,-1-1 0,1 1 0,-1-1 0,0 1 0,0-1 1,0 0-1,0 1 0,-1-1 0,1 0 0,-1 0 0,1 0 1,-1-4-1,0 6-45,-1 1 0,1-1 1,0 0-1,0 1 0,-1-1 1,1 1-1,-1-1 0,1 0 1,0 1-1,-1-1 0,1 1 1,-1-1-1,1 1 0,-1-1 1,0 1-1,1 0 1,-1-1-1,1 1 0,-1 0 1,0-1-1,1 1 0,-1 0 1,-1-1-1,-28 3-77,26 0 61,0 0 0,-1 0-1,1 0 1,0 0 0,0 0-1,0 1 1,1 0-1,-1 0 1,1 0 0,-1 0-1,1 0 1,0 1 0,0-1-1,0 1 1,1 0-1,-1 0 1,1 0 0,-2 6-1,3-8 1,-1 1 0,1 0 0,0 0 0,1-1 0,-1 1 0,0 0 0,1 0-1,-1 0 1,1 0 0,0 0 0,0 0 0,0 0 0,1 0 0,-1 0 0,1 0 0,0-1-1,-1 1 1,1 0 0,0 0 0,1 0 0,-1-1 0,0 1 0,1-1 0,-1 1 0,1-1-1,0 0 1,0 1 0,4 2 0,2 1-194,1 0 1,0-1-1,1 0 0,-1-1 0,1 0 0,0 0 1,0-1-1,0 0 0,0-1 0,14 1 0,-8-1-1764,0-1 0,1-1-1,18-2 1,10-6-8053</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1:33.363"/>
    </inkml:context>
    <inkml:brush xml:id="br0">
      <inkml:brushProperty name="width" value="0.025" units="cm"/>
      <inkml:brushProperty name="height" value="0.025" units="cm"/>
    </inkml:brush>
  </inkml:definitions>
  <inkml:trace contextRef="#ctx0" brushRef="#br0">0 1 14061,'0'0'8008,"4"53"-6599,-4-27-160,5 4-736,-5 3-257,5-3-96,1 0-96,4-4-256,1-8-897,0-6-1281,-4-9-1666,2-3-3843</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1:33.724"/>
    </inkml:context>
    <inkml:brush xml:id="br0">
      <inkml:brushProperty name="width" value="0.025" units="cm"/>
      <inkml:brushProperty name="height" value="0.025" units="cm"/>
    </inkml:brush>
  </inkml:definitions>
  <inkml:trace contextRef="#ctx0" brushRef="#br0">0 0 13869,'0'0'8680,"48"21"-10377,-11-6-1346,4-4-3587</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1:34.118"/>
    </inkml:context>
    <inkml:brush xml:id="br0">
      <inkml:brushProperty name="width" value="0.025" units="cm"/>
      <inkml:brushProperty name="height" value="0.025" units="cm"/>
    </inkml:brush>
  </inkml:definitions>
  <inkml:trace contextRef="#ctx0" brushRef="#br0">226 0 16015,'-9'3'3198,"-128"23"2715,57-19-5607,122-5-3705,78 16 0,-107-15 3075,0 0 0,0 1 0,-1 1 0,1 0 0,-1 1 0,0 0 0,0 0 0,-1 1 0,0 1 0,13 11 0,-22-17 432,0-1 1,0 1-1,0 0 0,0 0 0,0 0 0,0 0 0,-1 0 1,1 0-1,-1 0 0,0 1 0,1-1 0,-1 0 0,0 1 1,0-1-1,0 1 0,-1 0 0,1-1 0,-1 1 0,1-1 1,-1 1-1,0 0 0,0 0 0,0-1 0,0 1 0,-1-1 1,1 1-1,-1 0 0,0-1 0,1 1 0,-1-1 0,0 1 1,0-1-1,-1 1 0,1-1 0,0 0 0,-1 0 0,0 1 1,1-1-1,-1 0 0,0-1 0,0 1 0,0 0 0,0 0 1,0-1-1,-4 2 0,-8 7 654,-1-1 1,0-1-1,-1-1 1,0 0-1,-27 8 1,24-9-503,0-1 0,0-1 0,0 0 0,0-1 0,-1-2 0,-24 1 0,43-2-281,0 0 0,1 0 0,-1 0 0,0-1 0,0 1 0,1 0 0,-1 0 0,0 0 1,1-1-1,-1 1 0,0 0 0,1 0 0,-1-1 0,0 1 0,1-1 0,-1 1 0,1-1 0,-1 1 0,1-1 0,-1 1 0,1-1 0,-1 1 0,1-1 0,-1 0 0,1 1 1,0-1-1,-1 1 0,1-1 0,0-1 0,4-23-1691,24-19-1906,51-40-5307,-28 34 282</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1:34.444"/>
    </inkml:context>
    <inkml:brush xml:id="br0">
      <inkml:brushProperty name="width" value="0.025" units="cm"/>
      <inkml:brushProperty name="height" value="0.025" units="cm"/>
    </inkml:brush>
  </inkml:definitions>
  <inkml:trace contextRef="#ctx0" brushRef="#br0">187 0 17296,'0'0'1874,"-4"8"-566,-5 7-862,0 1 0,1 0 0,1 0 0,1 1 0,1 0 0,0 0 1,1 0-1,-3 26 0,6-31-380,0 1 1,1 0 0,1-1 0,0 1-1,1-1 1,0 1 0,0-1-1,2 0 1,-1 0 0,2 0 0,0 0-1,0-1 1,9 15 0,65 75-102,-44-61-2748,-27-31-1291,-73-80-7318,-1 2 11736,-79-86 9214,144 154-9392,0 1 0,1-1 0,-1 0-1,0 1 1,0-1 0,1 0-1,-1 0 1,0 0 0,1 0 0,-1 0-1,1 1 1,-1-1 0,1 0-1,-1 0 1,1 0 0,0 0 0,0 0-1,-1 0 1,1 0 0,0 0-1,0-1 1,0 0 0,2 1-24,-1 1 0,1-1 1,0 0-1,-1 1 0,1-1 0,0 1 1,-1-1-1,1 1 0,0 0 0,-1 0 1,1 0-1,0 0 0,3 1 0,50 1 375,76 14-1,-74-7-1822,66 1-1,-55-10-4560,-2-4-6811</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1:34.929"/>
    </inkml:context>
    <inkml:brush xml:id="br0">
      <inkml:brushProperty name="width" value="0.025" units="cm"/>
      <inkml:brushProperty name="height" value="0.025" units="cm"/>
    </inkml:brush>
  </inkml:definitions>
  <inkml:trace contextRef="#ctx0" brushRef="#br0">93 0 15278,'0'0'3390,"-3"9"-1922,-1-1-1159,-10 26 718,1 1-1,2 0 1,1 0 0,2 1-1,2 0 1,-3 41-1,9-74-1018,0 0 0,1 1 0,-1-1-1,1 0 1,0 0 0,-1 0-1,1 0 1,1 0 0,-1 0-1,0 0 1,1 0 0,0 0-1,-1-1 1,1 1 0,0-1-1,0 1 1,1-1 0,-1 0 0,0 0-1,1 0 1,-1 0 0,1 0-1,0 0 1,0-1 0,-1 1-1,1-1 1,0 0 0,0 0-1,1 0 1,-1 0 0,0 0 0,4 0-1,14 2-375,1-1-1,-1-1 1,43-3-1,-24 0-1005,-35 2 1329,-1 0 0,1 0 0,-1 1 0,1-1 1,-1 1-1,1 0 0,-1 0 0,1 1 0,-1-1 0,0 1 0,7 4 0,-10-5 119,0 0 0,1 0 0,-1 1 0,0-1 0,1 1 0,-1-1 0,0 1 0,0-1 1,-1 1-1,1 0 0,0-1 0,0 1 0,-1 0 0,1 0 0,-1 0 0,1-1 0,-1 1 0,0 0 0,0 0 0,0 0 0,0 0 0,0 0 0,0 0 0,-1-1 0,1 1 0,0 0 0,-1 0 0,0 0 0,1-1 0,-3 4 0,1-2 66,0 0-1,0 0 0,-1 0 0,1 0 0,-1 0 0,0-1 1,1 0-1,-1 1 0,0-1 0,-1 0 0,1 0 0,0-1 1,-1 1-1,1-1 0,-1 1 0,1-1 0,-1 0 0,1-1 1,-6 2-1,-73 7 1119,64-8-1103,0-1 1,1-1 0,-1 0 0,-22-5 0,36 5-263,-1 0 0,1 0 1,0-1-1,0 0 0,0 1 0,0-1 1,1-1-1,-1 1 0,1 0 1,-6-6-1,7 7-137,1-1 1,-1 0-1,1 0 1,0 0-1,0 0 0,0 0 1,0 0-1,0 0 1,0-1-1,0 1 1,1 0-1,-1-1 1,1 1-1,0 0 1,-1-1-1,1 1 0,0 0 1,0-1-1,1 1 1,0-4-1,-1 4-122,1 1-1,-1-1 1,1 1-1,0-1 1,0 1-1,-1 0 0,1-1 1,0 1-1,0 0 1,0 0-1,1 0 1,-1-1-1,0 1 1,0 1-1,0-1 0,1 0 1,-1 0-1,1 0 1,-1 1-1,0-1 1,1 0-1,1 1 1,0-2-188,27-10-6338</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9:25.194"/>
    </inkml:context>
    <inkml:brush xml:id="br0">
      <inkml:brushProperty name="width" value="0.025" units="cm"/>
      <inkml:brushProperty name="height" value="0.025" units="cm"/>
    </inkml:brush>
  </inkml:definitions>
  <inkml:trace contextRef="#ctx0" brushRef="#br0">335 0 12620,'0'0'4575,"2"12"-3411,0 4-848,0 0 0,-2 1 0,0-1 0,-1 0 0,0 1 1,-1-1-1,-1 0 0,-9 29 0,-155 342 2172,20-53-1010,145-331-1477,1 0 0,0 0-1,0 0 1,0 1-1,1-1 1,-1 0-1,1 1 1,-1-1-1,1 0 1,0 1-1,1 5 1,-1-8-5,1-1 1,-1 1-1,0-1 1,0 1-1,1-1 1,-1 0-1,0 1 1,0-1-1,1 1 1,-1-1-1,1 0 0,-1 1 1,0-1-1,1 0 1,-1 1-1,1-1 1,-1 0-1,1 0 1,-1 0-1,1 1 1,-1-1-1,1 0 1,-1 0-1,1 0 1,-1 0-1,1 0 1,0 0-1,25-9-48,-3-6 112,0-1-1,-1 0 0,33-35 1,-12 12-20,186-153-99,-72 70-4121,-102 80-192,-12 5-3705</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1:35.366"/>
    </inkml:context>
    <inkml:brush xml:id="br0">
      <inkml:brushProperty name="width" value="0.025" units="cm"/>
      <inkml:brushProperty name="height" value="0.025" units="cm"/>
    </inkml:brush>
  </inkml:definitions>
  <inkml:trace contextRef="#ctx0" brushRef="#br0">80 130 15631,'0'0'8055,"9"0"-6453,-2 0-1374,-4 1-114,-1-1 0,1 0 0,-1 1 0,1-1 0,-1 0 0,1-1 1,-1 1-1,1 0 0,-1-1 0,0 1 0,1-1 0,-1 0 0,1 0 0,-1 0 0,0 0 0,0 0 0,0 0 0,0-1 0,0 1 0,0-1 0,0 0 0,0 1 1,0-1-1,-1 0 0,1 0 0,-1 0 0,2-2 0,0-1-72,0-1 1,-1 1-1,0 0 1,0-1-1,0 1 1,-1-1 0,0 1-1,0-1 1,0 0-1,-1 0 1,0-6-1,0 11-45,0-1 0,0 1 1,-1 0-1,1-1 0,0 1 0,-1 0 0,1-1 0,-1 1 1,0 0-1,1 0 0,-1 0 0,0 0 0,0 0 0,0 0 1,0 0-1,0 0 0,0 0 0,0 0 0,-2-1 0,0 1-22,1 0 0,-1 0 0,1 0 0,-1 1 0,0-1 0,1 1-1,-1 0 1,0 0 0,1 0 0,-1 0 0,0 0 0,1 0-1,-6 2 1,2 0 4,0 1 0,1-1 0,-1 1 0,1 0 1,-1 1-1,1-1 0,0 1 0,0 0 0,1 0 0,-1 0 0,1 1 0,0 0 0,-5 7 0,3-5 8,0 2-1,1-1 1,0 1-1,1 0 1,-1 0 0,2 0-1,-5 17 1,7-25 12,1 1-1,0-1 1,-1 1-1,1 0 1,0-1 0,0 1-1,0-1 1,0 1 0,1 0-1,-1-1 1,0 1 0,1-1-1,-1 1 1,1-1-1,-1 1 1,1-1 0,0 1-1,0-1 1,0 0 0,0 1-1,0-1 1,0 0 0,0 0-1,0 1 1,2 0-1,1 0-27,-1 0-1,1 0 0,0 0 1,0-1-1,0 1 1,0-1-1,0 0 0,0 0 1,0-1-1,4 1 0,14 0-468,0-2 1,0 0-1,22-5 0,-38 6 203,37-8-1219,-32 5 1343,1 0 0,-1 1 0,1 1 0,-1 0-1,1 1 1,21 1 0,-32 0 198,0 0-1,0 0 1,0 0-1,0-1 1,0 1 0,0 1-1,0-1 1,0 0-1,0 0 1,-1 0 0,1 0-1,0 1 1,-1-1-1,1 0 1,-1 0-1,1 1 1,-1-1 0,0 1-1,1-1 1,-1 0-1,0 1 1,0-1 0,0 1-1,0-1 1,0 0-1,-1 1 1,1-1-1,0 0 1,-1 2 0,-9 41 1364,8-40-1267,-7 14 616,10-15-655,7-10-516,38-39-4221,-17 11-1389,-5 0-2170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1:36.604"/>
    </inkml:context>
    <inkml:brush xml:id="br0">
      <inkml:brushProperty name="width" value="0.025" units="cm"/>
      <inkml:brushProperty name="height" value="0.025" units="cm"/>
    </inkml:brush>
  </inkml:definitions>
  <inkml:trace contextRef="#ctx0" brushRef="#br0">63 0 12556,'0'0'6716,"-8"12"-5462,0 2-767,1 0 0,0 1 0,0 0 1,2 0-1,0 1 0,0-1 0,-1 18 0,2 22 616,3 0 1,12 104-1,0 18-78,-6-411-3369,-5 237 2370,0 1 1,0-1-1,0 1 0,0-1 0,0 1 0,1-1 0,0 0 0,0 1 0,0-1 0,0 0 1,0 1-1,0-1 0,1 0 0,0 0 0,0 0 0,0 0 0,0-1 0,0 1 0,0 0 1,1-1-1,-1 1 0,1-1 0,0 0 0,-1 0 0,1 0 0,0 0 0,0-1 1,0 1-1,1-1 0,-1 0 0,0 0 0,1 0 0,-1 0 0,0 0 0,1-1 0,6 1 1,4 1-1,0-1 1,0 0 0,1-1 0,-1-1 0,0 0 0,0-1 0,1 0 0,21-7 0,-27 5-33,-1 1 0,0-1 0,1 0 0,-1-1 1,-1 0-1,1 0 0,-1-1 0,0 0 0,0 0 0,0-1 1,-1 0-1,0 0 0,-1 0 0,6-9 0,-11 16 33,-8 45 574,7-43-575,1 0-1,0-1 1,-1 1-1,1 0 1,0-1-1,0 1 1,0 0-1,0 0 1,1-1-1,-1 1 1,0 0-1,1-1 1,-1 1 0,1 0-1,-1-1 1,1 1-1,0-1 1,0 1-1,0-1 1,0 1-1,0-1 1,0 1-1,0-1 1,0 0-1,1 0 1,-1 0-1,0 0 1,1 0-1,2 2 1,3-1 0,0-1 1,1 0 0,-1 0-1,0-1 1,0 0 0,1 0-1,-1 0 1,0-1-1,0 0 1,0-1 0,0 0-1,11-4 1,0-2-261,-1-1-1,0-1 1,19-14 0,22-13-179,-58 37 406,1 0-1,-1-1 1,1 1 0,-1 0-1,0-1 1,1 1-1,-1 0 1,1 0 0,-1-1-1,1 1 1,-1 0-1,1 0 1,-1 0 0,1 0-1,-1 0 1,1-1-1,-1 1 1,1 0 0,-1 0-1,1 0 1,-1 0 0,1 0-1,-1 1 1,1-1-1,-1 0 1,1 0 0,-1 0-1,0 0 1,1 0-1,-1 1 1,1-1 0,-1 0-1,1 0 1,-1 1-1,0-1 1,1 0 0,-1 1-1,1-1 1,-1 0 0,1 1-1,2 25 268,-3-24-245,-1 0 1,1 0-1,0 0 0,0 0 0,0 0 0,0 0 0,1 1 1,-1-1-1,0 0 0,1 0 0,0 0 0,-1 0 0,1 0 1,0 0-1,0 0 0,0 0 0,0-1 0,0 1 0,1 0 1,-1-1-1,0 1 0,1-1 0,0 1 0,1 1 0,4-1-207,0 0 0,1 0-1,-1-1 1,1 0-1,-1 0 1,1 0 0,-1-1-1,1-1 1,-1 1-1,13-3 1,4-3-2085,-1-1 1,22-9-1,18-6-2662,-63 22 5014,0 0 0,1-1 0,-1 1-1,1 0 1,-1 0 0,1 0 0,-1 0 0,0 0 0,1 0-1,-1-1 1,1 1 0,-1 0 0,1 1 0,-1-1-1,1 0 1,-1 0 0,1 0 0,-1 0 0,1 0-1,-1 0 1,0 0 0,1 1 0,-1-1 0,1 0-1,-1 0 1,1 1 0,-1-1 0,0 0 0,1 1 0,-1-1-1,0 0 1,1 1 0,-1-1 0,0 0 0,0 1-1,1-1 1,-1 1 0,-1 22 1972,-20 31 328,18-49-2086,-7 21 112,1-1 0,1 1 1,1 1-1,2-1 0,0 1 0,-1 52 0,6-75-314,0-1 71,0 1 0,0-1 1,0 0-1,0 0 0,0 1 0,-1-1 0,0 0 0,0 0 0,0 0 0,0 0 1,0 0-1,-1 0 0,-2 4 0,3-55 862,4 15-1466,3 0 0,0 0 0,2 0 1,2 1-1,1 0 0,1 1 0,2 0 1,1 1-1,29-43 0,-41 67 451,0 1 61,1-1 0,-1 1 0,1 0 0,0 0 0,0 0 0,1 0 0,-1 1 0,1 0 0,0 0 0,8-5 0,-12 9-23,-1 0-1,1 0 1,0 0-1,-1 1 0,1-1 1,-1 0-1,1 0 1,-1 1-1,1-1 0,-1 0 1,1 1-1,-1-1 1,1 0-1,-1 1 0,1-1 1,-1 1-1,1-1 1,-1 1-1,0-1 0,1 1 1,-1-1-1,0 1 1,1 0-1,-1-1 0,0 1 1,0-1-1,0 1 1,0 0-1,0-1 0,1 1 1,-1-1-1,0 1 1,0 0-1,0-1 1,-1 1-1,1 0 0,0-1 1,0 1-1,0 0 1,0 38 471,0-31-386,-1-5-101,1 0 1,0-1-1,0 1 1,0 0-1,0 0 1,0-1-1,1 1 1,-1 0-1,1-1 1,0 1-1,-1 0 1,1-1-1,0 1 1,1-1-1,-1 1 1,0-1-1,1 0 1,3 4-1,-2-4 14,1 0 0,0-1 0,1 1 0,-1-1 0,0 0 0,0 0 0,1-1 0,-1 1 0,0-1 0,1 0 0,7-1 0,19 1-241,-1-2 1,0-1-1,0-1 0,58-16 1,-85 19 139,24-4 364,-26 6-253,-1 0 0,1 0-1,-1 0 1,1 0-1,-1 0 1,1 1 0,-1-1-1,0 0 1,1 0 0,-1 0-1,0 0 1,0 1-1,0-1 1,0 0 0,0 0-1,0 0 1,0 0-1,-1 2 1,6-2-10,-1 1 0,1-1 0,-1 0 0,0-1 1,1 1-1,0-1 0,-1 0 0,1 0 0,5-1 0,-3 0-14,30 2 10,-18 0-294,0 0 0,0-1 0,1-2 0,-1 0 1,-1 0-1,1-2 0,34-11 0,-51 15 131,-1-1 0,0 1 0,0-1 0,0 1-1,0-1 1,0 0 0,1 0 0,-1 1 0,-1-1 0,1 0 0,0 0 0,0 0 0,0 0 0,0 0 0,-1 0 0,1 0 0,0 0-1,-1 0 1,1 0 0,-1-1 0,1 1 0,-1 0 0,0 0 0,1-1 0,-1 1 0,0 0 0,0 0 0,0-3 0,0 2-372,-1-1 0,0 1 1,0 0-1,0-1 1,0 1-1,0 0 1,0 0-1,0 0 0,0 0 1,-1 0-1,1 0 1,-1 0-1,0 1 1,-3-4-1,-26-18-8161</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1:36.949"/>
    </inkml:context>
    <inkml:brush xml:id="br0">
      <inkml:brushProperty name="width" value="0.025" units="cm"/>
      <inkml:brushProperty name="height" value="0.025" units="cm"/>
    </inkml:brush>
  </inkml:definitions>
  <inkml:trace contextRef="#ctx0" brushRef="#br0">7 22 13004,'-7'0'7143,"23"0"-5573,23-2-353,12 1-769,13-1-224,9 0-96,3-3-1024,-4-5-5190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1:38.287"/>
    </inkml:context>
    <inkml:brush xml:id="br0">
      <inkml:brushProperty name="width" value="0.025" units="cm"/>
      <inkml:brushProperty name="height" value="0.025" units="cm"/>
    </inkml:brush>
  </inkml:definitions>
  <inkml:trace contextRef="#ctx0" brushRef="#br0">197 301 11339,'0'0'2920,"2"-9"-235,-1 3-2473,1-2 384,-1 1 0,0-1 1,0 0-1,-1 0 0,-1-13 0,1 19-458,0 0-1,-1-1 1,1 1 0,-1 0-1,0-1 1,0 1-1,0 0 1,0 0 0,0 0-1,0 0 1,-1 0 0,1 0-1,-1 0 1,1 0 0,-1 1-1,0-1 1,1 0 0,-1 1-1,0-1 1,0 1 0,0 0-1,0 0 1,0 0 0,-1 0-1,1 0 1,-4-1 0,0 1-116,1 0-1,-1 0 1,1 0 0,-1 1 0,1 0-1,-1 0 1,0 0 0,1 1 0,-1 0-1,1 0 1,-1 1 0,1-1 0,0 1 0,-1 0-1,1 0 1,0 1 0,0 0 0,0 0-1,1 0 1,-1 0 0,1 1 0,0-1-1,0 1 1,0 0 0,0 1 0,1-1-1,-1 0 1,1 1 0,0 0 0,1 0 0,-1 0-1,1 0 1,0 0 0,0 1 0,1-1-1,-1 1 1,1-1 0,0 10 0,1-14-18,0 0 1,0 0-1,0 0 1,0 0-1,0 0 1,1 0-1,-1 0 1,0 0-1,1 0 1,-1 0-1,1 0 1,-1 0-1,1 0 1,-1 0 0,1 0-1,0 0 1,-1-1-1,1 1 1,0 0-1,0-1 1,0 1-1,-1 0 1,1-1-1,0 1 1,0-1-1,0 1 1,0-1-1,0 1 1,0-1-1,0 0 1,0 0 0,0 1-1,0-1 1,0 0-1,0 0 1,0 0-1,0 0 1,0 0-1,1 0 1,0-1-1,4 1 28,0-1 1,1 0-1,-1 0 0,0 0 0,0-1 0,7-3 1,5-4-56,0-2 0,-1 0 0,0-1 0,-1-1 0,0 0 0,-1-1 0,-1-1 1,0 0-1,-1-1 0,0 0 0,-2-1 0,0-1 0,14-29 0,-22 40 21,0 0 0,0 0 0,-1-1 0,0 0 0,0 1 0,-1-1 0,1-15 0,-2 23 0,0 0-1,0-1 0,0 1 0,0 0 1,0-1-1,0 1 0,0 0 1,0 0-1,0-1 0,0 1 0,0 0 1,-1 0-1,1-1 0,0 1 0,0 0 1,0 0-1,0-1 0,-1 1 1,1 0-1,0 0 0,0 0 0,-1 0 1,1-1-1,0 1 0,0 0 0,-1 0 1,1 0-1,0 0 0,0 0 1,-1 0-1,1 0 0,0-1 0,0 1 1,-1 0-1,1 0 0,0 0 0,-1 0 1,1 0-1,0 0 0,0 1 1,-1-1-1,1 0 0,0 0 0,0 0 1,-1 0-1,1 0 0,0 0 0,-1 0 1,1 0-1,0 1 0,0-1 1,0 0-1,-1 0 0,1 0 0,0 1 1,0-1-1,0 0 0,-1 0 0,1 0 1,0 1-1,0-1 0,-15 13-111,8-2 133,0-1-1,1 1 0,1 1 0,0-1 0,0 1 1,1 0-1,0 0 0,1 0 0,-2 20 0,3-15-14,0 0 0,2-1 0,0 1-1,0 0 1,2 0 0,5 27 0,-6-40-79,0 0 1,1 0-1,-1-1 1,1 1-1,0-1 0,0 1 1,0-1-1,0 0 1,0 0-1,1 0 1,0 0-1,-1 0 1,1-1-1,0 1 1,0-1-1,1 0 1,-1 1-1,6 1 1,-4-2-622,-1 0 0,1 0 1,0-1-1,0 0 1,0 0-1,0 0 0,0-1 1,8 1-1,3-2-5715</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1:38.931"/>
    </inkml:context>
    <inkml:brush xml:id="br0">
      <inkml:brushProperty name="width" value="0.025" units="cm"/>
      <inkml:brushProperty name="height" value="0.025" units="cm"/>
    </inkml:brush>
  </inkml:definitions>
  <inkml:trace contextRef="#ctx0" brushRef="#br0">150 0 14638,'0'0'1991,"-11"1"91,0 1-1554,1-1-1,0 1 1,0 1-1,0 0 1,1 0 0,-15 8-1,21-10-399,-1 1-1,1 0 1,0 0-1,-1 0 1,1 1-1,0-1 1,0 1-1,0 0 1,1 0-1,-1 0 1,1 0-1,-1 0 1,1 0-1,0 0 1,1 1-1,-1 0 1,0-1-1,1 1 1,0 0-1,0-1 1,0 1-1,0 0 1,0 7-1,1-10-123,0 0 0,1 0 0,-1-1 0,0 1 0,0 0-1,1 0 1,-1-1 0,1 1 0,-1 0 0,1 0 0,-1-1 0,1 1 0,-1 0 0,1-1-1,0 1 1,-1-1 0,1 1 0,0-1 0,-1 1 0,1-1 0,0 1 0,0-1 0,-1 0-1,1 1 1,0-1 0,0 0 0,0 0 0,0 0 0,-1 0 0,1 1 0,2-1 0,33 1 172,-27-2-130,10 0-252,0-1-1,0 0 1,-1-2 0,19-5-1,23-5 6,-59 13 228,0 1 0,0 0 0,0-1 0,0 1 0,-1 0 0,1 0 0,0 0 0,0 0 1,0 0-1,0 0 0,0 0 0,0 0 0,0 0 0,-1 0 0,1 0 0,0 1 0,0-1 0,0 0 0,0 1 0,0-1 0,-1 1 0,1-1 0,0 1 1,0-1-1,-1 1 0,1-1 0,0 1 0,-1 0 0,1-1 0,-1 1 0,1 0 0,-1-1 0,1 1 0,-1 0 0,1 0 0,-1 0 0,0-1 0,1 1 0,-1 0 1,0 0-1,0 0 0,0 0 0,0 0 0,0 0 0,0 0 0,0-1 0,0 1 0,0 0 0,0 0 0,0 0 0,0 0 0,-1 0 0,1 1 0,-1-1 9,1 1 0,0-1-1,-1 0 1,1 0-1,0 1 1,0-1-1,0 0 1,0 1-1,0-1 1,1 0-1,-1 0 1,0 1-1,1-1 1,-1 0-1,0 0 1,1 0-1,0 1 1,-1-1-1,1 0 1,0 0-1,-1 0 1,1 0-1,0 0 1,0 0-1,0 0 1,0 0-1,0-1 1,0 1-1,0 0 1,0-1 0,0 1-1,0 0 1,3 0-1,7 0-46,0 0 0,0 0 0,0-1 0,0-1 0,0 0 0,0 0 0,0-1 0,-1-1 0,1 1 0,0-2 0,-1 0 0,0 0 0,16-9 0,48-16-1319,-73 29 1340,-1 0 1,0 0-1,0 0 1,0 0-1,1 0 1,-1 0-1,0 0 0,0 0 1,0 1-1,1-1 1,-1 0-1,0 0 0,0 0 1,0 0-1,1 0 1,-1 0-1,0 1 0,0-1 1,0 0-1,0 0 1,0 0-1,1 0 1,-1 1-1,0-1 0,0 0 1,0 0-1,0 0 1,0 1-1,0-1 0,0 0 1,0 0-1,0 1 1,0-1-1,0 0 1,0 0-1,0 0 0,0 1 1,0-1-1,0 0 1,0 0-1,0 1 0,0-1 1,0 0-1,0 0 1,0 0-1,0 1 0,0-1 1,-1 0-1,-3 22 441,1 7 371,5-28-786,0 0 0,0 0-1,0 1 1,0-1 0,1-1 0,-1 1 0,0 0-1,1-1 1,-1 1 0,0-1 0,1 1 0,-1-1-1,1 0 1,-1 0 0,0 0 0,1-1 0,2 0-1,42-7 116,-28 0-561,0-1 0,-1 0 0,-1-2 0,24-17 0,-38 27 405,-1 0-21,0 43 1430,1-41-1390,0 1 0,1-1 0,-1 1 0,1-1 0,0 0 0,-1 0 0,1-1 0,0 1 0,-1-1 0,1 0 0,0 0 0,0 0 0,0 0 1,5-2-1,3 2-343,-4-1-323,1 1-1,0-1 1,-1-1 0,1 1 0,-1-2-1,9-2 1,-6 0-1589,1 0 0,-1 0 0,0-2 0,-1 1-1,0-1 1,15-13 0,-7 2-2232</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1:39.355"/>
    </inkml:context>
    <inkml:brush xml:id="br0">
      <inkml:brushProperty name="width" value="0.025" units="cm"/>
      <inkml:brushProperty name="height" value="0.025" units="cm"/>
    </inkml:brush>
  </inkml:definitions>
  <inkml:trace contextRef="#ctx0" brushRef="#br0">13 30 1634,'12'-17'4433,"-1"5"9590,-14 17-8646,-7 11-4398,7-12-821,0 1 0,1-1-1,0 0 1,-1 1 0,1-1-1,1 1 1,-1 0-1,1 0 1,0-1 0,0 1-1,0 0 1,0 0 0,1 0-1,0 0 1,0 0 0,1 6-1,1-10-142,-1 1 0,0-1-1,0 0 1,1 0 0,-1 1 0,1-1-1,-1 0 1,1-1 0,0 1 0,-1 0-1,1 0 1,0-1 0,-1 1 0,1-1-1,0 1 1,0-1 0,0 0 0,0 1-1,-1-1 1,1 0 0,0-1-1,0 1 1,2 0 0,46-6-32,-41 2-159,1 0 1,-1 0-1,0-1 1,0-1-1,0 1 1,-1-1-1,13-12 1,6-4-301,18 38 1234,-21-16-879,-1-2-1,1-1 1,31-8-1,18-2-2077,-70 13 2135,0-1-1,0 0 0,0 1 0,0 0 1,0 0-1,0 0 0,0 0 0,0 0 1,0 1-1,0 0 0,4 1 1,-6-1 113,0 0-1,1 0 1,-1 0 0,0 1 0,-1-1 0,1 1 0,0-1 0,0 0 0,-1 1 0,1 0-1,-1-1 1,1 1 0,-1-1 0,1 1 0,-1-1 0,0 1 0,0 0 0,0-1 0,0 1-1,0 0 1,-1 2 0,1 5 455,-1 0-2498,5-14-3061,4-9-1639</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1:39.699"/>
    </inkml:context>
    <inkml:brush xml:id="br0">
      <inkml:brushProperty name="width" value="0.025" units="cm"/>
      <inkml:brushProperty name="height" value="0.025" units="cm"/>
    </inkml:brush>
  </inkml:definitions>
  <inkml:trace contextRef="#ctx0" brushRef="#br0">1 0 9033,'0'0'5797,"46"13"-5797,-23-1-1826,5 0-1953</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1:40.200"/>
    </inkml:context>
    <inkml:brush xml:id="br0">
      <inkml:brushProperty name="width" value="0.025" units="cm"/>
      <inkml:brushProperty name="height" value="0.025" units="cm"/>
    </inkml:brush>
  </inkml:definitions>
  <inkml:trace contextRef="#ctx0" brushRef="#br0">182 291 12684,'0'0'3048,"-10"-1"-581,-6 0-1680,0 0 0,1 1 0,-1 1 1,-17 3-1,28-3-504,-1 0 0,1 1 0,0-1 0,0 1 0,0 0 0,0 0 0,0 1 0,-5 3 0,8-4-167,0 0 0,0-1 0,0 1 0,0 0 0,0 0-1,1 0 1,-1 0 0,1 0 0,0 0 0,0 1 0,-1-1 0,1 0 0,1 1 0,-1-1 0,0 1-1,1-1 1,-1 1 0,0 4 0,1-6-108,1 1 0,-1-1 0,0 1 0,0-1 0,1 0 1,-1 1-1,1-1 0,-1 1 0,1-1 0,0 0 0,0 0 0,-1 1 0,1-1 0,0 0 0,0 0 0,0 0 0,0 0 0,0 0 1,0 0-1,1 0 0,-1 0 0,0 0 0,0-1 0,1 1 0,-1-1 0,0 1 0,1-1 0,-1 1 0,1-1 0,-1 1 1,0-1-1,1 0 0,2 0 0,56 3 80,-49-4-88,-1 0-260,1 0 0,-1-1 0,0-1 0,0 0-1,-1 0 1,1-1 0,0 0 0,-1 0 0,0-1 0,0 0 0,-1-1 0,1 0-1,-1-1 1,-1 1 0,1-1 0,-1-1 0,0 0 0,-1 0 0,1 0 0,-2 0-1,9-17 1,-14 25 330,0 0 0,0 0 0,0 1 0,0-1 0,0 0 0,-1 0 0,1 0-1,0 1 1,0-1 0,0 0 0,0 0 0,0 1 0,0-1 0,0 0 0,0 0-1,0 1 1,0-1 0,0 0 0,0 0 0,0 0 0,0 1 0,1-1 0,-1 0-1,0 0 1,0 0 0,0 1 0,0-1 0,0 0 0,0 0 0,1 0 0,-1 1-1,0-1 1,0 0 0,0 0 0,0 0 0,1 0 0,-1 0 0,0 1 0,0-1 0,0 0-1,1 0 1,-1 0 0,0 0 0,0 0 0,1 0 0,-1 0 0,0 0 0,0 0-1,0 0 1,1 0 0,-1 0 0,0 0 0,0 0 0,1 0 0,-1 0 0,26-2 998,27-15-962,-39 9-166,-1 0 1,0-2-1,-1 1 1,0-2-1,0 0 0,-1 0 1,16-22-1,-21 24 20,0 0 0,0 0 0,-1 0 0,0 0 0,-1-1 0,0 0-1,-1 0 1,0 0 0,0 0 0,-1-1 0,0 1 0,0-14 0,-2 24 53,0 0 1,0-1 0,0 1 0,0 0 0,0-1 0,0 1 0,0 0 0,0 0 0,0-1 0,0 1 0,0 0-1,0 0 1,0-1 0,0 1 0,0 0 0,0 0 0,-1-1 0,1 1 0,0 0 0,0 0 0,0-1 0,0 1-1,-1 0 1,1 0 0,0 0 0,0-1 0,0 1 0,-1 0 0,1 0 0,0 0 0,0 0 0,0-1 0,-1 1-1,1 0 1,0 0 0,0 0 0,-1 0 0,1 0 0,-12 6 179,-8 15-80,12-4-13,1 0-1,0 1 0,2-1 0,0 1 0,1 1 0,0-1 1,2 1-1,0 27 0,1-31-75,2 0 0,0 0 1,0 0-1,2 0 0,0-1 0,1 1 0,0-1 0,1 1 0,0-1 1,15 25-1,-20-39 14,0 0 0,0 0 0,0 0 0,0 0 1,0 0-1,0 0 0,0-1 0,0 1 0,1 0 0,-1 0 0,0 0 1,0 0-1,0 0 0,0 0 0,0 0 0,0 0 0,0 0 1,0 0-1,0 0 0,0 0 0,1 0 0,-1 0 0,0 0 0,0 0 1,0 0-1,0 0 0,0 0 0,0 0 0,0 0 0,0 0 1,0 0-1,0 0 0,0 0 0,1 0 0,-1 0 0,0 1 0,0-1 1,0 0-1,0 0 0,0 0 0,0 0 0,0 0 0,0 0 1,0 0-1,0 0 0,0 0 0,0 0 0,0 0 0,0 1 0,-2-16 457,-6-17-538,2 16-159,0 0 0,1-1 0,1 1 0,1-1 1,-2-27-1,8 41-1116,-2 3 1255,-1 0 1,1 0 0,-1 0-1,1 0 1,-1-1 0,0 1 0,1 0-1,-1 0 1,1-1 0,-1 1-1,0 0 1,1 0 0,-1-1-1,0 1 1,1-1 0,-1 1 0,0 0-1,1-1 1,-1 1 0,0-1-1,0 1 1,1 0 0,-1-1-1,0 1 1,0-1 0,0 1-1,0-1 1,0 1 0,0-2 0,0 1-1218</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1:40.640"/>
    </inkml:context>
    <inkml:brush xml:id="br0">
      <inkml:brushProperty name="width" value="0.025" units="cm"/>
      <inkml:brushProperty name="height" value="0.025" units="cm"/>
    </inkml:brush>
  </inkml:definitions>
  <inkml:trace contextRef="#ctx0" brushRef="#br0">38 0 10698,'0'0'13864,"-3"11"-12727,-4 20-405,-1 4 412,0 0 0,-3 63 0,11-95-1130,-1 2 15,1-1 0,0 0 0,0 0 0,1 0 0,0 1 0,-1-1 0,1 0 0,2 5 0,-2-8-13,0 0 1,0 0 0,0 0-1,0 0 1,0 0-1,0 0 1,0-1 0,0 1-1,0 0 1,0-1-1,0 1 1,0-1 0,1 1-1,-1-1 1,0 1-1,0-1 1,1 0 0,-1 0-1,0 0 1,1 1-1,-1-1 1,0 0 0,0-1-1,1 1 1,-1 0-1,0 0 1,1-1 0,-1 1-1,0 0 1,0-1-1,2 0 1,5-2-22,-2 0 0,1-1 0,0 1-1,-1-2 1,1 1 0,-1 0 0,0-1 0,7-8 0,-8 8-240,1-1 0,0 1 1,0 1-1,0-1 1,1 1-1,-1 0 1,1 1-1,8-4 1,-14 8 215,-1 0 1,1 0-1,-1 0 1,0 0-1,1-1 1,-1 1-1,0 0 1,1 0-1,-1 0 1,0 0-1,0 0 1,0 0-1,0 0 1,0 0-1,0 0 1,0 0-1,0 0 1,0 0-1,0 0 1,-1 0-1,1 0 1,-1 2-1,-5 27 273,4-23-196,1 0 0,-1 0-1,1 0 1,0 0-1,1 12 1,0-18-52,0 0 1,0 0 0,0 0 0,0 0-1,0 0 1,0 0 0,1 0-1,-1 0 1,0 0 0,1 0 0,-1 0-1,0-1 1,1 1 0,-1 0 0,1 0-1,0 0 1,-1-1 0,1 1 0,0 0-1,-1-1 1,1 1 0,0 0-1,0-1 1,-1 1 0,1-1 0,0 1-1,0-1 1,0 1 0,0-1 0,0 0-1,0 0 1,0 1 0,0-1 0,0 0-1,0 0 1,0 0 0,0 0 0,0 0-1,0 0 1,-1 0 0,1 0-1,0 0 1,0-1 0,0 1 0,0 0-1,0-1 1,0 1 0,0-1 0,0 1-1,0-1 1,-1 1 0,2-2 0,3 0-476,-1-1 1,1 0 0,-1 0-1,0-1 1,0 1 0,0-1-1,0 0 1,5-7-1,27-41-7436,-29 41 5551,18-29-6113</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1:41.132"/>
    </inkml:context>
    <inkml:brush xml:id="br0">
      <inkml:brushProperty name="width" value="0.025" units="cm"/>
      <inkml:brushProperty name="height" value="0.025" units="cm"/>
    </inkml:brush>
  </inkml:definitions>
  <inkml:trace contextRef="#ctx0" brushRef="#br0">74 1 13805,'0'0'2386,"-3"8"-886,-11 23-155,2 1 0,2 1-1,0 0 1,-4 37-1,9-40-1131,2-1 0,1 1 0,1 0-1,2 0 1,1-1 0,1 1-1,2-1 1,15 56 0,-18-78-152,6 16 554,-3-19-86,-2-13 129,5-44-982,-3-1 0,-1-65 0,-4 118 324,0 1-1,1-1 1,-1 1-1,1-1 0,-1 1 1,1 0-1,-1-1 1,1 1-1,-1 0 0,1-1 1,0 1-1,-1 0 1,1 0-1,-1-1 0,1 1 1,0 0-1,-1 0 0,1 0 1,-1 0-1,1 0 1,0 0-1,-1 0 0,1 0 1,0 0-1,-1 0 1,1 0-1,0 0 0,-1 1 1,1-1-1,-1 0 1,1 0-1,0 1 0,-1-1 1,2 1-1,30 10-19,-28-9 61,17 4 3,1 0 0,-1-1 0,1-1-1,43 3 1,-54-7-49,0 0 0,0 0 1,0-1-1,-1 0 0,1 0 0,0-2 0,-1 1 0,1-1 0,-1-1 0,0 0 0,19-10 1,-27 13 0,0-1 0,1 1 0,-1-1 0,0 0 0,0 0 0,-1 0 0,1 0 0,0 0 0,-1 0 1,1-1-1,-1 1 0,1 0 0,-1-1 0,1-4 0,-2 6-3,0 0 1,0 0-1,0 1 1,0-1-1,0 0 1,-1 0-1,1 0 0,0 0 1,0 0-1,-1 0 1,1 1-1,-1-1 0,1 0 1,-1 0-1,1 1 1,-1-1-1,0 0 1,1 1-1,-1-1 0,0 0 1,1 1-1,-1-1 1,0 1-1,0-1 0,1 1 1,-1 0-1,0-1 1,0 1-1,0 0 1,0 0-1,0-1 0,0 1 1,1 0-1,-1 0 1,0 0-1,0 0 0,0 0 1,0 0-1,0 0 1,0 0-1,0 1 1,-1-1-1,-5 0 3,0 1 0,0-1 0,0 1 0,0 1 0,1-1 0,-1 1 1,1 0-1,-1 0 0,1 1 0,-1 0 0,1 0 0,0 1 0,-8 5 0,11-6 20,0 0-1,0 0 1,0 0 0,1 0-1,-1 1 1,1-1 0,-1 1-1,1-1 1,0 1-1,1 0 1,-1 0 0,1 0-1,0 0 1,-1 0 0,2 0-1,-1 0 1,0 0-1,1 0 1,0 0 0,0 1-1,0-1 1,1 0 0,1 8-1,-1-7-116,0-1 0,1 0 0,0 0 0,0 0 1,0 0-1,0 0 0,0 0 0,1 0 0,0 0 0,0-1 0,0 0 0,0 1 0,0-1 0,1 0 0,5 3 0,-3-2-712,0 0-1,1-1 0,-1 1 1,1-1-1,8 2 0,22 3-6083</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9:26.942"/>
    </inkml:context>
    <inkml:brush xml:id="br0">
      <inkml:brushProperty name="width" value="0.025" units="cm"/>
      <inkml:brushProperty name="height" value="0.025" units="cm"/>
    </inkml:brush>
  </inkml:definitions>
  <inkml:trace contextRef="#ctx0" brushRef="#br0">1 230 12364,'0'0'10751,"6"12"-10174,13 25-272,15 30-47,76 113 1,-88-159 6,-21-21-258,-1 1 0,0-1-1,1 0 1,-1 0 0,1 0 0,-1 0 0,1 0 0,-1 0 0,1 0 0,-1 0 0,1 0 0,-1 0-1,1 0 1,-1 0 0,0 0 0,1 0 0,-1-1 0,1 1 0,-1 0 0,1 0 0,-1 0 0,0-1-1,1 1 1,-1 0 0,1-1 0,-1 1 0,0 0 0,1-1 0,-1 1 0,0 0 0,0-1 0,1 1-1,-1 0 1,0-1 0,0 1 0,0-1 0,1 1 0,-1-1 0,0 1 0,0 0 0,0-1 0,0 1-1,0-1 1,0 1 0,0-1 0,0 1 0,0-1 0,0 1 0,0-1 0,0 1 0,0-1 0,0 1-1,0 0 1,-1-1 0,1 0 0,-1-13-65,0 0-1,-1 0 1,0 0 0,-1 1-1,-1-1 1,0 1 0,-1 0-1,0 0 1,-1 0 0,0 1-1,-14-20 1,-12-13-369,-57-64 0,81 101 422,-6-7-12,13 19-15,21 26 55,-4-13 97,1-1 0,0 0 0,1-1 0,36 22 0,-42-29-22,-1-2 0,2 0 0,-1 0 0,1-1 0,-1-1 0,1 0 0,1-1 0,-1 0 0,23 1 0,-35-4-17,1 0 1,0 0 0,0 0 0,-1-1-1,1 1 1,0 0 0,-1-1-1,1 0 1,-1 1 0,1-1-1,-1 0 1,1 0 0,-1 1-1,1-1 1,-1-1 0,0 1-1,1 0 1,-1 0 0,0 0 0,0-1-1,0 1 1,0 0 0,0-1-1,0 1 1,0-1 0,-1 1-1,1-1 1,0 1 0,-1-1-1,1 0 1,-1 1 0,0-1-1,0 0 1,1 1 0,-1-1 0,0 0-1,0 0 1,-1 1 0,1-1-1,0 0 1,-1-1 0,0-8 93,-1 0 1,0 0-1,0 1 1,-1-1-1,-6-12 1,2 6-98,-2-1 1,-1 1-1,0 1 1,-1 0-1,-24-28 1,3 12-915,-49-40 0,90 77-2212,0 0-1,0 0 1,0-1 0,17 6 0,-2-2-6759</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1:41.744"/>
    </inkml:context>
    <inkml:brush xml:id="br0">
      <inkml:brushProperty name="width" value="0.025" units="cm"/>
      <inkml:brushProperty name="height" value="0.025" units="cm"/>
    </inkml:brush>
  </inkml:definitions>
  <inkml:trace contextRef="#ctx0" brushRef="#br0">275 32 15567,'0'0'1986,"-8"-5"-444,-2 0-1350,0 1-1,0 0 1,0 1-1,-1 0 1,1 0-1,-1 1 1,0 1 0,0 0-1,1 0 1,-1 1-1,0 1 1,0-1-1,0 2 1,1 0-1,-21 5 1,29-6-144,-48 21 475,48-22-520,1 1-1,-1 0 0,1-1 0,-1 1 1,1 0-1,0 0 0,-1 0 0,1 0 1,0 0-1,0 1 0,-1-1 1,1 0-1,0 0 0,0 1 0,1-1 1,-1 1-1,0-1 0,0 1 0,1-1 1,-1 1-1,1 0 0,-1-1 1,1 1-1,0-1 0,-1 1 0,1 0 1,0 2-1,1-2-32,0 0-1,0-1 1,1 1-1,-1 0 1,0-1 0,1 1-1,-1-1 1,1 1 0,-1-1-1,1 0 1,0 0 0,-1 1-1,1-1 1,0-1 0,0 1-1,3 1 1,42 15-805,-28-11 323,18 7-189,60 25-407,-88-34 1099,-1 1 0,1-1 0,-1 2 0,-1-1 0,1 1 0,-1 0 0,0 1 0,9 10 0,-15-16 85,0 0-1,0 0 1,0 1 0,0-1-1,0 1 1,0-1 0,-1 1-1,1-1 1,0 1 0,-1-1-1,1 1 1,-1-1 0,0 1-1,1 0 1,-1-1 0,0 1-1,0 0 1,0-1 0,0 1-1,0 0 1,-1-1 0,1 1-1,0 0 1,-1-1 0,-1 3-1,1-1 93,-1 0-1,-1 0 0,1-1 0,0 1 0,-1-1 0,1 0 0,-1 1 0,0-1 1,0 0-1,1-1 0,-7 4 0,-9 2 359,1-1 0,-1 0 0,-27 5 1,43-11-535,-27 6 426,0-2 0,-49 2 0,79-7-438,-1 1 0,0 0 0,1 0 0,-1-1 0,0 1 0,1 0 0,-1 0 0,0-1-1,0 1 1,1 0 0,-1-1 0,0 1 0,0 0 0,0-1 0,1 1 0,-1 0 0,0-1 0,0 1 0,0-1-1,0 1 1,0 0 0,0-1 0,0 1 0,0-1 0,0 1 0,0 0 0,0-1 0,0 1 0,0 0-1,0-1 1,0 1 0,0-1 0,0 1 0,-1 0 0,1-1 0,0 1 0,0 0 0,0-1 0,-1 1 0,1 0-1,0-1 1,0 1 0,-1 0 0,1 0 0,0-1 0,-1 1 0,1 0 0,0 0 0,-1-1 0,1 1 0,0 0-1,-1 0 1,1 0 0,0 0 0,-1 0 0,1 0 0,-1-1 0,1 1 0,0 0 0,-1 0 0,1 0 0,-1 0-1,1 0 1,0 1 0,-1-1 0,33-27-2878,-27 23 2302,34-27-3782,6-4-2412</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1:42.177"/>
    </inkml:context>
    <inkml:brush xml:id="br0">
      <inkml:brushProperty name="width" value="0.025" units="cm"/>
      <inkml:brushProperty name="height" value="0.025" units="cm"/>
    </inkml:brush>
  </inkml:definitions>
  <inkml:trace contextRef="#ctx0" brushRef="#br0">98 1 15855,'0'0'7815,"-8"11"-6790,-8 11-628,1 1-1,-21 42 0,33-58-357,-1 0-1,1 0 1,1 0 0,-1 1 0,1-1-1,0 1 1,1 0 0,0-1 0,0 1-1,1 0 1,0 0 0,0 0 0,0-1-1,1 1 1,1 0 0,3 13-1,-1-14-13,1 0 0,0-1-1,0 0 1,0 0 0,1-1-1,0 1 1,0-1-1,1 0 1,-1-1 0,1 0-1,13 7 1,-11-6-5,1 0 0,-1 1 0,0 1 0,-1-1 1,11 12-1,-12-11-14,-5-5 5,-1-1 0,1 0 0,-1 1 0,1 0 0,-1-1 0,0 1 0,1 0 0,-1 0 0,0 0 0,0 0 0,0 0 0,-1 0 0,2 2 0,-2-3 448,2-40 96,0 21-688,0-1 49,1-1-1,1 0 0,0 1 0,15-37 1,-17 51 106,0 1 1,1-1-1,0 1 1,0-1-1,0 1 1,1 0-1,-1 0 1,1 0-1,0 1 1,0-1-1,0 1 1,0 0 0,1 0-1,-1 0 1,1 1-1,0 0 1,0 0-1,0 0 1,0 0-1,0 1 1,0-1-1,0 1 1,9 0-1,93 2 485,-40 1-6091,-70-4 1164,-11-7-2861</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1:42.568"/>
    </inkml:context>
    <inkml:brush xml:id="br0">
      <inkml:brushProperty name="width" value="0.025" units="cm"/>
      <inkml:brushProperty name="height" value="0.025" units="cm"/>
    </inkml:brush>
  </inkml:definitions>
  <inkml:trace contextRef="#ctx0" brushRef="#br0">1 1 13741,'0'0'3299,"72"7"-1954,-27-7-768,11 2 96,1-1-65,6 1-480,-9-1-160,-5-1-2018,-3 0-4420</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1:42.930"/>
    </inkml:context>
    <inkml:brush xml:id="br0">
      <inkml:brushProperty name="width" value="0.025" units="cm"/>
      <inkml:brushProperty name="height" value="0.025" units="cm"/>
    </inkml:brush>
  </inkml:definitions>
  <inkml:trace contextRef="#ctx0" brushRef="#br0">163 2 14830,'-8'0'2888,"-6"0"-1946,-1-1 63,-1 1 1,1 0-1,-22 4 0,34-4-854,1 1 0,-1-1 0,0 1 0,1-1 0,-1 1 0,1 0 0,-1 0 0,1 0 0,0 0 0,-1 0 0,1 0 0,0 1 0,0-1 0,0 1 0,0 0 0,0 0 0,0-1 0,0 1 0,1 0 0,-1 0 0,1 1 0,-1-1 0,1 0 0,0 1 0,0-1 0,0 0 0,0 1 0,-1 3 0,2-4-130,0 0 0,0-1 0,0 1 0,0 0 1,0-1-1,0 1 0,1-1 0,-1 1 0,1-1 0,-1 1 0,1-1 0,-1 1 0,1-1 0,0 1 0,0-1 0,0 1 0,-1-1 0,1 0 0,1 0 0,-1 1 0,2 1 0,0-1 5,1 0-1,-1 0 1,1 0-1,0 0 1,0 0-1,0-1 0,0 1 1,5 0-1,8 1 0,0-1-1,1 0 0,17-2 0,-33 0-23,9 0-299,1 0 0,-1-1-1,0-1 1,0 0 0,0 0-1,12-5 1,-20 6 244,0 0 1,0 0-1,-1 0 0,1 0 0,0-1 1,-1 1-1,1-1 0,-1 0 1,0 0-1,1 0 0,-1 0 0,0 0 1,0 0-1,0-1 0,0 1 0,-1-1 1,1 1-1,-1-1 0,1 0 1,-1 1-1,0-1 0,0 0 0,0 0 1,-1 0-1,1 0 0,-1 0 0,1-4 1,-1 7 62,0 0 0,0 0 0,0-1 0,0 1 0,0 0 0,0 0 0,0 0 0,0 0 0,0 0 0,0-1 0,0 1 0,0 0 0,0 0 1,0 0-1,0 0 0,0 0 0,0 0 0,-1-1 0,1 1 0,0 0 0,0 0 0,0 0 0,0 0 0,0 0 0,0 0 0,0 0 0,0 0 0,0-1 1,-1 1-1,1 0 0,0 0 0,0 0 0,0 0 0,0 0 0,0 0 0,0 0 0,-1 0 0,1 0 0,0 0 0,0 0 0,0 0 0,0 0 0,0 0 1,-1 0-1,1 0 0,0 0 0,0 0 0,0 0 0,0 0 0,0 0 0,0 0 0,-1 0 0,1 0 0,0 0 0,0 0 0,0 0 0,0 1 0,-12 7 180,-7 17-119,18-20-150,-1-1-1,1 1 0,0-1 1,0 1-1,1-1 0,-1 1 1,1 0-1,0-1 1,0 1-1,0-1 0,1 1 1,0 0-1,2 6 0,-2-8-541,0 0 0,0-1-1,1 1 1,-1-1 0,1 1 0,0-1-1,0 0 1,0 1 0,0-1 0,0 0-1,0 0 1,1-1 0,-1 1-1,5 2 1,20 8-12291</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1:43.403"/>
    </inkml:context>
    <inkml:brush xml:id="br0">
      <inkml:brushProperty name="width" value="0.025" units="cm"/>
      <inkml:brushProperty name="height" value="0.025" units="cm"/>
    </inkml:brush>
  </inkml:definitions>
  <inkml:trace contextRef="#ctx0" brushRef="#br0">1 1 12524,'3'13'3085,"15"103"1648,4 131-1,-22-242-4705,1 10 7,1 0-1,6 30 1,-7-42-17,0 1-1,0-1 0,1 0 1,-1 0-1,1 0 1,-1 0-1,1 0 0,4 4 1,-5-6 0,0 0 0,0 0 1,0 0-1,0-1 0,0 1 0,0 0 1,0-1-1,0 1 0,0 0 0,0-1 1,1 0-1,-1 1 0,0-1 1,0 0-1,1 1 0,-1-1 0,0 0 1,1 0-1,-1 0 0,0 0 0,0 0 1,3-1-1,-3 0-24,1 0 0,-1 0 0,0 0 0,0 0 0,0 0 0,0 0 0,0 0 0,0-1 0,0 1 0,0 0 0,0 0 0,-1-1 0,1 1 0,-1-1-1,1 1 1,-1-1 0,1 1 0,-1-1 0,0 1 0,1-1 0,-1 1 0,0-1 0,0 1 0,-1-3 0,0-47-835,0 42 568,0 2 32,-1-1 1,1 0-1,-2 1 0,1-1 0,-6-10 0,5 12 142,1-1-1,-1 1 0,1-1 0,0 1 0,1-1 0,-2-13 0,3 19 160,9 2 235,19 8-89,0-1 0,0-2 0,1-1 0,32 2 0,-54-6-187,0-1 0,0 1 0,0-1-1,0-1 1,1 0 0,-1 0 0,0 0 0,0-1 0,0 0 0,-1 0-1,1 0 1,0-1 0,-1 0 0,1-1 0,-1 1 0,0-1 0,0-1-1,-1 1 1,1-1 0,-1 0 0,0 0 0,6-8 0,-10 11-2,1 1 0,-1-1 0,0-1 0,0 1 0,0 0 0,0 0 0,0 0 0,-1 0 0,1-1 0,-1 1 0,1 0 0,-1-1 0,0 1-1,0 0 1,0-4 0,0 5-9,-1 0 0,1 0-1,0 0 1,-1 0 0,1 0-1,-1-1 1,0 1 0,1 0-1,-1 0 1,0 0-1,0 1 1,1-1 0,-1 0-1,0 0 1,0 0 0,0 0-1,0 1 1,0-1 0,0 1-1,0-1 1,-2 0-1,0 0 6,-1 0 0,1 0 0,-1 1-1,0-1 1,1 1 0,-1 0 0,1 0-1,-1 0 1,0 0 0,1 1 0,-1 0-1,1 0 1,-1-1 0,1 2-1,0-1 1,-1 0 0,1 1 0,-4 2-1,-2 2 68,1 0 0,0 1 0,0 0 0,1 0-1,0 1 1,0 0 0,1 0 0,0 1-1,1 0 1,-1 0 0,2 0 0,-1 0 0,-4 17-1,7-22-70,1 0 0,0 0 0,0 0 0,0 0 0,1 0-1,-1 0 1,1 0 0,0 0 0,0 0 0,1 0 0,-1 0 0,1 0-1,0 0 1,0 0 0,0 0 0,0 0 0,1 0 0,-1 0-1,1-1 1,0 1 0,1-1 0,-1 1 0,0-1 0,1 0 0,0 0-1,0 0 1,0 0 0,0-1 0,0 1 0,0-1 0,1 1-1,-1-1 1,1 0 0,0-1 0,-1 1 0,9 1 0,0 1-882,2 0 1,-1-2 0,0 1-1,27 0 1,11-3-5298</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1:43.968"/>
    </inkml:context>
    <inkml:brush xml:id="br0">
      <inkml:brushProperty name="width" value="0.025" units="cm"/>
      <inkml:brushProperty name="height" value="0.025" units="cm"/>
    </inkml:brush>
  </inkml:definitions>
  <inkml:trace contextRef="#ctx0" brushRef="#br0">236 48 14061,'0'0'5905,"-10"-8"-4384,6 3-1431,-1 1-1,0 1 1,0-1 0,-1 1-1,1 0 1,-1 0-1,1 0 1,-1 1 0,0 0-1,0 0 1,0 0 0,0 1-1,0 0 1,0 0 0,-1 0-1,1 1 1,0 0 0,0 0-1,-1 1 1,1 0-1,0 0 1,0 0 0,-10 4-1,8-1 35,1 0-1,0 0 1,0 0 0,0 1-1,0 0 1,1 1-1,-7 5 1,12-9-100,-1-1 1,1 1-1,0 0 1,-1-1-1,1 1 1,0 0-1,0 0 0,0 0 1,0 0-1,1 0 1,-1 0-1,1 0 1,-1 0-1,0 2 1,1-2-20,1-1 0,-1 0 1,0 0-1,1 1 0,-1-1 1,0 0-1,1 0 1,0 1-1,-1-1 0,1 0 1,0 0-1,-1 0 0,1 0 1,0 0-1,0 0 0,0 0 1,0 0-1,0-1 1,0 1-1,0 0 0,0 0 1,0-1-1,0 1 0,0-1 1,2 1-1,15 5-489,0-2 0,0 0 0,0-1 0,0 0 1,0-2-1,0 0 0,1-2 0,23-2 0,15 1-1455,-55 2 1943,-1 1 0,0-1-1,0 1 1,0-1 0,0 1 0,0-1 0,0 1-1,0-1 1,0 1 0,0 0 0,0 0 0,0-1-1,0 1 1,0 0 0,0 0 0,0 0-1,-1 0 1,1 0 0,-1 0 0,1 0 0,0 0-1,-1 1 1,0-1 0,1 0 0,-1 0-1,0 0 1,1 1 0,-1-1 0,0 0 0,0 0-1,0 0 1,0 3 0,-1 48 1341,0-45-1032,-4 27 454,-1 0 0,-1-1 0,-2 0 0,-2 0 0,0-1 0,-3-1 0,0 0 0,-35 53 0,49-83-761,-45 58 1297,42-55-1208,0-1-1,0 0 1,0 0-1,0 0 1,-1-1 0,1 1-1,-1-1 1,1 0-1,-1 0 1,0 0-1,0 0 1,0 0 0,0-1-1,-7 2 1,10-3-75,0-1 1,0 1 0,0 0 0,0-1-1,0 1 1,1 0 0,-1-1-1,0 1 1,0-1 0,0 1 0,1-1-1,-1 1 1,0-1 0,1 0 0,-1 1-1,0-1 1,1 0 0,-1 0-1,1 1 1,-1-1 0,1 0 0,-1 0-1,1 0 1,0 0 0,-1 0 0,1 0-1,0 1 1,0-1 0,0 0-1,0 0 1,0 0 0,0-2 0,-2-39 123,3 33-150,0-15-323,1 1 1,2-1 0,0 1-1,2 0 1,0 1-1,1-1 1,2 1 0,11-22-1,-3 11-852,2 0 0,1 1 0,2 0-1,32-35 1,-37 48-992,2 2 1,30-24-1,-7 10-2728</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1:44.314"/>
    </inkml:context>
    <inkml:brush xml:id="br0">
      <inkml:brushProperty name="width" value="0.025" units="cm"/>
      <inkml:brushProperty name="height" value="0.025" units="cm"/>
    </inkml:brush>
  </inkml:definitions>
  <inkml:trace contextRef="#ctx0" brushRef="#br0">73 0 10474,'0'0'6150,"-42"64"-4325,36-39 289,-1 3-256,0 3-577,4 2-544,-3-2-545,5 0-128,1-5-544,0-7-1346,0-4-992,10-10-898,3-5-320,3-7-5541</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1:44.660"/>
    </inkml:context>
    <inkml:brush xml:id="br0">
      <inkml:brushProperty name="width" value="0.025" units="cm"/>
      <inkml:brushProperty name="height" value="0.025" units="cm"/>
    </inkml:brush>
  </inkml:definitions>
  <inkml:trace contextRef="#ctx0" brushRef="#br0">0 62 11371,'0'0'3363,"3"8"-1895,-2-4-1271,0 1 0,1-1 0,-1 0 0,1 0 0,0 1 0,1-1 1,-1-1-1,1 1 0,-1 0 0,1 0 0,0-1 0,1 0 0,-1 0 0,0 0 0,1 0 0,0 0 0,0 0 0,0-1 0,0 0 1,0 0-1,0 0 0,0 0 0,6 0 0,5 3 66,0-1 0,1-1 0,-1-1 1,1 0-1,0-1 0,-1-1 0,1 0 0,0-1 1,15-3-1,-26 4-200,0-1 0,0 0 1,0 0-1,-1-1 0,1 1 0,0-1 1,-1 0-1,1 0 0,-1 0 0,0-1 1,0 0-1,0 1 0,0-1 0,0-1 0,-1 1 1,1-1-1,-1 1 0,0-1 0,0 0 1,0 0-1,-1 0 0,1-1 0,-1 1 1,0-1-1,0 1 0,-1-1 0,1 1 1,-1-1-1,0 0 0,-1 0 0,1 0 1,-1-6-1,0 9-76,0 0-1,0 1 1,0-1-1,0 0 1,0 1-1,-1-1 1,1 1 0,-1-1-1,0 0 1,1 1-1,-1-1 1,0 1 0,0 0-1,0-1 1,0 1-1,0 0 1,0-1 0,0 1-1,0 0 1,0 0-1,-3-1 1,1 0-4,0 0 0,-1 0 1,1 1-1,-1-1 0,0 1 0,0 0 1,1 0-1,-1 1 0,-4-1 0,-3 0-5,0 1 0,0 0-1,0 1 1,0 1-1,0-1 1,-11 5 0,9-2 82,1 1 0,0 1 0,0 1 0,0-1 0,1 2 0,0-1 0,0 2 0,-16 16 0,23-22-10,0 1 1,0 0 0,0 1 0,0-1 0,1 1 0,0-1 0,0 1 0,0 0 0,1 0 0,-1 0 0,1 1-1,0-1 1,1 0 0,-1 1 0,1-1 0,0 1 0,1 0 0,-1-1 0,1 1 0,0 0 0,1-1 0,-1 1-1,3 8 1,-1-9-21,1 1 0,1-1-1,-1 0 1,1 0 0,-1 0-1,1-1 1,1 0-1,-1 1 1,1-1 0,-1 0-1,1-1 1,0 0 0,1 1-1,-1-1 1,1-1-1,6 3 1,7 3-28,-1-2 0,1 0 1,34 5-1,-52-10-15,87 8-1532,-82-8 1067,0-1 0,0 0 1,0-1-1,1 1 0,-1-1 0,0-1 0,0 1 0,0-1 0,-1 0 0,1 0 0,10-6 1,6-15-4803</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1:45.038"/>
    </inkml:context>
    <inkml:brush xml:id="br0">
      <inkml:brushProperty name="width" value="0.025" units="cm"/>
      <inkml:brushProperty name="height" value="0.025" units="cm"/>
    </inkml:brush>
  </inkml:definitions>
  <inkml:trace contextRef="#ctx0" brushRef="#br0">30 0 16143,'0'0'2979,"-30"59"-3652,30-47-4035,9-6-6535</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2:15.077"/>
    </inkml:context>
    <inkml:brush xml:id="br0">
      <inkml:brushProperty name="width" value="0.025" units="cm"/>
      <inkml:brushProperty name="height" value="0.025" units="cm"/>
    </inkml:brush>
  </inkml:definitions>
  <inkml:trace contextRef="#ctx0" brushRef="#br0">1 74 13261,'0'0'1035,"6"-8"-960,-3 3-78,1 0 0,0 1 0,0 0 0,0-1 0,0 2 0,1-1 0,-1 0 0,1 1 0,0 0 0,0 0 0,0 0 0,0 1 0,1-1 0,-1 1 0,1 1 0,0-1 1,7 0-1,3-1-2,0 1 0,0 0 0,1 2 0,-1 0 0,22 3 0,-33-2-7,0 0-1,0 0 1,0 0-1,-1 1 1,1-1-1,-1 1 1,1 1-1,-1-1 1,0 1-1,1-1 1,-1 1-1,-1 0 1,1 0-1,0 1 1,-1-1-1,0 1 1,1 0-1,-2 0 1,1 0-1,0 0 1,3 9-1,2 11 157,0 0 0,-2 1 0,-1 0-1,-1 0 1,-1 0 0,-1 30 0,0-18 239,13 67 0,-12-91-349,0 0 0,1-1 0,1 1 0,0-1 1,1 0-1,0 0 0,1-1 0,0 0 0,9 10 0,-3-7-30,0-2-1,1 0 0,0-1 0,28 18 1,-31-23-15,0 0 1,-1 1 0,0 0-1,0 1 1,-1 0 0,0 1 0,-1 0-1,1 0 1,-2 1 0,1 0-1,-1 0 1,7 14 0,-4 9 101,-1-1 0,-1 2-1,-2-1 1,4 58 0,-7-52-26,2-1 0,1 0 0,15 48 0,-16-74-132,-1 0-1,1-1 1,1 1-1,0-1 1,0-1-1,1 1 0,1-1 1,0 0-1,0-1 1,1 0-1,0 0 1,0-1-1,1 0 0,14 8 1,0-4-132,0-1 0,0-1 1,1-1-1,0-1 0,0-1 1,35 4-1,-23-4-224,68 23 0,-98-28 462,-2 1 1,1 0-1,0 0 0,-1 1 0,1-1 1,-1 1-1,0 0 0,0 1 0,0-1 1,-1 1-1,0 0 0,0 0 0,0 1 1,0-1-1,-1 1 0,0-1 1,0 1-1,-1 0 0,1 0 0,-1 1 1,-1-1-1,1 0 0,-1 1 0,0-1 1,0 1-1,-1-1 0,-1 11 0,0 14 585,-3 1 0,0 0 0,-2-1 0,-14 41 0,13-46-519,-3 13 106,-24 80 59,29-104-133,-1 0 0,0-1 0,-1 1 0,-1-2 0,-14 20 0,17-27-172,0-1 0,-1 0 0,1 0 1,-1 0-1,0-1 0,0 0 0,-1 0 1,1-1-1,-1 0 0,0 0 0,0 0 1,0-1-1,-9 2 0,-2-1-873,0 0-1,1-1 1,-1-1-1,-23-1 1,18-6-2017,6-13-1143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1:41:20.097"/>
    </inkml:context>
    <inkml:brush xml:id="br0">
      <inkml:brushProperty name="width" value="0.025" units="cm"/>
      <inkml:brushProperty name="height" value="0.025" units="cm"/>
    </inkml:brush>
  </inkml:definitions>
  <inkml:trace contextRef="#ctx0" brushRef="#br0">4928 600 8680,'-81'-48'1317,"-3"3"0,-148-56 0,141 69-834,-1 4 0,-159-28 1,-199-1-298,241 33 51,116 13-141,-1054-104 91,1025 108-206,1 6 0,0 4 0,0 6-1,-133 28 1,101-3-132,2 8-1,1 5 0,3 8 1,-264 138-1,369-169 159,1 1 0,1 3 0,2 1 0,1 1 0,1 3 0,2 0 0,-45 58 0,66-72 3,1-1-1,0 2 1,2-1 0,0 2-1,1-1 1,1 1 0,-10 42-1,15-47-18,1 1 1,1 0-1,0-1 0,1 1 0,0 0 0,2-1 0,0 1 0,1 0 0,1-1 1,0 0-1,11 26 0,-3-16-3,2-1 0,0-1 1,1 0-1,2-1 0,1 0 0,0-2 0,1 0 1,2-1-1,0-1 0,1-1 0,1-1 1,48 28-1,-6-11 154,1-3 1,1-2-1,134 37 0,-29-25 103,1-7 0,343 22 0,359-48 307,-348-26-477,582-96-1,-346-37 207,-596 106-172,-2-8 0,232-108 1,-339 134-63,-2-3-1,-1-2 1,-1-2 0,81-70 0,-117 88-23,-2-1 0,0 0 0,-1-1 1,-1-1-1,0-1 0,19-37 0,-27 42 0,0 0-1,-1 0 0,0 0 1,-1 0-1,-1-1 0,-1 0 1,0 1-1,-1-1 0,0 0 1,-2 0-1,-2-19 0,0 16 6,-2 0-1,-1 0 0,0 0 1,-1 1-1,-1-1 0,-1 2 1,0-1-1,-1 1 1,-1 1-1,-1 0 0,0 1 1,-1 0-1,-1 0 0,-28-21 1,2 4 17,-2 1 0,-1 3 0,-2 1 1,-72-31-1,12 16-12,-2 5-1,-1 4 1,-1 5 0,-1 6 0,-155-14-1,-572 8-611,810 28 527,-713 26-4124,507-14 1266</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9:27.526"/>
    </inkml:context>
    <inkml:brush xml:id="br0">
      <inkml:brushProperty name="width" value="0.025" units="cm"/>
      <inkml:brushProperty name="height" value="0.025" units="cm"/>
    </inkml:brush>
  </inkml:definitions>
  <inkml:trace contextRef="#ctx0" brushRef="#br0">12 277 15118,'0'0'9038,"10"1"-8088,-7-1-919,-1 1-1,1-1 1,0 0-1,-1 0 1,1 0-1,0 0 1,-1 0-1,1-1 1,0 1-1,-1-1 1,1 0-1,-1 1 1,1-1-1,-1 0 1,1-1-1,-1 1 1,0 0 0,0-1-1,1 1 1,-1-1-1,0 0 1,0 0-1,-1 0 1,1 0-1,0 0 1,-1 0-1,1 0 1,-1 0-1,1-1 1,-1 1-1,0 0 1,0-1-1,0 1 1,0-5-1,1 2 3,0 0-1,0-1 0,-1 1 1,0 0-1,0-1 1,-1 1-1,1-1 0,-1 1 1,-1-1-1,1 1 1,-1-1-1,1 1 1,-2-1-1,-1-5 0,2 8-17,0 1 0,0 0 0,0 0 0,-1 0-1,1 0 1,-1 0 0,1 0 0,-1 0-1,1 1 1,-1-1 0,0 0 0,0 1 0,0 0-1,0-1 1,0 1 0,0 0 0,-1 0-1,1 0 1,0 0 0,-1 1 0,1-1 0,0 1-1,-1-1 1,1 1 0,-1 0 0,1 0-1,0 0 1,-1 0 0,1 0 0,-1 0 0,1 1-1,0-1 1,-1 1 0,-3 1 0,4-1-22,0 1 0,1-1 0,-1 0 0,0 1 0,1-1 0,-1 1-1,1 0 1,0-1 0,0 1 0,-1 0 0,1 0 0,0 0 0,1-1 0,-1 1 0,0 0 0,0 0 0,1 1 0,-1-1 0,1 0 0,0 0 0,0 0 0,-1 0 0,2 0 0,-1 0 0,0 3 0,6 56-40,-5-56 45,1-1 1,0 1-1,0-1 0,0 0 1,0 0-1,1 0 0,0 0 0,-1 0 1,1-1-1,1 1 0,-1-1 1,0 0-1,1 0 0,0 0 0,0 0 1,-1-1-1,6 3 0,-7-4 4,1 0 0,-1 0 0,1 0 0,-1 0 0,1 0-1,-1 0 1,1-1 0,0 1 0,-1-1 0,1 0 0,0 0 0,-1 0-1,1 0 1,0 0 0,-1 0 0,1-1 0,-1 1 0,1-1 0,0 0-1,-1 0 1,1 0 0,-1 0 0,0 0 0,1-1 0,-1 1 0,0-1-1,0 1 1,0-1 0,0 0 0,3-4 0,0 0 41,-1-1 0,0-1 0,0 1 1,-1 0-1,0-1 0,0 0 0,-1 0 0,0 1 1,1-16-1,-2 19-16,0 1 1,-1-1 0,0 0-1,1 1 1,-1-1-1,-1 1 1,1-1-1,0 1 1,-1-1-1,0 0 1,0 1 0,0 0-1,0-1 1,0 1-1,-1 0 1,0-1-1,1 1 1,-1 0 0,0 0-1,-1 1 1,1-1-1,0 0 1,-1 1-1,-4-4 1,7 6-33,0 0 1,0 0-1,-1 0 0,1 0 1,0-1-1,0 1 1,-1 0-1,1 0 0,0 1 1,0-1-1,-1 0 0,1 0 1,0 0-1,0 0 1,-1 0-1,1 0 0,0 0 1,0 0-1,0 0 1,-1 0-1,1 1 0,0-1 1,0 0-1,0 0 0,-1 0 1,1 0-1,0 1 1,0-1-1,0 0 0,0 0 1,0 0-1,-1 1 0,1-1 1,0 0-1,0 0 1,0 1-1,0-1 0,0 0 1,0 0-1,0 1 1,0-1-1,0 0 0,0 0 1,0 1-1,0-1 0,0 0 1,0 0-1,0 1 1,0-1-1,0 18-63,0-16 57,0 10 7,1-1-1,1 0 0,0 0 1,0 0-1,6 13 0,-8-21 7,1 0-1,1-1 1,-1 1-1,0-1 1,1 0-1,-1 1 0,1-1 1,-1 0-1,1 0 1,0 0-1,0 0 1,3 2-1,-3-3 4,-1 0-1,0-1 0,0 1 0,1-1 1,-1 0-1,1 1 0,-1-1 0,0 0 1,1 0-1,-1 0 0,1 0 0,-1 0 1,1 0-1,-1 0 0,0 0 0,1-1 0,-1 1 1,1-1-1,-1 1 0,0-1 0,0 1 1,1-1-1,-1 0 0,0 1 0,2-3 1,2-1 69,-1-1 1,1 0-1,-1 0 0,0 0 1,-1 0-1,1-1 1,-1 1-1,0-1 0,-1 0 1,1 0-1,-1 0 1,3-12-1,-1 0 23,0-1 0,-1 0 0,1-23 1,-5 19 19,1-8-430,1 30 85,3 17 27,-3-15 189,1 14 27,1-1 0,1 1 0,1-1 0,0 0 0,11 21 0,-15-32-55,0-1 1,1 0 0,-1 1 0,1-1 0,0 0 0,-1 0-1,1 0 1,0-1 0,0 1 0,1 0 0,-1-1 0,0 1-1,0-1 1,1 0 0,-1 0 0,1 1 0,-1-2 0,1 1-1,0 0 1,-1-1 0,1 1 0,0-1 0,-1 0-1,1 1 1,0-1 0,-1-1 0,1 1 0,0 0 0,-1-1-1,1 1 1,0-1 0,-1 0 0,1 0 0,-1 0 0,1 0-1,-1 0 1,0-1 0,1 1 0,1-3 0,3 0-519,-1 0 0,0-1 0,0 0 1,-1 0-1,1 0 0,5-8 0,12-22-5178,-9 3-2849</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2:15.678"/>
    </inkml:context>
    <inkml:brush xml:id="br0">
      <inkml:brushProperty name="width" value="0.025" units="cm"/>
      <inkml:brushProperty name="height" value="0.025" units="cm"/>
    </inkml:brush>
  </inkml:definitions>
  <inkml:trace contextRef="#ctx0" brushRef="#br0">1 117 9929,'0'0'5510,"58"4"-4998,-15-4 385,15-9-192,11-8-289,2-2-352,5-1-288,-3 0-1025,-8 3-1506,-13 5-672,-14 6-3139</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2:16.085"/>
    </inkml:context>
    <inkml:brush xml:id="br0">
      <inkml:brushProperty name="width" value="0.025" units="cm"/>
      <inkml:brushProperty name="height" value="0.025" units="cm"/>
    </inkml:brush>
  </inkml:definitions>
  <inkml:trace contextRef="#ctx0" brushRef="#br0">0 87 15727,'0'0'2562,"71"17"-2209,-14-26-225,8-5-64,2-2-417,6-4-928,-9-1-1473,-8-2-1410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2:16.430"/>
    </inkml:context>
    <inkml:brush xml:id="br0">
      <inkml:brushProperty name="width" value="0.025" units="cm"/>
      <inkml:brushProperty name="height" value="0.025" units="cm"/>
    </inkml:brush>
  </inkml:definitions>
  <inkml:trace contextRef="#ctx0" brushRef="#br0">63 1 13036,'0'0'6577,"13"3"-7132,31 4 176,0-2 0,47 0 0,-80-5 102,0 0 0,0 1 0,1 0 0,-1 1-1,0 0 1,-1 1 0,1 0 0,14 6 0,-23-7 198,1 0 1,0 0 0,-1 0-1,1 0 1,-1 0-1,1 0 1,-1 0-1,0 1 1,0-1-1,0 1 1,0 0-1,-1 0 1,1-1-1,-1 1 1,0 0-1,1 0 1,-1 0-1,-1 1 1,1-1-1,0 0 1,-1 0-1,1 0 1,-1 1 0,0-1-1,0 0 1,-1 0-1,1 0 1,0 1-1,-1-1 1,0 0-1,0 0 1,0 0-1,-3 5 1,-2 8 268,-1 1 1,0-2-1,-2 1 1,0-1-1,-13 16 1,-62 71 546,69-84-760,-133 141-121,84-96-2813,38-37-2857</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2:17.401"/>
    </inkml:context>
    <inkml:brush xml:id="br0">
      <inkml:brushProperty name="width" value="0.025" units="cm"/>
      <inkml:brushProperty name="height" value="0.025" units="cm"/>
    </inkml:brush>
  </inkml:definitions>
  <inkml:trace contextRef="#ctx0" brushRef="#br0">102 53 5477,'0'0'6113,"1"-8"-2777,3-26-1425,-4 34-1859,0-1-1,0 1 1,0 0-1,0 0 1,0-1 0,0 1-1,0 0 1,0-1-1,1 1 1,-1 0-1,0-1 1,-1 1-1,1 0 1,0-1-1,0 1 1,0 0 0,0-1-1,0 1 1,0 0-1,0-1 1,0 1-1,0 0 1,-1 0-1,1-1 1,0 1-1,0 0 1,0-1 0,-1 1-1,1 0 1,0 0-1,0 0 1,-1-1-1,1 1 1,0 0-1,-1 0 1,1 0-1,0 0 1,0-1 0,-1 1-1,1 0 1,0 0-1,-1 0 1,1 0-1,0 0 1,-1 0-1,1 0 1,0 0-1,-1 0 1,1 0 0,0 0-1,-1 0 1,1 0-1,0 0 1,-1 0-1,1 1 1,-14 6 627,8 0-524,0 0-1,0 1 1,1 0-1,0-1 1,1 1-1,0 1 1,0-1-1,1 1 1,-4 13-1,-1 9 240,-6 44 0,7-24 57,3-1 0,5 90-1,1-111-431,1-1-1,2 1 0,1-1 0,1 0 0,1 0 0,16 33 0,-21-54-183,0-1 1,0 0-1,1 0 0,0 0 0,0 0 1,1-1-1,-1 0 0,1 0 1,1 0-1,-1 0 0,0-1 1,10 5-1,-12-7-66,1 0 0,-1-1 0,1 1 0,0-1 0,-1 0 1,1 0-1,0-1 0,0 1 0,0-1 0,0 1 0,-1-1 0,1-1 1,0 1-1,0 0 0,0-1 0,0 0 0,-1 0 0,1 0 0,0 0 0,-1-1 1,1 1-1,-1-1 0,6-4 0,26-25-4371,2-13-1467</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2:17.835"/>
    </inkml:context>
    <inkml:brush xml:id="br0">
      <inkml:brushProperty name="width" value="0.025" units="cm"/>
      <inkml:brushProperty name="height" value="0.025" units="cm"/>
    </inkml:brush>
  </inkml:definitions>
  <inkml:trace contextRef="#ctx0" brushRef="#br0">13 1 12588,'0'0'8568,"-4"8"-8392,2 0-144,0 0 0,0 1 0,1-1-1,0 0 1,1 0 0,0 1 0,0-1 0,0 0-1,3 13 1,22 90 194,-8-40-108,16 141 683,-33-211-799,0 0-1,0 0 1,0 1 0,0-1 0,0 0-1,1 0 1,-1 0 0,0 1 0,1-1-1,-1 0 1,1 0 0,-1 0 0,1 0-1,0 0 1,-1 0 0,1 0 0,0 0-1,0 0 1,0 0 0,0-1-1,0 1 1,0 0 0,2 1 0,-2-2 7,0-1 0,0 1 0,0 0 0,0-1 0,0 1 0,0 0 0,0-1 0,0 0 0,0 1 0,0-1 0,0 1 0,0-1 0,0 0 0,0 0 0,0 0 0,0 1 0,-1-1 0,1 0 0,0 0 0,0-1 0,8-13 109,0 0 0,10-25 0,-12 26-132,-4 8 29,5-9-32,-1 1 0,2 0 0,0 1 0,15-17 0,-23 28 21,0 0 0,0 1 0,0-1 0,1 1 0,-1 0 0,1-1 0,-1 1 0,1 0 0,-1 0 0,1 0 0,0 0 0,0 0 0,-1 0 0,1 1 0,0-1 0,0 0 0,0 1 0,0 0 0,0-1 0,0 1 0,0 0 0,0 0 0,-1 0 0,1 0 0,0 0 0,0 1 0,0-1 0,0 0 0,0 1 0,0 0 0,0-1 0,-1 1 0,1 0 0,0 0 0,0 0 0,-1 0 0,1 0 0,-1 0 0,1 1 0,-1-1 0,0 1 0,1-1 0,-1 1 0,0-1 0,0 1 0,2 2 0,1 3 51,1 1 0,-1-1 1,0 1-1,-1 0 0,0 0 1,0 0-1,-1 0 0,0 0 1,0 1-1,1 12 0,-3-15 60,0-1 0,0 0 0,0 1-1,-1-1 1,0 1 0,1-1 0,-2 0-1,1 0 1,-1 0 0,0 0 0,0 0-1,0 0 1,-1 0 0,1 0 0,-1-1 0,-1 1-1,-5 6 1,2-4-23,-1 0 0,0-1 0,0 1 0,-1-2 0,0 1 0,0-1 0,0-1 0,0 1 0,-1-2 0,0 1 0,1-1 0,-1-1 0,0 0 0,-1 0 0,1-1 0,-20 0 0,28-1-204,1 0 0,0 0 0,-1 0 0,1 0 0,-1 0 0,1 0 0,0-1 0,-1 1-1,1 0 1,0-1 0,-1 1 0,1-1 0,0 0 0,-1 1 0,1-1 0,0 0 0,0 0 0,0 0 0,0 0-1,0 0 1,0 0 0,0 0 0,0 0 0,0 0 0,0 0 0,1 0 0,-1-1 0,0 1 0,1 0 0,-1-1-1,1 1 1,0 0 0,-1-1 0,1 1 0,0 0 0,0-1 0,0 1 0,0-1 0,0-1 0,0-1-502,1 0 0,0 1 0,0-1 0,0 0 0,0 1 0,1-1 0,-1 1 0,1-1 0,0 1 0,0 0 0,0 0 0,1 0 0,3-4 0,19-17-4644</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2:18.165"/>
    </inkml:context>
    <inkml:brush xml:id="br0">
      <inkml:brushProperty name="width" value="0.025" units="cm"/>
      <inkml:brushProperty name="height" value="0.025" units="cm"/>
    </inkml:brush>
  </inkml:definitions>
  <inkml:trace contextRef="#ctx0" brushRef="#br0">1 179 14318,'0'0'8968,"8"-8"-8247,0 0-632,-1 0 0,-1 0 0,0 0 0,0-1 0,0 0 0,-1 0 0,0-1 0,-1 1 0,0-1 1,-1 0-1,0 0 0,0 0 0,-1 0 0,-1-1 0,1-12 0,-2 24-73,0-1 0,0 0 0,0 0 0,-1 1-1,1-1 1,0 0 0,0 0 0,-1 1 0,1-1 0,0 0 0,-1 0-1,1 1 1,0-1 0,-1 0 0,1 0 0,0 0 0,-1 0 0,1 0 0,0 0-1,-1 0 1,1 1 0,0-1 0,-1 0 0,1 0 0,-1 0 0,1-1 0,0 1-1,-1 0 1,1 0 0,0 0 0,-1 0 0,1 0 0,0 0 0,-1 0-1,1-1 1,0 1 0,-1 0 0,1 0 0,0 0 0,-1-1 0,1 1 0,0 0-1,0 0 1,-1-1 0,1 1 0,0 0 0,0-1 0,0 1 0,-1 0-1,1-1 1,0 1 0,0 0 0,0-1 0,0 1 0,0 0 0,0-1 0,0 1-1,0 0 1,0-1 0,0 1 0,0-1 0,0 1 0,0 0 0,0-1 0,0 1-1,0 0 1,0-1 0,0 1 0,1-1 0,-20 25 122,10 1-102,1 1-1,1 0 0,1 0 1,2 0-1,0 1 0,2 0 1,1 32-1,1-58-82,0 1 0,-1 0 0,1-1 0,0 1 1,0-1-1,0 1 0,1-1 0,-1 1 0,0 0 0,1-1 0,-1 1 0,1-1 0,-1 1 0,1-1 0,0 0 0,-1 1 0,1-1 1,0 0-1,0 1 0,0-1 0,0 0 0,0 0 0,0 0 0,0 0 0,1 0 0,-1 0 0,0 0 0,1 0 0,-1 0 1,0-1-1,1 1 0,-1 0 0,1-1 0,-1 0 0,1 1 0,-1-1 0,1 0 0,1 1 0,1-2-333,0 1 0,0-1 0,-1 1 0,1-1-1,0-1 1,-1 1 0,1 0 0,-1-1 0,1 1 0,-1-1-1,0 0 1,0 0 0,0-1 0,6-4 0,19-26-5263,1-10-2829</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2:19.204"/>
    </inkml:context>
    <inkml:brush xml:id="br0">
      <inkml:brushProperty name="width" value="0.025" units="cm"/>
      <inkml:brushProperty name="height" value="0.025" units="cm"/>
    </inkml:brush>
  </inkml:definitions>
  <inkml:trace contextRef="#ctx0" brushRef="#br0">3 0 7271,'0'0'15716,"-2"12"-15518,1 7-71,2 0 0,0 1 0,1-1 1,0 0-1,2 0 0,7 23 0,-5-15 18,3 25 379,-3 0 0,1 84-1,-5-57 810,-2-79-1323,0 1 0,0-1 0,0 1 0,0-1 0,0 1 0,-1-1 0,1 1 0,0-1 0,1 1 0,-1-1 0,0 1 0,0-1 0,0 1 0,0-1 0,0 1 0,0-1 0,1 1 0,-1-1 0,0 1 0,0-1 0,1 1 0,-1-1 0,0 0 0,1 1 0,-1-1 0,0 0 0,1 1 0,-1-1 0,1 0 0,-1 1 0,0-1 0,1 0-1,-1 1 1,1-1 0,0 0 0,15-12 161,12-29-7,-7-7-103,-16 35-72,0 1 0,1 0 0,0 0 0,15-20 0,-21 31 5,0 1 0,0 0 1,1 0-1,-1-1 0,0 1 0,0 0 1,0 0-1,1-1 0,-1 1 0,0 0 1,0 0-1,1 0 0,-1 0 1,0-1-1,1 1 0,-1 0 0,0 0 1,1 0-1,-1 0 0,0 0 1,0 0-1,1 0 0,-1 0 0,0 0 1,1 0-1,-1 0 0,0 0 1,1 0-1,-1 0 0,0 0 0,1 0 1,-1 0-1,0 0 0,0 1 1,1-1-1,-1 0 0,0 0 0,1 0 1,-1 0-1,0 1 0,0-1 0,1 0 1,9 18-80,1 21 74,-7-2 35,-3-29-23,0 1 1,0 0 0,0 0-1,5 14 1,-6-23-6,1 1-1,-1 0 1,0-1-1,0 1 1,1 0 0,-1-1-1,0 1 1,1 0-1,-1-1 1,1 1 0,-1 0-1,1-1 1,-1 1-1,1-1 1,-1 1 0,1-1-1,-1 0 1,1 1-1,0-1 1,-1 1 0,1-1-1,0 0 1,-1 0-1,1 1 1,0-1 0,-1 0-1,1 0 1,0 0-1,0 0 1,19-11-14,12-29 120,-15 8-71,0-1-1,-2-1 1,14-46-1,-19 51 24,-11 40-67,1 1-1,0 0 0,0-1 1,1 1-1,1-1 0,0 1 1,0-1-1,6 16 0,-7-26 18,0 0 0,0 0 0,0 0 0,0 0 0,0 0-1,1 0 1,-1-1 0,0 1 0,0 0 0,1-1 0,-1 1-1,0-1 1,1 0 0,-1 1 0,0-1 0,1 0 0,-1 0-1,1 0 1,-1 0 0,0 0 0,1 0 0,-1 0 0,1 0 0,-1 0-1,0-1 1,1 1 0,-1-1 0,0 1 0,1-1 0,-1 1-1,0-1 1,0 0 0,0 0 0,0 0 0,1 1 0,-1-1-1,1-1 1,40-36 128,74-103-100,-115 139-53,-1 1 0,1 0 1,0 0-1,0 0 0,0 0 0,0 0 0,1 0 1,-1 0-1,0 0 0,0 1 0,1-1 0,-1 0 0,0 1 1,3-2-1,-4 2 10,1 0 0,-1 1 1,1-1-1,-1 0 0,1 0 0,-1 0 1,1 0-1,-1 0 0,1 0 0,-1 1 0,1-1 1,-1 0-1,0 0 0,1 1 0,-1-1 1,1 0-1,-1 1 0,1-1 0,-1 0 1,0 1-1,1-1 0,-1 1 0,0-1 1,0 1-1,1-1 0,-1 1 0,11 45-297,-8-26 386,-3-16-81,1-1 1,0 1-1,0-1 0,0 1 1,0-1-1,0 0 0,1 0 0,-1 0 1,1 1-1,0-1 0,0-1 1,0 1-1,0 0 0,4 3 0,-2-4-82,0 0 0,-1-1 0,1 1 0,0-1 0,0 0 0,-1 0-1,1-1 1,0 1 0,0-1 0,0 0 0,0 0 0,6-1-1,-6 1 47,0 0 1,0 0-1,0 0 0,0 0 0,0 1 0,0 0 0,0-1 0,-1 1 0,1 1 0,0-1 0,-1 1 0,1-1 0,0 1 0,3 2 0,-3 0-2,0 0 0,0 0 0,-1 1 1,1-1-1,-1 1 0,0 0 0,0 0 0,-1 0 0,4 8 1,1 5 142,-1 1 0,0 0 1,-2 0-1,0 0 1,-1 1-1,-2 0 0,1-1 1,-2 1-1,-1 0 1,-3 20-1,4-39-82,0 0 1,0-1-1,0 1 0,0-1 1,0 1-1,0-1 0,0 1 1,0 0-1,0-1 1,0 1-1,0-1 0,0 1 1,-1-1-1,1 1 0,0-1 1,0 1-1,-1-1 1,1 1-1,0-1 0,-1 1 1,1-1-1,0 0 0,-1 1 1,1-1-1,-1 1 0,1-1 1,-1 0-1,1 0 1,-1 1-1,1-1 0,-1 0 1,1 0-1,-1 1 0,1-1 1,-1 0-1,1 0 1,-1 0-1,0 0 0,1 0 1,-1 0-1,1 0 0,-1 0 1,1 0-1,-1 0 1,0 0-1,1 0 0,-1-1 1,0 1-1,-1-1 0,1 0-1,-1 0 1,1 0 0,0 0-1,-1 0 1,1-1 0,0 1 0,0 0-1,0-1 1,0 1 0,0-1-1,0 1 1,0-1 0,0 1-1,0-3 1,-4-13-68,1 0 0,1-1 0,1 1-1,1-1 1,0 0 0,1 1 0,1-1-1,0 1 1,7-28 0,3-3-5,3 1 0,23-54 1,-13 49 73,-16 36 9,0-1-1,-1 1 0,9-36 0,-18 48 195,-6 10-212,-6 12-50,10-12 101,1 2 0,-1-1-1,1 0 1,1 0 0,0 1 0,0 0 0,0-1-1,1 1 1,0 0 0,0 0 0,1 0 0,1 13 0,0-19-57,0-1 1,0 0-1,-1 0 0,1 0 1,0-1-1,0 1 1,0 0-1,1 0 1,-1 0-1,0-1 0,0 1 1,0 0-1,0-1 1,1 1-1,-1-1 1,0 0-1,1 1 1,-1-1-1,0 0 0,1 0 1,-1 0-1,0 0 1,1 0-1,-1 0 1,0 0-1,1 0 0,-1-1 1,0 1-1,1 0 1,0-1-1,42-13 168,-12-3-28,49-36-1,-52 32-165,60-31 0,-69 47-627,-7 6-6516,-8-1 410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2:19.819"/>
    </inkml:context>
    <inkml:brush xml:id="br0">
      <inkml:brushProperty name="width" value="0.025" units="cm"/>
      <inkml:brushProperty name="height" value="0.025" units="cm"/>
    </inkml:brush>
  </inkml:definitions>
  <inkml:trace contextRef="#ctx0" brushRef="#br0">1 47 16496,'0'0'3427,"3"-1"-2498,13-3 128,2 1-385,5 1-447,-5-1-193,6 3-32,-6-1-929,0-2-961,-2-2-1890,-6-5-1601,-1-4-4132</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2:20.148"/>
    </inkml:context>
    <inkml:brush xml:id="br0">
      <inkml:brushProperty name="width" value="0.025" units="cm"/>
      <inkml:brushProperty name="height" value="0.025" units="cm"/>
    </inkml:brush>
  </inkml:definitions>
  <inkml:trace contextRef="#ctx0" brushRef="#br0">1 1 9257,'0'0'5957,"0"68"-5636,0-47-257,14-6-96,0-14-1794,11-1-2530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2:20.477"/>
    </inkml:context>
    <inkml:brush xml:id="br0">
      <inkml:brushProperty name="width" value="0.025" units="cm"/>
      <inkml:brushProperty name="height" value="0.025" units="cm"/>
    </inkml:brush>
  </inkml:definitions>
  <inkml:trace contextRef="#ctx0" brushRef="#br0">29 120 7815,'0'0'2627,"-20"-54"160,11 28 191,9 5-223,0 8-513,0 7 0,4 14-2274,3 18 160,7 7 64,-2 3-127,1 2-1,-1 0-321,2-6-1152,-1-7-833,-3-10-1858,-3-11-3715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9:28.010"/>
    </inkml:context>
    <inkml:brush xml:id="br0">
      <inkml:brushProperty name="width" value="0.025" units="cm"/>
      <inkml:brushProperty name="height" value="0.025" units="cm"/>
    </inkml:brush>
  </inkml:definitions>
  <inkml:trace contextRef="#ctx0" brushRef="#br0">0 1 13677,'0'0'2029,"1"9"207,0 3-1560,2 0-1,-1-1 1,2 1-1,-1-1 1,2 1-1,-1-1 0,8 12 1,53 84 1997,-39-67-2630,-20-30 6,29 43 17,-33-50-56,1 0 1,0 1 0,0-1 0,-1 0 0,2 0 0,-1 0 0,0-1 0,1 1 0,-1-1 0,1 0 0,4 2 0,-7-4 2,1 0 0,-1 0 1,0 0-1,1 0 1,-1 0-1,0-1 1,1 1-1,-1 0 1,0-1-1,0 1 0,0-1 1,1 0-1,-1 1 1,0-1-1,0 0 1,0 0-1,0 0 1,0 0-1,0 0 0,0 0 1,0 0-1,-1 0 1,1 0-1,0 0 1,0 0-1,-1 0 1,1 0-1,-1-1 0,1 1 1,-1 0-1,0-1 1,1-1-1,12-50-181,-12 46 42,0-1-24,-1 5 134,0 0 1,1 0-1,-1-1 0,0 1 1,1 0-1,0 0 0,0 0 1,0 0-1,0 1 1,0-1-1,1 0 0,-1 0 1,1 1-1,0-1 0,2-2 1,-4 38-87,1 29 663,-1-61-557,0-1 1,0 0-1,0 1 0,0-1 1,0 0-1,1 1 1,-1-1-1,0 0 1,0 1-1,0-1 1,0 0-1,1 0 0,-1 1 1,0-1-1,0 0 1,1 0-1,-1 1 1,0-1-1,0 0 0,1 0 1,-1 0-1,0 1 1,1-1-1,-1 0 1,0 0-1,0 0 0,1 0 1,-1 0-1,0 0 1,1 0-1,-1 0 1,0 0-1,1 0 0,-1 0 1,1 0-1,-1 0 1,1 0-1,15-8 239,11-16 114,-27 24-357,75-66 167,-52 48-235,-2-1-1,0-1 1,28-35 0,-48 55-17,-1-1 1,1 1 0,-1-1 0,1 0 0,-1 1-1,0-1 1,0 0 0,1 1 0,-1-1-1,0 0 1,0 1 0,0-1 0,0 0-1,1 0 1,-1 1 0,0-1 0,0 0-1,-1 0 1,1 1 0,0-1 0,0 0-1,0 1 1,0-1 0,-1 0 0,1 1 0,0-1-1,-1 0 1,1 1 0,0-1 0,-1 0-1,1 1 1,-1-1 0,1 1 0,-1-1-1,1 1 1,-1-1 0,1 1 0,-1-1-1,0 1 1,1 0 0,-1-1 0,1 1-1,-1 0 1,0 0 0,0-1 0,1 1 0,-1 0-1,0 0 1,1 0 0,-1 0 0,0 0-1,-1 0 1,-47-6-7424,42 6 6055,-31-2-5893</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2:20.853"/>
    </inkml:context>
    <inkml:brush xml:id="br0">
      <inkml:brushProperty name="width" value="0.025" units="cm"/>
      <inkml:brushProperty name="height" value="0.025" units="cm"/>
    </inkml:brush>
  </inkml:definitions>
  <inkml:trace contextRef="#ctx0" brushRef="#br0">17 1 15054,'0'0'6097,"-3"8"-5959,-1 13-34,0 1 0,1 0 0,1 0 0,1 0-1,2 0 1,0 0 0,1-1 0,5 28 0,-7-48-94,0 0 1,0 0-1,1 0 0,-1 0 1,0 0-1,0-1 1,0 1-1,1 0 1,-1 0-1,0 0 1,1 0-1,-1 0 0,1 0 1,-1 0-1,1-1 1,0 1-1,-1 0 1,1 0-1,0-1 0,-1 1 1,1 0-1,0-1 1,0 1-1,0-1 1,-1 1-1,1-1 0,0 1 1,0-1-1,0 0 1,0 1-1,0-1 1,0 0-1,0 0 1,0 0-1,0 0 0,0 0 1,0 0-1,0 0 1,0 0-1,0 0 1,0 0-1,0 0 0,0-1 1,0 1-1,0 0 1,1-1-1,5-3 142,0 0 0,0-1 0,-1 0 1,0 0-1,6-6 0,7-5-98,-11 11-58,0 0 1,1 0-1,-1 1 0,1 0 0,-1 0 1,1 1-1,1 0 0,10-1 1,-17 3 0,0 1 1,1-1 0,-1 1 0,0 0-1,0 1 1,1-1 0,-1 0 0,0 1-1,0 0 1,0 0 0,0 0 0,0 0-1,0 0 1,0 0 0,0 1 0,0 0 0,-1-1-1,1 1 1,-1 0 0,1 0 0,-1 0-1,1 1 1,-1-1 0,0 1 0,0-1-1,-1 1 1,4 5 0,-2-3 81,0 1-1,0 1 1,0-1 0,-1 0 0,0 1-1,0-1 1,-1 1 0,1 0-1,-2 0 1,1-1 0,-1 1 0,0 0-1,0 0 1,-1 0 0,0-1-1,0 1 1,0 0 0,-1-1 0,0 1-1,0-1 1,-1 0 0,0 1-1,0-1 1,0 0 0,-1-1 0,0 1-1,0-1 1,-1 1 0,1-1-1,-1-1 1,0 1 0,0-1 0,-1 0-1,1 0 1,-1 0 0,0-1-1,0 1 1,0-2 0,0 1 0,-1-1-1,1 0 1,-1 0 0,0 0-1,1-1 1,-1 0 0,0-1 0,0 1-1,1-1 1,-1-1 0,-12-1-1,14 0-210,0 1 0,0-1-1,0 0 1,0 0-1,0-1 1,0 1-1,1-1 1,-1 0-1,1 0 1,0-1-1,0 1 1,0-1 0,0 0-1,1 0 1,-7-9-1,8 10-238,0 0 0,1-1 0,-1 1 0,1 0 0,-1-1 0,1 1 0,0-1 0,0 1 0,1-1 0,-1-6 0,1 7-80,0 1 0,0-1-1,0 1 1,1-1 0,-1 1 0,1-1-1,0 1 1,0 0 0,0-1 0,0 1-1,0 0 1,0 0 0,1 0 0,-1 0-1,1 0 1,-1 0 0,3-2 0,15-12-4818</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2:21.179"/>
    </inkml:context>
    <inkml:brush xml:id="br0">
      <inkml:brushProperty name="width" value="0.025" units="cm"/>
      <inkml:brushProperty name="height" value="0.025" units="cm"/>
    </inkml:brush>
  </inkml:definitions>
  <inkml:trace contextRef="#ctx0" brushRef="#br0">72 163 13581,'0'0'9032,"5"-10"-7985,15-35-561,-19 42-470,0-1 0,0 0 0,-1 0 0,0 0 0,1 0 1,-2 0-1,1 0 0,0 0 0,-1 0 0,0 0 1,1 0-1,-2 0 0,1 1 0,0-1 0,-1 0 1,0 1-1,0-1 0,0 1 0,0-1 0,0 1 0,-1 0 1,1 0-1,-1 0 0,0 0 0,0 1 0,0-1 1,0 1-1,0 0 0,-1 0 0,-6-3 0,9 5-5,0 0 0,0 0-1,0 0 1,0 0 0,0 0-1,0 1 1,0-1 0,0 0 0,0 1-1,0-1 1,0 1 0,0-1-1,0 1 1,0-1 0,0 1-1,0 0 1,1-1 0,-1 1 0,0 0-1,0 0 1,1 0 0,-1-1-1,1 1 1,-1 0 0,1 0-1,-1 0 1,1 0 0,-1 1-1,-9 31 67,10-31-63,-4 14 38,1 1 0,1 0 1,1-1-1,0 1 0,2 0 1,3 32-1,-3-46-120,-1 1 0,1 0-1,0-1 1,0 1 0,0-1 0,0 1 0,1-1-1,-1 1 1,1-1 0,0 0 0,0 1 0,0-1 0,0 0-1,1-1 1,-1 1 0,1 0 0,0-1 0,-1 1-1,1-1 1,0 0 0,1 0 0,-1 0 0,0 0-1,1-1 1,-1 1 0,1-1 0,-1 0 0,1 0 0,-1 0-1,1-1 1,0 1 0,0-1 0,-1 0 0,1 0-1,0 0 1,6-1 0,-5 0-410,0 0-1,0 0 1,0-1 0,-1 1-1,1-1 1,-1 0 0,1 0-1,-1-1 1,0 1 0,0-1-1,0 0 1,0 0 0,0 0 0,5-7-1,23-29-6461</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2:22.097"/>
    </inkml:context>
    <inkml:brush xml:id="br0">
      <inkml:brushProperty name="width" value="0.025" units="cm"/>
      <inkml:brushProperty name="height" value="0.025" units="cm"/>
    </inkml:brush>
  </inkml:definitions>
  <inkml:trace contextRef="#ctx0" brushRef="#br0">65 83 16816,'-5'8'1810,"-4"8"-1233,1 1 1,1-1-1,1 2 1,0-1 0,1 1-1,1 0 1,0 0 0,1 0-1,0 35 1,2-24-371,0-21-201,0-1 1,0 1 0,1-1-1,0 1 1,0-1 0,1 1-1,0-1 1,0 1 0,1-1-1,0 0 1,0 0 0,4 8-1,-4-13-3,-1-1-1,1 0 0,0 1 1,-1-1-1,1 0 0,0 0 1,0 0-1,-1 0 1,1-1-1,0 1 0,0 0 1,0-1-1,0 1 0,0-1 1,0 0-1,0 0 0,0 0 1,0 0-1,1 0 0,-1 0 1,0 0-1,0-1 1,0 1-1,2-2 0,49-19 292,-44 17-278,-1 1-123,0-1 0,0 1 0,0 1 0,0 0 0,1 0 0,-1 0 0,12 0 0,-17 2 73,0 0 1,0 0-1,0 0 0,0 0 0,-1 1 0,1-1 0,0 1 1,0 0-1,-1 0 0,1 0 0,0 0 0,-1 0 0,1 1 1,-1-1-1,1 1 0,-1-1 0,0 1 0,0 0 1,0 0-1,0 0 0,0 0 0,0 1 0,0-1 0,-1 0 1,3 4-1,-1 2 51,0 0 1,0 0 0,-1 1-1,0-1 1,1 14 0,7 26 63,-10-48-81,0 1 0,0-1 0,0 0 0,0 1 0,0-1 0,0 0 0,0 0 0,0 1 0,1-1 0,-1 0 0,0 0 0,0 1 0,0-1 0,0 0 0,1 0 1,-1 1-1,0-1 0,0 0 0,0 0 0,1 0 0,-1 1 0,0-1 0,0 0 0,1 0 0,-1 0 0,0 0 0,0 0 0,1 0 0,-1 0 0,0 1 0,1-1 0,-1 0 1,0 0-1,0 0 0,1 0 0,-1 0 0,0 0 0,1 0 0,-1-1 0,10-9 88,5-19 230,-14 29-294,18-55 245,-14 39-250,0 1-1,1 0 1,1 0 0,17-28 0,-24 43-26,0 0 0,0-1 0,0 1 0,1 0-1,-1 0 1,0-1 0,1 1 0,-1 0 0,0 0 0,0 0 0,1 0 0,-1-1 0,0 1-1,1 0 1,-1 0 0,0 0 0,1 0 0,-1 0 0,0 0 0,1 0 0,-1 0 0,0 0-1,1 0 1,-1 0 0,0 0 0,1 0 0,-1 0 0,0 0 0,1 0 0,-1 0 0,0 1-1,1-1 1,-1 0 0,0 0 0,1 0 0,-1 1 0,0-1 0,0 0 0,1 0 0,-1 0-1,0 1 1,0-1 0,0 0 0,1 1 0,-1-1 0,0 0 0,0 0 0,0 1 0,0-1-1,1 1 1,10 22 11,-6-13 29,-4-8-29,1 0-1,-1 0 0,1 0 1,0 0-1,-1 0 1,1 0-1,0 0 0,0-1 1,0 1-1,1-1 0,-1 1 1,0-1-1,1 0 0,-1 0 1,0 0-1,1 0 1,0 0-1,-1-1 0,1 1 1,-1-1-1,1 1 0,3-1 1,0-1 20,-1 0 0,0 0-1,-1 0 1,1-1 0,0 1 0,0-1 0,-1-1 0,1 1 0,-1 0 0,1-1 0,3-3 0,9-8 57,-1-1-1,0 0 1,-1-1 0,16-23 0,-14 12-43,-14 21-91,0 0-1,1 0 1,0 1-1,0 0 1,6-7-1,-9 49-426,-1-34 497,0 0 1,0 0-1,0-1 1,0 1-1,1 0 1,0 0-1,-1 0 1,1 0-1,0 0 1,0-1-1,0 1 1,1 0-1,1 3 1,-2-5-14,1 0 0,-1 0 0,0 0 1,1 0-1,-1 0 0,1-1 0,-1 1 0,0-1 1,1 1-1,0-1 0,-1 1 0,1-1 0,-1 0 1,1 1-1,-1-1 0,1 0 0,0 0 1,-1 0-1,1-1 0,-1 1 0,1 0 0,0 0 1,-1-1-1,1 1 0,-1-1 0,1 0 1,1-1-1,40-20 72,-33 15-690,2 0 0,-1 1 1,1 1-1,22-8 0,-32 12 526,1 1 0,-1-1-1,1 1 1,-1 0 0,1-1 0,-1 1 0,1 0 0,-1 1 0,1-1-1,-1 0 1,1 1 0,-1-1 0,1 1 0,-1 0 0,0 0 0,1 0-1,-1 0 1,0 0 0,0 0 0,0 1 0,0-1 0,0 1-1,0-1 1,0 1 0,0 0 0,-1 0 0,1 0 0,-1 0 0,3 4-1,1 4 201,0 0 0,-1 0-1,-1 1 1,0-1-1,0 1 1,-1 0-1,-1 0 1,2 21-1,-7 93 2691,2-107-2230,1-2 24,-1 0-1,0 0 1,-1 0 0,-11 30 0,7-39-307,4-21-405,3-23-527,6 5 388,1 1 1,1-1-1,2 1 1,26-58-1,-3 6 273,-14 32-20,8-21-117,27-113 0,-73 226 165,10-27 118,1 1 0,1 0 0,1 1 0,0 0 0,-6 24 0,12-39-158,0 1-1,-1-1 0,1 0 0,0 0 0,0 1 1,0-1-1,0 0 0,0 0 0,1 0 0,-1 1 0,0-1 1,0 0-1,1 0 0,-1 0 0,1 1 0,-1-1 0,1 0 1,0 0-1,-1 0 0,1 0 0,0 0 0,0 0 1,0 0-1,-1 0 0,2 0 0,0 0 11,0 0-1,0 0 1,0-1-1,1 1 1,-1-1-1,0 1 1,0-1 0,0 0-1,0 0 1,0 0-1,1 0 1,-1 0-1,3-1 1,11-3 57,0 0 1,-1-1-1,20-9 0,-19 7-110,13-4-410,1 1 0,41-9 1,-14 14-8752</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2:22.522"/>
    </inkml:context>
    <inkml:brush xml:id="br0">
      <inkml:brushProperty name="width" value="0.025" units="cm"/>
      <inkml:brushProperty name="height" value="0.025" units="cm"/>
    </inkml:brush>
  </inkml:definitions>
  <inkml:trace contextRef="#ctx0" brushRef="#br0">0 0 16239,'2'10'731,"1"0"0,0 0 0,0-1 0,1 1 0,0-1 0,1 0 0,-1 0 0,2 0 0,-1-1 0,10 10 0,3 8 79,7 14-200,-1 0 0,-2 2-1,-2 1 1,29 88-1,-43-108-569,-1 1-1,0 0 0,-2 1 0,-1-1 0,-1 1 0,0-1 1,-2 1-1,-1-1 0,-2 1 0,0-1 0,-10 34 0,3-26-563,-1-1-1,-1 1 0,-29 46 0,30-59-1476,-1 0-1,-1-2 0,-26 27 1,-11 1-9648</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2:23.748"/>
    </inkml:context>
    <inkml:brush xml:id="br0">
      <inkml:brushProperty name="width" value="0.025" units="cm"/>
      <inkml:brushProperty name="height" value="0.025" units="cm"/>
    </inkml:brush>
  </inkml:definitions>
  <inkml:trace contextRef="#ctx0" brushRef="#br0">6 1 14894,'0'0'6246,"-5"85"-6054,9-37-64,3 4-96,3 0-32,3-3-352,6-10-321,-7-9-384,4-10-576,-9-11-1282,2-9-1025,-9-9-1505</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2:24.078"/>
    </inkml:context>
    <inkml:brush xml:id="br0">
      <inkml:brushProperty name="width" value="0.025" units="cm"/>
      <inkml:brushProperty name="height" value="0.025" units="cm"/>
    </inkml:brush>
  </inkml:definitions>
  <inkml:trace contextRef="#ctx0" brushRef="#br0">0 181 3427,'0'0'15417,"10"13"-14989,9 13-309,2-1 1,0-1-1,26 21 1,-39-38-87,0 1-1,1-1 1,0-1-1,1 0 1,-1 0-1,1-1 1,0 0-1,1 0 1,-1-1-1,1-1 1,-1 0-1,1 0 1,0-1-1,15 1 1,-22-3 60,-1-1 1,0 1-1,0 0 1,1-1 0,-1 0-1,0 0 1,0 0-1,0 0 1,0 0-1,0-1 1,0 1-1,0-1 1,0 0-1,-1 0 1,1 0 0,-1 0-1,1 0 1,-1-1-1,4-4 1,-2 1 83,0 0 1,-1 0-1,0 0 0,0-1 1,-1 1-1,0-1 1,0 0-1,0 1 0,0-11 1,-1 5 64,0 0 1,0 0-1,-1 0 1,-1 0-1,0-1 1,-1 1 0,0 0-1,-1 1 1,0-1-1,-1 0 1,-6-11-1,2 8 27,-1 1-1,-1 0 0,-22-23 1,28 33-257,0 0 0,0 0 0,0 0 0,-1 0 0,1 1 0,-1 0 0,0 0 0,0 0 0,0 1 0,-1-1 1,1 1-1,0 1 0,-1-1 0,-10-1 0,16 3-79,0 0 1,-1 0-1,1-1 1,-1 1-1,1 0 0,0 0 1,-1 0-1,1 0 1,-1 0-1,1 0 0,-1 0 1,1 0-1,0 1 1,-1-1-1,1 0 1,-1 0-1,1 0 0,0 0 1,-1 0-1,1 1 1,-1-1-1,1 0 0,0 0 1,-1 1-1,1-1 1,0 0-1,0 1 1,-1-1-1,1 0 0,0 1 1,0-1-1,-1 0 1,1 1-1,7 13-2580,21 10-3338,-5-18 818,2-3-1373</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2:24.423"/>
    </inkml:context>
    <inkml:brush xml:id="br0">
      <inkml:brushProperty name="width" value="0.025" units="cm"/>
      <inkml:brushProperty name="height" value="0.025" units="cm"/>
    </inkml:brush>
  </inkml:definitions>
  <inkml:trace contextRef="#ctx0" brushRef="#br0">92 130 14350,'0'0'6304,"-10"10"-5300,4-4-901,-6 5-40,1 1 0,0 0 0,-11 16 0,20-26-60,0 1 0,0 0 0,0 0 0,0 1 0,0-1 0,1 0 0,-1 0 0,1 1 0,0-1 0,0 1 0,1-1 0,-1 1 0,1-1 0,-1 1 0,1 0 0,0-1 0,0 1 0,1-1 0,-1 1 0,1-1 0,0 1 0,0-1 0,1 4 0,-1-6-1,0 0 0,-1 0 0,1 0 1,0 0-1,0 0 0,0 0 0,0 0 0,0-1 0,0 1 1,0 0-1,0-1 0,0 1 0,0-1 0,1 1 0,-1-1 1,0 0-1,0 0 0,0 1 0,1-1 0,-1 0 1,0 0-1,0 0 0,1 0 0,-1 0 0,0 0 0,0-1 1,1 1-1,-1 0 0,0-1 0,0 1 0,0 0 0,0-1 1,1 0-1,-1 1 0,0-1 0,0 0 0,0 1 0,1-2 1,4-2 48,-1 0 1,1 0 0,-1 0-1,0-1 1,8-9 0,-2-1 198,0-1 1,-1-1-1,0 0 1,-2 0-1,0-1 1,-1 0-1,0-1 1,-2 1-1,0-1 1,-1 0-1,-1-1 1,0-30-1,-3 52-753,-2 8 22,0-1 0,1 1-1,0 0 1,1 11 0,0-18 51,1 1 1,-1 0 0,1 0 0,0-1-1,0 1 1,0 0 0,0-1-1,3 4 1,-4-5-25,2 0-1,-1-1 1,0 1-1,0 0 1,0-1 0,1 0-1,-1 1 1,1-1-1,-1 0 1,1 0-1,-1 0 1,1 1 0,0-2-1,0 1 1,-1 0-1,1 0 1,3 0 0,12 1-6198</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2:24.801"/>
    </inkml:context>
    <inkml:brush xml:id="br0">
      <inkml:brushProperty name="width" value="0.025" units="cm"/>
      <inkml:brushProperty name="height" value="0.025" units="cm"/>
    </inkml:brush>
  </inkml:definitions>
  <inkml:trace contextRef="#ctx0" brushRef="#br0">111 0 10634,'0'0'4340,"-9"4"-1703,1 0-2185,-1 0 0,1 1-1,0 0 1,0 1 0,0-1 0,-12 13-1,17-15-384,0 0 1,1-1-1,-1 1 0,0 0 0,1 1 1,0-1-1,0 0 0,0 1 0,0-1 1,0 1-1,1 0 0,0-1 0,-1 1 1,2 0-1,-1 0 0,0 0 0,1 0 1,-1 0-1,1 0 0,0 0 0,0-1 1,2 7-1,0-10-86,0-1 1,0 1 0,0-1 0,0 1-1,0-1 1,0 0 0,0 0-1,0 0 1,0 0 0,0-1-1,0 1 1,-1 0 0,4-4 0,2-2-84,1 0 0,0 0 0,0 0 0,1 1 0,0 1 0,0-1 0,0 1 0,1 1 0,0 0 0,0 0 0,0 1 0,0 0 0,0 1 0,1 0 0,-1 1 1,1 0-1,-1 0 0,1 1 0,-1 1 0,15 2 0,-23-3 137,1 0-1,0 0 1,-1 1-1,1-1 1,-1 1 0,1 0-1,-1 0 1,1 0 0,-1 0-1,1 0 1,-1 1 0,0-1-1,0 1 1,1-1 0,-1 1-1,0 0 1,-1 0 0,1 0-1,0 0 1,0 0 0,-1 0-1,0 0 1,1 1 0,-1-1-1,0 1 1,0-1 0,0 1-1,0-1 1,-1 1 0,1-1-1,-1 1 1,1 0 0,-1-1-1,0 1 1,0 0 0,0-1-1,0 1 1,-1 0 0,1-1-1,-2 5 1,-1 3 312,0 0 1,-1 0-1,-1-1 1,1 0-1,-1 0 0,-1 0 1,0 0-1,0-1 1,-9 10-1,8-11-214,0 0 0,-1-1 1,1 0-1,-1 0 0,-1-1 0,-11 7 0,18-11-248,1-1-1,-1 1 0,1 0 1,-1 0-1,1-1 0,-1 1 0,0 0 1,0-1-1,1 0 0,-1 1 1,0-1-1,1 0 0,-1 0 1,0 0-1,0 0 0,1 0 0,-1-1 1,0 1-1,0 0 0,1-1 1,-1 1-1,1-1 0,-1 0 1,0 1-1,1-1 0,-1 0 0,1 0 1,-1 0-1,1 0 0,0 0 1,-1-1-1,1 1 0,0 0 1,0 0-1,0-1 0,0 1 0,0-1 1,0 1-1,0-1 0,1 1 1,-1-1-1,0 0 0,0-1 1,-1-8-1485,0 1 1,1 0-1,0-1 1,0-11 0,0-15-5683</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2:25.146"/>
    </inkml:context>
    <inkml:brush xml:id="br0">
      <inkml:brushProperty name="width" value="0.025" units="cm"/>
      <inkml:brushProperty name="height" value="0.025" units="cm"/>
    </inkml:brush>
  </inkml:definitions>
  <inkml:trace contextRef="#ctx0" brushRef="#br0">10 0 18353,'0'0'1479,"-2"9"85,0 5-1137,-1 1-1,2-1 1,0 1-1,1-1 1,0 1-1,1-1 1,1 1 0,0-1-1,8 25 1,2-3-37,27 68 219,-35-95-592,0-1 1,1 0-1,0-1 1,0 1-1,1-1 1,-1 0-1,2 0 1,-1-1 0,12 10-1,-16-15-23,-1 0 0,1 0 0,-1 0 0,1 0 0,-1-1 0,1 1-1,0 0 1,-1-1 0,1 1 0,0-1 0,0 0 0,-1 1 0,1-1 0,0 0 0,0 0 0,-1 0 0,1 0 0,0 0 0,0-1-1,0 1 1,-1-1 0,1 1 0,2-2 0,0 0 8,-1 0 0,0 0-1,0 0 1,0-1 0,0 1-1,-1-1 1,1 0 0,-1 0-1,1 0 1,2-6 0,4-7 1,-1-1 0,0-1-1,7-26 1,-14 39-26,0 2 30,0 1-1,0 0 1,0-1-1,0 1 0,0 0 1,0-1-1,1 1 1,-1 0-1,1 0 1,-1 0-1,1 0 1,0 0-1,0 1 0,3-3 1,-4 3 10,0 1 1,0 0 0,0 0-1,0-1 1,0 1-1,0 0 1,0 0 0,0 0-1,0 0 1,0 0-1,0 1 1,0-1 0,0 0-1,0 0 1,0 1-1,0-1 1,0 0-1,0 1 1,0-1 0,0 1-1,0-1 1,0 1-1,-1 0 1,1-1 0,0 1-1,0 0 1,-1 0-1,1-1 1,0 1-1,-1 0 1,1 0 0,-1 0-1,1 0 1,-1 0-1,1 0 1,0 1 0,26 64 944,-24-56-928,0 1 0,1-1 0,1 0-1,0 0 1,0 0 0,1-1 0,8 11 0,-14-19-104,1 0 1,-1-1 0,1 1-1,-1 0 1,1-1-1,0 1 1,-1 0 0,1-1-1,0 1 1,-1-1-1,1 1 1,0-1-1,0 0 1,0 1 0,-1-1-1,1 0 1,0 1-1,0-1 1,0 0 0,0 0-1,0 0 1,0 0-1,-1 0 1,1 0 0,0 0-1,0 0 1,0 0-1,0 0 1,0-1 0,0 1-1,-1 0 1,1 0-1,0-1 1,0 1 0,0-1-1,-1 1 1,2-2-1,0 0-643,0 0 0,0 0 0,0-1 0,0 1-1,-1-1 1,1 1 0,-1-1 0,0 0 0,2-5 0,8-27-9292</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2:25.510"/>
    </inkml:context>
    <inkml:brush xml:id="br0">
      <inkml:brushProperty name="width" value="0.025" units="cm"/>
      <inkml:brushProperty name="height" value="0.025" units="cm"/>
    </inkml:brush>
  </inkml:definitions>
  <inkml:trace contextRef="#ctx0" brushRef="#br0">0 185 8712,'0'0'14574,"50"-11"-13325,-15-7-416,4-2-705,7-4-96,4-4-640,-1 0-1635,-4-1-2337,-10 3-4388</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9:28.358"/>
    </inkml:context>
    <inkml:brush xml:id="br0">
      <inkml:brushProperty name="width" value="0.025" units="cm"/>
      <inkml:brushProperty name="height" value="0.025" units="cm"/>
    </inkml:brush>
  </inkml:definitions>
  <inkml:trace contextRef="#ctx0" brushRef="#br0">1 134 7655,'0'0'13165,"33"-53"-12941,-3 34-192,9-1-961,-2-2-3715,8 2-7688</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2:26.069"/>
    </inkml:context>
    <inkml:brush xml:id="br0">
      <inkml:brushProperty name="width" value="0.025" units="cm"/>
      <inkml:brushProperty name="height" value="0.025" units="cm"/>
    </inkml:brush>
  </inkml:definitions>
  <inkml:trace contextRef="#ctx0" brushRef="#br0">156 50 15246,'0'0'4341,"-6"-7"-2324,2 2-1771,0 0 0,0 0 0,-1 1 0,1 0 0,-1 0 0,-9-6-1,12 9-212,1 1 0,0-1-1,-1 0 1,1 1 0,-1-1-1,1 1 1,-1-1 0,1 1-1,-1 0 1,1-1 0,-1 1-1,1 0 1,-1 0-1,1 0 1,-1 0 0,0 1-1,1-1 1,-1 0 0,1 1-1,-1-1 1,1 1 0,-1-1-1,1 1 1,0 0 0,-1 0-1,1-1 1,0 1 0,0 0-1,-1 0 1,1 0-1,0 1 1,0-1 0,0 0-1,0 0 1,0 0 0,0 1-1,1-1 1,-1 0 0,-1 4-1,-7 13-35,1 1 0,1 0 0,1 1 0,0 0 0,1 0 0,-2 28 0,2 4 337,3 69-1,1-116-320,1 0 0,0 0 0,1-1 0,-1 1 0,1 0 0,0 0 0,0-1 0,1 1 0,-1 0 0,1-1 0,0 0 0,0 1 0,1-1 0,-1 0 0,1 0 0,0 0 0,0 0 0,0-1 0,0 1 0,1-1 0,0 0 0,-1 0 0,1 0 0,0 0 0,0-1 0,1 0 0,-1 0 0,0 0 0,1 0 0,0-1 0,-1 1 0,1-1 0,0 0 0,-1-1 0,1 1 0,0-1 0,0 0 0,0 0 0,0 0 0,-1-1 0,1 0 0,0 0 0,0 0 0,-1 0 0,7-3 0,-1 0 10,-1-1 0,0 1-1,0-1 1,0-1 0,-1 1-1,0-2 1,0 1 0,11-12 0,-16 14-6,1 1 1,-1-1 0,1 0 0,-1 0 0,0 0-1,-1 0 1,1-1 0,-1 1 0,0-1 0,0 1-1,0-1 1,-1 0 0,1 0 0,-1 0 0,0 0-1,-1 0 1,1 0 0,-1 0 0,0-7 0,-1 9 6,0 1 0,0 0 1,-1-1-1,1 1 1,0 0-1,-1 0 0,1 0 1,-1 0-1,0 0 0,0 0 1,0 1-1,0-1 0,0 1 1,0-1-1,0 1 1,0 0-1,-1-1 0,1 1 1,0 0-1,-1 1 0,1-1 1,-1 0-1,1 1 0,-1-1 1,1 1-1,-1 0 1,0 0-1,1 0 0,-1 0 1,-3 1-1,-1-1 44,-1 1-1,1-1 1,0 2-1,0-1 1,0 1-1,0 0 1,0 0-1,1 1 1,-12 5-1,-15 21-97,32-28 27,0 0 0,0 1 0,0-1 0,0 0 1,1 0-1,-1 1 0,0-1 0,0 0 0,1 1 0,-1-1 1,1 1-1,-1-1 0,1 1 0,-1-1 0,1 1 0,0-1 1,0 1-1,0 0 0,0-1 0,0 1 0,0-1 0,1 1 1,-1-1-1,1 3 0,-1-4-3,1 1 0,0 0 1,0-1-1,-1 1 0,1 0 1,0-1-1,0 1 0,0-1 0,0 1 1,0-1-1,0 0 0,0 1 0,0-1 1,-1 0-1,1 0 0,0 0 0,0 1 1,0-1-1,0 0 0,0 0 0,0-1 1,0 1-1,0 0 0,2-1 1,25-6-2,-10-3-47,-1-2-1,-1 0 1,0-1-1,0 0 1,-1-1-1,-1-1 1,13-17-1,-8 10-133,-19 21 178,1 1 1,-1-1 0,0 1-1,1-1 1,-1 1-1,0 0 1,1-1-1,-1 1 1,1-1-1,-1 1 1,0 0-1,1-1 1,-1 1 0,1 0-1,-1-1 1,1 1-1,-1 0 1,1 0-1,0 0 1,-1-1-1,1 1 1,-1 0 0,1 0-1,-1 0 1,1 0-1,0 0 1,-1 0-1,1 0 1,-1 0-1,1 0 1,0 0 0,-1 1-1,1-1 1,-1 0-1,1 0 1,-1 0-1,1 1 1,-1-1-1,1 0 1,-1 1-1,1-1 1,-1 0 0,1 1-1,-1-1 1,0 1-1,1-1 1,-1 1-1,0-1 1,1 1-1,-1-1 1,0 1 0,1-1-1,-1 1 1,0-1-1,0 1 1,0-1-1,0 1 1,1-1-1,-1 1 1,0 0-1,0-1 1,0 2 0,7 49 150,-6-37-77,13 89-213,-14-104 65,1 1-1,-1-1 1,0 1 0,0 0 0,0-1 0,1 1 0,-1-1 0,0 1 0,1-1 0,-1 1 0,1 0-1,-1-1 1,0 1 0,1 0 0,-1 0 0,1-1 0,-1 1 0,1 0 0,-1 0 0,1-1-1,-1 1 1,1 0 0,-1 0 0,1 0 0,-1 0 0,1 0 0,-1 0 0,1 0 0,-1 0-1,1 0 1,-1 0 0,1 0 0,-1 0 0,1 0 0,-1 0 0,1 1 0,-1-1 0,1 0 0,-1 0-1,1 0 1,-1 1 0,1-1 0,-1 0 0,0 1 0,1-1 0,-1 0 0,0 1 0,1-1-1,-1 1 1,0-1 0,1 0 0,-1 1 0,0-1 0,0 1 0,1-1 0,-1 1 0,0-1-1,0 1 1,0-1 0,0 1 0,0-1 0,0 1 0,0-1 0,0 1 0,0-1 0,0 1 0,0-1-1,0 1 1,0 0 0,24-38-5805,-7 1 727</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2:26.557"/>
    </inkml:context>
    <inkml:brush xml:id="br0">
      <inkml:brushProperty name="width" value="0.025" units="cm"/>
      <inkml:brushProperty name="height" value="0.025" units="cm"/>
    </inkml:brush>
  </inkml:definitions>
  <inkml:trace contextRef="#ctx0" brushRef="#br0">129 0 15375,'0'0'6838,"-11"10"-5648,1 0-1058,0 0 0,1 1-1,0 0 1,0 1-1,2-1 1,-1 2-1,2-1 1,-1 1-1,2 0 1,-6 16-1,4-5-69,1 0 0,2 0-1,0 1 1,1-1 0,2 1-1,0 0 1,2-1 0,6 45-1,-6-65-41,0 0-1,0 0 0,0-1 0,1 1 0,0 0 0,0-1 0,0 1 0,0-1 1,0 1-1,1-1 0,-1 0 0,1 0 0,0-1 0,0 1 0,0 0 1,1-1-1,-1 0 0,0 1 0,1-1 0,-1-1 0,1 1 0,0 0 1,0-1-1,0 0 0,-1 0 0,1 0 0,0-1 0,0 1 0,0-1 1,0 0-1,0 0 0,1 0 0,-1 0 0,0-1 0,0 0 0,-1 0 1,1 0-1,0 0 0,5-3 0,-3 2 4,0 0 0,-1 0 0,1 0 0,-1-1 0,0 0 0,0 0 0,0 0 0,0-1 0,-1 1 0,1-1 1,-1-1-1,0 1 0,0 0 0,-1-1 0,1 0 0,-1 0 0,0 0 0,0 0 0,-1 0 0,1-1 0,-1 1 0,0-1 0,-1 0 0,0 1 0,1-1 0,-1-9 0,-1 13 0,-1 0-1,0 1 0,0-1 0,0 0 1,0 1-1,0-1 0,0 1 0,0 0 0,0-1 1,0 1-1,-1 0 0,1-1 0,-1 1 1,1 0-1,-1 0 0,1 0 0,-1 1 1,1-1-1,-1 0 0,0 0 0,0 1 1,1-1-1,-1 1 0,0 0 0,0-1 0,0 1 1,1 0-1,-1 0 0,-2 0 0,-5 0-7,1-1-1,-1 1 0,1 1 1,-1-1-1,-9 3 0,12-1-14,1 0 1,-1 0-1,1 1 1,0 0-1,0 0 1,0 0-1,-9 7 0,12-8 8,0 0 0,0-1 0,0 1 0,0 0 0,1 0 0,-1 1 0,0-1 0,1 0 0,-1 0 0,1 1 0,0-1 0,0 1 0,0-1 0,0 1 0,0 0 0,1-1 0,-1 1 0,0 5 0,2-8-6,-1 1 1,0 0-1,1-1 1,-1 1-1,1-1 1,-1 1-1,1-1 1,-1 1-1,1-1 1,-1 1-1,1-1 1,-1 1-1,1-1 1,0 0-1,-1 1 1,1-1-1,-1 0 1,1 1-1,0-1 1,-1 0-1,1 0 1,0 0-1,0 0 1,-1 0-1,1 0 1,0 0-1,-1 0 1,1 0-1,0 0 1,0 0-1,0 0 1,26-5 34,-16 1-17,-1 0 0,0-1-1,0 0 1,0-1 0,-1 0-1,0-1 1,10-8 0,56-61-230,-10 9-239,-64 67 436,-1 0 1,1 0-1,-1 0 1,0 0-1,1 1 1,-1-1-1,0 0 1,1 0-1,-1 1 1,0-1-1,1 0 1,-1 1-1,0-1 1,0 0 0,1 1-1,-1-1 1,0 0-1,0 1 1,0-1-1,1 0 1,-1 1-1,0-1 1,0 1-1,0-1 1,0 0-1,0 1 1,0-1 0,0 1-1,0-1 1,0 1-1,0-1 1,0 0-1,0 1 1,0-1-1,0 1 1,0-1-1,-1 0 1,1 1-1,1 26 75,-1-25-33,0 158 185,4-144-1435,-4-16 1065,0 1-1,0-1 1,1 0 0,-1 0 0,0 1 0,0-1 0,1 0 0,-1 0 0,0 0 0,1 0-1,-1 1 1,0-1 0,1 0 0,-1 0 0,1 0 0,-1 0 0,0 0 0,1 0 0,-1 0-1,0 0 1,1 0 0,-1 0 0,1 0 0,-1 0 0,0 0 0,1 0 0,-1-1-1,0 1 1,1 0 0,-1 0 0,0 0 0,1 0 0,-1-1 0,0 1 0,0 0 0,1 0-1,-1-1 1,0 1 0,0 0 0,1 0 0,-1-1 0,0 1 0,0 0 0,0-1 0,1 0-1,12-20-10055</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2:26.932"/>
    </inkml:context>
    <inkml:brush xml:id="br0">
      <inkml:brushProperty name="width" value="0.025" units="cm"/>
      <inkml:brushProperty name="height" value="0.025" units="cm"/>
    </inkml:brush>
  </inkml:definitions>
  <inkml:trace contextRef="#ctx0" brushRef="#br0">1 0 1794,'0'0'23318,"5"46"-22806,-5-11 1,0 2 95,4-2-319,1-5-257,4-4 0,2-5-641,-3-9-832,1-7-1378,-3-5-1441</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2:27.261"/>
    </inkml:context>
    <inkml:brush xml:id="br0">
      <inkml:brushProperty name="width" value="0.025" units="cm"/>
      <inkml:brushProperty name="height" value="0.025" units="cm"/>
    </inkml:brush>
  </inkml:definitions>
  <inkml:trace contextRef="#ctx0" brushRef="#br0">0 1 15855,'0'0'8488,"73"12"-10250,-34-12-672,7 0-1762,-2-6-3651</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2:27.652"/>
    </inkml:context>
    <inkml:brush xml:id="br0">
      <inkml:brushProperty name="width" value="0.025" units="cm"/>
      <inkml:brushProperty name="height" value="0.025" units="cm"/>
    </inkml:brush>
  </inkml:definitions>
  <inkml:trace contextRef="#ctx0" brushRef="#br0">188 441 13357,'-8'7'3630,"-33"25"-1038,19-17-1726,0 2 0,1 0 1,1 2-1,-26 30 1,45-48-862,1-1 0,-1 1 1,0 0-1,1 0 1,-1 0-1,1-1 0,-1 1 1,1 0-1,-1 0 1,1 0-1,0 0 0,-1 0 1,1 0-1,0 0 1,0 0-1,-1 0 1,1 0-1,0 0 0,0 0 1,1 2-1,-1-3-5,1 1 1,-1-1-1,1 0 0,-1 1 1,1-1-1,0 0 0,-1 0 1,1 0-1,0 1 0,-1-1 1,1 0-1,-1 0 0,1 0 1,0 0-1,-1 0 0,1 0 0,0 0 1,-1 0-1,1-1 0,0 1 1,-1 0-1,1 0 0,0-1 1,47-18-193,-43 17 135,13-6-196,0 2 0,0 0 1,1 1-1,0 0 1,-1 2-1,2 0 1,-1 2-1,0 0 1,0 1-1,1 0 0,-1 2 1,37 8-1,-53-10 295,1 1-1,-1 1 0,0-1 0,0 0 1,0 1-1,-1-1 0,1 1 1,0 0-1,0 0 0,-1 0 0,1 0 1,-1 1-1,0-1 0,0 1 0,0-1 1,0 1-1,0 0 0,0 0 0,-1 0 1,0 0-1,1 0 0,-1 0 1,0 0-1,0 0 0,-1 0 0,1 1 1,-1-1-1,1 0 0,-1 0 0,0 1 1,0-1-1,-1 5 0,-1 0 250,1-1 0,-1 1 0,-1 0 0,1 0 0,-1-1 0,-1 1 0,1-1-1,-1 0 1,-1 0 0,1-1 0,-12 13 0,8-9-90,0-1 1,-1 0-1,-1 0 1,1-1-1,-1 0 1,-1-1-1,0 0 0,0-1 1,0 0-1,0-1 1,-1 0-1,0 0 1,0-2-1,-22 5 1,33-8-233,-1 1 0,1-1 0,-1 0 0,0 0 0,1-1 0,-1 1 0,1 0 0,-1 0 0,0-1 0,1 1 0,-1-1 0,1 1 0,-1-1 0,1 0 0,0 1 0,-1-1 0,1 0 0,0 0 0,-1 0 0,1 0 0,0 0 0,0-1 0,0 1 0,-1-2 0,0 0-152,0 0 1,1-1 0,0 1-1,0-1 1,0 1 0,0-1-1,1 1 1,-1-1 0,1 1-1,0-7 1,1-7-1182,1-1 0,1 1 0,7-27-1,10-23-3386,5-11-1089</inkml:trace>
  <inkml:trace contextRef="#ctx0" brushRef="#br0" timeOffset="1">360 0 8648,'0'0'9844,"-3"11"-8765,-3 12-435,1 0 1,2 0 0,0 1 0,1-1 0,2 40 0,2-42-533,1-1 0,0 0 0,1 0 1,2 0-1,0-1 0,1 1 0,0-1 0,2-1 1,0 0-1,1 0 0,24 31 0,24 15-500,3 4-4984,-57-56 497,-17-11 968,-10-3 37</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2:27.999"/>
    </inkml:context>
    <inkml:brush xml:id="br0">
      <inkml:brushProperty name="width" value="0.025" units="cm"/>
      <inkml:brushProperty name="height" value="0.025" units="cm"/>
    </inkml:brush>
  </inkml:definitions>
  <inkml:trace contextRef="#ctx0" brushRef="#br0">87 319 5285,'0'0'6951,"-62"-64"-3941,43 38-95,13 3 64,6 3-1249,29 2-705,8-1-193,14-2-415,16-3-353,15-3-96,4-7-1698,3-8-3555</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2:54.916"/>
    </inkml:context>
    <inkml:brush xml:id="br0">
      <inkml:brushProperty name="width" value="0.025" units="cm"/>
      <inkml:brushProperty name="height" value="0.025" units="cm"/>
    </inkml:brush>
  </inkml:definitions>
  <inkml:trace contextRef="#ctx0" brushRef="#br0">17425 0 8296,'-8'4'155,"-61"34"156,-114 82 0,65-39-69,-344 200 658,15-9 250,-256 120-665,664-372-414,-612 331 219,-409 200-228,409-274 63,-690 193 1,766-314-112,-6-25 0,-986 92 1,-104-137-435,760-51 252,433-11 177,-1720 76 110,1331-47 61,6 60-167,-336 163 296,1083-239 124,-151 69 0,221-85-231,2 1-1,1 3 0,1 1 0,1 2 0,1 1 0,-47 49 0,76-68-169,0 1-1,0 0 1,1 0-1,0 1 1,1 0 0,0 0-1,-5 15 1,10-22-41,1-1 1,-1 1-1,1 0 1,0 0-1,0 0 1,0 0-1,1 0 1,0 0-1,0-1 1,0 1-1,1 0 0,-1 0 1,1 0-1,0 0 1,1 0-1,-1 0 1,1-1-1,0 1 1,0-1-1,0 1 1,1-1-1,-1 0 1,5 5-1,3 1 37,0 0-1,1-1 0,0 0 0,1-1 1,0 0-1,0-1 0,1 0 0,0-1 0,0 0 1,0-1-1,23 5 0,7 0 169,0-2-1,65 4 0,44-5 0,-1-7-1,156-20 1,96-38-3656,-289 34 904,-11-5-774</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2:55.266"/>
    </inkml:context>
    <inkml:brush xml:id="br0">
      <inkml:brushProperty name="width" value="0.025" units="cm"/>
      <inkml:brushProperty name="height" value="0.025" units="cm"/>
    </inkml:brush>
  </inkml:definitions>
  <inkml:trace contextRef="#ctx0" brushRef="#br0">211 101 13741,'-2'0'21,"0"-1"-1,0 0 1,0 0-1,0 0 1,0 0 0,0 0-1,0 0 1,1-1-1,-1 1 1,0-1 0,1 1-1,-1-1 1,1 1-1,0-1 1,-1 0 0,1 0-1,0 0 1,0 0-1,0 0 1,0 0 0,1 0-1,-1 0 1,0 0-1,0-4 1,2 4 1,-1 0 0,1 0 0,-1 0-1,1 0 1,0 0 0,0 0 0,0 1 0,0-1 0,0 0 0,0 1-1,1-1 1,-1 0 0,0 1 0,1-1 0,-1 1 0,1 0 0,0 0-1,-1 0 1,1-1 0,0 2 0,0-1 0,0 0 0,0 0-1,0 0 1,0 1 0,2-1 0,12-4 28,1 0 1,0 2-1,-1 0 0,1 0 1,0 2-1,0 0 0,1 1 1,20 3-1,-33-3-58,0 1 0,0 0 1,0 0-1,-1 0 0,1 1 0,-1-1 1,1 1-1,-1 0 0,1 0 1,-1 1-1,0 0 0,0-1 0,0 1 1,0 1-1,-1-1 0,1 0 0,-1 1 1,0 0-1,0 0 0,0 0 0,-1 0 1,1 0-1,-1 0 0,0 1 0,0-1 1,-1 1-1,1-1 0,-1 1 1,0 0-1,0 0 0,0 0 0,-1 9 1,0 0 30,-1-1 0,-1 1 0,0-1 0,-1 1 1,-1-1-1,0 0 0,0 0 0,-2 0 1,1-1-1,-10 15 0,-13 18 105,-43 54 1,58-81-129,10-14-12,-173 232-313,64-77-3881,70-95-401</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2:56.807"/>
    </inkml:context>
    <inkml:brush xml:id="br0">
      <inkml:brushProperty name="width" value="0.025" units="cm"/>
      <inkml:brushProperty name="height" value="0.025" units="cm"/>
    </inkml:brush>
  </inkml:definitions>
  <inkml:trace contextRef="#ctx0" brushRef="#br0">0 68 15791,'0'0'5258,"1"10"-4468,5 293 2483,-1-42-3076,-5-247-163,1-1-1,0 1 1,2 0-1,5 22 0,-7-35-10,-1 1-1,1 0 1,-1-1 0,1 1-1,-1-1 1,1 1-1,0-1 1,0 1 0,0-1-1,0 1 1,0-1-1,0 0 1,0 0-1,0 1 1,0-1 0,1 0-1,-1 0 1,0 0-1,1 0 1,-1 0-1,1-1 1,-1 1 0,1 0-1,0-1 1,-1 1-1,1-1 1,0 1 0,-1-1-1,1 0 1,0 0-1,-1 0 1,1 0-1,0 0 1,-1 0 0,1 0-1,0 0 1,-1-1-1,1 1 1,0-1-1,-1 1 1,1-1 0,-1 0-1,1 0 1,-1 1-1,1-1 1,-1 0 0,0 0-1,1 0 1,-1-1-1,2-1 1,12-9 235,-1-1 0,0 0 0,0-1 0,-2-1 0,16-22 0,52-92 303,-65 105-513,35-63 90,-3-2 1,-3-2 0,30-97 0,-67 151-86,-7 37-87,0 0 0,-1 0 0,1 0 0,0-1 0,0 1 0,-1 0 0,1 0 0,0 0 0,0 0-1,-1 0 1,1 0 0,0-1 0,0 1 0,-1 0 0,1 0 0,0 0 0,-1 0 0,1 0 0,0 0 0,0 0 0,-1 0 0,1 0 0,0 0-1,-1 0 1,1 1 0,0-1 0,0 0 0,-1 0 0,1 0 0,0 0 0,0 0 0,-1 0 0,1 1 0,0-1 0,0 0 0,0 0 0,-1 0-1,1 1 1,0-1 0,0 0 0,0 0 0,-1 0 0,1 1 0,0-1 0,0 1 0,-12 9-1677,-16 29-7359,12-18 481</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2:58.097"/>
    </inkml:context>
    <inkml:brush xml:id="br0">
      <inkml:brushProperty name="width" value="0.025" units="cm"/>
      <inkml:brushProperty name="height" value="0.025" units="cm"/>
    </inkml:brush>
  </inkml:definitions>
  <inkml:trace contextRef="#ctx0" brushRef="#br0">85 500 19891,'0'0'1954,"9"-7"464,2-5-2018,-1 0 0,0 0 0,0-1 0,-1 0 0,-1-1 0,0 0-1,-1 0 1,-1 0 0,0-1 0,-1 0 0,6-25 0,-10 33-363,0 0 0,0 0 0,0-1 0,-1 1 0,0 0 0,-1-10 0,0 16-30,1 0-1,0 0 1,0 0 0,-1 0-1,1 0 1,0 0 0,-1 0-1,1 0 1,-1 0 0,1 0-1,-1 0 1,0 1 0,1-1-1,-1 0 1,0 0 0,1 1-1,-1-1 1,0 0 0,0 1-1,0-1 1,-1 0 0,1 1-4,-1-1 1,0 1-1,0 0 1,1 0-1,-1 0 1,0 0 0,0 1-1,1-1 1,-1 0-1,0 1 1,1-1-1,-1 1 1,0-1 0,1 1-1,-1 0 1,1 0-1,-3 1 1,-5 4-7,0 1-1,1 0 1,-1 1 0,1-1-1,1 1 1,0 1 0,0 0-1,1 0 1,-7 10 0,-1 6-6,1 0 1,-13 38-1,23-56 10,0 0 0,1 1 0,0-1-1,0 1 1,1-1 0,0 1 0,0 0 0,1-1-1,1 14 1,-1-18-2,1-1-1,0 1 1,0-1-1,0 1 1,0-1-1,0 1 1,0-1 0,1 0-1,-1 0 1,1 0-1,0 0 1,-1 0-1,1 0 1,0 0-1,0 0 1,0-1-1,1 1 1,-1-1-1,0 1 1,0-1-1,1 0 1,-1 0 0,1 0-1,-1 0 1,1 0-1,-1-1 1,1 1-1,0-1 1,-1 0-1,5 0 1,14 1-34,1-1 0,-1-1 0,0 0 1,0-2-1,0-1 0,0 0 0,0-2 0,31-12 1,13-10-71,74-44 0,-134 70 2,36-25 983,-41 26-822,1 1-1,0 0 1,-1-1 0,1 1 0,-1-1-1,1 1 1,0-1 0,-1 0 0,1 1-1,-1-1 1,0 1 0,1-1-1,-1 0 1,1 0 0,-1 1 0,0-1-1,0 0 1,1 0 0,-1 1 0,0-1-1,0 0 1,0 0 0,0 1 0,0-1-1,0 0 1,0 0 0,0 0 0,0 1-1,0-1 1,0 0 0,-1 0-1,1 1 1,0-1 0,-1 0 0,1 0-1,0 1 1,-1-1 0,1 0 0,-1 1-1,1-1 1,-1 1 0,1-1 0,-1 1-1,1-1 1,-1 1 0,0-1 0,1 1-1,-1-1 1,0 1 0,1-1 0,-2 1-1,-12-7-33,-1 1-1,1 1 0,-28-6 1,28 7-28,0 1 0,1-2 0,-1 1 1,-20-12-1,34 16-3,0 0 1,0 0-1,1 0 0,-1 0 1,0 0-1,0 0 0,0-1 1,1 1-1,-1 0 0,0 0 1,0 0-1,0 0 0,1 0 1,-1 0-1,0 0 0,0-1 1,0 1-1,0 0 0,1 0 1,-1 0-1,0 0 0,0-1 1,0 1-1,0 0 0,0 0 1,0 0-1,0-1 0,1 1 0,-1 0 1,0 0-1,0-1 0,0 1 1,0 0-1,0 0 0,0 0 1,0-1-1,0 1 0,0 0 1,0 0-1,0-1 0,0 1 1,0 0-1,-1 0 0,1 0 1,0-1-1,0 1 0,0 0 1,0 0-1,0 0 0,0-1 1,0 1-1,-1 0 0,1 0 1,0 0-1,0 0 0,0-1 1,0 1-1,-1 0 0,1 0 1,0 0-1,0 0 0,0 0 1,-1 0-1,18-3-901,72 4-3280,-57 1 1998,1-2 0,-1-1 1,0-1-1,0-1 0,0-3 0,54-14 0,-64 6 1077,-21 13 1353,1 0 0,-1 0-1,0 0 1,0 0 0,-1 0 0,1 0 0,0 0-1,0-1 1,0 1 0,-1 0 0,1-1-1,-1 1 1,1 0 0,-1-1 0,1 1-1,-1-1 1,0-1 0,0 1 10,0 1-1,-1 0 1,1-1 0,-1 1-1,1-1 1,-1 1 0,0 0-1,0 0 1,1-1 0,-1 1-1,0 0 1,0 0 0,0 0-1,0 0 1,-1 0-1,1 0 1,0 0 0,0 0-1,0 1 1,-1-1 0,1 0-1,0 1 1,-1-1 0,1 1-1,-1-1 1,1 1 0,0 0-1,-1 0 1,1-1 0,-1 1-1,1 0 1,-1 0 0,-1 1-1,0-2-166,1 1 1,0 0-1,-1 0 0,1 0 0,0 0 0,0 0 0,-1 1 0,1-1 1,0 1-1,0-1 0,0 1 0,-1 0 0,1 0 0,0 0 0,0 0 1,0 0-1,0 0 0,0 1 0,1-1 0,-1 1 0,0-1 0,1 1 1,-1 0-1,1-1 0,-1 1 0,-1 3 0,1 0-51,1-1 0,0 1 0,-1-1-1,1 1 1,1 0 0,-1-1 0,1 1 0,0 0 0,0 0-1,0-1 1,1 1 0,1 8 0,-1-7-25,1 0-1,1 0 1,-1 0 0,1 0 0,0 0-1,0 0 1,1-1 0,0 1-1,-1-1 1,7 6 0,54 49 12,-32-32-21,-15-12-71,-1 1 0,0 0 0,-2 1 0,0 0 0,17 31 1,-26-39 59,0 0 1,-1 0 0,0 0 0,0 1-1,-1-1 1,-1 1 0,0 0 0,0 0-1,-1 0 1,-1 0 0,0 0 0,0 0-1,-4 20 1,1-21 174,-1-1 0,0 1 1,0 0-1,-1-1 0,-1 0 0,1-1 0,-1 1 1,-1-1-1,0 0 0,0 0 0,0-1 0,-1 0 1,0 0-1,0-1 0,-1 0 0,0-1 1,0 1-1,0-2 0,-1 1 0,0-2 0,1 1 1,-1-1-1,-1 0 0,1-1 0,-18 1 0,26-3-151,0 0 1,1 0-1,-1 0 0,0-1 0,1 1 0,-1-1 0,1 1 0,-1-1 0,0 1 1,1-1-1,-1 0 0,1 0 0,0 0 0,-1 0 0,1 0 0,0 0 1,-1 0-1,1 0 0,0-1 0,0 1 0,-1-3 0,0 1-24,0-1 0,0 0 0,1 0 0,0 0 0,-1 0 0,2 0 0,-1 0 1,0-7-1,0-3-72,1 1 1,1-1-1,1 1 1,5-27 0,1 16 36,0 0 1,2 0-1,0 1 1,15-22-1,61-90-38,-21 36 52,-38 54 23,67-116 52,-83 139-36,-1 0-1,-1-1 1,-1 0 0,-1 0 0,5-34 0,-11 56-4,-1 0 0,0-1 0,0 1 0,0 0 0,0 0 1,0 0-1,0 0 0,0 0 0,0-1 0,0 1 0,0 0 0,-1 0 1,1 0-1,0 0 0,-1 0 0,1 0 0,-1 0 0,0-1 0,0 1-4,1 1-1,-1 0 0,1-1 0,-1 1 1,1 0-1,-1 0 0,1-1 0,-1 1 1,0 0-1,1 0 0,-1 0 1,1 0-1,-1 0 0,0 0 0,1 0 1,-1 0-1,1 0 0,-1 0 0,0 0 1,1 0-1,-1 1 0,1-1 0,-2 1 1,-2 1-21,0 0 1,0 0-1,0 0 1,0 1-1,1 0 1,-1 0-1,-4 5 1,-6 8 37,1 1 1,0 0-1,1 1 1,1 1-1,-11 25 1,16-32 58,1 1 0,1 0 0,0 0 0,1 1 0,0-1 0,1 1 0,0-1-1,1 1 1,2 20 0,-1-30-63,1 0-1,0-1 0,0 1 1,0 0-1,0 0 0,1-1 1,-1 1-1,1-1 0,0 1 1,0-1-1,0 0 0,1 0 1,-1 0-1,1 0 0,0 0 0,0 0 1,-1-1-1,2 1 0,-1-1 1,0 0-1,0 0 0,1 0 1,-1 0-1,1-1 0,0 0 1,-1 1-1,1-1 0,0 0 1,0-1-1,0 1 0,0-1 1,5 0-1,1 1 10,1-1 1,-1 0-1,0-1 0,1 0 0,-1-1 1,0 0-1,0 0 0,0-1 1,0-1-1,-1 1 0,15-9 1,-11 3-21,-1 0 0,0-1 0,0 0 0,-1-1 0,0 0 1,-1-1-1,0 0 0,-1-1 0,0 0 0,-1 0 0,0-1 1,8-22-1,-23 51 146,2 1-1,0 0 1,1 0 0,-2 21 0,5-33-113,1 1 1,0-1 0,0 1-1,0 0 1,1-1-1,-1 1 1,1-1-1,0 1 1,3 6 0,-3-9-23,0 0 0,0 0 0,0 0 1,1-1-1,-1 1 0,0 0 0,1-1 1,-1 1-1,1-1 0,0 1 0,-1-1 1,1 0-1,0 1 0,0-1 0,0 0 1,0 0-1,0-1 0,0 1 0,0 0 1,5 0-1,1 0-15,1 0 1,0 0-1,0-1 0,-1 0 1,1-1-1,0 0 1,-1-1-1,1 1 0,0-2 1,-1 1-1,0-1 0,0 0 1,0-1-1,0 0 0,0 0 1,-1-1-1,1 0 0,-1 0 1,8-9-1,2-2-107,0-2 1,-1 1-1,-1-2 0,-1 0 0,23-42 1,-45 118 410,5-47-166,1 0 0,0-1 1,0 1-1,1 0 1,0 0-1,0 0 1,2 12-1,-1-20-145,1 0 0,-1 0-1,1 0 1,-1 1 0,1-1 0,0 0-1,0 0 1,0 0 0,0 0 0,0 0-1,1 0 1,-1-1 0,0 1 0,1 0-1,0-1 1,-1 1 0,1-1-1,0 1 1,-1-1 0,1 0 0,0 0-1,0 0 1,0 0 0,0 0 0,1 0-1,-1 0 1,0-1 0,0 1 0,0-1-1,0 1 1,1-1 0,-1 0 0,0 0-1,0 0 1,1 0 0,3-1-1,-4 0-183,1 1-1,-1 0 1,0-1-1,0 1 1,0-1-1,1 0 1,-1 0-1,0 0 1,0 0-1,0 0 1,0 0-1,0 0 1,-1-1-1,3-1 1,19-30-6204,-13-1-1458</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9:28.817"/>
    </inkml:context>
    <inkml:brush xml:id="br0">
      <inkml:brushProperty name="width" value="0.025" units="cm"/>
      <inkml:brushProperty name="height" value="0.025" units="cm"/>
    </inkml:brush>
  </inkml:definitions>
  <inkml:trace contextRef="#ctx0" brushRef="#br0">36 423 13453,'-4'8'2733,"1"-3"-2512,-2 3 540,1 1 1,0 0 0,0 0-1,1 0 1,-4 15-1,7-22-692,-1 0-1,1 0 1,0 0-1,0-1 0,0 1 1,0 0-1,0 0 1,0 0-1,0 0 0,1 0 1,-1 0-1,1-1 1,-1 1-1,1 0 1,0 0-1,0-1 0,0 1 1,0 0-1,0-1 1,0 1-1,0-1 1,0 1-1,1-1 0,-1 0 1,0 1-1,1-1 1,-1 0-1,1 0 0,0 0 1,-1 0-1,1 0 1,0-1-1,-1 1 1,1 0-1,0-1 0,0 1 1,0-1-1,0 0 1,3 1-1,0 0-9,-1 0 0,1-1 0,0 1 0,-1-1 0,1 0 0,0 0 0,-1-1 0,1 1 0,-1-1 0,1 0 0,0 0 0,-1-1 0,0 1 0,1-1 0,-1 0 0,0 0 0,0 0 0,0-1 0,0 0 0,6-5 0,-6 3 3,0 0-1,0-1 1,-1 0-1,1 1 1,-1-1-1,-1 0 1,1 0 0,-1-1-1,0 1 1,-1 0-1,1-1 1,-1 0-1,-1 1 1,1-10-1,0 4-40,-1-58 68,0 68-106,0 0-1,0-1 1,0 1 0,0 0-1,-1 0 1,1 0 0,-1 0 0,1 0-1,-1 0 1,0 0 0,0 0-1,0 0 1,0 0 0,0 1-1,0-1 1,0 0 0,-1 0-1,1 1 1,-1-1 0,1 1-1,-1 0 1,0-1 0,1 1-1,-1 0 1,0 0 0,-3-1-1,5 2 11,-1 0-1,1 0 1,-1 1-1,1-1 1,-1 0-1,1 1 1,-1-1-1,1 0 1,-1 1-1,1-1 1,0 1-1,-1-1 1,1 1-1,0-1 1,-1 1-1,1-1 0,0 1 1,-1-1-1,1 1 1,0 0-1,0-1 1,0 1-1,0-1 1,0 1-1,-1 0 1,1-1-1,0 1 1,0-1-1,1 1 1,-1 1-1,-1 22 38,1-22-29,-1 14 44,1-10-3,0 0-1,0 0 0,0 0 0,1 0 0,-1 0 0,1 0 0,3 8 0,-3-12-31,0 0 0,0-1 0,0 1 1,0-1-1,0 1 0,1-1 0,-1 0 0,0 1 0,1-1 0,-1 0 0,1 0 0,-1 0 0,1 0 1,0 0-1,-1-1 0,1 1 0,0 0 0,0-1 0,0 1 0,-1-1 0,1 1 0,0-1 0,0 0 0,0 0 1,0 0-1,0 0 0,-1 0 0,4-1 0,0 0 2,0-1 1,0 1-1,-1-1 1,1 0-1,-1 0 1,1 0-1,-1-1 1,0 1-1,0-1 1,0 0-1,0-1 1,-1 1-1,1 0 1,-1-1-1,0 0 1,0 0-1,0 0 1,0 0-1,-1 0 1,3-6-1,3-5 2,-1 0 0,-1-1 0,0 0-1,6-28 1,-8 22-18,-1 0 1,0 0 0,-2-1-1,-2-22 1,1 37-33,-1-1 1,0 1 0,0 0-1,-1 0 1,0 0-1,0 0 1,-1 0 0,0 0-1,-1 0 1,1 1 0,-2 0-1,1-1 1,-10-11-1,13 18 27,0 1-1,1-1 0,-1 0 0,0 0 0,1 0 0,-1 1 0,0-1 0,0 0 0,0 1 0,0-1 0,1 1 1,-1-1-1,0 1 0,0 0 0,0-1 0,0 1 0,0 0 0,0-1 0,0 1 0,-1 0 0,1 0 0,0 0 1,0 0-1,0 0 0,0 0 0,-1 1 0,0 0 9,1-1 0,0 1 0,0 0 1,0 1-1,0-1 0,0 0 0,0 0 0,0 0 0,0 1 0,0-1 1,0 0-1,1 1 0,-1-1 0,1 0 0,-2 4 0,-1 7 104,1 0-1,0 0 0,-1 17 0,3-28-91,-1 14 165,0 0 0,1 0 1,1 0-1,0 0 0,1 0 0,1 0 0,7 21 0,-9-31-162,1-1 0,0 1 0,0-1 0,1 0-1,0 0 1,-1 0 0,1 0 0,1 0 0,-1 0 0,0-1 0,1 0-1,0 1 1,0-2 0,0 1 0,0 0 0,0-1 0,1 1 0,-1-1-1,1 0 1,-1-1 0,1 1 0,0-1 0,-1 0 0,1 0 0,0-1-1,8 1 1,-10-1-20,1 0 0,-1 0 1,1 0-1,0 0 0,-1 0 0,1-1 0,-1 0 0,1 0 0,-1 0 0,1 0 0,-1-1 1,0 1-1,0-1 0,1 0 0,-1 0 0,0 0 0,-1 0 0,1 0 0,0-1 1,-1 1-1,1-1 0,-1 0 0,0 1 0,0-1 0,0 0 0,0-1 0,0 1 0,-1 0 1,2-5-1,-1 3 7,-1-1 1,1 1 0,-1-1-1,-1 1 1,1-1 0,-1 0 0,0 1-1,0-1 1,-1 0 0,0 1-1,0-1 1,0 0 0,-1 1 0,1 0-1,-1-1 1,0 1 0,-1 0-1,-3-6 1,6 11 14,0-1-1,0 0 1,0 1-1,-1-1 1,1 1 0,0-1-1,0 0 1,-1 1-1,1-1 1,0 1 0,-1-1-1,1 1 1,-1-1-1,1 1 1,-1-1 0,1 1-1,-1-1 1,1 1-1,-1 0 1,1-1 0,-1 1-1,1 0 1,-1-1-1,0 1 1,1 0 0,-1 0-1,1-1 1,-1 1-1,0 0 1,1 0 0,-1 0-1,-1 0 1,0 21 233,11 34-57,-6-49-201,1 0 0,-1-1 1,1 0-1,0 1 0,0-2 0,0 1 1,1 0-1,-1-1 0,1 0 1,0 0-1,1 0 0,-1-1 0,1 1 1,5 1-1,-7-3-194,-1-1 0,1 0 0,-1 0 0,1 0 0,0-1 0,-1 1 0,1-1-1,0 0 1,-1 0 0,1 0 0,4-1 0,-5 1-239,1-1 0,-1 0 0,0 0 0,0-1 0,0 1 0,0-1 0,-1 1 0,1-1 0,0 0 0,-1 0 0,1 0 0,-1 0 0,1-1 0,1-2 0,17-20-6338</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2:58.443"/>
    </inkml:context>
    <inkml:brush xml:id="br0">
      <inkml:brushProperty name="width" value="0.025" units="cm"/>
      <inkml:brushProperty name="height" value="0.025" units="cm"/>
    </inkml:brush>
  </inkml:definitions>
  <inkml:trace contextRef="#ctx0" brushRef="#br0">16 0 20019,'-7'0'2210,"2"0"-32,1 7-833,4 2-800,0 3-225,14 2-224,4-1-128,5-1-1986,4-1-1857,1-3-2980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2:58.815"/>
    </inkml:context>
    <inkml:brush xml:id="br0">
      <inkml:brushProperty name="width" value="0.025" units="cm"/>
      <inkml:brushProperty name="height" value="0.025" units="cm"/>
    </inkml:brush>
  </inkml:definitions>
  <inkml:trace contextRef="#ctx0" brushRef="#br0">113 293 14189,'0'0'2899,"-11"11"-240,4-5-2230,-7 6 694,2 0 1,-1 1-1,2 1 0,-1-1 1,-10 20-1,20-31-1079,1-1-1,0 1 1,0 0-1,0-1 1,0 1 0,1 0-1,-1 0 1,0-1-1,1 1 1,-1 0-1,1 0 1,0 0-1,-1 0 1,1 0 0,0-1-1,0 1 1,0 0-1,0 0 1,1 0-1,-1 0 1,0 0 0,1 0-1,0-1 1,-1 1-1,1 0 1,0 0-1,0-1 1,0 1-1,0 0 1,0-1 0,0 1-1,0-1 1,1 1-1,-1-1 1,0 0-1,1 0 1,-1 0 0,1 1-1,0-1 1,-1-1-1,1 1 1,0 0-1,-1 0 1,1-1-1,0 1 1,0 0 0,3-1-1,3 2-31,-1-1-1,1 0 0,0-1 0,0 1 1,0-2-1,0 1 0,0-1 1,0 0-1,0-1 0,12-4 1,-9 1-33,-1 0 1,1-1 0,-1 0 0,0 0 0,-1-2 0,0 1-1,0-1 1,0 0 0,-1-1 0,-1 1 0,1-2 0,-1 1-1,-1-1 1,0 0 0,0-1 0,-1 1 0,6-18 0,-3 4-20,0-1 0,-2 0-1,-1 0 1,-2 0 0,0 0 0,-1-1 0,-2-27 0,0 48 36,-1-1 0,1 0 0,-1 0 0,0 1-1,-1-1 1,1 1 0,-1-1 0,-4-9 0,5 14 3,0-1 0,0 1 0,0-1 0,-1 1 0,1 0 0,0-1 0,0 1 0,-1 0 0,1 0 0,-1 0 0,1 0 0,-1 0 0,1 0 0,-1 1 0,0-1 0,1 0 0,-1 1 0,0-1 0,1 1 0,-1 0 0,0 0 0,0-1 0,1 1 1,-1 0-1,0 0 0,0 1 0,1-1 0,-1 0 0,0 1 0,0-1 0,1 1 0,-4 1 0,-3 1 32,0 2-1,1-1 1,-1 1 0,1 0-1,0 0 1,1 1 0,-1 0-1,1 0 1,0 1 0,-10 14-1,10-13 82,0 1 0,1 0 0,0 0 0,0 1 0,1 0 0,0-1 0,0 1 0,1 1 0,-1 9 0,3-18-111,1 0-1,0 0 1,1 0-1,-1-1 1,0 1-1,0 0 1,1 0-1,-1-1 1,1 1-1,0 0 1,-1 0-1,1-1 1,0 1-1,0-1 1,0 1-1,0-1 1,0 1-1,0-1 1,1 0-1,-1 1 1,0-1-1,1 0 1,-1 0-1,1 0 1,-1 0-1,1 0 1,-1 0-1,1 0 1,0-1-1,0 1 1,-1-1-1,1 1 1,0-1-1,0 0 1,-1 1-1,3-1 1,11 2-345,0-1 0,0-1 0,23-1 0,-16 0-706,32-5-1189,-43 4 2166,0 1 0,0-1 0,-1 2-1,1 0 1,0 0 0,0 1 0,15 2 0,-24-2 187,0 0 0,0 0 1,0-1-1,0 1 1,-1 0-1,1 0 0,0 1 1,-1-1-1,1 0 1,0 1-1,-1-1 0,0 1 1,1-1-1,-1 1 1,0-1-1,0 1 0,0 0 1,0 0-1,0 0 1,0-1-1,0 1 0,-1 0 1,1 0-1,-1 0 0,1 2 1,0 7 438,0 0 1,-1 0-1,-2 20 1,0 8-2082,8-9-3766</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2:59.664"/>
    </inkml:context>
    <inkml:brush xml:id="br0">
      <inkml:brushProperty name="width" value="0.025" units="cm"/>
      <inkml:brushProperty name="height" value="0.025" units="cm"/>
    </inkml:brush>
  </inkml:definitions>
  <inkml:trace contextRef="#ctx0" brushRef="#br0">19 16 11563,'0'0'13138,"-3"11"-12220,1-3-829,-1 2 152,0 0 1,0 0-1,1 0 0,1 0 0,-1 16 1,2-24-218,0 1 1,0-1 0,0 1 0,1-1 0,-1 0 0,1 1-1,-1-1 1,1 0 0,0 0 0,0 1 0,0-1 0,0 0-1,0 0 1,0 0 0,1 0 0,-1 0 0,1-1 0,-1 1-1,1 0 1,0-1 0,0 1 0,0-1 0,0 1 0,0-1-1,0 0 1,0 0 0,0 0 0,0 0 0,0 0 0,1 0-1,-1-1 1,0 1 0,4-1 0,3 2-14,-1-2 0,0 1-1,1-1 1,-1-1 0,0 0 0,1 0 0,-1 0 0,0-1 0,0 0-1,0-1 1,0 1 0,0-2 0,-1 1 0,1-1 0,-1 0 0,0-1 0,0 0-1,-1 0 1,1 0 0,-1-1 0,0 0 0,-1 0 0,1 0 0,-1-1-1,0 0 1,-1 0 0,7-14 0,-15 36 126,0 0 0,2 0 0,-1 0 0,2 1 0,0 23 0,1-37-126,0-1-1,0 1 1,1-1-1,-1 1 1,0-1-1,1 1 1,-1 0-1,1-1 1,-1 1-1,1-1 0,0 0 1,0 1-1,-1-1 1,1 0-1,0 1 1,0-1-1,1 0 1,-1 0-1,0 0 1,0 0-1,0 0 1,1 0-1,-1 0 1,2 1-1,1-1 11,-1 0 0,1 0 0,0 0 0,0 0 0,-1 0 0,1-1 0,0 0 0,0 0 0,0 0 0,4 0 0,0-1 11,0 0 1,0-1-1,0 0 0,0 0 1,-1 0-1,1-1 1,-1-1-1,1 1 1,9-8-1,-9 4-74,-1 0 0,0-1 1,-1 0-1,1-1 0,-2 0 0,1 0 0,-1 0 0,-1 0 1,1-1-1,-2 0 0,4-10 0,-10 28 31,1-2 70,0-1 0,0 1 0,1 0 1,-1 0-1,2 0 0,-1 0 0,0 8 0,2-12-44,-1-1-1,0 1 1,1-1-1,0 1 1,-1-1 0,1 0-1,0 1 1,-1-1-1,1 0 1,0 1 0,0-1-1,0 0 1,0 0-1,0 0 1,1 0 0,-1 0-1,0 0 1,0 0 0,1-1-1,-1 1 1,0 0-1,1-1 1,-1 1 0,1-1-1,-1 1 1,0-1-1,1 0 1,-1 1 0,1-1-1,0 0 1,-1 0-1,1 0 1,-1 0 0,1-1-1,1 1 1,3-1-34,-1 0 1,0 0-1,0 0 1,1 0-1,-1-1 1,0 0-1,0 0 1,0-1-1,-1 1 1,1-1-1,-1 0 1,1 0-1,-1 0 1,0-1-1,0 0 1,0 0-1,-1 0 0,6-8 1,27-23-954,-35 38 863,0 0-1,-1 0 1,1 0 0,0 0 0,-1 0-1,0 0 1,0 0 0,0 5 0,0-8 99,0 9 87,0 0 1,1 0-1,0 0 0,0-1 1,1 1-1,0-1 0,1 1 1,-1-1-1,2 0 0,4 10 1,-6-15-163,0-1 0,0 1 0,0-1 0,0 0 0,0 0 0,0 0 0,1 0 0,-1 0 0,0 0 0,1 0 0,0-1-1,-1 0 1,1 1 0,0-1 0,0 0 0,0 0 0,0-1 0,0 1 0,0 0 0,0-1 0,0 0 0,0 0 0,0 0 0,0 0 0,0 0 0,0-1 0,0 1 0,0-1 0,0 0 0,0 0 0,-1 0 0,1 0 0,0 0 0,3-2 0,0-1-721,0 0-1,1 0 1,-2 0-1,1-1 0,0 1 1,-1-1-1,0-1 1,0 1-1,-1-1 1,0 0-1,8-12 1,-5 4-1197,1-1 0,-2 1 0,0-1 0,6-25 0,-1-16-2593</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3:00.010"/>
    </inkml:context>
    <inkml:brush xml:id="br0">
      <inkml:brushProperty name="width" value="0.025" units="cm"/>
      <inkml:brushProperty name="height" value="0.025" units="cm"/>
    </inkml:brush>
  </inkml:definitions>
  <inkml:trace contextRef="#ctx0" brushRef="#br0">93 97 2787,'0'-12'5103,"0"-36"-789,0 12 5183,-8 75-5808,2-9-3199,3-10-283,2 0 0,1 0-1,0 1 1,1-1-1,2 0 1,0 0-1,1-1 1,7 24-1,-1-16-192,1-1 0,1 0 1,1-1-1,1-1 0,22 29 0,-79-84-4279,-46-43 2371,69 56 1561,10 11 409,7 5 138,0 1 0,0-1 0,1 0 0,-1 0 0,1-1 0,-1 1 0,1-1-1,0 1 1,0-1 0,-3-4 0,34 4 1959,12-1-1662,0 2-641,1-2 0,-1-1 0,0-3 0,44-14 0,-83 22-170,0-1 1,0 1-1,-1-1 0,1 0 1,0 0-1,0 0 0,0 0 1,-1 0-1,1 0 0,0 0 1,-1-1-1,1 1 0,-1-1 1,0 1-1,1-1 0,-1 1 1,0-1-1,0 0 0,0 0 1,0 0-1,1-2 0,0-18-7371</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3:00.372"/>
    </inkml:context>
    <inkml:brush xml:id="br0">
      <inkml:brushProperty name="width" value="0.025" units="cm"/>
      <inkml:brushProperty name="height" value="0.025" units="cm"/>
    </inkml:brush>
  </inkml:definitions>
  <inkml:trace contextRef="#ctx0" brushRef="#br0">0 48 21332,'0'0'4965,"64"-35"-7560,-43 22-5412</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3:01.251"/>
    </inkml:context>
    <inkml:brush xml:id="br0">
      <inkml:brushProperty name="width" value="0.025" units="cm"/>
      <inkml:brushProperty name="height" value="0.025" units="cm"/>
    </inkml:brush>
  </inkml:definitions>
  <inkml:trace contextRef="#ctx0" brushRef="#br0">2 0 14350,'0'0'5872,"0"12"-4596,0 31-157,-2-11-86,2 0-1,8 58 1,-7-88-1008,-1 1 1,1 0-1,0-1 0,-1 1 1,1-1-1,1 1 0,-1-1 1,0 1-1,1-1 1,-1 0-1,1 0 0,-1 1 1,1-1-1,0 0 0,0-1 1,0 1-1,0 0 0,0-1 1,1 1-1,-1-1 0,0 1 1,1-1-1,-1 0 1,1 0-1,-1 0 0,1 0 1,0-1-1,-1 1 0,1-1 1,0 0-1,0 1 0,-1-1 1,1 0-1,0-1 0,-1 1 1,1 0-1,0-1 0,-1 0 1,1 1-1,3-2 1,3-1 10,0-1 0,0 1 0,0-2 0,0 1 0,-1-1 0,0 0 0,0-1 0,0 0 0,0 0 0,6-8 0,-10 10-25,0-1-1,0 0 1,-1 0 0,1 0-1,-1 0 1,-1-1 0,1 1-1,-1-1 1,0 0 0,0 0-1,-1 0 1,1 0 0,-1 0-1,0-8 1,-6 42-123,4-26 117,0 0-1,0-1 1,0 1 0,1 0 0,-1-1 0,1 1 0,-1 0 0,1 0 0,0-1-1,0 1 1,-1 0 0,1 0 0,1 0 0,-1-1 0,0 1 0,0 0 0,1 0-1,-1 0 1,1-1 0,-1 1 0,1 0 0,0-1 0,-1 1 0,1 0 0,0-1 0,0 1-1,1-1 1,-1 0 0,0 1 0,0-1 0,1 0 0,-1 0 0,2 2 0,1-1 19,0 0 1,0 0-1,0 0 1,0-1 0,1 1-1,-1-1 1,0 0-1,1-1 1,-1 1 0,0-1-1,1 0 1,-1 0-1,0 0 1,1 0 0,-1-1-1,1 0 1,-1 0 0,0 0-1,0 0 1,8-4-1,-2 0 22,-1 0-1,1-1 1,-1 0-1,-1-1 1,1 0-1,-1 0 1,8-10-1,-14 15-43,5-5-85,-7 12-63,-1 11 69,1-11 58,5 47-1666,-5-50 1576,1-1 0,-1 1 0,1 0 0,-1-1 0,1 1 0,0-1 0,0 1 0,-1 0 0,1-1 0,0 0 0,1 1 0,-1-1 0,0 0 0,0 1 0,0-1 0,1 0 0,-1 0 0,1 0 0,-1 0 0,1 0 0,-1 0 0,1-1 0,-1 1 0,1 0 0,0-1 0,-1 0 0,4 1 0,4-2-3767,-3-5-1788</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3:01.582"/>
    </inkml:context>
    <inkml:brush xml:id="br0">
      <inkml:brushProperty name="width" value="0.025" units="cm"/>
      <inkml:brushProperty name="height" value="0.025" units="cm"/>
    </inkml:brush>
  </inkml:definitions>
  <inkml:trace contextRef="#ctx0" brushRef="#br0">0 1 11563,'0'0'4452,"2"61"-5893,18-43-2083,4-2-6629</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3:01.928"/>
    </inkml:context>
    <inkml:brush xml:id="br0">
      <inkml:brushProperty name="width" value="0.025" units="cm"/>
      <inkml:brushProperty name="height" value="0.025" units="cm"/>
    </inkml:brush>
  </inkml:definitions>
  <inkml:trace contextRef="#ctx0" brushRef="#br0">138 345 17521,'0'0'1574,"-12"5"167,2-2-1467,-57 25 2510,64-26-2602,0 0-1,-1 0 0,1 0 0,0 0 0,0 0 1,0 1-1,0-1 0,0 1 0,1 0 1,-1-1-1,1 1 0,0 1 0,0-1 0,0 0 1,0 0-1,1 1 0,-3 5 0,4-7-179,0-1 0,0 0 0,0 0 0,0 1 0,0-1-1,0 0 1,0 1 0,1-1 0,-1 0 0,0 0 0,1 0-1,-1 1 1,1-1 0,-1 0 0,1 0 0,0 0 0,0 0-1,-1 0 1,1 0 0,0 0 0,0 0 0,0 0 0,0-1-1,0 1 1,0 0 0,0-1 0,0 1 0,0 0 0,0-1-1,1 1 1,-1-1 0,0 0 0,0 1 0,1-1 0,-1 0-1,2 0 1,53 4-76,-47-4 48,-1 0-7,-1-1-1,0 0 0,0 0 1,0 0-1,0-1 0,-1 0 1,1 0-1,0-1 1,-1 0-1,1 0 0,-1 0 1,0-1-1,10-7 0,-7 2-29,0 0-1,0 0 1,0 0 0,-2-1-1,1 0 1,-1-1-1,7-14 1,-3 2 18,-1 0 1,-1-1-1,-1 0 1,-1 0-1,-1-1 1,-2 0-1,3-33 1,-7 53 59,1-1 0,-1 0-1,0 1 1,-1-1 0,0 0 0,0 0 0,0 1 0,0-1 0,-1 1 0,0-1 0,0 1-1,0 0 1,-1 0 0,0 0 0,-5-7 0,6 9-1,-1 1 0,0 0-1,1 0 1,-1 0 0,0 1 0,0-1 0,0 1-1,0-1 1,0 1 0,0 0 0,-1 0 0,1 0-1,0 1 1,-1-1 0,1 1 0,0 0 0,-1 0-1,1 0 1,0 0 0,-1 0 0,1 1 0,0 0-1,-1 0 1,1 0 0,0 0 0,0 0 0,-6 3-1,2 0 16,-1 0-1,1 0 1,0 1-1,0 0 1,1 0-1,-1 1 1,1 0-1,1 0 1,-1 0-1,-5 8 1,8-10-8,0 0 1,0 0 0,1 1 0,-1-1-1,1 1 1,0-1 0,0 1-1,1 0 1,-1 0 0,1 0 0,0 0-1,1 0 1,-1 0 0,1 0 0,0 0-1,0 0 1,0 0 0,2 6-1,-1-8-19,0-1-1,1 1 0,-1 0 0,1-1 1,0 1-1,0-1 0,0 1 0,0-1 1,0 0-1,0 0 0,1 0 0,-1 0 1,1 0-1,-1-1 0,1 1 0,0-1 0,-1 1 1,1-1-1,3 1 0,65 16-755,-51-14 213,-7-2 236,-1 1-1,1 1 1,-1 0 0,0 0-1,0 1 1,-1 1 0,12 7-1,-19-10 421,0 0-1,0 0 1,-1 0-1,1 1 1,-1-1-1,0 1 0,0 0 1,0 0-1,-1 0 1,1 1-1,-1-1 0,0 1 1,0-1-1,-1 1 1,0-1-1,1 1 1,-1 0-1,-1 0 0,1 0 1,-1 0-1,0 5 1,-1 13 409,0-16-643,1 0-1,0 0 1,0 0-1,0 0 1,3 9-1,5-18-6131,-2-12 427</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3:02.301"/>
    </inkml:context>
    <inkml:brush xml:id="br0">
      <inkml:brushProperty name="width" value="0.025" units="cm"/>
      <inkml:brushProperty name="height" value="0.025" units="cm"/>
    </inkml:brush>
  </inkml:definitions>
  <inkml:trace contextRef="#ctx0" brushRef="#br0">129 0 15887,'0'0'6668,"0"13"-5825,1 35 169,1-1-1,3 0 1,12 54 0,3-38-957,-13-46-289,-1 1 1,-1 0 0,-1 0-1,0 0 1,1 29-1,-4-47 192,-1 1-1,0-1 0,0 1 1,0-1-1,0 1 0,0-1 0,0 1 1,0-1-1,0 1 0,-1-1 1,1 1-1,0-1 0,0 1 1,0-1-1,0 0 0,-1 1 0,1-1 1,0 1-1,-1-1 0,1 1 1,0-1-1,0 0 0,-1 1 1,1-1-1,-1 0 0,1 1 0,0-1 1,-1 0-1,1 0 0,-1 1 1,1-1-1,-1 0 0,-18-4-689,-16-23-314,-48-69-685,74 85 1758,1-1 0,0 0 0,1 0 0,0-1 0,1 0 0,-8-26 0,13 37 13,1 1 1,0 0 0,0 0 0,0-1-1,0 1 1,0 0 0,0 0 0,0-1 0,1 1-1,-1 0 1,0 0 0,1-1 0,-1 1-1,1 0 1,-1 0 0,1 0 0,-1 0 0,1 0-1,0 0 1,0 0 0,0 0 0,-1 0-1,1 0 1,0 0 0,0 0 0,0 1 0,0-1-1,0 0 1,1 1 0,-1-1 0,0 0 0,0 1-1,0 0 1,0-1 0,1 1 0,-1 0-1,0 0 1,0-1 0,1 1 0,0 0-1,63-2 42,-50 2-31,29 1-304,18-1-1828,-22-2-4335,-19-1-3332</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3:02.646"/>
    </inkml:context>
    <inkml:brush xml:id="br0">
      <inkml:brushProperty name="width" value="0.025" units="cm"/>
      <inkml:brushProperty name="height" value="0.025" units="cm"/>
    </inkml:brush>
  </inkml:definitions>
  <inkml:trace contextRef="#ctx0" brushRef="#br0">316 21 12588,'0'0'6710,"-8"-6"-5952,5 4-722,0 1 0,1-1-1,-1 0 1,0 1 0,0 0 0,0 0-1,0 0 1,0 0 0,0 0-1,-1 0 1,1 1 0,0 0-1,0-1 1,-5 1 0,3 2 2,0-1 1,0 0 0,1 1-1,-1 0 1,0 0-1,1 0 1,-1 1-1,1 0 1,0 0-1,0 0 1,-6 5 0,-8 9 106,1 0 1,1 1 0,1 1 0,0 1 0,2 0 0,0 0-1,1 1 1,1 1 0,-12 33 0,13-26 54,1 1 1,1 0-1,2 1 1,1 0-1,1 0 1,1 59-1,4-78-249,0 0-1,1 0 1,1 0-1,-1 0 1,2 0-1,0-1 1,0 1 0,1-1-1,0 0 1,1 0-1,0-1 1,1 0-1,11 13 1,-7-10-606,1-2 1,0 1-1,0-2 0,1 0 1,1 0-1,0-1 0,0-1 0,1 0 1,22 8-1,40 10-5164</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9:29.819"/>
    </inkml:context>
    <inkml:brush xml:id="br0">
      <inkml:brushProperty name="width" value="0.025" units="cm"/>
      <inkml:brushProperty name="height" value="0.025" units="cm"/>
    </inkml:brush>
  </inkml:definitions>
  <inkml:trace contextRef="#ctx0" brushRef="#br0">2 386 16303,'0'0'1954,"-1"11"-64,1 0-1469,0 0 0,0 0 0,1 1 0,0-1 0,1 0 0,0 0-1,1-1 1,0 1 0,0 0 0,2-1 0,-1 0 0,7 11 0,116 151-99,-71-100-2374,-89-108-2454,-35-29 4675,36 36-166,19 16 55,-1-2 3599,41 11-2189,-1 4-2219,-1-2 1,1 0-1,29-8 1,-45 8-187,0-1 0,1 0 0,-1 0 0,-1-1 0,1-1 0,0 0 0,-1 0 0,0 0 0,0-1 0,10-10 0,-5-4 82,-14 19 1007,1 0 1,-1 0-1,0-1 1,1 1 0,-1 0-1,0 0 1,0 0-1,0-1 1,0 1 0,0 0-1,0 0 1,0 0-1,0 0 1,-1-1 0,1 1-1,0 0 1,-1 0-1,1 0 1,-1-2 0,-1 1 146,1 1 1,0-1 0,-1 1 0,1 0 0,-1-1 0,0 1 0,1 0 0,-1 0-1,0 0 1,0 0 0,1 0 0,-1 0 0,0 0 0,0 1 0,0-1 0,0 1-1,0-1 1,0 1 0,0 0 0,-3 0 0,1 0-136,1 0-1,-1 1 1,1-1 0,-1 1-1,1 0 1,-1 0 0,1 0-1,0 0 1,-1 1 0,1-1 0,0 1-1,0 0 1,0 0 0,0 0-1,0 0 1,1 1 0,-1-1-1,1 1 1,-1-1 0,1 1-1,0 0 1,0 0 0,-3 6 0,3-4-12,0 0 1,-1 0 0,2 0-1,-1 0 1,0 1 0,1-1-1,0 1 1,1-1 0,-1 1 0,1-1-1,0 1 1,0-1 0,1 1-1,2 9 1,-3-13-141,1 0-1,0 0 1,0-1-1,0 1 1,0 0-1,0 0 1,0-1-1,1 1 1,-1-1-1,1 1 1,-1-1-1,1 1 1,-1-1-1,1 0 1,0 0 0,0 0-1,0 0 1,-1 0-1,1 0 1,0 0-1,0-1 1,0 1-1,0-1 1,0 0-1,0 1 1,1-1-1,-1 0 1,0 0-1,0 0 1,0 0 0,0-1-1,0 1 1,0 0-1,0-1 1,2 0-1,3-1 6,0 0 0,0 0-1,-1 0 1,1-1 0,-1 0-1,0 0 1,0 0 0,0-1-1,7-6 1,-4 1-218,-1 0 0,-1-1 1,0-1-1,0 1 0,-1-1 0,0 0 0,0-1 1,-2 1-1,1-1 0,-2 0 0,1 0 1,-2 0-1,1-1 0,-2 1 0,0-1 0,0 1 1,-2-18-1,1 29 178,0 1 1,0-1-1,0 1 1,1-1 0,-1 0-1,0 1 1,0-1-1,0 0 1,0 1-1,0-1 1,-1 1-1,1-1 1,0 0-1,0 1 1,0-1-1,-1 1 1,1-1-1,0 0 1,0 1-1,-1-1 1,1 1 0,0-1-1,-1 1 1,1-1-1,-1 1 1,1 0-1,-1-1 1,1 1-1,-2-1 1,2 1 34,-1 1-1,0-1 1,1 1 0,-1-1 0,1 1 0,-1-1-1,1 1 1,-1-1 0,1 1 0,-1 0 0,1-1-1,0 1 1,-1 0 0,1-1 0,0 1 0,0 0-1,-1-1 1,1 1 0,0 0 0,0 0 0,0 0-1,0-1 1,0 1 0,0 1 0,-2 10 325,1 0 0,1 0-1,0 0 1,2 14 0,-2-24-303,0 0 0,0-1 0,0 1 1,0-1-1,0 1 0,0-1 0,1 1 0,-1-1 0,1 1 0,-1-1 0,1 0 0,0 1 1,-1-1-1,1 0 0,0 1 0,0-1 0,0 0 0,0 0 0,0 0 0,0 0 0,0 1 0,1-2 1,-1 1-1,0 0 0,0 0 0,1 0 0,-1-1 0,1 1 0,-1 0 0,1-1 0,-1 0 1,0 1-1,1-1 0,0 0 0,-1 0 0,1 1 0,-1-1 0,1 0 0,-1-1 0,1 1 0,-1 0 1,1 0-1,-1-1 0,3 0 0,0-1 30,-1 0 1,1 0 0,-1 0-1,0 0 1,0-1-1,0 1 1,0-1-1,0 0 1,0 0 0,-1 0-1,1 0 1,-1-1-1,0 1 1,0 0-1,0-1 1,-1 0 0,1 1-1,1-8 1,2-6-26,-1 1 0,-1-1 0,2-18 0,-2 10-291,-2-1 1,-1 0-1,-1 0 1,-1 0 0,-1 0-1,-1 1 1,-2 0 0,0-1-1,-2 2 1,0-1 0,-14-26-1,20 48 233,0-1-1,0 1 0,-1 0 0,1 0 0,-1 0 1,1 0-1,-1 0 0,0 0 0,-6-3 1,9 5 31,-1 1 0,1 0 0,-1 0 0,1-1 0,-1 1 0,1 0 0,-1 0 0,0 0 0,1-1 0,-1 1 0,1 0 0,-1 0 0,1 0 0,-1 0 0,1 0 0,-1 0 0,0 0 0,1 1 0,-1-1 0,1 0 0,-1 0 0,1 0 0,-1 1 0,1-1 0,-2 1 0,2 0 9,-1 0 0,0 0 0,0 0 0,0 0-1,1 0 1,-1 1 0,0-1 0,1 0 0,-1 1 0,1-1 0,0 0-1,-1 1 1,1-1 0,0 0 0,0 3 0,-2 14 205,2 0 0,0 1 0,0-1 1,2 0-1,0 0 0,2 0 0,0 0 1,0 0-1,11 23 0,-10-29-197,1 1-1,0 0 1,1-1 0,1-1-1,0 1 1,0-1 0,1 0-1,1-1 1,0 0 0,0 0 0,1-1-1,0-1 1,13 8 0,2-6-608,-26-10 569,1 0 0,-1 0 0,0 0 0,1 0 0,-1 0 0,0 0 0,1 0-1,-1 0 1,0 0 0,0 0 0,1 0 0,-1 0 0,0 0 0,1-1 0,-1 1 0,0 0 0,0 0 0,1 0 0,-1 0 0,0-1 0,0 1 0,1 0 0,-1 0 0,0-1-1,0 1 1,0 0 0,1 0 0,-1-1 0,0 1 0,0 0 0,0-1 0,0 1 0,0 0 0,0 0 0,0-1 0,0 1 0,1 0 0,-1-1 0,-1-2 9,0 1 1,1-1-1,-1 1 1,0 0 0,0-1-1,0 1 1,-1 0 0,1 0-1,0 0 1,-1 0 0,1 0-1,-1 0 1,0 0-1,0 0 1,-3-2 0,-11-9 9,-1 0 0,0 1 0,-1 1 0,0 1 0,-1 0 1,-32-11-1,49 21-57,21 0-370,-1-2 1,1 1-1,-1-2 0,25-6 1,-24 3-1284,-1-1 0,-1 0 1,1-1-1,18-12 0,-2-1-4662</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3:03.274"/>
    </inkml:context>
    <inkml:brush xml:id="br0">
      <inkml:brushProperty name="width" value="0.025" units="cm"/>
      <inkml:brushProperty name="height" value="0.025" units="cm"/>
    </inkml:brush>
  </inkml:definitions>
  <inkml:trace contextRef="#ctx0" brushRef="#br0">53 0 15535,'0'0'10789,"-4"12"-9914,-6 13-373,2-1 0,-8 44 0,15-58-375,-1 1 1,2 0-1,-1 0 0,3 18 1,-2-25-118,1 0 1,-1 0-1,1-1 1,0 1 0,1-1-1,-1 1 1,0-1-1,1 0 1,0 1-1,0-1 1,0 0-1,0 0 1,0 0-1,6 5 1,-2-4-49,1-1 1,0 1-1,1-1 1,-1-1-1,1 1 1,-1-1-1,1 0 1,0-1-1,-1 0 1,1 0-1,15-1 1,-12 0-154,-1 1-1,0 0 1,0 1 0,1 0 0,-1 0-1,13 6 1,-20-7 194,0 1-1,0-1 0,-1 1 1,1 0-1,-1 0 0,1 1 1,-1-1-1,0 0 0,0 1 1,0-1-1,0 1 1,0 0-1,0 0 0,-1 0 1,1 0-1,-1 0 0,0 0 1,0 0-1,0 0 0,-1 0 1,1 0-1,-1 1 1,1-1-1,-1 6 0,-1-6 81,1 0 0,0-1-1,-1 1 1,1 0-1,-1 0 1,0-1 0,0 1-1,0-1 1,0 1 0,-1-1-1,1 1 1,-1-1 0,1 1-1,-1-1 1,0 0-1,0 0 1,0 0 0,0 0-1,0 0 1,0-1 0,-1 1-1,1-1 1,0 1 0,-1-1-1,0 0 1,1 0-1,-1 0 1,1 0 0,-1 0-1,0-1 1,0 1 0,-2-1-1,-14 4 103,0-2-1,-1 0 0,-27-1 0,39-1-194,2 0-121,0 0 0,0-1 0,0 1 0,0-1 0,1 0 0,-1-1 0,0 1 0,1-1 0,-1 0-1,1 0 1,-9-6 0,13 7-137,-1 0 0,0 0 0,1-1-1,-1 1 1,1-1 0,0 1 0,0-1-1,0 0 1,-1 1 0,1-1 0,1 0-1,-1 0 1,0 0 0,-1-4-1,2 3-340,0 0 0,-1 0 0,1 0 0,0 0-1,1 0 1,-1 0 0,1 0 0,-1 0-1,1 0 1,0 0 0,0 0 0,2-4-1,12-18-5854</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3:03.667"/>
    </inkml:context>
    <inkml:brush xml:id="br0">
      <inkml:brushProperty name="width" value="0.025" units="cm"/>
      <inkml:brushProperty name="height" value="0.025" units="cm"/>
    </inkml:brush>
  </inkml:definitions>
  <inkml:trace contextRef="#ctx0" brushRef="#br0">0 110 6022,'0'0'5915,"11"5"-2221,3 1-2136,0-1-1,0 0 1,0-1 0,27 5 0,-34-8-950,0-1 0,0 0 0,0 0 0,0 0 0,0-1 0,1 0 0,9-3 0,-12 2-561,1 0 0,-1 0 0,0-1 0,0 1 0,0-1 1,7-6-1,-9 7-28,0-1 0,0 1 0,0-1 0,-1 0 0,1 0 0,0 0 0,-1 0 0,0-1 0,0 1 0,0-1 0,0 1 0,-1-1 0,1 0 0,-1 1 0,0-1 0,0 0 0,0 0 0,-1 0 0,1 0 0,-1 0 0,0-5 0,0 7-16,-1 1 0,1-1-1,-1 0 1,1 1 0,-1-1 0,1 1-1,-1-1 1,0 1 0,0-1 0,0 1 0,0-1-1,0 1 1,0 0 0,0 0 0,-1-1-1,1 1 1,0 0 0,-1 0 0,-2-1 0,1 1-12,0-1-1,0 1 1,0 0 0,-1 1 0,1-1 0,0 1 0,-1-1 0,1 1 0,-1 0 0,1 0 0,0 1 0,-1-1 0,-4 2 0,2 0 12,1 0 0,0 0 0,0 1 0,0 0 0,0 0 0,0 0 0,0 1-1,1-1 1,-1 1 0,1 0 0,0 1 0,0-1 0,1 1 0,0-1 0,-1 1 0,1 0 0,1 0 0,-1 1 0,1-1 0,-2 6 0,3-8-47,0-1 1,0 1-1,0-1 0,0 1 0,1-1 1,-1 1-1,1 0 0,-1-1 0,1 1 1,0 0-1,0 0 0,0-1 1,1 1-1,-1-1 0,1 1 0,-1 0 1,1-1-1,0 1 0,0-1 0,0 1 1,0-1-1,1 0 0,-1 1 0,1-1 1,-1 0-1,1 0 0,0 0 0,0 0 1,0 0-1,0 0 0,0-1 1,0 1-1,0-1 0,1 1 0,-1-1 1,0 0-1,1 0 0,-1 0 0,1 0 1,-1 0-1,1-1 0,0 1 0,-1-1 1,4 1-1,1 0-821,0-1 0,0 1 0,0-1 1,0 0-1,0-1 0,-1 0 0,13-2 0,14-15-5402</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3:04.394"/>
    </inkml:context>
    <inkml:brush xml:id="br0">
      <inkml:brushProperty name="width" value="0.025" units="cm"/>
      <inkml:brushProperty name="height" value="0.025" units="cm"/>
    </inkml:brush>
  </inkml:definitions>
  <inkml:trace contextRef="#ctx0" brushRef="#br0">57 0 17681,'0'0'1521,"-6"8"-667,-2 2-478,1 1 0,0-1 0,1 1 0,-8 19 0,13-26-399,-1 0 0,1 0 1,0 0-1,0 0 0,0 0 1,0 0-1,1 1 1,-1-1-1,1 0 0,0 0 1,0 0-1,1 1 0,-1-1 1,1 0-1,0 0 0,0 0 1,1 0-1,-1 0 1,1 0-1,3 5 0,2 0-465,0-1 0,0 0 0,1-1 0,0 1 0,1-1 0,10 6 0,-7-5 1019,0-1-1,0-1 1,1 0-1,18 6 1,-26-11-468,1 1 1,-1-2-1,1 1 1,-1-1-1,1 1 1,-1-2-1,1 1 1,0 0 0,-1-1-1,1 0 1,-1-1-1,1 1 1,-1-1-1,0 0 1,0 0-1,8-5 1,-1 0 20,-2 0 1,1-1-1,-1 0 0,0-1 1,-1 0-1,9-10 1,-22 99 2750,5-73-2758,-1 0 1,2-1-1,-1 1 1,1 0-1,0-1 1,0 1 0,1-1-1,-1 0 1,6 9-1,42 58-484,-14-21-885,-26-35 1009,-1 2 1,0-1-1,8 24 1,-15-35 355,0 0 1,0 0 0,0 0 0,-1 0 0,0 1-1,-1-1 1,1 1 0,-1-1 0,-1 0 0,0 1 0,0-1-1,-2 10 1,2-15-7,0 0 0,0 1-1,1-1 1,-1 0 0,-1 0-1,1 0 1,0-1 0,0 1-1,-1 0 1,1 0 0,-1-1-1,1 1 1,-1-1 0,0 1-1,0-1 1,0 0 0,1 0-1,-1 0 1,0 0 0,-1 0-1,1 0 1,0 0 0,0-1 0,0 1-1,0-1 1,-1 1 0,1-1-1,0 0 1,0 0 0,-1 0-1,1 0 1,0 0 0,-3-1-1,1 0-47,0 0 0,0 0-1,1-1 1,-1 1-1,1-1 1,-1 0 0,1 1-1,-1-2 1,1 1 0,0 0-1,0-1 1,0 1-1,0-1 1,1 0 0,-1 0-1,1 0 1,-1 0 0,-1-5-1,-1-3-279,1 1 1,0-1-1,0 0 0,2 0 0,-1 0 0,1 0 0,1-1 0,0 1 0,1-1 1,0 1-1,1 0 0,0-1 0,0 1 0,1 0 0,1 0 0,0 0 0,1 0 1,0 0-1,0 1 0,1-1 0,7-9 0,1-3-230,2 1 0,35-41 0,42-31 3651,-74 71-983,-13 18-1212,-4 20-697,-2-6-341,1-6 106,0-1 1,0 0-1,-1 1 0,1-1 1,0 1-1,1-1 0,-1 0 1,0 1-1,1-1 0,-1 0 1,1 0-1,0 1 0,0-1 1,0 0-1,0 0 0,0 0 1,0 0-1,1 0 0,-1 0 1,1 0-1,-1 0 0,1-1 1,0 1-1,0 0 0,-1-1 1,1 0-1,0 1 0,0-1 1,1 0-1,-1 0 0,0 0 1,0 0-1,0-1 0,1 1 1,-1 0-1,0-1 0,1 0 1,-1 1-1,0-1 0,4 0 1,9 0 8,0-1 1,0 0-1,0 0 1,0-2-1,-1 0 1,1 0-1,-1-1 1,0-1-1,0-1 1,0 0-1,15-9 1,37-15 23,-66 30-34,0 0-1,1 0 1,-1-1 0,0 1-1,1 0 1,-1 0 0,0 0 0,1 0-1,-1 0 1,1 0 0,-1 0-1,0 0 1,1 0 0,-1 0-1,0 0 1,1 0 0,-1 0-1,0 0 1,1 0 0,-1 0-1,0 0 1,1 0 0,-1 0-1,0 0 1,1 1 0,-1-1-1,0 0 1,1 0 0,-1 0-1,0 1 1,1-1 0,-1 0-1,0 0 1,1 1 0,2 14 1123,-3-14-1221,0 1 0,-1-1 0,1 0 0,0 0 0,0 0 0,1 1 0,-1-1 0,0 0 0,0 0-1,1 0 1,-1 1 0,0-1 0,1 0 0,-1 0 0,1 0 0,0 0 0,-1 0 0,1 0 0,0 0 0,-1 0 0,1 0 0,0 0 0,0 0 0,0-1 0,0 1 0,0 0 0,0-1 0,0 1 0,0 0 0,0-1 0,0 0 0,1 1 0,-1-1 0,0 1 0,0-1 0,0 0 0,2 0 0,17 0-4323,1 0-3143</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3:04.742"/>
    </inkml:context>
    <inkml:brush xml:id="br0">
      <inkml:brushProperty name="width" value="0.025" units="cm"/>
      <inkml:brushProperty name="height" value="0.025" units="cm"/>
    </inkml:brush>
  </inkml:definitions>
  <inkml:trace contextRef="#ctx0" brushRef="#br0">4 0 9897,'0'0'16624,"0"54"-14254,-4-38-1153,4 3-672,0 2-385,4-1-128,8 1-1345,1-2-1922,3-6-3524</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3:05.246"/>
    </inkml:context>
    <inkml:brush xml:id="br0">
      <inkml:brushProperty name="width" value="0.025" units="cm"/>
      <inkml:brushProperty name="height" value="0.025" units="cm"/>
    </inkml:brush>
  </inkml:definitions>
  <inkml:trace contextRef="#ctx0" brushRef="#br0">4 0 13613,'-1'8'4596,"1"-4"-4218,-2 14 1033,1 0 0,1 0 0,1 0 0,5 35 0,-5-49-1341,0-1 0,0 1-1,0 0 1,0-1 0,0 1-1,1 0 1,0-1 0,-1 0-1,2 1 1,-1-1 0,0 0-1,0 0 1,1 0 0,0 0-1,-1-1 1,1 1 0,0-1-1,0 0 1,1 0 0,-1 0-1,0 0 1,1 0 0,-1-1-1,1 1 1,0-1 0,-1 0-1,1 0 1,0 0 0,0-1-1,0 1 1,5-1 0,-3 0-95,0 0-1,0-1 1,0 0 0,0 0 0,0 0 0,0-1 0,0 1-1,0-2 1,0 1 0,0 0 0,-1-1 0,0 0 0,1-1 0,-1 1-1,0-1 1,0 0 0,-1 0 0,1-1 0,4-6 0,1-2-60,-2 0 1,1 0-1,-2-1 1,0-1-1,0 1 1,5-22-1,-13 40 119,0-1-1,0 1 0,1-1 0,-1 1 1,1-1-1,-1 1 0,1 0 0,0-1 1,1 1-1,-1-1 0,1 1 0,-1-1 1,1 1-1,0-1 0,0 1 0,1-1 1,-1 0-1,1 0 0,-1 1 0,1-1 1,0 0-1,0 0 0,0-1 0,1 1 1,-1 0-1,1-1 0,0 0 0,-1 1 1,1-1-1,0 0 0,0 0 0,0-1 1,1 1-1,5 2 0,-5-3 9,1 1 0,-1 0 0,1-1 0,-1 0 0,1 0 0,0-1 0,0 1-1,-1-1 1,1 0 0,0 0 0,-1-1 0,1 1 0,0-1 0,-1 0 0,1 0 0,0-1 0,-1 1 0,0-1 0,1 0-1,-1 0 1,0-1 0,0 1 0,0-1 0,0 0 0,-1 0 0,6-5 0,43-70-165,-46 151-160,-5-64 338,0-1 0,0 1 0,2-1 0,3 13 0,-5-19-182,0 0 1,-1-1 0,1 1-1,0 0 1,0 0-1,0-1 1,0 1 0,0 0-1,1-1 1,-1 0 0,0 1-1,1-1 1,-1 0 0,1 1-1,-1-1 1,1 0 0,0 0-1,-1 0 1,1 0-1,0-1 1,0 1 0,0 0-1,0-1 1,0 1 0,3-1-1,-4 0-103,-1 0-1,1 0 1,0 0-1,0 0 1,0 0-1,0 0 0,-1-1 1,1 1-1,0 0 1,0-1-1,-1 1 1,1 0-1,0-1 1,-1 1-1,1-1 0,0 1 1,-1-1-1,1 1 1,-1-1-1,1 0 1,-1 1-1,1-1 1,-1 0-1,1 1 0,-1-1 1,0 0-1,1 0 1,-1 1-1,0-1 1,0 0-1,1-1 1,5-20-8056</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3:05.618"/>
    </inkml:context>
    <inkml:brush xml:id="br0">
      <inkml:brushProperty name="width" value="0.025" units="cm"/>
      <inkml:brushProperty name="height" value="0.025" units="cm"/>
    </inkml:brush>
  </inkml:definitions>
  <inkml:trace contextRef="#ctx0" brushRef="#br0">17 0 15983,'0'0'5573,"-16"49"-5509,25-27-96,9 7-1473,3-4-1186,4 0-2786,12-6-4004</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3:05.964"/>
    </inkml:context>
    <inkml:brush xml:id="br0">
      <inkml:brushProperty name="width" value="0.025" units="cm"/>
      <inkml:brushProperty name="height" value="0.025" units="cm"/>
    </inkml:brush>
  </inkml:definitions>
  <inkml:trace contextRef="#ctx0" brushRef="#br0">104 358 6374,'0'0'16693,"-11"3"-16196,3 0-375,0-1 1,0 1 0,1 1 0,-1-1-1,1 1 1,-11 8 0,16-10-62,-1 0 1,1 0-1,0 0 1,0 0-1,0 0 0,0 0 1,0 0-1,1 1 1,-1-1-1,1 1 0,0-1 1,-1 1-1,1 0 1,0-1-1,0 1 0,1 0 1,-1 0-1,1 0 1,-1 0-1,1-1 0,0 1 1,0 0-1,0 0 1,1 0-1,-1 0 0,1 0 1,1 5-1,-1-6-31,1 1 0,0-1 0,-1 1 0,1-1 0,0 0 0,0 1 0,1-1 0,-1 0 0,0 0 0,1-1 0,-1 1 1,1 0-1,0-1 0,-1 0 0,1 1 0,0-1 0,0 0 0,0-1 0,0 1 0,0 0 0,0-1 0,0 0 0,4 1 0,5 0 96,0-1 0,0 0 0,-1 0 0,22-4 0,-21 1-101,-1-1-1,1 0 1,-1-1 0,0 0 0,0-1 0,-1 0 0,0-1 0,0 0 0,0-1-1,-1 0 1,0 0 0,-1-1 0,0 0 0,14-20 0,-11 13-18,1-2 1,-2 0-1,-1 0 0,0-1 1,-1 0-1,-1-1 1,9-39-1,-15 49-10,1 0 1,-1 1-1,0-1 0,-1 0 0,0 1 0,-1-1 1,0 0-1,-1 0 0,0 1 0,0-1 0,-6-14 1,6 20-3,-1-1 0,1 1 1,-1 0-1,0 0 1,0 0-1,0 0 0,-1 1 1,1-1-1,-1 1 1,0 0-1,0 0 0,0 0 1,-1 0-1,1 1 0,-1 0 1,1 0-1,-1 0 1,0 0-1,1 1 0,-1 0 1,0 0-1,0 0 1,-10 0-1,7 1 6,-1 0 1,1 1-1,-1 0 1,1 0-1,0 1 0,0 0 1,-1 0-1,1 1 1,-13 6-1,19-8 7,0 0 0,-1 1-1,1-1 1,0 0 0,0 1 0,0-1 0,0 1 0,0-1 0,0 1-1,0 0 1,1 0 0,-1 0 0,0 0 0,1 0 0,0 0-1,-1 1 1,1-1 0,0 0 0,0 1 0,1-1 0,-1 1 0,0-1-1,1 1 1,-1-1 0,1 1 0,0-1 0,0 1 0,0-1-1,0 1 1,0 0 0,1-1 0,-1 1 0,1-1 0,0 1 0,-1-1-1,3 3 1,2 2-45,0-1 0,1 0-1,0 0 1,0-1 0,0 1-1,1-1 1,0-1 0,0 1-1,0-1 1,0-1 0,16 6-1,1 3-331,16 8-220,-20-11 524,0 0-1,-1 2 1,0 0 0,-1 1 0,0 1-1,32 30 1,-48-39 180,0 0-1,0 0 0,0 0 1,-1 1-1,0-1 1,1 0-1,-1 0 1,-1 1-1,1-1 1,0 9-1,-6 15-1653,4-27 1165,1 0 0,0 0 0,-1-1-1,1 1 1,-1 0 0,0 0 0,1-1 0,-1 1-1,1-1 1,-1 1 0,0 0 0,0-1-1,1 1 1,-1-1 0,0 0 0,0 1 0,0-1-1,1 0 1,-1 1 0,0-1 0,0 0 0,0 0-1,0 0 1,0 1 0,-1-1 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3:06.430"/>
    </inkml:context>
    <inkml:brush xml:id="br0">
      <inkml:brushProperty name="width" value="0.025" units="cm"/>
      <inkml:brushProperty name="height" value="0.025" units="cm"/>
    </inkml:brush>
  </inkml:definitions>
  <inkml:trace contextRef="#ctx0" brushRef="#br0">24 0 16047,'0'0'1484,"0"10"-923,2 20 136,12 51 1,4 31 960,0 229 2698,-14-322-4696,-1-29-642,-1-33-1539,-5 30 1162,0 0 1,-1 0-1,0 0 0,-1 1 1,0-1-1,-1 1 0,0 0 1,-1 1-1,-11-14 1,-5-10-3031</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3:06.788"/>
    </inkml:context>
    <inkml:brush xml:id="br0">
      <inkml:brushProperty name="width" value="0.025" units="cm"/>
      <inkml:brushProperty name="height" value="0.025" units="cm"/>
    </inkml:brush>
  </inkml:definitions>
  <inkml:trace contextRef="#ctx0" brushRef="#br0">89 44 448,'-27'-20'5221,"4"10"-1793,4 3-546,5 2-191,8 3 3363,21 2-4933,9 0-321,15 5-191,6 0-449,9 0-96,5-3-288,-1-2-1698,-6 0-3459</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3:07.301"/>
    </inkml:context>
    <inkml:brush xml:id="br0">
      <inkml:brushProperty name="width" value="0.025" units="cm"/>
      <inkml:brushProperty name="height" value="0.025" units="cm"/>
    </inkml:brush>
  </inkml:definitions>
  <inkml:trace contextRef="#ctx0" brushRef="#br0">54 0 17969,'0'0'2621,"0"8"-1591,-1 26-208,-1-8-103,2 1 0,4 41 0,-3-65-725,0 0-1,1-1 0,-1 1 0,1 0 1,0-1-1,0 1 0,-1-1 0,2 1 1,-1-1-1,0 0 0,0 0 0,1 0 1,-1 0-1,1 0 0,-1-1 0,1 1 1,5 1-1,60 24-1158,-42-17 460,0-1-83,-6-1 128,1 0-1,-2 1 1,23 14-1,-39-21 727,1 0-1,0 1 0,0 0 1,-1-1-1,0 1 1,1 1-1,-1-1 0,0 0 1,-1 1-1,1 0 1,-1-1-1,1 1 0,-1 0 1,0 0-1,-1 0 0,1 1 1,-1-1-1,1 0 1,-1 1-1,-1-1 0,2 6 1,-3-8 112,1 0-1,0 0 1,0 0 0,-1 0 0,1-1 0,-1 1 0,1 0-1,-1 0 1,0-1 0,0 1 0,0 0 0,0-1-1,0 1 1,0-1 0,0 1 0,0-1 0,-1 0 0,1 1-1,0-1 1,-3 1 0,0 1 164,-1 0 1,0 0-1,0-1 0,-1 1 0,1-1 1,-10 2-1,-5 0 583,-1 0-1,-35 0 1,45-3-763,-11 0 185,0-1-1,0-1 0,-37-5 0,54 5-375,0 0 0,0-1 0,0 0 1,0 1-1,0-2 0,1 1 0,-1 0 0,1-1 0,-6-4 0,8 5-64,0 0 1,0 0-1,0 0 0,1 0 1,-1-1-1,1 1 1,-1 0-1,1-1 0,0 1 1,0-1-1,0 0 1,0 1-1,0-1 0,0 0 1,1 1-1,0-1 1,-1 0-1,1-4 0,0 5-166,1 0-1,-1 0 0,1 0 0,-1-1 0,1 1 0,0 0 0,-1 0 0,1 0 1,0 0-1,0 0 0,1 0 0,-1 1 0,0-1 0,1 0 0,-1 0 1,1 1-1,-1-1 0,1 1 0,0 0 0,0-1 0,3-1 0,48-21-5925,-43 20 4613,31-10-4652</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9:30.151"/>
    </inkml:context>
    <inkml:brush xml:id="br0">
      <inkml:brushProperty name="width" value="0.025" units="cm"/>
      <inkml:brushProperty name="height" value="0.025" units="cm"/>
    </inkml:brush>
  </inkml:definitions>
  <inkml:trace contextRef="#ctx0" brushRef="#br0">107 9 6086,'0'0'13095,"-8"-3"-10314,5 2-2676,0 0 0,1 0 0,-1 0 0,0 0 0,0 1 0,0-1 0,0 1 0,0 0 0,0 0 0,0 0 0,0 0 0,0 1 1,0-1-1,0 1 0,0 0 0,0 0 0,0 0 0,1 0 0,-1 0 0,0 1 0,1-1 0,-1 1 0,1-1 0,-1 1 0,1 0 0,0 0 0,0 0 0,0 1 0,0-1 0,0 0 0,0 1 0,0-1 0,1 1 0,0 0 0,-1-1 0,1 1 0,0 0 0,0 0 0,1 0 0,-1 0 0,0 0 0,1 4 0,-1-6-154,1 1 0,-1 0 0,1 0 0,0-1 0,-1 1-1,1 0 1,0 0 0,0-1 0,1 1 0,-1 0 0,0 0-1,0-1 1,1 1 0,-1 0 0,1 0 0,0-1 0,-1 1 0,1-1-1,0 1 1,0-1 0,0 1 0,0-1 0,0 1 0,0-1-1,1 0 1,-1 0 0,0 1 0,1-1 0,2 1 0,1 0-132,1 0 0,-1 0 0,1-1 1,0 0-1,0 0 0,0 0 0,0-1 1,5 0-1,131 0-1693,-141 0 1917,0 0 0,0 0 1,0 0-1,0 0 0,1 0 0,-1 0 1,0 0-1,0 1 0,0-1 0,0 0 1,0 1-1,0-1 0,0 1 0,0-1 1,0 1-1,0-1 0,0 1 0,0 0 1,0-1-1,0 1 0,-1 0 0,1 0 1,0 0-1,0-1 0,-1 1 0,2 2 0,-2-1 50,0-1-1,0 1 0,0-1 0,0 1 0,0-1 0,-1 1 0,1 0 0,-1-1 0,1 1 0,-1-1 0,1 0 0,-1 1 1,0-1-1,1 1 0,-1-1 0,-2 2 0,-3 5 164,-1 0 0,0 0 1,0-1-1,-12 9 0,8-8-230,1-1-1,-1 0 1,0-1-1,-24 9 1,27-12-831,-1-1 0,0 0 0,0 0 0,-13 0 0,-17-1-5633</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3:09.531"/>
    </inkml:context>
    <inkml:brush xml:id="br0">
      <inkml:brushProperty name="width" value="0.025" units="cm"/>
      <inkml:brushProperty name="height" value="0.025" units="cm"/>
    </inkml:brush>
  </inkml:definitions>
  <inkml:trace contextRef="#ctx0" brushRef="#br0">1 176 12204,'69'-6'8902,"-58"4"-8553,0 0 0,0-1 1,0-1-1,14-6 0,-20 8-356,-1-1 1,1 1-1,0-1 1,-1 0-1,0 0 1,0 0-1,0-1 1,0 0-1,0 1 1,-1-1-1,0-1 1,0 1-1,0 0 1,0-1-1,0 1 1,-1-1-1,0 0 1,0 0-1,0 0 1,-1 0-1,0 0 1,0 0-1,0 0 1,0 0-1,-1-8 1,0 12 34,0-1-1,0 1 1,-1-1 0,1 1 0,0-1-1,-1 1 1,1-1 0,-1 1 0,0-1-1,1 1 1,-1 0 0,0-1 0,0 1-1,0 0 1,0 0 0,0-1 0,0 1-1,0 0 1,0 0 0,0 0 0,0 0 0,-1 0-1,1 1 1,0-1 0,-1 0 0,1 1-1,-1-1 1,1 1 0,-1-1 0,1 1-1,-1 0 1,1-1 0,-1 1 0,1 0-1,-1 0 1,0 0 0,1 0 0,-2 1-1,-1-1 47,-1 0 0,1 0-1,0 1 1,-1 0-1,1 0 1,0 0 0,0 0-1,0 1 1,0 0-1,0 0 1,0 0-1,-6 4 1,6-2 5,-1 1 1,1-1-1,0 1 0,1 0 1,-1 0-1,1 1 0,0-1 0,0 0 1,0 1-1,1 0 0,0 0 1,0 0-1,1 0 0,-1 0 1,1 0-1,1 0 0,-1 0 1,1 9-1,0-11-61,1 0-1,0 1 1,0-1 0,0 1 0,0-1 0,1 0 0,-1 0-1,1 0 1,0 0 0,0 0 0,1 0 0,-1-1-1,1 1 1,0-1 0,0 1 0,0-1 0,0 0-1,1 0 1,-1-1 0,1 1 0,-1-1 0,1 1-1,0-1 1,0 0 0,8 2 0,-2 0-168,1-1 0,-1-1 0,1 0 0,-1 0 0,1-1-1,0 0 1,0-1 0,0 0 0,-1 0 0,15-4 0,-17 2-456,0 0 0,-1 0 0,1-1 0,-1 0 0,0 0 0,8-6 0,-9 5-461,0 0-1,0-1 0,0 0 0,-1 0 0,1-1 1,-1 1-1,4-7 0,14-23-6032</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3:10.767"/>
    </inkml:context>
    <inkml:brush xml:id="br0">
      <inkml:brushProperty name="width" value="0.025" units="cm"/>
      <inkml:brushProperty name="height" value="0.025" units="cm"/>
    </inkml:brush>
  </inkml:definitions>
  <inkml:trace contextRef="#ctx0" brushRef="#br0">99 1 10154,'0'0'8311,"-9"3"-6821,4-1-1315,0 0-1,1 0 1,0 0 0,-1 1-1,1 0 1,0 0 0,1 0 0,-1 0-1,0 0 1,1 1 0,0 0-1,0-1 1,0 1 0,0 0 0,0 1-1,1-1 1,0 0 0,0 1-1,0-1 1,0 1 0,-1 7 0,-1 4 99,0-1 0,1 1 1,0 0-1,2 0 0,-1 0 1,2 0-1,0 0 1,1 0-1,5 24 0,-4-36-263,-1-1 0,1 1 0,0-1 0,0 1 0,0-1 0,0 0 0,0 0 0,1 0 0,0 0 0,-1-1 0,1 1 0,0-1 0,0 1 0,0-1 0,1 0 0,-1 0 0,0 0 0,1-1 0,0 1 0,3 0 0,11 3-145,-1-1 1,1-1-1,23 1 0,32 8-1574,-72-12 1770,-1 0 0,1 0 0,0 1 1,-1-1-1,1 0 0,-1 0 0,1 0 0,0 1 0,-1-1 1,1 0-1,-1 1 0,1-1 0,-1 0 0,1 1 0,-1-1 1,1 1-1,-1-1 0,0 1 0,1-1 0,-1 1 0,1-1 1,-1 1-1,0-1 0,0 1 0,1-1 0,-1 1 1,0 0-1,0-1 0,0 1 0,0-1 0,1 1 0,-1 0 1,0-1-1,0 1 0,0 0 0,0-1 0,-1 1 0,1-1 1,0 1-1,0 0 0,0-1 0,0 1 0,-1-1 0,1 1 1,0 0-1,0-1 0,-1 1 0,1-1 0,-1 1 0,1-1 1,0 1-1,-1-1 0,1 1 0,-1-1 0,1 0 1,-1 1-1,1-1 0,-1 0 0,1 1 0,-1-1 0,0 0 1,1 0-1,-1 1 0,0-1 0,0-4 31,1 0 0,0 0 0,0 1 1,1-1-1,-1 0 0,1 0 0,0 1 0,2-7 0,6-18-395,-5 15 113,0 1 0,1-1 1,11-20-1,-11 32 234,-1-1 1,0 2-1,0-1 0,1 0 1,-1 1-1,1 0 0,-1 0 0,0 0 1,8 2-1,0-2 57,-5 1-92,-1-1 0,1-1-1,0 1 1,0-1 0,-1 0-1,1-1 1,0 1 0,-1-1-1,0-1 1,1 1 0,-1-1-1,0 0 1,0-1 0,0 1-1,-1-1 1,1 0 0,-1-1-1,0 1 1,0-1 0,5-7-1,-19 61-628,8-46 632,1-1 1,0 0-1,0 0 1,-1 1-1,1-1 1,1 0-1,-1 0 1,0 1-1,0-1 1,1 0-1,0 0 1,-1 0-1,1 0 1,0 0-1,0 0 1,0 0-1,0 0 1,0 0-1,0 0 1,1 0-1,-1 0 1,3 1-1,-1-1 12,-1 0-1,1 0 0,0-1 1,0 0-1,0 1 0,0-1 1,0 0-1,1 0 0,-1-1 0,0 1 1,0-1-1,1 1 0,5-1 1,-1-1-26,-1 1-1,1-1 1,0 0 0,-1-1 0,1 0 0,-1 0-1,1-1 1,-1 0 0,0 0 0,0 0 0,0-1-1,10-8 1,-10 5-61,-1 0 1,0 0-1,-1-1 0,8-12 0,-1 1-115,-6 22 93,1 0-1,0-1 0,0 1 0,0-2 1,0 1-1,0-1 0,10 1 0,-14-3-16,0 1-1,0 0 0,0 0 1,0 0-1,0 0 0,0 1 1,0-1-1,0 1 0,0 0 1,0 0-1,0 0 0,-1 0 1,1 0-1,0 1 0,0-1 0,-1 1 1,1-1-1,-1 1 0,4 4 1,-4-2 100,0 0 0,0 1 0,0-1 0,-1 1 1,0-1-1,0 1 0,0 0 0,0 0 0,-1-1 0,0 1 1,0 0-1,0 5 0,0 19 31,-1 0 0,-2 1 0,-10 51 1,11-72-15,0-1 0,-1 0 1,0 0-1,0 1 1,-1-2-1,0 1 1,0 0-1,-1-1 0,0 0 1,0 0-1,-1 0 1,0-1-1,0 0 1,0 0-1,-1 0 0,0-1 1,-11 7-1,17-12 5,0 1-1,0 0 0,1-1 0,-1 1 1,0-1-1,0 1 0,0-1 0,0 1 1,0-1-1,0 0 0,0 0 0,0 1 1,0-1-1,0 0 0,0 0 0,0 0 1,0 0-1,0 0 0,0 0 1,0-1-1,0 1 0,0 0 0,0 0 1,0-1-1,0 1 0,0 0 0,0-1 1,0 1-1,0-1 0,0 1 0,1-1 1,-1 0-1,-1-1 0,1 0 4,-1-1 1,1 1-1,0-1 0,1 0 0,-1 1 1,0-1-1,1 0 0,-1 0 0,1 1 0,0-1 1,0 0-1,1-3 0,0-8-107,1 0-1,0 0 1,1 1 0,6-18-1,10-7-315,2 0-1,1 2 1,2 1-1,1 1 1,38-39-1,17-25 523,-55 72 660,-25 26-769,0-1-1,0 1 1,0 0 0,1 0-1,-1 0 1,0 0 0,0 0-1,0 0 1,0 0 0,0 0-1,0 0 1,0 0 0,0 0-1,1 0 1,-1 0 0,0 0-1,0 0 1,0 0 0,0 0-1,0 0 1,0 0 0,0 0-1,1 0 1,-1 0 0,0 0-1,0 0 1,0 0 0,0 0-1,0 0 1,0 0 0,0 1-1,0-1 1,0 0 0,1 0-1,-1 0 1,0 0 0,0 0-1,0 0 1,0 0 0,0 0-1,0 0 1,0 0 0,0 1-1,0-1 1,0 0 0,0 0-1,0 0 1,0 0 0,0 0-1,0 0 1,0 0 0,0 0-1,0 1 1,0-1 0,0 0-1,0 0 1,0 0 0,0 0-1,0 0 1,0 0 0,0 0-1,0 1 1,0-1 0,0 0 0,-7 20 284,2-11-245,3-6-19,0 1 0,1-1 0,-1 0-1,1 1 1,0-1 0,0 1 0,0-1 0,0 1 0,0 0 0,1 3-1,0-6-25,0 0 0,0-1 0,1 1 0,-1-1 0,0 1 0,0 0 0,1-1 0,-1 1-1,1-1 1,-1 1 0,0-1 0,1 1 0,-1-1 0,1 1 0,-1-1 0,1 1 0,0-1-1,-1 0 1,1 1 0,-1-1 0,1 0 0,0 1 0,28 3 133,125-19-1006,-152 16 904,0-1-1,0 0 1,0 1 0,0-1 0,0 1 0,0-1 0,0 1-1,0 0 1,0 0 0,-1 0 0,1 0 0,0 0 0,-1 0 0,1 1-1,-1-1 1,1 1 0,-1-1 0,2 3 0,-1-2-18,-1-1 1,1 1 0,-1 0-1,1-1 1,0 1-1,0-1 1,0 0-1,0 1 1,0-1 0,0 0-1,0 0 1,0 0-1,0-1 1,0 1 0,1 0-1,2-1 1,0 1-174,0-1 0,1 0 0,-1 0 1,1 0-1,-1-1 0,0 0 0,0 0 0,1 0 1,-1-1-1,0 1 0,7-4 0,-8 2-576,1 0 1,-1 0-1,0-1 0,0 1 1,0-1-1,0 0 0,-1 0 1,1 0-1,-1-1 0,0 1 0,3-8 1,10-17-5498</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3:11.095"/>
    </inkml:context>
    <inkml:brush xml:id="br0">
      <inkml:brushProperty name="width" value="0.025" units="cm"/>
      <inkml:brushProperty name="height" value="0.025" units="cm"/>
    </inkml:brush>
  </inkml:definitions>
  <inkml:trace contextRef="#ctx0" brushRef="#br0">245 1 10250,'9'16'4720,"-6"22"-1990,-3-29-1954,7 54 868,17 71-1,-15-95-885,-1 0-1,-2 0 1,-2 0-1,-1 0 1,-2 1-1,-5 42 1,2-72-875,-1-1 0,0 1 0,0-1 0,-1 0 0,0-1 0,0 1 0,-1-1 0,0 1 0,-1-1 0,0-1 0,0 1 0,-1-1 0,0 0 0,0-1 0,0 0 0,-14 9 0,8-6-433,0-2 1,0 1-1,-1-2 1,0 0-1,-1 0 1,1-1-1,-1-1 0,0-1 1,-29 4-1,0-6-8749</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3:58.250"/>
    </inkml:context>
    <inkml:brush xml:id="br0">
      <inkml:brushProperty name="width" value="0.025" units="cm"/>
      <inkml:brushProperty name="height" value="0.025" units="cm"/>
    </inkml:brush>
  </inkml:definitions>
  <inkml:trace contextRef="#ctx0" brushRef="#br0">34 37 13100,'0'0'2488,"8"-5"-972,3-1-619,1 1 0,-1 0 0,22-7 0,-29 11-627,0 0 0,0 0 0,-1 1 0,1-1 0,0 1 0,0 0 0,0 0 0,8 2 0,-11-2-232,0 0-1,1 1 1,-1-1-1,0 1 1,0-1-1,1 1 1,-1 0-1,0-1 1,0 1-1,0 0 1,0 0-1,0 0 1,0 0-1,0 0 1,0 0-1,0 0 1,-1 0-1,1 0 1,0 1-1,-1-1 1,1 0-1,0 0 1,-1 1-1,0-1 1,1 3-1,0 2 30,0 0-1,-1 0 1,1 0-1,-1 0 1,-1 1-1,1-1 1,-1 0 0,0 0-1,-1 0 1,1 0-1,-1-1 1,0 1-1,-1 0 1,1-1-1,-4 6 1,-6 8 228,-2-1 0,-28 32 1,32-41-56,1 1 1,0 0-1,1 0 1,0 1 0,1-1-1,0 2 1,1-1-1,0 1 1,0 0-1,-6 24 1,11-34-200,1 0 1,0-1-1,0 1 0,0 0 1,0 0-1,0 0 1,0 0-1,0 0 0,0 0 1,1 0-1,-1 0 1,1 0-1,0 0 0,-1 0 1,1 0-1,0-1 1,0 1-1,0 0 0,0-1 1,1 1-1,-1-1 1,0 1-1,1-1 0,1 2 1,1-1 5,0 1 0,0-1 0,0 0 0,0 0 0,0-1 0,1 1 0,-1-1 0,1 0 0,-1 0 0,7 0 0,10 0 22,0-1-1,0-1 0,34-6 1,-14-1-279,57-17 0,-77 18-1679,-2 0 1,28-15-1,-24 5-3567,-6-3-3400</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3:58.768"/>
    </inkml:context>
    <inkml:brush xml:id="br0">
      <inkml:brushProperty name="width" value="0.025" units="cm"/>
      <inkml:brushProperty name="height" value="0.025" units="cm"/>
    </inkml:brush>
  </inkml:definitions>
  <inkml:trace contextRef="#ctx0" brushRef="#br0">0 168 19571,'0'0'2562,"8"0"-1361,14-1-856,1 0-1,-1-2 0,0 0 1,-1-1-1,28-10 1,-37 11-387,-1-1-1,1 0 1,-1-1 0,0-1-1,-1 0 1,0 0 0,0-1-1,0 0 1,0-1 0,-1 0-1,15-17 1,-23 23 47,1 0-1,-1 0 1,1 0 0,-1 0 0,0-1-1,0 1 1,0 0 0,0 0 0,-1-1-1,1 1 1,0-1 0,-1 1 0,1-4-1,-1 6 20,-1-1 0,1 0 0,0 0 0,0 0 0,0 1 0,0-1 0,-1 0 0,1 0 0,0 1 0,-1-1 0,1 0-1,-1 1 1,1-1 0,-1 0 0,1 1 0,-1-1 0,1 1 0,-1-1 0,1 0 0,-1 1 0,0 0 0,1-1 0,-1 1 0,0-1 0,0 1 0,0-1 0,-2 1 15,1 0 0,0-1 0,-1 1 0,1 0 0,-1 0 0,1 0 0,-1 1 0,1-1 0,-1 1 0,1-1 0,0 1 0,-1 0 0,1 0 0,0 0 0,0 0 0,-1 0 0,1 0 0,0 1 0,0-1 0,0 1 0,1-1 0,-1 1 0,-2 3 0,-5 6 58,0 0-1,1 0 1,1 1-1,0 0 0,0 0 1,1 1-1,1 0 1,0 0-1,1 0 1,0 1-1,1-1 0,1 1 1,0 0-1,1 0 1,0 0-1,3 23 0,-2-33-84,1 0 0,0 0-1,0 0 1,0-1-1,1 1 1,-1 0 0,1-1-1,0 1 1,0-1 0,0 0-1,0 1 1,1-1-1,-1 0 1,1-1 0,0 1-1,0 0 1,0-1 0,0 1-1,0-1 1,0 0-1,1 0 1,-1 0 0,1-1-1,0 1 1,-1-1 0,1 0-1,0 0 1,0 0-1,0 0 1,0-1 0,-1 0-1,1 1 1,6-2 0,1 1-24,0-1 0,0 0 1,0-1-1,0 0 1,-1 0-1,1-1 0,-1-1 1,0 0-1,0 0 1,0-1-1,10-7 1,-8 4-26,-1-1 1,0 0-1,0-1 0,-1 0 1,0-1-1,-1 0 1,-1 0-1,1-1 1,-2 0-1,0-1 1,0 1-1,-1-1 1,-1-1-1,0 1 1,0-1-1,-2 0 1,0 0-1,3-26 1,-6 40 49,0 0 0,-1 1 0,1-1 0,0 0 0,0 0 0,0 0 0,0 1 0,0-1 0,0 0 0,0 0 0,0 0 0,0 0 0,0 1 0,0-1 0,0 0 0,-1 0 0,1 0 0,0 0 0,0 0 0,0 0 0,0 1 0,0-1 0,-1 0 0,1 0 0,0 0 0,0 0 0,0 0 0,0 0 0,-1 0 0,1 0 0,0 0 0,0 0 0,0 0 0,0 0 0,-1 0 0,1 0 0,0 0 0,0 0 0,0 0 0,-1 0 0,1 0 0,0 0 0,0 0 1,0 0-1,0 0 0,-1 0 0,1 0 0,0 0 0,0 0 0,0 0 0,0 0 0,-1-1 0,1 1 0,0 0 0,0 0 0,0 0 0,0 0 0,0 0 0,0-1 0,0 1 0,-1 0 0,1 0 0,0 0 0,0 0 0,0-1 0,0 1 0,0 0 0,-10 13 52,4-1-16,0 0 1,1 1 0,0 0 0,1 0-1,0 0 1,1 0 0,1 0-1,0 1 1,1-1 0,0 1-1,1 0 1,3 26 0,-1-36-58,0 0 0,0 0 0,0 0-1,0-1 1,0 1 0,1-1 0,0 1 0,0-1 0,0 0 0,0 0 0,0 0 0,0-1 0,1 1 0,0-1 0,-1 1 0,1-1 0,0-1 0,0 1-1,0 0 1,0-1 0,0 0 0,1 0 0,-1 0 0,0 0 0,0-1 0,1 0 0,-1 0 0,6 0 0,-2 0-458,0 0-1,0-1 1,0 0 0,0-1 0,0 1 0,13-6 0,-17 6-277,0-1 0,1 0 0,-1 0 0,-1 0 0,1 0 0,0-1 0,0 0 1,-1 0-1,0 0 0,1 0 0,3-6 0,10-17-6928</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3:59.114"/>
    </inkml:context>
    <inkml:brush xml:id="br0">
      <inkml:brushProperty name="width" value="0.025" units="cm"/>
      <inkml:brushProperty name="height" value="0.025" units="cm"/>
    </inkml:brush>
  </inkml:definitions>
  <inkml:trace contextRef="#ctx0" brushRef="#br0">6 1 14574,'0'0'11435,"-5"49"-11403,30-33-1506,-1-1-2305,8-2-3460</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3:59.540"/>
    </inkml:context>
    <inkml:brush xml:id="br0">
      <inkml:brushProperty name="width" value="0.025" units="cm"/>
      <inkml:brushProperty name="height" value="0.025" units="cm"/>
    </inkml:brush>
  </inkml:definitions>
  <inkml:trace contextRef="#ctx0" brushRef="#br0">134 291 13933,'-2'7'4522,"-6"22"-1030,-8 53 0,13-51-3248,1-1 0,2 0 1,1 1-1,4 30 0,0-28-332,-2 1 0,-2-1 0,-3 39 0,2-61 95,-1 0 1,-1 0-1,0 0 1,-1 0 0,0 0-1,0 0 1,-1-1 0,-1 0-1,1 0 1,-2 0-1,1 0 1,-2-1 0,-8 11-1,14-18 0,0-1-1,0 0 0,0 1 0,-1-1 0,1 0 1,-1 0-1,1 0 0,-1 0 0,1 0 1,-1 0-1,1 0 0,-1 0 0,0 0 0,1-1 1,-1 1-1,0-1 0,0 1 0,-3-1 1,4 0-42,0-1 1,0 1 0,0 0 0,0-1-1,0 1 1,0-1 0,1 0 0,-1 1-1,0-1 1,0 0 0,0 1 0,1-1 0,-1 0-1,0 0 1,1 0 0,-1 0 0,1 0-1,-1 0 1,1 0 0,-1 1 0,1-1-1,-1-2 1,-1-6-279,0 0 0,1 0 1,0 1-1,0-1 0,2-17 0,1 3-17,2 1 0,0 0-1,1 0 1,2 0 0,0 0 0,12-23 0,70-124-1664,-41 85 1126,-2 1 672,-22 44 565,-2-2 0,-1 0 0,-3-1 0,-1 0 0,12-48 0,-28 87-181,-1-1 0,1 1 0,-1 0-1,0-1 1,0 1 0,0 0 0,-1 0 0,0-6 0,-7 3 1069,-6 20-612,9-5-530,1 0 0,0 0 0,0 0 0,1 1 0,0-1 1,0 1-1,1 0 0,1 0 0,-1 0 0,1 12 0,1 2 16,1 1-1,0-1 1,6 27-1,-3-34-107,0-1 1,1 1-1,1-1 1,0 0-1,2-1 1,15 27-1,-20-36-1,1 0 0,-1-1 0,1 0 0,0 0 0,1 0 0,-1-1 0,1 1 0,0-1 0,0 0 0,0 0-1,1-1 1,-1 0 0,1 1 0,0-2 0,0 1 0,0-1 0,0 0 0,1 0 0,-1-1 0,11 2 0,-16-5 0,-1 0 1,0 0 0,-1 1-1,1-1 1,0 0 0,0 0-1,-1 1 1,1-1 0,-1 0-1,1 1 1,-1-1 0,0 1 0,0-1-1,0 1 1,-1-3 0,-24-22-136,0 1 1,-1 1-1,-32-21 1,-10-8 28,37 30 105,24 17 174,0 1-1,0-1 1,0 0-1,1-1 1,0 0-1,-12-15 0,21 21-90,0 0 0,-1 0 0,1 1 0,0-1-1,0 0 1,0 1 0,0-1 0,0 1 0,-1 0-1,1 0 1,0 0 0,0 0 0,0 0 0,4 0-1,-5 0-10,127 2 98,1 0-1144,-42-4-3351,-28-1-2241</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01.180"/>
    </inkml:context>
    <inkml:brush xml:id="br0">
      <inkml:brushProperty name="width" value="0.025" units="cm"/>
      <inkml:brushProperty name="height" value="0.025" units="cm"/>
    </inkml:brush>
  </inkml:definitions>
  <inkml:trace contextRef="#ctx0" brushRef="#br0">0 124 2594,'18'-7'449,"-2"-1"-289,2-3 96,-1 2 97,1 0 255,-2 0-127,0-3-321,-4 4 0,4 0 64,-3-1-32,-3 1-160,-1-1-224,-2 0-801,-2 1-2210</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01.680"/>
    </inkml:context>
    <inkml:brush xml:id="br0">
      <inkml:brushProperty name="width" value="0.025" units="cm"/>
      <inkml:brushProperty name="height" value="0.025" units="cm"/>
    </inkml:brush>
  </inkml:definitions>
  <inkml:trace contextRef="#ctx0" brushRef="#br0">189 282 4901,'0'0'6897,"1"-6"-5328,0-3-1728,2-21 6154,-3 30-5872,0-1 1,-1 0-1,1 0 0,0 1 1,0-1-1,-1 0 0,1 0 1,0 1-1,-1-1 1,1 0-1,-1 1 0,1-1 1,-1 1-1,1-1 0,-1 0 1,1 1-1,-1-1 1,0 1-1,1-1 0,-1 1 1,0 0-1,1-1 0,-1 1 1,0 0-1,0-1 1,1 1-1,-1 0 0,0 0 1,0 0-1,1 0 0,-1 0 1,0-1-1,0 2 1,-1-1-1,-4 0 7,0 1 0,0 1 0,0-1 0,0 1-1,0 0 1,0 0 0,0 1 0,1 0 0,-1 0 0,1 0 0,0 0 0,0 1 0,0 0 0,0 0-1,1 1 1,-1-1 0,1 1 0,1 0 0,-6 8 0,-1 1 8,1 1-1,1 0 1,0 0-1,1 1 1,1 0-1,-4 16 1,9-29-119,0-1 1,0 0-1,1 0 1,-1 0-1,1 1 1,-1-1-1,1 0 1,0 1-1,0-1 1,0 0-1,0 1 1,1-1 0,-1 0-1,0 1 1,1-1-1,0 0 1,-1 0-1,1 0 1,0 1-1,2 1 1,-1-2-5,0-1 1,0 0 0,0 0-1,0 0 1,0-1-1,0 1 1,0 0 0,0-1-1,0 0 1,0 1-1,0-1 1,0 0-1,0 0 1,1 0 0,-1 0-1,0 0 1,0-1-1,0 1 1,0-1 0,0 1-1,0-1 1,3-1-1,7-2 56,-1-1-1,0 0 0,0-1 1,-1 0-1,1-1 1,-1 0-1,16-15 0,59-66 61,-57 56-129,-1-1 0,27-45 0,-46 65 106,-1 1 1,0-2-1,-1 1 0,-1-1 0,0 1 0,0-1 0,-1-1 1,-1 1-1,-1-1 0,1-15 0,-3 29-94,1 1-1,-1 0 1,0 0-1,0 0 1,0-1 0,0 1-1,0 0 1,0 0-1,0 0 1,0-1-1,0 1 1,0 0 0,0 0-1,0 0 1,0-1-1,0 1 1,0 0-1,0 0 1,0 0 0,0-1-1,0 1 1,0 0-1,-1 0 1,1 0 0,0 0-1,0-1 1,0 1-1,0 0 1,0 0-1,0 0 1,-1 0 0,1 0-1,0-1 1,0 1-1,0 0 1,0 0-1,-1 0 1,1 0 0,0 0-1,0 0 1,0 0-1,-1 0 1,1 0-1,0 0 1,0 0 0,0 0-1,-1 0 1,1 0-1,0 0 1,0 0-1,0 0 1,-1 0 0,1 0-1,0 0 1,-13 11 117,-9 21-187,-1 9 86,-29 75-1,44-96-10,2 1 0,0 0 0,2 0 0,0 1 0,1-1 0,1 24 0,2-42-29,0 0-1,0-1 1,0 1-1,0 0 0,1-1 1,-1 1-1,1-1 1,-1 1-1,1-1 0,0 1 1,0-1-1,1 1 1,-1-1-1,0 0 1,1 0-1,-1 0 0,1 0 1,0 0-1,0 0 1,0 0-1,0 0 0,0-1 1,0 1-1,4 2 1,27 5-2298,4-11-3832,-21-4-816</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02.084"/>
    </inkml:context>
    <inkml:brush xml:id="br0">
      <inkml:brushProperty name="width" value="0.025" units="cm"/>
      <inkml:brushProperty name="height" value="0.025" units="cm"/>
    </inkml:brush>
  </inkml:definitions>
  <inkml:trace contextRef="#ctx0" brushRef="#br0">83 37 10122,'0'0'15588,"-9"0"-13613,-30-1-977,37 2-961,1-1-1,-1 1 0,1 0 1,0-1-1,-1 1 1,1 0-1,0 0 0,0 0 1,-1 0-1,1 0 1,0 0-1,0 0 0,0 0 1,0 0-1,0 1 1,1-1-1,-1 0 0,0 1 1,0-1-1,1 0 1,-1 1-1,1-1 0,-1 3 1,-6 33 48,7-34-62,-1 0-13,0-1-1,1 1 0,0 0 0,0 0 0,0 0 0,0-1 0,0 1 0,0 0 1,1 0-1,0 0 0,-1-1 0,1 1 0,0 0 0,0-1 0,0 1 1,1-1-1,-1 1 0,1-1 0,-1 0 0,1 1 0,0-1 0,0 0 0,0 0 1,4 3-1,-3-4 2,1 1 1,-1-1 0,1 1-1,0-1 1,0 0 0,0 0-1,0-1 1,0 1-1,0-1 1,0 0 0,0 0-1,0 0 1,0-1 0,-1 0-1,1 1 1,0-1 0,7-3-1,-4 1-9,1-1 0,0-1 0,-1 0 1,0 0-1,0 0 0,0 0 0,-1-1 0,0-1 0,0 1 0,0-1 0,-1 0 0,0 0 0,0 0 0,-1-1 0,0 1 1,0-1-1,-1 0 0,0-1 0,0 1 0,-1 0 0,0-1 0,1-16 0,-3 25 7,0 0 0,0-1-1,0 1 1,0 0 0,0 0-1,0 0 1,0-1 0,0 1 0,0 0-1,0 0 1,-1 0 0,1-1-1,0 1 1,0 0 0,0 0-1,0 0 1,0 0 0,0-1 0,-1 1-1,1 0 1,0 0 0,0 0-1,0 0 1,0 0 0,-1 0-1,1-1 1,0 1 0,0 0 0,0 0-1,-1 0 1,1 0 0,0 0-1,0 0 1,-1 0 0,1 0-1,0 0 1,0 0 0,0 0 0,-1 0-1,1 0 1,0 0 0,0 0-1,0 0 1,-1 0 0,1 1 0,0-1-1,0 0 1,0 0 0,-1 0-1,1 0 1,0 0 0,0 0-1,0 0 1,0 1 0,-1-1 0,1 0-1,0 0 1,0 0 0,0 1-1,-12 8 89,6 0-70,0 0-1,0 0 0,0 0 0,1 1 0,-4 11 0,7-16-36,0 0 1,0 0-1,1 1 1,0-1-1,0 0 0,0 1 1,0-1-1,1 1 1,0-1-1,0 0 1,1 1-1,1 6 0,-2-11-118,1 0 0,0 1-1,1-1 1,-1 0 0,0 1-1,0-1 1,1 0 0,-1 0-1,0 0 1,1 0 0,-1 0-1,1-1 1,-1 1 0,1 0-1,-1-1 1,1 1 0,0-1-1,-1 1 1,1-1-1,0 0 1,-1 0 0,1 1-1,0-1 1,0-1 0,2 1-1,47-6-4824,-14-10-44,1-6-2044</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9:30.527"/>
    </inkml:context>
    <inkml:brush xml:id="br0">
      <inkml:brushProperty name="width" value="0.025" units="cm"/>
      <inkml:brushProperty name="height" value="0.025" units="cm"/>
    </inkml:brush>
  </inkml:definitions>
  <inkml:trace contextRef="#ctx0" brushRef="#br0">0 60 17136,'0'0'2947,"59"-25"-2755,-26 9-864,6-3-5574</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02.416"/>
    </inkml:context>
    <inkml:brush xml:id="br0">
      <inkml:brushProperty name="width" value="0.025" units="cm"/>
      <inkml:brushProperty name="height" value="0.025" units="cm"/>
    </inkml:brush>
  </inkml:definitions>
  <inkml:trace contextRef="#ctx0" brushRef="#br0">126 1 12524,'0'0'11050,"-8"1"-9534,-47 17 543,52-17-1963,1 0 1,-1 1-1,0 0 1,1 0-1,-1 0 1,1 0-1,0 0 1,0 0-1,-3 3 1,5-4-94,-1 0 1,0 0-1,1 0 0,-1 0 1,1 0-1,-1 1 0,1-1 1,0 0-1,0 0 0,-1 0 1,1 0-1,0 1 0,0-1 1,0 0-1,0 0 0,0 0 1,1 1-1,-1-1 0,0 0 1,0 0-1,1 0 0,-1 0 1,1 1-1,0 0 0,3 1-176,-1 0-1,1 0 0,0 0 0,0-1 1,0 1-1,0-1 0,0 0 1,1 0-1,-1-1 0,1 1 0,-1-1 1,9 1-1,3 2-450,31 8-609,-34-10 1213,1 1 0,0 1 0,-1 0-1,0 0 1,0 2 0,0-1-1,-1 2 1,16 10 0,-27-17 115,-1 0 0,1 1 0,-1-1 0,1 1 0,-1-1 0,1 1 0,-1-1 0,1 1 0,-1-1 1,1 1-1,-1-1 0,0 1 0,0-1 0,1 1 0,-1 0 0,0-1 0,0 1 0,1 0 0,-1-1 0,0 1 0,0 0 0,0-1 0,0 1 0,0 0 0,0-1 1,0 1-1,0 0 0,0-1 0,-1 1 0,1 0 0,0-1 0,0 1 0,-1 0 0,1-1 0,0 1 0,-1-1 0,1 1 0,0 0 0,-1-1 0,1 1 0,-1-1 1,1 0-1,-1 1 0,1-1 0,-1 1 0,1-1 0,-1 0 0,0 1 0,-36 17 1638,27-15-1328,-17 7-206,1 0 0,-2-3 0,1 0 0,-1-1 0,0-2 0,-45 1 0,70-5-862,-1 0-359,8-11-12694</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08.552"/>
    </inkml:context>
    <inkml:brush xml:id="br0">
      <inkml:brushProperty name="width" value="0.025" units="cm"/>
      <inkml:brushProperty name="height" value="0.025" units="cm"/>
    </inkml:brush>
  </inkml:definitions>
  <inkml:trace contextRef="#ctx0" brushRef="#br0">1 1 7847,'11'8'8839,"-5"11"-4483,-1 25-1432,-5-35-1757,0 37 541,-1-37-1492,0 1 0,1 0 0,1 0 0,0-1 0,0 1-1,4 17 1,-4-26-187,-1 0 1,1 0-1,-1 0 0,1 0 0,-1 0 1,1-1-1,-1 1 0,1 0 0,0 0 0,-1 0 1,1-1-1,0 1 0,0 0 0,0-1 1,0 1-1,-1-1 0,1 1 0,0-1 1,0 1-1,0-1 0,0 1 0,0-1 0,0 0 1,0 0-1,0 0 0,0 1 0,1-1 1,-1 0-1,0 0 0,0-1 0,0 1 1,0 0-1,0 0 0,0 0 0,0-1 0,0 1 1,0 0-1,0-1 0,0 1 0,0-1 1,1 0-1,39-28 511,-38 26-493,57-55 71,-43 40-100,0 1 1,2 1 0,26-19-1,-44 34-7,-1 0 1,1 0-1,0 0 0,0 1 0,0-1 0,0 0 0,0 1 0,0-1 0,0 1 0,0-1 0,0 1 1,0-1-1,0 1 0,0 0 0,0-1 0,0 1 0,1 0 0,-1 0 0,0 0 0,0 0 0,0 0 0,0 0 1,0 0-1,0 1 0,1-1 0,-1 0 0,0 0 0,0 1 0,0-1 0,0 1 0,0-1 0,0 1 0,0-1 1,0 1-1,0 0 0,0 0 0,-1-1 0,1 1 0,0 0 0,0 0 0,-1 0 0,1 0 0,0 0 1,-1 0-1,1 0 0,-1 0 0,1 0 0,-1 0 0,0 0 0,1 0 0,-1 0 0,0 0 0,0 2 0,2 10 176,-1 0-1,0-1 0,-1 1 0,-2 14 0,1-6-55,-4 69 269,9-84-489,6-12-1424,7-13-4156,-12 3-1143,-3-2-4671</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08.979"/>
    </inkml:context>
    <inkml:brush xml:id="br0">
      <inkml:brushProperty name="width" value="0.025" units="cm"/>
      <inkml:brushProperty name="height" value="0.025" units="cm"/>
    </inkml:brush>
  </inkml:definitions>
  <inkml:trace contextRef="#ctx0" brushRef="#br0">75 0 13965,'0'0'10533,"-1"10"-8905,-20 78 1658,12-57-2586,2 1 0,1 0 0,-3 49 0,9-79-696,0 0 1,0 0-1,0 1 0,1-1 1,-1 0-1,1 0 0,-1 1 1,1-1-1,0 0 1,0 0-1,0 0 0,0 0 1,0 0-1,0 0 0,1 0 1,-1 0-1,1-1 0,-1 1 1,1 0-1,0-1 1,0 1-1,-1-1 0,1 0 1,0 0-1,0 1 0,0-1 1,1 0-1,-1-1 1,0 1-1,0 0 0,0-1 1,1 1-1,-1-1 0,0 0 1,3 0-1,12 1-36,0 0-1,-1-2 0,1 0 1,18-4-1,13 0-249,-44 5 272,-1 0 1,0 0 0,1 1 0,-1-1 0,0 1-1,1 0 1,-1 0 0,0 0 0,0 0 0,0 1-1,0-1 1,0 1 0,0 0 0,0 0 0,3 2-1,-5-2 27,0-1 0,0 0-1,0 1 1,0-1-1,0 1 1,0 0 0,0-1-1,-1 1 1,1 0-1,-1-1 1,1 1 0,-1 0-1,1-1 1,-1 1 0,0 0-1,0 0 1,0 0-1,0-1 1,0 1 0,0 0-1,-1 0 1,1 0-1,0-1 1,-1 1 0,0 0-1,1-1 1,-1 1-1,0 0 1,0-1 0,0 1-1,-2 2 1,-1 0 2,0 1 0,0 0 0,-1-1 0,0 1 0,0-1 0,0-1 0,0 1 0,0-1 0,-1 0 0,0 0 0,0 0 0,0-1 0,0 0 0,-10 2 1,-2 0 23,0 0 0,0-2 1,-34 1-1,49-2-285,0-1 0,-1 0 0,1 0-1,0 0 1,0-1 0,-1 1 0,1-1 0,0 0 0,0 1 0,0-2-1,-1 1 1,1 0 0,0 0 0,1-1 0,-1 0 0,0 0 0,0 1-1,1-2 1,-1 1 0,1 0 0,0 0 0,-1-1 0,1 1 0,0-1-1,1 0 1,-1 1 0,0-1 0,1 0 0,-1 0 0,1 0 0,0 0-1,0-1 1,0 1 0,1 0 0,-1 0 0,1-1 0,0 1 0,0-4-1,0-7-6520</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09.339"/>
    </inkml:context>
    <inkml:brush xml:id="br0">
      <inkml:brushProperty name="width" value="0.025" units="cm"/>
      <inkml:brushProperty name="height" value="0.025" units="cm"/>
    </inkml:brush>
  </inkml:definitions>
  <inkml:trace contextRef="#ctx0" brushRef="#br0">235 1 11147,'0'0'9860,"-5"14"-8606,0 3-904,-1 1-1,-1-1 1,-1-1 0,0 1-1,-13 18 1,-10 9 465,2 2 0,-39 83 0,59-108-746,0 1 1,2 0-1,1 0 1,1 1-1,1 0 0,0 0 1,2 0-1,2 46 1,0-61-101,1-1-1,0 1 1,0-1 0,1 0 0,0 0 0,0 1 0,1-1 0,-1-1 0,2 1 0,-1 0-1,1-1 1,0 1 0,0-1 0,1 0 0,0-1 0,0 1 0,0-1 0,1 0 0,5 4-1,0-2-404,0-1-1,0 0 1,0-1-1,1 0 1,-1-1-1,1-1 1,0 0-1,0 0 1,1-1-1,21 1 1,44-3-5922,4-3-8104</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09.783"/>
    </inkml:context>
    <inkml:brush xml:id="br0">
      <inkml:brushProperty name="width" value="0.025" units="cm"/>
      <inkml:brushProperty name="height" value="0.025" units="cm"/>
    </inkml:brush>
  </inkml:definitions>
  <inkml:trace contextRef="#ctx0" brushRef="#br0">0 1 12300,'0'0'7206,"0"49"-4867,0-25-738,0 1-640,0 1-352,0 2-385,6-2-160,-1 0-448,-2-5-1378,5-7-1313,-3-3-3203</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10.241"/>
    </inkml:context>
    <inkml:brush xml:id="br0">
      <inkml:brushProperty name="width" value="0.025" units="cm"/>
      <inkml:brushProperty name="height" value="0.025" units="cm"/>
    </inkml:brush>
  </inkml:definitions>
  <inkml:trace contextRef="#ctx0" brushRef="#br0">14 0 18546,'0'0'6133,"-1"10"-4558,-3 19-512,1-5-551,0 1 1,1 0-1,2 0 0,3 31 1,-3-55-503,1 0 1,0 0-1,-1 0 0,1 0 1,0 0-1,0 0 0,0 0 1,0 0-1,0 0 0,0-1 1,0 1-1,0 0 0,0-1 0,0 1 1,0-1-1,0 1 0,0-1 1,0 0-1,1 1 0,-1-1 1,0 0-1,0 0 0,0 0 1,1 0-1,-1 0 0,0 0 1,0 0-1,3-1 0,36-6 449,-27 2-418,-1-1-1,1-1 1,-1 0 0,-1-1 0,21-17-1,-17 13-34,0 1 0,24-14 0,-39 24-9,1 1 0,0-1 1,0 1-1,0 0 0,-1-1 1,1 1-1,0 0 0,0-1 1,0 1-1,0 0 0,0 0 1,-1 0-1,1 0 0,0 0 1,0 0-1,0 0 1,0 0-1,0 0 0,0 0 1,0 1-1,-1-1 0,1 0 1,0 1-1,0-1 0,0 0 1,-1 1-1,1-1 0,0 1 1,0-1-1,-1 1 0,1-1 1,0 1-1,-1 0 0,1-1 1,-1 1-1,1 0 1,-1 0-1,1-1 0,-1 1 1,1 0-1,-1 0 0,0 0 1,0-1-1,1 1 0,-1 0 1,0 0-1,0 0 0,0 0 1,0 0-1,0 0 0,0 0 1,0 1-1,0 63 195,-2-46-185,2-14-751,1 22 2375,1-18-3598,2-9-5756,4-12 623</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10.818"/>
    </inkml:context>
    <inkml:brush xml:id="br0">
      <inkml:brushProperty name="width" value="0.025" units="cm"/>
      <inkml:brushProperty name="height" value="0.025" units="cm"/>
    </inkml:brush>
  </inkml:definitions>
  <inkml:trace contextRef="#ctx0" brushRef="#br0">16 1 11243,'0'0'14675,"4"13"-13565,-1 0-767,-1 1 0,0 0 0,0 0 0,-2 0-1,0 0 1,0 0 0,-2 0 0,-4 22 0,5-29-219,-5 13 60,2 1 1,0 0 0,1 1 0,1-1-1,1 1 1,1-1 0,3 27-1,-2-47-178,0 0 0,0 1 0,0-1 0,0 0 0,0 0 0,0 1 0,0-1 0,0 0 0,0 0 0,1 0 0,-1 0 0,0-1 0,1 1 0,-1 0 0,1-1 0,-1 1 1,1 0-1,-1-1 0,1 0 0,-1 1 0,1-1 0,-1 0 0,1 0 0,0 0 0,-1 0 0,1 0 0,-1 0 0,1 0 0,-1-1 0,3 0 0,49-11 128,-31 2-248,-13 5 46,-1 1 0,1 0-1,0 1 1,1 0 0,-1 0-1,0 1 1,1 0 0,-1 1-1,1 0 1,14 0 0,-23 2 63,0-1 1,0 0-1,0 1 1,0-1-1,-1 0 1,1 1-1,0-1 1,0 1-1,-1 0 1,1-1-1,0 1 1,-1 0-1,1-1 0,-1 1 1,1 0-1,-1-1 1,1 1-1,-1 0 1,1 0-1,-1 0 1,0 0-1,1-1 1,-1 1-1,0 0 1,0 0-1,0 0 1,0 0-1,0 0 1,0 0-1,0 0 1,0 0-1,0-1 0,0 1 1,-1 1-1,1 1 37,0 0 0,0-1 0,-1 1 0,0-1 0,1 1 0,-1-1 0,0 1 0,0-1-1,0 0 1,-1 1 0,-1 1 0,-5 4 63,0-2 1,0 1-1,-1-1 0,0-1 0,0 0 1,-1 0-1,-18 7 0,21-10-44,-1 1 0,1-1 0,-1 0-1,0 0 1,1-1 0,-1 0 0,0-1 0,0 1 0,0-2-1,0 1 1,-10-2 0,17 1-106,1 1-1,-1-1 1,0 1 0,0-1 0,0 1-1,0-1 1,1 0 0,-1 1-1,0-1 1,1 0 0,-1 0-1,0 1 1,1-1 0,-1 0 0,1 0-1,-1 0 1,1 0 0,0 0-1,-1 0 1,1 0 0,0 0 0,0 0-1,-1 0 1,1 0 0,0 0-1,0 0 1,0 0 0,0 0-1,0 0 1,1 0 0,-1 0 0,0 0-1,0 1 1,1-1 0,-1 0-1,0 0 1,1 0 0,-1 0-1,1 0 1,-1 0 0,1 0 0,0 1-1,0-2 1,2-3-725,0 0-1,0 0 0,0 0 1,1 0-1,8-8 1,11-5-4788,1 0-2440</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11.313"/>
    </inkml:context>
    <inkml:brush xml:id="br0">
      <inkml:brushProperty name="width" value="0.025" units="cm"/>
      <inkml:brushProperty name="height" value="0.025" units="cm"/>
    </inkml:brush>
  </inkml:definitions>
  <inkml:trace contextRef="#ctx0" brushRef="#br0">65 1 10218,'0'0'10068,"10"8"-8931,6 7-574,0 1-1,-1 0 1,-1 1 0,0 1-1,-1 0 1,-1 1 0,-1 0-1,-1 1 1,16 41 0,-22-44-392,0 1 0,-2 0 0,0 0 0,0 0 0,-2 0 0,0 0 0,-2 0 0,1 0 1,-2 0-1,-1-1 0,0 1 0,-1-1 0,-1 0 0,0 0 0,-10 17 0,7-19-297,0 0-1,0 0 1,-2-1 0,0 0-1,0-1 1,-1 0-1,-1-1 1,0 0-1,-26 16 1,12-15-3707,3-10-3144</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12.414"/>
    </inkml:context>
    <inkml:brush xml:id="br0">
      <inkml:brushProperty name="width" value="0.025" units="cm"/>
      <inkml:brushProperty name="height" value="0.025" units="cm"/>
    </inkml:brush>
  </inkml:definitions>
  <inkml:trace contextRef="#ctx0" brushRef="#br0">9 73 7527,'2'-8'6209,"-2"4"-5385,5-28 2399,-3 5 1901,-2 25-3640,-4 24-432,-5 57 100,4-1 1,7 111 0,0-62-543,-2-90-522,1-1 0,2 1 0,12 60 0,-11-92 285,1-15-111,0-16 21,1-24-406,-3-1 1,-1 1-1,-10-82 0,-1 99-413,18 50-124,-5-11 666,1-2 0,-1 1 0,1 0 0,0-1-1,0 0 1,1 0 0,0-1 0,-1 1 0,1-1 0,0 0 0,0-1-1,1 0 1,-1 0 0,0 0 0,1 0 0,-1-1 0,1 0 0,0-1-1,7 0 1,-6 0 4,0 0 0,0 0-1,-1-1 1,1-1 0,0 0-1,-1 0 1,1 0 0,-1 0 0,1-1-1,-1-1 1,0 1 0,-1-1-1,1 0 1,0-1 0,10-10-1,-11 11-43,-1-2-1,0 1 0,0-1 0,0 1 0,-1-1 0,0-1 0,0 1 0,-1-1 1,0 1-1,0-1 0,0 0 0,-1 0 0,0 0 0,2-10 0,-21 84-7,16-64 62,1 0 1,0 0 0,0 0 0,0 0 0,0-1 0,0 1-1,1 0 1,-1 0 0,1 0 0,0 0 0,0-1 0,0 1-1,0 0 1,0-1 0,0 1 0,1-1 0,0 0 0,-1 1-1,1-1 1,0 0 0,0 0 0,0 0 0,0 0 0,0 0-1,1 0 1,-1-1 0,1 1 0,-1-1 0,1 0 0,-1 1-1,1-1 1,0-1 0,-1 1 0,1 0 0,0 0 0,0-1-1,0 0 1,0 0 0,0 0 0,3 0 0,4 1-47,1-1 0,0 0 0,0 0 1,0-2-1,-1 1 0,1-1 0,0-1 0,-1 0 1,0 0-1,0-1 0,0 0 0,0-1 0,0 0 0,-1-1 1,0 0-1,0 0 0,9-9 0,-18 15 28,1-1-1,-1 1 1,0 0-1,0-1 1,1 1 0,-1 0-1,0 0 1,1-1-1,-1 1 1,0 0-1,1 0 1,-1 0-1,1-1 1,-1 1-1,0 0 1,1 0-1,-1 0 1,1 0 0,-1 0-1,0 0 1,1 0-1,-1 0 1,1 0-1,-1 0 1,0 0-1,1 0 1,-1 0-1,1 0 1,-1 1-1,0-1 1,1 0 0,-1 0-1,1 0 1,-1 1-1,0-1 1,1 0-1,-1 0 1,0 1-1,0-1 1,1 0-1,-1 0 1,0 1-1,1-1 1,-1 0 0,0 1-1,0-1 1,0 1-1,0-1 1,1 0-1,-1 1 1,0-1-1,0 0 1,0 1-1,0-1 1,0 1-1,0-1 1,0 1 0,4 41 189,-4-36-167,0-1-1,0 1 0,0-1 0,1 1 0,0-1 0,0 0 0,0 1 0,1-1 1,3 8-1,-4-11-8,1-1 1,-1 0-1,0 0 1,1 0-1,-1 0 1,1-1-1,0 1 1,-1 0-1,1-1 1,0 1-1,-1-1 1,1 1-1,0-1 1,-1 0-1,1 0 1,0 0 0,0 0-1,-1 0 1,1 0-1,0 0 1,0 0-1,-1-1 1,1 1-1,0-1 1,-1 1-1,1-1 1,0 0-1,-1 0 1,1 0-1,-1 0 1,1 0-1,-1 0 1,0 0-1,1 0 1,0-2-1,5-3 7,0 0 0,-1-1-1,1 1 1,-2-1 0,8-11-1,17-44 28,-26 50-57,2 0-1,0-1 0,0 2 0,15-22 1,-19 31-51,1 0 0,-1 0 0,0 0 0,1 1 0,-1-1 0,1 1 0,-1-1 0,1 1 1,0 0-1,-1 0 0,1 0 0,0 1 0,0-1 0,4 0 0,23-8-4849,-24 2 690,-5-4-2556</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12.769"/>
    </inkml:context>
    <inkml:brush xml:id="br0">
      <inkml:brushProperty name="width" value="0.025" units="cm"/>
      <inkml:brushProperty name="height" value="0.025" units="cm"/>
    </inkml:brush>
  </inkml:definitions>
  <inkml:trace contextRef="#ctx0" brushRef="#br0">1 6 18642,'0'0'4132,"60"-5"-4004,-10 5-128,8 1-641,4-1-4035,3 0-11980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9:31.050"/>
    </inkml:context>
    <inkml:brush xml:id="br0">
      <inkml:brushProperty name="width" value="0.025" units="cm"/>
      <inkml:brushProperty name="height" value="0.025" units="cm"/>
    </inkml:brush>
  </inkml:definitions>
  <inkml:trace contextRef="#ctx0" brushRef="#br0">211 292 10826,'-9'-1'4025,"1"0"-3080,-14-1 709,0 0 0,-37 4 0,55-3-1572,-1 2 0,1-1 0,0 1 0,-1-1-1,1 1 1,0 0 0,0 1 0,-1-1 0,1 1 0,0 0 0,0 0 0,1 0 0,-1 0 0,0 1 0,1-1 0,-1 1-1,1 0 1,0 0 0,0 0 0,0 1 0,-4 6 0,6-9-88,1 0 0,0-1 1,0 1-1,-1-1 0,1 1 0,0 0 1,0 0-1,0-1 0,0 1 0,0 0 1,0-1-1,0 1 0,0 0 0,0-1 1,0 1-1,0 0 0,0-1 0,1 1 1,-1 0-1,0-1 0,1 1 0,-1 0 0,0-1 1,1 1-1,-1-1 0,0 1 0,1-1 1,-1 1-1,1-1 0,-1 1 0,1-1 1,0 1-1,-1-1 0,1 0 0,-1 1 1,1-1-1,0 0 0,-1 1 0,1-1 0,0 0 1,-1 0-1,1 0 0,0 0 0,-1 0 1,1 0-1,0 0 0,-1 0 0,1 0 1,0 0-1,-1 0 0,1 0 0,0 0 1,-1 0-1,1 0 0,1-1 0,43-9-397,9-19 257,11-7-86,-60 34 212,0 0-1,-1 0 1,1 1-1,0 0 0,0 0 1,0 0-1,0 1 1,0-1-1,0 1 1,0 0-1,10 2 0,-11 0 24,0-1-1,0 1 0,-1 0 0,1 0 0,0 1 1,-1-1-1,0 1 0,1-1 0,-1 1 0,0 0 1,-1 1-1,1-1 0,0 0 0,-1 1 0,0-1 1,0 1-1,0 0 0,0 0 0,1 4 0,3 8 69,0 0-1,-2 0 1,5 24-1,-4-8 265,-1-1-1,-1 52 0,-3-72-175,-1-1-1,0 0 0,0-1 0,-1 1 0,0 0 0,-1 0 0,0-1 0,-1 1 0,0-1 1,0 0-1,-1 0 0,-7 11 0,11-19-162,0 1 1,0-1-1,1 0 1,-1 0-1,0 0 1,0 0-1,0 0 1,0 0-1,-1 0 1,1-1-1,0 1 1,0 0-1,0-1 1,-1 1-1,1 0 1,0-1-1,-1 0 1,1 1-1,0-1 1,-1 0-1,1 0 0,0 1 1,-1-1-1,1 0 1,-1 0-1,-2-1 1,3 0-35,-1 0 0,1 0 0,0 1 0,0-1-1,0-1 1,-1 1 0,1 0 0,0 0 0,0 0 0,0-1 0,1 1 0,-1 0 0,0-1 0,0 1 0,1-1 0,-1 1 0,1 0-1,-1-1 1,1 0 0,0 1 0,0-1 0,-1 1 0,1-3 0,-1-14 20,1 0 0,1 0 0,0 0 0,2 0 0,6-28-1,34-88 828,-7 24 269,-30 89-842,23-101 592,-27 109-788,0 0-1,-1 1 1,0-1 0,-1 0 0,-1 0 0,0 0-1,-4-18 1,4 29-43,0-1-1,0 1 1,0-1-1,-1 1 1,1-1-1,-1 1 0,1 0 1,-1 0-1,0 0 1,0 0-1,0 0 1,0 0-1,0 1 0,0-1 1,0 0-1,-1 1 1,1 0-1,-1 0 1,1-1-1,-1 1 1,1 1-1,-1-1 0,1 0 1,-1 1-1,0-1 1,0 1-1,1 0 1,-1 0-1,0 0 1,1 0-1,-1 0 0,0 1 1,0-1-1,1 1 1,-1 0-1,1 0 1,-1 0-1,1 0 1,-1 0-1,1 0 0,-1 1 1,1-1-1,0 1 1,0 0-1,0 0 1,0-1-1,-3 4 0,-3 8 4,1 0 0,0 0 0,1 1 0,0-1 0,1 1 0,1 0 0,0 1 0,1-1 0,0 1 0,1 0 0,1 0 0,0 25 0,1-39-13,0 0 0,0 1 0,-1-1 0,1 1 0,0-1 0,0 1 0,0-1 0,0 0 0,1 1 0,-1-1 0,0 1 0,1-1 0,-1 0 0,1 1 0,-1-1 0,1 0 0,-1 1 0,1-1 0,0 0 0,0 0 0,0 0 0,0 1 0,-1-1 0,2 0 0,-1 0 0,0 0 0,0-1 0,0 1 0,0 0 0,0 0 0,1-1 0,-1 1 0,0-1 0,1 1 0,-1-1 0,0 1 0,1-1 0,-1 0 0,1 0 0,-1 1 0,1-1 0,-1 0 0,0 0 0,1-1 0,-1 1 0,1 0 0,-1 0 0,1-1 0,-1 1 0,2-1 0,5-2-150,1-1-1,-1 0 0,0 0 0,-1 0 0,1-1 1,13-11-1,38-44-3143,-49 47 1081,0-1 1,16-29 0,-5-9-3685</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13.149"/>
    </inkml:context>
    <inkml:brush xml:id="br0">
      <inkml:brushProperty name="width" value="0.025" units="cm"/>
      <inkml:brushProperty name="height" value="0.025" units="cm"/>
    </inkml:brush>
  </inkml:definitions>
  <inkml:trace contextRef="#ctx0" brushRef="#br0">110 1 11755,'0'0'8670,"2"11"-7640,1 9-128,0 0 0,-2 1 1,0-1-1,-1 1 0,-1-1 0,-7 35 0,5-43-545,0 0-121,0-1-1,1 1 1,0 0 0,0 15 0,2-24-251,0-1 0,0 1 0,0-1-1,0 0 1,1 0 0,-1 1 0,1-1 0,0 0-1,-1 0 1,1 1 0,0-1 0,0 0 0,1 0-1,-1 0 1,0 0 0,1 0 0,-1-1 0,1 1-1,-1 0 1,1-1 0,0 1 0,0-1 0,0 1-1,0-1 1,0 0 0,0 0 0,4 2 0,42 9-2270,-32-9 1494,0 1 0,-1 1 0,1 0 0,-1 0 0,16 10 0,-28-14 865,0 1 1,-1-1-1,0 1 1,1 0-1,-1 0 1,0 0 0,0 0-1,0 0 1,0 1-1,0-1 1,0 0 0,-1 1-1,1 0 1,-1-1-1,0 1 1,0 0 0,0-1-1,0 1 1,0 0-1,-1 0 1,1 0 0,-1 0-1,1 0 1,-1 0-1,0 0 1,-1 0 0,1 0-1,0 0 1,-1 0-1,1 0 1,-1-1 0,0 1-1,-2 4 1,1-4 118,0 1 0,0-1 1,0 0-1,-1 0 0,1-1 0,-1 1 1,0 0-1,0-1 0,0 0 0,0 1 1,0-1-1,0-1 0,0 1 0,-1 0 1,1-1-1,-1 1 0,1-1 0,-1 0 1,-5 0-1,-8 3 380,-1-1 0,-30 1 0,36-3-466,0 0 0,-1-2 0,1 1 0,0-2 0,0 1 1,0-2-1,-18-5 0,26 6-236,0 1 0,1-1 1,-1 0-1,1 0 0,0-1 0,0 1 1,-1-1-1,2 1 0,-1-1 0,0 0 1,-3-4-1,4 3-304,0 0 1,0 1-1,0-1 1,0-1-1,1 1 1,0 0 0,0 0-1,0 0 1,0-1-1,1 1 1,-1-1-1,1-4 1,4-21-4720,17 1-3106</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13.574"/>
    </inkml:context>
    <inkml:brush xml:id="br0">
      <inkml:brushProperty name="width" value="0.025" units="cm"/>
      <inkml:brushProperty name="height" value="0.025" units="cm"/>
    </inkml:brush>
  </inkml:definitions>
  <inkml:trace contextRef="#ctx0" brushRef="#br0">1 144 16432,'0'0'6272,"8"3"-3475,-3-1-2583,-1-1 0,1 1 0,0-1 0,-1 1 0,1-1 0,0-1 0,0 1 0,0-1 0,0 1 0,0-2 0,0 1 0,-1 0 0,1-1 0,0 0 0,0 0 0,0 0 0,-1-1 0,1 0 0,-1 0 0,1 0 0,-1 0 0,4-4 0,3-1-274,-1-1 1,0 0-1,-1 0 0,9-11 0,-15 16 33,-1 0 0,0 0 1,0 0-1,0 0 0,0 0 1,0-1-1,-1 1 0,1-1 1,-1 1-1,0-1 1,0 1-1,0-1 0,-1 0 1,1 1-1,-1-1 0,0 0 1,0 0-1,-1-4 0,1 7 18,0 0 0,-1 0 0,1 0-1,-1 0 1,1 0 0,-1 0-1,1 0 1,-1 1 0,1-1 0,-1 0-1,0 0 1,0 1 0,1-1 0,-1 1-1,0-1 1,0 0 0,0 1 0,0-1-1,0 1 1,0 0 0,0-1 0,0 1-1,1 0 1,-1 0 0,0-1-1,0 1 1,-1 0 0,1 0 0,0 0-1,0 0 1,0 0 0,0 0 0,0 1-1,0-1 1,0 0 0,1 0 0,-3 2-1,-36 14-225,33-11 239,0 0 0,0 0 1,1 1-1,0 0 0,0 0 0,0 0 0,0 1 0,1 0 1,0 0-1,1 0 0,0 0 0,0 1 0,0-1 1,1 1-1,-2 8 0,3-12 11,1 0 0,0-1 1,-1 1-1,1-1 0,0 1 1,1 0-1,-1-1 0,1 1 1,-1-1-1,1 1 0,0 0 1,0-1-1,1 0 0,-1 1 1,1-1-1,-1 0 0,1 0 1,0 0-1,1 0 0,-1 0 1,0 0-1,1-1 0,-1 1 1,1-1-1,0 1 0,0-1 1,0 0-1,0 0 0,0-1 1,0 1-1,1-1 0,-1 1 1,1-1-1,3 1 0,5 1-4,0-1-1,0 0 0,-1-1 0,1-1 0,0 0 1,0 0-1,0-1 0,0 0 0,0-1 0,0-1 1,-1 0-1,1 0 0,16-8 0,-22 8-17,0 0 1,0 0-1,0 0 0,0-1 1,0 1-1,-1-1 0,0-1 0,0 1 1,0-1-1,0 0 0,-1 0 0,1 0 1,-2-1-1,1 0 0,0 1 1,-1-1-1,0 0 0,-1-1 0,1 1 1,-1 0-1,0-1 0,-1 0 0,1 1 1,-1-1-1,0-7 0,-1 14 6,-1-1-1,1 1 1,0 0-1,0-1 1,0 1-1,0 0 1,-1-1 0,1 1-1,0 0 1,0-1-1,-1 1 1,1 0-1,0-1 1,0 1-1,-1 0 1,1 0-1,0-1 1,-1 1-1,1 0 1,0 0-1,-1 0 1,1 0-1,-1 0 1,1-1-1,0 1 1,-1 0-1,1 0 1,0 0-1,-1 0 1,1 0 0,-1 0-1,1 0 1,0 0-1,-1 0 1,1 0-1,-1 0 1,1 1-1,0-1 1,-1 0-1,1 0 1,0 0-1,-1 1 1,-16 5 48,14-4-23,0 0-1,1 0 1,0 0-1,-1 0 1,1 0-1,0 1 1,0-1-1,0 1 0,0-1 1,0 1-1,1 0 1,-1 0-1,1-1 1,0 1-1,0 0 1,0 0-1,0 0 1,1 1-1,-1-1 0,1 0 1,-1 0-1,1 0 1,0 0-1,0 0 1,1 1-1,-1-1 1,2 4-1,-1-3 8,1 1-1,-1-1 1,1 0 0,1 0-1,-1 0 1,0 0-1,1-1 1,0 1 0,0-1-1,0 1 1,0-1 0,0 0-1,1 0 1,-1 0-1,1-1 1,0 1 0,0-1-1,6 3 1,3 0 27,1 0-1,0-1 1,21 3 0,-29-6-374,1 0-1,-1 0 1,0-1 0,1 0 0,-1 0 0,1 0 0,-1-1 0,0 0 0,0-1 0,9-2 0,-13 3-201,-1 0-1,1-1 0,0 1 1,-1-1-1,1 1 1,-1-1-1,1 0 1,-1 0-1,0 1 0,1-1 1,-1 0-1,0 0 1,-1 0-1,1-1 1,0 1-1,0 0 0,-1 0 1,1 0-1,-1-1 1,0-1-1,4-29-12700</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13.951"/>
    </inkml:context>
    <inkml:brush xml:id="br0">
      <inkml:brushProperty name="width" value="0.025" units="cm"/>
      <inkml:brushProperty name="height" value="0.025" units="cm"/>
    </inkml:brush>
  </inkml:definitions>
  <inkml:trace contextRef="#ctx0" brushRef="#br0">0 1 11499,'0'0'9673,"28"46"-9449,2-30-224,1 3-2562,6-3-4133</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14.283"/>
    </inkml:context>
    <inkml:brush xml:id="br0">
      <inkml:brushProperty name="width" value="0.025" units="cm"/>
      <inkml:brushProperty name="height" value="0.025" units="cm"/>
    </inkml:brush>
  </inkml:definitions>
  <inkml:trace contextRef="#ctx0" brushRef="#br0">190 234 17168,'-10'-1'2040,"3"0"-1877,-9-1 576,0 0 0,-1 1 1,1 1-1,-22 2 0,35-2-587,0 1 0,0-1-1,0 0 1,0 1 0,0 0 0,0-1 0,1 1 0,-1 0-1,0 0 1,0 1 0,1-1 0,-1 1 0,0-1 0,1 1-1,0 0 1,-1 0 0,1 0 0,0 0 0,0 0 0,0 1-1,0-1 1,1 1 0,-1-1 0,1 1 0,-1-1 0,1 1-1,0 0 1,0 0 0,0 0 0,0 0 0,1-1 0,-1 1 0,0 6-1,2-7-131,-1 1 0,1-1-1,0 0 1,0 0 0,0 0-1,0 0 1,0 0 0,0 0 0,0 0-1,1 0 1,-1-1 0,0 1-1,1 0 1,0-1 0,-1 1-1,1-1 1,0 0 0,0 1-1,0-1 1,0 0 0,0 0-1,0 0 1,0-1 0,0 1-1,0 0 1,1-1 0,-1 1-1,0-1 1,0 0 0,4 0 0,12 3 40,1-1 0,29-2 0,-37 0-29,1 0-72,0-2 0,0 1 0,0-1-1,0-1 1,-1 0 0,1-1-1,-1 0 1,0-1 0,0 0-1,0-1 1,-1 0 0,0-1-1,0 0 1,0 0 0,-1-1 0,0 0-1,11-15 1,-10 12 38,0-1-1,-1-1 1,-1 0 0,0 0-1,-1 0 1,-1-1 0,0 0-1,0 0 1,-2-1 0,0 0-1,0 1 1,-1-1 0,1-23-1,-4 37 37,0 0 1,0 0-1,0-1 0,0 1 0,0 0 0,0 0 0,0-1 0,0 1 0,0 0 0,0 0 0,-1 0 0,1-1 0,-1 1 0,1 0 0,-1 0 1,1 0-1,-1 0 0,0 0 0,1 0 0,-1 0 0,0 0 0,-1-2 0,1 3-16,-1 0 0,1 0 0,0-1 0,0 1 0,0 0 0,0 0 1,0 0-1,0 0 0,0 0 0,-1 1 0,1-1 0,0 0 0,0 0 0,0 1 0,0-1 0,0 0 0,0 1 0,0-1 0,-1 2 0,-5 2-4,1 0 0,1 1-1,-1 0 1,1 0 0,0 0-1,-7 8 1,7-5 24,-1 1 0,1 0 0,0 0 0,1 0 0,0 1 0,1 0 0,0-1 0,0 1 0,1 0 0,0 0 0,1 1-1,0-1 1,1 0 0,1 17 0,0-21-25,0 1-1,0 0 0,1 0 0,0 0 0,0-1 0,0 1 1,1-1-1,0 1 0,1-1 0,-1 0 0,1 0 0,0-1 1,1 1-1,-1-1 0,1 0 0,0 0 0,0-1 0,1 1 1,-1-1-1,1 0 0,0 0 0,6 2 0,0-1-11,-1-1 1,1 0-1,0-1 0,0 0 0,1-1 0,-1 0 0,0-1 1,1 0-1,-1-1 0,0-1 0,1 0 0,-1 0 0,0-1 1,0-1-1,15-4 0,-18 4 6,0-1 1,0 1 0,0-2-1,-1 1 1,1-1-1,-1 0 1,0-1-1,-1 0 1,1 0-1,-1-1 1,0 0-1,-1 0 1,0 0 0,0-1-1,0 0 1,-1 0-1,0-1 1,-1 1-1,7-18 1,-11 24 4,1 1 1,0-1-1,-1 0 1,1 1-1,-1-1 1,1 0-1,-1 0 1,0 1-1,0-1 1,0 0-1,0 0 0,0 0 1,0 1-1,0-1 1,0 0-1,-1 0 1,1 1-1,-1-1 1,1 0-1,-1 1 1,0-1-1,0 1 1,0-1-1,0 1 1,0-1-1,0 1 1,0-1-1,0 1 1,0 0-1,-1 0 1,1-1-1,0 1 1,-1 0-1,1 0 0,-4-1 1,2 1-6,-1 1 1,1-1-1,0 0 0,-1 1 1,1 0-1,-1 0 0,1 0 1,0 1-1,-1-1 0,1 1 1,0-1-1,-1 1 1,1 0-1,0 0 0,0 1 1,0-1-1,0 1 0,-5 3 1,4-3 4,0 1 0,1-1 0,0 1 1,0 0-1,0 0 0,0 0 0,0 1 1,0-1-1,1 1 0,0-1 0,0 1 0,0 0 1,0 0-1,0 0 0,1 0 0,0 0 1,0 0-1,-1 6 0,2-7-4,0 1 1,0-1-1,0 0 0,0 1 0,1-1 1,-1 0-1,1 1 0,0-1 0,0 0 1,0 0-1,1 0 0,-1 0 1,1 0-1,0 0 0,0 0 0,0 0 1,0-1-1,0 1 0,0-1 0,1 1 1,-1-1-1,1 0 0,0 0 0,4 2 1,6 4-492,1 0 0,1-1 1,-1-1-1,26 7 0,-20-8-1305,0-1-1,0-1 0,27 2 1,12-5-10511</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15.228"/>
    </inkml:context>
    <inkml:brush xml:id="br0">
      <inkml:brushProperty name="width" value="0.025" units="cm"/>
      <inkml:brushProperty name="height" value="0.025" units="cm"/>
    </inkml:brush>
  </inkml:definitions>
  <inkml:trace contextRef="#ctx0" brushRef="#br0">80 11 10186,'6'-11'11400,"-9"42"-8626,-9 59-2777,11-86 694,-7 46 77,3-1 1,1 83 0,4-130-771,0 0-1,0 0 1,1 0 0,-1 0-1,1 0 1,-1 0 0,1 0 0,0 0-1,0 0 1,0 0 0,0-1-1,0 1 1,0 0 0,1-1-1,-1 1 1,0-1 0,1 1 0,-1-1-1,1 1 1,0-1 0,-1 0-1,1 0 1,0 0 0,0 0 0,0 0-1,0-1 1,0 1 0,-1 0-1,1-1 1,0 0 0,1 1 0,-1-1-1,0 0 1,0 0 0,0 0-1,0 0 1,0 0 0,0-1-1,3 0 1,12-1-447,0-1 1,0-1-1,28-11 0,-25 8-285,-16 6 696,0-1 0,0 1 0,0 1 0,0-1 1,0 0-1,1 1 0,-1 0 0,0 0 0,0 0 0,0 1 0,5 0 1,-7 0 67,-1-1 1,0 1 0,0 0 0,0 0-1,1-1 1,-1 1 0,0 0 0,0 0-1,0 0 1,0 0 0,0 0 0,-1 0-1,1 0 1,0 1 0,0-1-1,-1 0 1,1 0 0,-1 1 0,1-1-1,-1 0 1,1 1 0,-1-1 0,0 0-1,0 1 1,0-1 0,1 1 0,-1-1-1,-1 0 1,1 1 0,0-1 0,0 1-1,0-1 1,-1 0 0,1 1 0,-1-1-1,0 2 1,0 1 131,-1 0 1,0 0-1,0 0 0,0 0 1,-1 0-1,1 0 0,-1 0 1,0-1-1,0 1 0,0-1 1,-1 0-1,1 0 0,-5 3 1,-55 34 1461,48-32-1240,5-2-419,1 0 0,-2 0 0,1-1 0,-1-1 0,0 0 0,0 0-1,0-1 1,0 0 0,-1-1 0,1 0 0,-19 0 0,28-3-139,1 1 0,-1 0 0,1 0 1,0-1-1,-1 1 0,1 0 0,0-1 1,-1 0-1,1 1 0,0-1 0,0 0 1,0 1-1,-1-1 0,1 0 0,0 0 1,0 0-1,0 0 0,0 0 0,1 0 1,-1 0-1,0-1 0,0 1 0,1 0 1,-1 0-1,1-1 0,-1 1 0,1 0 1,-1-3-1,0-2-1163,0 0 1,0 0-1,1 0 1,0 0 0,2-11-1,4-15-6105</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15.559"/>
    </inkml:context>
    <inkml:brush xml:id="br0">
      <inkml:brushProperty name="width" value="0.025" units="cm"/>
      <inkml:brushProperty name="height" value="0.025" units="cm"/>
    </inkml:brush>
  </inkml:definitions>
  <inkml:trace contextRef="#ctx0" brushRef="#br0">34 123 6278,'0'0'6331,"11"2"-2733,-5 0-3439,5 1 783,0-1-1,-1 0 1,1-1 0,0 0-1,19-1 1,-27 0-807,0-1 0,0 1-1,0-1 1,0 0 0,0 1 0,0-2-1,0 1 1,0 0 0,0 0 0,-1-1 0,1 0-1,0 1 1,-1-1 0,1 0 0,-1 0-1,0-1 1,0 1 0,1 0 0,-1-1 0,-1 1-1,1-1 1,0 0 0,-1 1 0,1-1-1,-1 0 1,0 0 0,1-6 0,-1 7-58,0-1 1,0 1-1,-1-1 1,1 1-1,-1-1 1,0 1-1,1-1 1,-1 0-1,0 1 1,-1-1-1,1 1 1,0-1-1,-1 1 1,0-1-1,1 1 1,-1-1-1,0 1 1,0 0-1,0-1 1,-1 1-1,1 0 1,-1 0-1,1 0 1,-1 0-1,1 0 1,-4-2-1,2 2-52,0 0 0,0 1 0,0-1 0,-1 1-1,1 0 1,0 0 0,-1 0 0,1 1 0,-1-1 0,1 1-1,-1 0 1,1 0 0,-1 0 0,1 0 0,-1 1 0,1-1-1,0 1 1,-1 0 0,-5 2 0,2 0-30,1 0 0,-1 1 0,1 0 0,0 0 0,0 0-1,1 0 1,-1 1 0,1 0 0,0 1 0,1-1 0,-1 1 0,1 0 0,0 0 0,0 0 0,-4 10 0,4-8 15,1 0 0,-1 0 1,1 0-1,1 1 1,0-1-1,0 1 0,0-1 1,1 1-1,1 0 0,-1-1 1,1 1-1,2 14 0,0-20-42,-1 0-1,1 1 1,0-1-1,0 0 1,0 0-1,0 1 1,0-2-1,1 1 0,-1 0 1,1 0-1,0-1 1,0 0-1,0 1 1,0-1-1,0 0 1,1-1-1,-1 1 1,0 0-1,1-1 1,0 0-1,-1 0 1,1 0-1,-1 0 0,1-1 1,5 1-1,7 1-1049,1 0 0,-1-1 0,1-1 0,23-3 0,19-10-4710,1-13-3001</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15.938"/>
    </inkml:context>
    <inkml:brush xml:id="br0">
      <inkml:brushProperty name="width" value="0.025" units="cm"/>
      <inkml:brushProperty name="height" value="0.025" units="cm"/>
    </inkml:brush>
  </inkml:definitions>
  <inkml:trace contextRef="#ctx0" brushRef="#br0">325 1 18193,'-12'0'2125,"-9"3"-1461,1 1 0,0 1 0,0 1 0,1 0 0,0 2 0,0 0 1,0 1-1,1 0 0,-19 15 0,23-15-213,-40 30 605,51-37-1041,0 0 1,0 1-1,1-1 0,-1 1 0,1 0 0,0 0 0,-1 0 0,1 0 0,0 0 0,1 1 0,-1-1 1,1 0-1,-3 8 0,4-10-47,0-1 0,1 1 1,-1 0-1,0 0 0,0 0 1,0-1-1,0 1 0,1 0 1,-1 0-1,0-1 0,1 1 1,-1 0-1,1-1 0,-1 1 1,1 0-1,-1-1 0,1 1 0,-1-1 1,1 1-1,-1-1 0,1 1 1,0-1-1,-1 1 0,1-1 1,0 0-1,-1 1 0,1-1 1,0 0-1,0 0 0,-1 1 1,1-1-1,0 0 0,0 0 0,0 0 1,-1 0-1,2 0 0,36 1-1019,-28-1 579,77-2-3385,97 4 1020,-182-2 2957,0 0 0,0 0 0,0 0 1,-1 1-1,1-1 0,0 0 0,0 1 1,-1-1-1,1 1 0,0-1 0,-1 1 1,1 0-1,0 0 0,-1 0 1,1 0-1,-1 0 0,0 0 0,1 0 1,1 3-1,-3-3 5,1 0 0,-1 0 0,0 0 0,0 0 0,1 1 1,-1-1-1,0 0 0,0 0 0,0 0 0,-1 0 0,1 1 0,0-1 0,0 0 0,-1 0 1,1 0-1,0 0 0,-1 0 0,1 0 0,-1 0 0,1 0 0,-2 2 0,-4 4 276,1 0 0,-1 0 0,-1-1 0,1 0 0,-1 0 0,-7 4 0,-16 11 424,-41 20 0,61-35-912,0-2 0,0 0 0,-1 0-1,1 0 1,-1-2 0,0 1 0,0-1-1,-17 0 1,28-2-40,-1 0-1,0 0 0,0 0 0,1 0 0,-1 0 1,0 0-1,0 0 0,1 0 0,-1 0 1,0 0-1,1-1 0,-1 1 0,0 0 1,0-1-1,1 1 0,-1 0 0,1-1 0,-1 1 1,0-1-1,1 1 0,-1-1 0,1 1 1,-1-1-1,1 1 0,-1-1 0,1 0 1,0 1-1,-1-1 0,1 1 0,0-1 0,-1-1 1,2-25-5437,6-2-2171</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16.282"/>
    </inkml:context>
    <inkml:brush xml:id="br0">
      <inkml:brushProperty name="width" value="0.025" units="cm"/>
      <inkml:brushProperty name="height" value="0.025" units="cm"/>
    </inkml:brush>
  </inkml:definitions>
  <inkml:trace contextRef="#ctx0" brushRef="#br0">229 0 12172,'0'0'8157,"-12"6"-5728,-23 11-667,-43 30 0,68-41-1529,1 1-1,-1 0 0,2 0 1,-1 1-1,1 0 0,0 1 1,0 0-1,1 0 0,1 0 1,-10 18-1,15-26-250,0 1-1,1 0 1,-1-1-1,1 1 1,-1 0 0,1-1-1,0 1 1,0 0 0,-1 0-1,1 0 1,1-1-1,-1 1 1,0 0 0,0 0-1,1-1 1,-1 1-1,1 0 1,-1 0 0,1-1-1,0 1 1,-1-1 0,1 1-1,0 0 1,0-1-1,0 0 1,0 1 0,1-1-1,-1 0 1,0 1-1,1-1 1,-1 0 0,0 0-1,1 0 1,-1 0 0,1 0-1,0-1 1,-1 1-1,1 0 1,0-1 0,2 1-1,9 3-290,1 0 1,0-2-1,0 1 0,18-1 0,-7 1-185,23 2-542,-31-5 884,-1 2 1,0 0-1,1 1 0,-1 0 0,0 1 1,19 9-1,-34-13 202,0 1 1,0-1-1,0 1 0,0-1 1,0 1-1,0 0 1,0-1-1,0 1 0,0 0 1,0 0-1,-1 0 0,1 0 1,0 0-1,-1 0 0,1 0 1,-1 0-1,1 0 1,-1 0-1,1 0 0,-1 0 1,0 0-1,1 0 0,-1 0 1,0 1-1,0-1 0,0 0 1,0 0-1,0 0 0,0 0 1,0 1-1,0-1 1,-1 0-1,1 0 0,0 0 1,-1 0-1,1 0 0,-1 0 1,1 0-1,-1 0 0,1 0 1,-1 0-1,0 0 1,0 0-1,1 0 0,-1 0 1,0-1-1,0 1 0,0 0 1,0-1-1,-1 2 0,-5 5 219,-1-1-1,0 0 0,-17 11 0,20-15-315,-87 46 765,83-44-1035,1-1 0,0 0 0,-1-1 0,1 0 0,-1 0 0,0-1 0,1 0 0,-1 0 0,-13-1 0,12-6-4076,9-9-2883</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16.645"/>
    </inkml:context>
    <inkml:brush xml:id="br0">
      <inkml:brushProperty name="width" value="0.025" units="cm"/>
      <inkml:brushProperty name="height" value="0.025" units="cm"/>
    </inkml:brush>
  </inkml:definitions>
  <inkml:trace contextRef="#ctx0" brushRef="#br0">73 280 8968,'0'0'15023,"8"-6"-12573,-1 1-2218,-1 0-1,1-1 1,-1 0 0,-1 0 0,1 0-1,7-13 1,-10 15-216,-1 0-1,0 0 0,0 1 1,0-2-1,-1 1 1,1 0-1,-1 0 1,0 0-1,0-1 1,0 1-1,-1 0 1,0-1-1,0 1 1,0-1-1,0 1 1,-1 0-1,-1-9 0,1 12-19,0-1-1,0 0 1,0 0-1,-1 1 0,1-1 1,-1 0-1,1 1 0,-1-1 1,1 1-1,-1 0 0,0-1 1,1 1-1,-1 0 0,0 0 1,0 0-1,0 1 0,0-1 1,0 0-1,0 1 0,0-1 1,0 1-1,0 0 0,-1-1 1,1 1-1,0 0 0,0 0 1,0 1-1,0-1 1,0 0-1,0 1 0,-3 0 1,0 0-7,0 0 0,0 0 0,0 0 1,0 1-1,0 0 0,0 0 1,0 0-1,0 0 0,1 1 0,-1 0 1,-6 5-1,9-6 6,0 0-1,1 0 1,-1 0 0,0 0-1,1 0 1,-1 0-1,1 1 1,0-1 0,0 0-1,0 1 1,0-1 0,0 1-1,1-1 1,-1 1 0,1-1-1,-1 1 1,1-1 0,0 6-1,1-6 7,-1 0-1,1 0 0,0 0 1,0 0-1,0 0 0,0-1 1,0 1-1,0 0 0,1 0 1,-1-1-1,1 1 0,-1-1 1,1 1-1,-1-1 0,1 0 1,0 0-1,0 1 0,1 0 1,8 3-18,1-1 0,-1 0 0,1 0 0,0-1 0,-1-1 0,21 2 0,52 3-2401,153-10 0,-237 3 2549,1 0 1,0 0-1,0 0 0,0 0 1,0 0-1,-1 0 1,1 0-1,0-1 0,0 1 1,-1 0-1,1 0 1,0-1-1,0 1 0,-1 0 1,1-1-1,0 1 1,-1-1-1,1 1 1,0-1-1,-1 0 0,1 1 1,-1-1-1,1 1 1,-1-1-1,1 0 0,-1 1 1,1-1-1,-1-1 1,1 0 44,-1 1 0,0-1 0,0 0 1,0 1-1,-1-1 0,1 1 0,0-1 1,-1 0-1,1 1 0,-1-1 0,1 1 0,-1-1 1,-1-1-1,-29-42 1810,-80-60-1407,99 95-561,12 10-32,-1 0-1,1-1 1,-1 1-1,1 0 0,0-1 1,-1 1-1,1 0 0,-1-1 1,1 1-1,0 0 0,-1-1 1,1 1-1,0-1 0,-1 1 1,1-1-1,0 1 0,0-1 1,0 1-1,-1-1 0,1 1 1,0-1-1,0 1 0,0-1 1,0 1-1,0-1 0,0 1 1,0-1-1,0 1 0,0-1 1,0 1-1,0-1 0,0 1 1,0-1-1,0 1 0,1-1 1,-1 1-1,0-1 0,0 1 1,1-1-1,-1 1 0,0-1 1,1 1-1,-1 0 0,0-1 1,1 1-1,-1-1 0,0 1 1,1 0-1,-1 0 1,1-1-1,-1 1 0,1 0 1,-1 0-1,1-1 0,-1 1 1,1 0-1,-1 0 0,1 0 1,-1 0-1,1 0 0,-1 0 1,1 0-1,-1 0 0,1 0 1,-1 0-1,1 0 0,0 0 1,53-5-1824,-37 5 914,85-16-8514,-41 4-2226</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17.034"/>
    </inkml:context>
    <inkml:brush xml:id="br0">
      <inkml:brushProperty name="width" value="0.025" units="cm"/>
      <inkml:brushProperty name="height" value="0.025" units="cm"/>
    </inkml:brush>
  </inkml:definitions>
  <inkml:trace contextRef="#ctx0" brushRef="#br0">0 0 14061,'0'0'12684,"14"68"-11787,-12-38-609,0-1-224,3-2-31,6-6-98,-1-5-895,1-5-1154,1-8-865,-6-3-929,-6-5-3619</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9:31.425"/>
    </inkml:context>
    <inkml:brush xml:id="br0">
      <inkml:brushProperty name="width" value="0.025" units="cm"/>
      <inkml:brushProperty name="height" value="0.025" units="cm"/>
    </inkml:brush>
  </inkml:definitions>
  <inkml:trace contextRef="#ctx0" brushRef="#br0">42 0 8104,'0'0'11456,"-7"11"-10730,2-5-621,2-1 0,-1 2 1,0-1-1,1 0 0,0 1 1,1-1-1,-1 1 0,1 0 0,1 0 1,-1 0-1,1 0 0,0 0 1,1 0-1,0 0 0,0 1 0,0-1 1,3 10-1,-3-13-86,1 1-1,0 0 1,0 0 0,0-1 0,0 1-1,1-1 1,0 1 0,0-1 0,0 0-1,1 1 1,-1-1 0,1 0 0,0-1-1,0 1 1,0 0 0,1-1 0,-1 0-1,1 0 1,0 0 0,0 0 0,0 0-1,0-1 1,0 0 0,1 0 0,-1 0-1,0 0 1,1-1 0,0 1 0,-1-1-1,1 0 1,0-1 0,0 1 0,0-1-1,-1 0 1,1 0 0,0-1 0,0 1-1,0-1 1,-1 0 0,1-1 0,0 1-1,7-4 1,24-16 44,-32 18-96,0-1 0,0 1 0,0 1 0,0-1 0,1 1 0,-1-1-1,1 1 1,0 0 0,-1 1 0,1-1 0,0 1 0,0 0 0,8 0 0,-12 1 42,-1 1-1,1-1 1,0 1 0,0-1 0,-1 1 0,1-1 0,0 1 0,-1 0-1,1-1 1,-1 1 0,1 0 0,-1 0 0,1-1 0,-1 1 0,0 0-1,1 0 1,-1 0 0,0 0 0,0-1 0,1 1 0,-1 0 0,0 0-1,0 0 1,0 0 0,0 1 0,0 31 723,-1-22-408,1-3-62,-1 0-1,-1 0 0,0-1 1,0 1-1,0 0 1,-1-1-1,0 0 0,0 0 1,-1 1-1,-5 6 1,7-10-157,0 0 0,-1 0-1,0-1 1,0 1 0,0-1 0,0 1 0,0-1 0,-1 0 0,1 0 0,-1-1 0,0 1 0,0-1-1,0 0 1,0 0 0,0 0 0,0 0 0,-1-1 0,-8 2 0,12-3-169,0 0 1,-1 0 0,1 0-1,-1 0 1,1 0-1,0-1 1,-1 1 0,1-1-1,0 1 1,-1-1-1,1 1 1,0-1-1,0 0 1,-1 1 0,1-1-1,0 0 1,0 0-1,0 0 1,0 0 0,0 0-1,0 0 1,0-2-1,-1 0-287,0-1 0,0 1 0,0-1 0,0 0 0,1 0 0,0 0 0,-2-7 0,2 3-798,0-1 0,0 1 0,1-1 0,0 1 0,1-1 0,-1 1 1,4-12-1,13-9-2914,11 2 465</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17.379"/>
    </inkml:context>
    <inkml:brush xml:id="br0">
      <inkml:brushProperty name="width" value="0.025" units="cm"/>
      <inkml:brushProperty name="height" value="0.025" units="cm"/>
    </inkml:brush>
  </inkml:definitions>
  <inkml:trace contextRef="#ctx0" brushRef="#br0">1 12 18834,'0'0'5221,"60"-12"-5189,-23 12-1089,0 2-2306,8 1-2018,-1 0-1090</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17.740"/>
    </inkml:context>
    <inkml:brush xml:id="br0">
      <inkml:brushProperty name="width" value="0.025" units="cm"/>
      <inkml:brushProperty name="height" value="0.025" units="cm"/>
    </inkml:brush>
  </inkml:definitions>
  <inkml:trace contextRef="#ctx0" brushRef="#br0">167 1 11659,'0'0'5173,"-7"4"-2819,-21 8 57,-42 15 1,9-5-1283,61-22-1166,0 0 0,1 0 0,-1 0 0,0 0 0,1 0 0,-1 0 0,0 0-1,1 1 1,-1-1 0,0 0 0,0 0 0,1 0 0,-1 1 0,0-1 0,0 0 0,1 0-1,-1 1 1,0-1 0,0 0 0,1 0 0,-1 1 0,0-1 0,0 0 0,0 1-1,0-1 1,0 0 0,0 1 0,1-1 0,-1 0 0,0 1 0,0-1 0,0 0-1,0 1 1,0-1 0,0 0 0,0 1 0,0-1 0,-1 0 0,1 1 0,0-1 0,0 0-1,0 1 1,0-1 0,0 0 0,0 0 0,-1 1 0,1-1 0,0 0 0,0 1-1,0-1 1,-1 0 0,1 0 0,0 1 0,0-1 0,-1 0 0,1 0 0,0 0 0,-1 0-1,1 1 1,-1-1 0,38 10-1160,-30-9 1087,-4 0 18,24 4-282,-1 2 1,0 1-1,0 1 1,0 1-1,-2 1 1,37 22 0,-59-32 493,0 0 0,0 1 0,0-1 0,0 1 0,0 0 0,0-1 0,-1 1 0,1 0 0,0 0 0,-1 0 1,0 0-1,0 0 0,1 0 0,-1 0 0,0 1 0,-1-1 0,1 0 0,0 1 0,-1-1 0,1 1 1,-1 2-1,0-2 92,-1-1 1,1 1-1,-1-1 1,0 1-1,0-1 1,0 0-1,0 0 1,-1 1-1,1-1 1,-1 0-1,1 0 1,-1 0-1,0 0 1,1-1-1,-1 1 1,-4 3-1,-4 1 198,0 0 0,0 0 0,-1-1 0,0 0 0,0-1 0,0 0 0,-21 4 0,25-7-414,-1 0 1,0 0-1,1 0 0,-1-1 1,0 0-1,-14-2 0,20 2-186,0-1-1,0 1 1,1-1 0,-1 0-1,0 1 1,1-1 0,-1 0-1,1 0 1,-1 0-1,1 0 1,0-1 0,-1 1-1,1 0 1,0-1-1,0 1 1,0 0 0,0-1-1,0 1 1,0-1 0,0 0-1,0 1 1,1-1-1,-1 0 1,1 1 0,-1-1-1,1 0 1,0 0 0,-1 1-1,1-1 1,0 0-1,0 0 1,0 0 0,1 1-1,-1-4 1,6-20-3771,9-3-2157</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18.099"/>
    </inkml:context>
    <inkml:brush xml:id="br0">
      <inkml:brushProperty name="width" value="0.025" units="cm"/>
      <inkml:brushProperty name="height" value="0.025" units="cm"/>
    </inkml:brush>
  </inkml:definitions>
  <inkml:trace contextRef="#ctx0" brushRef="#br0">168 0 21012,'0'0'3075,"-21"70"-1538,12-32-416,4 3 128,1-2-256,4 3-640,4-4-193,10-4-64,6-2-64,-6-6-160,2-3-769,-4-4-704,-3-6-1026,-9-6-480,-11-7-8616</inkml:trace>
  <inkml:trace contextRef="#ctx0" brushRef="#br0" timeOffset="1">46 310 5477,'0'0'8776,"-46"-52"-5316,46 40-1282,0 1-801,18 2-608,10 0-513,15-1-224,8-1-32,6 2-993,3-5-2466,-2-3-6727</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18.681"/>
    </inkml:context>
    <inkml:brush xml:id="br0">
      <inkml:brushProperty name="width" value="0.025" units="cm"/>
      <inkml:brushProperty name="height" value="0.025" units="cm"/>
    </inkml:brush>
  </inkml:definitions>
  <inkml:trace contextRef="#ctx0" brushRef="#br0">224 308 6118,'2'-8'10292,"-1"2"-9437,7-39 4012,-8 43-4745,0 0 1,0 1-1,-1-1 1,1 0 0,0 1-1,-1-1 1,1 1 0,-1-1-1,1 1 1,-1-1 0,0 1-1,1-1 1,-1 1 0,0 0-1,0-1 1,0 1 0,0 0-1,0 0 1,0 0 0,-1 0-1,1 0 1,0 0 0,-1 0-1,1 0 1,0 0-1,-1 0 1,1 1 0,-1-1-1,-1 0 1,-5 0-95,0 0 1,0 1-1,1-1 0,-1 2 1,0-1-1,0 1 0,1 0 1,-1 1-1,0 0 0,1 0 0,-1 0 1,1 1-1,0 0 0,0 1 1,0 0-1,1 0 0,-1 0 1,1 1-1,0 0 0,0 0 1,0 0-1,1 1 0,0 0 1,0 0-1,0 0 0,1 0 0,0 1 1,0 0-1,1 0 0,0 0 1,0 0-1,-3 15 0,5-20-26,1-1 0,0 1 0,0 0-1,0-1 1,0 1 0,0 0 0,0-1-1,1 1 1,-1-1 0,0 1 0,1 0-1,-1-1 1,1 1 0,0-1 0,0 1-1,-1-1 1,1 0 0,0 1 0,0-1 0,0 0-1,0 1 1,1-1 0,-1 0 0,2 1-1,0 0 8,0-1 0,0 1-1,0-1 1,0 0 0,0 0-1,1 0 1,-1 0-1,0-1 1,1 1 0,-1-1-1,5 0 1,2 0 2,0-1 0,0 0 0,-1-1 0,1 0-1,0 0 1,-1-1 0,15-6 0,-4-4-159,-1-1 0,-1-1 1,0 0-1,-1-2 0,0 1 0,-2-2 0,0 0 0,-1-1 0,20-36 0,-39 65 195,0-1-1,0 1 0,1 1 1,0-1-1,1 1 0,1-1 0,-1 1 1,2 0-1,-1 0 0,1 0 0,1 11 1,0-20-18,1 0 1,-1 0-1,0-1 1,1 1 0,0 0-1,-1 0 1,1-1-1,0 1 1,0 0 0,0-1-1,0 1 1,0-1-1,0 1 1,0-1-1,0 0 1,1 1 0,-1-1-1,0 0 1,1 0-1,-1 0 1,1 0 0,1 1-1,1 0 5,0-1 0,1 0 0,-1 0 0,0 0 0,0 0 0,1 0 0,-1-1 0,0 0 0,7 0 0,-2-1 9,1 0-1,0-1 1,-1 0-1,1 0 1,-1-1 0,0 0-1,0-1 1,11-5 0,-8 0-38,1-1 0,-1 0 0,-1 0 0,1-1 0,-2-1 0,0 1 0,0-2 0,-1 0 0,-1 0 1,0 0-1,0-1 0,-2 0 0,0-1 0,0 1 0,-1-1 0,-1 0 0,-1-1 0,0 1 0,-1 0 1,0-1-1,-2-22 0,0 37-6,1 1 1,-1-1-1,0 1 0,0-1 1,0 1-1,0-1 1,0 1-1,0-1 0,0 1 1,0-1-1,0 1 1,0-1-1,0 0 0,0 1 1,-1-1-1,1 1 1,0-1-1,0 1 1,0-1-1,-1 1 0,1-1 1,0 1-1,-1 0 1,1-1-1,0 1 0,-1-1 1,1 1-1,-1 0 1,1-1-1,-1 1 0,1 0 1,0-1-1,-1 1 1,1 0-1,-1 0 0,1 0 1,-1-1-1,1 1 1,-1 0-1,0 0 0,1 0 1,-1 0-1,1 0 1,-1 0-1,1 0 1,-1 0-1,1 0 0,-1 0 1,1 0-1,-1 0 1,0 1-1,1-1 0,-1 0 1,1 0-1,0 1 1,-1-1-1,1 0 0,-1 0 1,0 1-1,-25 25 58,19-14 11,0 1 1,1 0-1,1 0 0,0 1 0,1-1 1,0 1-1,1 0 0,0 0 0,1 0 1,1 0-1,0 1 0,1-1 0,2 17 1,0-27-50,-1 1 0,1-1 0,0 1 0,0-1 1,0 0-1,1 1 0,-1-1 0,1 0 0,0-1 0,1 1 1,-1 0-1,0-1 0,1 0 0,0 0 0,0 0 0,0 0 1,0-1-1,0 1 0,1-1 0,-1 0 0,6 2 0,7 2-52,1 0 0,-1-1 0,1-1 0,24 3 0,-41-6-543,3-1 922,-4-11-12971</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19.090"/>
    </inkml:context>
    <inkml:brush xml:id="br0">
      <inkml:brushProperty name="width" value="0.025" units="cm"/>
      <inkml:brushProperty name="height" value="0.025" units="cm"/>
    </inkml:brush>
  </inkml:definitions>
  <inkml:trace contextRef="#ctx0" brushRef="#br0">184 109 19731,'0'-9'2898,"1"0"-2378,0 2 12,0-1-1,-1 1 1,0-1 0,0 1 0,-3-11-1,3 16-475,0 1 0,-1-1 0,1 0 0,-1 0 1,0 1-1,0-1 0,1 0 0,-1 1 0,0-1 0,0 1 0,-1-1 0,1 1 0,0-1 0,0 1 0,-1 0 0,1-1 0,-1 1 0,1 0 0,-1 0 1,1 0-1,-1 1 0,0-1 0,1 0 0,-1 0 0,0 1 0,0-1 0,0 1 0,1 0 0,-4-1 0,-1 1-63,0 1 0,-1 0 0,1 0 0,0 0 0,0 1 0,0 0 0,0 0 0,0 0 0,1 1-1,-1 0 1,1 0 0,-1 0 0,1 1 0,0 0 0,1 0 0,-6 5 0,6-5 3,0-1-1,1 0 1,-1 1 0,1 0 0,0 0 0,0 0-1,1 0 1,-1 0 0,1 0 0,0 1-1,0-1 1,0 1 0,1 0 0,0-1-1,-1 1 1,2 0 0,-1 0 0,1 0-1,-1 0 1,1 0 0,1 5 0,0-7 2,0-1 0,0 0 1,0 0-1,0 0 1,0-1-1,1 1 0,-1 0 1,1 0-1,-1-1 0,1 1 1,0-1-1,0 1 0,-1-1 1,1 0-1,0 0 1,0 0-1,0 0 0,0 0 1,1 0-1,-1 0 0,3 0 1,53 9-661,-49-9 415,64 3-1763,-52-4 1911,0 1 0,1 1 0,-1 1 1,26 7-1,-46-10 178,-1 0-1,1 0 1,-1 0-1,0 0 1,1 0 0,-1 0-1,1 0 1,-1 0-1,1 0 1,-1 0-1,0 1 1,1-1 0,-1 0-1,0 0 1,1 0-1,-1 1 1,1-1 0,-1 0-1,0 0 1,1 1-1,-1-1 1,0 0-1,0 1 1,1-1 0,-1 0-1,0 1 1,0-1-1,0 1 1,1-1-1,-1 0 1,0 1 0,0-1-1,0 1 1,0-1-1,0 1 1,0-1 0,0 0-1,0 1 1,0-1-1,0 1 1,-17 13 1117,-29 4-628,-82 13-292,73-25-5426,49-6-1555</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21.014"/>
    </inkml:context>
    <inkml:brush xml:id="br0">
      <inkml:brushProperty name="width" value="0.025" units="cm"/>
      <inkml:brushProperty name="height" value="0.025" units="cm"/>
    </inkml:brush>
  </inkml:definitions>
  <inkml:trace contextRef="#ctx0" brushRef="#br0">126 20 4869,'-11'4'11124,"9"4"-4492,-2 5 1097,6-57-7499,-1 48-235,1 0 0,-1 0 0,-1 0 0,1 0 0,0 0 0,-1 0 0,0 0 0,0 0 0,-1 8 0,1-6 17,0 45 271,-2-1 0,-12 77 0,7-84-160,7-43-86,23-19 134,-13 14-211,1-1-1,0 1 1,0 1-1,1 0 1,-1 1 0,1 0-1,-1 0 1,1 2-1,0-1 1,0 1-1,0 1 1,0 0 0,17 3-1,-28-3 36,1 0 1,-1 0-1,1 0 0,-1 0 1,1 0-1,-1 1 0,1-1 1,-1 1-1,1-1 0,-1 1 0,1-1 1,-1 1-1,0 0 0,0-1 1,1 1-1,-1 0 0,0 0 1,0 0-1,0 0 0,0 0 1,0 0-1,0 1 0,0-1 0,0 0 1,0 0-1,0 1 0,-1-1 1,1 0-1,-1 1 0,1-1 1,-1 1-1,1-1 0,-1 1 0,0-1 1,0 1-1,0-1 0,0 1 1,0-1-1,0 1 0,0-1 1,0 1-1,-1 1 0,0 2 15,0-1 1,-1 0-1,1 0 0,-1 0 0,0 0 1,0 0-1,-1 0 0,1-1 1,-1 1-1,1-1 0,-1 0 0,0 1 1,-1-1-1,-2 2 0,-7 3 68,0 0 0,-1-2 0,0 1 0,0-2 0,0 0 0,-1 0 0,0-2 0,0 0 0,0 0 0,0-1-1,0-1 1,0-1 0,0 0 0,-26-4 0,38 3-71,0 0 1,0 0-1,1-1 0,-1 1 0,0-1 1,0 1-1,1-1 0,-1 0 0,1 0 1,0 0-1,0-1 0,-1 1 0,1 0 1,1-1-1,-1 1 0,0-1 0,-1-3 1,2 4-63,0 1 1,1 0 0,-1 0 0,0-1 0,1 1 0,0-1-1,-1 1 1,1 0 0,0-1 0,-1 1 0,1-1 0,0 1 0,0-1-1,0 1 1,1-1 0,-1 1 0,0 0 0,0-1 0,1 1 0,-1-1-1,1 1 1,-1 0 0,1-1 0,0 1 0,-1 0 0,1 0 0,0-1-1,0 1 1,0 0 0,0 0 0,0 0 0,0 0 0,0 0 0,0 0-1,0 0 1,1 1 0,1-2 0,7-2-1081,1 1 0,0 0 0,0 1 0,0 0 0,0 1 0,1 0 0,19 1 0,-6 0-1663,16-2-4019</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21.344"/>
    </inkml:context>
    <inkml:brush xml:id="br0">
      <inkml:brushProperty name="width" value="0.025" units="cm"/>
      <inkml:brushProperty name="height" value="0.025" units="cm"/>
    </inkml:brush>
  </inkml:definitions>
  <inkml:trace contextRef="#ctx0" brushRef="#br0">0 1 19090,'0'19'2114,"0"4"-32,0 1 32,0 0-833,0 1-352,0-4-480,0-3-353,4-5-64,3-4-417,0-2-1312,2-6-1506,-4-1-2050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21.753"/>
    </inkml:context>
    <inkml:brush xml:id="br0">
      <inkml:brushProperty name="width" value="0.025" units="cm"/>
      <inkml:brushProperty name="height" value="0.025" units="cm"/>
    </inkml:brush>
  </inkml:definitions>
  <inkml:trace contextRef="#ctx0" brushRef="#br0">124 0 21076,'0'0'8515,"-4"11"-7773,-2 2-595,-23 69 310,27-76-443,1-1 0,-1 1 0,1-1 0,1 0 0,-1 1 0,1 0 0,0-1 0,0 1 0,0-1 0,1 1 0,0-1 0,0 1 0,4 9 0,-4-13-44,1 1 0,-1-1-1,1 0 1,0 0 0,-1 0-1,1 0 1,0-1-1,1 1 1,-1 0 0,0-1-1,0 1 1,1-1 0,-1 0-1,1 0 1,-1 0 0,1 0-1,3 1 1,53 5-1068,-51-7 996,0 0 0,0 1 0,0 0 0,0 1 0,-1-1 0,1 1 0,0 1 0,7 3 0,-13-6 173,0 1 0,-1 0-1,1 0 1,0 0 0,-1 0-1,1 0 1,-1 0 0,0 0 0,1 1-1,-1-1 1,0 1 0,0-1 0,1 1-1,-1-1 1,0 1 0,-1-1 0,1 1-1,0 0 1,0 0 0,-1-1 0,1 1-1,-1 0 1,1 3 0,-1-2 1,-1-1-1,0 0 1,1 0 0,-1 0 0,0 0 0,0 0-1,0 0 1,-1 0 0,1 0 0,0 0 0,-1-1-1,1 1 1,-1 0 0,0-1 0,1 1 0,-4 1-1,-5 4 104,-1-1 0,0 0 0,0 0 0,0-1 0,0-1 0,-14 4 0,12-5-166,0 0 0,0-1 1,0-1-1,0 0 0,-1-1 0,-17-2 1,28 2-13,0 0 0,0 0 1,0-1-1,0 1 0,1-1 1,-1 0-1,0 1 0,0-1 0,0-1 1,1 1-1,-1 0 0,1-1 1,-1 1-1,1-1 0,-1 0 1,1 1-1,0-1 0,0 0 0,0-1 1,0 1-1,0 0 0,1 0 1,-1-1-1,1 1 0,-1-1 1,1 0-1,0 1 0,0-1 0,0 0 1,0 0-1,0 0 0,1 0 1,-1-5-1,1 6-134,1 0 0,-1 0 0,1 0 0,0 0 0,-1 0 0,1 0-1,0 0 1,0 0 0,0 1 0,1-1 0,-1 0 0,0 1 0,1-1 0,-1 1 0,1-1 0,-1 1 0,1-1 0,0 1 0,-1 0 0,1 0 0,0 0 0,0 0-1,3-1 1,57-20-7516,-37 15 1903,4-5-3902</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22.143"/>
    </inkml:context>
    <inkml:brush xml:id="br0">
      <inkml:brushProperty name="width" value="0.025" units="cm"/>
      <inkml:brushProperty name="height" value="0.025" units="cm"/>
    </inkml:brush>
  </inkml:definitions>
  <inkml:trace contextRef="#ctx0" brushRef="#br0">164 0 12396,'0'0'6053,"35"65"-3362,-14-32-641,2 5-256,-2 1-97,-5 3-864,-3 3-513,-8 0-127,-5 2 63,-5 1 64,-16 0-128,-4 3-32,-12-4-96,-4 0-64,-9-3-1249,-6-10-2755,-6-7-2530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22.635"/>
    </inkml:context>
    <inkml:brush xml:id="br0">
      <inkml:brushProperty name="width" value="0.025" units="cm"/>
      <inkml:brushProperty name="height" value="0.025" units="cm"/>
    </inkml:brush>
  </inkml:definitions>
  <inkml:trace contextRef="#ctx0" brushRef="#br0">220 0 7143,'0'0'15534,"-10"5"-15112,-4 5-295,0 0 0,0 0 0,0 2-1,2-1 1,-1 2 0,2 0 0,0 0 0,0 1 0,1 0-1,1 1 1,0 0 0,1 0 0,1 1 0,0 0-1,-6 25 1,5-13-1,1 0 0,1 0-1,1 0 1,2 1 0,1 0-1,1 0 1,1 0 0,9 56 0,-6-70-150,1-1 0,0 0 0,1 0 0,0-1 0,1 1 0,1-1 0,0 0 0,1-1 0,0 0 0,1 0 1,0-1-1,1 0 0,0 0 0,1-1 0,0-1 0,1 0 0,0 0 0,17 8 0,-15-9-813,0-1 0,1-1-1,0-1 1,1 0 0,-1 0-1,18 1 1,39 1-8473</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9:32.024"/>
    </inkml:context>
    <inkml:brush xml:id="br0">
      <inkml:brushProperty name="width" value="0.025" units="cm"/>
      <inkml:brushProperty name="height" value="0.025" units="cm"/>
    </inkml:brush>
  </inkml:definitions>
  <inkml:trace contextRef="#ctx0" brushRef="#br0">79 491 10762,'0'0'12999,"-8"3"-12380,2-1-579,0 0-1,1 1 0,-1-1 1,1 1-1,0 1 0,-1-1 1,-6 6-1,11-7-46,-1 0 1,0-1-1,1 1 0,-1 0 1,1 0-1,-1 0 1,1 0-1,0 0 0,0 0 1,0 0-1,0 0 1,0 0-1,1 0 0,-1 1 1,0-1-1,1 0 1,0 1-1,0-1 0,-1 0 1,1 1-1,1-1 0,-1 0 1,0 1-1,0-1 1,1 0-1,0 0 0,-1 1 1,2 1-1,-1-3 7,0 1 1,-1-1-1,1 0 0,0 0 0,0 0 1,0 0-1,0 0 0,0 0 0,1 0 1,-1 0-1,0 0 0,0 0 0,1-1 1,-1 1-1,0 0 0,1-1 0,-1 1 1,1-1-1,-1 0 0,0 1 0,1-1 1,-1 0-1,1 0 0,-1 0 0,1 0 1,-1 0-1,1 0 0,-1-1 0,3 0 1,0 1 22,0-1 0,0 0 1,0 0-1,0-1 0,-1 1 0,1-1 1,0 0-1,-1 0 0,7-4 0,-3-1 11,0-1-1,-1 0 0,0 0 0,0 0 0,0-1 0,-1 0 1,0 0-1,5-15 0,-8 19-28,0-1 1,0 1-1,-1-1 0,1 0 1,-1 1-1,-1-1 0,1 0 1,-1 0-1,0 0 1,0 0-1,-1 1 0,0-1 1,0 0-1,0 0 0,-1 1 1,-2-9-1,3 13-18,0-1 0,0 1 0,0 0 0,0-1 0,0 1 0,0 0 0,0 0 0,-1 0 0,1 0 0,0 0 0,0 0 0,-1 0 0,1 0 0,-1 0 0,1 1 0,-1-1 0,1 1 0,-3-1 0,3 0 10,1 1-1,-1 0 1,0 0 0,1 0-1,-1 0 1,0 0 0,1 1-1,-1-1 1,0 0-1,1 0 1,-1 0 0,0 0-1,1 1 1,-1-1 0,0 0-1,1 1 1,-1-1 0,1 0-1,-1 1 1,1-1-1,-1 1 1,1-1 0,-1 1-1,1-1 1,0 1 0,-1-1-1,1 1 1,-1 0 0,1-1-1,0 1 1,0-1-1,-1 1 1,1 0 0,0-1-1,0 1 1,0 0 0,0-1-1,0 1 1,0 0 0,0-1-1,0 1 1,0 0-1,0 1 1,0-2 8,1 1 0,-1-1 0,0 1 1,0 0-1,1-1 0,-1 1 0,1-1 0,-1 1 0,0-1 0,1 1 1,-1-1-1,1 1 0,-1-1 0,1 1 0,-1-1 0,1 1 0,0-1 1,-1 0-1,1 1 0,-1-1 0,1 0 0,0 0 0,-1 0 0,1 1 1,0-1-1,-1 0 0,1 0 0,0 0 0,0 0 0,-1 0 0,1 0 1,0 0-1,-1 0 0,1-1 0,0 1 0,-1 0 0,1 0 0,0-1 0,30-10 409,-22 4-249,0-1 0,0-1 0,-1 0 0,-1 0-1,1 0 1,-1-1 0,-1 0 0,0 0 0,-1-1 0,9-21 0,-8 14-86,0 0 1,-2-1-1,0 0 1,-1 1-1,-1-1 1,0-21-1,-6-21-39,3 58-76,1 0 0,-1 0-1,0 1 1,1-1 0,-1 0 0,-1 1 0,1-1 0,0 0 0,-1 1 0,1 0 0,-1-1 0,0 1 0,1 0 0,-1 0 0,0 0-1,0 0 1,-1 0 0,-3-2 0,5 3 24,1 1 0,-1 0-1,0-1 1,1 1 0,-1 0-1,0 0 1,1 0 0,-1 0 0,0 0-1,1 0 1,-1 0 0,0 0-1,0 0 1,1 0 0,-1 0-1,0 0 1,1 0 0,-1 1-1,0-1 1,1 0 0,-1 1 0,1-1-1,-1 0 1,0 1 0,1-1-1,-1 0 1,1 1 0,-1-1-1,1 1 1,-1-1 0,1 1-1,0-1 1,-1 1 0,1 0 0,-1-1-1,1 1 1,0 0 0,-1 0-1,-7 26-138,8-26 152,-3 12 1,2 0-1,0 0 1,0 0-1,1 0 0,1 0 1,0 0-1,0 0 1,2 0-1,0 0 0,0 0 1,1-1-1,0 1 1,10 16-1,-9-19 8,0-2 0,0 1 0,1 0 0,1-1 0,-1 0 0,1-1 0,0 0 0,1 0 0,0 0 0,0-1 0,0 0 0,1 0 0,0-1 0,0-1 0,0 1 0,1-1 0,18 5 0,-28-9-15,1 0 0,0 1-1,-1-1 1,1 0 0,0 1 0,0-1 0,-1 0 0,1 0 0,0 0 0,0 0 0,0 0-1,-1 0 1,1 0 0,0 0 0,0 0 0,-1 0 0,1 0 0,0-1 0,0 1-1,-1 0 1,1-1 0,0 1 0,0-1 0,-8-11-340,-24-15-489,31 27 828,-25-17-214,-1 1 0,-37-17-1,36 20 225,0-2-1,-29-20 1,56 35-2,-1 0 1,1-1-1,-1 1 1,1 0 0,0 0-1,-1-1 1,1 1-1,-1 0 1,1-1-1,0 1 1,-1 0 0,1-1-1,0 1 1,-1-1-1,1 1 1,0-1 0,0 1-1,0-1 1,-1 1-1,1-1 1,0 1 0,0 0-1,0-1 1,0 0-1,0 1 1,0-1-1,0 1 1,0-1 0,0 1-1,0-1 1,0 1-1,0-1 1,0 0 0,18-10 14,42-2-114,-42 9-2,63-15-2241,-1-5-4212,-23 5-1247</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26.090"/>
    </inkml:context>
    <inkml:brush xml:id="br0">
      <inkml:brushProperty name="width" value="0.025" units="cm"/>
      <inkml:brushProperty name="height" value="0.025" units="cm"/>
    </inkml:brush>
  </inkml:definitions>
  <inkml:trace contextRef="#ctx0" brushRef="#br0">1 85 18770,'0'0'3427,"69"3"-3427,-9-4 64,18-7 256,14-3 65,4 1-289,1-3-64,-5 2-352,-12-2-321,-15 5-416,-19 2-160,-21 3-769,-22-1-2306</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26.450"/>
    </inkml:context>
    <inkml:brush xml:id="br0">
      <inkml:brushProperty name="width" value="0.025" units="cm"/>
      <inkml:brushProperty name="height" value="0.025" units="cm"/>
    </inkml:brush>
  </inkml:definitions>
  <inkml:trace contextRef="#ctx0" brushRef="#br0">1 76 15503,'0'0'1409,"83"14"-352,-34-14-192,8-7-673,5-2-128,2 1-288,1-2-353,-5-3-992,-8-7-2947,-8-2-2307</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26.794"/>
    </inkml:context>
    <inkml:brush xml:id="br0">
      <inkml:brushProperty name="width" value="0.025" units="cm"/>
      <inkml:brushProperty name="height" value="0.025" units="cm"/>
    </inkml:brush>
  </inkml:definitions>
  <inkml:trace contextRef="#ctx0" brushRef="#br0">0 9 16528,'0'0'651,"7"-1"-123,36-4 359,0 3-1,1 1 0,-1 2 0,80 13 0,-118-13-891,0 0-1,0 0 1,0 1-1,0 0 1,0 0-1,0 0 1,0 0-1,-1 1 1,9 6-1,-12-8 37,1 1 0,-1-1 0,1 1-1,-1-1 1,0 1 0,0 0 0,0 0 0,0-1-1,0 1 1,0 0 0,0 0 0,-1 0 0,1 0-1,-1 0 1,1 0 0,-1 0 0,0 0 0,0 0-1,0 1 1,0-1 0,0 0 0,0 0 0,0 0-1,-1 0 1,1 0 0,-1 0 0,0 0 0,-1 2-1,-3 7 248,-1 0-1,0 0 0,-1-1 1,0 0-1,0 0 0,-14 13 0,-63 54-124,39-36-181,27-25-283,-53 56-1273,65-65 392,0 0 1,1 0-1,0 1 1,-7 14 0,10-11-5589</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27.127"/>
    </inkml:context>
    <inkml:brush xml:id="br0">
      <inkml:brushProperty name="width" value="0.025" units="cm"/>
      <inkml:brushProperty name="height" value="0.025" units="cm"/>
    </inkml:brush>
  </inkml:definitions>
  <inkml:trace contextRef="#ctx0" brushRef="#br0">167 180 15887,'0'0'1084,"-8"2"-860,-2 2-35,1-1-1,-1 1 1,1 1 0,0 0-1,1 0 1,-1 1 0,1 0 0,0 0-1,0 1 1,1 0 0,0 1-1,0-1 1,1 1 0,0 0-1,0 1 1,1 0 0,0 0 0,1 0-1,0 0 1,0 1 0,1-1-1,-3 12 1,6-20-147,0 0 0,0 0 0,0 0 0,0 1 1,-1-1-1,2 0 0,-1 0 0,0 0 0,0 1 0,0-1 0,0 0 0,1 0 0,-1 0 1,1 0-1,-1 0 0,1 1 0,-1-1 0,1 0 0,-1 0 0,1 0 0,0 0 0,0-1 0,0 1 1,-1 0-1,1 0 0,0 0 0,0-1 0,0 1 0,0 0 0,0-1 0,0 1 0,1-1 1,-1 1-1,0-1 0,0 1 0,0-1 0,0 0 0,1 0 0,-1 0 0,0 0 0,0 1 1,0-1-1,1-1 0,-1 1 0,0 0 0,0 0 0,0 0 0,2-1 0,6-1 113,-1 0-1,1 0 0,-1-1 1,1 0-1,10-6 1,11-7-203,-1-2 1,-1-2 0,0 0 0,-2-2 0,-1-1 0,0-1 0,-2-1 0,-1-1 0,-1-1 0,20-32 0,-38 53 73,0 0 1,0 0 0,0 0-1,-1 0 1,0 0 0,0 0 0,-1-1-1,0 1 1,0-1 0,0-10-1,-1 17 1,0 0 0,0-1 0,0 1 0,0 0 0,0-1 0,0 1 0,0 0 0,0-1 0,0 1 0,0 0 0,0-1 0,0 1 0,-1 0 0,1 0 0,0-1 0,0 1-1,0 0 1,0-1 0,-1 1 0,1 0 0,0 0 0,0 0 0,-1-1 0,1 1 0,0 0 0,0 0 0,-1 0 0,1-1 0,0 1 0,0 0 0,-1 0 0,1 0 0,0 0 0,-1 0 0,1 0 0,0 0-1,-1 0 1,1 0 0,0 0 0,-1 0 0,1 0 0,0 0 0,-1 0 0,1 0 0,0 0 0,-1 0 0,1 0 0,0 0 0,0 0 0,-1 0 0,1 1 0,-1-1 0,-16 10 509,10-2-445,0-1 0,0 1-1,1 0 1,0 1 0,1 0 0,0 0 0,0 0 0,0 0-1,2 1 1,-1-1 0,1 1 0,0 0 0,1 0 0,0 0 0,0 20-1,1-24-89,1-1-1,0 1 0,0 0 0,0-1 0,1 1 0,0 0 0,0-1 0,1 1 1,-1-1-1,1 0 0,0 1 0,0-1 0,1 0 0,0 0 0,0 0 0,0-1 1,0 1-1,1-1 0,0 0 0,0 0 0,0 0 0,0 0 0,0 0 0,1-1 1,0 0-1,0 0 0,0 0 0,0-1 0,0 0 0,6 2 0,0-1-836,0-1 0,0 0 1,0 0-1,0-1 0,21-2 0,-26 1-395,1-1-1,-1 0 1,1 0 0,-1-1 0,0 0-1,11-5 1,14-11-6163</inkml:trace>
  <inkml:trace contextRef="#ctx0" brushRef="#br0" timeOffset="1">670 225 12332,'0'0'12395,"-15"56"-10505,14-43-897,-3-1-737,4-2-192,0-4-672,11-5-2307,5-1-2082,1-12-5957</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27.490"/>
    </inkml:context>
    <inkml:brush xml:id="br0">
      <inkml:brushProperty name="width" value="0.025" units="cm"/>
      <inkml:brushProperty name="height" value="0.025" units="cm"/>
    </inkml:brush>
  </inkml:definitions>
  <inkml:trace contextRef="#ctx0" brushRef="#br0">47 1 865,'0'0'21092,"-6"11"-19437,0 2-1211,0-1 1,1 1-1,0 0 0,1 0 1,1 0-1,0 1 1,-2 25-1,4-18-79,-1-5-169,1-1-1,1 1 1,1 0-1,0-1 1,1 1-1,3 15 1,-4-28-177,1 0 1,-1 0-1,0 0 0,1 0 1,0 0-1,-1 0 1,1 0-1,0-1 0,0 1 1,1-1-1,-1 1 1,1-1-1,-1 0 1,1 0-1,-1 0 0,1 0 1,0 0-1,0-1 1,0 0-1,0 1 0,0-1 1,1 0-1,-1 0 1,0-1-1,0 1 0,1-1 1,-1 1-1,0-1 1,1 0-1,-1 0 0,0-1 1,1 1-1,-1-1 1,4 0-1,1-1-48,1-1-1,0 0 1,-1 0 0,0-1-1,1 0 1,-2 0 0,1-1-1,0 0 1,-1 0-1,13-12 1,-11 9-18,0 1 1,0 0-1,1 1 0,0 0 0,17-8 1,-26 14 61,0 0 0,0-1 0,0 1 0,-1 0 0,1 1 0,0-1 0,0 0-1,0 0 1,0 0 0,-1 0 0,1 1 0,0-1 0,0 0 0,-1 1 0,1-1 0,0 1 0,0-1 0,-1 1 0,1-1 0,-1 1 0,1-1 0,0 1 0,-1-1 0,1 1 0,-1 0 0,1-1 0,-1 1 0,1 0 0,-1 0 0,0-1 0,1 1 0,-1 0 0,0 0 0,0 0 0,0-1-1,0 1 1,1 0 0,-1 0 0,0 0 0,-1 1 0,6 46 650,-5-37-513,0 9-182,3 27 270,-3-46-478,0 1 0,1-1 1,-1 1-1,0-1 0,1 0 0,-1 1 0,1-1 0,0 0 1,-1 1-1,1-1 0,0 0 0,0 0 0,0 0 0,1 2 1,4-2-6212</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28.400"/>
    </inkml:context>
    <inkml:brush xml:id="br0">
      <inkml:brushProperty name="width" value="0.025" units="cm"/>
      <inkml:brushProperty name="height" value="0.025" units="cm"/>
    </inkml:brush>
  </inkml:definitions>
  <inkml:trace contextRef="#ctx0" brushRef="#br0">0 0 6342,'0'0'10164,"3"12"-7612,5 45-299,16 75 2316,-24-129-4510,1 0 0,0 0 0,0 0 0,0 0-1,1 0 1,-1 0 0,1-1 0,-1 1-1,1 0 1,0-1 0,0 0 0,0 1-1,0-1 1,0 0 0,1 0 0,-1 0-1,1 0 1,-1-1 0,1 1 0,0-1-1,2 2 1,0-2-8,0 0-1,0 0 1,0 0 0,0-1-1,0 0 1,0 0 0,0 0 0,-1-1-1,1 1 1,0-1 0,9-3-1,4-2-17,-1-1 0,0-1 0,0-1 0,-1 0 0,27-20-1,-7 0-153,-1-1 0,37-41 0,-72 71 122,0 0 1,0 0-1,0 0 0,0-1 0,0 1 0,0 0 0,0 0 0,0 0 0,1 0 0,-1-1 0,0 1 0,0 0 0,0 0 0,0 0 0,1 0 0,-1 0 0,0 0 0,0 0 0,0 0 0,1-1 0,-1 1 0,0 0 0,0 0 0,0 0 0,1 0 0,-1 0 0,0 0 0,0 0 0,0 0 0,1 0 0,-1 0 0,0 0 0,0 0 0,0 0 0,1 1 0,-1-1 0,0 0 0,0 0 0,0 0 0,0 0 0,1 0 0,-1 0 0,0 0 0,0 0 1,0 1-1,0-1 0,1 0 0,-1 0 0,0 0 0,0 0 0,0 1 0,0-1 0,0 0 0,0 0 0,0 0 0,0 1 0,4 20 127,-4 42 135,0-46-227,0-10-125,2 26-1890,-2-32 1846,1 0-1,-1 0 1,0 0 0,1 0 0,-1 0 0,1 0-1,-1 0 1,1 0 0,0 0 0,-1 0 0,1-1 0,0 1-1,0 0 1,-1 0 0,1-1 0,0 1 0,0-1 0,0 1-1,0 0 1,0-1 0,0 0 0,0 1 0,0-1-1,0 0 1,0 1 0,0-1 0,2 0 0,11 1-5483</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29.029"/>
    </inkml:context>
    <inkml:brush xml:id="br0">
      <inkml:brushProperty name="width" value="0.025" units="cm"/>
      <inkml:brushProperty name="height" value="0.025" units="cm"/>
    </inkml:brush>
  </inkml:definitions>
  <inkml:trace contextRef="#ctx0" brushRef="#br0">20 1 17392,'0'0'412,"-2"11"495,-16 210 6086,18-220-6962,0 1-1,0 0 0,0-1 0,1 1 1,-1-1-1,0 1 0,1-1 0,-1 1 1,1-1-1,0 1 0,-1-1 1,1 0-1,0 1 0,0-1 0,0 0 1,0 1-1,0-1 0,0 0 0,0 0 1,0 0-1,0 0 0,1 0 1,1 1-1,1 0 17,0 0 1,0-1-1,0 0 1,0 1-1,1-1 1,-1-1-1,0 1 1,8 0-1,5-2-152,0 1-1,0-2 0,28-6 1,-31 4-277,1 0 160,1 1 0,-1 0 0,1 1 0,0 1 0,21 0 0,-37 1 242,1 0 0,-1 0 0,1 0 0,0 0 0,-1 0 0,1 0 0,-1 0 0,1 0 0,-1 1 0,1-1 0,-1 0 0,1 0 0,-1 1 0,1-1 0,-1 0 0,0 0 0,1 1 0,-1-1 0,1 0 0,-1 1 0,0-1 0,1 1 0,-1-1 0,0 1 0,1-1 0,-1 1 1,0-1-1,0 0 0,1 1 0,-1 0 0,0-1 0,0 1 0,0-1 0,0 1 0,-6 22 883,-24 15 328,20-31-1079,1-1 0,-1 0 0,0-1 0,0 0 0,0-1 1,-1 0-1,0 0 0,1-1 0,-1-1 0,-1 0 0,1 0 0,0-1 1,0 0-1,-1-1 0,-16-2 0,27 2-230,0 0 1,1 0-1,-1 0 1,0 0-1,1-1 1,-1 1-1,0 0 1,1 0-1,-1-1 1,0 1-1,1 0 0,-1-1 1,1 1-1,-1-1 1,1 1-1,-1 0 1,1-1-1,-1 1 1,1-1-1,0 0 0,-1 1 1,1-1-1,-1 1 1,1-1-1,0 1 1,0-1-1,-1 0 1,1 1-1,0-2 1,0 1-288,0-1 1,0 1 0,0 0 0,0 0-1,1-1 1,-1 1 0,0 0 0,1 0 0,-1 0-1,1-1 1,0 1 0,-1 0 0,1 0 0,0 0-1,-1 0 1,1 0 0,0 0 0,0 0-1,0 0 1,0 1 0,0-1 0,2-1 0,16-8-5695,3 0-2622</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29.378"/>
    </inkml:context>
    <inkml:brush xml:id="br0">
      <inkml:brushProperty name="width" value="0.025" units="cm"/>
      <inkml:brushProperty name="height" value="0.025" units="cm"/>
    </inkml:brush>
  </inkml:definitions>
  <inkml:trace contextRef="#ctx0" brushRef="#br0">9 1 18930,'0'0'5701,"-3"53"-3619,-2-32-512,5 2-834,0-1-575,0-1-97,8-2-96,5 0-961,-1-9-1281,4-5-2531,-3-5-6021</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29.734"/>
    </inkml:context>
    <inkml:brush xml:id="br0">
      <inkml:brushProperty name="width" value="0.025" units="cm"/>
      <inkml:brushProperty name="height" value="0.025" units="cm"/>
    </inkml:brush>
  </inkml:definitions>
  <inkml:trace contextRef="#ctx0" brushRef="#br0">11 1 9545,'0'0'15076,"0"9"-13811,-4 36 83,1-27-918,1-1-1,1 1 1,0 0 0,4 25-1,-2-41-410,0-1-1,0 0 0,0 0 0,0 1 0,0-1 1,0 0-1,0 0 0,1 0 0,-1 0 1,0 0-1,1-1 0,-1 1 0,0 0 0,1-1 1,-1 1-1,1-1 0,-1 1 0,1-1 0,0 0 1,-1 0-1,1 1 0,-1-1 0,1 0 0,-1 0 1,1-1-1,0 1 0,1-1 0,47-6 156,-39 2-365,1-1 1,-1 0 0,0-1-1,-1 0 1,0 0 0,0-1-1,0 0 1,14-17-1,11-8 84,-35 34 127,1 0 0,0 0 0,-1-1 0,1 1 0,-1 0 0,1 0 0,-1 0-1,1 0 1,-1 0 0,0 1 0,1-1 0,-1 0 0,0 0 0,0 0 0,0 0 0,0 0-1,0 0 1,0 0 0,0 0 0,0 0 0,-1 3 0,0 34 429,-8 36-1757,9-74 1139,0 0-1,0 0 1,0 1 0,0-1 0,0 0 0,0 0 0,0 0 0,0 1 0,0-1 0,0 0 0,0 0 0,0 0 0,0 0 0,0 1-1,0-1 1,0 0 0,0 0 0,0 0 0,0 1 0,0-1 0,1 0 0,-1 0 0,0 0 0,0 0 0,0 0 0,0 1-1,0-1 1,0 0 0,1 0 0,-1 0 0,0 0 0,0 0 0,0 0 0,0 0 0,1 0 0,-1 1 0,0-1 0,0 0-1,0 0 1,1 0 0,-1 0 0,0 0 0,0 0 0,0 0 0,1 0 0,-1 0 0,0 0 0,0 0 0,0 0 0,0 0-1,1-1 1,7 1-9477</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30.210"/>
    </inkml:context>
    <inkml:brush xml:id="br0">
      <inkml:brushProperty name="width" value="0.025" units="cm"/>
      <inkml:brushProperty name="height" value="0.025" units="cm"/>
    </inkml:brush>
  </inkml:definitions>
  <inkml:trace contextRef="#ctx0" brushRef="#br0">71 0 18289,'0'0'5237,"-2"12"-3726,-21 227 3016,23-237-4520,0 0 0,0 1 1,0-1-1,0 0 0,1 1 0,-1-1 0,1 0 1,-1 0-1,1 1 0,0-1 0,0 0 0,0 0 1,0 0-1,0 0 0,1 0 0,-1 0 0,0 0 1,1-1-1,0 1 0,-1 0 0,1-1 1,0 0-1,0 1 0,0-1 0,0 0 0,0 0 1,0 0-1,0 0 0,0 0 0,3 1 0,6 0-274,0 0-1,0-1 0,0 0 0,1 0 0,12-2 1,15 1-1067,-38 1 1354,0-1-1,0 0 1,0 1 0,0-1 0,0 1 0,0-1 0,0 1 0,0-1-1,0 1 1,-1 0 0,1-1 0,0 1 0,0 0 0,-1 0 0,1 0-1,0 0 1,-1 0 0,1-1 0,-1 1 0,1 0 0,-1 0-1,1 1 1,-1-1 0,0 0 0,1 0 0,-1 0 0,0 0 0,0 0-1,0 0 1,0 0 0,0 0 0,0 0 0,0 0 0,0 1 0,0-1-1,-1 1 1,1 1 71,-1-1-1,1 0 1,-1 1 0,1-1-1,-1 0 1,0 0-1,1 0 1,-1 1-1,0-1 1,-1 0 0,1 0-1,0 0 1,-1-1-1,1 1 1,-1 0-1,1 0 1,-4 2 0,-11 1-21,0 1 1,0-2 0,-1 0-1,1-2 1,-1 1 0,0-2-1,1 0 1,-25-2 0,27 1-264,-2-5-1892,18-5-1939,22-12-3608,-2 8 1135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1:45:26.751"/>
    </inkml:context>
    <inkml:brush xml:id="br0">
      <inkml:brushProperty name="width" value="0.025" units="cm"/>
      <inkml:brushProperty name="height" value="0.025" units="cm"/>
    </inkml:brush>
  </inkml:definitions>
  <inkml:trace contextRef="#ctx0" brushRef="#br0">11512 1193 5990,'0'-15'251,"-1"-19"-38,0 0 0,-2 1 1,-2-1-1,-1 1 0,-14-46 1,16 67-155,-1-1 0,0 1 0,0 0 0,-1 0 0,-1 1 0,0 0 0,0 0 0,-1 0 0,-1 1 0,1 0 0,-2 1 0,1 0 1,-1 0-1,-1 1 0,0 0 0,0 1 0,0 1 0,-14-7 0,-14 1-38,-1 2 1,0 2-1,0 1 0,-1 2 1,-52 1-1,-21-4-149,-405-84-254,96 12 347,-694-11 61,562 57-14,-1296-30 740,1524 59-703,-684-32-6,49 1 33,-1 53-35,817-8-40,-1079 87 30,1036-72-15,1 8 0,-229 70 0,314-69-8,0 5 0,3 3 0,1 6 0,3 3 0,-127 89 0,193-118-12,2 2 1,0 1-1,1 2 0,2 0 1,1 1-1,-34 50 0,50-64 3,0 0-1,1 0 0,0 0 0,1 1 1,0 0-1,2 0 0,-1 0 0,2 1 1,0 0-1,0 0 0,2-1 0,-1 1 1,2 0-1,0 1 0,1-1 0,1-1 1,0 1-1,8 28 0,-3-27 2,0 0 1,2 0-1,-1-1 0,2-1 0,0 1 0,1-1 0,0-1 1,1 0-1,1-1 0,0 0 0,0-1 0,18 12 1,9 3-5,1-2 1,1-1 0,56 21-1,44 9 39,286 66 0,161-12 2,1035 80 48,-1027-130-68,1846 151-7,7-125 1,-1333-106 140,-5-86 24,-551 9-41,-412 64-44,246-91 1,-345 107-28,0-2 1,-1-2 0,-2-3-1,0-1 1,-2-3 0,80-70-1,-108 83 11,0 0-1,-1-1 0,-1-1 0,0-1 1,-2 0-1,-1-1 0,14-32 0,-19 35 2,-1 0-1,0-1 1,-2 1 0,0-1-1,-2 0 1,0 0 0,-1 0-1,-1-1 1,0 1-1,-5-24 1,-1 19-10,0-1-1,-2 1 1,0 1-1,-2 0 1,-1 0-1,-1 1 1,-1 0-1,-1 1 1,0 0-1,-23-24 1,-6-2 38,-2 2-1,-1 1 1,-57-40 0,1 11-68,-4 4-1,-3 5 1,-145-64-1,-371-110-38,335 151-632,-4 13 1,-3 12 0,-2 14-1,-477-18 1,491 62-934,0 4-828</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9:32.573"/>
    </inkml:context>
    <inkml:brush xml:id="br0">
      <inkml:brushProperty name="width" value="0.025" units="cm"/>
      <inkml:brushProperty name="height" value="0.025" units="cm"/>
    </inkml:brush>
  </inkml:definitions>
  <inkml:trace contextRef="#ctx0" brushRef="#br0">1 3231 16111,'0'0'5146,"2"-10"-4991,1 0-151,1 1 0,0-1 1,0 1-1,1 0 0,1 0 0,-1 1 0,1-1 0,1 1 0,-1 1 0,13-11 0,96-80 26,-70 62-25,707-517-1872,-380 292 1530,925-755 4653,-330 244-1495,-542 464-6932,-380 269-1686,-19 7-4570</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30.603"/>
    </inkml:context>
    <inkml:brush xml:id="br0">
      <inkml:brushProperty name="width" value="0.025" units="cm"/>
      <inkml:brushProperty name="height" value="0.025" units="cm"/>
    </inkml:brush>
  </inkml:definitions>
  <inkml:trace contextRef="#ctx0" brushRef="#br0">493 1 5926,'0'0'16778,"6"12"-15497,1 0-958,-2 0-1,0 1 1,0-1-1,-1 1 1,-1 0-1,0 1 0,0-1 1,-2 0-1,1 15 1,-2-11-120,0 0 1,-1 0-1,-1 0 1,-1 0 0,-1-1-1,-7 23 1,7-28-170,-2 0 1,1 0 0,-2 0 0,1-1-1,-1 0 1,-1 0 0,0-1 0,0 1-1,-16 11 1,4-4-326,-2-1 0,0-1 0,-1-1-1,0 0 1,-1-2 0,0-1 0,-26 8 0,19-10-3572,0-1 0,-63 9 1,26-12-7872</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30.948"/>
    </inkml:context>
    <inkml:brush xml:id="br0">
      <inkml:brushProperty name="width" value="0.025" units="cm"/>
      <inkml:brushProperty name="height" value="0.025" units="cm"/>
    </inkml:brush>
  </inkml:definitions>
  <inkml:trace contextRef="#ctx0" brushRef="#br0">284 1 14157,'0'0'4036,"-62"22"-3523,27 4 31,-8 7-63,3 9-97,4 8-96,3 2 161,8 9 351,16 5 65,9 4-576,3 0-193,28-2-32,2-6-224,4-8-1634,8-14-1505,2-16-3043</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33.133"/>
    </inkml:context>
    <inkml:brush xml:id="br0">
      <inkml:brushProperty name="width" value="0.025" units="cm"/>
      <inkml:brushProperty name="height" value="0.025" units="cm"/>
    </inkml:brush>
  </inkml:definitions>
  <inkml:trace contextRef="#ctx0" brushRef="#br0">15 1 19218,'0'16'1666,"0"2"-1410,-4 7 256,-1 5 545,0 1-480,5 0-417,0-4-96,0-3-320,0-6-1057,10-9-449,5-6-960,-8-3-2339,0-12-3267</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33.478"/>
    </inkml:context>
    <inkml:brush xml:id="br0">
      <inkml:brushProperty name="width" value="0.025" units="cm"/>
      <inkml:brushProperty name="height" value="0.025" units="cm"/>
    </inkml:brush>
  </inkml:definitions>
  <inkml:trace contextRef="#ctx0" brushRef="#br0">0 1 15695,'0'0'4676,"0"57"-7174,30-47-961,-1-2-1442</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33.839"/>
    </inkml:context>
    <inkml:brush xml:id="br0">
      <inkml:brushProperty name="width" value="0.025" units="cm"/>
      <inkml:brushProperty name="height" value="0.025" units="cm"/>
    </inkml:brush>
  </inkml:definitions>
  <inkml:trace contextRef="#ctx0" brushRef="#br0">147 0 7303,'0'0'12417,"-4"9"-10559,-39 67 1558,42-75-3431,0 0 0,1 1 0,-1-1 0,0 0 0,1 0-1,-1 1 1,1-1 0,-1 0 0,1 1 0,0-1 0,-1 1 0,1-1-1,0 0 1,0 1 0,0-1 0,0 1 0,0-1 0,0 0 0,1 1-1,-1-1 1,0 1 0,1-1 0,-1 0 0,1 1 0,0 0 0,1 1-274,1-1 0,-1 0 1,1 0-1,-1 0 0,1 0 1,0 0-1,0 0 0,4 1 1,-4-2 204,0 0 0,0 1 0,0-1 0,0 1 1,-1 0-1,1-1 0,-1 1 0,1 0 0,-1 0 1,0 1-1,0-1 0,1 0 0,-2 1 0,1-1 0,0 1 1,-1 0-1,2 3 0,-2-3 108,0-1-1,-1 1 1,1 0 0,-1 0-1,0 0 1,0 0-1,0-1 1,-1 1 0,1 0-1,-1 0 1,1 0-1,-1-1 1,0 1 0,0 0-1,0-1 1,0 1 0,-1-1-1,1 1 1,-1-1-1,1 1 1,-1-1 0,0 0-1,0 0 1,0 0-1,0 0 1,0 0 0,-1-1-1,1 1 1,0-1-1,-1 1 1,1-1 0,-1 0-1,-3 1 1,-4 3 325,0-2 1,0 1-1,0-1 1,0-1-1,-1 0 0,1 0 1,-18 0-1,27-2-362,0 0-1,0 0 1,0 0 0,0-1-1,0 1 1,0 0 0,0 0-1,0 0 1,0-1 0,0 1-1,1 0 1,-1-1 0,0 1-1,0-1 1,0 1 0,0-1-1,0 0 1,1 1 0,-1-1-1,0 0 1,1 1-1,-1-1 1,0 0 0,1 0-1,-1 0 1,1 0 0,-1 1-1,1-1 1,-1 0 0,1 0-1,0 0 1,0 0 0,-1 0-1,1 0 1,0 0 0,0 0-1,0 0 1,0 0 0,0 0-1,0 0 1,0 0 0,0 0-1,1 0 1,-1 0-1,1-2 1,0-2-517,1 0 1,-1-1-1,1 1 0,0 0 0,1 0 0,-1 0 0,5-6 1,21-24-4180,1-5-1878</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34.219"/>
    </inkml:context>
    <inkml:brush xml:id="br0">
      <inkml:brushProperty name="width" value="0.025" units="cm"/>
      <inkml:brushProperty name="height" value="0.025" units="cm"/>
    </inkml:brush>
  </inkml:definitions>
  <inkml:trace contextRef="#ctx0" brushRef="#br0">190 1 10090,'0'0'9144,"-7"13"-8087,-3 7-583,0 0-1,1 1 0,2 1 1,0-1-1,-7 39 0,11-30-467,0 0-1,2 0 0,2 1 1,0-1-1,2 0 0,1 0 1,2 0-1,1-1 0,1 0 1,18 44-1,-25-72-208,-23-36-1777,-31-45 769,-43-74 4173,95 154-2903,1-1-1,-1 1 1,1-1 0,0 0 0,-1 1 0,1-1 0,0 0 0,-1 1 0,1-1 0,0 0 0,0 1 0,0-1 0,0 0 0,0 0 0,0 1 0,0-1 0,0 0 0,0 0 0,0 1 0,0-1 0,0 0 0,0 1 0,1-1 0,-1 0 0,0 0 0,1 1 0,-1-1 0,0 1 0,1-1 0,-1 0 0,1 1 0,-1-1 0,1 1 0,-1-1 0,1 1 0,-1-1 0,1 1 0,-1-1 0,1 1 0,0 0-1,-1-1 1,1 1 0,0 0 0,-1-1 0,1 1 0,0 0 0,0 0 0,-1 0 0,1 0 0,0 0 0,1 0 0,51 0-347,-35 1 392,120 2-5843,-84-3 284</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34.935"/>
    </inkml:context>
    <inkml:brush xml:id="br0">
      <inkml:brushProperty name="width" value="0.025" units="cm"/>
      <inkml:brushProperty name="height" value="0.025" units="cm"/>
    </inkml:brush>
  </inkml:definitions>
  <inkml:trace contextRef="#ctx0" brushRef="#br0">1 190 16944,'0'0'8947,"8"0"-8189,7-2-681,0 0 0,-1-1 1,1-1-1,-1 0 0,0-1 0,0 0 0,21-12 0,-29 14-112,-1 0-1,1 0 1,-1 0 0,0-1-1,0 0 1,0 0 0,-1-1-1,1 1 1,-1-1 0,0 0 0,0 0-1,-1 0 1,1-1 0,-1 1-1,0-1 1,-1 0 0,1 0-1,-1 0 1,0 0 0,-1 0-1,2-10 1,-3 15 15,0 0 1,0-1-1,0 1 0,0 0 1,0 0-1,0 0 1,0-1-1,0 1 0,0 0 1,0 0-1,-1 0 0,1 0 1,0-1-1,-1 1 0,1 0 1,-1 0-1,0 0 0,1 0 1,-1 0-1,0 0 1,0 0-1,1 0 0,-1 1 1,0-1-1,0 0 0,-1-1 1,0 2-3,0-1 1,0 1-1,0 0 1,1 0-1,-1 0 1,0-1 0,0 2-1,0-1 1,0 0-1,0 0 1,1 0-1,-1 1 1,0-1-1,0 1 1,-1 1 0,-5 1-9,1 0 0,0 1-1,0 0 1,0 0 0,1 1 0,-12 9 0,12-7 72,1 0 0,-1 0-1,1 0 1,0 1 0,1 0 0,0 0-1,0 0 1,1 0 0,0 1-1,0-1 1,-2 18 0,4-23-32,1 0 1,-1 0-1,1 1 0,1-1 1,-1 0-1,0 1 1,1-1-1,-1 0 0,1 1 1,0-1-1,0 0 1,0 0-1,1 0 0,-1 0 1,1 0-1,0 0 1,-1 0-1,1-1 1,0 1-1,1-1 0,-1 1 1,0-1-1,1 0 1,0 0-1,-1 0 0,1 0 1,0 0-1,0-1 1,0 1-1,0-1 1,0 0-1,0 0 0,0 0 1,5 1-1,1 0-56,0-1 0,0 0 1,1-1-1,-1 0 0,0 0 0,0-1 0,0 0 0,1 0 0,-1-1 0,0-1 1,-1 1-1,1-1 0,0-1 0,-1 0 0,0 0 0,0-1 0,0 1 0,0-2 1,-1 1-1,0-1 0,0 0 0,0-1 0,-1 0 0,0 0 0,0 0 0,-1 0 0,0-1 1,0 0-1,-1 0 0,0-1 0,4-11 0,-13 32 958,1-7-695,1 1-1,1 0 0,-1 1 0,1-1 0,0 0 0,-1 9 0,3-13-193,-1 0-1,1 0 0,0-1 0,1 1 1,-1 0-1,0 0 0,0 0 1,1-1-1,-1 1 0,1 0 0,-1-1 1,1 1-1,0 0 0,0-1 0,0 1 1,0-1-1,0 1 0,0-1 1,0 0-1,0 1 0,0-1 0,1 0 1,-1 0-1,0 0 0,1 0 1,-1 0-1,1 0 0,0 0 0,-1 0 1,1-1-1,0 1 0,2 0 0,2 1-76,1 0-1,0 0 1,0-1-1,0 0 1,0 0-1,0-1 0,0 1 1,0-2-1,0 1 1,0-1-1,0 0 0,-1 0 1,1-1-1,0 0 1,0 0-1,-1-1 0,9-4 1,-2-1-8,-1 0 0,0 0 0,-1-2 0,0 1 0,-1-1 0,1-1 0,10-14 0,-21 25 670,3 31-53,0-29-566,-1-1 0,0 1 0,1 0 0,-1-1 0,1 1 0,0-1 0,-1 0 0,1 0 0,0 0 0,0 0 0,0-1 0,0 1 0,-1-1 0,1 1 0,0-1 0,0 0 0,0 0 0,0 0 0,0-1 0,4 0 0,3-1-139,1 0 0,0-1-1,19-8 1,-24 9 259,1 1 0,-1 0 1,1 0-1,-1 1 0,1 0 1,-1 0-1,1 1 0,-1-1 1,12 4-1,20 0 10,-26-4-139,0 0 1,0-2-1,0 1 1,-1-1-1,1-1 1,16-5 0,-25 7-5,1-1 0,0 1 0,-1-1 0,1 0 0,-1 0 0,0 0 0,0-1 0,0 1 0,0-1 0,0 1 0,0-1 1,-1 0-1,1 0 0,-1 0 0,0 0 0,0-1 0,0 1 0,0-1 0,-1 1 0,1-1 0,-1 0 0,0 1 0,1-7 0,-2 8 22,0 1-1,0-1 0,0 1 0,0-1 0,-1 1 0,1 0 0,-1-1 0,1 1 0,-1-1 0,1 1 0,-1 0 0,0 0 0,1-1 0,-1 1 0,0 0 0,0 0 0,0 0 0,0 0 0,0 0 0,0 0 0,-1 0 0,1 0 0,0 1 0,0-1 0,-1 0 0,1 1 0,0-1 0,-1 1 0,1-1 0,0 1 0,-1 0 0,1-1 0,-1 1 0,1 0 0,-1 0 0,1 0 0,-1 0 0,1 0 0,0 0 0,-1 1 0,-1-1 0,1 0 17,0 0 0,0 1 0,0-1 1,0 0-1,-1 1 0,1-1 0,0 1 1,0 0-1,0-1 0,0 1 0,1 0 0,-1 0 1,0 0-1,0 1 0,0-1 0,1 0 0,-1 1 1,1-1-1,-1 1 0,1-1 0,-1 1 1,1 0-1,0 0 0,0-1 0,0 1 0,0 0 1,0 0-1,0 0 0,1 0 0,-2 4 0,3-3 17,-1 0-1,0 0 0,1 0 1,-1 0-1,1 0 0,0 0 1,0 0-1,0 0 0,0 0 1,1 0-1,-1-1 0,1 1 1,0 0-1,0-1 1,0 1-1,0-1 0,0 0 1,0 0-1,1 0 0,-1 0 1,1 0-1,-1 0 0,5 2 1,-3-2-250,0 0 0,-1 0 0,1-1 0,0 1 0,0-1 0,1 0 0,-1 0 0,0 0 0,0-1 0,1 1 0,-1-1 0,0 0 0,0 0 0,1-1 0,-1 1 0,0-1 0,6-2 0,-2-5-3641,-4-7-2092</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35.283"/>
    </inkml:context>
    <inkml:brush xml:id="br0">
      <inkml:brushProperty name="width" value="0.025" units="cm"/>
      <inkml:brushProperty name="height" value="0.025" units="cm"/>
    </inkml:brush>
  </inkml:definitions>
  <inkml:trace contextRef="#ctx0" brushRef="#br0">1 0 17424,'0'0'6182</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35.946"/>
    </inkml:context>
    <inkml:brush xml:id="br0">
      <inkml:brushProperty name="width" value="0.025" units="cm"/>
      <inkml:brushProperty name="height" value="0.025" units="cm"/>
    </inkml:brush>
  </inkml:definitions>
  <inkml:trace contextRef="#ctx0" brushRef="#br0">1 1 12812,'0'0'7783,"0"13"-6944,10 439 3607,-6-433-4349,4-28 320,7-32 14,8-36-355,0-5-728,51-118 1,-73 197 630,0 1 1,0 0-1,1 0 1,-1 0-1,0 0 1,1 0 0,-1 0-1,1 0 1,0 0-1,0 1 1,0-1-1,-1 0 1,1 1 0,1 0-1,-1-1 1,0 1-1,0 0 1,5-1-1,-6 2 11,0 0-1,0 0 1,0 0-1,1 0 1,-1 1-1,0-1 0,0 0 1,0 1-1,1-1 1,-1 1-1,0-1 1,0 1-1,0 0 0,0-1 1,0 1-1,0 0 1,0 0-1,0 0 0,-1 0 1,1 0-1,0 0 1,0 0-1,-1 0 1,1 0-1,0 0 0,-1 0 1,1 0-1,-1 0 1,0 1-1,1-1 1,-1 0-1,0 0 0,0 0 1,0 1-1,0-1 1,0 0-1,0 2 0,1 6 82,-1 0 0,-1 0 0,1 0 0,-1 0-1,-1-1 1,0 1 0,0 0 0,0-1-1,-1 1 1,0-1 0,-1 0 0,0 0 0,0 0-1,-1-1 1,0 0 0,0 1 0,-1-2-1,0 1 1,0-1 0,-1 0 0,1 0 0,-1 0-1,0-1 1,-1 0 0,0-1 0,1 1-1,-1-2 1,0 1 0,-1-1 0,-15 4 0,23-7-113,0 1-1,0-1 1,1 0 0,-1 0 0,0 0 0,0 1 0,0-1 0,0 0 0,0 0 0,1 0 0,-1 0 0,0-1 0,0 1 0,0 0 0,0 0 0,1 0 0,-1-1 0,0 1 0,0 0 0,1-1 0,-1 1 0,0-1 0,0 1 0,0-1 0,1 0-147,0 0 1,-1 0 0,1 0-1,0 1 1,0-1-1,0 0 1,0 0 0,0 0-1,0 1 1,0-1-1,0 0 1,0 0 0,1 0-1,-1 1 1,0-1-1,1 0 1,-1 0-1,0 1 1,1-2 0,28-34-9791,-3 17 2323</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36.642"/>
    </inkml:context>
    <inkml:brush xml:id="br0">
      <inkml:brushProperty name="width" value="0.025" units="cm"/>
      <inkml:brushProperty name="height" value="0.025" units="cm"/>
    </inkml:brush>
  </inkml:definitions>
  <inkml:trace contextRef="#ctx0" brushRef="#br0">241 76 13997,'0'0'8515,"-9"-3"-7741,5 2-741,0 0-1,0 1 1,0-1-1,0 0 1,0 1-1,-1 0 1,1 0-1,0 0 1,0 1-1,0 0 1,0-1-1,0 1 1,0 1 0,0-1-1,0 0 1,0 1-1,1 0 1,-1 0-1,0 0 1,-3 3-1,-8 7-11,0-2 399,0 0 0,1 2-1,0 0 1,1 0 0,1 1 0,0 1 0,-16 23 0,27-36-412,0 0 0,1 0 0,-1 0 0,1 0 1,-1 0-1,1 0 0,-1 0 0,1 0 1,0 0-1,0 0 0,-1 0 0,1 0 1,0 0-1,0 0 0,0 0 0,0 1 1,0-1-1,0 0 0,0 0 0,1 0 0,-1 0 1,0 0-1,0 0 0,1 0 0,-1 0 1,1 0-1,-1 0 0,1 0 0,0 0 1,-1 0-1,2 1 0,0-1 2,1 1 0,-1-1-1,1 0 1,-1 0 0,1 0 0,-1 0-1,1-1 1,0 1 0,-1-1 0,1 0-1,0 1 1,3-1 0,11-1-93,1 0 0,-1-1 0,17-5 0,31-10-566,-43 11 537,0 0 1,0 1 0,0 1-1,31-1 1,-51 5 99,-1 0 0,0 1 0,0-1 0,0 0 0,0 1 0,-1-1 0,1 1 0,0-1-1,0 1 1,0-1 0,0 1 0,0 0 0,0-1 0,-1 1 0,1 0 0,0 0 0,-1-1 0,1 1 0,0 0 0,-1 0 0,1 0 0,-1 0 0,0 0 0,1 0 0,-1 1 0,8 31 1133,-8-17 222,-2-49-991,-14-72-480,18 104 97,1 0 0,0 0 0,-1 0 0,1 1 0,0 0 0,-1-1 0,1 1-1,0 0 1,-1 0 0,1 0 0,4 1 0,-3-1 20,33 1-33,-3 1-164,0-2-1,45-6 1,-69 4 172,0 0 0,0 0 0,0-1 0,0 0 0,-1-1 0,1 0 0,-1 0 0,0-1 0,0 0 0,-1-1 0,1 0 0,9-9 0,-17 14 38,1-1-1,0 1 1,-1 0 0,0-1 0,1 1 0,-1-1-1,0 0 1,0 1 0,0-1 0,0 0 0,0 0-1,0 1 1,0-1 0,0 0 0,-1 0-1,1 0 1,-1 0 0,0 0 0,1 0 0,-1 0-1,0 0 1,0 0 0,0 0 0,-1 0-1,1 0 1,-1-4 0,0 4 0,-1 1 0,1-1-1,0 1 1,-1 0 0,1-1 0,-1 1-1,0 0 1,1 0 0,-1 0 0,0 0 0,0 0-1,1 0 1,-1 0 0,0 1 0,0-1-1,0 1 1,0-1 0,0 1 0,0 0 0,0 0-1,0 0 1,0 0 0,0 0 0,0 0-1,0 0 1,-4 2 0,2-1 6,-1 0-1,0 1 1,1 0 0,-1 0-1,1 0 1,0 1 0,-1 0-1,1-1 1,0 1 0,1 1-1,-1-1 1,1 0 0,-1 1-1,1 0 1,0 0 0,0 0-1,0 0 1,-2 6-1,1-2 10,-1 0 0,2 1 0,-1-1 0,1 1 0,1-1 0,0 1 0,0 0 0,0 0 0,1 11 0,1-18-17,0 0-1,0-1 1,0 1 0,0 0-1,1 0 1,-1-1 0,1 1-1,-1 0 1,1-1 0,0 1-1,-1 0 1,1-1 0,0 1-1,0-1 1,0 1 0,1-1-1,-1 0 1,0 1-1,0-1 1,1 0 0,1 1-1,0 0-106,1 0 0,-1 0 0,1 0 0,0-1 0,0 0 0,0 0 0,0 0 0,0 0 0,5 0 0,0 0-571,-1-1 0,1 0 0,0-1 0,-1 1 0,1-2 0,0 1 0,-1-1 0,15-6 0,15-15-4036,1-8 64</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29:56.781"/>
    </inkml:context>
    <inkml:brush xml:id="br0">
      <inkml:brushProperty name="width" value="0.025" units="cm"/>
      <inkml:brushProperty name="height" value="0.025" units="cm"/>
    </inkml:brush>
  </inkml:definitions>
  <inkml:trace contextRef="#ctx0" brushRef="#br0">410 483 10794,'0'0'326,"-4"10"-630,-2 13 318,1-1 0,1 1 0,1 0 0,-1 45 0,12 110 83,-2-66-56,-18 564 323,-3-160 281,15-225-591,-16 1808 378,14-2010-370,0 644 778,23-466-584,-16-236-229,0-2-1,2 1 1,2-1 0,0 0-1,2 0 1,25 45 0,-24-56-29,1 0 0,0-2-1,2 1 1,0-2 0,0 0 0,1-1 0,36 24 0,138 69 6,-133-78 9,1 1-183,116 41 1,-141-61 80,1-1-1,0-2 1,0-1-1,1-1 1,43-1-1,348-22 1377,-387 18-1277,0-2 0,0-2 0,74-17 0,-95 16-16,0-1 0,-1-1 0,0 0 0,0-2-1,-1 0 1,0-1 0,0 0 0,-1-1 0,-1-1 0,19-19 0,2-8 47,-2-2 0,-3-1 0,0-1 0,-3-1 0,41-94 0,-21 22 250,42-163 0,-33 55-154,27-243 1,-20-235 56,-50-393-146,-59 473-74,-36 2 42,-17-175 5,88 669-1,-52-372 51,61 490-69,-2-16-3,-2 0-1,-1 0 1,0 1-1,-16-32 1,21 50 8,-1-1 0,0 1 0,-1 0 0,1 0 0,-1 0 0,0 1 1,-1-1-1,1 1 0,-1 0 0,1 0 0,-1 0 0,0 1 0,-1 0 0,1 0 0,0 0 1,-1 1-1,0-1 0,0 1 0,1 1 0,-1-1 0,0 1 0,0 0 0,-7 0 0,-34 2 223,0 2 0,0 2-1,0 1 1,-50 16-1,-88 11 988,-162-19 11,62-6-812,223-2-398,0 2 0,-97 25 0,106-16-46,1 2 0,0 2 1,2 2-1,1 3 0,-53 36 1,23-6-785,2 4 1,-72 72 0,116-100 144,0 1-716,-52 38 0,44-47 59,40-24 1234,0 1 1,0-1-1,0 1 0,0-1 1,0 0-1,0 1 0,-1-1 1,1 0-1,0 0 0,0 0 1,0 0-1,0 0 0,0 0 1,-1 0-1,1 0 0,0 0 1,0-1-1,0 1 0,0 0 1,0-1-1,0 1 0,0-1 1,0 1-1,0-1 0,0 0 1,0 1-1,0-1 0,0 0 1,0 0-1,0 1 0,1-1 1,-1 0-1,0 0 0,-1-2 1,0-5-906,0 0-1,0 0 1,0 0 0,0-14 0</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37.222"/>
    </inkml:context>
    <inkml:brush xml:id="br0">
      <inkml:brushProperty name="width" value="0.025" units="cm"/>
      <inkml:brushProperty name="height" value="0.025" units="cm"/>
    </inkml:brush>
  </inkml:definitions>
  <inkml:trace contextRef="#ctx0" brushRef="#br0">162 1 9865,'0'0'9076,"-9"8"-8180,1 0-702,0 0-1,1 0 1,0 1-1,0 0 1,1 0 0,1 0-1,-1 1 1,2 0-1,-1 0 1,1 0-1,-4 20 1,3-11-106,2 0 0,0 0 0,1 1 0,1-1 0,0 1 0,2 0 0,1-1 0,0 0 0,1 1 0,1-1 1,1 0-1,0 0 0,12 25 0,-17-44-95,0 0 0,0 0 0,0 0 0,0 0 0,0 1 0,0-1 0,0 0 0,0 0 0,0 0 0,0 1 0,0-1 0,0 0 0,0 0 0,0 0 0,0 0 0,0 1 0,0-1-1,0 0 1,0 0 0,0 0 0,1 1 0,-1-1 0,0 0 0,0 0 0,0 0 0,0 0 0,0 0 0,0 1 0,0-1 0,1 0 0,-1 0 0,0 0 0,0 0 0,0 0 0,0 0 0,1 0 0,-1 0 0,0 1 0,0-1 0,0 0 0,0 0 0,1 0 0,-1 0 0,0 0 0,0 0 0,0 0 0,1 0 0,-1 0 0,0 0 0,0 0 0,0 0 0,0 0 0,1-1 0,-1 1 0,0 0 0,0 0 0,0 0 0,1 0 0,-1 0 0,0 0 0,0 0 0,2-18-88,-7-26 48,1 32 69,0 1-1,-1-1 0,0 1 1,-1 0-1,0 0 0,-1 1 1,0-1-1,-1 2 0,0-1 1,0 1-1,-1 0 0,-18-14 1,26 22 197,14 7-209,8 2-364,0 0 0,1-1 0,0-2-1,0 0 1,1-1 0,0-2-1,-1 0 1,1-1 0,0-1 0,41-6-1,-57 4 264,1 0-1,-1 0 0,1 0 0,-1-1 0,0-1 1,9-4-1,-14 6 162,0 1 1,1 0-1,-1-1 1,0 0-1,0 1 1,0-1-1,-1 0 1,1 0-1,0 0 0,-1 0 1,1 0-1,-1-1 1,0 1-1,0 0 1,0-1-1,0 1 1,0-1-1,0 1 1,0-1-1,-1 1 0,1-5 1,-2 7 6,1-1-1,-1 0 1,1 0 0,-1 0 0,1 1-1,-1-1 1,1 0 0,-1 1-1,0-1 1,1 0 0,-1 1 0,0-1-1,0 1 1,1-1 0,-1 1-1,0 0 1,0-1 0,0 1 0,0 0-1,0-1 1,0 1 0,1 0 0,-1 0-1,0 0 1,0 0 0,0 0-1,0 0 1,0 0 0,-2 0 0,-31 4 274,28-2-227,-1 1-1,1 0 1,-1 0-1,1 1 1,0 0 0,1 0-1,-1 1 1,1-1-1,-1 1 1,1 0-1,1 0 1,-1 1 0,1 0-1,0 0 1,0 0-1,1 0 1,-1 0-1,1 1 1,1-1 0,-1 1-1,1 0 1,1 0-1,-1 0 1,1 0-1,0 0 1,1 11 0,0-16-104,1 0 0,0 0 0,0 0 0,0 0 0,0 0 0,0 0 0,1-1 0,-1 1 0,0 0 0,1-1 0,0 1 0,-1-1 0,1 0 0,0 1 0,0-1 0,-1 0 0,1 0 0,0 0 0,0 0 0,0 0 0,0-1 1,0 1-1,1-1 0,-1 1 0,0-1 0,0 0 0,0 0 0,0 0 0,1 0 0,-1 0 0,4-1 0,1 1 19,0 0 0,0-1 0,1 0 0,-1 0 0,0-1 0,0 0 0,0 0 0,9-5 1,-10 3 12,0 0 0,0 0 0,0-1 1,-1 0-1,0 0 0,0 0 0,0-1 1,6-9-1,2-21-1043,-12 33 555,-1 0 0,0 0 0,0 0 0,0 0 0,0-1 0,-1 1 0,1 0 0,-1 0 0,0 0 0,-2-4-1,-5-8-4714</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37.680"/>
    </inkml:context>
    <inkml:brush xml:id="br0">
      <inkml:brushProperty name="width" value="0.025" units="cm"/>
      <inkml:brushProperty name="height" value="0.025" units="cm"/>
    </inkml:brush>
  </inkml:definitions>
  <inkml:trace contextRef="#ctx0" brushRef="#br0">1 75 12011,'0'0'10570,"54"-17"-9192,-9 8-353,6 1-641,11 1-320,3 1-256,-1-1-1794,0-1-1633,-13-5-6183</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38.202"/>
    </inkml:context>
    <inkml:brush xml:id="br0">
      <inkml:brushProperty name="width" value="0.025" units="cm"/>
      <inkml:brushProperty name="height" value="0.025" units="cm"/>
    </inkml:brush>
  </inkml:definitions>
  <inkml:trace contextRef="#ctx0" brushRef="#br0">1 21 17200,'0'0'6460,"2"14"-5627,19 280 1195,-21-293-1990,0 1 1,0 0-1,0-1 1,0 1-1,0 0 0,0-1 1,1 1-1,-1 0 1,1-1-1,-1 1 0,1-1 1,0 1-1,-1-1 1,1 1-1,0-1 0,0 1 1,0-1-1,2 2 1,-2-2-4,0-1-1,0 0 1,0 1 0,0-1 0,0 0 0,0 1 0,0-1 0,0 0 0,0 0 0,0 0 0,0 0 0,0 0 0,0 0-1,0 0 1,0-1 0,0 1 0,0 0 0,0 0 0,0-1 0,0 1 0,1-2 0,4-1 72,0-1 0,0 0 0,0-1 0,-1 0 0,0 1 0,10-12 1,1-6-56,-1 0 0,0-1 1,-2-1-1,-1 0 1,0-1-1,-2 0 0,-1 0 1,-1-1-1,-1 0 1,5-45-1,-12 71-113,1 0 0,-1 0 1,0 0-1,0 0 0,0 0 0,0 0 0,0 1 0,1-1 1,-1 0-1,0 0 0,0 0 0,0 0 0,0 0 1,0 0-1,1 0 0,-1 0 0,0-1 0,0 1 0,0 0 1,0 0-1,0 0 0,0 0 0,1 0 0,-1 0 0,0 0 1,0 0-1,0 0 0,0 0 0,0 0 0,0 0 0,0-1 1,1 1-1,-1 0 0,0 0 0,0 0 0,0 0 1,0 0-1,0 0 0,0-1 0,0 1 0,0 0 0,0 0 1,0 0-1,0 0 0,0 0 0,0-1 0,0 1 0,0 0 1,0 0-1,0 0 0,0 0 0,0 0 0,0-1 0,0 1 1,0 0-1,0 0 0,0 0 0,0 0 0,0 0 1,0 0-1,0-1 0,5 12-7969,-5-10 6464,2 8-10056</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38.850"/>
    </inkml:context>
    <inkml:brush xml:id="br0">
      <inkml:brushProperty name="width" value="0.025" units="cm"/>
      <inkml:brushProperty name="height" value="0.025" units="cm"/>
    </inkml:brush>
  </inkml:definitions>
  <inkml:trace contextRef="#ctx0" brushRef="#br0">60 272 15887,'0'0'4228,"6"-9"-1964,-3 4-1912,33-62 2411,-35 64-2676,1 0-1,-1-1 1,0 1 0,1 0 0,-2 0-1,1-1 1,0 1 0,-1-1-1,1 1 1,-1 0 0,0-1 0,0 1-1,-1-1 1,1 1 0,-1-1 0,1 1-1,-1 0 1,0-1 0,0 1-1,-1 0 1,-2-5 0,3 7-87,-1-1 0,0 1 1,1-1-1,-1 1 0,0 0 0,0-1 1,0 1-1,0 0 0,0 1 0,0-1 1,0 0-1,-1 0 0,1 1 0,0 0 1,0-1-1,-1 1 0,1 0 0,0 0 1,0 0-1,-1 0 0,1 0 0,0 1 0,0-1 1,-1 1-1,1 0 0,0-1 0,0 1 1,0 0-1,0 0 0,0 0 0,-2 2 1,1-2-7,1 1 0,0-1 0,-1 1-1,1-1 1,0 1 0,0 0 0,0 0 0,0 0 0,0 0 0,1 0 0,-1 1 0,0-1 0,1 0 0,0 1 0,0-1 0,0 1 0,0-1 0,0 1 0,0 0 0,0-1 0,1 1 0,-1 0 0,1-1 0,0 1-1,0 5 1,1-6 2,0 0-1,0-1 0,0 1 1,0 0-1,1-1 0,-1 1 1,0-1-1,1 0 0,-1 1 1,1-1-1,-1 0 0,1 0 0,0 0 1,-1 0-1,1 0 0,0 0 1,0 0-1,0-1 0,3 2 1,46 9-357,-40-9 132,25 6-285,80 14-1075,-40-15 3265,-78-38 1356,-3 6-2959,-1 1 0,-19-46 0,25 70-90,0 0-1,0-1 1,0 1-1,-1 0 1,1 0-1,0 0 1,0-1-1,0 1 1,0 0-1,0 0 1,0 0-1,0-1 1,0 1-1,0 0 1,0 0-1,0-1 1,0 1-1,0 0 1,0 0 0,0-1-1,0 1 1,0 0-1,1 0 1,-1 0-1,0-1 1,0 1-1,0 0 1,0 0-1,0 0 1,0 0-1,1-1 1,-1 1-1,0 0 1,0 0-1,0 0 1,0 0-1,1 0 1,-1-1-1,0 1 1,0 0-1,1 0 1,13 0-239,25 9 293,-30-6-130,7 0 12,0 0 0,0-1 0,-1-1 0,1 0 0,0-2 0,19-1 0,-31 1 75,0 1 1,0-1-1,0 0 0,0-1 1,0 1-1,0-1 0,0 0 1,0 0-1,-1 0 0,1 0 1,-1 0-1,6-5 0,-8 5 20,1 0-1,0-1 0,-1 1 1,0 0-1,1-1 0,-1 1 1,0-1-1,0 0 0,0 1 1,-1-1-1,1 0 0,-1 1 1,1-1-1,-1 0 0,0 0 1,0 1-1,0-1 0,0 0 1,-1 0-1,1 1 0,-2-4 1,2 5-10,-1 0 0,1-1 0,0 1 0,-1 0 0,0 0 0,1 0 0,-1 0 0,0 0 0,1 0 0,-1 0 0,0 0 0,0 0 0,0 0 0,0 0 0,0 1 0,0-1 0,0 0 0,0 1 0,0-1 0,-1 1 0,1-1 0,0 1 0,0-1 0,0 1 0,-1 0 0,1 0 0,0-1 0,0 1 0,-1 0 0,1 0 0,0 0 0,-1 0 0,1 1 0,0-1 0,-2 1 0,-1-1-3,1 1 0,0 0-1,0 0 1,0 0 0,0 0 0,0 0 0,0 1 0,0-1-1,0 1 1,0 0 0,1 0 0,-6 4 0,4 0 51,0 0 1,0 0-1,0 1 1,1-1-1,-1 1 1,2 0-1,-1 0 1,1 0-1,0 0 1,0 0 0,1 0-1,-1 12 1,2-16-124,0 1 0,0-1 0,0 0 1,1 0-1,-1 0 0,1 0 0,0 1 0,0-1 1,0 0-1,0 0 0,0 0 0,1-1 1,-1 1-1,1 0 0,0 0 0,0-1 1,0 1-1,0-1 0,0 0 0,0 0 1,1 1-1,-1-1 0,1-1 0,0 1 0,-1 0 1,1-1-1,0 1 0,0-1 0,0 0 1,6 2-1,22 1-3645,3-3-2300</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39.510"/>
    </inkml:context>
    <inkml:brush xml:id="br0">
      <inkml:brushProperty name="width" value="0.025" units="cm"/>
      <inkml:brushProperty name="height" value="0.025" units="cm"/>
    </inkml:brush>
  </inkml:definitions>
  <inkml:trace contextRef="#ctx0" brushRef="#br0">105 0 11883,'0'0'4639,"-8"5"-2770,0 0-1441,1 1 1,-1 0 0,2 0-1,-1 1 1,1-1 0,0 2-1,0-1 1,1 1 0,0-1-1,0 1 1,1 1-1,0-1 1,0 1 0,1-1-1,0 1 1,-2 13 0,4-16-245,-1 0-1,2 0 1,-1 0 0,1 0 0,0 0 0,0 0 0,0 0 0,1 0 0,0 0 0,3 10 0,-2-14-158,-1 1 1,1-1 0,-1 1 0,1-1-1,0 0 1,0 0 0,0 0-1,0 0 1,0 0 0,1 0-1,-1-1 1,0 1 0,1-1 0,-1 0-1,1 1 1,0-1 0,-1 0-1,1 0 1,0-1 0,0 1-1,-1-1 1,1 1 0,5-1-1,10 1-140,-1-1-1,0-1 1,0-1-1,27-6 1,-23 4-735,0 1 1,24 0 0,-43 3 878,-1 0 1,0 0-1,0 1 0,1-1 1,-1 0-1,0 1 1,0-1-1,0 1 0,0-1 1,0 1-1,0-1 1,1 1-1,-1 0 0,-1 0 1,1-1-1,0 1 1,0 0-1,0 0 0,0 0 1,0 0-1,-1 0 0,1 0 1,-1 0-1,1 0 1,0 0-1,-1 1 0,0-1 1,1 0-1,-1 0 1,0 0-1,0 1 0,1-1 1,-1 0-1,0 0 1,0 1-1,0-1 0,-1 0 1,1 0-1,0 1 1,0-1-1,-1 2 0,0 0 130,1 1 1,-1-1-1,0 0 0,0 0 0,0 0 0,0 0 0,0 0 0,-1 0 0,0-1 0,1 1 1,-1 0-1,0-1 0,0 1 0,0-1 0,-1 1 0,-2 1 0,-3 0-105,1-1 0,-1 0 0,0-1 0,0 0 0,0 0 0,0-1 0,-1 0 0,1 0-1,0-1 1,0 0 0,-1 0 0,1-1 0,-9-2 0,16 3-210,1-1-1,-1 1 1,0-1-1,1 1 1,-1-1-1,0 1 1,1-1-1,-1 0 1,1 1-1,-1-1 1,1 0-1,-1 1 1,1-1-1,-1 0 1,1 1-1,0-1 1,-1 0-1,1 0 1,0 0-1,-1-1 1,1-17-6435,6 5-1887</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39.859"/>
    </inkml:context>
    <inkml:brush xml:id="br0">
      <inkml:brushProperty name="width" value="0.025" units="cm"/>
      <inkml:brushProperty name="height" value="0.025" units="cm"/>
    </inkml:brush>
  </inkml:definitions>
  <inkml:trace contextRef="#ctx0" brushRef="#br0">1 178 12460,'0'0'3977,"7"0"-1052,4-1-2082,-1 0-1,-1-1 0,1 0 1,0 0-1,0-1 0,-1 0 1,1-1-1,-1 0 1,11-7-1,-8 3-617,1 0 0,-1 0 0,-1-1 0,1-1 0,-2 0 0,14-16 0,-22 25-215,-1 0 1,0-1-1,1 1 0,-1-1 1,0 0-1,0 1 0,0-1 1,0 0-1,0 0 0,0 0 0,-1 0 1,1 1-1,-1-1 0,1 0 1,-1 0-1,0 0 0,1 0 0,-1 0 1,0 0-1,-1 0 0,1 0 1,0 0-1,0 0 0,-2-3 1,1 3-1,0 1 0,-1-1 0,1 1 0,0 0 1,-1-1-1,0 1 0,1 0 0,-1 0 0,0 0 1,1 0-1,-1 0 0,0 1 0,0-1 0,0 1 1,0-1-1,0 1 0,0-1 0,0 1 0,0 0 1,0 0-1,0 0 0,0 0 0,0 0 0,-2 1 1,-4 1-23,0 0 0,0 0 0,0 0 0,0 1 1,1 0-1,-1 1 0,1-1 0,0 1 0,0 1 0,0 0 1,1 0-1,-1 0 0,-10 12 0,12-12 9,0 1-1,0-1 1,1 1 0,0 0-1,0 0 1,0 1 0,0-1-1,1 1 1,0 0 0,1 0-1,0 0 1,0 0 0,0 0-1,1 1 1,-1 11 0,2-17-19,0 0 1,0-1-1,1 1 0,-1 0 1,0-1-1,1 1 0,0-1 1,-1 1-1,1-1 1,0 1-1,0-1 0,0 1 1,0-1-1,0 1 1,0-1-1,0 0 0,0 0 1,0 0-1,1 0 1,-1 0-1,0 0 0,3 1 1,0 0-182,0 0 0,1 0 1,-1 0-1,1-1 0,0 0 0,0 0 1,9 1-1,-2-2-1326,0 0 1,1 0-1,-1-1 0,0-1 1,23-5-1,9-10-7802</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40.251"/>
    </inkml:context>
    <inkml:brush xml:id="br0">
      <inkml:brushProperty name="width" value="0.025" units="cm"/>
      <inkml:brushProperty name="height" value="0.025" units="cm"/>
    </inkml:brush>
  </inkml:definitions>
  <inkml:trace contextRef="#ctx0" brushRef="#br0">225 11 17328,'-8'-2'3166,"-8"-1"-2419,-1 0 0,1 2 0,-1 0 0,-24 1 1,35 0-543,0 1 0,-1-1 1,1 1-1,-1 0 1,1 1-1,0 0 1,0 0-1,0 0 1,0 1-1,0 0 1,1 0-1,-1 0 0,1 0 1,0 1-1,0 0 1,-5 5-1,9-9-219,1 1-1,-1 0 0,1-1 0,0 1 1,-1-1-1,1 1 0,0-1 1,-1 1-1,1 0 0,0-1 1,-1 1-1,1 0 0,0-1 1,0 1-1,0 0 0,0-1 1,0 1-1,0 0 0,0-1 0,0 1 1,0 0-1,0 0 0,0-1 1,0 1-1,0 0 0,1-1 1,-1 1-1,0 0 0,1 0 1,18 13-520,35 0-371,-48-13 804,101 15-1274,-64-11 1157,47 13 1,-90-18 257,1 0 1,-1 0-1,1 0 1,-1 0-1,1 0 1,-1 0-1,1 0 0,-1 0 1,0 0-1,1 1 1,-1-1-1,1 0 1,-1 0-1,1 1 0,-1-1 1,0 0-1,1 1 1,-1-1-1,1 0 1,-1 1-1,0-1 0,0 0 1,1 1-1,-1-1 1,0 1-1,0-1 1,1 1-1,-1-1 0,0 1 1,0-1-1,0 0 1,0 1-1,0-1 1,1 1-1,-1-1 0,0 1 1,-13 16 1258,-28 8 177,27-18-1353,-1 0 1,0-1-1,-1-1 0,0-1 1,1 0-1,-1-1 1,-25 2-1,41-5-244,-1 0 0,1 0 0,0 0-1,-1 0 1,1 0 0,-1 0 0,1 0-1,0 0 1,-1-1 0,1 1 0,0 0 0,-1 0-1,1 0 1,0-1 0,-1 1 0,1 0-1,0 0 1,0-1 0,-1 1 0,1 0-1,0-1 1,0 1 0,-1 0 0,1-1 0,0 1-1,0 0 1,0-1 0,0 1 0,0-1-1,-1 1 1,1 0 0,0-1 0,0 1 0,0 0-1,0-1 1,0 1 0,0-1 0,0 1-1,0 0 1,1-1 0,-1 1 0,0-1-1,0 1 1,0 0 0,0-1 0,0 1 0,1 0-1,-1-1 1,0 1 0,0 0 0,0-1-1,1 1 1,-1 0 0,0-1 0,1 1-1,-1 0 1,0 0 0,1-1 0,16-20-5993,5-2-2411</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40.598"/>
    </inkml:context>
    <inkml:brush xml:id="br0">
      <inkml:brushProperty name="width" value="0.025" units="cm"/>
      <inkml:brushProperty name="height" value="0.025" units="cm"/>
    </inkml:brush>
  </inkml:definitions>
  <inkml:trace contextRef="#ctx0" brushRef="#br0">128 1 17424,'0'0'4784,"-8"-1"-3562,1 1-969,0 1 0,0 0 0,0 0 0,0 0-1,0 0 1,1 1 0,-1 1 0,-9 3 0,13-5-212,1 0 1,-1 1 0,0-1-1,0 1 1,0 0-1,1-1 1,-1 1-1,1 0 1,-1 1 0,1-1-1,0 0 1,0 1-1,0-1 1,0 1 0,1-1-1,-1 1 1,0 0-1,1 0 1,0 0-1,0 0 1,0 0 0,0 0-1,0 0 1,0 5-1,2-6-59,-1-1 0,1 1 0,-1-1-1,1 0 1,0 1 0,-1-1 0,1 0-1,0 0 1,0 0 0,0 0 0,0 1-1,0-1 1,0 0 0,0-1-1,0 1 1,1 0 0,-1 0 0,0 0-1,0-1 1,1 1 0,-1-1 0,1 1-1,2 0 1,40 11-854,-35-10 607,93 14-1663,-70-12 1961,-32-5 5,1 1 1,-1 0-1,0 0 0,1 0 0,-1 0 0,0 0 0,1 0 1,-1 1-1,0-1 0,1 0 0,-1 0 0,1 0 0,-1 0 0,0 0 1,1 0-1,-1 1 0,0-1 0,0 0 0,1 0 0,-1 0 0,0 1 1,1-1-1,-1 0 0,0 0 0,0 1 0,1-1 0,-1 0 0,0 1 1,0-1-1,0 0 0,0 1 0,1-1 0,-1 0 0,0 1 0,0-1 1,0 0-1,0 1 0,0 0 0,-9 13 733,-21 10-120,20-16-432,-1-1 0,-1 0-1,0 0 1,0-2 0,0 1 0,0-1 0,-1-1 0,0-1 0,0 1 0,-17 1-1,30-5-256,-1 0-1,1 0 0,0 0 1,-1 0-1,1 0 0,0 0 1,0-1-1,-1 1 0,1 0 1,0 0-1,-1 0 1,1 0-1,0 0 0,0 0 1,-1-1-1,1 1 0,0 0 1,0 0-1,-1 0 0,1-1 1,0 1-1,0 0 0,-1 0 1,1-1-1,0 1 0,0 0 1,0 0-1,0-1 0,0 1 1,-1 0-1,1 0 0,0-1 1,0 1-1,0 0 0,0-1 1,0 1-1,0 0 0,0-1 1,0 1-1,0 0 1,0-1-1,0 1 0,0 0 1,0-1-1,0 1 0,1 0 1,-1 0-1,0-1 0,0 1 1,0 0-1,0 0 0,0-1 1,1 1-1,-1 0 0,0 0 1,0-1-1,1 1 0,-1 0 1,0 0-1,0 0 0,1-1 1,13-15-3176,7 2-1436,3-2-2728</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41.117"/>
    </inkml:context>
    <inkml:brush xml:id="br0">
      <inkml:brushProperty name="width" value="0.025" units="cm"/>
      <inkml:brushProperty name="height" value="0.025" units="cm"/>
    </inkml:brush>
  </inkml:definitions>
  <inkml:trace contextRef="#ctx0" brushRef="#br0">1 103 16239,'0'0'9439,"9"1"-9055,46 3 73,-25 0-695,1-2 0,0 0 0,0-3 0,0 0 0,0-2 0,-1-1 0,46-13 0,-24-2-13,-38 12 462,0 2 1,1-1 0,0 2 0,0 0 0,0 1 0,0 0-1,0 1 1,27 1 0,33-1-979,-57 1 295,-1 0 0,1 1 0,-1 1 1,0 0-1,27 6 0,-41-6 497,0 1 0,-1-1 0,1 0 0,0 1 1,0 0-1,-1-1 0,1 1 0,-1 0 0,0 1 0,0-1 0,1 0 0,-1 1 0,0-1 0,-1 1 0,1-1 0,0 1 0,-1 0 1,0 0-1,0 0 0,1 0 0,-2 0 0,1 0 0,0 0 0,0 5 0,1 9 285,-1 0 0,0 0-1,-3 26 1,0-7 194,2-14-286,-1-1 1,-1 1-1,-7 33 0,9-50-120,-1 0 0,0-1 1,-1 1-1,1 0 0,-1-1 1,0 1-1,-1-1 0,1 1 1,0-1-1,-1 0 0,0 0 1,0 0-1,-1-1 0,1 1 1,-1-1-1,1 1 0,-1-1 0,0 0 1,0-1-1,0 1 0,-1-1 1,-4 2-1,8-3-79,0-1 0,-1 1 0,1-1 1,0 0-1,0 1 0,-1-1 0,1 0 0,0 0 0,-1 0 0,1 0 0,0 0 1,0-1-1,-1 1 0,1 0 0,0-1 0,0 1 0,-1 0 0,1-1 1,0 0-1,0 1 0,0-1 0,0 1 0,0-1 0,0 0 0,0 0 1,0 0-1,-1-1 0,0-1-5,0 0 0,0-1 1,1 1-1,-1 0 0,1 0 1,0-1-1,0 1 0,0-1 0,1 1 1,-1-5-1,0-12-61,1 1-1,4-37 1,-4 52 41,2-13-78,0 1 0,2 0 0,0 1 0,0-1 1,1 1-1,1-1 0,1 2 0,0-1 1,16-23-1,-15 28-184,0 0 0,0 0 1,1 1-1,0 0 0,1 1 1,17-13-1,-15 14-805,-1 1 0,1 0 0,23-8 0,-16 8-4052</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41.868"/>
    </inkml:context>
    <inkml:brush xml:id="br0">
      <inkml:brushProperty name="width" value="0.025" units="cm"/>
      <inkml:brushProperty name="height" value="0.025" units="cm"/>
    </inkml:brush>
  </inkml:definitions>
  <inkml:trace contextRef="#ctx0" brushRef="#br0">200 101 16656,'0'0'3208,"-12"-4"-2151,6 2-1006,1 0-1,0 0 1,0 1-1,0-1 1,-1 1-1,1 0 1,-1 1-1,1 0 1,-1-1-1,1 2 1,0-1-1,-1 1 1,1-1-1,-1 2 1,1-1-1,0 0 1,0 1-1,0 0 1,0 0-1,0 1 1,0 0-1,0-1 1,1 1-1,-1 1 1,-7 6-1,7-4-12,0-1 1,0 1-1,1 0 0,0 1 0,0-1 0,0 1 0,1-1 0,0 1 0,-2 8 0,4-12-28,0-1-1,1 1 1,0-1-1,-1 1 0,1 0 1,0-1-1,1 1 0,-1-1 1,0 1-1,1-1 0,-1 1 1,1-1-1,0 1 1,0-1-1,0 1 0,0-1 1,0 0-1,0 0 0,1 1 1,-1-1-1,1 0 0,-1 0 1,1 0-1,0-1 1,0 1-1,0 0 0,0-1 1,0 1-1,4 1 0,67 33-1922,-61-32 1669,1 1-1,-1 1 1,0 0-1,0 1 1,0 0 0,-1 0-1,0 1 1,-1 1-1,0 0 1,14 16 0,-22-23 307,-1 0 0,1 0 1,-1 1-1,0-1 0,0 0 1,0 1-1,0-1 0,0 1 1,0-1-1,0 1 0,-1 0 1,1-1-1,-1 1 0,0-1 1,0 1-1,0 0 0,0-1 1,-1 1-1,1 0 0,0-1 1,-1 1-1,-2 4 0,1-3 54,0 0 0,-1-1 0,0 1 0,0-1 0,0 1 0,0-1 0,0 0 0,-1-1 0,1 1 0,-1 0 0,0-1 0,-6 3 0,-5 2 215,0-1 0,-1-1 0,1 0 0,-1-1 0,0-1 0,-24 2 0,36-5-250,1 1 1,0-1 0,-1 0 0,1 0-1,0-1 1,-1 1 0,1-1 0,0 1-1,-1-1 1,1 0 0,0 0 0,0 0-1,0-1 1,0 1 0,0-1-1,0 0 1,0 0 0,1 0 0,-4-3-1,5 3-118,-1-1-1,1 1 0,0 0 0,0-1 1,1 0-1,-1 1 0,0-1 0,1 1 0,0-1 1,0 0-1,-1 1 0,1-1 0,1 0 1,-1 1-1,0-1 0,1 1 0,-1-1 1,1 0-1,0 1 0,0-1 0,0 1 0,0 0 1,0-1-1,1 1 0,-1 0 0,3-3 1,12-18-245,1 1 1,2 0-1,0 2 1,1 0 0,24-18-1,12-13 207,-42 38 69,78-82 263,-85 85-119,1 1 0,-1-1 1,0-1-1,-1 1 0,-1-1 0,1 0 0,-2 0 1,6-17-1,-10 27-130,0 1 0,1-1 0,-1 0 0,0 1 0,1-1 0,-1 1 0,0-1 1,0 1-1,0-1 0,1 0 0,-1 1 0,0-1 0,0 0 0,0 1 0,0-1 0,0 0 0,0 1 0,0-1 1,0 1-1,-1-1 0,1 0 0,0 1 0,0-1 0,0 1 0,-1-1 0,1 0 0,0 1 0,-1-1 1,1 1-1,0-1 0,-1 1 0,1-1 0,-1 1 0,1-1 0,-1 1 0,1 0 0,-1-1 0,1 1 1,-1 0-1,1-1 0,-1 1 0,1 0 0,-1-1 0,0 1 0,1 0 0,-1 0 0,1 0 0,-1 0 1,0 0-1,1 0 0,-1 0 0,0 0 0,1 0 0,-2 0 0,0 1 20,-1 0 0,0 0-1,0 0 1,0 0 0,1 0 0,-1 1-1,1-1 1,-1 1 0,1 0 0,-4 3-1,0 1-140,1 0 0,0 0-1,0 1 1,1-1-1,0 1 1,0 0-1,1 0 1,-1 1 0,1-1-1,1 1 1,-3 12-1,4-17 37,1 0-1,0-1 0,0 1 0,0-1 1,0 1-1,0 0 0,0-1 1,1 1-1,0-1 0,-1 1 1,1 0-1,0-1 0,0 0 1,0 1-1,0-1 0,1 0 1,-1 1-1,1-1 0,-1 0 0,1 0 1,0 0-1,0 0 0,0-1 1,0 1-1,0 0 0,0-1 1,0 0-1,0 1 0,1-1 1,-1 0-1,1 0 0,-1 0 1,1 0-1,-1-1 0,1 1 0,-1-1 1,1 1-1,4-1 0,28 2-4263,5-1-2770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0:00.722"/>
    </inkml:context>
    <inkml:brush xml:id="br0">
      <inkml:brushProperty name="width" value="0.025" units="cm"/>
      <inkml:brushProperty name="height" value="0.025" units="cm"/>
    </inkml:brush>
  </inkml:definitions>
  <inkml:trace contextRef="#ctx0" brushRef="#br0">1129 1 4100,'-287'11'4208,"192"-11"-3128,-144 18 1,208-12-1064,0 1 0,1 1 1,1 2-1,-1 1 0,2 2 1,-43 24-1,33-14-109,1 3 0,1 1 1,-62 61-1,92-83 88,1 1 0,0 0-1,0 0 1,1 1 0,-1-1 0,1 1 0,-5 13 0,8-17 0,0-1 0,0 1 0,0-1 1,1 1-1,-1 0 0,1 0 1,0-1-1,0 1 0,0 0 1,0-1-1,0 1 0,1 0 0,-1-1 1,1 1-1,0 0 0,0-1 1,0 1-1,0-1 0,0 1 0,0-1 1,1 0-1,-1 1 0,1-1 1,0 0-1,0 0 0,1 2 1,11 7-5,-1 0 1,2 0-1,-1-2 1,1 0 0,1 0-1,22 8 1,105 33 8,-117-42-4,113 37 51,147 43-63,-230-75-30,1-2-1,-1-3 0,74 2 1,-64-11 23,0-3 1,86-16-1,127-40 195,75-12 237,-325 68-395,0 0 0,-1 2 0,1 2 0,0 0 0,0 2 0,0 1 0,0 1 0,-1 2 0,0 0 0,52 21 0,-62-18-17,-12-6 19,0 1 0,0-1-1,1 0 1,0 0 0,-1-1-1,1 0 1,0 0 0,0-1-1,0 0 1,11 1 0,-18-3 79,0 0 1,1 0 0,-1 0 0,0 0 0,0 0 0,0 0 0,0 0 0,0 0 0,0 0 0,0 0 0,0 0 0,-1 0 0,1 0 0,0 1 0,-1-1-1,1 0 1,0 0 0,-2-2 0,-8-13 231,-1 0 0,0 1 1,-2 0-1,0 1 0,-14-13 0,-79-61 178,103 85-482,-41-29-21,-2 1 0,-1 3 0,-1 1 0,-1 3 0,-1 2 0,-2 2 0,0 2 0,-75-15 0,-13 7-1827,-2 7 0,-144-1-1,156 15-2728</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42.483"/>
    </inkml:context>
    <inkml:brush xml:id="br0">
      <inkml:brushProperty name="width" value="0.025" units="cm"/>
      <inkml:brushProperty name="height" value="0.025" units="cm"/>
    </inkml:brush>
  </inkml:definitions>
  <inkml:trace contextRef="#ctx0" brushRef="#br0">124 67 16720,'0'0'2786,"-8"3"-2027,5-2-687,0 0 0,-1 1 0,1-1 0,0 1 0,0 0 0,0 0 0,0 0 0,1 0 0,-1 0 0,0 1 0,1-1 0,0 1 0,-1 0 0,1 0 1,0 0-1,1 0 0,-1 0 0,0 0 0,1 0 0,0 1 0,0-1 0,0 0 0,0 1 0,0-1 0,1 1 0,-1-1 0,1 1 0,0-1 0,0 7 1,1 17-26,1-1 1,2 1-1,0-1 0,1 0 1,11 28-1,-7-20-76,0 0 0,3 37 0,-12-70 32,0 1 0,0-1 0,0 1 0,0 0 0,0-1 0,0 1 0,-1 0 0,1-1 0,0 1 0,-1-1 0,1 1 0,-1-1 1,0 1-1,1-1 0,-1 1 0,0-1 0,0 1 0,0-1 0,0 0 0,0 0 0,0 1 0,0-1 0,-1 0 0,1 0 0,0 0 0,-1 0 0,1 0 0,0-1 0,-1 1 0,1 0 0,-1-1 0,-2 1 0,-3 1 84,1-1 0,-1 0 0,1 0 0,-1-1 0,1 0 0,-1 0 0,-6-1-1,11 0-37,0 1-1,0-1 1,1 0-1,-1 0 1,0 0-1,0 0 1,1 0-1,-1 0 1,1 0-1,-1 0 0,1-1 1,0 1-1,-1-1 1,1 1-1,0-1 1,0 1-1,0-1 1,0 0-1,0 0 0,0 1 1,1-1-1,-1 0 1,0 0-1,1 0 1,0 0-1,-1 0 1,1 0-1,0 0 1,0 0-1,0 0 0,0 0 1,0 0-1,1-3 1,0-2-68,-1-1 1,1 1 0,1-1-1,-1 1 1,1 0-1,0 0 1,6-13 0,28-36-506,43-52 0,17-25 531,-81 111 30,-7 10 22,0 1 0,-1-2-1,0 1 1,8-23 0,-53 99-33,36-59 32,0 1-1,0 0 1,0 0-1,1 0 1,0 1-1,0-1 1,1 0-1,0 0 1,0 1-1,0-1 1,1 0-1,0 0 1,2 8-1,-2-11-32,1 0-1,-1 0 1,1 0-1,0 0 1,0-1-1,1 1 1,-1-1-1,0 1 1,1-1-1,-1 0 1,1 0-1,0 0 1,0 0-1,0-1 0,0 1 1,0-1-1,0 1 1,0-1-1,0 0 1,1 0-1,-1-1 1,0 1-1,1-1 1,-1 0-1,6 0 1,5 1-8,0 0 0,0-2 1,0 0-1,0 0 1,0-1-1,0-1 1,0-1-1,14-4 1,-2-4 283,0 0 1,46-30 0,-71 41-234,0 0 1,0 1-1,0-1 1,0 0-1,0 1 1,0-1-1,0 1 1,0-1-1,1 1 1,-1 0-1,0-1 1,0 1-1,1 0 1,-1 0-1,0 0 1,0 0-1,1 0 1,-1 0-1,0 0 1,0 0-1,1 1 1,-1-1-1,0 0 1,0 1-1,0-1 1,1 1-1,-1 0 1,0-1-1,0 1 0,0 0 1,0-1-1,0 1 1,0 0-1,0 0 1,-1 0-1,1 0 1,0 0-1,1 2 1,25 17 153,-16-17-181,0 0 0,1-1 0,0 0 0,-1-1 0,24 1 0,-28-3-812,0 1 0,0-1 0,-1 0 0,1 0 0,0 0 0,10-5 0,4-7-5454</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43"/>
    </inkml:context>
    <inkml:brush xml:id="br0">
      <inkml:brushProperty name="width" value="0.025" units="cm"/>
      <inkml:brushProperty name="height" value="0.025" units="cm"/>
    </inkml:brush>
  </inkml:definitions>
  <inkml:trace contextRef="#ctx0" brushRef="#br0">38 40 9801,'0'0'5296,"-3"8"-2643,-1 1-2244,-20 59 4741,23-63-4876,-1 0 0,1 0-1,0-1 1,1 1 0,-1 0-1,1 0 1,0 0-1,0 0 1,0 0 0,1 0-1,0 0 1,0-1 0,2 8-1,-1-10-246,0-1-1,-1 1 0,1 0 0,0 0 0,0-1 0,0 1 0,1-1 1,-1 0-1,0 0 0,1 1 0,-1-1 0,0-1 0,1 1 1,-1 0-1,1-1 0,-1 1 0,1-1 0,-1 0 0,1 0 1,0 0-1,3 0 0,3 0 16,0-1 0,0 0-1,0 0 1,17-5 0,-13 0-318,-1 0-1,0 0 1,0-1-1,-1-1 0,0 0 1,0 0-1,-1-1 1,0-1-1,-1 0 1,0 0-1,0 0 1,-1-1-1,-1-1 1,1 1-1,-2-1 1,0-1-1,0 1 1,-1-1-1,4-16 1,-37 80 1482,24-38-1131,0 1 0,2 0 1,-4 27-1,6-38-251,0 0 1,0 0-1,0 0 1,1 0-1,-1 0 0,1 0 1,-1 0-1,1 0 1,0 0-1,0-1 1,2 5-1,-2-6-54,-1 0-1,1 0 1,0-1 0,0 1-1,0 0 1,0 0 0,0-1-1,0 1 1,0-1-1,0 1 1,0-1 0,0 1-1,0-1 1,0 0 0,0 1-1,0-1 1,0 0 0,0 0-1,0 0 1,0 0-1,1 0 1,-1 0 0,0 0-1,0 0 1,0 0 0,0 0-1,0-1 1,0 1 0,0 0-1,2-2 1,13-6-3854</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43.347"/>
    </inkml:context>
    <inkml:brush xml:id="br0">
      <inkml:brushProperty name="width" value="0.025" units="cm"/>
      <inkml:brushProperty name="height" value="0.025" units="cm"/>
    </inkml:brush>
  </inkml:definitions>
  <inkml:trace contextRef="#ctx0" brushRef="#br0">77 0 13581,'0'0'6240,"-7"8"-5642,0 1-345,0 0-1,0 1 1,1-1-1,0 1 1,0 0-1,1 1 1,1-1-1,0 1 1,0 0-1,1 0 1,1 0-1,0 1 0,0-1 1,1 0-1,0 1 1,2 14-1,0-23-232,0 0-1,0 0 1,0 1-1,0-1 0,0 0 1,1 0-1,0 0 1,-1 0-1,1 0 1,0-1-1,1 1 0,-1-1 1,0 1-1,1-1 1,-1 0-1,1 0 1,0 0-1,0 0 0,0 0 1,0-1-1,0 1 1,4 1-1,10 3-91,0-1-1,1 0 0,21 2 1,16 6-795,-55-13 892,1 0-1,-1 0 0,1 0 1,-1 0-1,1 0 0,-1 0 1,0 1-1,1-1 0,-1 0 1,1 0-1,-1 0 0,1 1 0,-1-1 1,0 0-1,1 1 0,-1-1 1,1 0-1,-1 1 0,0-1 1,1 0-1,-1 1 0,0-1 1,0 1-1,1-1 0,-1 0 1,0 1-1,0-1 0,0 1 1,1-1-1,-1 1 0,0-1 0,0 1 1,0-1-1,0 1 0,0-1 1,0 1-1,0-1 0,0 1 1,0-1-1,0 1 0,0-1 1,-1 1-1,1-1 0,0 0 1,0 1-1,0-1 0,-1 1 1,1-1-1,0 1 0,0-1 0,-1 0 1,1 1-1,0-1 0,-1 0 1,1 1-1,-1-1 0,1 0 1,0 1-1,-1-1 0,1 0 1,-1 0-1,1 1 0,-1-1 1,0 0-1,-30 17 1561,14-9-1388,-2 0 0,1-2-1,-1 0 1,1-1 0,-1-1 0,-28 2-1,46-6-271,1 0-1,-1 0 0,0 0 1,0 0-1,1-1 0,-1 1 0,0 0 1,1 0-1,-1-1 0,1 1 1,-1 0-1,0-1 0,1 1 1,-1-1-1,1 1 0,-1-1 1,1 1-1,-1-1 0,1 1 0,-1-1 1,1 0-1,0 1 0,-1-1 1,1 0-1,0 1 0,-1-1 1,1 0-1,0 1 0,0-1 1,0 0-1,0 1 0,-1-1 0,1 0 1,0 0-1,0 1 0,0-1 1,1 0-1,-1 1 0,0-1 1,0 0-1,0 0 0,1 0 1,-1-3-822,1 1 1,0-1-1,0 1 1,1-1-1,-1 1 1,0 0-1,1 0 1,2-4 0,16-15-7614</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43.767"/>
    </inkml:context>
    <inkml:brush xml:id="br0">
      <inkml:brushProperty name="width" value="0.025" units="cm"/>
      <inkml:brushProperty name="height" value="0.025" units="cm"/>
    </inkml:brush>
  </inkml:definitions>
  <inkml:trace contextRef="#ctx0" brushRef="#br0">1 234 11050,'0'0'7554,"9"-6"-5888,-1 2-1416,42-30 3084,-48 32-3239,1-1 1,-1 1-1,0-1 0,1 1 0,-1-1 0,0 0 0,-1 0 0,1 0 0,0 0 0,-1 0 0,0-1 0,0 1 0,0 0 0,0-1 0,0 1 0,-1 0 0,1-5 1,-5-21-86,4 28-20,-1 1 0,1-1 0,-1 0-1,0 0 1,1 1 0,-1-1 0,0 1-1,0-1 1,0 0 0,1 1-1,-1 0 1,0-1 0,0 1 0,0-1-1,0 1 1,0 0 0,0 0-1,0 0 1,0-1 0,0 1 0,0 0-1,0 0 1,0 0 0,0 0 0,-1 1-1,1-1 14,0 1-1,0-1 0,0 1 1,0 0-1,-1 0 0,2-1 1,-1 1-1,0 0 1,0 0-1,0 0 0,0 0 1,0 0-1,1 0 0,-1 0 1,0 0-1,1 0 1,-1 0-1,1 0 0,0 1 1,-1-1-1,1 0 0,0 0 1,-1 0-1,1 1 1,0-1-1,0 0 0,0 0 1,0 1-1,0-1 0,1 2 1,-1 1 43,0 1 0,0 0 0,0-1 1,1 1-1,0 0 0,0-1 0,2 6 0,0-5-25,0 0-1,0 0 0,1 0 0,0-1 0,0 1 0,0-1 1,1 0-1,-1-1 0,1 1 0,0-1 0,0 0 0,0 0 1,0 0-1,0-1 0,1 0 0,0 0 0,8 2 0,4 0 28,0-1 1,0 0-1,0-2 0,26 0 0,-41-2 18,0 1 0,0 0 0,0-1 0,-1 0 0,1 1 1,0-1-1,0 0 0,0 0 0,-1-1 0,1 1 0,0-1 1,-1 1-1,1-1 0,-1 0 0,0 0 0,0 0 1,0 0-1,0 0 0,0 0 0,0-1 0,0 1 0,-1-1 1,1 1-1,-1-1 0,1 0 0,0-4 0,4-10 394,-2 1 0,0-1 0,3-30 0,3-14-398,-9 59-54,-1 0-1,0 0 1,1 1-1,-1-1 1,1 0-1,-1 0 1,1 1 0,0-1-1,0 0 1,0 1-1,0-1 1,0 1-1,0-1 1,1 1-1,-1-1 1,0 1-1,1 0 1,-1-1-1,1 1 1,-1 0-1,1 0 1,-1 0-1,1 1 1,0-1-1,0 0 1,-1 1-1,1-1 1,0 1-1,0-1 1,0 1-1,0 0 1,-1 0-1,4 0 1,3 2-154,-1 0 1,0 0-1,0 1 1,0 0 0,0 1-1,-1 0 1,8 5-1,-14-9 131,53 31-3706,-16-14-4836,-16-9-6813</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44.538"/>
    </inkml:context>
    <inkml:brush xml:id="br0">
      <inkml:brushProperty name="width" value="0.025" units="cm"/>
      <inkml:brushProperty name="height" value="0.025" units="cm"/>
    </inkml:brush>
  </inkml:definitions>
  <inkml:trace contextRef="#ctx0" brushRef="#br0">0 0 2146,'0'0'21396,"7"9"-20280,6 14-370,0 1 0,-1 0 0,15 49 0,-26-71-721,0 0-1,-1 0 1,1-1 0,0 1 0,0 0-1,0 0 1,0 0 0,0 0-1,0-1 1,1 1 0,-1-1-1,1 1 1,-1-1 0,1 1-1,-1-1 1,1 0 0,0 0-1,0 0 1,0 0 0,0 0-1,2 1 1,0-1 6,0-1-1,-1 1 1,1-1 0,0 0-1,0 0 1,-1 0 0,1-1-1,0 1 1,-1-1 0,1 0-1,4-2 1,10-4-95,0-2 0,-1 0 0,29-20 1,-33 21-208,9-9 50,-19 13 209,1 1 1,-1-1 0,1 1-1,0 0 1,0 0 0,1 1-1,-1-1 1,1 1 0,-1 0-1,1 0 1,-1 1 0,10-3-1,-13 5 4,-1 0 0,1-1 0,0 1 1,-1 0-1,1 0 0,-1 0 0,1 0 0,-1-1 0,0 1 0,1 0 0,-1 0 0,0 0 1,1 0-1,-1 0 0,0 0 0,0 0 0,0 0 0,0 0 0,0 0 0,0 0 0,0 1 0,-1 32 82,1-26-59,0 112-373,0-119 176,0-1-1,0 0 1,0 0 0,0 1 0,0-1-1,0 0 1,0 0 0,0 0-1,0 1 1,0-1 0,0 0-1,0 0 1,0 0 0,1 1 0,-1-1-1,0 0 1,0 0 0,0 0-1,0 1 1,0-1 0,0 0-1,1 0 1,-1 0 0,0 0 0,0 0-1,0 1 1,1-1 0,-1 0-1,0 0 1,0 0 0,0 0-1,1 0 1,-1 0 0,0 0 0,0 0-1,1 0 1,-1 0 0,0 0-1,0 0 1,0 0 0,1 0-1,-1 0 1,0 0 0,0 0 0,1 0-1,-1 0 1,0 0 0,0 0-1,0 0 1,1-1 0,-1 1-1,0 0 1,0 0 0,0 0 0,0 0-1,1 0 1,-1-1 0,0 1-1,0 0 1,0 0 0,0 0-1,0 0 1,1-1 0,-1 1 0,0 0-1,0-1 1,6-13-12801</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44.899"/>
    </inkml:context>
    <inkml:brush xml:id="br0">
      <inkml:brushProperty name="width" value="0.025" units="cm"/>
      <inkml:brushProperty name="height" value="0.025" units="cm"/>
    </inkml:brush>
  </inkml:definitions>
  <inkml:trace contextRef="#ctx0" brushRef="#br0">60 0 16335,'0'0'2029,"-6"9"-1105,-2 4 50,0-1 1,1 1 0,0 1-1,-9 27 1,15-38-896,0 0 0,0 0 0,0-1 0,0 1 0,1 0-1,-1 0 1,1 0 0,0 0 0,0 0 0,0 1 0,0-1 0,1 0 0,-1 0 0,1 0 0,-1-1 0,1 1 0,0 0 0,0 0 0,1 0 0,-1 0 0,0-1 0,1 1-1,0-1 1,0 1 0,-1-1 0,1 0 0,1 1 0,-1-1 0,0 0 0,0 0 0,1-1 0,-1 1 0,1 0 0,0-1 0,-1 0 0,4 2 0,4 0-194,1-1 0,0 0-1,-1 0 1,1-1 0,0-1 0,0 0 0,13-1 0,35 1-1324,-58 0 1466,-1 0-1,1 0 1,0 0 0,0 1 0,0-1-1,0 0 1,0 0 0,-1 1-1,1-1 1,0 0 0,0 1-1,0-1 1,-1 1 0,1-1-1,0 1 1,-1-1 0,1 1-1,0-1 1,-1 1 0,1 0 0,-1-1-1,1 1 1,-1 0 0,1 0-1,-1-1 1,1 1 0,-1 0-1,0 0 1,1 0 0,-1 0-1,0 0 1,0-1 0,0 1 0,0 0-1,0 0 1,0 0 0,0 0-1,0 0 1,0 0 0,0-1-1,0 1 1,-1 2 0,0-1 79,1 1 0,-1-1 0,0 0 0,0 1 0,0-1 0,0 0 0,-1 0 0,1 0 0,0 0 0,-1 0 0,0 0 0,1 0 1,-1 0-1,-4 2 0,-9 4-54,-1-1 1,-1 0 0,1-1 0,-1-1 0,0-1 0,-1 0 0,1-1-1,-1-1 1,-33 0 0,55-4-4968,6-6 2088,-1 1-300,10-4-5153</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45.274"/>
    </inkml:context>
    <inkml:brush xml:id="br0">
      <inkml:brushProperty name="width" value="0.025" units="cm"/>
      <inkml:brushProperty name="height" value="0.025" units="cm"/>
    </inkml:brush>
  </inkml:definitions>
  <inkml:trace contextRef="#ctx0" brushRef="#br0">12 0 7431,'0'0'14125,"-6"58"-11979,4-42-256,-1 0-897,3-4-769,0-1-160,5-3-512,6-2-1378,-6-4-1441,4-2-4132</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45.670"/>
    </inkml:context>
    <inkml:brush xml:id="br0">
      <inkml:brushProperty name="width" value="0.025" units="cm"/>
      <inkml:brushProperty name="height" value="0.025" units="cm"/>
    </inkml:brush>
  </inkml:definitions>
  <inkml:trace contextRef="#ctx0" brushRef="#br0">1 0 10890,'0'0'9156,"1"9"-8388,1 39 584,-1-23 37,1 1 1,4 27-1,-5-52-1348,-1 1-1,0-1 0,1 0 0,-1 1 1,1-1-1,-1 0 0,1 0 1,-1 0-1,1 1 0,0-1 1,0 0-1,0 0 0,-1 0 0,1 0 1,0 0-1,0 0 0,0 0 1,1-1-1,-1 1 0,0 0 1,0-1-1,0 1 0,1 0 1,1 0-1,0-1-43,0 1 1,0-1-1,0 0 1,0 0-1,0 0 1,0-1-1,0 1 0,0-1 1,-1 0-1,7-1 1,4-4-563,0 0 1,-1-1-1,18-12 1,-30 19 545,28-23-740,-22 17 828,1 1 0,-1 0-1,1 0 1,0 0-1,14-7 1,-20 12-47,-1 0 0,0 0-1,0 0 1,0 0 0,0 0 0,1 0 0,-1 0-1,0 0 1,0 0 0,0 0 0,0 0-1,1 0 1,-1 0 0,0 0 0,0 0 0,0 0-1,0 0 1,1 0 0,-1 0 0,0 0-1,0 0 1,0 1 0,0-1 0,1 0 0,-1 0-1,0 0 1,0 0 0,0 0 0,0 0 0,0 0-1,0 1 1,1-1 0,-1 0 0,0 0-1,0 0 1,0 0 0,0 1 0,0-1 0,0 0-1,0 0 1,0 0 0,0 0 0,0 1 0,0-1-1,0 0 1,0 0 0,0 0 0,0 0-1,0 1 1,0-1 0,0 0 0,0 0 0,-3 16 285,-9 13-221,3-13-84,6-11-244,0-1-1,1 1 1,-1 0-1,1 1 1,0-1-1,0 0 1,-1 6-1</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46.146"/>
    </inkml:context>
    <inkml:brush xml:id="br0">
      <inkml:brushProperty name="width" value="0.025" units="cm"/>
      <inkml:brushProperty name="height" value="0.025" units="cm"/>
    </inkml:brush>
  </inkml:definitions>
  <inkml:trace contextRef="#ctx0" brushRef="#br0">68 1 14382,'0'0'8867,"0"13"-7800,-4 27 508,-18 78 0,8-49-54,12-61-1369,-4 37 301,6-44-446,0 1 0,0-1 1,0 0-1,0 0 0,0 0 0,1 0 1,-1 0-1,0 0 0,0 0 0,1 0 1,-1 0-1,1 0 0,-1 0 0,1 0 0,-1-1 1,1 1-1,-1 0 0,1 0 0,0 0 1,-1 0-1,1-1 0,0 1 0,0 0 0,0-1 1,0 1-1,0-1 0,-1 1 0,1-1 1,0 1-1,0-1 0,0 0 0,0 1 1,0-1-1,0 0 0,2 0 0,12 0-251,-1 0-1,1-1 0,-1-1 1,1-1-1,-1 0 1,0 0-1,0-2 0,0 0 1,-1 0-1,15-9 1,-39 30 1615,-18 10-1221,20-20-22,0-1 0,0 1 0,-1-2 0,0 1 0,-17 4 0,24-8-104,1 0 0,-1-1 0,1 1 1,-1-1-1,0 1 0,1-1 0,-1 0 1,0 0-1,1-1 0,-1 1 0,1 0 1,-1-1-1,0 1 0,1-1 0,-1 0 1,1 0-1,-1 0 0,1 0 1,0-1-1,0 1 0,-1-1 0,1 1 1,0-1-1,0 0 0,0 1 0,0-1 1,-2-4-1,-5-6-516,7 10 158,0 0 1,0 0 0,1-1-1,-1 1 1,0-1 0,1 0-1,-1 1 1,1-1-1,0 0 1,0 0 0,0 0-1,0-5 1,10 7-6068,-7 1 4906,13-4-5759</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46.540"/>
    </inkml:context>
    <inkml:brush xml:id="br0">
      <inkml:brushProperty name="width" value="0.025" units="cm"/>
      <inkml:brushProperty name="height" value="0.025" units="cm"/>
    </inkml:brush>
  </inkml:definitions>
  <inkml:trace contextRef="#ctx0" brushRef="#br0">438 0 13613,'0'0'7340,"4"9"-5888,6 12-954,-1 1 0,0 0 0,-2 0 0,-1 1 0,-1 0 0,0 0 0,1 38 0,-6-46-358,0 0 0,-1 0 0,-1 0 0,0 0-1,-1 0 1,0 0 0,-2-1 0,1 0 0,-2 0 0,0 0-1,0 0 1,-2-1 0,-14 20 0,3-8-94,-2-2 0,-1 0 0,0-2 0,-2 0 0,0-2 0,-51 31-1,-8-9-3172,-1-14-4029,28-17-2100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0:05.109"/>
    </inkml:context>
    <inkml:brush xml:id="br0">
      <inkml:brushProperty name="width" value="0.025" units="cm"/>
      <inkml:brushProperty name="height" value="0.025" units="cm"/>
    </inkml:brush>
  </inkml:definitions>
  <inkml:trace contextRef="#ctx0" brushRef="#br0">326 121 10250,'-9'0'1142,"-87"0"2552,95 0-3309,24 13-97,-4-2-198,-1 0-1,1 0 1,1-2 0,0-1 0,0 0 0,1-1-1,0-1 1,31 4 0,24 0 85,81-1-1,-61-5 20,170 8 358,455-40 1,-679 24-560,15-3 13,1 2 0,0 3-1,97 9 1,-147-6 12,0 1 1,0 0 0,-1 0-1,1 1 1,0 0 0,-1 0 0,1 1-1,-1 0 1,0 0 0,-1 0-1,1 1 1,-1 0 0,0 1 0,0-1-1,0 1 1,-1 0 0,0 1-1,0-1 1,0 1 0,-1 0 0,0 0-1,0 0 1,-1 1 0,0-1-1,-1 1 1,3 11 0,2 18 119,-1-1 0,-2 1 0,-2 0 0,-4 60 0,1-36-223,-4 607 149,9-588-108,26 143 0,3 45-60,-30-165 91,-6 0-1,-3 0 1,-26 129-1,-35 102 179,-78 500 647,134-741-802,-35 262 25,29-258-17,-48 153-1,-26 7 288,91-256-262,-1 0 0,1 0 0,0 1 0,-1-1 0,1 0 0,-1 0 0,1 0 0,-1 0 1,0 0-1,1 0 0,-1 1 0,0-2 0,0 1 0,0 0 0,1 0 0,-3 1 0,-12-15 306,10 7-421,-2-2 78,0 2 0,-1-1-1,0 1 1,0 0 0,0 0 0,-1 1 0,1 0 0,-1 1 0,-1 0 0,-9-3 0,-20-6-25,-46-7 0,43 11-3,-89-22-14,-1 6 0,-2 6 0,-196-3 0,156 28 28,83-1-50,-101-8 1,180 1 48,0 0 1,1 0-1,-1-1 0,1-1 0,0 0 1,0 0-1,0-1 0,0-1 0,1 0 0,0 0 1,0-1-1,0 0 0,1-1 0,0 1 1,1-2-1,0 0 0,0 0 0,1 0 1,0-1-1,0 0 0,1 0 0,-6-15 0,-7-19 23,2 0 0,2-1-1,1-1 1,-7-55 0,-16-107 123,-13-282 0,34-216-187,21 554-88,32-207-1,54-145 105,-49 290 14,-21 85-302,5-161 0,-20-130-65,-6 400 404,0-3-83,1-1 1,1 1 0,1 0 0,1 1 0,1-1-1,14-39 1,-12 46-223,1 0-1,0 1 1,1 0-1,1 0 0,0 1 1,1 1-1,0-1 1,1 2-1,23-20 1,9-1-2512,79-45 0,-22 19-1450</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46.964"/>
    </inkml:context>
    <inkml:brush xml:id="br0">
      <inkml:brushProperty name="width" value="0.025" units="cm"/>
      <inkml:brushProperty name="height" value="0.025" units="cm"/>
    </inkml:brush>
  </inkml:definitions>
  <inkml:trace contextRef="#ctx0" brushRef="#br0">427 1 13293,'0'0'1793,"-78"-1"-1921,23 10 288,4 16 577,0 12 0,1 11 384,1 12 96,8 7-384,9 12 160,14 7 128,17 2-481,6-3-287,28-6-257,19-8-64,20-9 64,12-16-1762,-3-11-2113,7-19-6663</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51.043"/>
    </inkml:context>
    <inkml:brush xml:id="br0">
      <inkml:brushProperty name="width" value="0.025" units="cm"/>
      <inkml:brushProperty name="height" value="0.025" units="cm"/>
    </inkml:brush>
  </inkml:definitions>
  <inkml:trace contextRef="#ctx0" brushRef="#br0">2929 12 7399,'0'0'2386,"7"-2"-1302,1-1-736,25-4 2913,-46 7-1959,-14 2-1171,0 1 0,-47 11 0,4 0-33,-899 109-42,408-58-48,240-21-456,-421 41-1581,703-82 1661,21-1 44,-1-1 1,0 0-1,1-2 1,-33-4 0,51 5 236,-1 0 1,1-1 0,-1 1-1,0-1 1,1 1 0,-1 0-1,1-1 1,-1 1 0,1-1-1,0 0 1,-1 1 0,1-1-1,-1 1 1,1-1 0,0 0-1,0 1 1,-1-1 0,1 0-1,0 1 1,0-1 0,0 0-1,0 1 1,0-1 0,-1 0 0,1 1-1,1-1 1,-1 0 0,0 0-1,0 1 1,0-1 0,0 0-1,0 1 1,1-1 0,-1 0-1,0 1 1,1-1 0,-1 1-1,0-1 1,1 0 0,-1 1-1,1-1 1,-1 1 0,1-1-1,-1 1 1,1-1 0,0 0-1,26-25-6030</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51.402"/>
    </inkml:context>
    <inkml:brush xml:id="br0">
      <inkml:brushProperty name="width" value="0.025" units="cm"/>
      <inkml:brushProperty name="height" value="0.025" units="cm"/>
    </inkml:brush>
  </inkml:definitions>
  <inkml:trace contextRef="#ctx0" brushRef="#br0">1691 10 12716,'-16'-2'-240,"-14"-2"362,0 1 0,0 2-1,-1 1 1,1 2 0,-47 8 0,-88 36 802,-265 113-1,43 13-94,320-137-806,1 2-1,2 4 0,-91 75 0,139-103-73,1 1-1,1 1 0,0 0 1,-18 27-1,29-37-23,1-1 0,-1 1-1,1 0 1,-1 1 0,1-1-1,1 0 1,-1 1 0,1-1 0,-1 9-1,2-10-9,0-1 0,0 0 0,1 0 0,-1 0 0,1 0 0,-1 0 0,1 0 0,0 0 0,0-1 0,1 1 0,-1 0 0,0 0 0,1-1 0,0 1 0,0-1 0,-1 1 0,2-1 0,2 4 0,1-2-24,0 1 1,0-1-1,1 0 0,-1-1 1,1 1-1,0-1 0,0-1 0,13 4 1,67 9-601,3-7-279,0-5 1,0-4-1,105-14 1,-3-9-892</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53.035"/>
    </inkml:context>
    <inkml:brush xml:id="br0">
      <inkml:brushProperty name="width" value="0.025" units="cm"/>
      <inkml:brushProperty name="height" value="0.025" units="cm"/>
    </inkml:brush>
  </inkml:definitions>
  <inkml:trace contextRef="#ctx0" brushRef="#br0">771 114 7495,'5'-10'3112,"-4"6"-2636,20-36 830,-20 38-1050,0 0 0,0 0 0,0-1 0,0 1 0,-1-1 0,1 1 0,-1-1 0,0 1 0,1-1 0,-1 1 0,0-1 0,0 1 0,-1-1 0,1 1 0,0-1 0,-1 1 0,0-3 0,-1 3-104,1 1 0,0 0 0,-1 0 0,1 0 0,-1 0 0,0 0 0,1 0 0,-1 0 0,1 1 0,-1-1 0,0 1 0,0-1 0,1 1 0,-1-1 0,0 1 0,0 0 0,0 0 0,1 0 0,-4 0 0,-39 5 406,24 0-516,1 2-1,-1 0 1,1 1-1,1 1 0,-1 1 1,-17 13-1,-103 78 114,138-100-151,-44 36 61,2 2-1,1 1 1,3 3 0,-43 58-1,57-66-46,1 2 0,2 0 0,1 2 0,2 1 0,2 0-1,-15 52 1,27-71-31,0 1-1,1 0 1,1 1 0,0 42-1,3-57 8,1 0-1,-1 0 0,1-1 1,1 1-1,-1 0 0,1-1 1,1 1-1,-1-1 0,1 0 1,0 0-1,1 0 0,0 0 1,0 0-1,0-1 0,1 0 1,0 0-1,8 7 0,-1-4 14,0-2-1,0 1 0,1-2 0,0 0 0,0 0 0,0-1 1,1-1-1,0 0 0,0-1 0,0-1 0,0 0 0,0-1 0,0 0 1,23-2-1,-16-1 6,0 0 0,0-1 0,-1-1 0,1-1 0,-1-1 0,0-1 1,0 0-1,-1-2 0,22-12 0,-25 11 8,0-1 0,-2 0 0,1-1 0,-2 0 0,1-1 0,11-16 0,-19 22 112,-1 0-1,0-1 1,0 1-1,-1-1 1,0 0 0,-1-1-1,1 1 1,-1-1-1,-1 1 1,0-1 0,0 0-1,-1 0 1,0 0-1,0-12 1,-1 18-86,-1-1-1,1 0 1,-1 1 0,1-1-1,-1 1 1,0-1 0,-1 1-1,1-1 1,-1 1 0,1 0-1,-1 0 1,0-1 0,0 1-1,-1 1 1,1-1 0,0 0-1,-4-3 1,0 2-20,1 0-1,-1 1 1,1 0 0,-1-1-1,0 2 1,0-1 0,-1 1 0,1 0-1,-8-2 1,-1 2-11,0 0-1,0 0 1,0 1-1,-1 1 1,1 1 0,0 0-1,-29 6 1,32-3-1,-1 0 0,1 0 1,1 1-1,-14 8 0,21-11-16,-1 1-1,1 0 1,0 0-1,0 0 1,0 0 0,0 0-1,1 1 1,-1-1-1,1 1 1,0 0-1,0 0 1,0 1 0,-2 5-1,5-10-4,0 1-1,0 0 1,0-1 0,0 1-1,0 0 1,0-1-1,0 1 1,0 0-1,0-1 1,1 1 0,-1-1-1,0 1 1,0 0-1,1-1 1,-1 1 0,0-1-1,1 1 1,-1-1-1,1 1 1,-1-1-1,1 1 1,-1-1 0,1 0-1,-1 1 1,1-1-1,-1 1 1,1-1 0,-1 0-1,1 0 1,0 1-1,-1-1 1,1 0-1,0 0 1,-1 0 0,1 0-1,0 0 1,-1 0-1,1 0 1,-1 0 0,1 0-1,0 0 1,-1 0-1,1 0 1,0 0-1,0-1 1,37-2-47,-14-2-45,0-2-1,-1 0 1,0-2-1,0 0 1,25-16-1,105-71-861,-67 39 725,-60 46 192,-25 11 41,-1 0 1,1 0-1,0 0 0,-1 0 0,1 0 1,-1 0-1,1 0 0,-1 1 0,1-1 1,-1 0-1,1 0 0,-1 0 0,1 0 0,-1 1 1,1-1-1,-1 0 0,1 1 0,-1-1 1,1 0-1,-1 1 0,0-1 0,1 0 1,-1 1-1,0-1 0,1 1 0,-1 0 1,2 3 14,-1 0 1,0 1-1,-1-1 1,1 1 0,-1-1-1,0 1 1,0 0 0,-1 6-1,-3 31 298,-2 0 0,-2-1 0,-18 56 0,11-43 23,-9 62 0,26-102-1411,9-18-1923,5-15-1931</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53.629"/>
    </inkml:context>
    <inkml:brush xml:id="br0">
      <inkml:brushProperty name="width" value="0.025" units="cm"/>
      <inkml:brushProperty name="height" value="0.025" units="cm"/>
    </inkml:brush>
  </inkml:definitions>
  <inkml:trace contextRef="#ctx0" brushRef="#br0">68 498 18385,'-14'23'69,"6"-11"82,1-1-1,0 1 0,1 1 0,0-1 0,1 1 1,0 0-1,-3 16 0,8-28-121,-1 0 0,1 1 0,0-1 0,0 0 1,-1 0-1,1 0 0,0 0 0,0 0 0,0 1 0,0-1 0,1 0 1,-1 0-1,0 0 0,0 0 0,1 0 0,-1 1 0,1-1 0,-1 0 0,1 0 1,-1 0-1,1 0 0,-1 0 0,1 0 0,0-1 0,0 1 0,0 0 1,-1 0-1,1 0 0,0-1 0,0 1 0,0 0 0,0-1 0,0 1 0,0-1 1,0 1-1,0-1 0,1 0 0,-1 1 0,0-1 0,0 0 0,0 0 0,0 0 1,0 0-1,1 0 0,-1 0 0,0 0 0,0 0 0,0 0 0,0 0 1,1-1-1,-1 1 0,1-1 0,6-1-2,1-1 1,-1 1-1,0-2 0,0 1 1,14-9-1,2-4 26,1-1-1,-2-2 1,0 0 0,25-28-1,-38 36 86,-1-1 0,0 1-1,0-1 1,-1-1 0,-1 0-1,0 0 1,-1 0 0,0-1-1,-1 1 1,6-24 0,-11 36-90,0 1 0,1-1 0,-1 0-1,0 0 1,0 1 0,1-1 0,-1 0 0,0 0 0,0 0 0,0 1 0,0-1-1,0 0 1,0 0 0,0 1 0,0-1 0,-1 0 0,1 0 0,0 0 0,0 1 0,-1-1-1,1 0 1,0 0 0,-1 1 0,0-2 0,-11 13 196,-14 31-297,16-20 103,1 0 1,-12 46-1,18-56-45,1 0 0,0 0 1,1 0-1,1 0 0,-1 0 0,2 0 0,3 22 0,-4-33-9,0 0 0,0-1 0,0 1 0,0 0 0,1 0 0,-1 0 0,0 0 0,1-1 0,-1 1 0,1 0 0,-1 0-1,1-1 1,-1 1 0,1 0 0,0-1 0,-1 1 0,1-1 0,0 1 0,-1-1 0,1 1 0,0-1 0,0 1 0,-1-1 0,1 0 0,0 1 0,0-1 0,0 0 0,1 1 0,1-1 0,-1 0 1,1 0 0,-1-1 0,1 1-1,-1-1 1,1 1 0,-1-1 0,1 0-1,4-2 1,2-1 4,0-1 0,-1 0 1,1-1-1,9-8 0,18-21-179,-1-1 0,-2-1 0,-2-2-1,-2-2 1,-1 0 0,-2-2 0,-2-1 0,-2-1 0,-2 0 0,25-84 0,-42 118 191,0-1 0,-1 0 1,2-21-1,-5 33 15,0 0-1,1 0 1,-1 0 0,0 0-1,1 0 1,-1 0-1,0 1 1,1-1 0,-1 0-1,1 0 1,-1 1-1,0-1 1,1 0 0,-1 1-1,1-1 1,-1 1 0,1-1-1,-1 0 1,1 1-1,0-1 1,-1 1 0,1-1-1,-1 1 1,1 0-1,0-1 1,0 1 0,-1-1-1,1 2 1,-43 77 685,3 2-1,4 2 1,-37 126 0,47-124-546,4 1 0,4 2 0,3-1 1,4 2-1,2 95 0,13-297-12002,-1 66 4799</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54.947"/>
    </inkml:context>
    <inkml:brush xml:id="br0">
      <inkml:brushProperty name="width" value="0.025" units="cm"/>
      <inkml:brushProperty name="height" value="0.025" units="cm"/>
    </inkml:brush>
  </inkml:definitions>
  <inkml:trace contextRef="#ctx0" brushRef="#br0">208 107 18417,'0'0'2728,"-11"-3"-2487,4 1-204,4 1-23,0-1 0,1 1-1,-1 1 1,0-1-1,0 0 1,0 1-1,0-1 1,0 1-1,0 0 1,0 0-1,0 0 1,1 0 0,-1 1-1,0-1 1,0 1-1,0 0 1,0-1-1,0 1 1,1 1-1,-1-1 1,0 0-1,1 1 1,-4 1 0,-5 7 107,0 0 0,0 1 0,1 0 0,1 0 0,0 1 0,0 1 1,1-1-1,1 1 0,0 1 0,1-1 0,0 1 0,-7 28 0,13-41-125,-1 0 0,1 0 0,0 0 0,0-1 0,0 1 0,0 0 0,0 0 0,0 0 0,0-1 0,0 1 0,0 0 0,1 0 0,-1-1 0,0 1 0,0 0 0,1 0 1,-1-1-1,0 1 0,1 0 0,-1-1 0,1 1 0,-1 0 0,1-1 0,-1 1 0,1 0 0,-1-1 0,1 1 0,0-1 0,-1 1 0,1-1 0,0 0 0,-1 1 0,2-1 0,0 1 6,1-1 1,-1 0-1,1 1 1,-1-1-1,1-1 1,-1 1-1,1 0 1,-1 0-1,1-1 1,4-1-1,3-2-11,0 0-1,0 0 1,-1-1 0,13-8 0,0-5-507,-1 0 0,29-35 0,5-5 329,-51 55 187,-3 1-3,0 1 1,0 0 0,0 0-1,0 0 1,0 0 0,1 1-1,-1-1 1,0 0 0,0 0-1,1 1 1,-1-1 0,1 0-1,-1 1 1,0 0 0,3-1-1,-2 46 1002,-2 26 234,1-69-1219,-1-1 1,0 0 0,1 0-1,-1 0 1,0 0 0,1 0 0,0 0-1,-1 0 1,1 0 0,-1 0-1,1 0 1,0-1 0,0 1-1,-1 0 1,1 0 0,0-1-1,0 1 1,0 0 0,0-1-1,0 1 1,0-1 0,0 1 0,0-1-1,0 1 1,0-1 0,0 0-1,0 0 1,1 0 0,-1 1-1,0-1 1,0 0 0,0 0-1,0 0 1,0-1 0,2 1-1,44-6 189,-26-3-528,0 0 0,-1-1 0,0-1 0,-1-1 0,0 0 0,30-28 0,11-6-913,-60 46 1219,0-1 0,1 1 0,-1 0 0,0-1 0,1 1-1,-1 0 1,0 0 0,1-1 0,-1 1 0,0 0 0,1 0 0,-1-1-1,1 1 1,-1 0 0,0 0 0,1 0 0,-1 0 0,1 0 0,-1 0-1,0 0 1,1 0 0,-1 0 0,1 0 0,-1 0 0,1 0 0,-1 0-1,0 0 1,1 0 0,-1 0 0,1 0 0,-1 1 0,0-1 0,1 0-1,-1 0 1,1 0 0,-1 1 0,0-1 0,1 0 0,-1 1-1,0-1 1,0 0 0,1 1 0,-1-1 0,0 0 0,1 1 0,2 26 112,-11 32 614,3-40-252,2 0 0,1 0 0,-1 27 0,3-38-475,1 0 0,0 0 1,0 1-1,1-1 0,-1 0 0,2 0 0,-1 0 0,1-1 1,1 1-1,5 9 0,2 0-50,-1 0 0,-1 0 0,-1 1 0,0 0 0,-1 0 0,6 29 0,-12-41 78,0-1-1,0 1 1,-1 0-1,0-1 1,0 1-1,0 0 0,-1-1 1,0 1-1,0 0 1,0-1-1,-1 1 1,0-1-1,0 1 1,0-1-1,0 0 1,-1 0-1,0 0 0,0 0 1,-1-1-1,1 1 1,-1-1-1,0 0 1,0 0-1,0 0 1,-1 0-1,-8 5 1,8-6 39,0 0 0,0 0 1,0 0-1,-1 0 1,1-1-1,-1 0 0,0 0 1,0-1-1,1 1 1,-1-1-1,0 0 0,0-1 1,0 0-1,-1 0 1,-10-1-1,14 0-91,0 0 1,-1 0-1,1-1 0,0 1 0,0-1 0,1 0 1,-1 1-1,0-1 0,0 0 0,1-1 0,-1 1 1,1 0-1,0-1 0,0 1 0,0-1 0,0 0 1,0 0-1,1 0 0,-1 0 0,1 0 0,0 0 1,-1 0-1,2 0 0,-1-1 0,0 1 1,1 0-1,-1-1 0,1 1 0,0-6 0,0-7-183,1-1-1,0 1 1,1 0-1,1 0 0,0 0 1,2 0-1,-1 0 0,2 1 1,0 0-1,9-15 1,13-20-738,50-68 0,-69 104 935,108-126 1497,-35 46 2634,-82 93-3241,-18 17 560,9-8-1403,-7 8 172,1 1 1,-17 23 0,29-36-152,0 1 1,0 0-1,0 0 1,1-1-1,0 1 1,0 1 0,0-1-1,0 0 1,1 0-1,0 1 1,0-1-1,0 1 1,1-1-1,0 11 1,1-14-33,0 0 1,-1 0 0,1-1-1,0 1 1,0 0 0,0 0-1,0-1 1,1 1 0,-1-1-1,0 1 1,1-1 0,-1 1-1,1-1 1,-1 0 0,1 0-1,0 0 1,-1 0 0,1 0-1,0 0 1,0 0 0,0-1-1,0 1 1,0-1 0,0 1-1,0-1 1,0 0-1,3 1 1,63 0 187,-56-1-185,-3-1-81,1 0-1,-1-1 0,0 0 0,1 0 1,-1-1-1,0 0 0,-1-1 0,1 0 1,-1 0-1,1-1 0,-1 0 0,0 0 1,-1-1-1,14-13 0,-8 5-428,0-1-1,0 0 1,-2 0-1,0-1 1,-1-1-1,11-23 1,-19 36 657,0 0 1,0-1 0,-1 1 0,0 0 0,0-1 0,0 1-1,0-9 1,-24 38 1237,18-15-1344,0 0 1,0 0 0,1 0 0,0 1 0,1 0 0,0 0 0,1 0 0,0 0 0,0 0 0,2 0 0,-1 1 0,2 11-1,-1-22-44,0 0-1,0 0 0,0 0 0,0 0 0,0 0 0,0 0 0,1 0 0,-1 0 0,0 0 1,1 0-1,-1 0 0,0 0 0,1-1 0,-1 1 0,1 0 0,0 0 0,-1 0 0,1-1 1,-1 1-1,1 0 0,0-1 0,0 1 0,-1-1 0,1 1 0,0-1 0,0 1 0,0-1 1,0 1-1,1 0 0,1-1 15,-1 0-1,1 0 1,0 0 0,-1 0 0,1 0-1,0 0 1,-1-1 0,1 1-1,0-1 1,4-1 0,2-2 21,1 0 0,-1-1 1,1 0-1,13-10 0,32-37-268,-42 39 154,0 0 0,0 1 0,1 1 0,17-11-1,-32 27 281,1-1-1,-1 1 0,0-1 0,0 0 0,0 1 1,0-1-1,-3 5 0,4-8-189,-5 8 199,1 0 0,1 0 0,-1 0 0,-1 12 0,4-20-205,1 0-1,0 0 1,-1 0 0,1 1-1,0-1 1,0 0 0,0 0 0,0 0-1,0 0 1,0 1 0,0-1 0,0 0-1,0 0 1,1 0 0,-1 0 0,0 0-1,1 1 1,-1-1 0,1 0 0,-1 0-1,1 0 1,0 0 0,-1 0 0,1 0-1,0-1 1,0 1 0,0 0 0,0 0-1,-1 0 1,1-1 0,0 1 0,0 0-1,0-1 1,1 1 0,-1-1-1,0 1 1,0-1 0,0 0 0,0 1-1,0-1 1,0 0 0,1 0 0,-1 0-1,2 0 1,4 0-70,0-1 0,-1 0 1,1 0-1,-1 0 0,1-1 0,-1 0 0,1-1 0,-1 1 0,0-1 0,0 0 0,0 0 0,-1-1 1,1 0-1,7-7 0,35-20-99,-43 71 142,-4-39-64,-1 1 1,1 0-1,0-1 0,0 1 0,0-1 1,-1 1-1,1-1 0,1 1 0,-1-1 1,0 0-1,0 0 0,0 1 0,1-1 1,-1 0-1,0 0 0,1 0 0,-1 0 1,1-1-1,0 1 0,-1 0 0,1-1 1,0 1-1,-1-1 0,1 1 0,0-1 1,-1 0-1,1 0 0,3 0 0,-2 0-557,0 0 0,0 0 0,-1 0-1,1 0 1,0-1 0,0 0-1,0 1 1,0-1 0,-1 0 0,1-1-1,0 1 1,-1 0 0,1-1 0,-1 1-1,1-1 1,-1 0 0,2-2-1,11-14-6018</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55.371"/>
    </inkml:context>
    <inkml:brush xml:id="br0">
      <inkml:brushProperty name="width" value="0.025" units="cm"/>
      <inkml:brushProperty name="height" value="0.025" units="cm"/>
    </inkml:brush>
  </inkml:definitions>
  <inkml:trace contextRef="#ctx0" brushRef="#br0">3 49 12300,'-1'6'7372,"2"9"227,-1-14-7590,0 0 1,1 1 0,-1-1 0,1 0 0,-1 0 0,1 0 0,-1 0 0,1 0-1,0 0 1,0 0 0,-1 0 0,1 0 0,0 0 0,0 0 0,0 0 0,0 0 0,0 0-1,0-1 1,0 1 0,0-1 0,0 1 0,1-1 0,-1 1 0,0-1 0,0 1-1,1-1 1,-1 0 0,0 0 0,0 0 0,1 1 0,-1-1 0,0-1 0,0 1-1,1 0 1,1 0 0,1-1-46,0 0 0,0 1-1,0-1 1,0-1 0,0 1 0,0 0-1,0-1 1,0 0 0,-1 0 0,1 0-1,-1-1 1,1 1 0,-1-1-1,0 1 1,0-1 0,0 0 0,0 0-1,-1-1 1,1 1 0,-1-1 0,0 1-1,0-1 1,0 0 0,0 1 0,-1-1-1,1 0 1,-1 0 0,1-7-1,-2 11 36,0 0 0,0-1 0,0 1 0,0-1 0,0 1 0,0 0 0,0-1 0,0 1 0,0-1 0,-1 1-1,1 0 1,0-1 0,0 1 0,0-1 0,0 1 0,-1 0 0,1-1 0,0 1 0,0 0 0,-1-1-1,1 1 1,0 0 0,-1 0 0,1-1 0,0 1 0,-1 0 0,1 0 0,0-1 0,-1 1 0,1 0 0,0 0-1,-1 0 1,1 0 0,-1 0 0,-17 3-75,-14 16 41,23-11 206,1 0 1,1 1-1,-1 0 1,-10 19-1,16-25-117,0 0 0,0 1-1,0-1 1,1 0 0,-1 1 0,1 0-1,0-1 1,0 1 0,0-1 0,1 1 0,-1 0-1,1 0 1,0-1 0,0 1 0,0 0-1,0 0 1,1-1 0,0 1 0,0 4 0,1-7-53,-1 0 1,1 1-1,-1-1 1,1 0 0,-1 0-1,1 0 1,-1 0 0,1 0-1,0 0 1,0 0 0,0 0-1,-1-1 1,1 1 0,0-1-1,0 1 1,0-1 0,0 0-1,0 0 1,0 0 0,3 0-1,42-4-324,-34 1 67,-1-1-1,0 0 1,0-1-1,-1 0 1,1-1-1,-1 0 1,11-8-1,35-19 110,-57 33 189,0 0 1,1 0-1,-1 0 1,0 0-1,0 0 0,0 0 1,1 0-1,-1-1 1,0 1-1,0 0 1,1 0-1,-1 0 1,0 1-1,0-1 0,1 0 1,-1 0-1,0 0 1,0 0-1,1 0 1,-1 0-1,0 0 1,0 0-1,0 0 0,1 0 1,-1 1-1,0-1 1,0 0-1,0 0 1,1 0-1,-1 0 1,0 1-1,0-1 0,0 0 1,0 0-1,0 1 1,1-1-1,-1 0 1,0 0-1,0 0 0,0 1 1,3 16 1046,-5 30-115,1-32-715,1-15-316,1 1-1,-1-1 0,0 1 1,1-1-1,-1 1 0,1-1 1,-1 1-1,1-1 0,-1 0 1,1 1-1,-1-1 0,1 1 1,-1-1-1,1 0 0,-1 0 1,1 1-1,0-1 0,-1 0 0,1 0 1,0 0-1,-1 0 0,1 0 1,-1 0-1,1 0 0,0 0 1,-1 0-1,1 0 0,0 0 1,-1 0-1,1 0 0,-1 0 1,1 0-1,0-1 0,0 1 1,26-9-6941,-7-8-2547</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55.716"/>
    </inkml:context>
    <inkml:brush xml:id="br0">
      <inkml:brushProperty name="width" value="0.025" units="cm"/>
      <inkml:brushProperty name="height" value="0.025" units="cm"/>
    </inkml:brush>
  </inkml:definitions>
  <inkml:trace contextRef="#ctx0" brushRef="#br0">0 119 16464,'0'0'11947,"68"-45"-11755,-31 40-128,2 0-64,5-3-448,4-5-1346,-8-6-3491,1-5-6278</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56.045"/>
    </inkml:context>
    <inkml:brush xml:id="br0">
      <inkml:brushProperty name="width" value="0.025" units="cm"/>
      <inkml:brushProperty name="height" value="0.025" units="cm"/>
    </inkml:brush>
  </inkml:definitions>
  <inkml:trace contextRef="#ctx0" brushRef="#br0">51 0 7303,'0'0'12011,"-42"51"-11370,37-16 224,1 9-193,4 6 257,0 1-96,0-2-609,4-4-160,12-1-64,1-3 32,-1-8-640,-2-5-641,-7-8-801,-7-9-641,-3-10-2658,-15-1-1570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56.378"/>
    </inkml:context>
    <inkml:brush xml:id="br0">
      <inkml:brushProperty name="width" value="0.025" units="cm"/>
      <inkml:brushProperty name="height" value="0.025" units="cm"/>
    </inkml:brush>
  </inkml:definitions>
  <inkml:trace contextRef="#ctx0" brushRef="#br0">10 140 12300,'-2'-11'1126,"1"2"-693,-5-36 1717,6 43-2070,0 0 0,0 0 0,0 0-1,1 0 1,-1-1 0,1 1 0,-1 0 0,1 0 0,0 0 0,0 0 0,0 1-1,0-1 1,0 0 0,0 0 0,1 1 0,-1-1 0,0 0 0,1 1 0,-1-1 0,1 1-1,0 0 1,2-2 0,8-3 262,1 1 0,-1 1-1,1-1 1,0 2 0,0 0-1,0 1 1,1 0 0,-1 1-1,1 0 1,-1 1 0,0 1-1,1 0 1,23 5 0,-14-1-150,0 1 0,0 1 0,0 2 0,-1 0 0,0 1 1,38 24-1,-51-28-151,-1 0 1,0 0 0,0 1 0,-1 1 0,1-1-1,-2 1 1,1 0 0,-1 0 0,0 1 0,-1 0-1,0 0 1,0 0 0,3 11 0,-6-12 19,0-1 0,0 1 1,-1-1-1,0 1 1,0 0-1,-1-1 0,0 1 1,0 0-1,-1-1 0,0 1 1,0 0-1,-1-1 0,0 1 1,0-1-1,-1 0 1,1 1-1,-2-1 0,-4 8 1,-4 2 3,0 1 0,-1-2 0,-1 0 0,-1 0 0,0-1 0,-1-1 0,-1-1-1,-24 16 1,27-20-26,-1 0-1,0-1 0,0-1 0,0-1 0,-1 0 0,0-1 0,0 0 0,-1-2 0,1 0 0,-34 2 0,48-5-162,1 0 1,0 0-1,-1 0 0,1 0 0,-1 0 0,1 0 1,0 0-1,-1-1 0,1 1 0,0 0 0,-1-1 0,1 1 1,0-1-1,-1 0 0,1 1 0,0-1 0,0 0 1,0 0-1,0 0 0,0 0 0,0 0 0,0 0 0,0 0 1,0 0-1,0 0 0,1 0 0,-1 0 0,0-1 1,1 1-1,-1 0 0,1 0 0,-1-1 0,1 1 0,-1-3 1,1 1-694,0-1 0,0 1 0,1-1 0,-1 1 0,1-1 0,0 1 1,0-1-1,0 1 0,0 0 0,1 0 0,-1-1 0,1 1 1,4-5-1,24-26-9855</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0:07.943"/>
    </inkml:context>
    <inkml:brush xml:id="br0">
      <inkml:brushProperty name="width" value="0.025" units="cm"/>
      <inkml:brushProperty name="height" value="0.025" units="cm"/>
    </inkml:brush>
  </inkml:definitions>
  <inkml:trace contextRef="#ctx0" brushRef="#br0">330 212 6438,'0'0'993,"-11"0"37,-12 0-314,-1 2-1,0 0 0,0 2 1,1 0-1,-25 9 0,46-12-552,0 0-1,0 0 0,1 0 0,-1 0 0,0 0 0,0 0 0,1 0 1,-1 0-1,1 1 0,-1-1 0,1 1 0,0-1 0,-1 1 1,1 0-1,0-1 0,0 1 0,0 0 0,0 0 0,1 0 0,-1 0 1,0-1-1,1 1 0,-1 0 0,1 0 0,0 0 0,0 0 0,0 0 1,0 1-1,0-1 0,0 0 0,0 0 0,0 0 0,2 3 1,-2 12-285,0 14 195,-1-1-1,-1 0 1,-2 0 0,-9 35-1,-8 42 86,4-1 0,-4 209 0,13-140 105,-28 169-92,36-343-152,0-1 0,0 1 0,1 0 0,-1 0 0,0 0 0,1 0 0,-1-1 0,1 1 1,-1 0-1,1 0 0,-1-1 0,1 1 0,-1 0 0,1-1 0,0 1 0,-1 0 0,1-1 0,0 1 1,0-1-1,-1 0 0,1 1 0,0-1 0,0 1 0,0-1 0,0 0 0,-1 0 0,1 1 0,0-1 1,0 0-1,0 0 0,0 0 0,0 0 0,0 0 0,1-1 0,46 1-58,-31-1 82,1597 10-48,-1404-19 4,-121 4 4,134 6 0,-187 5-2,-27-3-3,-1 0 1,0-1 0,1 0 0,0-1 0,-1 0-1,1 0 1,-1-1 0,10-2 0,-15 2 7,0 0 0,0-1 1,0 0-1,0 0 1,0 0-1,0 0 0,-1 0 1,1 0-1,-1-1 0,0 1 1,1-1-1,-1 0 1,0 0-1,0 0 0,1-4 1,25-57 199,-13 25 153,-6 18-331,-1 0 1,-1-1-1,-1 0 0,4-32 1,4-15 0,24-106 83,18-199 0,-55 364-112,4-24-14,-1 0 0,-2 0 1,-1-1-1,-1 1 0,-3-1 1,-7-41-1,7 66 22,-1 0 0,0 0 1,-1 0-1,0 0 0,0 1 0,-1 0 1,-1 0-1,1 1 0,-1-1 0,-1 1 1,1 1-1,-1 0 0,-1 0 0,1 0 1,-1 1-1,0 0 0,-1 1 1,1 0-1,-1 1 0,0 0 0,-21-6 1,-14-1 158,0 2 1,-1 1 0,-82-1 0,116 8-162,-174-8 202,-3 1-133,-204-34 0,239 13-134,-279-14 1,99 47-4005,257-11-699,3-18-5034</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56.710"/>
    </inkml:context>
    <inkml:brush xml:id="br0">
      <inkml:brushProperty name="width" value="0.025" units="cm"/>
      <inkml:brushProperty name="height" value="0.025" units="cm"/>
    </inkml:brush>
  </inkml:definitions>
  <inkml:trace contextRef="#ctx0" brushRef="#br0">19 0 10250,'0'0'9641,"-4"67"-7495,-1-26-801,-4 1-512,9 3-353,0-5-319,0-8-129,18-9-673,-3-10-961,7-9 33,1-4-97,0-13-1120,-2-16-2948</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57.084"/>
    </inkml:context>
    <inkml:brush xml:id="br0">
      <inkml:brushProperty name="width" value="0.025" units="cm"/>
      <inkml:brushProperty name="height" value="0.025" units="cm"/>
    </inkml:brush>
  </inkml:definitions>
  <inkml:trace contextRef="#ctx0" brushRef="#br0">1 0 16720,'0'0'4932,"0"62"-3618,5-22-129,2 9-513,4 4-383,-4-1-225,4-1 0,-6-4-32,0-1-128,1-3-513,1-6-384,-4-3-961,2-7-928,-1-9-1795,1-9-1793</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57.631"/>
    </inkml:context>
    <inkml:brush xml:id="br0">
      <inkml:brushProperty name="width" value="0.025" units="cm"/>
      <inkml:brushProperty name="height" value="0.025" units="cm"/>
    </inkml:brush>
  </inkml:definitions>
  <inkml:trace contextRef="#ctx0" brushRef="#br0">5 226 10282,'-1'8'5632,"0"0"-5163,0 1 252,0-1 0,0 0 0,1 0 0,0 1 1,1-1-1,1 9 0,-2-15-613,1 0-1,-1 0 1,1 1 0,0-1-1,0 0 1,0 0 0,0-1-1,0 1 1,0 0 0,1 0-1,-1 0 1,1-1 0,-1 1-1,1-1 1,-1 1 0,1-1 0,0 0-1,0 1 1,0-1 0,0 0-1,0 0 1,0 0 0,0-1-1,0 1 1,0 0 0,0-1-1,0 1 1,0-1 0,1 0-1,-1 0 1,3 0 0,1 0-77,1-1 0,-1 0-1,1-1 1,-1 0 0,0 0 0,1 0 0,-1 0 0,0-1 0,0 0-1,-1 0 1,1-1 0,-1 0 0,1 0 0,-1 0 0,0 0 0,-1-1-1,1 0 1,-1 0 0,0 0 0,6-11 0,-2 5-6,-1-1 1,-1 0-1,0 0 1,0-1-1,-1 0 0,-1 0 1,0 0-1,-1 0 1,2-18-1,-4 22-39,-1 0 0,0-1-1,-1 1 1,0-1 0,-1 1 0,1 0 0,-2 0 0,-3-12-1,5 19 13,0 0-1,0 1 1,0-1-1,0 0 1,0 0-1,0 0 0,0 0 1,0 1-1,-1-1 1,1 1-1,-1-1 1,1 1-1,-1-1 1,0 1-1,1 0 0,-1 0 1,0 0-1,0 0 1,0 0-1,0 0 1,0 0-1,0 1 1,0-1-1,0 1 0,0-1 1,0 1-1,0 0 1,0 0-1,0 0 1,-1 0-1,1 0 0,0 1 1,0-1-1,0 0 1,0 1-1,0 0 1,0-1-1,0 1 1,0 0-1,0 0 0,0 0 1,1 0-1,-4 3 1,-1 1 35,1-1 1,-1 1-1,1 0 1,0 1-1,0-1 1,1 1-1,0 0 1,0 0-1,0 1 1,0-1-1,1 1 1,1-1-1,-1 1 1,1 0-1,0 0 1,0 1-1,1-1 1,0 0-1,0 10 1,0-11-13,1 1 0,-1-1 1,1 0-1,1 1 0,-1-1 0,1 1 1,0-1-1,1 0 0,-1 0 0,1 0 0,1 1 1,-1-2-1,1 1 0,0 0 0,0-1 1,1 1-1,-1-1 0,1 0 0,1 0 1,-1 0-1,0-1 0,7 5 0,-6-5-49,0-1 0,1-1 0,-1 1 0,1-1 0,0 0 0,-1 0 0,1-1 0,0 1 0,0-1-1,0-1 1,0 1 0,0-1 0,0 0 0,0 0 0,0-1 0,0 0 0,0 0 0,0 0 0,-1-1 0,1 0 0,0 0 0,-1 0 0,1-1-1,5-3 1,9-7 20,-1-1-1,0-1 0,-1 0 0,27-30 0,-25 25 125,-18 18-52,-20 39 860,15-33-853,1 0 0,1 1-1,-1-1 1,0 0 0,1 0 0,0 1-1,0-1 1,1 1 0,-1-1 0,1 1 0,0-1-1,0 1 1,0-1 0,1 1 0,1 6 0,-1-9-59,0 0 0,0 0 0,1 0 0,-1 0 0,1-1 0,-1 1 0,1 0 0,0-1 0,-1 1 0,1-1 0,0 1 0,0-1 0,0 0 0,0 0 0,1 0 0,-1 0 0,0 0 0,0-1 0,1 1 0,-1 0 0,0-1 0,0 0 0,1 0 0,-1 0 0,1 0 0,-1 0 0,0 0 0,1 0 0,-1-1 0,4 0 0,3-1-72,1-1-1,-1 0 0,1-1 0,-1 0 1,0 0-1,0 0 0,-1-2 0,0 1 1,1-1-1,10-10 0,-10 8 37,0 0 0,0-1-1,-1 0 1,0-1 0,0 1 0,-1-1 0,-1-1-1,7-13 1,-12 26 123,0 0-1,0-1 0,0 1 1,0-1-1,0 1 0,0-1 1,0 1-1,0-1 0,1 0 1,-1 1-1,1-1 0,-1 0 1,1 0-1,-1 0 0,1 0 1,0 0-1,-1-1 0,1 1 1,0 0-1,0-1 0,2 1 1,4 2-95,0 0 0,0-1 1,0 1-1,0-2 1,0 1-1,9 0 0,-8-3-134,-1 0 0,0-1 1,0 0-1,0 0 0,0-1 0,0 0 0,0 0 0,11-7 0,-11 6-9,1 0 1,0 0-1,0 0 0,0 1 0,18-3 0,-27 6 156,1 1 0,-1-1 0,1 0 0,-1 1 0,1-1-1,-1 1 1,0-1 0,1 1 0,-1-1 0,1 1 0,-1-1-1,0 1 1,0-1 0,1 1 0,-1-1 0,0 1 0,0-1-1,0 1 1,1 0 0,-1-1 0,0 1 0,0-1 0,0 1-1,0 0 1,0-1 0,0 1 0,-1 1 0,1 25 808,0-20-595,0-3-206,0 7 174,0 0-1,1 0 1,0 0-1,5 19 1,-6-28-257,0 0 0,1-1 0,-1 1 1,1 0-1,0 0 0,-1-1 0,1 1 0,0-1 1,0 1-1,0-1 0,0 1 0,1-1 0,-1 1 1,0-1-1,0 0 0,1 0 0,-1 0 0,1 0 1,-1 0-1,1 0 0,0 0 0,-1 0 1,1 0-1,0-1 0,-1 1 0,1-1 0,0 1 1,0-1-1,0 0 0,-1 0 0,1 0 0,0 0 1,0 0-1,0 0 0,-1 0 0,1 0 0,3-2 1,-2 1-531,0-1 0,0 0 0,0 0 0,0 0 0,0-1 0,0 1 0,-1 0 1,1-1-1,-1 0 0,0 0 0,0 0 0,0 0 0,0 0 0,0 0 0,2-6 1,-2 5-491,14-27-5957</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58.365"/>
    </inkml:context>
    <inkml:brush xml:id="br0">
      <inkml:brushProperty name="width" value="0.025" units="cm"/>
      <inkml:brushProperty name="height" value="0.025" units="cm"/>
    </inkml:brush>
  </inkml:definitions>
  <inkml:trace contextRef="#ctx0" brushRef="#br0">1 127 9897,'0'0'17147,"1"10"-16805,0-7-355,0 6 59,1 0 1,0 0-1,0 0 1,6 13 0,-7-19-74,0-1 0,1 1 0,-1-1 0,0 0 0,1 1 0,0-1 0,-1 0 0,1 0 0,0 0 0,0 0 0,0 0 0,0-1 0,0 1 0,1-1 0,-1 1 0,1-1 0,-1 0 1,1 0-1,-1 0 0,1 0 0,-1 0 0,1 0 0,3-1 0,5 0-55,0 0 1,0-2 0,0 1-1,-1-1 1,1-1-1,0 0 1,-1-1 0,1 1-1,-1-2 1,0 0-1,-1 0 1,1-1 0,-1 0-1,0 0 1,9-9-1,-19 16 861,-14 27 1511,14-28-2273,1 1-1,-1-1 1,1 1 0,0-1-1,0 1 1,-1-1-1,1 1 1,0-1-1,0 1 1,-1-1-1,1 1 1,0-1-1,0 1 1,0 0-1,0-1 1,0 1-1,0-1 1,0 1-1,0-1 1,0 1-1,0 0 1,0-1 0,0 1-1,1-1 1,-1 1-1,0-1 1,0 1-1,0-1 1,1 1-1,-1-1 1,0 1-1,1-1 1,-1 1-1,0-1 1,1 0-1,-1 1 1,1-1-1,-1 1 1,1-1-1,-1 0 1,1 1 0,-1-1-1,1 0 1,-1 0-1,1 0 1,-1 1-1,1-1 1,-1 0-1,1 0 1,-1 0-1,1 0 1,0 0-1,8 0-161,0-1-1,0 0 1,0 0-1,-1-1 0,1 0 1,-1-1-1,1 0 0,14-7 1,57-42-2387,-31 19 2301,-49 33 307,1 1-1,0 0 1,-1-1 0,1 1-1,0 0 1,-1-1-1,1 1 1,-1 0 0,1 0-1,-1 0 1,0-1 0,1 1-1,-1 0 1,0 0-1,0 0 1,1 0 0,-1 0-1,0 0 1,0 0-1,0-1 1,0 1 0,0 0-1,0 0 1,0 0 0,0 0-1,-1 2 1,1-1-186,-1 0 0,1 1 0,1-1 1,-1 1-1,0-1 0,1 0 0,-1 1 1,1-1-1,0 0 0,-1 0 0,1 1 1,0-1-1,0 0 0,3 3 0,-1-4-946,1 0 0,-1 0 0,1 0 0,0 0-1,-1-1 1,1 0 0,0 0 0,-1 0 0,1 0 0,0-1 0,-1 1-1,7-2 1,-2-1-312,0 1 0,-1-1-1,0-1 1,1 1 0,10-9-1,-9 6 848,0-1 0,-1 0 1,14-15-1,-17 17 1185,-1 0 0,-1 0 1,1-1-1,-1 1 1,1-1-1,2-7 0,-5 10-148,0 1 0,0-1 0,0 1 0,-1-1 0,1 0 0,0 1 0,-1-1 0,0 0 0,0 1 0,0-1 0,0 0 0,0 1 0,0-1 0,-1 0 0,1 1 0,-2-4 0,1 4-280,0 1-1,1 0 1,-1 0 0,0 0 0,0 0-1,0 0 1,0 1 0,0-1 0,0 0-1,0 0 1,0 1 0,0-1 0,0 0-1,-1 1 1,1 0 0,0-1-1,0 1 1,-1-1 0,1 1 0,0 0-1,0 0 1,-1 0 0,-1 0 0,-2 0 53,0 1 0,0 0 0,0 0 1,0 0-1,1 1 0,-1 0 0,1-1 0,-1 2 1,1-1-1,0 0 0,-1 1 0,1 0 1,1 0-1,-1 0 0,0 1 0,-5 5 0,6-4-116,-1 0 0,1 0 0,0 0 0,0 0 0,1 1 0,-1-1 0,1 1 0,1 0 0,-1-1 0,1 1 0,0 0 0,0 0 0,0 10 0,1-13-171,0 0 1,1-1 0,-1 1 0,0 0-1,1-1 1,0 1 0,0 0 0,0-1-1,0 1 1,0-1 0,0 1 0,1-1-1,-1 0 1,1 0 0,-1 1 0,1-1-1,0 0 1,0 0 0,0-1 0,0 1-1,0 0 1,1-1 0,-1 1 0,0-1-1,1 0 1,-1 0 0,1 0 0,-1 0-1,1 0 1,0 0 0,3 0 0,7 0-67,1 0 1,0-1 0,-1-1 0,1 0 0,-1-1 0,1 0 0,-1-1 0,0-1 0,0 0 0,0 0 0,0-2-1,-1 1 1,0-2 0,0 1 0,-1-2 0,0 0 0,0 0 0,0-1 0,-1 0 0,-1 0 0,17-22 0,-28 42 393,0 0 0,1 0 1,1 0-1,0 0 1,1 14-1,-1-16-177,1-3-170,0 0 0,0 0 0,0-1 0,0 1-1,1 0 1,0-1 0,1 1 0,-1-1 0,1 1 0,0-1 0,0 0 0,0 0 0,1-1-1,0 1 1,0-1 0,0 1 0,6 3 0,-5-4-619,0 0 0,0-1 0,0 0 0,0 0 0,1 0 1,-1-1-1,1 1 0,0-1 0,0-1 0,9 2 0,6-2-6128</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4:58.710"/>
    </inkml:context>
    <inkml:brush xml:id="br0">
      <inkml:brushProperty name="width" value="0.025" units="cm"/>
      <inkml:brushProperty name="height" value="0.025" units="cm"/>
    </inkml:brush>
  </inkml:definitions>
  <inkml:trace contextRef="#ctx0" brushRef="#br0">0 12 26073,'0'0'1025,"59"-12"-16112</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6:18.203"/>
    </inkml:context>
    <inkml:brush xml:id="br0">
      <inkml:brushProperty name="width" value="0.025" units="cm"/>
      <inkml:brushProperty name="height" value="0.025" units="cm"/>
    </inkml:brush>
  </inkml:definitions>
  <inkml:trace contextRef="#ctx0" brushRef="#br0">3400 361 5285,'-15'-10'2210,"-21"-15"-2068,-263-161 831,258 164-859,-1 2 0,-1 2 0,-1 2 0,-1 2 0,-84-16 0,-42 14 172,-305 13 0,371 5-180,26 0-35,-377 18 719,372-11-729,0 4 0,1 3 0,-112 38 0,88-16-156,3 5 0,-118 67 0,165-78 86,2 4 1,1 1-1,2 3 1,1 3-1,-53 57 1,85-79 52,1 1-1,1 1 1,1 0 0,1 1 0,1 1 0,2 0-1,0 1 1,-10 34 0,16-41 8,1 1 0,2-1-1,0 1 1,1 0 0,0 0 0,2 0 0,0 0-1,2 0 1,0 0 0,1 0 0,1-1 0,10 29 0,-3-18-32,2 0 0,1-1 0,1-1 0,1-1 0,2 0 0,41 48 0,-28-42-47,1-2 0,2-1-1,1-1 1,55 34 0,-24-24-22,3-4 0,0-2 1,2-3-1,2-4 0,118 28 0,-86-34 167,0-4 0,1-5 0,1-4 0,-1-5 0,1-5 0,137-20 0,-87-3 363,-1-7 0,-2-7 0,234-92-1,-287 90-323,-1-5 0,105-66-1,-154 80-75,-1-2 0,-2-2 0,-1-2 0,-3-2 0,58-67 0,-86 88-32,-2-1 0,0-1-1,-1 0 1,-1 0 0,-1-1-1,-1-1 1,-1 0 0,-1 0 0,6-33-1,-11 40 19,0 1-1,-1-1 1,-1 0-1,-1 0 1,-1 0-1,0 0 0,-1 0 1,-1 0-1,0 0 1,-1 1-1,-1-1 1,-1 1-1,0 1 1,-16-29-1,6 20-20,-2 0-1,0 1 1,-2 1-1,0 1 1,-2 0-1,0 2 1,-1 1-1,-1 0 1,0 2-1,-2 1 0,1 1 1,-2 1-1,0 1 1,-1 2-1,-53-14 1,31 13-286,-1 2 0,0 2 0,0 3 1,-1 1-1,0 3 0,1 2 0,-1 3 0,-64 14 0,-40 20-2183,10 4-759</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6:27.167"/>
    </inkml:context>
    <inkml:brush xml:id="br0">
      <inkml:brushProperty name="width" value="0.025" units="cm"/>
      <inkml:brushProperty name="height" value="0.025" units="cm"/>
    </inkml:brush>
  </inkml:definitions>
  <inkml:trace contextRef="#ctx0" brushRef="#br0">0 1 7335,'10'0'315,"1956"3"4046,-737-3-2156,-589 18-130,-384-16-1523,1 20 11,-162-12-2071,1-2-3473,-62-7-2060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7:04.776"/>
    </inkml:context>
    <inkml:brush xml:id="br0">
      <inkml:brushProperty name="width" value="0.025" units="cm"/>
      <inkml:brushProperty name="height" value="0.025" units="cm"/>
    </inkml:brush>
  </inkml:definitions>
  <inkml:trace contextRef="#ctx0" brushRef="#br0">1 46 7591,'0'0'3209,"8"3"-3092,14 5-9,1-1 0,0-2 0,0 0 0,0-1 0,42 1 0,-15-4 73,94-11-1,47-21 566,-90 13-484,126-6 0,-97 23-197,206 26-1,187 8 53,3-35 274,-166-2-99,20 2-203,417 5 116,-347 19-128,-131-4 70,807 3 515,-176-6-427,445 11 235,-94-40-198,-73-13 278,-1082 35 1212,-101 8-2611,36 4-4271,-34-13 1656</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7:09.854"/>
    </inkml:context>
    <inkml:brush xml:id="br0">
      <inkml:brushProperty name="width" value="0.025" units="cm"/>
      <inkml:brushProperty name="height" value="0.025" units="cm"/>
    </inkml:brush>
  </inkml:definitions>
  <inkml:trace contextRef="#ctx0" brushRef="#br0">100 46 8776,'-99'-45'3524,"102"46"-3511,1 0 1,0-1-1,0 1 1,0-1-1,0 0 1,-1 0-1,1 0 0,6-2 1,6 1 46,86 6 3,103 17-1,69 5 5,313-26 1366,99 4 385,7 77-1456,-567-63-345,-28 1-177,-60-11-1999,54 5 0,-46-12-2075</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7:15.550"/>
    </inkml:context>
    <inkml:brush xml:id="br0">
      <inkml:brushProperty name="width" value="0.025" units="cm"/>
      <inkml:brushProperty name="height" value="0.025" units="cm"/>
    </inkml:brush>
  </inkml:definitions>
  <inkml:trace contextRef="#ctx0" brushRef="#br0">1 121 7944,'0'0'432,"25"-9"1057,121-10-1434,222-2 0,-209 16-37,703 18-18,327 2 825,-467-13-374,1093-23-157,-723 6 190,362-14 505,78-2-2334,-1345 38-988,-100-1-587</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0:16.035"/>
    </inkml:context>
    <inkml:brush xml:id="br0">
      <inkml:brushProperty name="width" value="0.025" units="cm"/>
      <inkml:brushProperty name="height" value="0.025" units="cm"/>
    </inkml:brush>
  </inkml:definitions>
  <inkml:trace contextRef="#ctx0" brushRef="#br0">209 1 2466,'0'0'5979,"-9"4"-4302,1-1-1553,1-1 1,1 2-1,-1-1 1,0 1-1,1 0 1,0 0 0,0 1-1,0 0 1,1 0-1,-1 0 1,1 1-1,0 0 1,1 0-1,-1 0 1,1 0 0,1 1-1,-1 0 1,1 0-1,0 0 1,-3 13-1,1 18 263,1 1 0,4 74 0,1-53-293,-9 166-14,-43 260 0,41-416 187,-1 116 0,12-183-253,-1 1 1,1 0-1,0 0 0,0-1 0,0 1 1,0 0-1,1-1 0,-1 1 1,1-1-1,0 0 0,0 1 1,0-1-1,0 0 0,1 0 1,0 0-1,-1-1 0,1 1 1,0-1-1,0 1 0,0-1 1,0 0-1,1 0 0,-1 0 1,1-1-1,-1 1 0,1-1 1,6 2-1,12 3 209,0-1 1,0-1-1,38 2 1,-25-3 72,-31-3-282,309 27 449,-268-27-464,1-1-1,-1-2 1,0-3-1,85-20 1,38-26-5,-63 18 74,1 4-1,158-23 1,-217 48 1,0-1 1,0-3-1,-1-2 1,75-28-1,-116 36-25,0 0 0,0 0 0,-1 0 0,1-1 0,-1 0 0,0 0 0,0 0 0,0 0 1,0 0-1,-1-1 0,0 0 0,0 1 0,0-1 0,0-1 0,-1 1 0,0 0 0,0 0 0,0-1 0,-1 1 0,0-1 0,0 0 0,0 1 0,0-1 0,-2-11 0,1-7 114,-2 0 0,-1 1-1,-1-1 1,-10-37 0,-56-173 154,-22-88-267,87 300-34,-1 1 0,-1 0 0,0 0 0,-2 0 0,-15-26-1,18 37 7,-1 0-1,0 1 1,-1 0-1,0 0 0,-1 1 1,1-1-1,-2 2 0,1 0 1,-1 0-1,0 0 1,-17-7-1,2 3 76,0 2 0,-1 1 0,1 0 0,-2 2 0,-47-5 0,-135 5 588,161 6-583,-30 2 9,-1 4 0,-91 19 0,-151 48-392,136-28-1118,160-40-182,1-1-1,-1-1 0,-35 0 0,11-6-6282</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7:34.543"/>
    </inkml:context>
    <inkml:brush xml:id="br0">
      <inkml:brushProperty name="width" value="0.025" units="cm"/>
      <inkml:brushProperty name="height" value="0.025" units="cm"/>
    </inkml:brush>
  </inkml:definitions>
  <inkml:trace contextRef="#ctx0" brushRef="#br0">80 148 7623,'0'0'369,"-10"2"164,-6-1-319,11 0-77,0-1 0,0 1 0,0-1 0,0 2 0,0-1 0,0 0 0,0 1 0,-8 4 0,12-6 173,24 5-310,646 27 1011,-322-22-997,436-7 1217,0-39-199,1202-57 255,-1940 90-1244,1609-79 848,-565 91-800,-704-1 1436,-375-8-1234,-16-4-5263,-3-6-427</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38:24.781"/>
    </inkml:context>
    <inkml:brush xml:id="br0">
      <inkml:brushProperty name="width" value="0.025" units="cm"/>
      <inkml:brushProperty name="height" value="0.025" units="cm"/>
    </inkml:brush>
  </inkml:definitions>
  <inkml:trace contextRef="#ctx0" brushRef="#br0">8152 321 7303,'-361'-49'-1188,"-477"-87"4346,566 84-3005,-1 13 0,-319-6 0,233 54-396,-455 71 0,-219 76-11,14 66 140,642-120 127,-396 164 0,613-196 25,-219 130-1,275-134 40,4 3-1,-173 156 1,223-176-73,1 3 0,2 1 0,3 2 1,-50 83-1,73-102-12,1 1 1,3 1-1,1 1 0,1 0 0,2 1 1,2 0-1,2 1 0,-7 71 1,14-72 7,2-1 0,1 1 0,2-1 0,1 1 0,3-1 0,1 0 0,2-1 0,1 0 0,2 0 0,2-2 0,1 1 0,2-2 0,1 0 0,30 39 0,-1-9-3,3-3-1,2-1 1,3-3 0,2-3 0,3-2 0,2-2 0,2-4-1,93 51 1,-27-29-16,4-5-1,1-7 0,234 64 1,-12-25 27,5-16 0,3-15 0,503 22 0,821-103 140,-4-107 73,-635 40-163,182-41 26,-965 81-53,-2-12-1,400-138 1,-554 151-37,-1-5 0,151-90 0,-202 100 39,-2-3-1,-2-1 0,-1-4 1,-3-1-1,74-86 0,-107 110 19,-2-1 0,-1-1-1,-1-1 1,-1 0 0,-1-1 0,-1-1-1,-1 1 1,-2-2 0,0 0-1,-2 0 1,-1 0 0,-2-1 0,-1 1-1,0-1 1,-3 0 0,0 0-1,-2 0 1,-1 0 0,-1 0 0,-1 1-1,-2 0 1,-1 0 0,-1 0-1,-1 1 1,-17-29 0,-1 8 22,-2 2-1,-2 2 1,-2 1 0,-2 1-1,-1 2 1,-2 2 0,-2 1-1,-68-46 1,-28-8 80,-225-111 1,61 57-114,-5 14 1,-6 13 0,-5 14-1,-378-73 1,450 133-204,-3 10 0,0 11 0,-428 16 0,242 57-1288,107-7-1646,177-34-752</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0:41.852"/>
    </inkml:context>
    <inkml:brush xml:id="br0">
      <inkml:brushProperty name="width" value="0.025" units="cm"/>
      <inkml:brushProperty name="height" value="0.025" units="cm"/>
    </inkml:brush>
  </inkml:definitions>
  <inkml:trace contextRef="#ctx0" brushRef="#br0">29 64 1954,'0'-2'221,"-1"0"0,0 0 0,0 1 0,0-1 0,0 1 0,0-1 0,0 1 0,0-1 0,0 1 0,-1 0 0,1 0 0,0-1 0,-1 1 0,1 0 0,-1 0 0,0 0 0,1 1 0,-1-1 0,-3-1 0,5 3-229,0 2-17,-1 0 0,1 0 0,0 0 0,1 0 0,-1 0 0,0 0 0,1 0 0,-1-1 0,1 1 0,2 5 0,5-6 73,0 1 0,0-1-1,0-1 1,1 0 0,-1 0 0,0 0-1,13-1 1,67-8 832,-47 4-423,155 2-26,-143 5-242,1-3-1,-1-3 1,76-12-1,69-17-109,-104 18-56,-66 8 356,-22 3-128,-19 1-155,-59 6-636,1 4 0,-104 23 0,-18 3 446,132-27 88,-80 0 0,118-7 105,-1-2-1,1 0 1,0-1-1,0-2 1,0 0-1,-35-14 1,44 14-51,13 5-101,7 0-145,173 16-747,-112-15-961,5-1-1873</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0:55.655"/>
    </inkml:context>
    <inkml:brush xml:id="br0">
      <inkml:brushProperty name="width" value="0.025" units="cm"/>
      <inkml:brushProperty name="height" value="0.025" units="cm"/>
    </inkml:brush>
  </inkml:definitions>
  <inkml:trace contextRef="#ctx0" brushRef="#br0">101 81 801,'-2'-3'175,"0"1"0,0-1 0,-1 1-1,1 0 1,-1 0 0,0 0 0,1 0 0,-1 0 0,0 1 0,0-1 0,0 1 0,0 0 0,-1-1 0,-3 1-1,-48-9 1815,55 10-1925,46 4 1927,435-24-624,-113 1-422,397 12-609,-748 7-336,0 1 0,-1 0 0,1 1 0,0 1 0,-1 1 0,22 7 0,-35-9-16,-44-2 208,-101 8-4932,124-8 1943</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1:11.274"/>
    </inkml:context>
    <inkml:brush xml:id="br0">
      <inkml:brushProperty name="width" value="0.025" units="cm"/>
      <inkml:brushProperty name="height" value="0.025" units="cm"/>
    </inkml:brush>
  </inkml:definitions>
  <inkml:trace contextRef="#ctx0" brushRef="#br0">0 29 4260,'0'0'2627,"9"-1"-1453,498-9 652,-307 12-1442,-15-2-307,666-16 529,-843 15-407,-10 0-219,-21 0-537,-36 1-1654,10 0 28</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1:22.487"/>
    </inkml:context>
    <inkml:brush xml:id="br0">
      <inkml:brushProperty name="width" value="0.025" units="cm"/>
      <inkml:brushProperty name="height" value="0.025" units="cm"/>
    </inkml:brush>
  </inkml:definitions>
  <inkml:trace contextRef="#ctx0" brushRef="#br0">14 362 2274,'0'0'134,"0"-10"415,0-18 659,-1 1 0,-1 0 0,-8-35 0,10 61-1191,-1 0-1,1 0 1,0 0 0,0 0 0,0 0 0,1 0 0,-1 0 0,0 0 0,0 0-1,0 0 1,1 0 0,-1 0 0,0 0 0,1 0 0,-1 0 0,1 0-1,-1 0 1,1 1 0,0-1 0,-1 0 0,1 0 0,0 1 0,-1-1 0,1 0-1,0 1 1,0-1 0,0 1 0,0-1 0,-1 1 0,1-1 0,0 1-1,0 0 1,0-1 0,0 1 0,0 0 0,0 0 0,0 0 0,0-1 0,0 1-1,0 0 1,2 1 0,54-2-104,-44 1 133,510-24 157,-214-15 405,690-69 401,-883 101-943,0 6 0,163 17 0,-234-5-23,-44-10-60,0-1-1,0 1 1,0-1 0,0 1-1,1 0 1,-1 0-1,0-1 1,0 1 0,-1 0-1,1 0 1,0 0-1,0 0 1,0 0-1,-1 0 1,1 1 0,0-1-1,-1 0 1,1 0-1,-1 0 1,1 1 0,-1-1-1,0 0 1,1 0-1,-1 1 1,0-1-1,0 0 1,0 1 0,0-1-1,0 0 1,-1 3-1,-4 4-1668,-7-4-1160</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2:00.845"/>
    </inkml:context>
    <inkml:brush xml:id="br0">
      <inkml:brushProperty name="width" value="0.025" units="cm"/>
      <inkml:brushProperty name="height" value="0.025" units="cm"/>
    </inkml:brush>
  </inkml:definitions>
  <inkml:trace contextRef="#ctx0" brushRef="#br0">34 0 13196,'0'0'4421,"-33"12"-4325,38-4-32,2-8-737,-2 0-4099</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2:07.242"/>
    </inkml:context>
    <inkml:brush xml:id="br0">
      <inkml:brushProperty name="width" value="0.025" units="cm"/>
      <inkml:brushProperty name="height" value="0.025" units="cm"/>
    </inkml:brush>
  </inkml:definitions>
  <inkml:trace contextRef="#ctx0" brushRef="#br0">0 518 12844,'7'-8'5940,"19"-15"-4572,-6 5-572,41-39 414,31-28-880,-4-4-1,96-123 1,-179 205-322,6-9-4,-8 13-4,-4 8-1,-39 84 361,23-55-112,2 1-1,1 0 1,-13 54 0,23-69-128,-2 6 134,1 1-1,-1 27 1,6-47-281,0 0 1,0-1-1,0 1 0,1 0 0,0-1 1,0 1-1,1 0 0,0-1 0,0 1 1,1-1-1,-1 0 0,1 0 0,5 8 1,-4-5-5333,-16-9 740,-7-9-1451</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2:07.615"/>
    </inkml:context>
    <inkml:brush xml:id="br0">
      <inkml:brushProperty name="width" value="0.025" units="cm"/>
      <inkml:brushProperty name="height" value="0.025" units="cm"/>
    </inkml:brush>
  </inkml:definitions>
  <inkml:trace contextRef="#ctx0" brushRef="#br0">1 112 13645,'0'0'8552,"74"-14"-7143,-28 6-608,7-4-513,0-1-192,6-1-31,-12 0-98,1 3-1344,-12-1-1474,-8-1-3330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2:09.884"/>
    </inkml:context>
    <inkml:brush xml:id="br0">
      <inkml:brushProperty name="width" value="0.025" units="cm"/>
      <inkml:brushProperty name="height" value="0.025" units="cm"/>
    </inkml:brush>
  </inkml:definitions>
  <inkml:trace contextRef="#ctx0" brushRef="#br0">198 90 10666,'0'0'3422,"-1"-9"-1265,0 3-1795,0 1-1,0 0 1,0 0 0,-1 0 0,0 0 0,0 0 0,0 0 0,-5-6 0,6 9-261,0 1 1,-1-1-1,1 1 1,0 0 0,-1-1-1,0 1 1,1 0-1,-1 0 1,0 0-1,0 0 1,1 0 0,-1 0-1,0 1 1,0-1-1,0 0 1,0 1-1,0 0 1,0-1 0,0 1-1,0 0 1,0 0-1,0 0 1,0 0-1,0 1 1,0-1 0,0 0-1,0 1 1,0 0-1,0-1 1,0 1-1,0 0 1,-1 1 0,-5 2-52,1 1 1,0-1 0,1 1 0,-1 1 0,1-1 0,0 1-1,0 0 1,1 1 0,0-1 0,0 1 0,0 0-1,-4 9 1,4-6 6,0-1-1,0 1 1,1 1-1,0-1 1,1 0-1,0 1 1,1 0-1,-2 21 1,4-30-54,1 1 0,-1-1 0,1 1 0,-1-1 0,1 1 0,0-1 0,0 0 0,0 1 1,0-1-1,1 0 0,-1 0 0,0 0 0,1 0 0,0 0 0,-1 0 0,1 0 0,0 0 0,0-1 1,0 1-1,0-1 0,0 1 0,0-1 0,1 0 0,-1 0 0,0 0 0,1 0 0,-1 0 0,0-1 0,1 1 1,-1-1-1,1 1 0,3-1 0,13 2 19,0 0 1,0-1-1,26-3 1,-18 1-55,-11 1-46,-9-1 28,0 1 0,0 0 0,0 1 0,0 0 1,0 0-1,8 2 0,-14-2 41,1-1 0,0 1 1,0 0-1,-1 0 0,1 0 0,0 1 1,-1-1-1,1 0 0,-1 1 1,1-1-1,-1 1 0,0-1 1,0 1-1,0-1 0,0 1 1,0 0-1,0 0 0,0-1 0,0 1 1,-1 0-1,1 0 0,0 0 1,-1 0-1,0 0 0,0 0 1,1 2-1,-1 6 24,0-1 0,-1 0 0,0 0 0,0 0-1,-1 1 1,0-1 0,-1-1 0,1 1 0,-2 0 0,1-1 0,-1 1 0,-1-1 0,0 0-1,0-1 1,-9 11 0,1-2 228,-1-1 1,0 0-1,-2-1 0,1-1 0,-35 22 1,46-33-178,0 1 1,1-1 0,-1 0-1,0-1 1,0 1 0,0-1 0,-1 1-1,1-1 1,0-1 0,-6 2 0,9-2-55,0-1 0,0 1 1,0 0-1,0 0 0,-1-1 1,1 1-1,0-1 0,0 1 1,0-1-1,0 0 0,0 1 1,0-1-1,0 0 0,0 1 1,1-1-1,-1 0 0,0 0 1,0 0-1,1 0 0,-1 0 1,0 0-1,1 0 0,-1 0 1,1 0-1,-1 0 1,1 0-1,0-1 0,-1 1 1,1 0-1,0 0 0,0 0 1,0 0-1,0-1 0,0 1 1,0 0-1,0 0 0,0 0 1,0 0-1,1-2 0,0-6-26,1 1-1,0-1 1,0 1-1,0-1 1,1 1-1,1 0 1,-1 0 0,1 0-1,1 0 1,0 1-1,0 0 1,10-12-1,5-4-66,1 1-1,32-25 1,98-59-153,-108 79 237,-2-2-1,0-1 0,36-38 1,-74 66 16,0 0 0,-1-1 0,0 1 0,1-1 0,-1 0 1,0 0-1,0 0 0,-1 0 0,1 0 0,-1 0 0,1 0 0,-1-1 1,0 1-1,0-1 0,-1 1 0,1 0 0,0-5 0,-1 7 5,-1 0 0,1 0 0,0-1-1,-1 1 1,1 0 0,-1 0 0,1 0 0,-1 0-1,1 0 1,-1 0 0,0 0 0,0 0-1,1 0 1,-1 0 0,0 0 0,0 1 0,0-1-1,-2-1 1,0 0 6,0 1 1,0-1-1,0 1 0,-1 0 1,1 0-1,0 1 0,0-1 1,-1 0-1,-3 1 0,-5-1-4,1 1 0,0 0 0,0 0-1,-1 1 1,1 0 0,0 1 0,0 1 0,0 0-1,1 0 1,-1 1 0,1 0 0,-1 1-1,1 0 1,1 1 0,-1 0 0,1 0-1,0 1 1,0 0 0,1 1 0,0 0-1,0 0 1,-7 12 0,13-18-27,1 0 0,-1 0 0,1 0 0,0 0 0,0 1 0,-1-1 0,1 1 0,1-1 0,-1 1 0,0-1 1,1 1-1,-1 0 0,1-1 0,0 1 0,0 0 0,0-1 0,0 1 0,0 0 0,0-1 0,2 4 0,-1-4-28,0 0 0,1 0 0,-1 0 0,1 0 0,0 0 0,-1 0 0,1 0 0,0-1 0,0 1 0,0-1 0,0 0 0,0 1-1,0-1 1,1 0 0,-1 0 0,0 0 0,4 0 0,12 3-678,0-1 0,-1 0 0,1-2 0,30 0 0,-37-1 7,47-3-3250,2-9-2184</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0:19.190"/>
    </inkml:context>
    <inkml:brush xml:id="br0">
      <inkml:brushProperty name="width" value="0.025" units="cm"/>
      <inkml:brushProperty name="height" value="0.025" units="cm"/>
    </inkml:brush>
  </inkml:definitions>
  <inkml:trace contextRef="#ctx0" brushRef="#br0">2166 114 8968,'-66'-23'163,"-1"3"0,-1 3 0,0 3 0,-1 3 0,-105-4-1,87 10-342,-131-3 66,186 9 70,0 1-1,0 2 0,0 2 0,-54 16 1,-19 17 165,2 6 1,2 4 0,2 4 0,3 4 0,-108 85 0,164-112-42,2 1-1,2 3 1,1 1-1,1 1 1,2 2 0,-27 42-1,39-48-73,1 1 0,2 1-1,1 0 1,1 1 0,3 1-1,1 0 1,1 1 0,-7 55 0,10-34 30,1 0 1,4 0 0,2 1 0,3-1 0,2 0 0,13 59-1,-12-90 0,1-1-1,1-1 0,1 0 0,2 0 1,0-1-1,2 0 0,0-1 0,2 0 1,0-1-1,2-1 0,0 0 1,1-2-1,1 0 0,1-1 0,31 22 1,-16-18 91,2-1 0,0-2 0,1-2 0,0-2 0,2-1 0,-1-1 0,83 13 0,-21-13 43,-1-5 0,119-4 0,-122-8-131,-1-5 0,1-4 0,-2-3 0,0-6 0,126-44 0,-112 25-14,-2-5 0,-2-4 0,-3-5-1,112-79 1,-162 97 36,-2-1-1,-2-2 0,-1-3 1,-3-2-1,41-52 1,-67 74 8,-1-2 1,-2 0 0,-1-1 0,0-1-1,13-39 1,-21 46-12,-1 1 0,0-1 0,-2 0 0,0 0 0,-1-1 0,-1 1 0,-1 0 0,-5-37 0,2 40-39,0 0 0,-2 0 0,0 0 0,-1 0 1,-1 1-1,0 0 0,-2 0 0,-12-18 0,5 12-87,-1 0-1,-1 0 0,-1 2 0,-37-30 0,8 14-441,-1 2-1,-2 3 1,-1 1 0,-71-27 0,-30-4-1310,-13 4-2328</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2:10.418"/>
    </inkml:context>
    <inkml:brush xml:id="br0">
      <inkml:brushProperty name="width" value="0.025" units="cm"/>
      <inkml:brushProperty name="height" value="0.025" units="cm"/>
    </inkml:brush>
  </inkml:definitions>
  <inkml:trace contextRef="#ctx0" brushRef="#br0">229 0 15278,'-10'5'1602,"-4"3"-1005,1 1 1,0 0-1,0 1 0,1 0 0,-15 16 1,24-22-515,-1-1 0,1 0-1,0 1 1,0 0 0,0 0 0,1 0 0,-1 0 0,1 0 0,0 0 0,0 0-1,0 1 1,1-1 0,0 1 0,-1 0 0,2-1 0,-1 1 0,0 0 0,1 0 0,0-1-1,0 1 1,1 0 0,-1 0 0,1-1 0,0 1 0,3 8 0,1-6-132,0 0 0,0-1 1,1 0-1,-1 0 0,2 0 0,-1-1 1,1 0-1,-1 0 0,1 0 1,10 3-1,-7-2-156,0 1 1,-1-1-1,1 1 1,12 14-1,-18-17 179,-1 0 1,0 0-1,0 1 0,-1-1 1,1 1-1,-1-1 1,0 1-1,0 0 0,0 0 1,-1 0-1,0 0 0,0 1 1,0-1-1,0 0 0,-1 8 1,-1-5 14,0 1 0,0-1 0,-1 0 0,0 1 0,-1-1-1,1 0 1,-2 0 0,-7 14 0,2-7 127,-1-1 0,0 0 0,-1-1 0,0 0 0,-1 0 0,-1-1 0,0-1 0,-28 19 0,36-27 79,-1 0 0,1 0 0,-1 0 0,0-1 0,0 0 0,-1 0 1,-11 2-1,17-4-163,-1 0 0,0 0 0,1 0 0,-1 0 0,1 0 0,-1 0 1,0 0-1,1 0 0,-1-1 0,1 1 0,-1-1 0,1 1 0,-1-1 0,1 0 1,-1 1-1,1-1 0,-1 0 0,1 0 0,0 0 0,0 0 0,-1 0 0,1 0 1,0 0-1,0-1 0,0 1 0,0 0 0,0-1 0,0 1 0,1 0 0,-1-1 0,0 1 1,1-1-1,-1 1 0,0-3 0,0-6-49,0 0 1,0 0-1,0 0 1,1 0-1,1 0 0,0-1 1,0 1-1,1 1 0,0-1 1,1 0-1,0 0 1,1 1-1,0 0 0,0-1 1,1 2-1,0-1 1,0 0-1,10-10 0,11-13-48,2 1 0,0 2 0,36-28-1,99-82 130,-154 126 133,-15 8 294,-25 13-186,20-2-240,0 1 1,1-1-1,0 2 0,0-1 0,0 1 0,1 1 0,-12 14 0,17-18-34,-1 0 1,1 1 0,1-1-1,-1 1 1,1 0-1,0 0 1,1 1-1,-1-1 1,1 0-1,0 1 1,1 0-1,-1-1 1,1 1-1,1 0 1,-1 9-1,2-14-60,0 1 0,0-1 0,-1 0 0,1 1 0,0-1 0,1 0 0,-1 0 0,0 0-1,1 0 1,-1 0 0,1 0 0,0 0 0,-1 0 0,1-1 0,0 1 0,0 0 0,0-1 0,1 0-1,-1 1 1,0-1 0,0 0 0,1 0 0,-1-1 0,0 1 0,1 0 0,-1-1 0,1 1 0,-1-1-1,1 0 1,3 0 0,7 1-395,0 0 0,0-1 1,0 0-1,20-4 0,-23 2-562,-1-1 0,0 1 0,0-2 1,0 1-1,-1-1 0,1-1 0,-1 0 0,9-6 0,21-19-7395</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2:10.764"/>
    </inkml:context>
    <inkml:brush xml:id="br0">
      <inkml:brushProperty name="width" value="0.025" units="cm"/>
      <inkml:brushProperty name="height" value="0.025" units="cm"/>
    </inkml:brush>
  </inkml:definitions>
  <inkml:trace contextRef="#ctx0" brushRef="#br0">50 1 13229,'0'0'5172,"-6"11"-3666,0 1-1172,-1 0 0,2 0 0,0 0-1,0 1 1,2 0 0,-1 0 0,1 0 0,1 0 0,1 1 0,-1 15 0,3-27-328,-1 0-1,1 0 1,-1 0 0,1 0 0,0 0 0,0 0 0,0 0 0,0-1-1,0 1 1,1 0 0,-1-1 0,0 1 0,1-1 0,-1 1 0,1-1-1,0 1 1,-1-1 0,1 0 0,0 0 0,0 0 0,0 0 0,0 0 0,0-1-1,0 1 1,0 0 0,3 0 0,64 8-1142,-49-7 69,-11-2 645,0 1 1,-1 1-1,1-1 0,-1 2 0,0-1 1,1 1-1,8 5 0,-15-7 456,0 0 0,-1 0 0,1 0 0,-1 0 0,1 1 0,-1-1 0,0 1 0,1-1 0,-1 1 0,0-1 0,0 1-1,0 0 1,0-1 0,0 1 0,-1 0 0,1 0 0,-1 0 0,1 0 0,-1-1 0,1 1 0,-1 0 0,0 0 0,0 0 0,0 0 0,0 0 0,0 0 0,0 0 0,-1 0 0,1 0 0,-1 0 0,1 0-1,-1-1 1,0 1 0,0 0 0,0 0 0,0-1 0,0 1 0,-2 2 0,-3 5 316,0 0 0,0 0 0,-1 0 0,-1-1 0,1 0 0,-1-1 0,-1 1 0,1-2-1,-1 1 1,0-1 0,-1 0 0,1-1 0,-1 0 0,0-1 0,-1 0 0,1-1 0,-1 0 0,0 0 0,-13 1 0,23-4-386,0 0 1,-1 0 0,1-1-1,0 1 1,0 0 0,-1-1-1,1 1 1,0 0 0,0-1-1,-1 0 1,1 1 0,0-1-1,0 0 1,0 1-1,0-1 1,0 0 0,0 0-1,0 0 1,0 0 0,0 0-1,1 0 1,-1 0 0,0 0-1,1-1 1,-1 1 0,0 0-1,1 0 1,0-1 0,-1 1-1,1 0 1,0 0 0,-1-3-1,0-48-5176,2 43 3583,2-24-4643</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2:11.248"/>
    </inkml:context>
    <inkml:brush xml:id="br0">
      <inkml:brushProperty name="width" value="0.025" units="cm"/>
      <inkml:brushProperty name="height" value="0.025" units="cm"/>
    </inkml:brush>
  </inkml:definitions>
  <inkml:trace contextRef="#ctx0" brushRef="#br0">1 63 11211,'0'0'6593,"9"1"-4528,-4-1-1852,0 0 0,1 0 0,-1 0 0,0 0 0,0-1 0,1 0 0,-1 0 0,0 0 0,0-1 0,0 0 0,0 0 0,0 0 0,-1-1 0,1 1 0,-1-1 0,1 0 0,-1 0 0,4-5 0,-1 2-155,-6 5-40,0 0 0,0 0 0,0 0 0,0 0 0,0 0 0,-1 0 0,1 0 0,0 0 0,0 0 0,-1 0 0,1-1 0,-1 1 0,1 0 0,-1 0 0,1-1 0,-1 1 0,0 0 0,0-2 0,-1 3-17,-1 0 0,0 0-1,0 0 1,1 1 0,-1-1-1,0 1 1,1-1 0,-1 1-1,1 0 1,-1-1 0,0 1-1,1 0 1,-1 0 0,1 0-1,-2 1 1,0 1 6,0-1-1,0 1 1,0 0-1,1-1 1,-1 1 0,1 1-1,-1-1 1,1 0 0,0 0-1,0 1 1,1 0-1,-1-1 1,1 1 0,0 0-1,0-1 1,0 1-1,0 0 1,0 0 0,1 0-1,0 7 1,1-10 2,-1 0-1,1 1 1,0-1 0,0 0 0,0 0 0,-1 0 0,1-1-1,0 1 1,0 0 0,1 0 0,-1 0 0,0-1-1,0 1 1,0 0 0,0-1 0,1 1 0,-1-1 0,0 0-1,1 1 1,-1-1 0,0 0 0,1 0 0,-1 0-1,0 0 1,3 0 0,41-1 158,-36 0-173,10-2-605,0 0 0,0-1 0,0-2 1,0 0-1,25-12 0,-20 8-297,0 2-1,32-9 0,-55 17 968,-1 0 0,0 0 0,1 0-1,-1 0 1,0 0 0,0 0-1,1 0 1,-1 0 0,0 0-1,1-1 1,-1 2 0,0-1 0,1 0-1,-1 0 1,0 0 0,0 0-1,1 0 1,-1 0 0,0 0 0,1 0-1,-1 0 1,0 0 0,0 1-1,1-1 1,-1 0 0,0 0-1,0 0 1,1 0 0,-1 1 0,0-1-1,0 0 1,0 0 0,0 1-1,1-1 1,-1 0 0,0 0-1,0 1 1,0-1 0,0 0 0,0 1-1,0-1 1,0 0 0,1 0-1,-1 1 1,0-1 0,-4 20 2267,0 6-463,4-25-1845,0 0 0,0-1-1,0 1 1,0-1 0,0 1 0,1 0 0,-1-1-1,0 1 1,0-1 0,0 1 0,1-1-1,-1 1 1,0-1 0,1 1 0,-1-1-1,0 1 1,1-1 0,-1 1 0,1-1-1,-1 0 1,1 1 0,-1-1 0,1 1-1,-1-1 1,1 0 0,-1 0 0,1 1-1,-1-1 1,1 0 0,0 0 0,-1 0-1,1 0 1,-1 0 0,2 1 0,15-1-277,1 0 1,0-1 0,-1-1-1,0 0 1,1-1 0,30-11-1,23-3-1648,-61 19 1708,-15 8 667,-17 8-3646,16-17-3810</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2:11.959"/>
    </inkml:context>
    <inkml:brush xml:id="br0">
      <inkml:brushProperty name="width" value="0.025" units="cm"/>
      <inkml:brushProperty name="height" value="0.025" units="cm"/>
    </inkml:brush>
  </inkml:definitions>
  <inkml:trace contextRef="#ctx0" brushRef="#br0">74 0 15983,'0'0'1634,"-19"60"-641,3-26 352,0 6-96,4-1-320,3-4-385,7-3-383,2-6-97,7-8-32,7-2-769,0-9-961,-3-7-608,-2 0-2210,-9-16-4388</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2:12.413"/>
    </inkml:context>
    <inkml:brush xml:id="br0">
      <inkml:brushProperty name="width" value="0.025" units="cm"/>
      <inkml:brushProperty name="height" value="0.025" units="cm"/>
    </inkml:brush>
  </inkml:definitions>
  <inkml:trace contextRef="#ctx0" brushRef="#br0">1 78 13357,'0'0'3101,"2"-8"-1836,-2 5-1220,1 1-1,0-1 1,-1 1-1,1-1 1,0 1-1,1-1 0,-1 1 1,0 0-1,1 0 1,-1-1-1,1 1 1,0 0-1,-1 1 0,1-1 1,0 0-1,0 0 1,1 1-1,2-3 1,2 1 100,1 0 1,-1 1-1,1 0 1,0 0-1,0 0 1,13 0 0,28-4 80,1 3 0,0 1 1,0 3-1,55 8 0,-99-8-210,-1 0 0,1 1 0,-1-1 0,0 1-1,0 0 1,0 1 0,0-1 0,0 1 0,0 0 0,7 6-1,-11-8 54,0 0 0,1 1 0,-1-1-1,0 1 1,0 0 0,0-1-1,0 1 1,0 0 0,0-1-1,0 1 1,-1 0 0,1 0-1,-1 0 1,1 0 0,-1 0 0,0 0-1,0 0 1,0-1 0,0 1-1,0 0 1,0 0 0,0 0-1,-1 0 1,1 0 0,-1 0-1,1 0 1,-1 0 0,0-1 0,1 1-1,-1 0 1,0-1 0,0 1-1,-1 0 1,0 1 0,-8 7 332,1 1 1,-2-2-1,1 1 1,-1-1-1,-1-1 1,0 0-1,0-1 1,-23 11-1,-18 11 299,53-29-707,0 0-1,0 0 0,-1 0 1,1 0-1,0 0 1,0 0-1,0 0 1,0 0-1,0 0 1,0 1-1,0-1 1,0 0-1,0 0 1,-1 0-1,1 0 0,0 0 1,0 0-1,0 0 1,0 0-1,0 0 1,0 0-1,0 1 1,0-1-1,0 0 1,0 0-1,0 0 0,0 0 1,0 0-1,0 0 1,0 0-1,0 1 1,0-1-1,0 0 1,0 0-1,0 0 1,0 0-1,0 0 0,0 0 1,0 0-1,0 0 1,0 1-1,0-1 1,0 0-1,0 0 1,0 0-1,1 0 1,-1 0-1,0 0 0,0 0 1,0 0-1,0 0 1,0 0-1,0 0 1,0 1-1,0-1 1,0 0-1,0 0 1,1 0-1,-1 0 0,0 0 1,0 0-1,0 0 1,0 0-1,0 0 1,0 0-1,1 0 1,14 3-1208,25 1-1533,-34-4 2358,21 1-679,-10 0 99,1 0-1,0 0 1,-1 2-1,1 0 1,28 10-1,-45-13 989,0 1-1,1-1 0,-1 1 0,0-1 1,0 1-1,0-1 0,0 1 0,0-1 1,0 1-1,0 0 0,0 0 0,0 0 1,0-1-1,0 1 0,-1 0 0,1 0 1,0 0-1,-1 0 0,1 0 0,-1 1 1,1-1-1,-1 0 0,1 0 0,-1 0 0,0 0 1,1 3-1,-1-2 115,-1 0 0,1 0 0,-1 0 0,0 0 0,0 0 0,1 0 0,-1-1 0,0 1 0,-1 0 0,1 0 0,0-1 0,0 1 0,-1-1 1,-1 3-1,-7 4 731,0 1 0,-1-2 0,-18 12 0,-6 0 1274,-1-1 0,-51 19 0,71-32-1896,1 0 1,-2 0-1,1-2 1,0 0-1,-1-1 1,0-1-1,1 0 1,-25-3-1,39 2-388,-1-1 0,1 1 0,0-1 0,0 1 0,0-1 0,0 0 0,0 1 0,1-1 0,-1 0 0,0-1 0,0 1 0,1 0 0,-1 0 0,0-1 0,1 1 0,-1-1 0,1 1 0,0-1 0,-1 0 0,1 0 0,-1-2 0,1 2-397,0 0 1,1 0-1,-1-1 1,0 1-1,1 0 1,0-1-1,0 1 1,-1 0 0,2-1-1,-1 1 1,0 0-1,0-1 1,1 1-1,-1 0 1,1 0-1,-1-1 1,1 1-1,0 0 1,2-3-1,13-17-8296</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2:13.652"/>
    </inkml:context>
    <inkml:brush xml:id="br0">
      <inkml:brushProperty name="width" value="0.025" units="cm"/>
      <inkml:brushProperty name="height" value="0.025" units="cm"/>
    </inkml:brush>
  </inkml:definitions>
  <inkml:trace contextRef="#ctx0" brushRef="#br0">1 105 9353,'0'0'12518,"0"11"-12069,1 2-339,-1-2-7,0-1 0,1 0 0,0 1 0,5 16 0,-5-24-89,0-1 1,0 1 0,0 0 0,1 0 0,-1-1 0,1 1 0,-1-1 0,1 1 0,0-1 0,0 0-1,0 1 1,0-1 0,0 0 0,1-1 0,-1 1 0,1 0 0,-1-1 0,1 1 0,-1-1-1,1 0 1,0 1 0,0-1 0,3 0 0,4 1 21,1-1 0,0 0 0,0-1 0,-1 0 0,1-1 0,0 0 0,0-1 0,-1 0-1,1 0 1,-1-1 0,1-1 0,-1 0 0,13-6 0,-16 6-12,1 0 0,-1-1 0,1 1 0,-1-1 0,-1-1 0,1 1 0,-1-1 0,0-1 0,0 1 0,-1-1 0,1 0 0,-2 0 0,1 0-1,-1-1 1,0 1 0,0-1 0,2-11 0,-14 47 54,4-18 4,1-1 1,0 1 0,1 0-1,0-1 1,0 12 0,2-19-66,0 0 0,0 0-1,0 0 1,0 1 0,1-1 0,-1 0 0,1 0 0,-1 0 0,1 0-1,0 0 1,0 0 0,0 0 0,0 0 0,0 0 0,0-1 0,1 1-1,-1 0 1,0-1 0,1 1 0,0-1 0,-1 1 0,1-1 0,0 0-1,0 1 1,-1-1 0,1 0 0,0 0 0,3 1 0,1 0 21,0 0 0,1 1 0,-1-2 0,0 1-1,0-1 1,1 0 0,-1 0 0,1-1 0,-1 0 0,1 0 0,-1 0 0,1-1 0,-1 0 0,0 0 0,1-1 0,-1 0 0,0 0 0,0 0 0,0-1 0,0 0 0,-1 0 0,1 0 0,-1-1 0,1 0 0,-1 0 0,0 0 0,-1-1 0,1 1 0,-1-1 0,0 0 0,0 0 0,-1-1 0,1 1 0,-1-1 0,0 0 0,-1 0 0,1 0 0,-1 0 0,-1 0 0,1-1 0,-1 1 0,0 0 0,0-9 0,0 6-18,0-25 75,-1 33-92,-1 0 1,1 0-1,0 1 0,0-1 1,0 0-1,0 1 0,-1-1 0,1 0 1,0 0-1,-1 1 0,1-1 1,-1 0-1,1 1 0,0-1 1,-1 1-1,1-1 0,-1 1 1,0-1-1,1 1 0,-1-1 1,1 1-1,-1-1 0,0 1 1,1 0-1,-1-1 0,0 1 1,0 0-1,1 0 0,-1-1 1,0 1-1,1 0 0,-1 0 0,0 0 1,0 0-1,-1 0 0,2 0-7,-1 1 0,0-1-1,0 1 1,1-1 0,-1 0-1,0 1 1,0-1 0,1 1-1,-1 0 1,1-1 0,-1 1-1,0-1 1,1 1 0,-1 0-1,1 0 1,0-1 0,-1 1-1,1 0 1,0 0 0,-1-1-1,1 1 1,0 0 0,0 0-1,-1 0 1,1 0 0,0-1-1,0 1 1,0 0 0,0 0-1,0 0 1,1 1 0,-1 0 7,0 0-1,0 0 1,0 0 0,0-1 0,0 1 0,1 0 0,-1 0-1,1 0 1,0 0 0,-1-1 0,1 1 0,0 0 0,0-1-1,2 3 1,2 0 13,1-1 0,-1 0 0,1-1 0,0 1 0,0-1 1,0 0-1,0-1 0,0 0 0,1 0 0,-1 0 0,0-1 0,1 1 0,7-2 0,-3 1-8,-1-1 1,1 0 0,-1-1-1,1 0 1,-1 0 0,0-1-1,14-6 1,-19 7-8,-1 0-1,0 0 1,0-1-1,-1 1 1,1-1 0,0 0-1,-1 0 1,0 0 0,0-1-1,0 1 1,0-1 0,0 1-1,-1-1 1,1 0 0,-1 0-1,0 0 1,0 0-1,-1-1 1,1 1 0,-1 0-1,0-1 1,0 1 0,0-1-1,-1-7 1,0 11-2,0 0 1,0 1-1,0-1 0,0 0 1,0 1-1,0-1 1,0 0-1,-1 1 0,1-1 1,0 0-1,-1 1 1,1-1-1,0 1 0,-1-1 1,1 1-1,0-1 1,-1 1-1,1-1 0,-1 1 1,1-1-1,-1 1 0,0 0 1,1-1-1,-1 1 1,1 0-1,-1-1 0,1 1 1,-1 0-1,-1-1 1,-23 3-92,20-1 78,-1 1 0,0 0 0,1 1 0,-1-1 0,1 1 0,-6 4 0,3 0 52,0 0 1,1 0 0,0 1 0,1 0-1,0 1 1,0-1 0,1 1 0,-8 17-1,12-24-29,-1 1 0,1 0 0,0-1-1,1 1 1,-1 0 0,0 0-1,1-1 1,-1 1 0,1 0-1,0 0 1,0 0 0,0-1 0,1 1-1,-1 0 1,0 0 0,1 0-1,0-1 1,0 1 0,0 0-1,0-1 1,0 1 0,0-1 0,1 1-1,-1-1 1,1 0 0,0 1-1,0-1 1,0 0 0,0 0-1,0 0 1,0 0 0,0-1 0,1 1-1,-1-1 1,4 3 0,2 0-27,-1-1 0,1 0 0,0 0 0,0-1 0,0 1 1,0-2-1,0 1 0,0-1 0,1-1 0,-1 1 0,0-1 0,0-1 1,1 1-1,-1-2 0,0 1 0,0-1 0,0 0 0,0-1 0,0 1 1,-1-2-1,1 1 0,-1-1 0,0 0 0,0-1 0,0 0 0,0 0 1,-1 0-1,8-8 0,-8 4 35,-1 1 0,0-1 0,0 0 0,-1 0 0,0-1 0,-1 1 0,4-17 0,3-8 183,-13 43-183,0 1-1,1-1 1,0 0-1,1 1 0,0-1 1,0 1-1,1 0 1,0-1-1,1 1 1,0-1-1,3 13 1,-3-18-125,1 0 1,-1-1 0,0 1 0,1 0 0,0-1 0,0 1 0,0-1 0,0 0 0,1 0-1,-1 0 1,1 0 0,0 0 0,0 0 0,0-1 0,0 1 0,1-1 0,-1 0-1,0 0 1,1 0 0,0 0 0,-1-1 0,1 1 0,0-1 0,0 0 0,0 0-1,0-1 1,-1 1 0,1-1 0,6 0 0,-8 0-148,-1 1 1,0-1-1,1 0 0,-1-1 0,1 1 1,-1 0-1,1 0 0,-1-1 1,0 1-1,1-1 0,-1 1 0,0-1 1,1 1-1,-1-1 0,0 0 1,0 0-1,0 1 0,1-1 0,-1 0 1,1-2-1,11-14-5617</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2:13.992"/>
    </inkml:context>
    <inkml:brush xml:id="br0">
      <inkml:brushProperty name="width" value="0.025" units="cm"/>
      <inkml:brushProperty name="height" value="0.025" units="cm"/>
    </inkml:brush>
  </inkml:definitions>
  <inkml:trace contextRef="#ctx0" brushRef="#br0">0 0 15407,'0'0'5349,"71"48"-5285,-41-37-2082,4-3-3395,-1-4-6503</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2:14.338"/>
    </inkml:context>
    <inkml:brush xml:id="br0">
      <inkml:brushProperty name="width" value="0.025" units="cm"/>
      <inkml:brushProperty name="height" value="0.025" units="cm"/>
    </inkml:brush>
  </inkml:definitions>
  <inkml:trace contextRef="#ctx0" brushRef="#br0">135 150 13261,'-9'4'2594,"-7"4"-1451,1 0 1,0 1-1,-22 17 1,32-22-818,1 0 1,0 0 0,0 1-1,0-1 1,0 1-1,0 0 1,-4 9-1,7-12-254,0 0-1,0 0 0,1 0 0,-1 1 0,0-1 0,1 0 0,0 0 0,-1 1 1,1-1-1,0 0 0,0 1 0,0-1 0,1 0 0,-1 1 0,1-1 1,-1 0-1,1 0 0,0 1 0,-1-1 0,3 3 0,-1-3-58,0 0 0,-1 0 0,1-1 0,0 1-1,0-1 1,1 1 0,-1-1 0,0 0 0,0 0 0,1 0 0,-1 0-1,1 0 1,-1 0 0,1-1 0,-1 1 0,1-1 0,-1 1-1,1-1 1,3 0 0,53-3 264,-52 1-286,1 0 1,0 0-1,-1 0 0,0-1 0,1-1 0,-1 1 1,0-1-1,-1 0 0,1 0 0,-1-1 1,0 0-1,0 0 0,0-1 0,-1 0 1,0 0-1,0 0 0,0 0 0,-1-1 1,0 1-1,0-1 0,4-11 0,-2 3-44,0 0 1,-1-1-1,0 1 0,-2-1 0,0 0 1,0 0-1,-2 0 0,0 0 0,-2-25 0,1 40 56,1 0 0,-2 0 0,1 0-1,0 0 1,0 0 0,0 0 0,0 1 0,0-1-1,-1 0 1,1 0 0,0 0 0,-1 0-1,1 1 1,-1-1 0,1 0 0,-1 0-1,1 1 1,-1-1 0,0 0 0,1 1 0,-1-1-1,0 0 1,1 1 0,-1-1 0,0 1-1,0 0 1,0-1 0,-1 0 0,0 1 2,0 0 1,0 0 0,0 0-1,0 0 1,1 0-1,-1 1 1,0-1 0,0 1-1,0-1 1,0 1-1,0-1 1,-3 3 0,-1 0 8,-1 1 1,0 1-1,1-1 1,0 1-1,-11 10 1,11-8 26,1 1 1,0-1-1,0 1 1,0 0-1,1 0 1,0 1-1,1-1 1,0 1 0,0 0-1,1-1 1,0 1-1,0 1 1,0 11-1,2-17-168,0 1-1,1-1 1,-1 1 0,1 0-1,0-1 1,0 1-1,0-1 1,1 0-1,0 1 1,0-1-1,4 8 1,-3-9-250,0 1-1,0-1 1,1 1 0,-1-1-1,0 0 1,1 0 0,0-1 0,0 1-1,0-1 1,0 0 0,0 0-1,0 0 1,8 2 0,21 4-4076,1-4-1253</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2:14.678"/>
    </inkml:context>
    <inkml:brush xml:id="br0">
      <inkml:brushProperty name="width" value="0.025" units="cm"/>
      <inkml:brushProperty name="height" value="0.025" units="cm"/>
    </inkml:brush>
  </inkml:definitions>
  <inkml:trace contextRef="#ctx0" brushRef="#br0">29 239 7079,'0'0'2076,"10"-9"-677,6-3-1310,-1-1 0,0-1 0,-1 0 1,-1-1-1,0-1 0,-1 0 0,-1 0 0,0-1 0,15-34 0,-15 6 1871,-37 80 2412,21-20-3943,0 1 1,1 0-1,0 1 0,2-1 1,0 0-1,0 1 0,2 0 1,1 20-1,0-25-366,0-1-1,1 1 0,0-1 1,1 0-1,0 0 1,1 0-1,0 0 1,1-1-1,0 1 1,0-1-1,1 0 1,11 13-1,-6-15 26,-5-12 112,-9-20-397,-5 9-9,-1 1-1,-1 0 1,-1 1-1,0 0 1,0 1-1,-1 0 1,-19-15-1,17 15 225,11 9-5,-10-9 269,0 1 1,-1 0 0,0 0-1,-28-15 1,40 25 10,21 6-186,31 10-673,104 16-1,-14-21-7327,-75-9-370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2:15.227"/>
    </inkml:context>
    <inkml:brush xml:id="br0">
      <inkml:brushProperty name="width" value="0.025" units="cm"/>
      <inkml:brushProperty name="height" value="0.025" units="cm"/>
    </inkml:brush>
  </inkml:definitions>
  <inkml:trace contextRef="#ctx0" brushRef="#br0">196 71 11979,'0'0'6903,"-8"-5"-4282,-6-1-1705,0 0 0,-1 0 0,0 1 0,-23-4 0,33 8-720,0 0 0,-1 1 1,1 0-1,0 0 0,0 0 1,0 0-1,0 1 1,0 0-1,-7 1 0,10-1-182,0 0 0,0 0-1,0 0 1,0 0-1,0 0 1,0 1 0,1-1-1,-1 0 1,0 1 0,1-1-1,-1 1 1,1 0 0,0-1-1,0 1 1,-1 0-1,1 0 1,0 0 0,0 0-1,1 0 1,-1 0 0,0 0-1,1 0 1,-1 3 0,1-4-8,0 1 1,0-1-1,0 1 1,0 0-1,0-1 1,0 1-1,1-1 1,-1 1 0,1-1-1,-1 1 1,1-1-1,0 1 1,-1-1-1,1 1 1,0-1-1,0 0 1,0 1-1,0-1 1,0 0 0,0 0-1,0 0 1,1 0-1,-1 0 1,0 0-1,0 0 1,1 0-1,-1-1 1,1 1 0,-1 0-1,1-1 1,-1 1-1,1-1 1,-1 0-1,1 1 1,0-1-1,-1 0 1,3 0 0,9 2-28,0-1 1,0 0-1,16-2 1,-27 1-3,7-1-79,1-1 1,-1 0 0,0-1 0,0 0 0,0-1 0,-1 1 0,1-2-1,-1 1 1,0-1 0,0 0 0,0-1 0,-1 0 0,0 0-1,0-1 1,0 1 0,-1-1 0,0-1 0,-1 1 0,9-16-1,-45 50 807,29-24-668,0-1 1,0 1-1,0-1 1,1 1-1,-1-1 0,1 1 1,0 0-1,-1 0 1,1 0-1,1 0 0,-1 0 1,0 0-1,1 0 1,-1 0-1,1 0 0,0 1 1,0-1-1,0 0 1,1 0-1,0 5 0,1-5-13,-1-1-1,1 0 0,0 0 0,0 0 1,-1 0-1,1 0 0,0 0 0,1-1 1,-1 1-1,0-1 0,0 0 0,1 1 1,-1-1-1,1 0 0,-1 0 0,1 0 1,-1-1-1,1 1 0,0-1 0,-1 1 1,1-1-1,0 0 0,-1 0 0,4 0 1,6 0-101,0 0 1,0-1 0,0 0 0,0-1-1,0 0 1,0-1 0,-1 0 0,1-1-1,-1-1 1,0 1 0,0-2 0,-1 1-1,1-2 1,-1 1 0,-1-1-1,1-1 1,-1 0 0,0 0 0,-1-1-1,12-15 1,-12 8 83,-16 17 198,-20 23 266,26-22-408,1 0 0,-1 0 0,1 0 0,-1 0 0,1 1 0,0-1 0,0 1 0,0-1 0,0 1 0,0-1 0,1 1 0,-1 0 0,1-1 0,0 1 0,0 0-1,0 4 1,0-5-45,1-1 0,0 0 0,-1 1 0,1-1 0,0 0 0,0 1 0,0-1 0,0 0 0,0 0 0,0 1 0,0-1 0,0 0 0,0 0 0,0 0 0,1-1 0,-1 1 0,0 0 0,1 0 0,-1-1 0,1 1 0,-1-1 0,1 1 0,-1-1-1,1 0 1,-1 1 0,1-1 0,-1 0 0,4 0 0,9 0-146,0-1 0,-1 0 0,1-1 0,0-1 0,0 0 0,-1-1-1,1 0 1,-1-1 0,0 0 0,-1-2 0,1 1 0,-1-1 0,0-1 0,-1 0 0,0-1-1,12-12 1,-24 24 661,-5 4-301,1 0 0,0 1 0,1 0 0,0 0 0,-4 10 0,7-17-272,0 0 0,1 1-1,-1-1 1,1 1 0,-1 0 0,1-1-1,0 1 1,0-1 0,0 1-1,-1 0 1,1-1 0,1 1 0,-1-1-1,0 1 1,0 0 0,1-1-1,-1 1 1,1-1 0,-1 1 0,1-1-1,0 1 1,-1-1 0,1 1-1,0-1 1,0 0 0,0 0 0,0 1-1,0-1 1,0 0 0,1 0-1,-1 0 1,0 0 0,0 0 0,1 0-1,-1 0 1,1-1 0,-1 1-1,1 0 1,-1-1 0,1 1 0,-1-1-1,1 0 1,0 1 0,1-1-1,7 1-1722,0 0 0,0 0 0,0-1 0,0 0-1,-1-1 1,19-3 0,8-8-7878</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1:51.166"/>
    </inkml:context>
    <inkml:brush xml:id="br0">
      <inkml:brushProperty name="width" value="0.025" units="cm"/>
      <inkml:brushProperty name="height" value="0.025" units="cm"/>
    </inkml:brush>
  </inkml:definitions>
  <inkml:trace contextRef="#ctx0" brushRef="#br0">4155 265 7207,'-53'6'-27,"0"-1"0,-1-3 1,1-2-1,-1-2 0,1-3 1,0-2-1,-103-29 0,-113-30 377,208 55-244,0 2 0,-92 0 0,-36 11-152,-254-10-1894,378 3 2218,-1 2 0,1 4 1,0 2-1,-1 3 0,2 3 1,-65 17-1,-505 172 663,347-101-718,228-79-231,1 3-1,1 3 1,1 2 0,1 2-1,2 3 1,1 2 0,1 3 0,-85 78-1,81-60 20,2 2 0,-82 116-1,112-137-5,1 2-1,2 0 1,2 1 0,1 1-1,2 1 1,-18 76-1,16-24-28,-7 174 0,27 97-24,9-164 46,10-1 1,53 228-1,149 374-3,187 675 175,-365-1269-158,128 473-25,-139-571 6,5-2-1,4-2 1,5-2 0,74 113 0,-41-97 2,98 107 1,112 96 38,-63-72-22,607 764-1,-733-885-11,26 31 71,8-6 0,178 155 1,-227-233-42,3-4 0,3-4 0,3-4 1,3-4-1,141 60 0,-69-55-7,1-7 0,3-8 0,2-7 1,2-9-1,250 15 0,-279-39-28,0-8 1,232-26 0,-281 11-2,0-5 0,-2-4 0,0-5 0,158-66 0,-188 59 16,-1-3 1,-1-3-1,-3-2 0,-2-4 1,-1-2-1,80-84 0,-53 37 12,-4-3 0,-5-4 0,75-126 0,-85 109-18,-6-3-1,-5-3 0,52-163 1,72-413-7,-156 541 89,-8-1 0,-6-1 0,-8 0 0,-16-173 0,-119-643 456,-83-53 223,104 535-660,27 156 3,-15 5 1,-235-545-1,248 697 192,-9 5 0,-123-181-1,141 252-235,-5 4 0,-4 3-1,-4 3 1,-127-107 0,-727-509 74,795 615 50,-4 6-1,-186-82 0,234 130-51,-2 5-1,-2 4 0,-2 5 1,-168-26-1,121 40-123,-1 6 0,-188 12 1,-311 53-696,612-49 479,-47 6-866,-1-4 0,0-4 0,-107-10 0,111-12-1285</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2:15.618"/>
    </inkml:context>
    <inkml:brush xml:id="br0">
      <inkml:brushProperty name="width" value="0.025" units="cm"/>
      <inkml:brushProperty name="height" value="0.025" units="cm"/>
    </inkml:brush>
  </inkml:definitions>
  <inkml:trace contextRef="#ctx0" brushRef="#br0">81 0 14734,'0'0'11264,"-8"6"-11051,-25 18-164,32-24-82,0 1 1,0-1 0,1 1 0,-1-1-1,0 1 1,0 0 0,0 0 0,0-1 0,1 1-1,-1 0 1,0 0 0,1 0 0,-1 0 0,0 0-1,1 0 1,-1 0 0,1 0 0,0 0-1,-1 0 1,1 0 0,0 0 0,0 0 0,0 0-1,-1 0 1,1 0 0,0 0 0,1 1 0,-1-1-1,0 0 1,0 0 0,0 0 0,1 0-1,-1 0 1,0 0 0,1 0 0,-1 0 0,1 0-1,-1 0 1,1 0 0,-1 0 0,1 0 0,0 0-1,0-1 1,-1 1 0,1 0 0,0 0-1,0-1 1,0 1 0,0-1 0,0 1 0,1 0-1,7 4-670,-1-1 0,1 0-1,0-1 1,14 4-1,-16-5 126,27 8-1061,46 17 2045,-80-27-328,0 0 0,0 0 0,0 0 0,1 0 0,-1 0 0,0 0 0,0 0 0,0 0 0,0 0 0,0 0 0,1 0 0,-1 1 0,0-1 0,0 0 0,0 0 0,0 0 0,0 0 0,0 0 0,1 0 0,-1 0 0,0 0 0,0 1 0,0-1 0,0 0 0,0 0 0,0 0 0,0 0 0,0 0 0,0 1 0,0-1 0,0 0 0,0 0 1,0 0-1,0 0 0,0 1 0,0-1 0,0 0 0,0 0 0,0 0 0,0 0 0,0 1 0,0-1 0,0 0 0,0 0 0,0 0 0,0 0 0,0 0 0,0 1 0,0-1 0,0 0 0,0 0 0,-1 0 0,-10 7 1774,-16 2 125,-53 0 1718,26-5-3256,5 8-3815</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2:47.468"/>
    </inkml:context>
    <inkml:brush xml:id="br0">
      <inkml:brushProperty name="width" value="0.025" units="cm"/>
      <inkml:brushProperty name="height" value="0.025" units="cm"/>
    </inkml:brush>
  </inkml:definitions>
  <inkml:trace contextRef="#ctx0" brushRef="#br0">1 324 7495,'0'0'13480,"8"-7"-12386,58-48-484,-3-3 0,-3-3 0,64-82 0,-129 151-420,0 1 1,0-1 0,1 1 0,-5 13 0,-3 7-88,1-10-19,1 1 0,1 0 0,1 0 0,1 1 1,1 0-1,1 0 0,0 1 0,-1 28 1,6-49-79,0 0 0,0 0 0,0 0 0,0 0 0,0-1 0,0 1 0,0 0 0,0 0 0,0 0 0,1 0 0,-1 0 0,0 0 0,1-1 0,-1 1 0,0 0 0,1 0 0,-1-1 0,1 1 0,0 0 0,-1-1 0,1 1 0,-1 0 0,1-1 0,0 1 0,0-1 0,-1 1 0,1-1 0,0 1 0,0-1 0,1 1 0,0-1-56,1 1 0,-1-1 1,1 0-1,-1 0 1,1 0-1,-1-1 1,1 1-1,-1-1 0,1 1 1,-1-1-1,3-1 1,4-1-1014,-1-1 0,1 0 1,-1-1-1,0 1 0,10-10 0,10-13-6784</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2:47.816"/>
    </inkml:context>
    <inkml:brush xml:id="br0">
      <inkml:brushProperty name="width" value="0.025" units="cm"/>
      <inkml:brushProperty name="height" value="0.025" units="cm"/>
    </inkml:brush>
  </inkml:definitions>
  <inkml:trace contextRef="#ctx0" brushRef="#br0">87 1 16207,'0'0'2557,"-10"12"-501,7-9-1955,-9 12 739,1-1 0,0 1 0,-15 28 0,24-38-662,0 0 0,0 0 0,0 0 0,1-1-1,0 1 1,0 1 0,0-1 0,0 0 0,1 6 0,0-9-150,0 1 0,1-1 0,-1 0 0,1 1 0,-1-1 0,1 0 0,0 0 0,0 0 0,0 1 0,0-1 0,0 0 0,1 0 0,-1 0 0,1-1 0,-1 1 0,1 0 0,-1 0 0,1-1 0,0 1 0,0-1 0,2 2 0,3 0 17,1 1 0,-1-1 0,1 0 0,0-1 0,0 1 0,0-2 0,0 1 0,0-1 0,0 0 0,0-1 0,1 0 0,-1 0 0,0-1 0,0 0 0,0 0 0,0-1 0,15-5 0,-19 6 11,0-1 0,0 1-1,0-1 1,-1 0 0,1 0 0,0-1 0,-1 1-1,1-1 1,-1 1 0,0-1 0,0 0 0,0 0-1,0-1 1,0 1 0,-1-1 0,0 1 0,1-1-1,-1 0 1,-1 0 0,1 0 0,-1 0 0,1 0-1,-1 0 1,0 0 0,0 0 0,-1-1-1,1 1 1,-1 0 0,0 0 0,0-1 0,-1 1-1,1 0 1,-1 0 0,0-1 0,-2-5 0,1 5-34,0 0 0,-1 0 1,1 0-1,-1 0 0,0 0 1,-1 0-1,1 1 1,-1 0-1,0 0 0,0 0 1,0 0-1,-7-4 1,8 5-123,0 1 0,0 0 0,0 0 1,0 0-1,-1 1 0,1-1 1,-1 1-1,1 0 0,-1 0 1,0 0-1,1 0 0,-1 0 1,0 1-1,0 0 0,1 0 0,-1 0 1,0 0-1,0 1 0,-6 1 1,-2 9-3131,9 4-5114,3-8-251</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2:48.235"/>
    </inkml:context>
    <inkml:brush xml:id="br0">
      <inkml:brushProperty name="width" value="0.025" units="cm"/>
      <inkml:brushProperty name="height" value="0.025" units="cm"/>
    </inkml:brush>
  </inkml:definitions>
  <inkml:trace contextRef="#ctx0" brushRef="#br0">0 1 10698,'0'0'14633,"12"8"-13838,1-1-686,-1 0 0,1 0-1,1-1 1,-1-1 0,1 0 0,0-1-1,24 4 1,-12-6-77,-19-2-83,0 0 0,0 1 0,-1 0 0,1 0 0,0 0 0,0 1 0,-1 0 0,9 4 0,-14-6 46,0 0-1,-1 1 1,1-1-1,-1 1 1,1 0-1,0-1 1,-1 1-1,0-1 1,1 1-1,-1 0 1,1-1-1,-1 1 1,0 0-1,1-1 1,-1 1-1,0 0 1,0-1-1,1 1 1,-1 0-1,0 0 1,0 0-1,0-1 1,0 1 0,0 0-1,0 0 1,0-1-1,0 1 1,0 0-1,-1 0 1,1-1-1,0 1 1,0 0-1,-1-1 1,1 1-1,0 0 1,-1-1-1,1 1 1,-1 0-1,1-1 1,-1 1-1,0 0 1,-29 27 468,24-22-285,-144 99 1169,121-87-4594,51-33-2914,1-4-4718</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2:48.565"/>
    </inkml:context>
    <inkml:brush xml:id="br0">
      <inkml:brushProperty name="width" value="0.025" units="cm"/>
      <inkml:brushProperty name="height" value="0.025" units="cm"/>
    </inkml:brush>
  </inkml:definitions>
  <inkml:trace contextRef="#ctx0" brushRef="#br0">1 40 15791,'0'0'6016,"9"-6"-5146,-1 1-791,0 0-1,0 1 0,1 1 1,-1-1-1,1 1 0,0 1 1,0 0-1,0 0 0,0 1 0,0 0 1,14 0-1,-16 1-46,9 0 68,0 0 1,0 1 0,-1 0 0,31 8 0,-43-8-41,-1-1 0,1 1 0,-1 0 0,0 0-1,1 0 1,-1 0 0,0 1 0,1-1 0,-1 0 0,0 1 0,0 0 0,0-1 0,0 1 0,0 0 0,-1 0 0,1 0 0,-1 0 0,1 1 0,-1-1 0,0 0-1,1 0 1,-1 1 0,-1-1 0,1 1 0,0-1 0,0 1 0,-1-1 0,0 1 0,1 0 0,-1-1 0,0 1 0,0-1 0,0 1 0,-1 0 0,1-1-1,-1 1 1,-1 4 0,0-1 108,0 0-1,-1-1 0,1 1 0,-1-1 0,0 1 1,-1-1-1,1 0 0,-1-1 0,0 1 1,-9 7-1,-55 40 1057,14-11-172,54-41-1051,-1 0 0,1 0 1,-1 0-1,1 1 0,-1-1 0,1 0 0,-1 0 0,1 1 0,0-1 0,-1 0 0,1 1 0,0-1 1,-1 1-1,1-1 0,0 0 0,-1 1 0,1-1 0,0 1 0,0-1 0,-1 1 0,1-1 0,0 1 0,0-1 1,0 1-1,0-1 0,0 1 0,0-1 0,0 1 0,0-1 0,0 1 0,0-1 0,0 1 0,0-1 1,0 1-1,0-1 0,0 1 0,0-1 0,1 1 0,-1-1 0,0 1 0,0-1 0,1 1 0,-1-1 1,1 1-1,28 6 110,42-11-779,1-10-2714,-25 0-2194,-12 3-3141</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2:57.867"/>
    </inkml:context>
    <inkml:brush xml:id="br0">
      <inkml:brushProperty name="width" value="0.025" units="cm"/>
      <inkml:brushProperty name="height" value="0.025" units="cm"/>
    </inkml:brush>
  </inkml:definitions>
  <inkml:trace contextRef="#ctx0" brushRef="#br0">2 42 15855,'0'0'6369,"0"9"-5633,0-4-674,0-4-51,-1 1 0,1-1-1,0 1 1,0-1 0,0 1 0,0-1-1,0 1 1,0-1 0,0 1 0,0-1-1,1 1 1,-1-1 0,1 0-1,-1 1 1,1-1 0,-1 1 0,1-1-1,0 0 1,0 1 0,-1-1 0,1 0-1,0 0 1,0 0 0,0 0-1,0 0 1,1 0 0,-1 0 0,0 0-1,0 0 1,1 0 0,-1-1-1,0 1 1,1 0 0,-1-1 0,1 1-1,-1-1 1,1 0 0,-1 1 0,1-1-1,-1 0 1,1 0 0,-1 0-1,1 0 1,1 0 0,8-1-177,0 0 1,1 0-1,-1-1 1,-1-1-1,1 1 1,0-2 0,17-7-1,67-42-4810,-61 32 2975,-33 20 2193,-8 17 2007,-2-4-1011,5-7-931,-1 0 0,1 0-1,1 1 1,-1 0 0,1 0 0,0-1 0,0 2 0,0-1-1,1 0 1,0 1 0,0-1 0,1 1 0,-1 10 0,2-16-306,0 0 0,0-1 0,0 1 0,0 0 0,1-1 0,-1 1 0,0 0 0,1-1 0,-1 1 1,0-1-1,1 1 0,-1-1 0,0 1 0,1-1 0,-1 1 0,1-1 0,-1 1 0,1-1 0,0 0 0,-1 1 1,1-1-1,-1 0 0,1 1 0,-1-1 0,1 0 0,0 0 0,-1 0 0,1 1 0,0-1 0,-1 0 1,1 0-1,0 0 0,-1 0 0,1 0 0,0 0 0,-1 0 0,1 0 0,0-1 0,-1 1 0,2 0 1,2-1-611,23 0-5027</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2:58.476"/>
    </inkml:context>
    <inkml:brush xml:id="br0">
      <inkml:brushProperty name="width" value="0.025" units="cm"/>
      <inkml:brushProperty name="height" value="0.025" units="cm"/>
    </inkml:brush>
  </inkml:definitions>
  <inkml:trace contextRef="#ctx0" brushRef="#br0">36 0 15054,'0'0'2947,"-21"54"-1698,16-23-160,1 4-32,-1 2-384,5 0-449,0-6-160,0-5-64,5-5-1313,2-8-1057,-1-6-1058</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2:58.917"/>
    </inkml:context>
    <inkml:brush xml:id="br0">
      <inkml:brushProperty name="width" value="0.025" units="cm"/>
      <inkml:brushProperty name="height" value="0.025" units="cm"/>
    </inkml:brush>
  </inkml:definitions>
  <inkml:trace contextRef="#ctx0" brushRef="#br0">0 84 13132,'0'0'1517,"13"-8"41,4-2-1234,0 1 1,1 0-1,0 1 0,1 1 0,0 1 0,38-8 0,-52 14-253,22-5 172,1 1 1,-1 2-1,0 1 1,1 1 0,34 4-1,-60-4-219,-1 0-1,1 1 0,0-1 0,-1 0 1,1 1-1,0-1 0,-1 1 1,1 0-1,-1-1 0,1 1 0,-1 0 1,0 0-1,1 0 0,-1 0 1,0 0-1,1 0 0,-1 1 0,0-1 1,0 0-1,0 1 0,0-1 1,0 1-1,0-1 0,-1 1 0,1-1 1,0 1-1,-1-1 0,1 1 1,-1 0-1,0-1 0,0 1 0,1 0 1,-1-1-1,0 1 0,0 0 1,0-1-1,-1 1 0,1 0 1,0-1-1,-1 1 0,1-1 0,-2 4 1,0 1 271,-1 1 1,0-1 0,0 0-1,0 0 1,-1 0-1,0 0 1,-1-1 0,-8 10-1,-15 9 1061,-62 40 0,90-64-1354,0 0-1,-1 0 1,1 0-1,0 0 1,0 1-1,-1-1 1,1 0-1,0 0 1,0 0-1,-1 0 1,1 0-1,0 0 1,0 1-1,-1-1 1,1 0-1,0 0 1,0 0-1,0 0 1,-1 1-1,1-1 1,0 0-1,0 0 1,0 1-1,0-1 1,0 0-1,0 0 1,-1 1-1,1-1 1,0 0-1,0 0 0,0 1 1,0-1-1,0 0 1,0 1-1,0-1 1,0 0-1,0 0 1,0 1-1,0-1 1,0 0-1,0 0 1,1 1-1,-1-1 1,0 0-1,0 0 1,0 1-1,0-1 1,19 5-24,37-4-409,-45-1 188,21-1-533,-11 0 231,1 0-1,29 5 1,-47-4 502,0 0 0,1 1 0,-1 0 0,0 0 0,0 0 0,0 1 0,-1-1 0,1 1 0,0 0 0,0 0-1,-1 0 1,1 0 0,-1 1 0,0-1 0,0 1 0,0 0 0,0 0 0,4 5 0,-6-5 81,0-1 0,0 1 0,0 0 1,-1-1-1,1 1 0,0 0 0,-1-1 0,0 1 0,0 0 0,0 0 0,0-1 1,0 1-1,0 0 0,-1 0 0,1-1 0,-1 1 0,0 0 0,0-1 0,0 1 1,0-1-1,0 1 0,-1-1 0,1 1 0,-1-1 0,1 0 0,-1 0 1,0 0-1,0 0 0,0 0 0,0 0 0,0 0 0,-4 2 0,-8 6 629,-1 0-1,0 0 0,-27 12 1,19-11-170,0-1 1,-1-1 0,0-1-1,-1-1 1,0-2 0,0 0-1,0-1 1,-42 0 0,65-4-552,0 0 1,0 0 0,-1 0 0,1 0 0,0 0-1,0-1 1,0 1 0,0-1 0,0 1 0,0-1 0,-1 0-1,1 0 1,1 0 0,-1 0 0,0 0 0,0 0-1,0-1 1,1 1 0,-1 0 0,0-1 0,-1-2-1,2 2-668,0 0-1,0 0 0,0 0 1,1 0-1,-1-1 1,0 1-1,1 0 0,0-1 1,0 1-1,-1 0 0,1 0 1,1-5-1,0-2-7952</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3:02.568"/>
    </inkml:context>
    <inkml:brush xml:id="br0">
      <inkml:brushProperty name="width" value="0.025" units="cm"/>
      <inkml:brushProperty name="height" value="0.025" units="cm"/>
    </inkml:brush>
  </inkml:definitions>
  <inkml:trace contextRef="#ctx0" brushRef="#br0">50 37 4484,'0'0'13421,"-5"11"-12385,-28 75 1044,31-77-1914,-1-1 0,1 1-1,0 0 1,1 1-1,0-1 1,1 0 0,0 0-1,0 0 1,3 14-1,-3-21-147,1-1 0,0 0 0,-1 0 0,1 0 0,0-1 0,0 1 0,0 0 0,0 0 0,0 0 0,0-1 0,0 1 0,0 0 0,0-1 0,0 1 0,0-1 0,0 1 0,1-1 0,-1 0 0,0 1 0,0-1 0,0 0 0,1 0 0,-1 0 0,0 0 0,0 0 0,1 0 0,1-1 0,36-4 359,-31 2-357,-1 0-1,1 0 1,-1-1 0,0 0-1,0 0 1,-1 0-1,1-1 1,-1 0-1,0-1 1,0 1 0,8-11-1,-4 3 8,-1 0 0,0-1-1,-1-1 1,10-23 0,-21 48 49,0 0 0,0 0 1,1 0-1,0 0 0,-1 19 1,3-27-66,0 1 0,-1-1 1,1 0-1,0 1 0,0-1 1,0 0-1,0 1 0,1-1 1,-1 0-1,1 0 0,-1 1 1,1-1-1,0 0 0,0 0 1,0 0-1,0 0 0,0 0 1,0 0-1,1 0 0,-1 0 1,1 0-1,-1 0 0,1-1 1,0 1-1,0-1 0,-1 1 1,1-1-1,0 0 0,0 0 1,1 0-1,-1 0 0,0 0 1,3 1-1,1-1 19,0-1-1,0 1 1,0-1-1,0 0 1,0-1 0,1 0-1,-1 1 1,0-2-1,0 1 1,0-1 0,-1 0-1,1 0 1,0-1-1,-1 1 1,8-6 0,-9 5-18,-1 0 0,1 0 0,-1 0 0,0 0 0,0-1 0,0 0 0,0 1 0,-1-1 0,1 0 0,-1 0 0,0-1 0,0 1 0,-1 0 0,1-1 0,-1 1 0,0-1 0,0 1 0,0-1 0,-1 0 0,0-6 0,1 10-2,-1 1 1,0-1-1,0 1 1,0-1-1,0 0 0,0 1 1,0-1-1,0 1 0,0-1 1,0 1-1,0-1 0,0 1 1,0-1-1,0 1 1,-1-1-1,1 1 0,0-1 1,0 1-1,-1-1 0,1 1 1,0 0-1,0-1 0,-1 1 1,1-1-1,0 1 1,-1 0-1,1-1 0,-1 1 1,1 0-1,-1-1 0,1 1 1,0 0-1,-1 0 0,1-1 1,-1 1-1,-14 10 142,14-9-144,1 0 0,-1 0 0,0 0 1,1 0-1,-1 0 0,1 0 0,-1 0 0,1 0 0,-1 0 0,1 0 0,0 0 0,0 0 0,-1 0 0,1 0 1,0 0-1,0 1 0,0-1 0,0 0 0,0 0 0,0 0 0,1 0 0,-1 0 0,0 0 0,0 0 0,1 0 1,-1 0-1,1 0 0,-1 0 0,1 0 0,-1 0 0,1 0 0,0 0 0,-1 0 0,1 0 0,0 0 0,0-1 1,0 1-1,-1 0 0,1-1 0,0 1 0,2 1 0,2-1 19,-1 1-1,1-1 1,-1 0 0,1 0-1,0 0 1,-1-1 0,1 0 0,0 0-1,-1 0 1,1 0 0,0-1-1,-1 1 1,1-1 0,-1-1 0,1 1-1,-1 0 1,1-1 0,-1 0-1,6-4 1,-5 3-9,0 0 0,0 0-1,0-1 1,0 0 0,-1 0 0,1-1 0,-1 1-1,0-1 1,-1 0 0,1 0 0,-1 0-1,0 0 1,0-1 0,2-6 0,-5 12-25,0 0-1,0 1 1,0-1 0,0 1 0,0-1 0,0 1 0,0-1-1,0 1 1,0-1 0,0 1 0,0-1 0,0 1 0,0-1 0,1 1-1,-1-1 1,0 1 0,0-1 0,1 0 0,-1 1 0,0-1 0,0 1-1,1-1 1,-1 0 0,0 1 0,1-1 0,-1 0 0,0 0-1,1 1 1,-1-1 0,1 0 0,-1 0 0,1 1 0,0-1 0,25 7 32,25-7 187,-47-1-202,1 0-1,-1-1 1,0 1-1,0-1 1,0 0-1,0-1 1,0 1-1,0 0 1,-1-1-1,1 0 1,-1 0-1,5-5 1,-7 6-21,1 0 0,0 0 0,0 0 0,-1-1 0,1 1 0,-1-1 0,1 1 0,-1-1 0,0 1 0,0-1 0,0 0 0,-1 1 0,1-1 0,-1 0 0,1 0 0,-1 1 0,0-1 0,0 0 0,-1-5 0,1 7 3,0 0 0,-1 1 0,1-1 0,-1 1 0,1-1 0,-1 1 0,1-1 0,-1 1 0,0 0 0,1-1-1,-1 1 1,1 0 0,-1-1 0,0 1 0,1 0 0,-1 0 0,0-1 0,1 1 0,-1 0 0,0 0 0,1 0 0,-1 0 0,0 0 0,0 0 0,1 0-1,-1 0 1,0 0 0,1 1 0,-1-1 0,0 0 0,-24 9-147,20-5 171,1 1 0,0-1 0,0 1 0,0 0 0,0 0 1,1 0-1,0 0 0,0 0 0,1 1 0,-1 0 1,1-1-1,0 1 0,1 0 0,-1 0 0,0 12 0,1-15 1,1-1 0,0 1 0,0-1-1,0 1 1,0 0 0,0-1 0,1 1-1,-1-1 1,1 1 0,0-1 0,0 1-1,-1-1 1,2 1 0,-1-1 0,0 0-1,0 1 1,1-1 0,-1 0 0,1 0-1,0 0 1,-1 0 0,1 0 0,0-1-1,0 1 1,0 0 0,1-1 0,-1 0-1,0 1 1,0-1 0,1 0 0,-1 0-1,1 0 1,-1-1 0,1 1 0,-1-1-1,1 1 1,0-1 0,-1 0 0,4 0-1,1 1-41,1-1 0,-1 0 0,1-1 0,-1 0-1,0 0 1,0 0 0,1-1 0,-1 0-1,0-1 1,0 1 0,-1-2 0,1 1 0,-1 0-1,1-1 1,-1 0 0,0-1 0,0 0-1,-1 1 1,0-2 0,1 1 0,-2-1 0,1 1-1,-1-1 1,0-1 0,0 1 0,0 0-1,-1-1 1,3-8 0,-3 8 22,4-12-11,-7 17 39,-5 10 47,0 2-14,1 1 0,1-1 1,-1 1-1,2 0 0,-4 22 0,5-29-77,1 1 0,-1-1 0,1 0 0,0 1 0,0-1 0,1 1-1,-1-1 1,1 1 0,0-1 0,0 0 0,0 0 0,1 1 0,0-1 0,-1 0 0,1 0 0,1 0 0,4 6-1,12-2-2322,-6-11-2741,-7-8-688</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3:02.908"/>
    </inkml:context>
    <inkml:brush xml:id="br0">
      <inkml:brushProperty name="width" value="0.025" units="cm"/>
      <inkml:brushProperty name="height" value="0.025" units="cm"/>
    </inkml:brush>
  </inkml:definitions>
  <inkml:trace contextRef="#ctx0" brushRef="#br0">0 1 6566,'0'0'18354</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2:06.103"/>
    </inkml:context>
    <inkml:brush xml:id="br0">
      <inkml:brushProperty name="width" value="0.025" units="cm"/>
      <inkml:brushProperty name="height" value="0.025" units="cm"/>
    </inkml:brush>
  </inkml:definitions>
  <inkml:trace contextRef="#ctx0" brushRef="#br0">739 125 4228,'-8'1'2077,"-77"7"-1535,55-6 184,-1 1-1,-40 9 1,61-10-633,0 1 0,1 1-1,-1-1 1,1 2 0,0-1 0,0 1 0,1 0-1,-1 1 1,1 0 0,0 1 0,-10 10 0,-11 17-69,2 2 0,1 0 0,2 2 1,2 1-1,1 0 0,2 2 1,1 0-1,-21 83 0,20-46 3,4 1 0,3 0-1,4 1 1,2 88 0,4 57 32,14 360 426,3-469-370,5-1-1,66 211 0,113 212-122,-125-349 36,10 31-55,306 712-4,-125-479 43,36-21-12,-69-105-2,355 490 18,-394-577 204,289 278 0,-327-374-121,6-7 0,320 209 0,309 84-71,-184-109 14,593 299 235,-58-160-152,-940-399-195,2-8 0,3-9 0,388 32 0,-152-63 25,96 7-28,-386-7 55,228 49-1,-126-2 34,494 89 51,136-83-50,-755-61-30,1-6 1,0-5 0,176-32-1,-231 25 25,148-28-3,236-11 0,-393 49-3,401-30-33,-375 21-21,0-4 0,-1-4 0,93-34 0,-99 23 24,-1-4 0,92-53 0,-135 63-16,0-1 0,-2-1 0,-1-3 0,-1-1 1,60-65-1,-79 72 30,0 0 1,-2 0 0,0-2 0,-2 0 0,0-1-1,15-48 1,-16 33 43,-2-1-1,-2 0 1,7-86-1,-14 28 14,-5 1-1,-4 0 0,-24-123 1,6 85-26,-6 1 1,-6 2-1,-5 1 0,-75-158 0,-75-101 11,-17 9-1,-314-434 0,-126 30 32,-61 53-107,671 696 44,-249-238-7,-407-300 0,-1055-591 120,1082 790-12,12 7-18,349 185-83,-432-251-6,-33 62 9,-356-33 39,812 316 312,-536-82 1,303 109-18,-821 9 0,595 117 84,7 63 358,312-47-422,249-39-292,-120 16-1345,302-51 134,0-1 1,0-2-1,-42-4 1,5-12-4187</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3:03.427"/>
    </inkml:context>
    <inkml:brush xml:id="br0">
      <inkml:brushProperty name="width" value="0.025" units="cm"/>
      <inkml:brushProperty name="height" value="0.025" units="cm"/>
    </inkml:brush>
  </inkml:definitions>
  <inkml:trace contextRef="#ctx0" brushRef="#br0">66 218 10698,'0'0'2643,"-8"10"506,4-6-2803,-34 50 2332,36-51-2537,0 0-1,0 0 0,0 0 0,1 0 1,0 1-1,-1-1 0,1 0 1,1 1-1,-1-1 0,0 1 0,1 0 1,0-1-1,-1 1 0,2-1 0,-1 1 1,0 0-1,1-1 0,-1 1 1,2 3-1,-1-6-92,1 1-1,-1-1 1,1 1 0,-1-1 0,1 0-1,-1 0 1,1 0 0,0 0 0,0 0-1,-1 0 1,1 0 0,0-1 0,0 1-1,0-1 1,0 1 0,0-1 0,0 0-1,0 0 1,0 0 0,0 0 0,0 0-1,0 0 1,2-1 0,2 1 48,1-1-1,-1 0 1,0 0-1,0 0 1,0-1-1,7-3 1,-5 1-66,-1-1 0,-1 1 0,1-1 0,-1-1 0,0 1 0,0-1 0,0 0 0,-1-1 1,0 1-1,7-13 0,2-6 40,18-48 0,-12 26-50,-9 21 8,0 1 1,10-38-1,-56 146 309,30-60-302,0 0 0,2 1 0,0-1 0,2 1 0,0 0 0,4 28 0,-3-50-27,0 0 0,1 1 0,-1-1 0,1 0 0,-1 0-1,1 1 1,0-1 0,0 0 0,0 0 0,0 0 0,0 0 0,0 0 0,0 0-1,1 0 1,-1 0 0,1-1 0,-1 1 0,1 0 0,0-1 0,3 2-1,-3-2 40,0 0 0,0-1-1,0 1 1,0-1 0,0 0-1,1 1 1,-1-1 0,0 0-1,0 0 1,1-1 0,-1 1-1,0 0 1,0-1 0,0 1-1,0-1 1,0 0-1,3-1 1,4-3 61,0 1 0,-1-2 0,0 1 0,0-1 0,0-1 0,-1 1 0,14-16 0,-4-1-131,-1 0 0,-1-1 0,-1-1 0,-1 0 0,-1-1 0,-2 0 0,0-1 0,-2 0 0,6-33 0,-39 106-137,16-22 187,0 0-1,2 1 1,1-1 0,1 1-1,1 0 1,1 1 0,2-1 0,0 0-1,2 1 1,4 33 0,-1-41-203,-3-29-254,-6-32-609,-13-7 407,-35-75-1,53 125 682,1-1 0,-1 1-1,1 0 1,-1-1 0,1 1-1,0 0 1,-1 0 0,1-1-1,-1 1 1,1 0 0,0 0-1,-1 0 1,1 0 0,-1 0 0,1 0-1,0 0 1,-1 0 0,1 0-1,0 0 1,-1 0 0,1 1-1,-1-1 1,1 0 0,0 0-1,-1 1 1,1-1 0,-1 0 0,1 0-1,0 1 1,25 7-245,16 3-1858,1-6-3691,-10-5-1787</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3:03.929"/>
    </inkml:context>
    <inkml:brush xml:id="br0">
      <inkml:brushProperty name="width" value="0.025" units="cm"/>
      <inkml:brushProperty name="height" value="0.025" units="cm"/>
    </inkml:brush>
  </inkml:definitions>
  <inkml:trace contextRef="#ctx0" brushRef="#br0">13 1 12812,'0'0'7079,"0"9"-4800,-13 112 2803,13-120-5077,0-1 0,0 1 0,0-1 0,0 0 0,1 1 0,-1-1-1,0 1 1,0-1 0,0 1 0,0-1 0,0 0 0,0 1-1,1-1 1,-1 1 0,0-1 0,0 0 0,1 1 0,-1-1-1,0 0 1,1 1 0,-1-1 0,0 0 0,1 1 0,-1-1-1,0 0 1,1 0 0,-1 0 0,1 1 0,-1-1 0,0 0 0,1 0-1,-1 0 1,1 0 0,-1 0 0,1 0 0,0 0 0,23-4-192,17-18-1119,-34 14 993,0 0 0,0-1 1,0 1-1,-1-2 0,6-12 0,0 2 375,-14 24 152,-1 1 0,2 0 0,-1 0 0,0 0 0,1 0 0,0 1 0,0-1 0,0 0 0,1 0 0,0 1 0,0-1 0,1 10 0,-1-13-191,1 1 0,-1-1 0,1 1 0,-1-1 0,1 1 0,0-1 0,0 1 0,0-1 0,0 1 0,0-1 0,1 0 0,-1 0 0,1 0 1,-1 0-1,1 0 0,0 0 0,0 0 0,0 0 0,0 0 0,0-1 0,0 1 0,0-1 0,1 0 0,-1 0 0,0 0 0,1 0 0,3 1 0,0-1-67,0 0 0,-1 0-1,1-1 1,0 0-1,-1 0 1,1-1 0,0 1-1,0-1 1,-1 0 0,1-1-1,-1 1 1,1-1-1,-1 0 1,10-6 0,-5 2-188,-1-1 0,0-1-1,0 1 1,-1-1 0,0-1 0,9-12 0,-21 35 561,0 1 0,0-1-1,2 1 1,-1-1 0,2 1-1,0 16 1,5-24-1936,5-14-1448,6-17-6216,-8-3-3365</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3:04.258"/>
    </inkml:context>
    <inkml:brush xml:id="br0">
      <inkml:brushProperty name="width" value="0.025" units="cm"/>
      <inkml:brushProperty name="height" value="0.025" units="cm"/>
    </inkml:brush>
  </inkml:definitions>
  <inkml:trace contextRef="#ctx0" brushRef="#br0">1 0 15759,'0'0'4676,"46"60"-4612,-23-47-1729,7 0-2371,0-1-1025</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3:04.652"/>
    </inkml:context>
    <inkml:brush xml:id="br0">
      <inkml:brushProperty name="width" value="0.025" units="cm"/>
      <inkml:brushProperty name="height" value="0.025" units="cm"/>
    </inkml:brush>
  </inkml:definitions>
  <inkml:trace contextRef="#ctx0" brushRef="#br0">109 232 9161,'0'0'12331,"-9"9"-11295,0-1-941,-5 4 733,0 2-1,-19 25 1,29-35-673,1 1 0,0-1-1,0 1 1,0 0 0,1 0 0,0 0 0,0 0 0,0 0 0,0 1-1,1-1 1,0 1 0,0-1 0,0 1 0,1-1 0,0 10-1,1-13-142,0-1-1,-1 1 0,1 0 0,0 0 0,0-1 1,0 1-1,0 0 0,1-1 0,-1 1 0,0-1 1,1 0-1,-1 1 0,1-1 0,-1 0 0,1 0 1,-1 0-1,1 0 0,0 0 0,0 0 0,-1-1 1,1 1-1,0 0 0,0-1 0,0 0 0,0 1 1,0-1-1,0 0 0,0 0 0,-1 0 0,1 0 0,0 0 1,4-1-1,2 0 13,0 1 0,0-1 1,0-1-1,-1 0 0,1 0 0,13-6 1,-4-2-101,0-1 0,-1-1 0,-1 0 1,0-1-1,0-1 0,-1-1 1,-1 0-1,-1 0 0,0-1 1,-1-1-1,-1 0 0,0 0 0,-1-1 1,-1 0-1,-1-1 0,-1 1 1,0-2-1,-2 1 0,0 0 0,-1-1 1,1-25-1,-4 44 83,0-1 0,1 1 1,-1 0-1,0-1 0,0 1 0,-1-1 0,1 1 1,0 0-1,0-1 0,0 1 0,-1 0 0,1-1 1,-1 1-1,1 0 0,-1 0 0,0-1 0,1 1 1,-1 0-1,0 0 0,0 0 0,0 0 0,0 0 1,0 0-1,0 0 0,0 0 0,0 0 0,0 0 0,0 1 1,-1-1-1,1 0 0,0 1 0,0-1 0,-1 1 1,1 0-1,0-1 0,-1 1 0,1 0 0,0 0 1,-1 0-1,1 0 0,-1 0 0,1 0 0,0 0 1,-1 0-1,1 0 0,0 1 0,-1-1 0,-2 1 1,-3 2 4,0-1 0,1 1 0,-1 0 0,0 1-1,1-1 1,-1 1 0,-10 10 0,10-8 34,1 0 0,1 0 0,-1 0 0,1 1 0,0 0 0,1 0 0,-1 0 0,-5 14 0,9-19-124,1 0 1,-1 1-1,0-1 0,1 0 0,-1 1 0,1-1 1,0 1-1,-1-1 0,1 1 0,1-1 0,-1 0 1,0 1-1,0-1 0,1 1 0,0-1 0,-1 0 1,1 1-1,0-1 0,0 0 0,0 0 0,0 0 1,1 1-1,-1-1 0,0-1 0,1 1 0,0 0 1,-1 0-1,1 0 0,0-1 0,0 1 0,0-1 1,0 0-1,4 3 0,13 5-1951,1 0 0,36 9-1,-41-14 1263,0 1-1,-1 0 0,1 1 1,-1 0-1,0 2 0,24 15 1,-36-20 1029,0-1 0,1 1 0,-1-1 0,-1 1 1,1 0-1,0 0 0,-1 0 0,1 0 1,1 5-1,-3-7-105,1 0 0,-1 0 0,1 1 0,-1-1 0,0 0 0,1 1 1,-1-1-1,0 0 0,0 1 0,0-1 0,0 0 0,0 1 0,0-1 0,-1 0 1,1 1-1,0-1 0,-1 0 0,1 1 0,0-1 0,-1 0 0,0 0 0,1 1 0,-1-1 1,-1 2-1,1-2-205,11-17-3155,5-4-1586</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3:04.999"/>
    </inkml:context>
    <inkml:brush xml:id="br0">
      <inkml:brushProperty name="width" value="0.025" units="cm"/>
      <inkml:brushProperty name="height" value="0.025" units="cm"/>
    </inkml:brush>
  </inkml:definitions>
  <inkml:trace contextRef="#ctx0" brushRef="#br0">117 1 16688,'0'0'1575,"-5"11"5,-4 12-574,1 1 0,1 1 1,1-1-1,1 1 0,-3 50 0,8-61-962,1-1-1,0 1 1,0-1-1,7 25 0,9-2-2325,-22-52-1052,-1-4 3032,-31-31 124,28 41 792,0-1-1,1-1 0,0 0 0,-6-14 0,14 26-543,0-1 0,0 1 0,0 0 0,0-1 0,0 1 0,1-1 0,-1 1 0,0 0 0,0-1 0,0 1 0,1 0 0,-1-1 0,0 1 0,0-1 0,1 1 0,-1 0 0,0 0 0,0-1 0,1 1 0,-1 0 0,1 0 0,-1-1 0,0 1 0,1 0 0,-1 0 0,0 0 0,1 0 0,-1-1 0,1 1 0,-1 0 0,0 0 0,1 0 0,-1 0 0,1 0 0,-1 0 0,1 0 0,-1 0 0,0 0 0,1 0 0,-1 0 0,1 1 0,25-1-490,-22 0 623,46 0-217,-7 1-2088,45-5 0,-44-3-2142</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3:05.737"/>
    </inkml:context>
    <inkml:brush xml:id="br0">
      <inkml:brushProperty name="width" value="0.025" units="cm"/>
      <inkml:brushProperty name="height" value="0.025" units="cm"/>
    </inkml:brush>
  </inkml:definitions>
  <inkml:trace contextRef="#ctx0" brushRef="#br0">127 2 6726,'0'0'13843,"-8"0"-12802,4-1-919,-1 1 0,0-1 0,1 1 0,-1 1 0,1-1 0,-1 1 1,1-1-1,-1 1 0,1 0 0,0 1 0,-1-1 0,1 1 0,0 0 0,0 0 1,0 0-1,0 1 0,1-1 0,-1 1 0,0 0 0,1 0 0,0 0 0,0 1 0,0-1 1,0 1-1,0-1 0,1 1 0,0 0 0,0 0 0,0 0 0,0 1 0,-1 5 0,2-9-90,1 1 0,-1 0 1,1 0-1,0-1 0,0 1 0,0 0 0,0 0 0,0-1 0,0 1 0,0 0 0,0 0 0,1-1 0,-1 1 0,1 0 0,0-1 0,-1 1 0,1 0 0,0-1 0,0 1 0,0-1 0,0 1 0,0-1 0,0 0 0,3 3 0,-1-2 3,-1-1 1,1 1 0,0-1-1,0 0 1,0 0-1,0 0 1,0 0 0,1-1-1,-1 1 1,0-1 0,0 0-1,7 0 1,0-1 1,0 0 1,1 0 0,-1-1-1,0-1 1,0 0-1,0 0 1,0-1-1,9-5 1,-16 7-21,49-33-245,-50 33 211,1 0-1,-1 0 0,1 0 0,-1 0 1,0 0-1,0-1 0,0 1 0,0-1 1,0 0-1,-1 0 0,1 1 0,-1-1 1,0 0-1,0 0 0,0 0 0,1-6 0,-2 8 11,0 1 0,-1 0-1,1 0 1,0-1-1,-1 1 1,1 0 0,0 0-1,-1 0 1,1 0-1,0-1 1,-1 1-1,1 0 1,-1 0 0,1 0-1,0 0 1,-1 0-1,1 0 1,-1 0 0,1 0-1,-1 0 1,1 0-1,0 0 1,-1 0-1,1 0 1,-1 0 0,1 1-1,0-1 1,-1 0-1,1 0 1,0 0-1,-1 1 1,1-1 0,0 0-1,-1 0 1,1 1-1,0-1 1,-1 0 0,1 1-1,0-1 1,0 0-1,-1 1 1,1-1-1,-16 13-36,12-8 50,1-3 37,0 1 0,1-1 0,-1 1 0,1 0 0,0 0 0,0 0 0,0 0 0,0 1 0,1-1 0,-1 0 0,1 1 0,0-1 0,0 1 0,0-1 0,1 1-1,-1 0 1,1-1 0,0 1 0,0 5 0,1-8-15,0 0 0,1 0-1,-1 0 1,1 0 0,-1 0-1,1-1 1,-1 1 0,1 0-1,-1-1 1,1 1 0,0-1 0,-1 0-1,1 1 1,0-1 0,-1 0-1,1 0 1,0 0 0,-1 0-1,4-1 1,35-2 283,-34 1-304,1 0 0,-1 0-1,1-1 1,-1 0 0,0 0 0,0-1-1,0 0 1,-1 0 0,7-5 0,-9 6-31,1 1 0,-1-1 0,0 0 1,-1 0-1,1 0 0,0-1 0,-1 1 1,0-1-1,0 1 0,0-1 0,0 0 1,0 0-1,-1 1 0,0-1 0,0-1 1,1-5-1,-4 11-6,0-1 1,1 1 0,-1 0-1,0 0 1,0 0 0,0 1-1,1-1 1,-1 0 0,0 1-1,1-1 1,-2 2-1,0 2 91,-1 0 0,2 0 0,-1 1 0,0-1 0,1 1 0,0-1-1,0 1 1,1 0 0,0-1 0,0 1 0,0 0 0,1 0 0,-1 0-1,2 8 1,-1-13-48,1 1 0,0-1 0,-1 0 0,1 0 0,0 0 0,0 0 0,0 0 0,0 0 0,-1 0 0,2 0 0,-1 0 0,0 0 0,0 0 0,0-1 0,0 1-1,0 0 1,1-1 0,-1 1 0,0-1 0,0 1 0,1-1 0,-1 0 0,0 1 0,1-1 0,-1 0 0,0 0 0,1 0 0,-1 0 0,1 0 0,-1 0 0,2-1 0,47-6 149,-41 3-251,0 0 1,-1-1 0,1 1-1,-1-2 1,0 1-1,0-1 1,-1 0-1,1-1 1,-2 1-1,1-2 1,-1 1-1,0-1 1,9-14-1,-33 46 42,16-22 37,-1 1 0,1 0 0,0 0 0,-1 0 0,1 0 0,1 0 0,-1 1 0,0-1 0,1 0 0,0 1 0,0-1 0,0 1 0,0 0 0,-1 6 0,2-8-80,0-1 0,0 0 0,0 1 0,0-1 0,0 1 0,0-1-1,0 1 1,0-1 0,0 1 0,1-1 0,-1 0 0,1 1 0,-1-1 0,1 1 0,-1-1 0,1 0 0,0 0 0,0 1 0,1 1 0,0-3-368,-1 1-1,1 0 1,0 0 0,0-1 0,0 1-1,0-1 1,-1 1 0,1-1 0,0 0-1,0 0 1,0 0 0,0 0 0,0 0-1,3-1 1,15-2-5169</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3:06.115"/>
    </inkml:context>
    <inkml:brush xml:id="br0">
      <inkml:brushProperty name="width" value="0.025" units="cm"/>
      <inkml:brushProperty name="height" value="0.025" units="cm"/>
    </inkml:brush>
  </inkml:definitions>
  <inkml:trace contextRef="#ctx0" brushRef="#br0">102 0 15310,'0'0'11996,"-3"5"-12669,2-4 636,1-1-1,-1 1 1,1 0-1,-1-1 1,1 1 0,-1 0-1,1-1 1,-1 1-1,1 0 1,0 0 0,0-1-1,-1 1 1,1 0-1,0 0 1,0 0-1,0-1 1,0 1 0,0 0-1,0 0 1,0 0-1,0-1 1,0 1-1,0 0 1,1 0 0,-1 0-1,0-1 1,0 1-1,1 0 1,-1 0-1,0-1 1,1 1 0,-1 0-1,1-1 1,0 2-1,31 11-1968,-5-5 1057,-20-6 884,-1 0 33,0 1-1,0-1 1,0 1-1,-1 0 1,11 7-1,-15-10 87,0 1 0,-1 0 1,1 0-1,0-1 0,-1 1 0,1 0 0,0 0 1,-1 0-1,1 0 0,-1 0 0,0 0 0,1 0 1,-1 0-1,0 0 0,1 0 0,-1 0 0,0 0 0,0 0 1,0 0-1,0 0 0,0 0 0,0 0 0,0 0 1,0 0-1,-1 0 0,1 0 0,0 0 0,-1 0 1,1 0-1,0 0 0,-1 0 0,1 0 0,-1 0 1,0 0-1,1 0 0,-1 0 0,0-1 0,1 1 1,-1 0-1,0 0 0,0-1 0,0 1 0,-1 0 1,-11 10 416,-1-1 1,1-1 0,-1 0 0,-1-1 0,0-1 0,0 0 0,-20 6 0,4-5-3664,2-3-3659,19-5-9837</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3:25.071"/>
    </inkml:context>
    <inkml:brush xml:id="br0">
      <inkml:brushProperty name="width" value="0.025" units="cm"/>
      <inkml:brushProperty name="height" value="0.025" units="cm"/>
    </inkml:brush>
  </inkml:definitions>
  <inkml:trace contextRef="#ctx0" brushRef="#br0">26 0 3972,'0'0'21780,"-25"12"-21908,37-10 160,6 0 0,3-1 32,4-1-256,5 0-1794,-7 0-2082,0-6-4772</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3:25.484"/>
    </inkml:context>
    <inkml:brush xml:id="br0">
      <inkml:brushProperty name="width" value="0.025" units="cm"/>
      <inkml:brushProperty name="height" value="0.025" units="cm"/>
    </inkml:brush>
  </inkml:definitions>
  <inkml:trace contextRef="#ctx0" brushRef="#br0">0 197 9929,'0'0'14206,"9"-3"-13309,9-6-828,0 0 1,-1-2 0,0 0-1,-1 0 1,20-19 0,0-3-1173,39-46-1,-74 78 1003,-17 40-182,-6 13 355,14-35-7,0 0-1,1 1 0,1 0 1,0 0-1,2 1 0,0 0 1,-2 24-1,6-43-79,0 1 0,0-1 0,0 1 0,0-1 0,0 1 0,1-1 0,-1 0 0,0 1-1,0-1 1,0 1 0,0-1 0,1 0 0,-1 1 0,0-1 0,0 1 0,1-1 0,-1 0 0,0 1 0,1-1 0,-1 0-1,0 1 1,1-1 0,-1 0 0,0 0 0,1 0 0,-1 1 0,1-1 0,-1 0 0,0 0 0,1 0 0,-1 0 0,1 1-1,-1-1 1,1 0 0,-1 0 0,1 0 0,-1 0 0,0 0 0,1 0 0,-1 0 0,1-1 0,-1 1 0,1 0 0,-1 0-1,0 0 1,1 0 0,-1 0 0,1-1 0,-1 1 0,0 0 0,1 0 0,-1-1 0,0 1 0,1 0 0,-1-1 0,1 0-1,24-17-4841,0-7-4064</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3:25.815"/>
    </inkml:context>
    <inkml:brush xml:id="br0">
      <inkml:brushProperty name="width" value="0.025" units="cm"/>
      <inkml:brushProperty name="height" value="0.025" units="cm"/>
    </inkml:brush>
  </inkml:definitions>
  <inkml:trace contextRef="#ctx0" brushRef="#br0">90 38 13485,'0'0'4089,"-11"8"-1724,6-5-2132,-43 33 1873,45-34-1983,1 0-1,0 0 1,0 0 0,0 0 0,0 0-1,1 1 1,-1-1 0,1 1 0,-1-1-1,1 1 1,0 0 0,0 0 0,0-1-1,0 1 1,0 0 0,1 0 0,-1 0-1,1 0 1,0 0 0,0 6 0,1-8-106,0 1 0,0 0 1,0-1-1,0 1 1,1-1-1,-1 1 0,0-1 1,1 0-1,-1 1 1,1-1-1,-1 0 1,1 0-1,-1 0 0,1 0 1,0 0-1,0 0 1,-1-1-1,1 1 0,0 0 1,0-1-1,0 0 1,0 1-1,0-1 1,3 0-1,58 2 334,-52-2-289,-4 0-9,-1-1 0,1 0-1,-1 0 1,0 0 0,1-1 0,-1 0-1,0 0 1,0-1 0,0 0-1,0 0 1,0 0 0,-1 0 0,1-1-1,4-5 1,-7 7 22,-1 0 0,1-1 0,-1 1 0,0-1-1,1 0 1,-1 0 0,0 0 0,-1 0 0,1 0 0,-1 0 0,1 0 0,-1-1 0,0 1 0,0 0 0,0-1-1,-1 1 1,1-1 0,-1 1 0,0-1 0,0 1 0,0-1 0,0 1 0,0-1 0,-1 1 0,0-1 0,0 1-1,-2-7 1,1 7-23,-1 0-1,1 1 0,-1-1 0,0 0 0,1 1 0,-1-1 1,0 1-1,-1 0 0,1 0 0,0 0 0,-1 0 1,1 1-1,-1 0 0,1-1 0,-1 1 0,-6-1 0,6 1-220,1 1-1,-1-1 0,0 1 0,1 0 0,-1 0 0,0 0 1,1 0-1,-5 1 0,7 0-157,-1-1 0,1 0-1,0 1 1,0-1 0,-1 1 0,1-1 0,0 1-1,0 0 1,0-1 0,0 1 0,0 0 0,0 0 0,0 0-1,0 0 1,0 0 0,0 0 0,1 0 0,-1 0-1,0 0 1,1 0 0,-1 0 0,0 1 0,0 6-8359</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3:41.472"/>
    </inkml:context>
    <inkml:brush xml:id="br0">
      <inkml:brushProperty name="width" value="0.025" units="cm"/>
      <inkml:brushProperty name="height" value="0.025" units="cm"/>
    </inkml:brush>
  </inkml:definitions>
  <inkml:trace contextRef="#ctx0" brushRef="#br0">2194 535 4068,'0'0'1286,"-9"-8"545,-17-22-664,1-2-1,1-1 1,-23-44-1,37 59-1136,0 1 0,-2 0 0,0 1-1,0 0 1,-1 1 0,-1 0 0,-1 1-1,0 1 1,-1 0 0,0 1 0,-1 1 0,0 1-1,0 0 1,-1 1 0,-1 1 0,0 1 0,0 0-1,-28-5 1,-34-1-183,-1 3-1,0 4 1,-162 10-1,115 3 605,-142 27 0,211-23-366,0 3-1,1 3 0,0 2 1,-83 40-1,112-43-90,0 2-1,1 0 1,1 2-1,1 1 1,1 1 0,0 2-1,2 0 1,-34 45-1,34-36 96,2 2 0,1 1 0,2 0-1,1 1 1,2 2 0,-17 63 0,19-43-15,2 0 0,4 0 0,1 1 0,4 1-1,2-1 1,3 0 0,2 0 0,3 0 0,3 0 0,17 59 0,-3-36-146,3 0 0,4-1 0,4-2 0,3-2 0,3-1 0,4-2 0,70 90 0,-80-123 9,1-2 0,2-2 0,2-1 0,1-2 0,65 42 0,-70-55 50,1-2 1,1-1 0,1-2 0,0-1 0,1-3 0,1-1 0,66 11 0,-73-18 110,0-2 1,0-1-1,1-2 0,-1-2 1,0 0-1,0-3 1,59-14-1,-54 7 74,-1-2 0,-1-1 0,0-2 0,-1-2 0,-1-1 0,42-32 0,-11 0 118,-3-3 0,-1-3 0,-4-2-1,-2-3 1,-3-2 0,-2-2 0,80-146 0,-80 114-249,-4-2-1,-5-1 1,-4-3-1,-5-1 1,31-170-1,-52 201-113,-2-1 0,-4 1 0,-4-1 1,-2 0-1,-15-100 0,12 151-14,-2 0 0,-1 1 0,-1 0 1,-1 0-1,-1 0 0,-2 1 0,0 1 1,-1 0-1,-1 1 0,-1 0 0,-1 0 1,0 2-1,-2 0 0,0 1 0,-1 0 1,-1 2-1,-1 0 0,0 1 0,-1 1 1,0 1-1,-1 1 0,-1 1 0,0 1 1,0 1-1,-1 1 0,0 1 0,-43-7 1,11 7-173,-1 3 1,1 1 0,-1 4 0,0 1 0,1 4 0,-111 24-1,49 2-1345,2 5 0,-133 62 0,42-4-3168</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3:26.634"/>
    </inkml:context>
    <inkml:brush xml:id="br0">
      <inkml:brushProperty name="width" value="0.025" units="cm"/>
      <inkml:brushProperty name="height" value="0.025" units="cm"/>
    </inkml:brush>
  </inkml:definitions>
  <inkml:trace contextRef="#ctx0" brushRef="#br0">226 1 6951,'0'0'16100,"-10"9"-15310,-46 35-136,-99 61 0,155-105-654,-1 0 0,1 0-1,0 0 1,0 1 0,-1-1 0,1 0 0,0 0-1,0 1 1,-1-1 0,1 0 0,0 0-1,0 1 1,0-1 0,0 0 0,-1 1-1,1-1 1,0 0 0,0 1 0,0-1 0,0 0-1,0 0 1,0 1 0,0-1 0,0 0-1,0 1 1,0-1 0,0 0 0,0 1 0,0-1-1,0 0 1,0 1 0,0-1 0,1 0-1,-1 1 1,0-1 0,0 0 0,0 1-1,0-1 1,1 0 0,-1 0 0,0 1 0,0-1-1,0 0 1,1 0 0,-1 1 0,0-1-1,1 0 1,-1 0 0,0 0 0,0 0-1,1 1 1,-1-1 0,0 0 0,1 0 0,-1 0-1,0 0 1,1 0 0,-1 0 0,0 0-1,1 0 1,-1 0 0,0 0 0,1 0 0,30 9-16,-24-7 35,66 22 14,27 7-1644,-32-19-5555,-36-12-612</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3:26.979"/>
    </inkml:context>
    <inkml:brush xml:id="br0">
      <inkml:brushProperty name="width" value="0.025" units="cm"/>
      <inkml:brushProperty name="height" value="0.025" units="cm"/>
    </inkml:brush>
  </inkml:definitions>
  <inkml:trace contextRef="#ctx0" brushRef="#br0">180 22 12876,'0'0'6844,"-11"-4"-5146,7 2-1621,0 0-30,0 0 0,-1 0 0,1 0 0,-1 0-1,1 1 1,-1 0 0,1 0 0,-1 0-1,0 1 1,1-1 0,-1 1 0,0 0 0,0 0-1,1 1 1,-1-1 0,0 1 0,1 0 0,-1 1-1,1-1 1,-1 1 0,1 0 0,0 0 0,0 0-1,-1 0 1,2 1 0,-1 0 0,-4 3 0,4-3 0,1 1 0,0 0 0,0 0 0,0 1 1,0-1-1,0 1 0,1-1 0,0 1 1,0 0-1,0 0 0,0 0 0,1 0 1,0 0-1,0 0 0,0 0 0,1 0 0,0 8 1,0-10-12,1 0 0,-1 0 0,1 0 1,0 0-1,0 0 0,0 0 0,0 0 1,1-1-1,-1 1 0,1 0 0,0-1 1,-1 1-1,1-1 0,0 0 1,1 1-1,-1-1 0,0 0 0,1 0 1,-1-1-1,1 1 0,-1 0 0,1-1 1,0 0-1,-1 1 0,1-1 0,0 0 1,0-1-1,0 1 0,6 0 0,2 1 81,1 0 0,-1-1 0,0-1-1,1 0 1,-1-1 0,1 0-1,-1-1 1,0 0 0,0 0-1,16-7 1,-23 8-70,-1-1 0,1 0-1,0 0 1,0 0 0,-1 0 0,1-1-1,-1 1 1,0-1 0,0 0 0,0 0-1,0 0 1,0 0 0,-1-1 0,1 1-1,-1-1 1,0 1 0,0-1 0,0 0 0,-1 0-1,1 0 1,-1 0 0,0 0 0,0 0-1,0 0 1,-1-1 0,0 1 0,1 0-1,-2 0 1,1 0 0,-1-9 0,0 11-65,1 0 1,-1 0 0,0 1-1,0-1 1,1 0 0,-1 0-1,0 0 1,0 1 0,-1-1-1,1 1 1,0-1 0,0 1-1,-1-1 1,1 1 0,-1 0-1,1-1 1,-1 1 0,0 0-1,0 0 1,1 0 0,-1 0-1,0 1 1,0-1 0,0 0-1,0 1 1,-3-1 0,-27-2-2419,4 5-3623,15 1-2205</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3:27.466"/>
    </inkml:context>
    <inkml:brush xml:id="br0">
      <inkml:brushProperty name="width" value="0.025" units="cm"/>
      <inkml:brushProperty name="height" value="0.025" units="cm"/>
    </inkml:brush>
  </inkml:definitions>
  <inkml:trace contextRef="#ctx0" brushRef="#br0">0 28 15535,'0'0'8488,"55"3"-7367,-2-10-160,14 1-545,9-1-288,-1 1-96,-5 2-32,-8 4-1313,-17 0-1762,-15 0-448,-18 0-2018</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3:27.795"/>
    </inkml:context>
    <inkml:brush xml:id="br0">
      <inkml:brushProperty name="width" value="0.025" units="cm"/>
      <inkml:brushProperty name="height" value="0.025" units="cm"/>
    </inkml:brush>
  </inkml:definitions>
  <inkml:trace contextRef="#ctx0" brushRef="#br0">1 1 8040,'0'0'11595,"74"32"-10090,-26-32-608,3 0-705,4 0-128,-7 0-32,0 2-897,-13-2-1121,-3 0-928,-9 0-962,-2-9-3651</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3:28.167"/>
    </inkml:context>
    <inkml:brush xml:id="br0">
      <inkml:brushProperty name="width" value="0.025" units="cm"/>
      <inkml:brushProperty name="height" value="0.025" units="cm"/>
    </inkml:brush>
  </inkml:definitions>
  <inkml:trace contextRef="#ctx0" brushRef="#br0">302 3 12716,'0'0'2344,"10"-1"-818,-2 1-1230,6-1 195,0 0 1,0 2-1,0-1 0,24 5 0,-36-4-425,0-1 1,0 1-1,1 0 0,-1 0 1,0-1-1,0 1 0,0 0 1,0 1-1,-1-1 0,1 0 1,0 0-1,0 1 0,-1-1 1,1 1-1,-1 0 0,1-1 1,1 3-1,-3-2-33,1 1 1,-1-1-1,1 0 1,-1 0-1,0 0 1,0 1-1,0-1 1,0 0-1,0 0 1,0 1-1,-1-1 0,1 0 1,-1 0-1,1 0 1,-1 0-1,0 1 1,0-1-1,0 0 1,0-1-1,0 1 1,-3 3-1,-6 9 204,0 0-1,-1 0 0,-1-1 1,0-1-1,-17 14 1,-77 53 101,63-48-274,21-14-164,-64 45-594,28-24-3595,19-13-3788</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3:36.261"/>
    </inkml:context>
    <inkml:brush xml:id="br0">
      <inkml:brushProperty name="width" value="0.025" units="cm"/>
      <inkml:brushProperty name="height" value="0.025" units="cm"/>
    </inkml:brush>
  </inkml:definitions>
  <inkml:trace contextRef="#ctx0" brushRef="#br0">250 78 4516,'0'0'13213,"-1"-8"-10822,1 6-2247,-1 0 0,1 0-1,-1 0 1,1 0 0,-1 0-1,0 0 1,1 0 0,-1 1-1,0-1 1,0 0 0,0 0 0,-1 1-1,1-1 1,0 1 0,-1-1-1,1 1 1,-1 0 0,1-1-1,-1 1 1,0 0 0,1 0-1,-4-1 1,1 1-29,0 0 1,-1 0-1,1 0 0,0 1 1,-1 0-1,1 0 1,-1 0-1,1 1 0,0-1 1,-1 1-1,1 0 1,-7 2-1,0 1-78,1 0 0,-1 1 0,1 0 0,0 0 0,0 1 0,0 0 0,1 1 0,-13 12 0,17-14-18,0-1 0,0 1 0,1 0 0,0 0 0,0 1 0,0-1 0,1 1 0,0 0 0,0 0 0,0 0 0,1 0 0,-1 0 0,2 0 0,-1 1 0,1-1 0,-1 9 1,2-14-6,0 0 0,1 0 1,-1 0-1,0 0 0,1 0 1,-1 0-1,1 0 0,-1 0 1,1 0-1,0 0 0,-1 0 1,1 0-1,0-1 0,0 1 1,-1 0-1,1 0 1,0-1-1,0 1 0,0 0 1,0-1-1,0 1 0,0-1 1,0 0-1,0 1 0,0-1 1,0 0-1,0 1 0,0-1 1,1 0-1,-1 0 0,0 0 1,0 0-1,0 0 1,0 0-1,0 0 0,0 0 1,0-1-1,0 1 0,2-1 1,49-13 468,-31 5-434,0-2 0,-1 0 1,-1-1-1,0-1 0,-1-1 1,0 0-1,-1-1 1,0-1-1,-2-1 0,0 0 1,14-21-1,-39 53-80,4-6 87,-1 0 1,2 1-1,-1-1 1,1 1-1,1 0 1,0 1-1,0-1 1,1 1-1,-2 13 1,5-23-42,0 0 0,0 1 0,0-1 0,0 0 0,0 0 0,0 0 0,0 1 0,1-1-1,-1 0 1,1 0 0,-1 0 0,1 0 0,-1 0 0,1 1 0,-1-1 0,1 0 0,0 0 0,0-1 0,0 1 0,-1 0 0,1 0 0,0 0 0,0 0 0,0-1 0,2 2 0,0-1 21,0 0 1,0 0 0,0 0-1,1 0 1,-1 0 0,0-1 0,0 0-1,1 1 1,4-2 0,4 1 54,-1-2 0,0 1 0,1-2 1,19-6-1,-17 3-68,1 0-1,-1-1 1,-1 0 0,1-2 0,19-15-1,-27 19-29,0 0 0,0-1 0,-1 0-1,1 0 1,-2 0 0,1 0 0,-1-1 0,0 0-1,0 0 1,0 0 0,-1 0 0,4-15-1,-7 22 6,0-1-1,0 1 0,0 0 0,1 0 0,-1-1 0,0 1 0,0 0 0,0 0 1,0-1-1,0 1 0,0 0 0,0 0 0,0-1 0,0 1 0,0 0 0,0 0 1,0-1-1,0 1 0,0 0 0,0 0 0,0 0 0,-1-1 0,1 1 0,0 0 1,0 0-1,0-1 0,0 1 0,0 0 0,0 0 0,-1 0 0,1-1 0,0 1 1,0 0-1,0 0 0,-1 0 0,1 0 0,0 0 0,0-1 0,0 1 0,-1 0 1,-11 4-92,-11 11 65,19-10 86,0-1 1,0 0-1,1 1 0,-1 0 0,1 0 0,0 0 1,0 0-1,1 0 0,0 0 0,-1 1 0,2 0 1,-1-1-1,-1 9 0,4-13-39,-1 0 0,1 0 0,-1 0 0,1 0 0,0 0-1,0 0 1,-1 0 0,1 0 0,0 0 0,0 0 0,0 0 0,0-1 0,0 1 0,0 0 0,0-1-1,0 1 1,0-1 0,1 1 0,-1-1 0,0 1 0,0-1 0,0 0 0,1 0 0,-1 1 0,0-1 0,0 0-1,1 0 1,-1 0 0,0-1 0,2 1 0,44-3 206,-35 1-213,0-1-1,0-1 0,-1 0 1,1 0-1,-1-1 0,0-1 1,-1 0-1,1 0 0,-1-1 1,-1 0-1,1-1 0,-1 0 1,0 0-1,13-18 0,-30 56-501,2-18 523,1-1 0,0 1 0,1 0 0,-4 18-1,7-28-57,0 0-1,1 0 1,0 0-1,-1 0 1,1 0-1,0 0 1,0 0-1,0 0 1,0 0-1,0 0 1,1 0-1,-1 0 1,1 0-1,-1 0 0,1 0 1,0 0-1,0 0 1,-1-1-1,1 1 1,0 0-1,1 0 1,-1-1-1,0 1 1,0-1-1,1 1 1,-1-1-1,1 0 1,-1 1-1,1-1 0,0 0 1,0 0-1,-1 0 1,1 0-1,0 0 1,0-1-1,0 1 1,2 0-1,39 3-3484,1-11-3735,-12-6-2555</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3:36.622"/>
    </inkml:context>
    <inkml:brush xml:id="br0">
      <inkml:brushProperty name="width" value="0.025" units="cm"/>
      <inkml:brushProperty name="height" value="0.025" units="cm"/>
    </inkml:brush>
  </inkml:definitions>
  <inkml:trace contextRef="#ctx0" brushRef="#br0">153 0 13004,'0'0'8942,"-12"1"-6604,3-2-1931,-1 2 0,1-1 0,-1 1 0,1 1 0,0 0-1,-1 0 1,1 1 0,0 0 0,1 0 0,-1 1 0,0 0 0,1 1-1,-15 10 1,28-13-515,0 0 0,0 0 0,0-1 0,0 1 0,0-1 0,0 0 0,6 0 0,23 2-1530,33 6-689,-63-9 2259,0 1 0,0 0 0,0 1 0,0-1 0,0 1 0,0-1 1,-1 1-1,1 0 0,-1 1 0,0-1 0,1 0 0,3 5 0,-6-5 179,0-1 0,0 0 0,-1 1 0,1-1 0,0 1 1,-1-1-1,0 1 0,1-1 0,-1 1 0,0 0 0,0-1 0,1 1 0,-1-1 0,-1 1 0,1-1 0,0 1 0,0 0 0,-1-1 0,1 1 0,0-1 0,-1 1 0,0-1 0,1 1 0,-1-1 0,0 0 0,0 1 0,0-1 0,1 0 0,-2 0 0,1 1 1,0-1-1,0 0 0,0 0 0,0 0 0,-3 1 0,-47 34 2490,45-32-2556,-1 0 0,0 0 1,0-1-1,-1 0 0,1 0 1,-1 0-1,1-1 1,-1 0-1,0-1 0,0 0 1,-14 0-1,22-1-212,-1 0 1,1 0-1,-1-1 0,1 1 0,-1 0 1,1 0-1,0-1 0,-1 1 0,1 0 1,0-1-1,-1 1 0,1-1 0,0 1 1,-1-1-1,1 1 0,0 0 0,0-1 1,0 1-1,-1-1 0,1 1 1,0-1-1,0 1 0,0-1 0,0 1 1,0-1-1,0 1 0,0-1 0,0 1 1,0-1-1,0 1 0,0-1 0,1 0 1,5-19-9349,8 7-1338</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3:37.689"/>
    </inkml:context>
    <inkml:brush xml:id="br0">
      <inkml:brushProperty name="width" value="0.025" units="cm"/>
      <inkml:brushProperty name="height" value="0.025" units="cm"/>
    </inkml:brush>
  </inkml:definitions>
  <inkml:trace contextRef="#ctx0" brushRef="#br0">36 77 10730,'0'0'14168,"-1"8"-13250,-12 35 188,8-31-799,1 1 1,1-1-1,0 0 1,-3 23-1,6-33-289,1-1 0,-1 0 0,1 0 1,-1 1-1,1-1 0,-1 0 0,1 0 0,0 0 0,-1 0 1,1 0-1,0 0 0,0 0 0,0 0 0,0 0 0,0 0 0,0 0 1,0-1-1,0 1 0,0 0 0,1-1 0,-1 1 0,0-1 1,0 1-1,0-1 0,1 0 0,-1 1 0,0-1 0,1 0 0,-1 0 1,0 0-1,1 0 0,-1 0 0,0 0 0,1 0 0,1-1 1,51-7 293,-43 4-354,-1 0 0,0 0-1,0-1 1,0-1 0,-1 1 0,0-2 0,0 1-1,8-9 1,7-7-384,27-36-1,-55 63 428,1 1-1,-1-1 1,1 1-1,0-1 1,1 1 0,-1 0-1,1 0 1,0 1-1,1-1 1,-1 0-1,1 1 1,1-1 0,-1 0-1,1 1 1,0-1-1,2 10 1,-2-12 11,0-1 1,1 1-1,0-1 0,0 0 1,0 1-1,0-1 0,1 0 1,-1 0-1,1 0 0,0 0 0,0 0 1,0 0-1,0 0 0,0-1 1,1 1-1,-1-1 0,1 1 1,0-1-1,0 0 0,-1 0 1,1-1-1,1 1 0,-1 0 1,0-1-1,0 0 0,0 0 1,1 0-1,-1 0 0,1 0 0,-1-1 1,0 1-1,5-1 0,-3 0 5,-1 1-1,1-2 0,-1 1 0,1 0 0,-1-1 0,1 0 0,-1 0 1,1 0-1,-1 0 0,0-1 0,0 0 0,1 1 0,-1-2 1,-1 1-1,1 0 0,0-1 0,3-3 0,-3 2 3,0-1 0,-1 0-1,0 1 1,1-2 0,-2 1-1,1 0 1,-1 0 0,0-1-1,0 0 1,0 1 0,-1-1 0,2-10-1,4-46 51,-7 57-1,0 1 1,0-1-1,0 1 0,0 0 0,-1-1 0,0 1 0,0-1 0,0 1 0,0 0 0,-1 0 0,-3-7 0,5 11-63,0 0-1,0-1 1,0 1-1,0 0 1,0 0 0,0 0-1,0-1 1,0 1-1,0 0 1,0 0-1,-1-1 1,1 1-1,0 0 1,0 0-1,0 0 1,0 0-1,0-1 1,-1 1-1,1 0 1,0 0-1,0 0 1,0 0-1,-1 0 1,1-1-1,0 1 1,0 0-1,-1 0 1,1 0 0,0 0-1,0 0 1,0 0-1,-1 0 1,1 0-1,0 0 1,0 0-1,-1 0 1,1 0-1,0 0 1,0 0-1,-1 0 1,1 0-1,0 0 1,0 0-1,0 0 1,-1 1-1,1-1 1,0 0-1,0 0 1,-1 0-1,1 0 1,0 0 0,0 1-1,0-1 1,0 0-1,-1 0 1,1 0-1,0 0 1,0 1-1,0-1 1,0 0-1,0 0 1,0 1-1,-1-1 1,1 1-6,0 0 1,0 0 0,0 0-1,0 0 1,0 0 0,0 0-1,0 0 1,0 0 0,0 0-1,0-1 1,0 1-1,1 0 1,-1 0 0,0 0-1,1 0 1,-1 0 0,2 1-1,1 1 19,0 0 1,0 0-1,1-1 0,-1 1 0,1-1 0,0 0 0,-1 0 1,1 0-1,0-1 0,0 1 0,0-1 0,1 0 0,-1 0 0,6 0 1,62 4 82,-72-5-101,20 0 15,0 0-1,-1-2 1,1 0-1,29-8 1,-41 8-22,0 0 0,0-1 0,0-1 0,-1 1-1,1-1 1,-1-1 0,0 1 0,0-1 0,0-1 0,-1 1 0,0-1 0,0 0-1,6-7 1,-12 12 8,1 1 0,-1-1-1,1 1 1,-1-1 0,1 0-1,-1 1 1,1-1 0,-1 0 0,1 0-1,-1 1 1,0-1 0,1 0-1,-1 0 1,0 1 0,0-1-1,0 0 1,0 0 0,0 0-1,1 0 1,-1 1 0,-1-2-1,-11-1-10,-24 17 0,32-11 39,0-1-1,0 1 1,0 0 0,0 0 0,1 1-1,-1-1 1,1 1 0,0 0 0,0 0-1,0 0 1,1 0 0,-1 1-1,1-1 1,0 0 0,0 1 0,1 0-1,-1-1 1,1 1 0,0 0 0,0 7-1,1-10-23,0-1 0,1 0 0,-1 1 0,1-1 1,-1 0-1,1 0 0,0 1 0,-1-1 0,1 0 0,0 0 0,0 0 0,0 0 0,-1 0 0,1 0 0,1 0 0,-1 0 0,0 0 0,0 0 0,0 0 0,0-1 1,0 1-1,1-1 0,-1 1 0,0-1 0,1 1 0,-1-1 0,0 1 0,1-1 0,-1 0 0,0 0 0,4 0 0,50 1 40,-49-1-81,2-2-57,0 1-1,0-1 1,-1-1 0,1 1 0,-1-1-1,0 0 1,1-1 0,-2 0-1,1 0 1,0 0 0,-1-1-1,0 0 1,0-1 0,0 1-1,-1-1 1,0 0 0,0 0 0,0-1-1,-1 1 1,0-1 0,0 0-1,4-10 1,-12 23 281,0-1-71,1 0 1,0 0-1,0 1 0,1-1 0,-1 1 1,-2 9-1,4-11-66,0 0 0,1 0 0,0 1 0,0-1 0,0 0-1,0 0 1,1 0 0,-1 0 0,1 0 0,0 0 0,0 0 0,0 0 0,1-1 0,0 1 0,-1 0-1,1-1 1,0 1 0,1-1 0,-1 1 0,1-1 0,3 4 0,-1-4-210,-1 1 1,1-1-1,0 0 0,0-1 1,0 1-1,0-1 0,1 0 1,-1 0-1,1-1 0,-1 1 1,1-1-1,0 0 0,-1-1 1,12 0-1,-13 0-305,-1 1-164,0-1 1,0 0-1,0 0 0,-1-1 0,1 1 1,0-1-1,0 1 0,-1-1 0,1 0 1,-1 0-1,5-2 0,12-12-7241</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3:38.051"/>
    </inkml:context>
    <inkml:brush xml:id="br0">
      <inkml:brushProperty name="width" value="0.025" units="cm"/>
      <inkml:brushProperty name="height" value="0.025" units="cm"/>
    </inkml:brush>
  </inkml:definitions>
  <inkml:trace contextRef="#ctx0" brushRef="#br0">0 1 224,'0'0'25240,"57"47"-34112,-30-34-2275</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3:38.399"/>
    </inkml:context>
    <inkml:brush xml:id="br0">
      <inkml:brushProperty name="width" value="0.025" units="cm"/>
      <inkml:brushProperty name="height" value="0.025" units="cm"/>
    </inkml:brush>
  </inkml:definitions>
  <inkml:trace contextRef="#ctx0" brushRef="#br0">130 294 14414,'0'0'3544,"-8"2"-720,-6 1-1782,1 2 0,-1-1-1,1 2 1,-12 6 0,21-10-753,1 1 1,-1-1 0,1 1 0,-1-1-1,1 1 1,0 0 0,0 0 0,0 1-1,-3 3 1,5-5-251,0-1 0,1 1 1,-1 0-1,0 0 0,1-1 0,-1 1 0,1 0 0,-1 0 0,1-1 0,0 1 1,0 0-1,0 0 0,0 0 0,0 0 0,0-1 0,1 1 0,-1 0 1,1 0-1,-1 0 0,1-1 0,-1 1 0,3 3 0,-2-3-22,1 0-1,0 0 0,0 0 1,1-1-1,-1 1 1,0 0-1,0-1 1,1 0-1,-1 1 1,1-1-1,-1 0 0,1 0 1,0 0-1,-1-1 1,1 1-1,0-1 1,0 1-1,-1-1 0,5 0 1,58-1 178,-59 1-185,4-1-97,1-1 1,0 0-1,-1 0 0,1-1 1,-1 0-1,0-1 0,0 0 1,0-1-1,-1 0 0,1-1 0,-1 0 1,-1 0-1,1-1 0,-1 0 1,0 0-1,0-1 0,-1 0 1,0 0-1,-1-1 0,7-11 1,-5 6 12,0 0 0,-2 0 1,1-1-1,-2 0 1,0 0-1,-1 0 0,0-1 1,-1 1-1,-1-1 1,0 0-1,-1 0 0,-1 0 1,-2-17-1,1 30 98,1 0-1,-1-1 1,1 1-1,-1 0 1,0 0-1,0 0 1,0 0-1,-1 0 1,1 0-1,-1 0 1,0 0-1,1 1 1,-1-1-1,-1 0 1,1 1-1,0 0 0,0 0 1,-1-1-1,0 1 1,1 1-1,-1-1 1,0 0-1,0 1 1,0-1-1,0 1 1,0 0-1,0 0 1,0 0-1,0 0 1,0 1-1,-1-1 1,1 1-1,0 0 1,-1 0-1,1 0 1,0 0-1,-5 2 1,3-2 21,1 1 1,0 0-1,-1 0 1,1 0 0,0 1-1,0-1 1,0 1 0,0 0-1,0 0 1,1 1-1,-1-1 1,1 1 0,-1 0-1,1-1 1,0 2 0,0-1-1,0 0 1,0 0-1,1 1 1,0 0 0,-1-1-1,1 1 1,0 0 0,1 0-1,-1 0 1,1 1 0,0-1-1,-1 5 1,1-3-38,1-1 1,0 1-1,0-1 1,1 0 0,0 1-1,0-1 1,0 0-1,0 0 1,1 1 0,0-1-1,0 0 1,0 0-1,0-1 1,1 1-1,4 6 1,4 2-495,1-1-1,-1 0 1,22 16 0,-24-21 204,0-1 0,-1 1 0,0 0 1,-1 1-1,1 0 0,-1 0 1,-1 1-1,0 0 0,0 0 0,-1 0 1,5 12-1,-9-18 288,0 1 1,0-1-1,0 1 1,-1-1-1,1 1 0,-1-1 1,0 1-1,0-1 1,-1 1-1,1-1 0,-1 1 1,1-1-1,-1 1 1,0-1-1,0 0 1,-1 1-1,1-1 0,-1 0 1,1 0-1,-1 0 1,0 0-1,0 0 0,-1 0 1,1-1-1,-4 4 1,-4 7 29,7-10-995,7-7-2326,6-8-2919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1:45:37.054"/>
    </inkml:context>
    <inkml:brush xml:id="br0">
      <inkml:brushProperty name="width" value="0.025" units="cm"/>
      <inkml:brushProperty name="height" value="0.025" units="cm"/>
    </inkml:brush>
  </inkml:definitions>
  <inkml:trace contextRef="#ctx0" brushRef="#br0">1 33 7655,'0'0'3032,"7"2"-2759,18 3 270,1-1 0,0-2 0,0 0 0,44-4 0,115-20-395,1 0-75,-59 20 100,227 26 1,531 7 1057,-259-21 410,-45 36-1451,-7 51 389,-525-81-407,-38-11-580,0-1-1,1-1 0,-1 0 1,1-1-1,16 2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3:18.008"/>
    </inkml:context>
    <inkml:brush xml:id="br0">
      <inkml:brushProperty name="width" value="0.025" units="cm"/>
      <inkml:brushProperty name="height" value="0.025" units="cm"/>
    </inkml:brush>
  </inkml:definitions>
  <inkml:trace contextRef="#ctx0" brushRef="#br0">564 103 5349,'2'-8'4255,"2"-9"-2950,-1 0 0,0 0 0,-1-20 1,-2 36-1226,-1 0 0,1 1 0,-1-1 1,1 1-1,-1-1 0,0 1 0,1 0 0,-1-1 1,1 1-1,-1 0 0,0-1 0,1 1 1,-1 0-1,0 0 0,0-1 0,1 1 1,-1 0-1,0 0 0,0 0 0,1 0 0,-1 0 1,0 0-1,1 0 0,-1 0 0,0 1 1,0-1-1,-1 0 0,-25 6 572,3 8-583,2 0-1,0 1 1,0 1-1,-37 38 1,-5 3-27,11-15-39,12-11 12,-68 69 0,97-88-13,2 1-1,-1 0 1,2 1-1,0 0 1,0 1-1,2 0 1,-1 0-1,2 0 0,-9 31 1,7 3-16,2 0 1,2 1-1,4 78 1,0-62 8,1-49-49,0 1 0,1 0 0,0-1 0,2 0 0,0 1-1,1-2 1,1 1 0,0 0 0,1-1 0,15 24 0,-16-30 7,0-1-1,0-1 1,1 1 0,0-1-1,1 0 1,0-1 0,0 1-1,1-2 1,-1 1-1,2-1 1,-1-1 0,0 1-1,1-2 1,0 1 0,0-1-1,1-1 1,-1 0 0,14 2-1,-12-3-103,-1-1 0,1 0 0,0-1 0,0-1 0,0 0 0,-1 0 0,1-1 0,0-1 0,-1 1 0,0-2 0,0 0 0,0 0 0,20-12 0,-13 4 161,0-1-1,-1 0 0,-1-2 0,-1 1 0,0-2 0,23-31 0,-6 5 243,-2-2 0,-3-2-1,-1 0 1,-2-2 0,27-79 0,-40 95-166,-2 1 1,-1-2 0,-2 1 0,-1-1 0,-2 0 0,0 0 0,-3 0 0,-1 0 0,-1 0 0,-8-37 0,7 53-61,-2 1 0,0 0 1,0 0-1,-2 1 0,0 0 1,-1 0-1,0 0 0,-1 1 0,-1 0 1,0 1-1,-16-16 0,18 21-63,0 1-1,0 1 0,-1-1 1,0 1-1,0 1 0,0 0 1,-1 0-1,0 1 0,0 0 1,0 0-1,0 1 0,-1 1 0,1 0 1,-1 0-1,0 1 0,1 1 1,-1-1-1,-18 3 0,12 1-232,0 1-1,0 0 0,0 1 1,0 1-1,1 1 0,-1 0 1,2 2-1,-1-1 1,-19 16-1,17-11-197,1 1 1,0 1-1,1 0 1,0 1-1,1 1 1,-24 36-1,28-30-2708,9-16-4287</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3:38.744"/>
    </inkml:context>
    <inkml:brush xml:id="br0">
      <inkml:brushProperty name="width" value="0.025" units="cm"/>
      <inkml:brushProperty name="height" value="0.025" units="cm"/>
    </inkml:brush>
  </inkml:definitions>
  <inkml:trace contextRef="#ctx0" brushRef="#br0">1 36 16271,'0'0'11489,"11"2"-10224,-4-1-1086,9 3 90,2-1-1,30 1 1,-44-4-257,1 0-1,0 0 1,-1-1 0,1 0 0,0 0-1,-1 0 1,7-2 0,-10 2-25,1 0 0,-1 1 0,0-1 0,1 0 0,-1 0 0,0 0 0,1 0 1,-1 0-1,0 0 0,0-1 0,0 1 0,0 0 0,0 0 0,0-1 0,0 1 1,-1-1-1,1 1 0,0 0 0,-1-1 0,1 0 0,-1-1 0,1 2 0,-1 1 0,0-1 0,0 1 0,0 0 0,0-1 0,0 1 0,0-1-1,0 1 1,-1-1 0,1 1 0,0-1 0,0 1 0,0 0 0,0-1 0,-1 1 0,1-1 0,0 1-1,0 0 1,-1-1 0,1 1 0,0-1 0,0 1 0,-1 0 0,1 0 0,0-1 0,-1 1 0,1 0-1,-1-1 1,1 1 0,0 0 0,-1 0 0,1 0 0,-2-1 0,-21-1-180,-21 11 9,39-6 214,0 0-1,1 0 1,0 0 0,-1 1-1,1-1 1,0 1 0,0 0-1,1 0 1,0 1 0,-1-1-1,-3 9 1,6-12-14,0 1 1,0-1-1,0 0 0,1 1 1,-1-1-1,1 0 0,-1 1 0,1-1 1,-1 1-1,1-1 0,0 1 0,0-1 1,-1 1-1,1-1 0,0 1 1,1-1-1,-1 1 0,0-1 0,0 1 1,1-1-1,-1 1 0,0-1 1,1 0-1,0 1 0,-1-1 0,1 0 1,0 1-1,0-1 0,-1 0 0,1 0 1,0 1-1,0-1 0,1 0 1,-1 0-1,0 0 0,0 0 0,0-1 1,1 1-1,-1 0 0,0 0 0,1-1 1,-1 1-1,0-1 0,1 1 1,-1-1-1,3 1 0,8 1-209,0 1-1,0-2 1,0 0-1,0 0 0,0-1 1,0 0-1,18-4 1,4-2-2122,41-14 1,-14 2 2106,-60 19 330,-1-1-1,1 0 0,-1 1 0,0-1 0,1 0 1,-1 1-1,0-1 0,1 1 0,-1-1 0,0 0 1,1 1-1,-1-1 0,0 1 0,0-1 0,0 1 1,0-1-1,1 1 0,-1-1 0,0 1 0,0-1 1,0 1-1,0-1 0,0 1 0,0-1 0,0 1 0,0-1 1,0 1-1,0-1 0,-1 1 0,1-1 0,0 1 1,0-1-1,0 0 0,-1 1 0,1-1 0,0 1 1,0-1-1,-1 1 0,1-1 0,-8 24 1571,6-21-1536,1 1-1,0-1 1,0 0 0,0 0 0,1 0-1,-1 1 1,1-1 0,0 0-1,0 6 1,0-8-127,0 0 0,1 1 1,-1-1-1,0 0 0,1 0 0,-1 0 0,1 0 0,-1 0 1,1 0-1,0 0 0,-1 0 0,1 0 0,0 0 0,0 0 0,0 0 1,-1 0-1,1-1 0,0 1 0,2 1 0,2 0-327,0-1-1,0 1 1,1-1 0,-1 0-1,0 0 1,1 0-1,-1-1 1,1 0-1,-1 0 1,9-2 0,15-3-4149,2-8-3454</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3:39.920"/>
    </inkml:context>
    <inkml:brush xml:id="br0">
      <inkml:brushProperty name="width" value="0.025" units="cm"/>
      <inkml:brushProperty name="height" value="0.025" units="cm"/>
    </inkml:brush>
  </inkml:definitions>
  <inkml:trace contextRef="#ctx0" brushRef="#br0">77 0 1858,'0'0'2653,"-9"2"2002,-8 1-3158,-9 0 190,1 5 8944,34-5-8704,11 1-688,72 4 1434,101 9-435,97-4-4282,-289-19-3326,-1-2-273</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3:46.629"/>
    </inkml:context>
    <inkml:brush xml:id="br0">
      <inkml:brushProperty name="width" value="0.025" units="cm"/>
      <inkml:brushProperty name="height" value="0.025" units="cm"/>
    </inkml:brush>
  </inkml:definitions>
  <inkml:trace contextRef="#ctx0" brushRef="#br0">181 220 14670,'0'0'2594,"-5"-7"-576,4 4-1936,0 1 0,0-1 0,-1 1 0,1 0 0,-1 0-1,1 0 1,-1 0 0,0 0 0,0 0 0,0 0 0,0 0 0,0 1-1,-1-1 1,1 1 0,0 0 0,-1-1 0,1 1 0,-1 0-1,1 0 1,-1 1 0,1-1 0,-1 1 0,0-1 0,1 1 0,-1 0-1,0 0 1,0 0 0,1 0 0,-1 0 0,0 1 0,1-1 0,-1 1-1,1-1 1,-1 1 0,0 0 0,1 0 0,0 1 0,-1-1 0,1 0-1,0 1 1,-3 2 0,-2 1 3,1 0 0,0 1 0,0 0 0,0 0-1,1 0 1,0 1 0,0 0 0,0 0 0,1 0 0,0 1 0,1-1-1,-1 1 1,2 0 0,-1 0 0,1 0 0,0 0 0,1 1 0,-1 12-1,2-19-69,0-1 0,0 0 0,0 0 0,0 0 0,0 0 0,0 0 0,0 1 0,1-1 0,-1 0 0,0 0 0,1 0 0,-1 0 0,1 0 0,-1 0 0,1 0-1,0 0 1,-1 0 0,1 0 0,0-1 0,0 1 0,-1 0 0,1 0 0,0-1 0,0 1 0,0 0 0,0-1 0,0 1 0,0-1 0,2 1 0,0 0 30,1 0 1,-1-1-1,1 0 1,-1 1-1,1-1 1,0-1 0,-1 1-1,1 0 1,5-2-1,4-2 65,0 0 0,0 0-1,-1-1 1,18-10-1,-6-1-289,0-1 0,-1 0 1,-1-2-1,33-36 0,-43 41 124,0 0 0,-1-1 0,0-1 0,-2 0 0,1 0-1,-2-1 1,0 0 0,6-24 0,-13 39 98,0-1-1,-1 1 0,1 0 1,-1-1-1,1 1 0,-1 0 1,0-1-1,0 1 0,0-1 1,-1 1-1,1 0 0,-1-1 1,1 1-1,-2-4 1,2 6-23,0-1 0,-1 1 0,1 0 0,0 0 0,0 0 1,0-1-1,-1 1 0,1 0 0,0 0 0,0 0 1,-1-1-1,1 1 0,0 0 0,-1 0 0,1 0 0,0 0 1,0 0-1,-1 0 0,1 0 0,0-1 0,-1 1 1,1 0-1,0 0 0,-1 0 0,1 0 0,0 0 1,-1 1-1,1-1 0,0 0 0,0 0 0,-1 0 0,1 0 1,0 0-1,-1 0 0,-15 18 115,8-6-66,1 0 1,0 0-1,1 1 1,0 1 0,1-1-1,1 1 1,0-1-1,0 1 1,2 0 0,0 0-1,0 1 1,2 24-1,0-36-95,1-1-1,0 1 1,0-1-1,0 0 0,0 1 1,0-1-1,0 0 1,1 0-1,-1 0 1,1 0-1,0 0 0,-1 0 1,1 0-1,0-1 1,0 1-1,0 0 1,0-1-1,0 0 1,1 1-1,-1-1 0,0 0 1,1 0-1,-1-1 1,0 1-1,1 0 1,-1-1-1,1 1 0,-1-1 1,1 0-1,-1 0 1,1 0-1,4-1 1,3 1-953,-1 0 0,0-1 1,0 0-1,0 0 0,-1-1 1,1-1-1,0 1 0,11-6 1,14-12-6991</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3:46.944"/>
    </inkml:context>
    <inkml:brush xml:id="br0">
      <inkml:brushProperty name="width" value="0.025" units="cm"/>
      <inkml:brushProperty name="height" value="0.025" units="cm"/>
    </inkml:brush>
  </inkml:definitions>
  <inkml:trace contextRef="#ctx0" brushRef="#br0">117 28 8680,'0'0'12796,"-9"4"-11280,1-1-1223,1 0 0,0 0 0,0 1-1,0 0 1,1 0 0,-1 1-1,1 0 1,0 0 0,1 0 0,-1 1-1,1 0 1,0 0 0,0 0 0,1 1-1,0 0 1,0-1 0,-4 11-1,8-16-283,0 0-1,0 0 0,0-1 1,0 1-1,-1 0 0,1 0 1,0 0-1,1 0 0,-1-1 1,0 1-1,0 0 0,0 0 1,0 0-1,1-1 0,-1 1 1,0 0-1,1 0 0,-1-1 0,0 1 1,1 0-1,-1-1 0,1 1 1,-1 0-1,1-1 0,-1 1 1,1-1-1,0 1 0,-1-1 1,2 2-1,30 6 207,32-10-71,-53-1-247,0 0 0,-1 0 0,1-1 0,-1-1-1,0 1 1,0-1 0,-1-1 0,1 0 0,9-9 0,-12 10 80,-1 0 1,0-1-1,0 0 1,0 0-1,0-1 1,-1 0-1,0 0 1,-1 0-1,0 0 1,0-1-1,0 0 1,3-12-1,-6 19 39,-1 1 0,0 0 0,0 0 0,0-1 0,0 1 0,0 0 0,0 0 0,0 0 0,0-1 0,0 1 0,0 0 0,0 0 0,0-1 0,0 1 0,0 0 0,0 0 0,0-1 0,0 1 0,0 0-1,0 0 1,0-1 0,0 1 0,0 0 0,0 0 0,0-1 0,0 1 0,-1 0 0,1 0 0,0 0 0,0-1 0,0 1 0,0 0 0,-1 0 0,1 0 0,0 0 0,0-1 0,0 1 0,-1 0 0,1 0 0,0 0 0,0 0 0,-1 0 0,1 0 0,0 0 0,0 0 0,-1 0 0,1 0 0,0 0 0,0 0 0,-1 0 0,1 0 0,0 0-1,0 0 1,-1 0 0,1 0 0,0 0 0,0 0 0,-1 0 0,1 0 0,0 0 0,0 0 0,0 1 0,-1-1 0,1 0 0,0 0 0,0 0 0,0 0 0,-1 1 0,1-1 0,-16 11 25,11-5 24,0 0 0,0 0 0,1 1 0,0-1 0,0 1 0,0 0 0,1 0 0,-4 12 0,6-16-45,0-1-1,1 0 0,-1 1 0,0-1 0,1 1 0,0-1 1,0 1-1,-1-1 0,1 1 0,1-1 0,-1 0 0,0 1 0,1-1 1,-1 1-1,1-1 0,0 1 0,-1-1 0,1 0 0,0 0 1,1 1-1,-1-1 0,0 0 0,1 0 0,-1 0 0,1 0 1,-1-1-1,1 1 0,0 0 0,0-1 0,2 3 0,7 1-80,0-1 0,0 0 0,0 0 0,0-1 0,1 0-1,-1-1 1,1 0 0,12 0 0,38-2-3087,-4-7-4909,-5-6-8022</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3:48.230"/>
    </inkml:context>
    <inkml:brush xml:id="br0">
      <inkml:brushProperty name="width" value="0.025" units="cm"/>
      <inkml:brushProperty name="height" value="0.025" units="cm"/>
    </inkml:brush>
  </inkml:definitions>
  <inkml:trace contextRef="#ctx0" brushRef="#br0">225 1 6374,'0'0'19853,"-9"3"-19602,-19 7-194,-51 26-1,67-29-66,0-1 0,1 2 0,0-1 0,1 2 0,-1-1 0,1 1-1,-14 17 1,24-25-15,-1 0 0,0-1 0,1 1 0,-1 0 0,1-1 0,-1 1-1,1 0 1,-1 0 0,1-1 0,-1 1 0,1 0 0,0 0-1,-1 0 1,1 0 0,0 0 0,0-1 0,0 1 0,0 0 0,0 0-1,0 0 1,0 0 0,0 0 0,0 0 0,0 0 0,0 0-1,0 0 1,1-1 0,-1 1 0,0 0 0,1 0 0,-1 0 0,1 0-1,-1-1 1,1 1 0,-1 0 0,1 0 0,-1-1 0,1 1-1,0 0 1,-1-1 0,1 1 0,0-1 0,0 1 0,-1-1 0,1 1-1,0-1 1,0 0 0,0 1 0,0-1 0,-1 0 0,1 0 0,0 1-1,0-1 1,0 0 0,0 0 0,0 0 0,2 0 0,10 1-393,1 0 1,-1 0-1,17-3 1,-14 2-5,58-4-1707,-45 1 1047,58 3 1,-86 0 1122,0 0 1,0 0-1,1 0 0,-1 0 0,0 0 0,0 0 0,0 0 0,0 0 0,0 1 0,1-1 0,-1 0 0,0 1 1,0-1-1,0 1 0,0-1 0,0 1 0,0-1 0,0 1 0,0 0 0,0 0 0,-1-1 0,1 1 1,0 0-1,0 0 0,-1 0 0,1 0 0,0 0 0,-1 0 0,1 0 0,-1 0 0,1 0 0,-1 0 0,0 0 1,1 0-1,-1 0 0,0 0 0,0 1 0,0-1 0,0 0 0,0 0 0,0 0 0,0 0 0,0 0 0,0 1 1,0-1-1,-1 0 0,1 0 0,-1 1 0,-1 3 325,0-1 0,0 0-1,-1 1 1,1-1 0,-1 0 0,0-1 0,-1 1 0,1 0-1,0-1 1,-7 5 0,-4 2 8,-1-2 0,0 1 0,-1-2 0,1 0 0,-1-1 0,-1 0 1,1-2-1,-1 0 0,0 0 0,0-2 0,0 0 0,0-1 0,-20-1 0,37 0-412,-1 0 0,0 0 0,0 0 0,0 0 0,1 0 0,-1 0 1,0 0-1,0 0 0,1 0 0,-1 0 0,0-1 0,0 1 0,0 0 0,1-1 0,-1 1 0,0 0 0,1-1 0,-1 1 1,0-1-1,1 1 0,-1-1 0,1 1 0,-1-1 0,1 1 0,-1-1 0,1 0 0,-1 1 0,1-1 0,-1 0 0,1 1 1,0-1-1,-1 0 0,1 0 0,0 1 0,0-1 0,0 0 0,0 0 0,0 0 0,-1 1 0,1-1 0,0 0 0,1 0 1,-1-1-1,0 0-327,1 0-1,0 0 1,0 1 0,0-1 0,0 0 0,0 0-1,0 1 1,0-1 0,0 0 0,1 1 0,-1-1 0,0 1-1,1 0 1,0-1 0,1 0 0,49-20-11321,-17 13 2253</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3:49.203"/>
    </inkml:context>
    <inkml:brush xml:id="br0">
      <inkml:brushProperty name="width" value="0.025" units="cm"/>
      <inkml:brushProperty name="height" value="0.025" units="cm"/>
    </inkml:brush>
  </inkml:definitions>
  <inkml:trace contextRef="#ctx0" brushRef="#br0">256 12 9513,'0'0'6358,"-9"-2"-3021,4 0-3059,-1 0 0,1 0 0,0 1 0,-1 0 0,1 0 0,-1 1 0,1-1 0,-1 1 0,1 0 0,-1 1 0,1-1 0,-1 1 0,1 0 0,0 1 0,-1-1 0,1 1 0,0 0 0,0 0 0,0 1 0,0-1 0,0 1 0,1 0 0,-1 1 0,-4 4 0,4-3-178,1 0 1,-1 1-1,2-1 1,-1 1-1,0 0 0,1 0 1,0 0-1,1 1 0,-1-1 1,1 1-1,0-1 0,1 1 1,0 0-1,-1 10 1,2-16-94,0 0 0,0 0 0,0 0 1,1 0-1,-1 0 0,0 0 1,0 0-1,1 0 0,-1 0 0,1 0 1,-1 0-1,1 0 0,-1 0 1,1 0-1,0-1 0,-1 1 0,1 0 1,0 0-1,-1-1 0,1 1 1,0 0-1,0-1 0,0 1 0,0-1 1,0 1-1,0-1 0,1 1 1,38 4 220,-27-6-149,1-1-1,-1 0 1,24-8 0,-17 2-236,-1-1 0,-1-1 0,1 0-1,-2-2 1,1 0 0,24-24 0,-40 35 114,-4 19-314,-12 41 575,-2-1 1,-3-1-1,-27 57 1,28-71-79,8-20-66,-60 136 567,59-138-587,0-1 1,-2 0-1,0 0 0,-2-2 1,-19 22-1,32-38-39,0 0 1,0 0-1,0 0 1,0-1-1,0 1 0,0-1 1,0 1-1,-1-1 0,1 0 1,0 1-1,-1-1 0,1-1 1,-1 1-1,-3 1 0,5-2 0,0-1 0,1 1 0,-1 0 0,0 0 0,0 0 0,0-1 0,0 1 0,0 0 0,0-1 0,1 1 0,-1-1-1,0 1 1,0-1 0,1 1 0,-1-1 0,0 0 0,1 1 0,-1-1 0,0 0 0,1 1 0,-1-1 0,1 0-1,0 0 1,-1 0 0,1 1 0,-1-3 0,-1-5 27,0 0 1,0-1-1,1 1 0,0 0 1,1-1-1,0 1 0,1-10 1,1-5-183,2 0 0,0 0 0,2 0 0,0 1 0,2 0 0,0 0 0,1 1 0,2 0 1,0 0-1,1 2 0,1-1 0,0 1 0,2 1 0,28-28 0,-2 8-143,1 1 0,2 2 1,2 2-1,1 3 0,51-26 0,-92 53 297,-3 1 0,0 0 0,0 1 1,0-1-1,0 1 0,1 0 0,-1 0 0,0 0 0,1 0 0,6 0 0,-10 1 3,1 1-1,0 0 1,-1-1 0,1 1 0,-1 0 0,1 0 0,-1-1-1,0 1 1,1 0 0,-1 0 0,0 0 0,1 0-1,-1-1 1,0 1 0,0 0 0,0 0 0,0 0-1,0 0 1,0 0 0,0 0 0,0 0 0,0 1-1,-1 29 283,1-26-210,-14 69 797,14-73-878,0-1-1,0 0 1,0 1 0,0-1 0,0 0-1,0 1 1,0-1 0,0 0-1,1 0 1,-1 1 0,0-1-1,0 0 1,0 1 0,0-1-1,0 0 1,1 0 0,-1 1-1,0-1 1,0 0 0,0 0 0,1 0-1,-1 1 1,0-1 0,0 0-1,1 0 1,-1 0 0,0 0-1,1 0 1,-1 1 0,0-1-1,0 0 1,1 0 0,-1 0-1,0 0 1,1 0 0,-1 0-1,0 0 1,1 0 0,17-4 236,14-12 61,22-20-138,32-20-1064,-77 51 792,0 0 0,0 1 0,1 0 0,-1 1 0,1 0 0,0 0 0,11-1 0,-20 4 115,-1 0-1,1 0 1,0 0-1,0 0 0,0 0 1,0 1-1,-1-1 0,1 0 1,0 0-1,0 1 1,0-1-1,-1 1 0,1-1 1,0 1-1,-1-1 0,1 1 1,0-1-1,-1 1 1,1-1-1,0 1 0,-1 0 1,1-1-1,-1 1 0,0 0 1,1 0-1,-1-1 1,1 1-1,-1 0 0,0 0 1,0 0-1,1-1 0,-1 1 1,0 0-1,0 0 0,0 0 1,0 0-1,0 0 1,0-1-1,0 1 0,0 0 1,-1 1-1,-5 49 1554,2-28-541,5-23-992,-1 1-1,1-1 0,0 0 1,0 1-1,0-1 1,-1 0-1,1 1 0,0-1 1,0 0-1,0 0 1,0 0-1,-1 0 0,1 0 1,0 0-1,0 0 1,0 0-1,0 0 0,0 0 1,-1 0-1,1-1 1,0 1-1,0 0 0,0-1 1,0 1-1,-1 0 1,1-1-1,0 1 0,1-2 1,26-10 105,23-16-112,-25 12-535,0 2 1,1 1-1,45-15 1,-72 28 519,1 0 0,-1 0 0,0 0 1,1-1-1,-1 1 0,1 0 1,-1 0-1,0 0 0,1 0 1,-1 0-1,0 0 0,1 0 0,-1 0 1,0 1-1,1-1 0,-1 0 1,1 0-1,-1 0 0,0 0 0,1 0 1,-1 0-1,0 1 0,0-1 1,1 0-1,-1 0 0,0 1 1,1-1-1,-1 0 0,0 0 0,0 1 1,0-1-1,1 0 0,-1 1 1,0-1-1,0 0 0,0 1 1,0-1-1,1 0 0,-1 1 0,0-1 1,0 0-1,0 1 0,0-1 1,0 0-1,0 1 0,0-1 0,0 1 1,0-1-1,0 0 0,0 1 1,0-1-1,-1 0 0,1 1 1,0-1-1,0 0 0,0 1 0,0-1 1,-1 0-1,1 1 0,0-1 1,0 1-1,-15 34 944,6-12-507,9-21-479,-1-2-90,1 1 0,0-1 0,0 0 0,0 1 0,0-1-1,0 0 1,0 1 0,0-1 0,0 0 0,0 1 0,0-1 0,0 0 0,0 1 0,0-1-1,0 0 1,0 1 0,0-1 0,1 0 0,-1 0 0,0 1 0,0-1 0,0 0 0,0 1-1,1-1 1,-1 0 0,0 0 0,0 1 0,1-1 0,-1 0 0,0 0 0,0 0-1,1 1 1,-1-1 0,0 0 0,1 0 0,-1 0 0,0 0 0,0 0 0,1 1 0,-1-1-1,0 0 1,1 0 0,-1 0 0,0 0 0,1 0 0,-1 0 0,0 0 0,1 0 0,-1 0-1,1-1 1,11 2-6730</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3:49.784"/>
    </inkml:context>
    <inkml:brush xml:id="br0">
      <inkml:brushProperty name="width" value="0.025" units="cm"/>
      <inkml:brushProperty name="height" value="0.025" units="cm"/>
    </inkml:brush>
  </inkml:definitions>
  <inkml:trace contextRef="#ctx0" brushRef="#br0">9 1 5061,'0'0'19538,"1"9"-17877,0 1-1267,0 1 0,-1 0 0,-1-1 1,0 1-1,-1-1 0,-3 16 0,4-24-336,1 0 0,-1-1 0,1 1 0,0 0 0,-1-1-1,1 1 1,0 0 0,0-1 0,0 1 0,0 0 0,1 0 0,-1-1-1,0 1 1,1 2 0,0-4-37,-1 1-1,1 0 0,-1-1 1,1 1-1,-1 0 1,1-1-1,0 1 1,-1-1-1,1 1 1,-1-1-1,1 1 1,0-1-1,0 0 1,-1 1-1,1-1 1,0 0-1,0 1 1,-1-1-1,1 0 1,0 0-1,1 0 1,4 0 34,0 0 1,0-1 0,0 0 0,0 0-1,0 0 1,10-5 0,70-31-447,-68 27 139,0 1 1,0 2-1,1 0 0,0 0 1,21-3-1,-39 10 256,-1 0-1,0-1 1,1 1-1,0 0 1,-1 0-1,1 0 1,-1-1-1,1 1 0,-1 0 1,1 0-1,-1 0 1,1 0-1,-1 0 1,1 0-1,-1 0 1,1 0-1,-1 0 1,1 1-1,0-1 1,-1 0-1,1 0 1,-1 0-1,1 1 1,-1-1-1,1 0 0,-1 0 1,0 1-1,1-1 1,-1 0-1,1 1 1,-1-1-1,0 1 1,1-1-1,-1 1 1,0-1-1,1 0 1,-1 1-1,0-1 1,0 1-1,1-1 0,-1 1 1,0-1-1,0 1 1,0 1-1,-9 25 793,8-26-754,0 0 1,0 1 0,1-1-1,-1 1 1,1-1 0,-1 1-1,1-1 1,-1 1-1,1-1 1,0 1 0,-1-1-1,1 1 1,0 0-1,0 1 1,4-2-1,0-1 0,0 1 0,-1-1 1,1 0-1,0 0 0,0-1 0,-1 1 0,6-2 0,8-2-362,-1-2 0,0 0 0,-1-1 0,22-12 0,-23 11-128,1 0-1,0 1 0,1 1 0,30-8 1,-46 13 476,1 1 0,0 0 0,-1 0 0,1 0 0,-1 0 1,1 0-1,0 0 0,-1 0 0,1 0 0,0 0 0,-1 0 1,1 0-1,0 0 0,-1 0 0,1 0 0,0 0 0,-1 1 1,1-1-1,-1 0 0,1 1 0,-1-1 0,1 0 0,-1 1 1,1-1-1,-1 0 0,1 1 0,-1-1 0,1 1 0,-1-1 1,1 1-1,-1 0 0,-1 22 1550,-13 3-2406,-4-11-5489,10-14-4953</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3:50.367"/>
    </inkml:context>
    <inkml:brush xml:id="br0">
      <inkml:brushProperty name="width" value="0.025" units="cm"/>
      <inkml:brushProperty name="height" value="0.025" units="cm"/>
    </inkml:brush>
  </inkml:definitions>
  <inkml:trace contextRef="#ctx0" brushRef="#br0">1 138 4773,'0'0'22319,"10"2"-21203,-3 0-1053,-1-1-1,0-1 1,1 1 0,-1-1 0,0 0-1,1-1 1,-1 1 0,1-1 0,-1-1-1,0 1 1,0-1 0,0 0-1,0 0 1,0-1 0,0 0 0,-1 0-1,1 0 1,-1-1 0,7-5 0,-2 2-47,-5 4-9,1 0 0,-1 0 0,0 0 0,0-1 0,0 0 0,-1 0 0,1-1 0,-1 1 0,0-1 0,0 0 0,0 0 0,-1 0 0,0 0 0,0-1 0,4-10 0,-7 16-22,0-1 0,0 0 0,0 0 0,0 0 0,0 0 0,0 1 0,0-1 0,-1 0 0,1 0 0,0 0 0,0 1 0,-1-1 0,1 0 0,-1 0 0,1 1 0,-1-1 0,1 0 0,-1 1 0,1-1 0,-1 0 0,1 1 0,-1-1 0,0 1 0,1-1 0,-1 1 0,0-1 0,0 1 0,1 0 0,-1-1 0,0 1 0,0 0 0,1 0 0,-1-1 0,0 1 0,0 0 0,0 0 0,0 0 0,1 0 0,-1 0 0,-2 0 0,-37 6-289,31-2 281,0 0 0,1 1 0,0 0 0,0 0 0,0 1-1,1 0 1,0 1 0,0-1 0,0 1 0,-10 15 0,10-12 22,0-1 1,1 2 0,0-1 0,1 1 0,0 0 0,1 0 0,0 0-1,-4 17 1,8-26 2,-1 0 0,1 0 0,0 1 0,0-1 0,-1 0 1,2 0-1,-1 0 0,0 1 0,0-1 0,1 0 0,-1 0 0,1 0 0,0 0 0,-1 0 0,1 1 0,0-1 0,0-1 0,0 1 0,1 0 0,-1 0 0,3 3 0,-2-3-18,1-1-1,0 1 0,0 0 1,0-1-1,0 1 1,0-1-1,0 0 0,0 0 1,0 0-1,0 0 0,0-1 1,1 0-1,3 1 0,4-1-364,1 0-1,-1-1 1,0-1-1,0 0 1,0 0-1,0-1 0,20-8 1,-17 4-919,1 0 1,-1-1-1,-1-1 0,1 0 1,-2-1-1,1 0 1,-1-1-1,14-17 0,8-17-3883</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3:50.928"/>
    </inkml:context>
    <inkml:brush xml:id="br0">
      <inkml:brushProperty name="width" value="0.025" units="cm"/>
      <inkml:brushProperty name="height" value="0.025" units="cm"/>
    </inkml:brush>
  </inkml:definitions>
  <inkml:trace contextRef="#ctx0" brushRef="#br0">170 0 4324,'0'0'14125,"-10"3"-12710,1 0-1204,1 1 0,1-1 0,-1 1 0,1 1 0,-1 0 0,1 0 0,1 0 0,-1 0 1,1 1-1,0 1 0,0-1 0,0 1 0,1 0 0,-8 13 0,5-8 260,1 0 0,0 1 1,1 0-1,1 0 0,0 0 0,-4 18 1,8-29-452,0 1 0,1-1 0,-1 1-1,1 0 1,0-1 0,0 1 0,0-1 0,0 1 0,0 0 0,0-1 0,1 1 0,-1-1 0,1 1 0,0-1 0,0 1 0,0-1-1,0 1 1,0-1 0,1 0 0,-1 0 0,0 1 0,1-1 0,0 0 0,0 0 0,-1-1 0,1 1 0,0 0 0,0-1 0,1 1-1,-1-1 1,0 1 0,0-1 0,1 0 0,-1 0 0,1 0 0,-1 0 0,1-1 0,-1 1 0,1-1 0,4 1 0,73 1-976,-63-3 130,1 1 1,28 3-1,-45-3 852,0 1 0,0-1 0,0 0-1,0 1 1,0-1 0,-1 1 0,1-1 0,0 1-1,0 0 1,0-1 0,-1 1 0,1 0 0,-1 0 0,1-1-1,0 1 1,-1 0 0,1 0 0,-1 0 0,0 0 0,1 0-1,-1-1 1,0 1 0,1 0 0,-1 0 0,0 0-1,0 0 1,0 0 0,0 0 0,0 0 0,0 0 0,0 0-1,0 0 1,0 0 0,0 0 0,-1 0 0,1 0-1,-1 2 1,2 18 1786,0-21-1775,-1 1 0,1-1 0,-1 1 0,1-1 0,0 1 0,0-1 0,-1 1 0,1-1 0,0 0 0,0 0 0,-1 1 0,1-1 0,0 0 0,0 0 0,0 0 0,-1 0-1,1 1 1,0-1 0,0 0 0,0-1 0,0 1 0,-1 0 0,1 0 0,0 0 0,0 0 0,0-1 0,-1 1 0,2-1 0,6-2-23,-1 0 0,0-1 0,0 1 0,0-1 0,0-1 0,-1 0 0,0 0 0,0 0 0,0 0 0,0-1 0,4-6 0,-3 4-190,-1 0 0,0-1 1,0 1-1,-1-1 0,0 0 0,0-1 0,-1 1 0,3-11 0,-8 15 107,-5 13 95,-6 20 322,11-25-308,1-1 0,-1 1 0,1-1 0,0 1 0,0 0 0,1-1 0,-1 1 0,0 0 0,1-1 0,0 1 1,-1-1-1,1 1 0,0-1 0,1 1 0,-1-1 0,0 1 0,0-1 0,1 0 0,0 0 0,-1 0 0,1 0 0,0 0 0,0 0 1,0 0-1,0-1 0,0 1 0,1-1 0,-1 0 0,0 1 0,1-1 0,-1 0 0,1 0 0,-1 0 0,1-1 0,-1 1 0,4 0 1,5 1-239,1 0 1,0-1-1,0-1 1,-1 1 0,1-2-1,0 0 1,12-2 0,-19 2 27,1-1 1,-1 0-1,1 0 1,-1-1-1,0 1 1,0-1-1,0 0 1,0-1-1,0 1 1,5-7-1,-8 9 204,-2 1 547,-20 28 1560,17-25-2094,0 1 146,-1 0 1,0 1-1,1 0 1,0-1-1,0 1 0,1 0 1,-1 0-1,1 0 1,0 1-1,1-1 0,-1 1 1,1-1-1,-1 8 1,2-13-216,0 0 1,1 0-1,-1 0 0,0 0 1,0 1-1,0-1 1,1 0-1,-1 0 1,0 0-1,0 0 0,1 0 1,-1 0-1,0 0 1,0 0-1,1 0 0,-1 0 1,0 0-1,0 0 1,1 0-1,-1 0 1,0 0-1,0 0 0,1 0 1,-1 0-1,0 0 1,0 0-1,1 0 1,-1-1-1,0 1 0,0 0 1,0 0-1,1 0 1,-1 0-1,0-1 0,0 1 1,0 0-1,0 0 1,1 0-1,-1-1 1,0 1-1,0 0 0,0 0 1,0 0-1,0-1 1,0 1-1,0 0 0,0 0 1,1-1-1,-1 1 1,0 0-1,0-1 1,10-12-1980,4-37-8041,-9 15-469</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3:51.369"/>
    </inkml:context>
    <inkml:brush xml:id="br0">
      <inkml:brushProperty name="width" value="0.025" units="cm"/>
      <inkml:brushProperty name="height" value="0.025" units="cm"/>
    </inkml:brush>
  </inkml:definitions>
  <inkml:trace contextRef="#ctx0" brushRef="#br0">0 0 14734,'0'0'5328,"2"8"-3198,-2-3-2016,2-1 0,-1 1 0,0-1 0,1 0 0,0 1 0,0-1 0,0 0 1,1 0-1,-1 0 0,1-1 0,0 1 0,0-1 0,0 1 0,0-1 0,1 0 0,-1 0 0,1-1 1,0 1-1,0-1 0,0 0 0,0 0 0,0 0 0,8 2 0,17 5 121,44 3-8504,-53-9 17980,-30 0-9187,0-1 0,0 1 1,1 0-1,0 1 1,-11 6-1,17-9-477,-1 1-1,1 0 1,0 0-1,0 1 0,0-1 1,0 0-1,0 1 1,0 0-1,1 0 1,-1 0-1,1 0 0,0 0 1,0 0-1,0 0 1,0 1-1,1-1 1,-2 5-1,3-7-87,0 1 0,1 0 0,-1-1-1,0 1 1,1-1 0,-1 1 0,1 0 0,-1-1 0,1 1 0,0-1 0,0 1 0,0-1-1,0 0 1,0 1 0,0-1 0,0 0 0,0 0 0,0 0 0,0 0 0,1 0 0,-1 0-1,1 0 1,-1 0 0,0 0 0,1 0 0,-1-1 0,1 1 0,0-1 0,-1 1 0,4-1-1,55 15-3763,-58-15 3520,41 6-1839,-27-5 1479,0 1 0,-1 1 0,22 6 1,-36-9 711,-1 0 1,1 0-1,-1 0 0,1 0 1,-1 0-1,0 1 1,1-1-1,-1 0 1,0 0-1,1 0 0,-1 0 1,1 1-1,-1-1 1,0 0-1,1 0 0,-1 1 1,0-1-1,0 0 1,1 1-1,-1-1 1,0 0-1,0 1 0,1-1 1,-1 0-1,0 1 1,0-1-1,0 0 1,0 1-1,1-1 0,-1 1 1,0-1-1,0 0 1,0 1-1,0-1 1,0 1-1,0-1 0,0 1 1,0-1-1,-14 14 1948,-27 8 365,40-22-2326,-21 10 1005,4-1-645,0-1-1,0-1 1,-1 0-1,0-2 0,-27 5 1,61-17-8693,7-4 3628,17-3-4109</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3:54.610"/>
    </inkml:context>
    <inkml:brush xml:id="br0">
      <inkml:brushProperty name="width" value="0.025" units="cm"/>
      <inkml:brushProperty name="height" value="0.025" units="cm"/>
    </inkml:brush>
  </inkml:definitions>
  <inkml:trace contextRef="#ctx0" brushRef="#br0">1480 89 5221,'0'0'849,"-8"-1"-145,2-1-757,3 2 215,0 0 1,-1-1-1,1 1 1,0-1 0,0 0-1,0 0 1,0 0-1,0-1 1,0 1 0,0-1-1,0 0 1,0 1-1,1-1 1,-1 0 0,1-1-1,-1 1 1,1 0-1,0-1 1,0 1 0,0-1-1,-3-5 1,4 5-142,0 1 0,0-1 0,-1 1-1,1 0 1,0 0 0,-1-1 0,0 1 0,1 0 0,-1 0 0,0 1 0,0-1 0,0 0 0,0 1 0,-1-1 0,1 1 0,0-1 0,-1 1 0,-2-1 0,-2 0 7,1 0 0,-1 0 1,0 1-1,1 0 1,-1 1-1,0-1 1,-7 1-1,-5 2 58,1 0-1,0 1 0,0 1 0,-29 9 0,8 3-6,1 1-1,0 2 0,2 1 0,0 2 0,1 2 0,-61 54 1,49-33 37,2 2 1,3 2 0,-65 95 0,5 14 72,-137 283 1,152-257-146,-62 143 40,139-301 57,1 1-1,1 0 1,1 0 0,2 0 0,-4 47 0,8-58-118,1 0 0,1 0 0,1 0 0,0-1 0,1 1 0,0 0 0,2-1 0,0 0 0,0 0 0,2 0 0,9 16 0,5 6-63,1-1 0,2-2 0,46 52 0,-58-74 27,1 0 0,0-1 0,0 0 0,1-1 0,0-1 0,1 0 0,0-1 1,0 0-1,1-1 0,0-1 0,28 7 0,-24-9 24,1-1-1,0 0 1,0-1 0,1-2-1,-1 0 1,0-1 0,0-1-1,0-2 1,-1 1 0,1-2-1,-1-1 1,0-1 0,0 0-1,0-2 1,-1 0 0,31-20-1,18-16 81,-2-4-1,-2-2 0,89-92 1,-49 31-8,88-125 1,-114 127-36,-4-3 0,-6-3 0,-5-3 0,-5-3 0,53-160 0,-53 75 335,-53 179-262,0-1-1,-2 1 0,-1-1 1,-1 0-1,-5-39 0,3 59-68,0 1 1,-1-1-1,0 1 0,-1 0 0,0-1 0,0 1 0,0 1 0,-1-1 1,-1 0-1,1 1 0,-1 0 0,0 0 0,-1 0 0,1 1 1,-12-10-1,7 9-53,0 0 1,-1 0-1,0 1 1,0 1-1,0 0 1,-1 0-1,1 1 1,-1 0 0,-24-3-1,6 4-269,0 0 0,1 3 0,-1 0-1,0 2 1,0 1 0,1 1 0,0 2 0,-38 12 0,-77 30-3702,77-34-117</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3:51.844"/>
    </inkml:context>
    <inkml:brush xml:id="br0">
      <inkml:brushProperty name="width" value="0.025" units="cm"/>
      <inkml:brushProperty name="height" value="0.025" units="cm"/>
    </inkml:brush>
  </inkml:definitions>
  <inkml:trace contextRef="#ctx0" brushRef="#br0">171 289 16111,'0'0'8531,"-12"-2"-7116,0 0-1155,1 1 0,0 1 0,-1-1 0,1 2 0,-1 0-1,-11 2 1,20-2-183,0-1-1,0 1 0,0 0 0,0-1 1,0 1-1,0 1 0,0-1 1,0 0-1,0 1 0,0-1 0,1 1 1,-1 0-1,1 0 0,-1 0 0,1 0 1,0 0-1,0 1 0,0-1 0,0 1 1,0-1-1,1 1 0,-1 0 0,1-1 1,-1 1-1,1 0 0,0 0 0,0 0 1,1 0-1,-1 0 0,0 0 0,1 6 1,0-8-72,0 0 1,0 0 0,0 1 0,1-1 0,-1 0 0,0 0-1,1 0 1,-1 1 0,1-1 0,-1 0 0,1 0-1,0 0 1,-1 0 0,1 0 0,0 0 0,0 0-1,0 0 1,-1 0 0,1 0 0,0 0 0,0-1 0,1 1-1,0 1 1,38 8 128,-24-8-119,1-2 1,30-3 0,-31 0-153,-1 0 0,1-1 1,-1-1-1,0-1 0,-1 0 0,1-1 1,-1 0-1,-1-1 0,1-1 1,-1 0-1,17-16 0,-15 12 3,-2 0 0,0-1 1,0-1-1,-1 0 0,-1 0 0,-1-1 1,0-1-1,-1 1 0,8-22 0,-14 31 161,0-1-1,-1 0 1,0 1 0,-1-1-1,0 0 1,0 0-1,0 0 1,-2-12 0,1 18-2,0-1 0,-1 1 1,1 0-1,-1 0 1,1 0-1,-1 0 1,0 0-1,0 0 1,0 0-1,0 0 1,0 0-1,-1 0 1,1 1-1,0-1 0,-1 0 1,0 1-1,1-1 1,-1 1-1,0-1 1,1 1-1,-1 0 1,0 0-1,0 0 1,0 0-1,0 0 1,0 0-1,0 1 0,-1-1 1,1 1-1,0-1 1,0 1-1,0 0 1,-3 0-1,-5 0 31,0 1 1,0-1-1,1 2 0,-1 0 0,1 0 0,-1 0 0,1 1 1,0 1-1,0 0 0,0 0 0,0 0 0,1 1 1,0 1-1,0-1 0,0 1 0,0 1 0,1-1 0,0 1 1,1 0-1,-11 16 0,16-22-64,0 0 0,0 1 0,0-1 0,1 0-1,-1 1 1,0-1 0,1 1 0,-1-1 0,1 1 0,0-1 0,0 1 0,-1-1 0,1 1 0,0-1-1,0 1 1,0 0 0,0-1 0,1 1 0,-1-1 0,0 1 0,1-1 0,-1 1 0,1-1-1,-1 1 1,1-1 0,0 0 0,0 1 0,-1-1 0,1 0 0,0 0 0,0 1 0,0-1 0,0 0-1,1 0 1,-1 0 0,0 0 0,0 0 0,1 0 0,-1-1 0,0 1 0,1 0 0,-1-1-1,2 1 1,9 4-377,0-1-1,1 0 1,-1-1-1,17 2 0,-15-2-335,33 5-1278,68 17-6527,-61-4 5815,-10 10 3530,-42-28-316,0-1-1,0 0 0,-1 1 0,1 0 0,-1-1 1,1 1-1,-1 0 0,0 0 0,0 0 0,0 0 0,0 0 1,0 0-1,-1 0 0,0 0 0,1 0 0,-1 0 1,0 0-1,0 0 0,-1 0 0,1 0 0,-1 0 0,1 0 1,-1 0-1,-2 4 0,-17 30 3063,-9-10-3589,26-26-1561</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3:53.067"/>
    </inkml:context>
    <inkml:brush xml:id="br0">
      <inkml:brushProperty name="width" value="0.025" units="cm"/>
      <inkml:brushProperty name="height" value="0.025" units="cm"/>
    </inkml:brush>
  </inkml:definitions>
  <inkml:trace contextRef="#ctx0" brushRef="#br0">129 80 4036,'2'-9'5744,"-1"2"-6238,11-49 8708,-9 49-3410,-7 39-3454,-41 208 1505,25-147-2478,-14 146 0,41-261 25,-2 1 0,3-29 1,-5 27-413,-2 1 1,-1-1 0,-1 1 0,-1-1 0,0 1-1,-2-1 1,-1 1 0,-1 0 0,0 1-1,-13-28 1,6 33-84,4 17-253,8 0 313,1-1 0,0 1 1,0 0-1,0 0 0,0 0 1,0 0-1,0 0 0,0 0 1,0 0-1,1 0 0,-1 0 1,0 0-1,1 0 0,-1 0 1,0 0-1,1 0 0,-1 0 1,1 0-1,-1-1 0,1 1 1,0 0-1,-1 0 0,1-1 1,0 1-1,0 0 0,-1-1 1,1 1-1,0-1 0,0 1 1,1 0-1,7 4-459,0 0 1,1-1-1,-1 0 0,1-1 1,0 0-1,0 0 0,0-1 1,0 0-1,0-1 0,14 0 1,5 0-3251,-1-2 0,43-6 0,-32-1-1864</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3:54.137"/>
    </inkml:context>
    <inkml:brush xml:id="br0">
      <inkml:brushProperty name="width" value="0.025" units="cm"/>
      <inkml:brushProperty name="height" value="0.025" units="cm"/>
    </inkml:brush>
  </inkml:definitions>
  <inkml:trace contextRef="#ctx0" brushRef="#br0">68 355 897,'2'-2'1031,"0"-1"0,0 1 0,-1 0 0,1-1-1,-1 0 1,0 1 0,0-1 0,0 0 0,0 1 0,0-1 0,0 0 0,-1 0 0,1-4 0,-1 6-800,0 1 1,0-1-1,-1 1 0,1-1 1,0 1-1,0-1 1,0 1-1,-1-1 1,1 1-1,0-1 0,0 1 1,-1-1-1,1 1 1,-1-1-1,1 1 1,0-1-1,-1 1 0,1 0 1,-1-1-1,1 1 1,-1 0-1,1-1 1,-1 1-1,1 0 0,-2-1 1,-24 3 1515,23-1-1655,0 1 0,0-1 0,0 1 0,0 0 0,1 0 0,-1 0 0,0 0 0,1 0 0,0 1 0,0-1 0,0 1 0,0-1 0,0 1 0,0 0 0,0 0 0,1 0 0,0 0 0,-1 0 0,1 0 0,-1 5 0,1-6-54,1 0 1,-1 0 0,1 0-1,0 0 1,-1 0 0,1 0-1,0 1 1,0-1-1,0 0 1,0 0 0,1 0-1,-1 0 1,1 0 0,-1 0-1,1 0 1,0 0 0,-1-1-1,1 1 1,0 0 0,0 0-1,0 0 1,1-1 0,-1 1-1,0-1 1,1 1-1,-1-1 1,1 1 0,-1-1-1,1 0 1,0 0 0,-1 0-1,1 0 1,4 2 0,1-1-52,0 1 1,0-1 0,0-1 0,1 1 0,-1-1 0,1-1 0,-1 1 0,1-1-1,-1-1 1,0 1 0,1-1 0,-1-1 0,1 1 0,-1-1 0,0 0-1,0-1 1,0 0 0,0 0 0,-1 0 0,1-1 0,-1 0 0,0 0 0,0-1-1,0 0 1,-1 0 0,1 0 0,-1 0 0,-1-1 0,1 0 0,-1 0-1,0-1 1,5-8 0,-9 15 10,8-14-128,-1 0 0,0 0-1,7-24 1,-13 37 125,-1 0 0,0 1 1,1-1-1,0 0 0,-1 1 0,1-1 1,-1 0-1,1 1 0,0-1 0,-1 1 0,1-1 1,0 1-1,0-1 0,-1 1 0,1 0 0,0-1 1,0 1-1,0 0 0,-1 0 0,1-1 0,0 1 1,0 0-1,0 0 0,0 0 0,1 0 1,29 0-60,-19 1 236,4-2-86,0 0 0,0-2 0,0 0 0,-1 0 0,1-2 0,21-8 0,-28 9-83,-1 1 0,0-1 0,0-1 1,-1 1-1,1-1 0,-1-1 0,0 0 0,0 1 0,0-2 0,-1 1 1,0-1-1,-1 0 0,6-8 0,-10 13-8,0 1 1,0 0-1,-1 0 0,1-1 0,0 1 1,-1 0-1,1-1 0,0 1 1,-1-1-1,0 1 0,1-1 0,-1 1 1,0-1-1,0 1 0,0-1 1,0 1-1,0-1 0,0 1 0,0-1 1,-1 1-1,1-1 0,0 1 0,-1-1 1,1 1-1,-1-1 0,0 1 1,1 0-1,-3-3 0,2 4-13,-1-1 0,1 1 0,-1-1 1,0 1-1,1 0 0,-1-1 0,0 1 0,1 0 0,-1 0 0,0 0 0,1 1 0,-1-1 0,0 0 0,1 1 0,-1-1 0,1 1 0,-1-1 1,1 1-1,-1 0 0,1 0 0,-1-1 0,1 1 0,-1 0 0,1 0 0,0 1 0,0-1 0,-1 0 0,0 2 0,-10 8 24,0 0-1,1 1 1,1 1-1,0 0 0,0 0 1,-10 21-1,15-26 99,1-1 0,0 2-1,1-1 1,0 0 0,0 1-1,1-1 1,0 1 0,0 0-1,1 0 1,1 0 0,-1 0-1,1-1 1,2 15 0,-1-20-89,0 0 0,0-1 0,1 1 0,-1-1-1,0 0 1,1 1 0,0-1 0,0 0 0,0 0 0,-1 0 0,2 0 0,-1-1 0,0 1 0,0 0 0,1-1 0,-1 0 0,0 1 0,1-1 0,0 0 0,-1 0 0,1 0 0,-1-1 0,1 1-1,0-1 1,0 1 0,-1-1 0,1 0 0,3 0 0,2 0-100,0 0-1,0 0 1,-1-1-1,1 0 1,0 0-1,-1 0 1,1-1-1,-1-1 1,9-3-1,-5-1-153,0 0-1,-1-1 1,-1-1-1,1 1 1,-1-2-1,-1 1 1,1-1-1,-2 0 1,0-1-1,0 0 1,0 0-1,-2-1 1,8-20 0,-17 44 295,1 0 0,0 1 1,1-1-1,0 0 1,1 1-1,0-1 0,1 1 1,0-1-1,3 19 1,5 10-294,19 62 1,-10-44-582,-13-45 415,-1 0-1,0 0 1,-1 1-1,-1-1 0,0 0 1,-1 1-1,0-1 0,-1 0 1,-5 25-1,4-34 576,0 1 0,0 0 0,0-1-1,0 0 1,-1 1 0,0-1 0,0 0 0,0 0 0,-1-1-1,0 1 1,0-1 0,0 0 0,0 0 0,-1 0 0,1 0-1,-1-1 1,0 0 0,0 0 0,0 0 0,-1 0 0,1-1 0,-1 0-1,1 0 1,-1-1 0,0 0 0,-6 1 0,10-1-33,0 0 1,0-1 0,0 0 0,0 1-1,0-1 1,0 0 0,0 0 0,0 0-1,0 0 1,0 0 0,0-1 0,0 1-1,0-1 1,0 1 0,0-1 0,0 0-1,0 0 1,0 0 0,0 0 0,0 0-1,1 0 1,-1 0 0,0-1 0,1 1-1,-1 0 1,1-1 0,-1 0 0,1 1-1,-2-4 1,1 0-87,1 0 0,-1 0 0,1 0-1,1 0 1,-1-1 0,0 1 0,1 0-1,0 0 1,1-1 0,-1 1 0,2-7 0,1-1-113,1 0 1,0 0 0,1 0-1,0 1 1,1-1 0,0 1 0,1 1-1,1-1 1,8-10 0,88-96-1011,-85 98 907,36-37-129,105-117-681,-127 134 886,-2-1-1,39-67 1,-57 78 253,-11 17-23,-3 13-145,1 0 1,0 0-1,0-1 1,0 1-1,0 0 0,-1 0 1,1 0-1,0 0 1,0 0-1,0 0 1,0-1-1,-1 1 1,1 0-1,0 0 1,0 0-1,0 0 1,-1 0-1,1 0 1,0 0-1,0 0 0,-1 0 1,1 0-1,0 0 1,0 0-1,0 0 1,-1 0-1,1 0 1,0 0-1,0 0 1,0 1-1,-1-1 1,1 0-1,0 0 1,0 0-1,0 0 0,0 0 1,-1 0-1,1 0 1,0 1-1,0-1 1,0 0-1,0 0 1,0 0-1,-1 0 1,1 1-1,0-1 1,0 0-1,-7 7-10,1 0 0,0 0 0,0 1 0,0 0 0,1 0 0,0 0 0,1 0 0,0 1 0,-5 13 0,-23 87 580,25-81-265,2 1 0,-2 43 0,6-63-269,1-1 0,0 0 1,1 0-1,0 0 0,0 0 0,0 0 1,1 0-1,0 0 0,1 0 0,0 0 1,0-1-1,0 1 0,9 11 0,-12-18-48,1 0 0,-1 0 0,1 0 0,0 0 0,0 0 0,-1 0 0,1 0-1,0 0 1,0 0 0,0-1 0,0 1 0,0 0 0,0-1 0,0 1 0,0-1-1,0 1 1,0-1 0,0 1 0,0-1 0,0 0 0,1 1 0,-1-1-1,0 0 1,2 0 0,-2-1-82,-1 1 0,1-1-1,0 0 1,0 0 0,-1 0 0,1 1-1,-1-1 1,1 0 0,0 0 0,-1 0-1,0 0 1,1 0 0,-1 0-1,0 0 1,1 0 0,-1-1 0,0 1-1,0 0 1,0 0 0,0-2 0,0-4-292,0 0 1,0 0 0,-1 0 0,0 0 0,0 0 0,-1 0 0,-3-10 0,-12-14 470,-30-41 1,-6-9 3587,52 80-3637,1 1 1,0 0 0,0-1-1,-1 1 1,1 0-1,0-1 1,0 1-1,-1 0 1,1-1 0,0 1-1,0 0 1,0-1-1,0 1 1,0 0-1,0-1 1,0 1 0,0-1-1,0 1 1,0 0-1,0-1 1,0 1-1,0-1 1,0 1 0,0 0-1,0-1 1,0 1-1,0-1 1,0 1-1,1 0 1,-1-1-1,0 1 1,0 0 0,0-1-1,1 1 1,-1 0-1,0-1 1,0 1-1,1 0 1,-1 0 0,0-1-1,1 1 1,0 0-1,22-2 271,36 16-669,-55-13 426,71 16-2714,-23-13-3888,-8-3-5365</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3:54.932"/>
    </inkml:context>
    <inkml:brush xml:id="br0">
      <inkml:brushProperty name="width" value="0.025" units="cm"/>
      <inkml:brushProperty name="height" value="0.025" units="cm"/>
    </inkml:brush>
  </inkml:definitions>
  <inkml:trace contextRef="#ctx0" brushRef="#br0">0 564 4773,'3'5'15100,"7"-10"-10775,14-16-4425,-21 19 1258,128-120 1732,-53 44-2664,121-157 0,-186 219-208,-2-1 0,0 0 0,-1 0 0,9-21 0,-52 77-583,-116 230 466,122-211 278,3 0 0,-31 116-1,50-156-176,1 0-1,0 1 0,2-1 1,0 1-1,1 0 0,1-1 1,2 24-1,-2-42-27,0 1 0,0-1-1,0 1 1,0-1 0,0 0 0,0 1 0,1-1 0,-1 0-1,0 1 1,0-1 0,0 0 0,0 1 0,1-1-1,-1 0 1,0 1 0,0-1 0,1 0 0,-1 1 0,0-1-1,0 0 1,1 0 0,-1 0 0,0 1 0,1-1-1,-1 0 1,0 0 0,1 0 0,-1 0 0,0 1-1,1-1 1,-1 0 0,0 0 0,1 0 0,-1 0 0,1 0-1,-1 0 1,14-9-1015,7-18-1396,35-84-9414,-35 65 6432</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3:55.274"/>
    </inkml:context>
    <inkml:brush xml:id="br0">
      <inkml:brushProperty name="width" value="0.025" units="cm"/>
      <inkml:brushProperty name="height" value="0.025" units="cm"/>
    </inkml:brush>
  </inkml:definitions>
  <inkml:trace contextRef="#ctx0" brushRef="#br0">0 5 3011,'0'0'480</inkml:trace>
  <inkml:trace contextRef="#ctx0" brushRef="#br0" timeOffset="1">0 5 3844,'25'-5'3139</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3:55.780"/>
    </inkml:context>
    <inkml:brush xml:id="br0">
      <inkml:brushProperty name="width" value="0.025" units="cm"/>
      <inkml:brushProperty name="height" value="0.025" units="cm"/>
    </inkml:brush>
  </inkml:definitions>
  <inkml:trace contextRef="#ctx0" brushRef="#br0">15 104 4869,'0'0'7238,"8"-11"-2892,1 0-3243,1-1 458,-1 0 1,0 0-1,-1-1 0,9-19 1,-47 89 989,21-43-2441,1 0 0,0 1 0,1 0 0,1 0-1,0 1 1,-5 23 0,11-38-101,1 0-1,-1 0 1,0 0 0,1 0-1,-1 0 1,1 0 0,-1-1-1,1 1 1,-1 0-1,1 0 1,-1 0 0,1-1-1,0 1 1,0 0 0,-1-1-1,1 1 1,0-1-1,0 1 1,0-1 0,0 1-1,-1-1 1,1 1 0,0-1-1,0 0 1,0 0 0,0 1-1,0-1 1,0 0-1,0 0 1,0 0 0,0 0-1,0 0 1,0 0 0,0 0-1,0-1 1,0 1-1,0 0 1,1-1 0,44-6 316,-31 2-377,1-1 0,-1-1 1,1 0-1,-2-1 0,1-1 0,-1 0 0,-1-1 0,0-1 0,0 0 1,-1 0-1,0-1 0,-1-1 0,10-14 0,-21 26-119,0 8 41,-1 1-1,-1-1 0,0 1 0,-4 13 1,3-16 162,1 1 1,0 0-1,1 0 1,0 0-1,0 0 1,0 0-1,0 10 0,2-14-20,-1 0-1,1-1 0,-1 1 0,1 0 0,0 0 1,0 0-1,0-1 0,0 1 0,0 0 0,0-1 0,1 1 1,-1-1-1,0 1 0,1-1 0,-1 0 0,1 0 1,-1 1-1,1-1 0,0 0 0,0 0 0,-1-1 1,1 1-1,0 0 0,0-1 0,0 1 0,0-1 0,0 1 1,3-1-1,3 2-59,-1-1 0,1 0 0,0 0 0,0-1 1,0 0-1,0 0 0,8-2 0,-14 2 49,0 0-1,0 0 1,0-1-1,-1 1 1,1-1 0,0 0-1,0 1 1,-1-1-1,1 0 1,0 0 0,-1 0-1,1 0 1,-1 0-1,1-1 1,-1 1 0,1 0-1,-1-1 1,0 1-1,0-1 1,0 1 0,0-1-1,0 1 1,0-1-1,0 0 1,0 0 0,-1 1-1,1-1 1,-1 0-1,1 0 1,-1 0 0,0 0-1,0-3 1,-3-14 742,3 19-710,0-1 0,-1 0 0,1 0 0,0 0 0,-1 1 0,1-1 0,0 0 0,0 0 0,0 0 0,0 0 0,-1 1 0,1-1 0,1 0 0,-1 0 0,0 0 1,0 0-1,0 0 0,0 1 0,0-1 0,1 0 0,-1 0 0,0 0 0,1 1 0,-1-1 0,1 0 0,-1 1 0,1-1 0,-1 0 0,1 1 0,-1-1 0,1 0 0,0 1 0,-1-1 0,1 1 0,0-1 0,0 1 0,-1-1 0,1 1 0,0 0 0,0-1 0,1 1 0,25-9-193,-20 7-80,0 0 1,0 0 0,0-1-1,0 0 1,6-5 0,4-9-3919,-9-11-4192,-8 2-6155</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3:56.110"/>
    </inkml:context>
    <inkml:brush xml:id="br0">
      <inkml:brushProperty name="width" value="0.025" units="cm"/>
      <inkml:brushProperty name="height" value="0.025" units="cm"/>
    </inkml:brush>
  </inkml:definitions>
  <inkml:trace contextRef="#ctx0" brushRef="#br0">0 1 16688,'0'0'7143,"55"5"-7111,-20 13-577,8 1-2850,3-1-4004</inkml:trace>
  <inkml:trace contextRef="#ctx0" brushRef="#br0" timeOffset="1">681 174 16752,'0'0'6406,"-30"53"-4196,22-29-1217,4 1-513,4 1-351,0 0-33,11 1-897,-1-1-1505,-3-7-1410,2-3-3331</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3:56.547"/>
    </inkml:context>
    <inkml:brush xml:id="br0">
      <inkml:brushProperty name="width" value="0.025" units="cm"/>
      <inkml:brushProperty name="height" value="0.025" units="cm"/>
    </inkml:brush>
  </inkml:definitions>
  <inkml:trace contextRef="#ctx0" brushRef="#br0">0 39 11147,'0'0'10933,"14"-6"-9401,6-1-1133,1 1-1,0 0 1,0 1 0,1 2 0,-1 0 0,28 0 0,-36 3-157,23 0 288,45 6 0,-72-5-519,0 0 0,-1 1-1,1 0 1,-1 0 0,1 1-1,-1 0 1,0 1 0,0 0-1,-1 0 1,15 11 0,-20-14-13,-1 0 0,1 0 0,-1 0 0,0 0 1,0 0-1,0 1 0,1-1 0,-1 1 1,0-1-1,-1 1 0,1-1 0,0 1 0,0 0 1,-1-1-1,1 1 0,-1 0 0,1-1 0,-1 1 1,0 0-1,0 0 0,0-1 0,0 1 0,0 0 1,0 0-1,0 1 0,-1 0 51,-1 0 0,1 0 0,-1 0 0,1-1 0,-1 1 0,0 0-1,0-1 1,0 0 0,0 1 0,-1-1 0,1 0 0,-5 3 0,-8 4 252,1 0 0,-1-2 0,-29 12 0,43-19-301,0 0-39,0 0-1,0 1 0,0-1 1,0 0-1,0 1 0,0-1 1,0 1-1,0-1 0,0 1 1,0 0-1,0-1 0,0 1 1,0 0-1,0 0 0,1 0 1,-1-1-1,0 1 0,1 0 1,-1 0-1,0 0 0,1 0 1,-1 1-1,1-1-15,0 0 1,0 0 0,1 0-1,-1 0 1,0 0 0,1 0-1,-1-1 1,1 1 0,-1 0-1,1 0 1,-1-1 0,1 1-1,-1 0 1,1-1 0,0 1-1,-1 0 1,1-1 0,0 1-1,0-1 1,-1 1 0,2 0-1,60 26-2495,-45-21 1758,-5-1 508,0 0 0,-1 1 0,21 15 1,-30-20 341,-1 0 1,1 0 0,-1 1-1,0-1 1,1 0 0,-1 1 0,0-1-1,0 1 1,0 0 0,0-1 0,0 1-1,0 0 1,-1-1 0,1 1-1,1 3 1,-3-3 61,1-1 0,0 0 0,0 1 0,-1-1 0,1 1 0,-1-1 0,1 0 0,-1 0 0,1 1-1,-1-1 1,0 0 0,0 0 0,0 0 0,0 0 0,0 1 0,0-1 0,0-1 0,0 1 0,0 0 0,0 0 0,0 0 0,0-1 0,-1 1 0,-1 1 0,-15 7 618,-1-1 1,1-1 0,-1 0 0,0-2 0,-26 5 0,21-6-560,0-1 0,1-1 0,-1-2-1,-27-2 1,50 2-292,0 0-1,0 0 1,0 0-1,0 0 1,0 0-1,0 0 0,0-1 1,0 1-1,0-1 1,0 1-1,0 0 1,1-1-1,-1 1 1,0-1-1,0 0 1,0 1-1,1-1 1,-1 0-1,-1 0 1,1-13-6761,5 0-4107</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3:58.805"/>
    </inkml:context>
    <inkml:brush xml:id="br0">
      <inkml:brushProperty name="width" value="0.025" units="cm"/>
      <inkml:brushProperty name="height" value="0.025" units="cm"/>
    </inkml:brush>
  </inkml:definitions>
  <inkml:trace contextRef="#ctx0" brushRef="#br0">119 142 3587,'7'-6'1806,"-1"-1"-1,0 1 1,0-1-1,-1-1 0,6-7 1,-10 13-1525,0-1 0,1 1 1,-1 0-1,0-1 0,0 1 0,0 0 1,-1-1-1,1 1 0,0-1 1,-1 1-1,0-1 0,0 1 0,1-1 1,-1 0-1,-1 1 0,1-1 0,0 1 1,-1-1-1,1 1 0,-1-1 1,0 1-1,-1-4 0,0 4-205,1 1-1,-1-1 1,1 1-1,-1 0 1,1-1-1,-1 1 1,0 0-1,1 0 1,-1 0-1,0 1 1,0-1 0,0 0-1,0 1 1,0-1-1,0 1 1,0-1-1,0 1 1,0 0-1,0 0 1,0 0-1,0 0 1,0 0-1,0 1 1,0-1 0,0 0-1,0 1 1,-4 1-1,0 0-21,1 0 0,-1 0 0,0 0 0,1 1-1,0 0 1,0 0 0,-1 0 0,-5 6 0,5-3 82,1 1 0,-1 0 0,1 0 0,0 1 0,1-1 0,-1 1 0,2 0 0,-7 17 0,9-23-115,1 0-1,-1 1 1,0-1-1,0 0 1,1 1 0,0-1-1,-1 1 1,1-1-1,0 0 1,0 1 0,0-1-1,1 1 1,-1-1-1,1 0 1,-1 1-1,1-1 1,0 0 0,-1 1-1,1-1 1,1 0-1,-1 0 1,0 0 0,0 0-1,1 0 1,-1 0-1,1 0 1,0-1 0,-1 1-1,1 0 1,0-1-1,0 1 1,0-1-1,0 0 1,0 0 0,0 0-1,4 2 1,7 0 42,-1 0 1,1 0 0,0-1-1,0-1 1,0 0 0,0-1-1,0-1 1,0 0 0,26-5-1,-22 2-187,0 0-1,0-2 1,-1 0-1,0 0 1,0-2-1,29-18 1,-39 22 133,0 0 0,0 0 0,0-1 0,-1 1 1,0-2-1,0 1 0,0 0 0,-1-1 0,1 0 0,-1 0 1,-1 0-1,1-1 0,-1 1 0,0-1 0,-1 0 0,1 1 0,-1-1 1,-1-1-1,1 1 0,-1-7 0,-1 13-7,1 0 0,-1 0 0,0 1 1,0-1-1,0 0 0,0 0 0,-1 0 0,1 0 0,0 1 0,0-1 0,0 0 0,-1 0 1,1 1-1,0-1 0,-1 0 0,1 0 0,-1 1 0,1-1 0,-1 0 0,1 1 1,-1-1-1,1 0 0,-1 1 0,0-1 0,1 1 0,-1-1 0,0 1 0,1 0 1,-1-1-1,0 1 0,0 0 0,1-1 0,-1 1 0,0 0 0,0 0 0,0 0 0,1-1 1,-1 1-1,0 0 0,0 0 0,0 0 0,1 0 0,-1 1 0,0-1 0,0 0 1,0 0-1,1 0 0,-1 1 0,-1-1 0,-1 1-14,0 0 0,1 0 0,-1 1-1,0-1 1,1 1 0,-1-1 0,1 1 0,-1 0 0,1 0 0,0 0-1,0 0 1,0 0 0,-2 3 0,0 1 10,0 1-1,1-1 1,0 1 0,0 0-1,1 0 1,0 0 0,0 0-1,1 0 1,0 0 0,-1 13-1,2-18 16,1 0-1,-1 1 0,0-1 0,1 1 1,-1-1-1,1 0 0,0 1 1,-1-1-1,1 0 0,0 0 0,1 0 1,-1 0-1,0 1 0,1-2 1,-1 1-1,1 0 0,-1 0 0,1 0 1,0-1-1,0 1 0,0-1 1,0 1-1,0-1 0,0 0 0,0 0 1,0 0-1,0 0 0,1 0 0,-1 0 1,0-1-1,1 1 0,-1-1 1,1 0-1,-1 1 0,3-1 0,8 1 27,-1-1-1,1 0 1,-1-1-1,1 0 1,-1-1-1,1 0 1,20-7-1,-29 8-27,1-1 0,0 0 0,-1 0 0,1 0 0,-1-1 0,0 0 0,0 1 0,0-1 0,0-1 0,0 1 0,-1-1 0,0 1 0,1-1 0,-1 0 0,-1 0 0,1 0 0,0-1 0,-1 1 0,0 0 0,0-1 0,-1 0 0,3-9 0,-4 17-13,-1 0 1,1-1 0,-1 1-1,1 0 1,0 0-1,0-1 1,0 1-1,1 0 1,-1-1-1,1 1 1,-1 0-1,1-1 1,0 1-1,0-1 1,0 1-1,0-1 1,1 1 0,-1-1-1,1 0 1,-1 0-1,4 4 1,-1-3 41,0 0 1,0 0-1,0-1 1,1 1-1,-1-1 1,1 0-1,-1 0 1,1 0-1,0-1 1,0 0-1,5 1 1,10 1 69,0-2 0,0 0 0,1-1 0,39-6 0,-47 4-223,1-1 1,-1-1-1,0-1 1,0 0-1,0 0 1,17-11 0,-26 14 91,1-1 1,-1 1 0,0-1 0,0 0-1,0 0 1,0 0 0,-1 0 0,1-1 0,-1 0-1,0 1 1,0-1 0,0 0 0,-1-1-1,1 1 1,-1 0 0,0-1 0,0 1-1,-1-1 1,1 0 0,1-9 0,-3 13 31,0 0 0,-1 1 1,1-1-1,0 0 0,0 0 0,-1 0 1,1 0-1,0 0 0,-1 0 1,1 0-1,-1 0 0,1 1 1,-1-1-1,0 0 0,1 0 0,-1 1 1,0-1-1,1 0 0,-1 1 1,0-1-1,0 1 0,0-1 0,0 1 1,1-1-1,-1 1 0,0 0 1,0-1-1,0 1 0,0 0 0,0 0 1,0 0-1,0-1 0,0 1 1,0 0-1,0 0 0,0 1 0,0-1 1,0 0-1,0 0 0,0 0 1,0 1-1,0-1 0,-1 1 1,-3 0 9,1 0 1,-1 0 0,1 1 0,-1 0 0,1 0 0,0 0 0,-7 5 0,7-5 54,1 1 0,0-1-1,0 1 1,1 0-1,-1 0 1,1 1 0,-1-1-1,1 0 1,0 1 0,0 0-1,1-1 1,-1 1-1,1 0 1,0 0 0,-1 0-1,2 0 1,-1 0 0,0 6-1,1-7-54,1 0 1,0-1-1,-1 1 0,1-1 1,0 1-1,0-1 0,1 1 1,-1-1-1,0 0 0,1 1 1,-1-1-1,1 0 0,0 0 1,0 0-1,0 0 0,0 0 1,0-1-1,0 1 0,0-1 1,1 1-1,-1-1 0,1 0 1,-1 0-1,1 0 0,-1 0 1,1 0-1,-1-1 0,5 1 1,-6 0-58,32 5-1295,-32-5 940,1-1-1,-1 0 1,1 0 0,0 0 0,-1 0 0,1 0 0,-1 0 0,1 0 0,0 0 0,-1-1 0,1 1 0,-1-1 0,1 1-1,-1-1 1,1 0 0,-1 1 0,0-1 0,2-1 0,5-14-6255</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3:59.182"/>
    </inkml:context>
    <inkml:brush xml:id="br0">
      <inkml:brushProperty name="width" value="0.025" units="cm"/>
      <inkml:brushProperty name="height" value="0.025" units="cm"/>
    </inkml:brush>
  </inkml:definitions>
  <inkml:trace contextRef="#ctx0" brushRef="#br0">1 1 16624,'0'0'5765,"44"52"-7911,-19-34-4965</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4:39.957"/>
    </inkml:context>
    <inkml:brush xml:id="br0">
      <inkml:brushProperty name="width" value="0.025" units="cm"/>
      <inkml:brushProperty name="height" value="0.025" units="cm"/>
    </inkml:brush>
  </inkml:definitions>
  <inkml:trace contextRef="#ctx0" brushRef="#br0">0 336 5765,'0'0'16053,"16"-11"-13608,41-44-2097,-3-1 1,-3-4-1,64-94 0,-129 202-401,-10 13 58,2-11-7,2 1 0,3 1 0,2 0 0,-11 73 0,29-106-1946,-3-19 1800,1 0 0,-1 1 0,0-1 0,0 0 0,1 0 0,-1 1 0,0-1 0,1 0 0,-1 0 0,0 0 0,1 1 0,-1-1 0,0 0 0,1 0 0,-1 0 0,0 0 0,1 0 0,-1 0 0,1 0 0,-1 0 0,0 0 0,1 0 0,-1 0 0,0 0 0,1 0 0,-1 0 0,1 0 0,-1 0 0,0 0 0,1 0-1,-1 0 1,0-1 0,1 1 0,-1 0 0,0 0 0,1 0 0,-1-1 0,0 1 0,1 0 0,-1-1 0,0 1 0,0 0 0,0 0 0,1-1 0,-1 1 0,0-1 0,8-12-5847</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3:59.769"/>
    </inkml:context>
    <inkml:brush xml:id="br0">
      <inkml:brushProperty name="width" value="0.025" units="cm"/>
      <inkml:brushProperty name="height" value="0.025" units="cm"/>
    </inkml:brush>
  </inkml:definitions>
  <inkml:trace contextRef="#ctx0" brushRef="#br0">179 212 16912,'0'0'3203,"-8"-7"-715,6 6-2375,-42-33 1596,42 32-1640,0 1 0,0-1 0,0 1 0,-1 0 0,1 0 0,0 0-1,-1 0 1,1 0 0,0 0 0,-1 0 0,1 1 0,-1 0 0,1-1 0,-1 1 0,1 0-1,-1 0 1,1 0 0,-1 1 0,1-1 0,-1 0 0,1 1 0,-1 0 0,1 0 0,-3 1-1,3 0-71,1 0-1,-1 0 1,1 1-1,0-1 1,0 0-1,0 1 1,0-1-1,0 1 1,1-1-1,-1 1 1,1-1-1,0 1 1,0 0-1,0-1 1,0 5-1,3 44 74,-3-48-62,4 25-13,2-1 1,0 0 0,15 35-1,-13-40-187,0 1 0,-2-1 1,-1 1-1,0 0 0,1 39 0,-6-42 160,0-1 0,-2 1 0,0 0 0,-9 32 0,9-46 157,0 1-1,0-1 1,-1 1 0,0-1 0,0 0 0,-1 0 0,1 0 0,-1-1-1,-1 0 1,1 1 0,-1-1 0,0-1 0,0 1 0,0-1-1,-1 0 1,1 0 0,-8 4 0,12-7-86,0-1-1,1 0 1,-1 1-1,0-1 1,1 1-1,-1-1 1,0 0 0,0 0-1,0 1 1,0-1-1,1 0 1,-1 0-1,0 0 1,0 0 0,0 0-1,0 0 1,1 0-1,-1 0 1,0 0 0,0-1-1,0 1 1,1 0-1,-1 0 1,0-1-1,0 1 1,1 0 0,-1-1-1,0 1 1,0-1-1,1 1 1,-2-2-1,1 0-5,0 0-1,0 0 0,0 0 0,0 0 1,0-1-1,0 1 0,1 0 0,-1 0 0,1-1 1,0 1-1,0-4 0,5-65-121,1 42-337,2 0-1,1 0 0,1 1 1,1 0-1,1 0 1,28-43-1,116-148-2122,-40 63 2885,-111 149-268,-2 3 46,1-1-1,-1 1 1,-1 0 0,1-1-1,-1 1 1,1-1 0,-1 0 0,-1 0-1,1 0 1,-1 0 0,0 0-1,0 0 1,1-7 0,-3 12-96,1-1 1,0 1-1,0-1 0,-1 1 1,1-1-1,0 1 1,-1-1-1,1 1 0,0-1 1,-1 1-1,1-1 1,-1 1-1,1 0 1,-1-1-1,1 1 0,-1 0 1,1-1-1,-1 1 1,1 0-1,-1 0 0,1 0 1,-1-1-1,0 1 1,1 0-1,-1 0 0,1 0 1,-1 0-1,0 0 1,1 0-1,-1 0 1,1 0-1,-1 0 0,1 0 1,-1 1-1,0-1 1,0 0-1,-23 7 64,17-3-44,0 1 0,1 0 0,-1 0 0,1 0 0,0 1 1,1 0-1,-1 0 0,1 0 0,0 1 0,1 0 0,0 0 0,0 0 0,0 0 0,1 1 0,0-1 0,0 1 0,1 0 0,0 0 0,1 0 0,-1 0 0,1 0 1,1 15-1,0-20-24,0 0-1,1 0 1,-1-1 0,1 1 0,-1 0 0,1 0 0,0 0 0,0-1 0,0 1 0,1 0-1,-1-1 1,1 1 0,-1-1 0,1 0 0,0 1 0,0-1 0,0 0 0,0 0 0,0 0-1,4 2 1,-1-1 14,1 0 0,-1 0 0,1-1 0,0 1 0,0-1 0,0 0 0,0-1 0,1 0 0,7 1 0,-3-1-5,0 0 0,0-1 1,-1 0-1,1-1 0,0-1 0,0 1 0,0-2 0,-1 1 0,1-1 0,-1-1 0,11-5 0,-9 1-28,1-1 0,-1 0 0,17-18 0,-24 23 17,-1 0 1,-1 0-1,1-1 0,0 1 0,-1-1 1,0 0-1,0 0 0,-1-1 0,0 1 1,1 0-1,-2-1 0,3-6 0,-8 10 301,-7 11-258,-6 11-33,14-16 23,0 1-1,1 0 1,0 1-1,0-1 1,1 0 0,0 0-1,0 1 1,0-1-1,0 1 1,1-1 0,0 1-1,0-1 1,0 1-1,3 10 1,-2-13-21,0 0-1,0 0 1,0-1 0,1 1-1,-1 0 1,1 0 0,0-1-1,0 1 1,0-1 0,0 0-1,0 0 1,0 1 0,1-1-1,-1-1 1,1 1 0,-1 0-1,1 0 1,0-1 0,0 0-1,0 0 1,-1 1 0,1-2-1,0 1 1,1 0-1,-1-1 1,4 1 0,3 0-1,-1-1 0,0 0 0,1-1 1,-1 0-1,0 0 0,0-1 0,0 0 1,0-1-1,0 0 0,-1 0 0,1-1 0,13-8 1,-15 8-37,0 0 0,-1-1 0,0 1 0,0-1 0,0-1 0,0 1 1,-1-1-1,0 0 0,0 0 0,-1-1 0,0 1 0,0-1 0,0 0 1,-1 0-1,4-11 0,-10 29-462,0-1 587,0-1-1,1 1 1,0-1-1,1 1 1,-1 14 0,2-22-232,0 0 1,0 0 0,1 0-1,-1-1 1,0 1 0,1 0 0,-1 0-1,1-1 1,0 1 0,-1 0-1,1-1 1,0 1 0,0-1 0,0 1-1,0-1 1,0 1 0,1-1-1,-1 0 1,0 1 0,1-1 0,-1 0-1,0 0 1,1 0 0,0 0-1,-1 0 1,1 0 0,-1-1 0,1 1-1,0-1 1,0 1 0,-1-1-1,1 1 1,0-1 0,0 0 0,0 0-1,-1 0 1,1 0 0,2 0-1,-3 0-258,0 0-1,0-1 1,0 1 0,0 0-1,0 0 1,0 0-1,0-1 1,0 1-1,-1 0 1,1-1-1,0 1 1,0-1-1,0 1 1,0-1 0,-1 0-1,1 1 1,0-1-1,-1 0 1,1 1-1,0-1 1,-1 0-1,1 0 1,-1 0-1,1 0 1,-1 1 0,1-1-1,-1-2 1,11-20-11954</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4:00.142"/>
    </inkml:context>
    <inkml:brush xml:id="br0">
      <inkml:brushProperty name="width" value="0.025" units="cm"/>
      <inkml:brushProperty name="height" value="0.025" units="cm"/>
    </inkml:brush>
  </inkml:definitions>
  <inkml:trace contextRef="#ctx0" brushRef="#br0">22 0 7623,'0'0'11307,"-21"48"-11403,37-27-3075,5 0-4901</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4:00.505"/>
    </inkml:context>
    <inkml:brush xml:id="br0">
      <inkml:brushProperty name="width" value="0.025" units="cm"/>
      <inkml:brushProperty name="height" value="0.025" units="cm"/>
    </inkml:brush>
  </inkml:definitions>
  <inkml:trace contextRef="#ctx0" brushRef="#br0">150 89 13613,'0'0'3246,"-10"2"-1084,3 0-1895,-1-1 1,1 1 0,0 1 0,0-1 0,0 1 0,0 1-1,0-1 1,1 1 0,0 0 0,-1 1 0,2-1-1,-1 1 1,0 0 0,1 1 0,0 0 0,0-1-1,1 1 1,0 1 0,0-1 0,0 1 0,1-1-1,-1 1 1,-2 10 0,6-14-207,-1 0 0,0 1-1,1-1 1,0 0 0,-1 0-1,1 0 1,1 1 0,-1-1 0,0 0-1,1 0 1,-1 0 0,1 0 0,0 1-1,0-1 1,1-1 0,-1 1-1,0 0 1,1 0 0,0 0 0,2 3-1,0-3-23,-1 0-1,0-1 0,1 1 1,0-1-1,-1 0 0,1 1 1,0-2-1,0 1 0,0 0 1,0-1-1,1 0 0,-1 0 0,6 0 1,2 1-7,0-2 0,0 0 0,0 0 0,0-1 0,0 0 0,-1-1 0,1-1 0,-1 0 0,1 0 0,14-7 0,-3-2-40,-1-1 0,0-2 1,-2 1-1,1-2 0,23-24 0,-33 29-18,0-1 1,-1 0-1,0-1 0,-1 0 0,0-1 1,-1 0-1,0 0 0,-1 0 1,7-25-1,-13 39 32,-1-1 0,0 1 0,1-1 1,-1 0-1,0 1 0,0-1 0,1 0 1,-1 1-1,0-1 0,0 0 0,0 1 0,0-1 1,0 0-1,0 1 0,0-1 0,0 0 1,0 1-1,0-1 0,0 0 0,-1 1 0,1-1 1,0 0-1,0 1 0,-1-1 0,1 1 0,-1-2 1,-13 9-52,-17 26 1,25-23 148,-1 1-1,2-1 1,-1 1 0,1 0-1,1 1 1,0-1 0,1 1-1,0 0 1,0 0-1,0 20 1,2-28-81,1-1 1,0 1-1,1 0 0,-1 0 1,1 0-1,-1-1 0,1 1 0,0 0 1,0-1-1,1 1 0,-1-1 1,1 1-1,0-1 0,0 0 1,0 0-1,0 0 0,1 0 0,-1 0 1,1 0-1,-1 0 0,1-1 1,0 0-1,0 1 0,0-1 0,1 0 1,-1 0-1,0-1 0,1 1 1,-1-1-1,1 0 0,0 0 1,-1 0-1,1 0 0,0 0 0,0-1 1,-1 0-1,6 0 0,8 1 4,0-1 1,0 0-1,0-1 0,0-1 0,0-1 0,22-6 0,-29 6-27,-1-1-1,1 0 1,-1 0 0,0 0-1,0-1 1,-1-1-1,1 0 1,-1 0-1,0 0 1,-1-1-1,0 0 1,7-9-1,-12 15 10,-1-1 0,1 0-1,-1 0 1,0 0-1,0 0 1,0 0-1,0 0 1,0 0-1,0 0 1,0-1-1,-1 1 1,1 0 0,-1-1-1,1-3 1,-1 6-5,-1-1 0,1 0 1,0 0-1,0 0 0,-1 0 1,1 0-1,0 1 0,-1-1 1,1 0-1,-1 0 1,1 0-1,-1 1 0,1-1 1,-1 0-1,1 1 0,-1-1 1,0 1-1,0-1 0,1 1 1,-1-1-1,0 1 0,0-1 1,1 1-1,-1-1 1,-1 1-1,-1-1-2,0 1 1,0-1 0,0 1-1,-1 0 1,1 0-1,0 0 1,0 0-1,0 0 1,0 1 0,0 0-1,0-1 1,0 1-1,0 0 1,0 0-1,0 1 1,0-1 0,0 1-1,1-1 1,-4 3-1,3-1 30,-1 0-1,0 0 1,1 0-1,0 0 1,0 0-1,0 1 1,0-1-1,0 1 1,1 0-1,-1 0 1,1 0-1,0 0 1,1 0-1,-1 0 0,1 1 1,-1-1-1,1 1 1,0-1-1,1 1 1,-1-1-1,1 1 1,0-1-1,0 1 1,1-1-1,-1 1 1,1 0-1,2 6 1,-1-5-199,1-1 0,-1 0 1,1 1-1,0-1 0,0-1 1,1 1-1,0 0 0,0-1 0,0 0 1,0 0-1,0 0 0,1 0 1,0-1-1,0 1 0,0-1 1,0 0-1,0-1 0,1 0 0,-1 1 1,11 1-1,34 3-5693,6-6-5375</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4:01.446"/>
    </inkml:context>
    <inkml:brush xml:id="br0">
      <inkml:brushProperty name="width" value="0.025" units="cm"/>
      <inkml:brushProperty name="height" value="0.025" units="cm"/>
    </inkml:brush>
  </inkml:definitions>
  <inkml:trace contextRef="#ctx0" brushRef="#br0">289 0 7559,'0'0'17579,"-12"10"-16911,-58 51 280,3 2 1,-72 89-1,139-152-993,0 0 1,0 0-1,0 0 0,0 0 1,0 0-1,0 0 0,0 0 0,0 0 1,0 0-1,0 0 0,0 0 1,1 0-1,-1 0 0,0 0 1,0 0-1,0 0 0,0 0 0,0 0 1,0 0-1,0 0 0,0 0 1,0 0-1,0 0 0,0 0 1,0 1-1,0-1 0,0 0 0,0 0 1,0 0-1,0 0 0,1 0 1,-1 0-1,0 0 0,0 0 0,0 0 1,0 0-1,14-9-768,21-19-564,160-186-2712,-178 197 4100,-16 17-5,-1 0 1,0 0-1,0 0 0,0 0 0,0 0 0,0 0 0,1 0 0,-1 0 0,0 0 0,0 0 1,0 0-1,0 0 0,0 0 0,1 0 0,-1 0 0,0 0 0,0 0 0,0 0 0,0 0 1,0 0-1,0 0 0,1 0 0,-1 0 0,0 0 0,0 0 0,0 0 0,0 1 0,0-1 1,0 0-1,0 0 0,1 0 0,-1 0 0,0 0 0,0 0 0,0 0 0,0 1 0,0-1 1,0 0-1,0 0 0,0 0 0,0 0 0,0 0 0,0 1 0,0-1 0,0 0 0,0 0 1,0 0-1,0 0 0,0 0 0,0 1 0,0-1 0,0 0 0,0 0 0,0 0 0,0 0 1,0 0-1,0 1 0,0-1 0,0 0 0,-1 0 0,-16 41 598,-4-5 146,2 1 0,-17 45-1,28-62-672,2 0 0,0 0 0,1 1-1,2 0 1,0 0 0,-1 24 0,1-32-311,-6-19 330,-6-24 116,12 22-201,1 1-1,1-1 0,-1 1 0,1-1 1,0 0-1,1 1 0,0-1 1,0 0-1,1 0 0,0 1 0,0-1 1,1 0-1,4-13 0,-4 16-4,1 0-1,0 0 0,0 0 1,0 1-1,1 0 0,-1-1 1,1 1-1,0 0 0,0 1 1,0-1-1,1 1 0,0-1 1,-1 1-1,1 1 0,0-1 1,0 1-1,0 0 0,1 0 1,-1 0-1,7-1 0,-2 1-17,-1 1-1,1-1 0,-1 1 1,1 1-1,-1 0 0,1 0 0,-1 1 1,1 0-1,-1 0 0,1 1 0,-1 1 1,17 6-1,-21-7 9,0 1 0,-1-1 0,0 1 0,1 0 0,-1 0 1,0 0-1,-1 1 0,1-1 0,-1 1 0,1 0 0,-1 0 0,0 0 0,-1 1 0,1-1 0,-1 1 1,1-1-1,-1 1 0,-1 0 0,1 0 0,-1 0 0,0 0 0,0 0 0,0 0 0,-1 0 0,0 8 1,0-8 115,0 21 392,0-25-423,0-1 1,0 1-1,0 0 0,0-1 0,0 1 1,0 0-1,0-1 0,0 1 0,0 0 1,0-1-1,0 1 0,-1-1 1,1 1-1,0 0 0,-1-1 0,1 1 1,0-1-1,-1 1 0,1-1 1,-1 1-1,1-1 0,0 1 0,-1-1 1,1 1-1,-1-1 0,0 0 0,1 1 1,-2-1-1,3-31 1766,4-19-1767,4-61-235,-9 110-5,0 3-151,1 0 282,-1 0 0,1 0 1,-1 0-1,1 0 1,0-1-1,0 1 0,0 0 1,0 0-1,3 2 0,1-2 11,0 1-1,1-1 1,0 0-1,-1-1 0,1 1 1,0-1-1,-1 0 1,1-1-1,0 1 1,0-1-1,0-1 1,0 1-1,-1-1 0,12-2 1,32-13-2950,-6-6-4185,-18 8 411</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4:02.519"/>
    </inkml:context>
    <inkml:brush xml:id="br0">
      <inkml:brushProperty name="width" value="0.025" units="cm"/>
      <inkml:brushProperty name="height" value="0.025" units="cm"/>
    </inkml:brush>
  </inkml:definitions>
  <inkml:trace contextRef="#ctx0" brushRef="#br0">222 2 5093,'0'0'11136,"-9"0"-7896,-13-1-1745,-54 1 3260,72 0-4661,-1 0-1,1 0 1,0 1 0,0 0-1,0 0 1,0 0 0,0 0 0,0 1-1,0-1 1,0 1 0,0 0-1,1 0 1,-1 1 0,-5 4-1,7-4-108,1-1 0,0 0-1,-1 1 1,1-1 0,0 1-1,1 0 1,-1-1-1,0 1 1,1 0 0,0 0-1,-1-1 1,1 1 0,0 0-1,0 0 1,1-1 0,-1 1-1,1 0 1,1 4 0,17 46-911,-11-35 834,55 128-1625,-56-126 1507,-1-1 0,-1 1 0,-1 0 0,0 0 0,0 36 0,-4-50 365,-1 0 1,0 1 0,0-1-1,-1 0 1,0 0 0,0 0-1,0 0 1,-1 0 0,0 0-1,0-1 1,-1 1 0,1-1-1,-1 0 1,0 0 0,0 0-1,-1 0 1,0-1 0,1 0-1,-2 0 1,1 0 0,0-1-1,-1 0 1,1 1 0,-1-2-1,0 1 1,0-1 0,0 0 0,0 0-1,-1-1 1,-6 1 0,11-2-134,0 0 1,1 0-1,-1-1 1,1 1-1,-1-1 1,1 0 0,-1 1-1,1-1 1,0 0-1,-1 0 1,1 0-1,0 1 1,0-2 0,0 1-1,-1 0 1,1 0-1,0 0 1,0 0-1,1-1 1,-1 1 0,0 0-1,0-1 1,1 1-1,-1-1 1,0 1-1,1-1 1,0 1 0,-1-1-1,1 1 1,0-1-1,0 1 1,0-1-1,0 0 1,0 1 0,0-2-1,3-63-749,1 50 281,0 0 1,1 0-1,1 0 0,0 1 1,1 0-1,0 0 1,2 1-1,17-24 0,7-4-573,52-52 1,11 2 1096,-28 37 2716,-71 59-2692,1 0 0,-1 1 1,1-1-1,0 1 0,1-1 0,-1 1 1,1 0-1,0 0 0,0 0 1,0 0-1,1 0 0,0 0 1,0 0-1,0 0 0,1 0 1,-1 0-1,1 0 0,0-1 1,1 1-1,-1 0 0,1 0 1,0-1-1,3 7 0,1-7-60,0-1-1,0 1 1,1-1-1,-1 0 1,1-1-1,-1 0 1,1 0-1,0 0 1,0-1-1,0 0 1,0 0-1,0-1 1,12 0-1,-1-1-45,1 0 0,-1-1 0,0-1 0,20-6 0,45-24-228,-67 25 273,0 1 0,0 0 0,1 1 0,0 1 0,0 1 0,0 0 0,20-1 0,-35 6 7,0 1-1,0-1 1,0 0 0,0 1-1,0-1 1,0 1 0,-1 0-1,1 0 1,-1-1 0,1 1 0,-1 0-1,0 0 1,1 1 0,-1-1-1,0 0 1,-1 0 0,1 0-1,0 1 1,-1-1 0,1 0-1,0 3 1,15 31 697,-10-32-686,-1-1 1,1 1-1,0-1 1,0 0-1,0-1 1,0 1-1,1-1 1,-1 0 0,0-1-1,1 0 1,0 0-1,-1 0 1,1-1-1,10 0 1,10-1-162,-1-1 0,34-6 0,28-14-726,-64 15 532,1 0 1,0 2-1,0 1 0,30-1 1,-54 5 310,1 1 0,0-1 0,-1 1 0,1 0 0,-1 0 0,1-1 0,-1 1 0,1 0 0,-1 0 1,0 1-1,0-1 0,1 0 0,-1 0 0,0 1 0,0-1 0,0 1 0,0-1 0,0 1 0,0 1 0,1 0 16,-1-1-1,1 1 0,0-1 0,-1 0 0,1 0 0,0 1 0,0-1 1,1 0-1,3 2 0,3 0-342,0-2 0,0 1 1,0-1-1,0-1 0,0 1 1,0-2-1,1 1 0,-1-1 1,0-1-1,0 1 0,0-2 0,0 1 1,1-1-1,14-6 0,-13 5-520,0-1-1,-1-1 0,0 0 0,0 0 0,0-1 0,0 0 0,-1-1 0,0 0 1,0 0-1,-1-1 0,13-15 0,-21 23 988,1-1 0,-1 1 1,1 0-1,-1-1 0,0 1 0,1 0 1,-1-1-1,1 1 0,-1 0 0,0-1 0,0 1 1,1-1-1,-1 1 0,0-1 0,0 1 1,1-1-1,-1 1 0,0-1 0,0 1 0,0-1 1,0 1-1,0-1 0,0 1 0,0-1 1,0 1-1,0-1 0,0 0 0,0 1 0,0-1 1,0 1-1,0-1 0,-1 1 0,1-1 1,0 1-1,0-1 0,-1 1 0,1 0 0,0-1 1,-1 0-1,-21-1 5013,20 2-5080,1 0 0,-1 0-1,1 0 1,-1 0 0,0 0-1,1 0 1,-1 0 0,0 0 0,1-1-1,-1 1 1,1-1 0,-1 1 0,1-1-1,-1 1 1,1-1 0,-1 0-1,-2-2 1,4 3-141,0-1 0,-1 1-1,1-1 1,0 0 0,-1 1-1,1-1 1,-1 1 0,1-1-1,0 1 1,-1-1 0,1 1-1,-1 0 1,0-1 0,1 1-1,-1 0 1,1-1 0,-1 1-1,0 0 1,1-1 0,-1 1 0,0 0-1,1 0 1,-1 0 0,0 0-1,1 0 1,-1 0 0,0 0-1,1 0 1,-1 0 0,0 0-1,1 0 1,-1 0 0,0 0-1,1 1 1,-1-1 0,0 0-1,1 0 1,-1 1 0,1-1-1,-1 0 1,1 1 0,-1-1 0,1 1-1,-1-1 1,1 1 0,-1-1-1,1 1 1,-1-1 0,1 1-1,0-1 1,-1 1 0,1 0-1,0-1 1,-1 2 0,-1 1 164,0 0 0,0 1 0,0-1 0,1 1 0,-1-1 0,1 1 0,0 0 1,-1 6-1,1-8-34,1 1 0,0-1 0,0 0 0,1 0 0,-1 0 0,0 1 0,1-1 0,-1 0 0,1 0 0,0 0 0,0 0 0,0 0 0,0 0 0,0 0 0,0 0 0,0 0 0,1-1 0,-1 1 0,1 0 0,-1-1 0,1 1 0,3 2 0,0-2-6,-1 0 1,1 1-1,0-1 1,-1-1-1,1 1 1,0-1-1,0 0 1,0 0-1,10 0 1,-2-1-182,0 0 0,0-1-1,-1 0 1,1-1 0,0 0 0,-1-1 0,0-1 0,13-4-1,32-26-2838,-24 4-2002,-9 3-2053</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4:03.602"/>
    </inkml:context>
    <inkml:brush xml:id="br0">
      <inkml:brushProperty name="width" value="0.025" units="cm"/>
      <inkml:brushProperty name="height" value="0.025" units="cm"/>
    </inkml:brush>
  </inkml:definitions>
  <inkml:trace contextRef="#ctx0" brushRef="#br0">177 26 5541,'1'-1'466,"-1"0"-1,0 0 1,0 0-1,0 0 1,1 0-1,-1 0 1,0 0-1,-1 0 1,1 0-1,0 0 0,0 0 1,0 0-1,-1 0 1,1 0-1,0 0 1,-1 0-1,1 0 1,-1 0-1,1 0 1,-1 0-1,1 0 1,-1 1-1,0-1 1,1 0-1,-2-1 1,0 3-284,1-1 1,0 0 0,0 1-1,0-1 1,0 0 0,0 1-1,0-1 1,0 1 0,0 0-1,0-1 1,0 1 0,0 0-1,1 0 1,-1 0 0,0-1-1,0 1 1,1 0 0,-2 1-1,-32 53 1534,34-55-1714,-16 34 1180,0 0 0,3 1 0,-15 56-1,15-29-3386,9-7-4518,3-72 7124,-1 0-1,0-1 1,-7-20-1,-3-25 1580,12 63-1930,0-1 0,0 0 1,0 1-1,-1-1 0,1 0 0,0 1 0,0-1 0,1 0 0,-1 1 1,0-1-1,0 1 0,0-1 0,0 0 0,0 1 0,1-1 1,-1 0-1,0 1 0,1-1 0,-1 1 0,0-1 0,1 1 1,-1-1-1,1 1 0,-1-1 0,0 1 0,1-1 0,-1 1 1,1 0-1,0-1 0,-1 1 0,1 0 0,0-1 0,26 2 470,27 20-496,-32-10-396,0-2 0,1 0 0,0-1 0,0-1 0,1-2 0,0 0 0,0-1 0,0-2 0,28 0 0,-47-2 395,-1-1-1,1 0 1,0 0 0,-1-1 0,0 1 0,1-1 0,-1 0 0,0-1 0,5-2 0,-8 4 6,0 1 1,0-1-1,0 1 1,0-1-1,0 1 0,0-1 1,0 0-1,0 1 1,-1-1-1,1 0 1,0 0-1,-1 1 0,1-1 1,0 0-1,-1 0 1,1 0-1,-1 0 1,1 0-1,-1 0 0,0 0 1,1 0-1,-1 0 1,0 0-1,0 0 0,0 0 1,0 0-1,0 0 1,0 0-1,0-1 1,0 1-1,0 0 0,0 0 1,0 0-1,-1 0 1,1 0-1,0 0 1,-1 0-1,1 0 0,-1 0 1,1 0-1,-1 1 1,0-1-1,1 0 0,-1 0 1,0 0-1,-1-1 1,-1 0 11,0 1 1,0-1-1,0 0 0,-1 1 1,1 0-1,0 0 1,-1 0-1,1 0 1,0 0-1,-1 1 0,1 0 1,-1-1-1,1 1 1,-1 1-1,1-1 0,-1 0 1,-5 2-1,3-1 141,0 0 0,1 1-1,-1 0 1,0 0 0,1 0-1,-1 0 1,1 1 0,0 0 0,-7 5-1,11-7-121,-1 0 0,1-1 0,0 1-1,0 0 1,0 1 0,0-1 0,0 0 0,0 0 0,0 0-1,0 1 1,0-1 0,0 0 0,1 1 0,-1-1-1,1 0 1,-1 1 0,1-1 0,-1 1 0,1-1 0,0 1-1,0 1 1,0-2-27,1 0 0,-1 0 1,1 0-1,-1 0 0,1 0 0,0 0 0,-1 0 0,1 0 0,0 0 1,0-1-1,0 1 0,-1 0 0,1 0 0,0-1 0,0 1 0,0-1 1,0 1-1,0-1 0,0 1 0,3 0 0,5 1 0,0 0 1,1 0-1,-1-1 0,19 0 0,-19-1-452,-1 0-1,0-1 0,0 0 0,1-1 0,-1 0 1,0 0-1,-1-1 0,1 0 0,0 0 1,-1-1-1,12-7 0,0-3-1153,-1 0-1,28-30 1,-11 10 4460,-28 29-2127,1-1 0,0 1 1,0 1-1,0 0 0,0 0 1,14-4-1,27-14-616,-42 18-177,1 0-1,-1-1 0,0 0 1,0 0-1,-1-1 0,1 0 1,-1 0-1,-1 0 1,9-12-1,-22 19-205,-5 7 174,-2 6 326,1 1 1,1 0-1,0 1 1,1 0 0,0 1-1,2 1 1,0-1-1,1 2 1,-13 37-1,20-52-208,1-1 0,0 1 0,0 0-1,0 0 1,0 0 0,1 0 0,-1 1-1,1-1 1,0 0 0,1 0 0,-1 0-1,1 0 1,-1 0 0,3 5-1,-2-8 6,0 1-1,1 0 0,-1-1 1,1 1-1,0-1 0,0 1 1,-1-1-1,1 0 0,0 0 0,0 0 1,0 0-1,0 0 0,0 0 1,0 0-1,1-1 0,-1 1 1,0-1-1,0 1 0,0-1 1,1 0-1,-1 0 0,0 0 0,0 0 1,1-1-1,-1 1 0,4-1 1,4-2-70,0 1 1,-1-1 0,1 0-1,-1-1 1,0 0 0,0 0-1,0-1 1,0-1 0,-1 1-1,15-13 1,-8 4-309,0 0 0,0-1 0,-2 0 0,16-23 0,-28 34-16,-8 12 375,-9 21 451,15-26-434,1 0 0,-1 0 0,1 0 1,0 0-1,0 0 0,0 0 1,0 0-1,1 1 0,-1-1 0,1 0 1,-1 0-1,1 0 0,0-1 1,1 1-1,-1 0 0,0 0 0,1 0 1,-1-1-1,1 1 0,3 2 1,-2-1-12,1-1 0,0 0 0,0 0 0,1 0 1,-1-1-1,0 0 0,1 0 0,0 0 0,-1 0 1,1-1-1,7 2 0,11 1-50,1-2-1,-1-1 1,0 0 0,29-4-1,-9-6-414,-36 7 133,0 0 0,-1 0 0,1 1 0,0 0 0,0 0 0,11 1 0,-17 23-2298,0 0-2635,8-24-3273,-3-6 1489</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4:03.931"/>
    </inkml:context>
    <inkml:brush xml:id="br0">
      <inkml:brushProperty name="width" value="0.025" units="cm"/>
      <inkml:brushProperty name="height" value="0.025" units="cm"/>
    </inkml:brush>
  </inkml:definitions>
  <inkml:trace contextRef="#ctx0" brushRef="#br0">13 60 9705,'-5'-23'10122,"3"4"-6599,-1 6-800,3 8 63,-2 5-2049,2 4-449,0 11-128,0 2-63,2 2-162,8-3-2273,3-8-4260</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4:12.088"/>
    </inkml:context>
    <inkml:brush xml:id="br0">
      <inkml:brushProperty name="width" value="0.025" units="cm"/>
      <inkml:brushProperty name="height" value="0.025" units="cm"/>
    </inkml:brush>
  </inkml:definitions>
  <inkml:trace contextRef="#ctx0" brushRef="#br0">25 34 3940,'0'0'14061,"-4"-1"-12422,-17-2 1454,23 2-1073,39 4-272,0 0-1493,-8-3-112,-11 1-119,0-1 0,1 0 1,-1-2-1,0-1 0,26-7 0,-73 1 387,-9 4-269,-1 1-1,1 2 1,-69 4-1,100 1-299,9 1 83,10 3 63,19-2-90,-1-2 0,2-1 1,34-3-1,-16 0-479,-80 3 680,-45 10 0,2 0 269,23-4-140,-23 1-1705,82-23-11143</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4:13.246"/>
    </inkml:context>
    <inkml:brush xml:id="br0">
      <inkml:brushProperty name="width" value="0.025" units="cm"/>
      <inkml:brushProperty name="height" value="0.025" units="cm"/>
    </inkml:brush>
  </inkml:definitions>
  <inkml:trace contextRef="#ctx0" brushRef="#br0">60 0 8488,'0'0'1719,"-8"1"-230,-2-1-796,-11 0 63,0 5 3171,30-3 550,39 6-2937,359 0 669,-364-8-1600,-115 0-446,-115 2 1110,435-5-2382,-163 3 1081,-247-13 738,109 10-611,32 1-95,0 1-1,0 1 0,0 0 1,0 2-1,0 0 1,-32 8-1,52-10-65,1 1 0,-1-1 0,0 0 0,1 0 0,-1 0 0,1 0 0,-1 0 0,0 1 0,1-1 1,-1 0-1,1 0 0,-1 1 0,1-1 0,-1 0 0,1 1 0,-1-1 0,1 1 0,-1-1 0,1 1 0,-1-1 0,1 1 0,0-1 0,-1 1 0,1-1 0,0 1 1,-1-1-1,1 1 0,0 0 0,0-1 0,-1 2 0,2-2-266,0 1 0,0 0 1,0-1-1,0 1 0,0-1 1,0 1-1,0-1 0,0 0 1,0 1-1,0-1 0,0 0 0,0 0 1,0 1-1,0-1 0,0 0 1,0 0-1,0 0 0,1-1 1,31 1-8989</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4:20.164"/>
    </inkml:context>
    <inkml:brush xml:id="br0">
      <inkml:brushProperty name="width" value="0.025" units="cm"/>
      <inkml:brushProperty name="height" value="0.025" units="cm"/>
    </inkml:brush>
  </inkml:definitions>
  <inkml:trace contextRef="#ctx0" brushRef="#br0">2121 330 10762,'-15'-7'2509,"-46"-21"-1815,1-3 0,-81-57 0,99 58-874,0 3 0,-62-31 0,80 47 99,0 1 0,-1 1 1,0 2-1,0 0 0,-1 2 1,-37-4-1,3 7 25,-1 2 0,1 2 0,0 4 0,0 2 0,-73 19 0,14 7 200,-177 74 0,236-83 173,1 2 0,1 3 0,-94 65-1,130-78-273,0 0 0,2 2 0,0 0 0,1 2 0,2 0 0,0 0 0,1 2 0,1 0 0,1 1 0,1 0 0,-15 40 0,18-35-52,2 0 0,1 0 0,1 0 0,1 1-1,2 0 1,0 0 0,3 0 0,0 0 0,2 0 0,1 0 0,13 52-1,-9-56 0,2-1 0,0 0-1,2 0 1,0-1-1,2 0 1,1-1-1,1-1 1,0 0-1,2-1 1,0-1-1,2 0 1,0-2-1,31 24 1,-16-19 29,1-2 0,0-1 0,2-2 0,0-1-1,1-2 1,0-2 0,1-1 0,1-2 0,72 8 0,-28-10 197,0-4-1,0-4 1,148-17 0,-131 2 123,-1-4 1,-1-4 0,-2-4-1,0-5 1,-2-4 0,-2-4 0,-1-4-1,-3-4 1,-1-4 0,113-89-1,-162 109-168,-1-2-1,-2-2 0,-2-1 1,34-47-1,-53 63-90,-1 1 0,-2-2 0,0 1-1,-1-2 1,-1 0 0,-1 0 0,-1 0 0,-2-1-1,0 0 1,4-36 0,-10 50-87,1 0 0,-2 0 0,1-1 1,-1 1-1,-1 0 0,0 0 0,0 0 0,-1 0 0,0 0 0,-1 0 0,0 1 1,-1 0-1,-7-13 0,3 10-42,-1 0 0,0 0 1,0 1-1,-1 0 0,-1 1 1,0 1-1,0 0 0,-17-9 0,-14-5-177,-2 3 0,0 1 0,-1 2 0,-78-16-1,-205-37-2126,120 29-3109,73 11-1825</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4:40.534"/>
    </inkml:context>
    <inkml:brush xml:id="br0">
      <inkml:brushProperty name="width" value="0.025" units="cm"/>
      <inkml:brushProperty name="height" value="0.025" units="cm"/>
    </inkml:brush>
  </inkml:definitions>
  <inkml:trace contextRef="#ctx0" brushRef="#br0">253 57 14061,'0'0'1121,"1"-7"801,3-23 219,-4 29-2050,-1 0 1,1 0-1,0 0 1,-1 0-1,1 0 1,0 0-1,-1 0 1,1 0-1,-1 0 1,0 0-1,1 1 1,-1-1-1,0 0 1,1 0-1,-1 1 1,0-1-1,0 1 1,0-1-1,1 0 1,-1 1-1,0 0 1,0-1-1,0 1 1,0-1-1,0 1 1,0 0-1,0 0 1,0 0-1,0-1 1,0 1-1,0 0 1,0 0-1,0 0 1,-2 1-1,-32 3 663,28-1-710,1 1 0,0 0 1,0 0-1,0 0 0,0 1 1,1 0-1,0 0 0,0 0 0,0 1 1,-6 9-1,0 0 61,2 1 0,-1 0 0,-6 18 0,13-29-95,1 0-1,0 0 1,0 1-1,1-1 0,0 1 1,0-1-1,0 1 1,0 8-1,1-13-7,0 1 0,1-1-1,-1 0 1,1 0 0,-1 1 0,1-1-1,-1 0 1,1 0 0,0 0 0,0 0-1,-1 0 1,1 0 0,0 0 0,0 0-1,0 0 1,0 0 0,0 0 0,0 0-1,0-1 1,0 1 0,1 0 0,-1-1-1,0 1 1,0-1 0,1 0 0,-1 1-1,0-1 1,0 0 0,1 0 0,-1 0-1,0 1 1,1-1 0,-1-1-1,0 1 1,1 0 0,-1 0 0,0 0-1,0-1 1,3 0 0,4-1 32,1 0-1,-1 0 1,1-1 0,-1 0-1,0-1 1,0 0 0,-1 0 0,1-1-1,-1 0 1,12-10 0,-4 2 36,-1 0 0,-1-1 0,22-28 0,-43 54-109,1 1 0,1 1-1,0 0 1,1-1 0,0 2-1,2-1 1,-5 24 0,4-11 69,1 1 1,1 0-1,3 41 1,0-63-29,0-1 1,0 0-1,0 1 1,1-1-1,0 0 1,0 0-1,3 5 0,-2-6 138,-1 0 0,-1-1-1,1 2 1,0-1 0,-1 0-1,0 0 1,0 0-1,0 8 1,-1-11-79,0 0 1,-1-1-1,1 1 0,-1 0 1,0 0-1,1-1 1,-1 1-1,0-1 0,1 1 1,-1-1-1,0 1 0,1-1 1,-1 1-1,0-1 1,0 1-1,0-1 0,0 0 1,1 0-1,-1 1 0,0-1 1,0 0-1,0 0 0,0 0 1,0 0-1,0 0 1,-1 0-1,-31 1 824,28-1-710,-19-1 22,0 0 0,0-2-1,0-1 1,0-1 0,0 0 0,-31-13-1,70 11-3656,20-2 1701,-24 6 781,32-10-2882,5-5-2274</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2:55.796"/>
    </inkml:context>
    <inkml:brush xml:id="br0">
      <inkml:brushProperty name="width" value="0.025" units="cm"/>
      <inkml:brushProperty name="height" value="0.025" units="cm"/>
    </inkml:brush>
  </inkml:definitions>
  <inkml:trace contextRef="#ctx0" brushRef="#br0">1 30 10410,'0'0'10693,"11"-3"-9183,28-2-661,0 0 0,74 3 0,-60 2-678,70-8-1,-177 2 119,-268 15 1013,749 7-4563,-390-15 3634,-34-1 61,-6 0-23,-18-1 20,-98 0 186,57 0-1360,1 0-3775,43 1-1328</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2:49.082"/>
    </inkml:context>
    <inkml:brush xml:id="br0">
      <inkml:brushProperty name="width" value="0.025" units="cm"/>
      <inkml:brushProperty name="height" value="0.025" units="cm"/>
    </inkml:brush>
  </inkml:definitions>
  <inkml:trace contextRef="#ctx0" brushRef="#br0">1 1 15118,'0'0'11147,"69"-1"-10282,-23 7-481,7-2-256,4 0-96,-3 1-96,0-1-1249,-7-1-1730,-17-1-1313,-12-2-2851</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2:49.432"/>
    </inkml:context>
    <inkml:brush xml:id="br0">
      <inkml:brushProperty name="width" value="0.025" units="cm"/>
      <inkml:brushProperty name="height" value="0.025" units="cm"/>
    </inkml:brush>
  </inkml:definitions>
  <inkml:trace contextRef="#ctx0" brushRef="#br0">1 0 13389,'0'0'10570,"81"23"-9706,-26-23-607,7 0-193,-4 0-320,-3-6-1730,-9 0-2306,-7-3-3203</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2:49.780"/>
    </inkml:context>
    <inkml:brush xml:id="br0">
      <inkml:brushProperty name="width" value="0.025" units="cm"/>
      <inkml:brushProperty name="height" value="0.025" units="cm"/>
    </inkml:brush>
  </inkml:definitions>
  <inkml:trace contextRef="#ctx0" brushRef="#br0">0 2 11723,'8'0'1543,"15"-1"-685,75 2 2325,-92 0-3024,0-1 0,1 1 0,-1 0 0,0 1 0,0 0 0,0 0 0,0 0 0,-1 1 0,1-1 0,0 1 0,-1 1 0,0-1 0,6 6 0,-9-8-70,-1 1 1,0-1-1,0 1 0,0-1 0,0 1 0,0 0 1,0 0-1,-1 0 0,1-1 0,0 1 0,-1 0 1,1 0-1,-1 0 0,0 0 0,0 0 0,0 0 1,0 0-1,0 0 0,0 0 0,0 0 0,-1-1 1,1 1-1,-1 0 0,1 0 0,-1 0 0,0 0 1,0 0-1,0-1 0,0 1 0,0 0 0,0-1 1,0 1-1,0-1 0,-4 3 0,-4 6 446,-1 0 0,0-1 0,-21 14 0,24-17-432,-18 13 196,9-6-665,0-2-1,-24 14 0,32-23-3866</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2:50.346"/>
    </inkml:context>
    <inkml:brush xml:id="br0">
      <inkml:brushProperty name="width" value="0.025" units="cm"/>
      <inkml:brushProperty name="height" value="0.025" units="cm"/>
    </inkml:brush>
  </inkml:definitions>
  <inkml:trace contextRef="#ctx0" brushRef="#br0">0 86 10122,'0'0'6326,"8"-9"-3711,23-27-687,-31 35-1831,0 1 1,0 0 0,0-1 0,1 1 0,-1-1 0,0 1-1,1 0 1,-1-1 0,0 1 0,1 0 0,-1 0 0,0-1-1,1 1 1,-1 0 0,1 0 0,-1-1 0,0 1 0,1 0 0,-1 0-1,1 0 1,-1 0 0,1 0 0,-1 0 0,0 0 0,1 0-1,-1 0 1,1 0 0,-1 0 0,1 0 0,-1 0 0,1 0-1,0 0 1,3 15 888,-7 19-492,-1-15-318,3-15-116,-1 1 0,2-1-1,-1 1 1,0 0 0,1-1 0,0 1-1,1 7 1,-1-11-43,0 0-1,1 0 1,0 1-1,-1-1 1,1 0 0,0 0-1,-1 0 1,1 0-1,0 0 1,0 0 0,0 0-1,0 0 1,0-1-1,0 1 1,0 0 0,0 0-1,0-1 1,1 1-1,-1-1 1,0 1 0,0-1-1,0 0 1,1 1-1,-1-1 1,0 0 0,1 0-1,-1 0 1,0 0-1,1 0 1,-1 0-1,3 0 1,4-1 27,0-1 0,0 1 0,1-1 0,-1-1 0,0 1 1,-1-1-1,1-1 0,0 0 0,-1 0 0,0 0 0,0-1 0,11-9 0,1-2-87,0-1-1,31-39 1,-31 31 6,-18 23-22,-2 18-421,-7 7 487,3-12 65,1 1-1,1-1 0,0 1 0,0 0 0,0 13 0,3-23-52,0 0-1,0 0 0,0 0 0,0 0 0,0 0 0,0 0 0,1 0 0,-1 0 0,1 0 1,0 0-1,-1 0 0,1 0 0,0-1 0,0 1 0,0 0 0,0 0 0,1-1 1,-1 1-1,0-1 0,1 1 0,-1-1 0,1 1 0,-1-1 0,1 0 0,0 0 0,-1 0 1,1 0-1,0 0 0,0 0 0,0 0 0,0-1 0,0 1 0,0-1 0,0 1 0,0-1 1,3 0-1,3 1-50,-1-1 1,1 0 0,-1 0 0,1-1-1,0 0 1,-1-1 0,0 1-1,1-1 1,-1-1 0,0 0 0,0 0-1,0 0 1,0 0 0,-1-1-1,1 0 1,-1-1 0,0 0-1,0 0 1,-1 0 0,0 0 0,0-1-1,0 0 1,0 0 0,-1 0-1,0-1 1,0 1 0,-1-1 0,0 0-1,0 0 1,0 0 0,-1 0-1,0-1 1,0 1 0,-1-1 0,0-12-1,0 20 16,-1 0 0,0 0 1,0-1-1,0 1 0,0 0 0,0 0 0,0 0 0,0-1 0,0 1 0,0 0 0,0 0 1,0 0-1,0-1 0,0 1 0,0 0 0,0 0 0,0 0 0,0-1 0,0 1 0,-1 0 0,1 0 1,0 0-1,0 0 0,0-1 0,0 1 0,0 0 0,0 0 0,-1 0 0,1 0 0,0 0 1,0-1-1,0 1 0,0 0 0,-1 0 0,1 0 0,0 0 0,0 0 0,0 0 0,0 0 0,-1 0 1,1 0-1,0 0 0,0-1 0,0 1 0,-1 0 0,1 0 0,-11 8-169,-7 17 434,15-17-130,0 0 0,1 0 1,0 0-1,0 0 0,0 0 0,1 1 1,0-1-1,1 15 0,0-23-159,0 1 1,1 0-1,-1 0 0,0 0 1,1-1-1,-1 1 0,0 0 1,1 0-1,-1-1 0,1 1 1,-1 0-1,1-1 0,-1 1 1,1-1-1,-1 1 0,1 0 1,0-1-1,-1 1 0,1-1 1,0 0-1,-1 1 0,1-1 1,0 1-1,0-1 1,0 0-1,-1 0 0,1 1 1,1-1-1,24-1-4629,-16-4-712</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2:50.718"/>
    </inkml:context>
    <inkml:brush xml:id="br0">
      <inkml:brushProperty name="width" value="0.025" units="cm"/>
      <inkml:brushProperty name="height" value="0.025" units="cm"/>
    </inkml:brush>
  </inkml:definitions>
  <inkml:trace contextRef="#ctx0" brushRef="#br0">12 16 14862,'0'0'14029,"-11"-16"-14466,19 16-9455,-3 0 3373</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2:51.527"/>
    </inkml:context>
    <inkml:brush xml:id="br0">
      <inkml:brushProperty name="width" value="0.025" units="cm"/>
      <inkml:brushProperty name="height" value="0.025" units="cm"/>
    </inkml:brush>
  </inkml:definitions>
  <inkml:trace contextRef="#ctx0" brushRef="#br0">198 214 15054,'0'0'9636,"-3"-8"-8595,2 5-1025,-1 0 1,1 1-1,0-1 1,-1 1-1,1-1 0,-1 1 1,0 0-1,0 0 1,0-1-1,0 2 0,0-1 1,0 0-1,-1 0 0,1 0 1,-1 1-1,1 0 1,-1-1-1,0 1 0,1 0 1,-1 0-1,0 0 1,0 1-1,1-1 0,-1 1 1,0-1-1,0 1 0,0 0 1,0 0-1,0 1 1,0-1-1,0 0 0,1 1 1,-1 0-1,0-1 1,0 1-1,1 0 0,-1 1 1,0-1-1,1 0 1,-1 1-1,1-1 0,-4 4 1,-1 1 10,0 0 1,0 0 0,0 1 0,1 0-1,0 0 1,0 0 0,1 1 0,0 0 0,0 0-1,1 0 1,0 1 0,0-1 0,1 1-1,0 0 1,1 0 0,0 0 0,0 0-1,1 1 1,0 10 0,1-17-21,0-1-1,0 0 1,1 0 0,-1 0-1,1 0 1,0 0 0,-1 0-1,1 0 1,0-1 0,0 1-1,0 0 1,0 0 0,1-1-1,-1 1 1,0 0 0,1-1 0,-1 1-1,1-1 1,0 0 0,1 2-1,2-1 14,-1 0 0,0 0 0,1 0 0,-1 0 0,1-1 0,-1 0 0,1 0 0,8 1 0,-3-1-22,0-1 0,-1 0 1,1-1-1,0 0 0,-1 0 0,1-1 1,-1 0-1,17-6 0,-14 1-53,0 0 0,0-1-1,-1 0 1,-1-1 0,1 0 0,-1-1 0,-1 0-1,0 0 1,0-1 0,-1 0 0,0-1-1,7-14 1,-4 4 65,0 0 1,-2 0-1,-1-2 0,0 1 1,-2-1-1,4-24 0,-9 43-4,1-39 37,-2 44-43,0-1 0,0 0 1,0 1-1,0-1 0,0 0 0,0 1 1,0-1-1,0 0 0,-1 1 1,1-1-1,0 0 0,-1 1 1,1-1-1,0 1 0,-1-1 0,1 1 1,-1-1-1,1 0 0,0 1 1,-1 0-1,0-1 0,1 1 1,-1-1-1,1 1 0,-1 0 0,1-1 1,-1 1-1,0 0 0,1-1 1,-1 1-1,0 0 0,1 0 1,-1 0-1,0 0 0,1 0 0,-1 0 1,0 0-1,1 0 0,-1 0 1,0 0-1,0 0 0,1 0 1,-1 0-1,0 1 0,1-1 0,-1 0 1,1 0-1,-1 1 0,0-1 1,1 0-1,-2 2 0,0-1-4,0 1-1,0 0 0,0 0 0,0 0 1,0 0-1,1 0 0,-1 0 1,1 0-1,-1 1 0,1-1 0,0 0 1,0 1-1,0-1 0,0 1 1,0 0-1,0-1 0,1 1 0,0 0 1,-1-1-1,1 1 0,0 0 0,0 3 1,0-2-95,0 0 0,0 0 0,0 0 0,1 0 0,-1 0 0,1 0 0,0 0 0,0 0 0,1 0 0,-1-1 0,1 1 0,0 0 0,4 6 0,-1-6-503,0 0 1,0 0-1,0 0 1,1-1-1,0 0 1,0 0-1,0 0 1,7 1-1,29 17-6044,-40-18 6650,0-1 0,0 0-1,0 0 1,-1 1 0,1-1 0,-1 1-1,0 0 1,1-1 0,-1 1 0,-1 0 0,1 0-1,0 0 1,-1-1 0,1 1 0,-1 0-1,0 0 1,0 0 0,0 4 0,5 28 2364,-4-34-2289,-1 0-1,1 0 0,0 0 0,-1 0 1,1 0-1,0 0 0,0 0 0,0 0 1,0 0-1,0 0 0,0 0 1,0 0-1,0 0 0,0-1 0,0 1 1,0-1-1,0 1 0,1-1 0,-1 1 1,0-1-1,0 1 0,1-1 1,1 0-1,3 0-52,0 0 0,0 0 1,0-1-1,-1 0 0,1 0 1,0 0-1,-1-1 0,1 1 1,-1-2-1,1 1 0,-1 0 0,0-1 1,0 0-1,0 0 0,-1-1 1,1 1-1,-1-1 0,1 0 0,-1 0 1,0-1-1,-1 1 0,1-1 1,-1 0-1,4-6 0,1-3-13,0 0 1,-1-1-1,0 1 0,-1-2 0,-1 1 1,0 0-1,4-28 0,-10 23 1326,-7 27 250,-10 30-743,13-25-647,2 1-1,0 1 0,0-1 0,1 0 1,1 1-1,0 25 0,2-30-365,0 0-1,0-1 1,0 1-1,1 0 1,4 8-1,-4-13-395,-1 0 1,1 0-1,0 0 0,0 0 0,1 0 0,-1-1 1,1 0-1,0 1 0,0-1 0,6 5 0,-6-6-3643</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2:51.858"/>
    </inkml:context>
    <inkml:brush xml:id="br0">
      <inkml:brushProperty name="width" value="0.025" units="cm"/>
      <inkml:brushProperty name="height" value="0.025" units="cm"/>
    </inkml:brush>
  </inkml:definitions>
  <inkml:trace contextRef="#ctx0" brushRef="#br0">74 78 8040,'0'0'5957,"-60"-53"-3138,50 40-1121,6 6-353,4 3-32,4 4-576,11 0-641,14 0-192,-1 0 224,11 3-641,5-1-2754,6-2-5445</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2:52.564"/>
    </inkml:context>
    <inkml:brush xml:id="br0">
      <inkml:brushProperty name="width" value="0.025" units="cm"/>
      <inkml:brushProperty name="height" value="0.025" units="cm"/>
    </inkml:brush>
  </inkml:definitions>
  <inkml:trace contextRef="#ctx0" brushRef="#br0">150 86 9737,'0'0'4346,"-10"-2"-2318,2-1-1607,0 1 0,0 0 0,-1 0 0,1 1 0,-1 1 0,0-1 0,-9 2 0,15-1-304,0 0 0,0 1 0,1-1 0,-1 1 0,0 0 0,1 0 0,-1 0 0,0 0 0,1 0 0,0 0 0,-1 1 0,1-1 0,0 1 0,-1 0 0,1 0 0,0-1 0,0 1 0,0 1 0,1-1 0,-1 0-1,0 0 1,1 1 0,0-1 0,-1 1 0,1-1 0,0 1 0,0-1 0,1 1 0,-1 0 0,0 0 0,0 3 0,1-5-105,0-1 0,0 1 0,0 0 0,0 0 1,-1-1-1,1 1 0,0 0 0,0 0 0,0 0 0,0-1 0,1 1 0,-1 0 0,0 0 1,0 0-1,0-1 0,1 1 0,-1 0 0,0-1 0,1 1 0,-1 0 0,1 0 1,-1-1-1,0 1 0,1-1 0,0 1 0,-1 0 0,1-1 0,-1 1 0,1-1 0,0 1 1,-1-1-1,1 0 0,0 1 0,-1-1 0,1 0 0,0 1 0,0-1 0,-1 0 1,1 0-1,0 0 0,0 0 0,0 0 0,-1 1 0,1-2 0,0 1 0,0 0 0,0 0 1,-1 0-1,1 0 0,0 0 0,0-1 0,-1 1 0,1 0 0,0 0 0,0-1 1,0 0-1,5-1 25,0 0 0,-1 0 0,1-1 0,-1 0 0,0 0 0,6-5 0,-5 4-101,0-1-1,-1 0 1,1 0 0,-2 0-1,1 0 1,0-1-1,-1 0 1,0 0 0,0 0-1,-1-1 1,0 1-1,0-1 1,0 1 0,-1-1-1,3-12 1,-22 59-320,16-38 406,0 0 1,0 1-1,1-1 0,-1 0 1,1 1-1,-1-1 1,1 1-1,0-1 1,0 1-1,0-1 1,0 1-1,1-1 1,-1 0-1,0 1 1,1-1-1,0 1 1,0-1-1,0 0 1,0 0-1,0 1 1,0-1-1,0 0 1,1 0-1,-1 0 1,1 0-1,-1-1 1,4 4-1,1-2 30,0-1-1,0 0 1,0 0-1,0 0 1,1-1-1,-1 0 0,0-1 1,0 1-1,1-1 1,6-1-1,-2 1-63,-1-1 0,1-1 0,-1 0-1,0 0 1,0-1 0,0-1 0,0 0-1,-1 0 1,1 0 0,15-11 0,-18 10-2,0 0 0,0 0 1,-1-1-1,1 1 0,-1-1 1,0-1-1,-1 1 0,0-1 1,0 0-1,0 0 1,-1 0-1,0-1 0,5-14 1,-18 42 315,6-14-105,0 0-1,0 0 0,1 0 1,0 0-1,0 0 0,-1 7 1,3-12-173,-1 0-1,1 1 1,0-1 0,1 0 0,-1 0 0,0 0 0,0 1 0,0-1 0,1 0-1,-1 0 1,1 0 0,-1 0 0,1 0 0,-1 0 0,1 0 0,-1 0 0,1 0-1,0 0 1,0 0 0,0 0 0,-1 0 0,1 0 0,0-1 0,0 1-1,0 0 1,0-1 0,0 1 0,0-1 0,1 1 0,-1-1 0,0 1 0,0-1-1,0 0 1,0 1 0,0-1 0,1 0 0,-1 0 0,0 0 0,2 0 0,5 1 16,-1-1 0,1 0 0,0 0 0,-1-1 0,1 1 0,0-2 0,-1 1 0,1-1 0,11-5 0,-15 6-61,0-1 0,0 0 0,0 0-1,-1-1 1,1 1 0,-1-1 0,1 1 0,-1-1 0,0 0 0,0 0 0,0-1 0,-1 1 0,1 0 0,-1-1 0,0 0 0,0 1 0,0-1 0,2-8 0,-4 14-247,-9 41 54,8-41 129,1-1 1,0 1 0,0-1-1,-1 1 1,1-1-1,0 1 1,0-1 0,0 1-1,0-1 1,1 0-1,-1 1 1,0-1 0,1 1-1,-1-1 1,1 0-1,-1 1 1,1-1 0,0 0-1,-1 1 1,1-1-1,0 0 1,0 0-1,0 0 1,0 0 0,0 0-1,0 0 1,0 0-1,1 0 1,-1 0 0,0 0-1,0 0 1,2 0-1,45 0-8178,-20-3 36</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2:52.894"/>
    </inkml:context>
    <inkml:brush xml:id="br0">
      <inkml:brushProperty name="width" value="0.025" units="cm"/>
      <inkml:brushProperty name="height" value="0.025" units="cm"/>
    </inkml:brush>
  </inkml:definitions>
  <inkml:trace contextRef="#ctx0" brushRef="#br0">105 1 17905,'0'0'1372,"-11"0"395,8 0-1695,-44 4 1973,44-3-1909,1-1 0,0 1 0,-1-1 0,1 1 0,0 0 0,0 0 0,0 0 0,-1 0 0,1 0 0,0 1 0,0-1 0,1 1 0,-1-1 0,0 1 0,0 0 0,1-1 0,-1 1 0,1 0 0,-1 0 0,1 0 0,-1 3 0,2-4-144,0-1 0,0 1 1,0 0-1,0 0 0,0 0 0,1-1 1,-1 1-1,0 0 0,0 0 1,1 0-1,-1-1 0,0 1 0,1 0 1,-1-1-1,1 1 0,-1 0 0,1-1 1,-1 1-1,1-1 0,-1 1 1,1 0-1,0-1 0,-1 1 0,1-1 1,0 0-1,0 1 0,-1-1 1,1 0-1,0 1 0,0-1 0,-1 0 1,2 0-1,33 12-886,-26-10 532,12 4-383,59 22-2809,-75-26 3391,0 0 0,0 0-1,-1 0 1,0 1 0,1 0-1,-1 0 1,0 0 0,0 1-1,0-1 1,-1 1 0,0 0-1,6 8 1,-8-12 275,-1 1 0,0 0 0,1 0 0,-1 0-1,0 0 1,0 0 0,1 0 0,-1 0 0,0 0 0,0 0 0,0 0 0,0 0 0,0 0 0,-1-1 0,1 1 0,0 0-1,0 0 1,0 0 0,-1 0 0,1 0 0,-1 0 0,1 0 0,-1-1 0,1 1 0,-1 0 0,1 0 0,-1-1-1,0 1 1,1 0 0,-1-1 0,0 1 0,1 0 0,-1-1 0,0 1 0,0-1 0,0 1 0,0-1 0,0 0 0,1 1-1,-1-1 1,0 0 0,-1 0 0,-46 10 2293,41-9-2036,2 0-225,-52 5 898,53-5-1140,0-1-1,0 0 1,1 0-1,-1 0 1,0-1 0,0 1-1,0-1 1,1 0-1,-1 0 1,0 0 0,-5-3-1,8 3-180,1 1 1,-1-1-1,1 1 0,0-1 0,-1 0 1,1 1-1,-1-1 0,1 0 0,0 1 1,0-1-1,-1 0 0,1 1 0,0-1 0,0 0 1,0 0-1,0 1 0,0-1 0,0 0 1,0 0-1,0 1 0,0-1 0,1-1 1,1-10-7015</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4:40.989"/>
    </inkml:context>
    <inkml:brush xml:id="br0">
      <inkml:brushProperty name="width" value="0.025" units="cm"/>
      <inkml:brushProperty name="height" value="0.025" units="cm"/>
    </inkml:brush>
  </inkml:definitions>
  <inkml:trace contextRef="#ctx0" brushRef="#br0">16 13 17264,'0'0'4447,"8"-2"-3849,-4 1-523,2-1 18,1 0 1,0 0-1,0 1 0,1 0 0,8 0 0,-15 1-87,1 0 0,-1 0-1,1 0 1,-1 0 0,1 0-1,-1 0 1,1 1 0,-1-1-1,1 1 1,-1-1 0,0 1-1,1 0 1,-1-1 0,0 1-1,1 0 1,-1 0 0,0 0-1,0 0 1,0 0 0,0 0-1,0 0 1,0 0 0,0 1-1,0-1 1,0 0 0,0 0-1,-1 1 1,1-1 0,0 1-1,-1-1 1,0 1 0,1-1-1,-1 0 1,0 1 0,1 2-1,-1 1 123,0 0-1,0 0 0,-1 0 0,0 0 1,1 0-1,-2 0 0,1 0 1,0 0-1,-1-1 0,0 1 0,0 0 1,-1-1-1,1 0 0,-1 1 1,0-1-1,0 0 0,0 0 1,-1-1-1,-6 7 0,4-4 79,0 1-1,0 0 1,1 0 0,0 0-1,-8 16 1,13-23-215,0 1 1,0-1-1,0 1 1,0-1-1,0 1 1,0-1-1,0 1 1,0-1-1,0 1 1,0-1-1,1 1 1,-1-1-1,0 1 1,0-1-1,0 1 1,1-1-1,-1 0 1,0 1-1,1-1 1,-1 1-1,0-1 1,1 0-1,-1 1 1,0-1-1,1 0 1,-1 1-1,1-1 1,-1 0-1,0 0 1,1 0-1,-1 1 1,1-1-1,-1 0 1,1 0-1,-1 0 1,1 0-1,-1 0 1,2 0-1,26 6-589,-19-4 396,39 5-578,-39-7 668,-1 1 1,0-1-1,1 2 1,-1-1-1,0 2 0,1-1 1,-1 1-1,0 0 1,-1 0-1,14 9 1,-20-11 137,1 0 1,-1 0-1,0 0 1,0 0 0,0 1-1,0-1 1,-1 0-1,1 1 1,0-1-1,0 1 1,-1-1-1,1 1 1,-1-1-1,1 1 1,-1-1 0,0 1-1,0-1 1,0 1-1,1 0 1,-1-1-1,-1 1 1,1-1-1,0 1 1,0 0-1,-1-1 1,1 1-1,-1-1 1,1 1 0,-1-1-1,1 1 1,-1-1-1,0 1 1,0-1-1,0 0 1,0 0-1,0 1 1,0-1-1,0 0 1,0 0 0,-1 0-1,-1 2 1,-7 5 473,-1 1-1,1-1 1,-21 11 0,30-18-475,-1 0 30,-73 38 1620,70-36-1621,-1-1 0,1 0 0,-1 0-1,0-1 1,0 1 0,0-1 0,0 0-1,0-1 1,1 1 0,-1-1 0,-11-2-1,16 2-113,1 0-1,-1 0 1,1-1-1,-1 1 1,1 0-1,-1-1 1,1 1-1,0-1 1,-1 1-1,1 0 0,-1-1 1,1 1-1,0-1 1,0 1-1,-1-1 1,1 1-1,0-1 1,0 1-1,-1-1 1,1 0-1,0 1 1,0-1-1,0 1 0,0-1 1,0 1-1,0-1 1,0 0-1,0 1 1,0-1-1,0 1 1,0-1-1,1 1 1,-1-1-1,0 1 1,0-1-1,1 0 0,10-22-2418,42-27-4551,-15 20 1040</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2:53.759"/>
    </inkml:context>
    <inkml:brush xml:id="br0">
      <inkml:brushProperty name="width" value="0.025" units="cm"/>
      <inkml:brushProperty name="height" value="0.025" units="cm"/>
    </inkml:brush>
  </inkml:definitions>
  <inkml:trace contextRef="#ctx0" brushRef="#br0">9 59 13613,'0'0'6235,"9"-5"-4180,-1-1-1512,-6 4-378,1 0 1,-1 0 0,1 0-1,0 1 1,0-1 0,0 1-1,0-1 1,0 1-1,0 0 1,0 0 0,0 0-1,1 1 1,-1-1 0,5 0-1,-7 2-134,-1-1-1,0 1 1,0-1 0,1 1-1,-1-1 1,0 1-1,0-1 1,0 1-1,0-1 1,0 1 0,0-1-1,0 1 1,0-1-1,0 1 1,0-1-1,0 1 1,0-1 0,0 1-1,0-1 1,0 1-1,0-1 1,-1 1-1,1-1 1,0 1-1,0-1 1,-1 1 0,1-1-1,0 1 1,0-1-1,-1 0 1,1 1-1,-1-1 1,-9 18 306,-3-3-74,8-11-149,1 0 0,-1 0 0,1 1 0,1 0 0,-1 0 0,1 0 0,-1 0 0,1 0 0,1 1 0,-1-1 0,1 1 0,0 0 0,0 0 0,1 0 0,-2 11 0,4-16-92,-1 0 0,1 1 0,-1-1 0,1 0 0,0 0 0,-1 0 0,1 0 0,0 0 0,0 0 0,0 0 0,0 0 0,0 0 0,0 0 0,0 0 0,0-1 0,0 1 0,0 0 0,1-1 0,-1 1 0,0-1 0,0 1 0,1-1 0,-1 0 0,0 1 0,1-1 0,-1 0 0,0 0 0,3 0 0,45 2 369,-40-2-342,5-1-179,0 0-1,0 0 0,0-1 1,0-1-1,-1 0 0,1-1 1,-1-1-1,0 0 0,0-1 1,-1 0-1,1-1 0,-1 0 1,-1-1-1,0 0 0,0-1 1,0 0-1,-1-1 0,13-16 1,-18 16 45,-9 9-192,-15 11 46,14-4 325,0 0-1,0 1 0,1-1 0,0 1 1,0 0-1,1 0 0,-1 0 0,-2 11 1,5-16-77,1-1 1,-1 1-1,1-1 1,-1 1 0,1-1-1,0 1 1,-1-1-1,1 1 1,0 0 0,0-1-1,0 1 1,0-1-1,0 1 1,1 0-1,-1-1 1,0 1 0,1-1-1,-1 1 1,1-1-1,0 1 1,-1-1-1,1 1 1,0-1 0,0 0-1,0 1 1,0-1-1,0 0 1,0 0-1,0 0 1,0 0 0,1 0-1,-1 0 1,0 0-1,1 0 1,-1 0 0,1 0-1,-1-1 1,1 1-1,-1-1 1,1 1-1,-1-1 1,1 0 0,-1 1-1,1-1 1,0 0-1,1 0 1,2 0-36,-1 0 1,1 0-1,-1 0 0,1 0 1,-1-1-1,1 0 0,-1 0 1,1 0-1,-1-1 0,0 1 1,0-1-1,0 0 0,0 0 1,0-1-1,0 1 0,0-1 1,-1 1-1,1-1 0,-1-1 1,0 1-1,0 0 0,0-1 1,4-5-1,-2 0 6,-1 0 0,1 0 0,-1 0 0,-1-1 0,0 0 0,0 1 0,-1-1-1,0 0 1,0-18 0,-2 11 292,-3 26 35,3 27 382,3-32-672,-1-1 0,1 1 0,0-1 0,0 0 0,0 0 0,1 0 0,-1-1 0,1 1 0,-1-1 0,1 0 0,0 0-1,0 0 1,0 0 0,0-1 0,0 1 0,1-1 0,-1 0 0,0 0 0,0-1 0,5 1 0,0 0-136,0 0 1,-1-1-1,1 0 1,0 0-1,-1-1 1,1 0-1,0-1 0,-1 0 1,12-3-1,-9-1-73,0 0-1,-1-1 1,17-12-1,-23 16 174,-1 1 0,-1 0 1,1-1-1,0 0 0,0 1 0,-1-1 0,0 0 0,1 0 0,-1-1 0,0 1 0,-1 0 0,1-1 0,0 1 1,-1-1-1,0 1 0,1-5 0,-2 7 19,-1 1-1,1 0 1,-1-1 0,0 1 0,1-1-1,-1 1 1,1 0 0,-1 0-1,1-1 1,-1 1 0,0 0 0,1 0-1,-1 0 1,0 0 0,1 0 0,-1 0-1,1 0 1,-1 0 0,0 0 0,1 0-1,-1 0 1,0 0 0,1 0 0,-1 0-1,1 1 1,-1-1 0,-1 1 0,-19 5 42,19-5-29,0-1 0,0 1 0,0 0 0,1 0 0,-1 0 0,0 0 0,1 0 0,-1 0 0,1 1 1,-1-1-1,1 0 0,0 1 0,-1-1 0,1 1 0,0 0 0,0-1 0,0 1 0,0 0 0,0 0 0,1 0 1,-1-1-1,0 1 0,1 0 0,-1 0 0,1 0 0,0 0 0,0 0 0,0 0 0,0 0 0,0 0 0,0 0 0,0 0 1,1 0-1,-1 0 0,1 2 0,1-1-38,0 0 1,0 0 0,1 0-1,-1 0 1,0-1 0,1 1-1,0-1 1,0 0 0,-1 1-1,1-1 1,1-1 0,-1 1-1,0 0 1,0-1 0,1 1-1,-1-1 1,0 0-1,8 1 1,0 0-593,1 0 0,0-1 0,0 0 0,-1-1 0,17-2-1,-24 2 427,0-1 0,0 0 0,0 0 0,0 0 0,0 0 0,0 0 0,0-1 0,-1 0 0,1 1 0,-1-1 0,1-1 0,-1 1 0,0-1 0,1 1 0,-1-1 0,-1 0 0,1 0 0,4-6 0,-13 15 3315,4-4-2966,-1 0 0,1 0 0,-1 0 0,1 0 0,0 0 0,0 1 0,0-1 0,1 1 0,-1 0 0,0-1 0,1 1 0,0 0 0,-1 3 0,1-4-139,0 1 1,1-1 0,0 0-1,-1 1 1,1-1-1,0 1 1,0-1-1,1 0 1,-1 1-1,0-1 1,1 0 0,-1 1-1,1-1 1,0 0-1,0 1 1,0-1-1,0 0 1,0 0 0,0 0-1,1 0 1,-1 0-1,1 0 1,-1-1-1,1 1 1,3 3-1,16 1-2691,5-11-3513,-12-6-1857</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2:54.100"/>
    </inkml:context>
    <inkml:brush xml:id="br0">
      <inkml:brushProperty name="width" value="0.025" units="cm"/>
      <inkml:brushProperty name="height" value="0.025" units="cm"/>
    </inkml:brush>
  </inkml:definitions>
  <inkml:trace contextRef="#ctx0" brushRef="#br0">0 0 11819,'0'0'6182,"34"60"-7912,-13-42-1537,-3-1-769</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2:54.444"/>
    </inkml:context>
    <inkml:brush xml:id="br0">
      <inkml:brushProperty name="width" value="0.025" units="cm"/>
      <inkml:brushProperty name="height" value="0.025" units="cm"/>
    </inkml:brush>
  </inkml:definitions>
  <inkml:trace contextRef="#ctx0" brushRef="#br0">79 234 8584,'0'0'9855,"-9"7"-8585,3-2-1229,-37 37 2407,41-39-2312,0 0 0,0 0 0,0 0 0,0 0 1,0 0-1,1 0 0,0 1 0,-1-1 0,1 0 0,0 1 0,1-1 0,-1 1 0,0-1 0,1 1 0,0 0 0,0-1 0,1 6 0,-1-8-123,1 1 0,0 0-1,1 0 1,-1-1-1,0 1 1,0-1 0,1 1-1,-1-1 1,0 0 0,1 1-1,0-1 1,-1 0-1,1 0 1,0 0 0,-1 0-1,1 0 1,0-1 0,0 1-1,0 0 1,0-1-1,0 0 1,0 1 0,0-1-1,0 0 1,0 0 0,0 0-1,0 0 1,0 0-1,0 0 1,3-2 0,3 2-216,-1-1 0,1-1-1,-1 1 1,0-1 0,1 0 0,-1-1 0,8-3 0,-3-3-189,-1 1-1,0-2 1,0 0-1,-1 0 1,0-1-1,0 0 1,-2-1 0,1 0-1,-1 0 1,-1-1-1,8-18 1,-8 14 337,0 0 0,-1-1 0,0 0 0,-2-1-1,0 1 1,-1-1 0,-1 1 0,-1-26 0,-1 43 138,0 0 0,0 0-1,0 1 1,0-1 0,0 0-1,0 0 1,-1 0 0,1 0-1,0 0 1,0 0 0,-1 1-1,1-1 1,-1 0 0,1 0-1,-1 1 1,1-1 0,-1 0 0,0 1-1,1-1 1,-1 0 0,0 1-1,1-1 1,-1 1 0,0-1-1,0 1 1,1-1 0,-1 1-1,-2-1 1,0 0 10,0 1 0,0 0 0,0-1 0,1 1 0,-1 0 0,0 1 0,0-1-1,0 0 1,-4 2 0,-3 1 129,-1 0 0,1 1 0,0 0 0,-12 7-1,12-5 165,0 1 0,1 0 0,0 1-1,0 0 1,1 0 0,0 1-1,-11 15 1,17-21-392,1-1 0,-1 0 1,0 0-1,1 1 0,0-1 0,0 1 1,0-1-1,0 1 0,0 0 0,0-1 1,0 1-1,1 0 0,0-1 0,-1 1 1,1 0-1,0 0 0,0-1 0,0 1 1,1 0-1,-1 0 0,1-1 0,0 1 1,-1 0-1,1-1 0,0 1 0,1-1 1,-1 1-1,0-1 0,1 1 0,-1-1 0,1 0 1,0 0-1,0 0 0,0 0 0,0 0 1,0 0-1,4 3 0,21 11-3564,50 23 0,-22-12-5364,-29-13 1546</inkml:trace>
  <inkml:trace contextRef="#ctx0" brushRef="#br0" timeOffset="1">319 326 3171,'0'0'6374</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2:54.822"/>
    </inkml:context>
    <inkml:brush xml:id="br0">
      <inkml:brushProperty name="width" value="0.025" units="cm"/>
      <inkml:brushProperty name="height" value="0.025" units="cm"/>
    </inkml:brush>
  </inkml:definitions>
  <inkml:trace contextRef="#ctx0" brushRef="#br0">62 69 13196,'0'0'6102,"8"2"-4148,-2-1-1866,41 8 2620,-46-9-2657,0 1-1,0-1 0,0 0 0,0 0 0,0 0 1,1 0-1,-1 0 0,0 0 0,0 0 1,0-1-1,0 1 0,0 0 0,0-1 0,0 1 1,0 0-1,0-1 0,0 0 0,0 1 0,0-1 1,0 1-1,0-1 0,-1 0 0,1 0 0,0 1 1,0-1-1,-1 0 0,1 0 0,0 0 0,-1 0 1,1 0-1,-1 0 0,1 0 0,-1 0 0,0 0 1,1 0-1,-1 0 0,0 0 0,0 0 0,0-2 1,0 1-56,0 0 1,0 0-1,0-1 0,-1 1 1,1 0-1,-1 0 1,1 0-1,-1 0 1,0 0-1,0 0 0,0 0 1,0 0-1,0 0 1,-1 0-1,1 0 1,0 1-1,-1-1 0,0 0 1,1 1-1,-1-1 1,0 1-1,-3-2 1,1 1-11,0 0 0,0 0 1,0 1-1,1 0 0,-2 0 1,1 0-1,0 0 1,0 1-1,0-1 0,0 1 1,0 0-1,-6 1 0,8-1 25,-1 0 0,0 0 0,0 1 0,0-1 0,0 1 0,0-1 0,0 1 0,0 0-1,1 0 1,-1 1 0,0-1 0,1 0 0,-1 1 0,1 0 0,-1-1 0,1 1 0,0 0 0,0 0-1,0 0 1,0 1 0,0-1 0,0 0 0,1 1 0,-1-1 0,1 1 0,0 0 0,-1-1 0,1 1-1,0 0 1,1 0 0,-1 0 0,0 0 0,1-1 0,0 1 0,0 0 0,-1 0 0,2 0-1,0 6 1,-1-7 3,1 0 0,0 0 0,0 0 0,0 0 1,1 0-1,-1 0 0,0 0 0,1 0 0,0-1 0,-1 1 0,1 0 0,0-1 0,0 1 0,-1-1 0,1 0 0,0 0 0,1 1 0,-1-2 0,0 1 0,0 0 0,0 0 0,0-1 0,1 1 0,4 0 0,60 4-1855,-61-5 1394,21-1-2633,-1-1 1,35-7-1,-14-1 1886,-46 10 1422,-1 0 0,1-1-1,0 1 1,-1 0 0,1-1-1,-1 1 1,1 0-1,0 0 1,-1 0 0,1 0-1,0 0 1,-1 0 0,1 0-1,0 0 1,-1 0 0,1 0-1,0 0 1,-1 0-1,1 0 1,-1 0 0,1 1-1,0-1 1,-1 0 0,1 0-1,-1 1 1,1-1 0,0 1-1,-1-1 1,1 0-1,-1 1 1,0-1 0,1 1-1,-1-1 1,1 1 0,-1-1-1,0 1 1,1-1 0,-1 1-1,0 0 1,1-1-1,-1 1 1,0-1 0,0 1-1,0 0 1,0-1 0,1 1-1,-1 0 1,0-1 0,0 1-1,0 1 1,-14 43 3559,1 1-2496,13-45-1440,1 0 0,-1 0-1,0-1 1,0 1 0,1 0 0,-1-1 0,1 1 0,-1 0 0,1-1 0,-1 1 0,1 0 0,-1-1-1,1 1 1,-1-1 0,1 1 0,0-1 0,-1 1 0,1-1 0,0 0 0,0 1 0,-1-1 0,1 0 0,0 1-1,0-1 1,-1 0 0,1 0 0,0 0 0,0 0 0,0 0 0,-1 0 0,1 0 0,0 0 0,0 0-1,0 0 1,-1 0 0,1-1 0,1 1 0,3 0-1364,18 0-7396</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4:21.019"/>
    </inkml:context>
    <inkml:brush xml:id="br0">
      <inkml:brushProperty name="width" value="0.025" units="cm"/>
      <inkml:brushProperty name="height" value="0.025" units="cm"/>
    </inkml:brush>
  </inkml:definitions>
  <inkml:trace contextRef="#ctx0" brushRef="#br0">2203 124 5317,'-12'-4'4660,"-40"-9"-3401,0 2 0,-1 2 0,-83-2-1,-181 10 511,153 3-1819,12-2-992,-227 27 1,329-19 1096,0 2 1,1 2 0,1 2 0,0 3 0,0 1 0,2 3 0,0 1-1,-61 42 1,75-42 15,1 2-1,2 1 1,0 1 0,2 1-1,1 2 1,1 0-1,2 2 1,0 1-1,3 0 1,0 2-1,3 0 1,0 1 0,3 1-1,0 0 1,3 1-1,1 1 1,2 0-1,1 0 1,2 0 0,2 0-1,1 1 1,6 65-1,-1-79-112,0-1-1,2 1 1,1-1 0,1 1-1,1-2 1,1 1-1,1-1 1,1-1-1,2 0 1,14 22 0,-8-19-8,1-1 1,1-1 0,0-1-1,2-1 1,0-1-1,2-1 1,38 23 0,-16-17 45,1-1 0,1-3 0,1-2-1,1-2 1,1-2 0,0-2 0,0-3 0,1-2 0,65 1 0,-20-8 204,0-4 1,-1-5-1,0-4 1,-1-4-1,0-5 1,-1-3-1,-2-5 0,-1-3 1,-1-5-1,116-65 1,-105 45 615,-2-5 1,125-101 0,-169 117-578,-3-3 1,-2-2-1,-2-2 0,-2-2 1,41-66-1,-73 98-207,-2 0-1,0-1 1,-2 0-1,-1-1 1,-1-1 0,-1 1-1,7-39 1,-12 49-39,-2 0 0,1 0 0,-2 0 0,0-1 0,-1 1 0,-1 0 1,0 0-1,-1 0 0,0 1 0,-1-1 0,-1 1 0,0-1 0,-1 1 0,-13-21 1,6 15-57,-1 1 0,-1 0 0,-1 1 0,-1 0 1,0 2-1,-1 0 0,-34-23 0,22 20-58,-2 1 0,1 2 0,-2 1-1,-55-17 1,15 13-367,-1 3 0,0 3-1,-1 4 1,-95-1 0,33 9-732,0 7 0,-172 27 1,64 18-3851,121-17-791</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4:24.847"/>
    </inkml:context>
    <inkml:brush xml:id="br0">
      <inkml:brushProperty name="width" value="0.025" units="cm"/>
      <inkml:brushProperty name="height" value="0.025" units="cm"/>
    </inkml:brush>
  </inkml:definitions>
  <inkml:trace contextRef="#ctx0" brushRef="#br0">1 30 11371,'0'0'7548,"12"0"-6832,195-13 1762,73-1-2196,-242 13-487,-24 0-374,1 1-1,0 0 1,0 1-1,16 3 1,-31-4 500,0 0-1,1 0 1,-1 0 0,0 0-1,1 0 1,-1 0 0,0 0-1,1 0 1,-1 0 0,1 0-1,-1 0 1,0 0 0,1 0-1,-1 0 1,0 0 0,1 0-1,-1 0 1,0 1 0,1-1-1,-1 0 1,0 0 0,0 0-1,1 1 1,-1-1 0,0 0-1,0 0 1,1 1 0,-1-1-1,0 0 1,0 1 0,1-1-1,-1 0 1,0 0 0,0 1-1,0-1 1,0 0 0,0 1-1,0-1 1,0 1 0,1-1-1,-1 0 1,0 1 0,0-1 0,0 0-1,0 1 1,0-1 0,-1 0-1,1 1 1,0-1 0,0 0-1,0 1 1,0-1 0,0 0-1,0 1 1,-1-1 0,1 1-1,-19 10-2792,-13-1-184,-49 8 0,-40 0 391,-7 1 3392,118-18-375,-24 5 1774,-1 2 0,1 0 0,-35 16 0,49-11 27,20-13-2075,0 0-1,-1 1 1,1-1 0,0 0 0,0 1 0,0-1 0,-1 1 0,1-1 0,0 0 0,0 1 0,0-1 0,0 1 0,0-1-1,0 0 1,0 1 0,0-1 0,0 1 0,0-1 0,0 0 0,0 1 0,0-1 0,0 1 0,0-1 0,0 0 0,1 1-1,-1-1 1,0 1 0,1 0 0,0 0 54,1 0 1,0 1-1,0-1 0,0 0 1,0 0-1,0 0 0,0 0 1,0 0-1,1 0 0,-1-1 1,0 1-1,0-1 0,1 1 1,-1-1-1,4 0 0,256 1 1732,-207-5-4115,63-14 1,-70 5-3232</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4:25.195"/>
    </inkml:context>
    <inkml:brush xml:id="br0">
      <inkml:brushProperty name="width" value="0.025" units="cm"/>
      <inkml:brushProperty name="height" value="0.025" units="cm"/>
    </inkml:brush>
  </inkml:definitions>
  <inkml:trace contextRef="#ctx0" brushRef="#br0">1 38 12620,'0'0'4767,"12"-5"-4415,5-2-208,-1 1-1,1 1 1,0 1-1,1 1 0,-1 0 1,33-1-1,-18 3-47,52 2 2,-80-1-92,1 1 0,-1 0 1,1-1-1,-1 2 0,1-1 1,-1 0-1,0 1 0,0 0 0,1 0 1,-1 0-1,-1 1 0,1-1 1,0 1-1,6 6 0,-9-7 37,1 1 0,0-1 0,-1 1 0,0 0 1,1-1-1,-1 1 0,0 0 0,-1 0 0,1 0 0,0 0 0,-1 0 0,0-1 0,1 1 0,-1 0 0,0 0 0,-1 0 0,1 0 0,0 0 0,-1 0 0,0 0 0,0 0 0,0 0 0,0 0 0,0-1 0,0 1 0,-3 4 0,-4 5 199,1 0 0,-2-1-1,1 0 1,-13 12 0,-37 32-178,-127 95 0,168-140-4362,9-8-4734</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4:26.586"/>
    </inkml:context>
    <inkml:brush xml:id="br0">
      <inkml:brushProperty name="width" value="0.025" units="cm"/>
      <inkml:brushProperty name="height" value="0.025" units="cm"/>
    </inkml:brush>
  </inkml:definitions>
  <inkml:trace contextRef="#ctx0" brushRef="#br0">0 155 1057,'0'0'13229,"11"-8"-11639,4-2-1198,0 1-1,1 1 0,0 0 1,1 1-1,-1 0 0,1 2 0,1 0 1,-1 1-1,22-3 0,-26 6-261,-2-1-55,0 1 0,0 0 1,1 1-1,-1 1 1,22 2-1,-32-2-69,0-1-1,0 1 0,0 0 0,0-1 0,0 1 1,0 0-1,0 0 0,0-1 0,0 1 1,0 0-1,-1 0 0,1 0 0,0 0 0,-1 0 1,1 0-1,0 0 0,-1 1 0,1-1 1,-1 0-1,0 0 0,1 0 0,-1 0 1,0 1-1,0-1 0,0 0 0,1 0 0,-2 1 1,1-1-1,0 0 0,0 0 0,0 1 1,0-1-1,-1 0 0,1 0 0,0 0 1,-2 2-1,1 2 53,-1 1 1,0-1-1,-1 1 1,1-1-1,-1 0 1,-5 7 0,-39 41 602,36-44-564,1 1 0,1 1 0,0 0-1,0 0 1,1 0 0,1 1 0,-9 16 0,16-27-89,-1 0 0,1 0 0,-1 0 0,1 0 1,0 0-1,-1 0 0,1 0 0,0 0 1,0 0-1,0 1 0,0-1 0,0 0 0,0 0 1,0 0-1,0 0 0,0 0 0,0 0 1,1 0-1,-1 0 0,0 0 0,1 0 0,-1 0 1,0 0-1,1 0 0,0 0 0,-1 0 1,1 0-1,-1-1 0,3 3 0,-1-2 12,0 0 0,0 0 0,1 0 0,-1 0 0,0-1-1,1 1 1,-1-1 0,1 1 0,-1-1 0,1 0 0,-1 0-1,5 0 1,7-2 76,1 0-1,-1-1 0,23-7 1,3-4-247,0-3 1,-1-1-1,44-28 1,-59 31-149,-1-1-1,0-1 1,-1-1 0,-1-1 0,35-40 0,-32 21 416,-26 34 551,-6 8-391,-5 7-144,1 1-1,0 0 0,1 0 1,0 1-1,1 1 0,1 0 1,0 0-1,0 1 1,2 0-1,0 0 0,1 1 1,0 0-1,1 0 1,-3 17-1,8-30-97,-1-1 1,1 0-1,0 1 1,0-1-1,0 1 0,0-1 1,0 1-1,0-1 1,1 0-1,-1 1 1,1-1-1,-1 0 0,1 1 1,0-1-1,0 0 1,0 0-1,1 0 0,-1 1 1,0-1-1,1-1 1,-1 1-1,4 3 1,-2-2 23,1-1 0,-1 0 0,1-1 0,0 1 0,0-1 0,-1 1 0,1-1 0,0 0 0,0 0 1,0-1-1,0 1 0,7-1 0,4-1 49,0 0 1,0-1 0,0 0 0,0-1-1,-1-1 1,20-7 0,-14 3-130,0-2 1,-1 0-1,-1-1 1,0-1-1,18-15 1,-30 23-6,0-1 1,-1 0 0,1-1 0,-1 1 0,0-1-1,0 0 1,-1 0 0,0 0 0,0-1 0,0 0-1,-1 1 1,0-1 0,0-1 0,-1 1 0,0 0-1,0 0 1,1-13 0,-3 20 25,0 0-1,0-1 1,0 1 0,0 0-1,-1-1 1,1 1-1,0 0 1,0-1 0,0 1-1,0 0 1,0-1 0,0 1-1,0 0 1,-1-1 0,1 1-1,0 0 1,0 0 0,0-1-1,-1 1 1,1 0 0,0 0-1,0-1 1,-1 1-1,1 0 1,0 0 0,-1 0-1,1 0 1,0-1 0,-1 1-1,1 0 1,0 0 0,-1 0-1,1 0 1,0 0 0,-1 0-1,1 0 1,0 0-1,-1 0 1,1 0 0,0 0-1,-1 0 1,1 0 0,0 0-1,-1 0 1,1 0 0,0 0-1,-1 1 1,1-1 0,0 0-1,-1 0 1,1 0 0,0 0-1,0 1 1,-1-1-1,1 0 1,0 0 0,0 1-1,-1-1 1,1 0 0,0 1-1,-19 15 39,12-7-6,0 1-1,0 1 1,2-1 0,-1 1 0,1 0-1,1 0 1,0 0 0,0 1 0,-3 22-1,6-30-16,0-1-1,0 1 1,1 0-1,0 0 0,0-1 1,0 1-1,0 0 1,0 0-1,1 0 1,0-1-1,-1 1 0,1 0 1,1-1-1,-1 1 1,1-1-1,-1 1 1,1-1-1,0 0 0,0 0 1,0 1-1,1-1 1,-1-1-1,1 1 0,0 0 1,-1-1-1,1 1 1,0-1-1,1 0 1,-1 0-1,0 0 0,1 0 1,-1-1-1,1 1 1,4 0-1,0 1 17,0-2-1,1 1 1,-1-1-1,0 0 1,0-1-1,1 0 0,-1 0 1,0 0-1,1-1 1,-1-1-1,0 0 1,0 0-1,15-6 1,-18 5-18,1 0 0,-1 0 1,0 0-1,-1-1 0,1 0 0,-1 0 0,1 0 1,-1-1-1,0 1 0,-1-1 0,1 0 1,-1 0-1,0 0 0,0-1 0,-1 1 1,0-1-1,0 1 0,0-1 0,0 0 1,0-6-1,1-1 9,-2 0 0,1 0 0,-2 0 1,0-18-1,-1 25-12,1 0 1,-1 0-1,0 0 0,-1 1 1,1-1-1,-1 0 0,0 0 0,-1 1 1,1 0-1,-1-1 0,-6-8 1,3 9 16,5 7-49,12 11 6,0-7 22,0-2 1,0 1-1,1-1 0,0-1 0,0 0 1,0-1-1,0 0 0,0-1 0,17 0 1,-8-1 2,0-1-1,0 0 1,0-2 0,34-9 0,-37 7-83,1-2 1,-1 0-1,22-13 1,-35 18 58,-1 0 0,0 0 0,0-1 0,0 0 0,0 0 0,-1 0 0,1 0 0,-1 0 0,0-1 0,0 0 0,0 1 1,0-1-1,-1 0 0,1-1 0,-1 1 0,0 0 0,0-1 0,-1 1 0,2-5 0,-3 8 14,0 0-1,0 0 1,0 0-1,0 0 1,0 0-1,0 1 1,0-1 0,0 0-1,0 0 1,-1 0-1,1 0 1,0 1-1,-1-1 1,1 0-1,0 0 1,-1 1-1,1-1 1,-1 0 0,1 1-1,-1-1 1,1 0-1,-1 1 1,0-1-1,1 1 1,-1-1-1,0 1 1,0-1-1,1 1 1,-1-1 0,0 1-1,0 0 1,1 0-1,-1-1 1,0 1-1,0 0 1,0 0-1,0 0 1,0 0-1,1 0 1,-1 0-1,0 0 1,0 0 0,0 0-1,0 0 1,1 0-1,-1 1 1,0-1-1,0 0 1,0 1-1,1-1 1,-2 1-1,-4 1 6,0-1 0,1 1 0,-1 1 0,1-1 0,0 1 0,-8 5 0,2 2 52,0 0 1,0 1-1,1 0 0,1 1 1,0 0-1,-10 16 0,15-21 3,0 0 0,0 1 0,1-1-1,0 1 1,0 0 0,1 0 0,0 0 0,0 0-1,1 0 1,0 0 0,0 1 0,2 14 0,-1-20-48,1 0 0,0 0 0,0 0 0,0 0 0,1 0 0,-1-1 0,1 1 0,-1-1 1,1 1-1,0-1 0,0 1 0,0-1 0,1 0 0,-1 0 0,0 0 0,1 0 0,-1 0 0,1-1 1,0 1-1,-1-1 0,1 1 0,0-1 0,0 0 0,0 0 0,0-1 0,0 1 0,0 0 0,4-1 1,9 2 19,0 0 1,0-2-1,32-2 1,-36 0-98,-1 0-1,0 0 1,1-1-1,-1 0 1,-1-1-1,1-1 1,0 1 0,-1-2-1,0 1 1,0-2-1,-1 1 1,0-1-1,0-1 1,0 1 0,-1-1-1,0-1 1,-1 0-1,0 0 1,0 0-1,-1-1 1,0 0-1,-1 0 1,0-1 0,0 1-1,-1-1 1,3-16-1,-10 23 336,-6 12-177,-7 11-20,12-12-31,0 1 1,1-1-1,0 1 1,0 0 0,0 0-1,1 0 1,0 0-1,1 1 1,-1-1-1,1 15 1,1-19-27,1 0 0,-1-1 0,1 1 0,-1 0 0,1-1-1,0 1 1,1-1 0,-1 1 0,0-1 0,1 0 0,0 1 0,0-1 0,0 0 0,0 0-1,0 0 1,1-1 0,0 1 0,-1 0 0,1-1 0,0 0 0,0 0 0,0 0 0,0 0 0,0 0-1,1 0 1,4 1 0,4 1-147,1 0 0,-1-1 0,1-1 0,0 0 0,21 1 0,17-9-3046,-47 5 2393,0 0 0,0-1 0,0 0 0,0 0 0,0 0 0,0 0 1,0-1-1,5-3 0,18-24-9700</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4:26.948"/>
    </inkml:context>
    <inkml:brush xml:id="br0">
      <inkml:brushProperty name="width" value="0.025" units="cm"/>
      <inkml:brushProperty name="height" value="0.025" units="cm"/>
    </inkml:brush>
  </inkml:definitions>
  <inkml:trace contextRef="#ctx0" brushRef="#br0">40 3 17809,'-20'-1'1601,"6"-1"577,9 2-736,5 2-1122,5 6-320,11-3 64,2-5-2690,7 0-8521</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4:27.764"/>
    </inkml:context>
    <inkml:brush xml:id="br0">
      <inkml:brushProperty name="width" value="0.025" units="cm"/>
      <inkml:brushProperty name="height" value="0.025" units="cm"/>
    </inkml:brush>
  </inkml:definitions>
  <inkml:trace contextRef="#ctx0" brushRef="#br0">131 1 7783,'0'0'14227,"-5"14"-13544,-105 288 225,108-298-1075,-10 40 428,12-43-490,-1 1 0,1 0 0,0-1 0,0 1 0,0 0 0,0-1 0,0 1 0,0 0 0,0-1 0,1 1 0,-1-1 0,0 1 0,2 2 0,14-24-5515,-1-12 1847,-2-9-417</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4:41.320"/>
    </inkml:context>
    <inkml:brush xml:id="br0">
      <inkml:brushProperty name="width" value="0.025" units="cm"/>
      <inkml:brushProperty name="height" value="0.025" units="cm"/>
    </inkml:brush>
  </inkml:definitions>
  <inkml:trace contextRef="#ctx0" brushRef="#br0">77 1 11115,'0'0'12139,"-8"7"-11653,1 0-366,1 0 1,-1 1-1,2 0 1,-1 0-1,1 1 0,0-1 1,1 1-1,0 0 1,0 1-1,1-1 1,0 0-1,0 1 1,1 0-1,1 0 1,-1 10-1,1-10-92,0 0 0,1 0 1,1 0-1,0 0 0,0 0 0,5 18 1,-5-25-20,0 0 1,0-1 0,0 1-1,1 0 1,0 0 0,-1-1-1,1 1 1,0-1 0,0 1-1,0-1 1,0 0 0,1 0-1,-1 0 1,1 0 0,-1 0 0,1-1-1,-1 1 1,1-1 0,0 0-1,0 1 1,0-1 0,0-1-1,0 1 1,0 0 0,0-1-1,4 1 1,-4-1 61,1 1 0,-1-1 0,1 0 0,-1 0 1,1 0-1,-1-1 0,1 1 0,-1-1 0,0 0 0,1 0 0,-1 0 0,0-1 0,1 1 0,-1-1 1,0 1-1,0-1 0,0 0 0,-1 0 0,1 0 0,0-1 0,-1 1 0,1-1 0,-1 0 0,0 1 1,0-1-1,0 0 0,0 0 0,0 0 0,-1 0 0,0-1 0,2-5 0,1-3 121,-1-1 0,-1 1 0,0-1 0,-1 0 0,0 0 1,-1 0-1,-2-19 0,2 28-165,-2-1 0,1 1 0,0 0 0,-1-1 0,0 1 0,0 0 0,0 0 0,0 0 0,-1 1 0,-4-6 0,6 7-105,0 1-1,1 0 1,-1 0-1,0 0 1,0 0-1,0 0 1,0 0-1,-1 0 1,1 0 0,0 0-1,0 0 1,0 1-1,-1-1 1,1 0-1,0 1 1,-1 0-1,1-1 1,-1 1 0,1-1-1,-1 1 1,1 0-1,0 0 1,-1 0-1,1 0 1,-1 0-1,1 0 1,-1 1 0,1-1-1,-1 0 1,1 1-1,0-1 1,-1 1-1,1-1 1,0 1-1,-1 0 1,0 0 0,1 0-431,0 1 1,0-1 0,1 0-1,-1 0 1,0 0 0,1 0-1,0 1 1,-1-1 0,1 0 0,0 0-1,-1 1 1,1-1 0,0 0-1,0 1 1,0-1 0,0 0-1,1 3 1,-1 1-3048,0 5-6523</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4:28.108"/>
    </inkml:context>
    <inkml:brush xml:id="br0">
      <inkml:brushProperty name="width" value="0.025" units="cm"/>
      <inkml:brushProperty name="height" value="0.025" units="cm"/>
    </inkml:brush>
  </inkml:definitions>
  <inkml:trace contextRef="#ctx0" brushRef="#br0">0 18 9289,'0'0'7602,"3"9"-6727,9 58 595,-9-43-907,2 1 0,0-1-1,1-1 1,1 1 0,17 36 0,-21-55-464,0 0 1,0 0-1,1 0 1,-1-1-1,1 1 1,0-1-1,0 0 1,0 0-1,1 0 1,-1-1-1,1 0 1,0 0-1,0 0 1,0 0-1,1-1 1,-1 1-1,0-2 1,1 1-1,-1 0 1,1-1-1,0 0 1,0 0-1,-1-1 1,1 0-1,0 0 1,0 0-1,0-1 1,-1 1-1,12-4 1,-11 2-55,1 0 1,-1-1 0,1 0 0,-1 0 0,0 0 0,0-1 0,-1 0 0,1 0 0,-1 0-1,1-1 1,-1 1 0,-1-1 0,1-1 0,-1 1 0,0-1 0,0 1 0,0-1 0,-1-1-1,0 1 1,4-11 0,-1 0 8,0 0 0,-1-1-1,-1 1 1,0-1 0,-2 0 0,1-32-1,-10-6-5,6 54-58,1 0 1,-1 0 0,0 0 0,0 1 0,1-1 0,-1 0 0,0 1 0,0-1 0,-1 0-1,1 1 1,0 0 0,-3-3 0,4 4-6,-1-1-1,0 1 0,0 0 1,0-1-1,1 1 1,-1 0-1,0 0 1,0 0-1,0 0 0,0 0 1,0-1-1,0 1 1,0 1-1,1-1 0,-1 0 1,0 0-1,0 0 1,0 0-1,0 1 1,0-1-1,0 0 0,1 1 1,-1-1-1,0 1 1,0-1-1,1 1 0,-1-1 1,-1 2-1,1-1-152,0 1 0,0 0-1,0-1 1,1 1-1,-1 0 1,0 0 0,1 0-1,-1 0 1,1 0-1,-1 0 1,1 0 0,0 0-1,0 0 1,0 0-1,0 0 1,1 3 0,6 35-4459,7-17-205,3 0-1702</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4:28.484"/>
    </inkml:context>
    <inkml:brush xml:id="br0">
      <inkml:brushProperty name="width" value="0.025" units="cm"/>
      <inkml:brushProperty name="height" value="0.025" units="cm"/>
    </inkml:brush>
  </inkml:definitions>
  <inkml:trace contextRef="#ctx0" brushRef="#br0">162 20 16944,'-8'0'2098,"-5"-1"-1278,-1 2 0,0 0 0,1 0 0,0 1 1,-15 5-1,25-7-734,0 1 0,0 0-1,0 0 1,1 0 0,-1 0 0,0 0 0,0 1 0,1-1 0,-1 1 0,1 0 0,-1-1 0,1 1 0,0 0 0,0 1 0,0-1 0,0 0 0,0 1 0,0-1 0,1 1-1,-1-1 1,1 1 0,-1 0 0,1-1 0,0 1 0,0 0 0,1 0 0,-1 0 0,1 0 0,-1 0 0,1 0 0,0 0 0,0 4 0,0-6-78,1 0 0,-1 1 0,0-1 0,1 0 0,-1 0 1,1 1-1,-1-1 0,1 0 0,0 0 0,-1 0 0,1 0 0,0 0 1,0 0-1,0 0 0,0 0 0,0 0 0,0 0 0,0-1 0,0 1 0,0 0 1,0 0-1,2 0 0,36 8 140,-25-8-116,0-1 1,0 0-1,24-5 0,-27 2-208,1-1 1,-1 0-1,0 0 0,0-2 1,0 1-1,18-14 0,-24 16 94,1 0-1,-1-1 0,-1 0 0,1 0 0,0-1 1,-1 0-1,0 1 0,0-1 0,-1 0 0,1-1 1,-1 1-1,0-1 0,0 1 0,3-12 0,-6 16 88,0 1-1,0 0 0,0 0 0,0 0 0,0 0 1,1-1-1,-1 1 0,0 0 0,0 0 0,0 0 1,0-1-1,0 1 0,0 0 0,0 0 0,0 0 1,0-1-1,0 1 0,0 0 0,-1 0 0,1 0 1,0 0-1,0-1 0,0 1 0,0 0 0,0 0 1,0 0-1,0 0 0,0-1 0,0 1 0,-1 0 0,1 0 1,0 0-1,0 0 0,0 0 0,0-1 0,0 1 1,-1 0-1,1 0 0,0 0 0,0 0 0,0 0 1,-1 0-1,1 0 0,0 0 0,0 0 0,0 0 1,0 0-1,-1 0 0,-11 5 133,-10 12 38,19-12-149,-1-1-1,1 1 1,0-1-1,0 1 1,0 0-1,1 0 1,0 1-1,0-1 0,0 0 1,0 1-1,1-1 1,0 1-1,0 0 1,1-1-1,0 11 1,0-13-99,1 0-1,-1-1 1,1 1 0,0 0 0,0 0 0,0 0 0,0-1 0,0 1 0,1-1 0,0 1-1,-1-1 1,1 1 0,0-1 0,0 0 0,0 0 0,0 0 0,0 0 0,1 0-1,-1-1 1,0 1 0,1-1 0,0 1 0,-1-1 0,1 0 0,0 0 0,-1 0-1,1 0 1,0-1 0,0 1 0,0-1 0,4 1 0,1 0-909,1 0 1,0 0 0,0-1 0,0 0-1,0-1 1,0 0 0,-1 0-1,1-1 1,0 0 0,8-4 0,14-12-3530</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4:28.815"/>
    </inkml:context>
    <inkml:brush xml:id="br0">
      <inkml:brushProperty name="width" value="0.025" units="cm"/>
      <inkml:brushProperty name="height" value="0.025" units="cm"/>
    </inkml:brush>
  </inkml:definitions>
  <inkml:trace contextRef="#ctx0" brushRef="#br0">107 1 8072,'0'0'10959,"-11"0"-9795,9 0-1121,-51 8 1514,51-7-1487,0-1 0,0 1 0,0 0 0,0-1 0,0 1 0,0 0 0,0 0 0,0 0 0,0 1 0,0-1 0,1 0 0,-1 1 0,1-1 0,-1 1 0,1-1 0,-1 1 0,1 0 0,0 0 0,0-1 0,0 1 0,0 0 0,0 0 0,0 0 0,1 0 0,-1 0 0,1 0 0,-1 1 0,1 2 0,0-4-65,1 0 1,-1 0-1,1 0 0,0 0 0,-1 0 0,1-1 0,0 1 1,0 0-1,0 0 0,0-1 0,0 1 0,0 0 0,0-1 1,0 1-1,0-1 0,0 1 0,0-1 0,0 0 0,0 1 1,0-1-1,0 0 0,0 0 0,0 0 0,0 0 0,2 0 1,40 4-759,-33-4 304,8 2-196,37 1-1003,69 15 1,-123-18 1725,0 0 0,0 0 0,0 0 0,0 0 1,0 0-1,0 0 0,0 0 0,-1 1 0,1-1 1,0 0-1,0 0 0,0 1 0,0-1 0,0 1 0,0-1 1,-1 1-1,1-1 0,0 1 0,0-1 0,-1 1 0,1 0 1,-1-1-1,1 1 0,0 0 0,-1 0 0,1-1 0,-1 1 1,1 0-1,-1 0 0,0 0 0,1 0 0,-1 0 0,0-1 1,0 1-1,0 0 0,1 0 0,-1 0 0,0 0 0,0 0 1,0 0-1,0 0 0,-1 0 0,1 0 0,0 0 1,0 0-1,-1-1 0,1 1 0,0 0 0,-1 0 0,1 0 1,-1 0-1,1-1 0,-1 1 0,1 0 0,-1 0 0,1-1 1,-1 1-1,0 0 0,-1 0 0,-4 6 433,-1-1 0,1 0-1,-2 0 1,-10 6 0,6-4-79,-2 2-82,-1 0 0,0-1 0,-1 0 0,0-1 0,-1-1 0,1-1 0,-1 0 0,-31 5 0,47-11-444,0 1-1,1-1 1,-1 0-1,0 0 1,0 0 0,1 0-1,-1 0 1,0 0-1,0 0 1,0 0 0,1-1-1,-1 1 1,0 0-1,0 0 1,1-1 0,-1 1-1,0 0 1,1-1-1,-1 1 1,0-1 0,1 1-1,-1-1 1,1 1-1,-1-1 1,0 0 0,-2-21-6340,3-6-4777</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4:29.318"/>
    </inkml:context>
    <inkml:brush xml:id="br0">
      <inkml:brushProperty name="width" value="0.025" units="cm"/>
      <inkml:brushProperty name="height" value="0.025" units="cm"/>
    </inkml:brush>
  </inkml:definitions>
  <inkml:trace contextRef="#ctx0" brushRef="#br0">62 1 5317,'0'0'16821,"-2"13"-15838,-20 83 486,11-59-1003,3 0 1,1 1 0,-5 67 0,12-102-455,0 0 1,0-1-1,1 1 0,-1-1 1,1 1-1,-1-1 0,1 1 1,0-1-1,0 1 1,0-1-1,0 0 0,0 1 1,0-1-1,1 0 0,-1 0 1,1 0-1,-1 0 0,1 0 1,0 0-1,0 0 0,3 2 1,-1-2 13,0 0 0,0-1 0,1 1 1,-1-1-1,0 0 0,0 0 1,1 0-1,-1 0 0,1-1 0,-1 0 1,8 0-1,1-1-124,0-1 1,0 0 0,0-1-1,0-1 1,0 0 0,-1 0-1,21-11 1,3-9-471,-28 17 483,0 2 0,1-1 0,18-8 0,-27 15 82,0 0 0,1 0 0,-1 0 0,0 1 0,0-1 1,0 0-1,0 0 0,0 0 0,0 1 0,0-1 0,0 0 0,-1 0 0,1 0 0,0 0 0,-1 1 0,1-1 0,-1 1 0,-17 29 536,14-27-511,0 1 0,1 0 1,0 0-1,0 0 0,0 0 0,1 1 0,0-1 0,0 1 1,0-1-1,1 1 0,-1 0 0,1 0 0,0 7 0,2-12-385,1 0-1,-1-1 0,1 1 1,-1 0-1,1-1 0,-1 1 0,1-1 1,-1 1-1,1-1 0,-1 0 1,1 0-1,0 1 0,-1-1 1,1-1-1,0 1 0,-1 0 0,1 0 1,-1 0-1,1-1 0,-1 1 1,1-1-1,1 0 0,20-13-8321</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4:29.684"/>
    </inkml:context>
    <inkml:brush xml:id="br0">
      <inkml:brushProperty name="width" value="0.025" units="cm"/>
      <inkml:brushProperty name="height" value="0.025" units="cm"/>
    </inkml:brush>
  </inkml:definitions>
  <inkml:trace contextRef="#ctx0" brushRef="#br0">0 20 14382,'0'0'9833,"80"-19"-9737,-29 19-96,2 0-160,4 0-1474,-2 0-1601,-2 0-3715</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4:30.203"/>
    </inkml:context>
    <inkml:brush xml:id="br0">
      <inkml:brushProperty name="width" value="0.025" units="cm"/>
      <inkml:brushProperty name="height" value="0.025" units="cm"/>
    </inkml:brush>
  </inkml:definitions>
  <inkml:trace contextRef="#ctx0" brushRef="#br0">321 39 11435,'-9'-5'4345,"-2"0"-3691,0-1 0,-1 2 0,0-1 0,0 2 0,-17-4 0,22 6-450,0 0 0,0 0 0,0 1 0,0 0 1,0 0-1,0 0 0,-1 1 0,1 1 0,0-1 0,1 1 0,-1 0 0,-12 6 0,10-3-37,0 0-1,1 1 1,0 1-1,0-1 1,1 1-1,-1 1 1,2-1-1,-1 1 1,1 0 0,0 1-1,1 0 1,0-1-1,0 2 1,1-1-1,0 0 1,0 1-1,1 0 1,-2 12-1,4-15-127,-1 1-1,1-1 0,1 0 0,0 0 0,0 1 1,0-1-1,1 0 0,0 0 0,0 0 0,1 0 1,0 0-1,0 0 0,0 0 0,1 0 1,0-1-1,1 1 0,-1-1 0,1 0 0,1 0 1,-1 0-1,1-1 0,0 1 0,0-1 0,0 0 1,1-1-1,6 5 0,-2-3-6,1 0 0,0-1 0,0-1 0,0 1 0,0-2 0,1 0 0,-1 0 0,1-1 0,0 0 0,0-1 0,0 0 0,0-1 1,0-1-1,17-2 0,-27 3-25,-1 0-1,1 0 1,0-1 0,0 1 0,-1-1 0,1 1 0,0-1 0,-1 1 0,1-1 0,0 0 0,-1 0 0,1 0 0,-1 0 0,0 0 0,1 0 0,-1 0 0,0-1 0,0 1 0,1 0 0,-1-1 0,0 1 0,-1-1 0,1 1 0,0-1 0,0 1 0,0-1 0,-1 0-1,1 1 1,-1-1 0,0 0 0,1 0 0,-1 1 0,0-4 0,0 2 2,-1 1 1,1-1-1,-1 1 0,0-1 0,0 1 0,0 0 1,0-1-1,-1 1 0,1 0 0,0 0 1,-1 0-1,0 0 0,1 0 0,-1 0 0,0 0 1,0 1-1,0-1 0,0 1 0,0-1 0,0 1 1,-1 0-1,-1-1 0,-15-4 105,0 0 0,-1 2 0,1 0 0,-1 1-1,-19 0 1,155-27-705,-84 19-329,0 3 0,0 0 0,50-4 1,-82 12 923,1 0 0,-1 0-1,1-1 1,0 1 0,-1 1 0,1-1 0,-1 0 0,1 0 0,0 0 0,-1 0 0,1 0 0,-1 0 0,1 1 0,-1-1 0,1 0 0,-1 1 0,1-1 0,-1 0 0,1 1 0,-1-1 0,1 0 0,-1 1 0,0-1 0,1 1 0,-1-1-1,1 1 1,-1-1 0,0 1 0,0-1 0,1 1 0,-1-1 0,0 1 0,1 0 0,-4 26 919,-20 24 849,13-34-1366,5-10-333,0 0 0,0 1 0,1 0 1,0 0-1,0 1 0,1-1 0,0 1 0,0-1 0,1 1 0,0 0 0,1 0 0,-1 18 0,2-26-151,0-1 0,0 1 0,0 0 0,1-1 1,-1 1-1,0 0 0,1-1 0,-1 1 0,0 0 0,1-1 0,-1 1 1,1 0-1,-1-1 0,1 1 0,-1-1 0,1 1 0,-1-1 0,1 1 1,-1-1-1,1 0 0,0 1 0,-1-1 0,1 0 0,0 1 0,-1-1 0,1 0 1,0 0-1,-1 0 0,1 0 0,0 1 0,-1-1 0,1 0 0,0 0 1,0 0-1,-1 0 0,1-1 0,0 1 0,0 0 0,-1 0 0,2-1 1,18 0-5977</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4:30.613"/>
    </inkml:context>
    <inkml:brush xml:id="br0">
      <inkml:brushProperty name="width" value="0.025" units="cm"/>
      <inkml:brushProperty name="height" value="0.025" units="cm"/>
    </inkml:brush>
  </inkml:definitions>
  <inkml:trace contextRef="#ctx0" brushRef="#br0">89 1 14798,'0'0'3491,"-16"64"-1569,7-24-160,-5 4-33,1 0-319,1 4-481,-2-2-545,8-4-288,1-7 0,5-4-96,0-10-352,4-9-1186,8-12-992,0 0-1250,4-17-3939</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4:31.108"/>
    </inkml:context>
    <inkml:brush xml:id="br0">
      <inkml:brushProperty name="width" value="0.025" units="cm"/>
      <inkml:brushProperty name="height" value="0.025" units="cm"/>
    </inkml:brush>
  </inkml:definitions>
  <inkml:trace contextRef="#ctx0" brushRef="#br0">0 121 13549,'0'0'7223,"10"6"-5702,-2-2-1337,0 0 0,0 0 1,1-1-1,0 0 0,-1-1 0,1 0 0,0 0 0,0-1 1,0 0-1,0-1 0,0 1 0,0-2 0,0 1 1,0-2-1,0 1 0,0-1 0,11-3 0,-7 0-142,1 0-1,-1 0 1,0-2-1,17-9 1,-26 13-48,0 1 0,-1-1 0,1 0 0,0 0 0,-1-1 1,0 1-1,0-1 0,0 1 0,0-1 0,-1 0 0,1 0 0,-1 0 0,0 0 0,0-1 0,0 1 0,-1 0 1,2-6-1,-3 9-12,0 0 0,0 0 1,0 0-1,0 0 1,0 0-1,0 0 1,0 0-1,0 0 0,0 0 1,0 0-1,0 0 1,-1 0-1,1 0 1,0 0-1,-1 0 0,1 0 1,-1 0-1,1 0 1,-1 0-1,0 0 0,1 0 1,-1 1-1,0-1 1,1 0-1,-1 1 1,0-1-1,0 0 0,0 1 1,-1-2-1,-1 1-16,0 0-1,0 0 1,0 1-1,0-1 1,0 1-1,-1-1 1,1 1-1,0 0 1,-6 0-1,0 1-11,1 0 0,-1 1 0,1 0-1,0 0 1,0 1 0,-14 6 0,17-7 74,0 1-1,1 1 1,-1-1 0,1 1 0,-1-1 0,1 1-1,0 0 1,1 1 0,-1-1 0,1 1 0,0-1 0,0 1-1,0 0 1,0 0 0,1 1 0,0-1 0,0 0-1,1 1 1,-1-1 0,1 1 0,0-1 0,1 1-1,-1 8 1,2-12-8,0-1 1,-1 1-1,1 0 0,0 0 1,0 0-1,0-1 1,0 1-1,0-1 0,1 1 1,-1-1-1,0 1 0,1-1 1,-1 1-1,1-1 0,0 0 1,-1 0-1,1 0 0,0 0 1,-1 0-1,1 0 0,0-1 1,0 1-1,0-1 0,0 1 1,0-1-1,0 0 0,2 1 1,61 3 162,-54-5-146,12 1-136,-1-2 0,0 0 0,1-2 0,-1 0 0,36-13-1,-47 13-25,1 0-1,-1-1 1,-1 0-1,1-1 1,-1 0-1,0-1 1,0 0 0,-1-1-1,1 1 1,-2-2-1,1 0 1,9-12-1,-16 14 67,-10 10 168,-8 8 225,11-5-175,0 0 0,1 0 0,0 1 0,0-1 0,0 1 0,1 0 0,0 0 0,0 0 0,1 0 0,0 0 0,0 1 0,1-1 0,-1 14 0,2-17-137,0-1-1,0 0 0,0 0 1,0 0-1,1 0 0,0 0 1,-1 0-1,1 0 1,0 0-1,0 0 0,1 0 1,-1 0-1,1-1 0,-1 1 1,1 0-1,0-1 0,0 0 1,0 1-1,0-1 1,1 0-1,-1 0 0,0 0 1,1 0-1,0 0 0,-1-1 1,1 1-1,0-1 0,0 0 1,0 0-1,0 0 1,0 0-1,0 0 0,0-1 1,6 1-1,27 0-2674,-34-1 2218,0-1 0,0 1-1,0-1 1,0 0 0,-1 1-1,1-1 1,0 0 0,0 0 0,0 0-1,-1 0 1,1-1 0,0 1 0,-1 0-1,3-3 1,11-19-7813</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4:31.466"/>
    </inkml:context>
    <inkml:brush xml:id="br0">
      <inkml:brushProperty name="width" value="0.025" units="cm"/>
      <inkml:brushProperty name="height" value="0.025" units="cm"/>
    </inkml:brush>
  </inkml:definitions>
  <inkml:trace contextRef="#ctx0" brushRef="#br0">0 0 14446,'0'0'3587</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4:32.282"/>
    </inkml:context>
    <inkml:brush xml:id="br0">
      <inkml:brushProperty name="width" value="0.025" units="cm"/>
      <inkml:brushProperty name="height" value="0.025" units="cm"/>
    </inkml:brush>
  </inkml:definitions>
  <inkml:trace contextRef="#ctx0" brushRef="#br0">250 136 7527,'0'0'9588,"-3"-8"-7650,2 6-1856,0-1 0,0 1 0,0 0 0,0 0 0,0 0 0,-1 0 0,1 0 0,-1 0 0,0 0 0,1 0 0,-1 0 0,0 1 0,0-1 0,0 1 0,0-1 0,0 1 0,-4-2 0,2 2-30,0 1 1,1-1-1,-1 1 1,0 0-1,1 0 1,-1 0 0,1 0-1,-1 1 1,0 0-1,1-1 1,-1 1-1,1 1 1,-1-1-1,1 0 1,-4 3 0,-48 27 692,53-29-689,-1 0 0,1 0 0,0 0 0,0 0 0,-1 0 0,2 0 0,-1 1 0,0-1 0,0 1 0,1-1 0,-1 1 0,1 0 0,0-1 0,0 1 0,0 0 0,0 0 0,0 0 0,0 5 0,1-7-48,0 0 1,1 0-1,-1 0 0,1 0 0,-1 0 0,1 0 1,-1 0-1,1 0 0,-1 0 0,1-1 0,0 1 1,-1 0-1,1 0 0,0-1 0,0 1 0,-1 0 1,1-1-1,0 1 0,0-1 0,0 1 0,0-1 1,0 0-1,0 1 0,0-1 0,0 0 0,0 0 1,0 1-1,0-1 0,0 0 0,0 0 0,2 0 1,44 0 196,-32-1-160,59-4-511,-55 2 126,0 1-1,1 1 1,-1 1 0,20 2-1,-37-1 319,0 0 0,1 0 0,-1 0 0,0 0 0,0 1-1,0-1 1,0 1 0,0-1 0,0 1 0,0 0 0,-1 0-1,1-1 1,-1 1 0,1 0 0,-1 1 0,0-1 0,1 0-1,-1 0 1,0 0 0,0 1 0,-1-1 0,1 1 0,-1-1-1,1 0 1,-1 1 0,0-1 0,1 1 0,-1-1 0,-1 1-1,1 3 1,0 8 73,-1 0 0,0 0 0,-1 0 0,-5 15 0,1-6 257,-2 0 0,-1-1 0,-1 0 0,-1-1 0,0 0 0,-2-1 0,0 0-1,-20 22 1,8-14 427,-2-1-1,0-1 1,-2-1-1,-46 30 0,72-52-714,-1 0-1,0-1 0,0 1 1,-1-1-1,1 0 0,0 0 0,-1 0 1,1-1-1,-1 1 0,0-1 1,0 0-1,-8 0 0,12-2-47,0 0-1,0 0 1,0 0-1,0 0 1,1 0-1,-1 0 1,0 0-1,1 0 0,-1 0 1,0 0-1,1-1 1,0 1-1,-1 0 1,1 0-1,0-1 1,-1 1-1,1 0 1,0-1-1,0 1 0,0 0 1,0-1-1,0 1 1,1 0-1,-1-2 1,3-38-818,0 33 758,0-1 0,0 1-1,1-1 1,0 1-1,0 0 1,1 1-1,0-1 1,0 1 0,1 0-1,10-11 1,13-9-274,36-27 1,-32 27 12,57-46-256,94-83-123,-150 124 702,-2-1 0,-2-1 1,30-44-1,-56 73 68,0 0 0,-1-1 0,0 1 0,0-1 0,0 0 0,-1 0 0,3-7 0,-5 13-30,0 0-1,0 0 1,0-1-1,0 1 1,0 0-1,0 0 1,0-1-1,0 1 1,0 0-1,0 0 0,0-1 1,0 1-1,0 0 1,0 0-1,0-1 1,0 1-1,0 0 1,0 0-1,-1-1 1,1 1-1,0 0 1,0 0-1,0 0 1,0-1-1,0 1 1,-1 0-1,1 0 1,0 0-1,0 0 1,0-1-1,-1 1 1,1 0-1,0 0 1,0 0-1,-1 0 1,1 0-1,0 0 0,0 0 1,-1 0-1,1-1 1,-15 3 138,-14 9-114,15-3-5,0 1 1,1 0-1,0 1 0,1 0 1,-18 20-1,24-24 36,1 0-1,0 0 1,0 1 0,1 0-1,0 0 1,0 0-1,1 0 1,-1 1 0,2 0-1,-1-1 1,1 1 0,0 0-1,0 8 1,2-14-52,0 0 0,0 0 1,0 0-1,1 0 0,-1 0 0,1 0 1,-1 0-1,1 0 0,0 0 0,0 0 1,0 0-1,0 0 0,0-1 0,0 1 1,0-1-1,1 1 0,-1 0 0,0-1 1,1 0-1,-1 1 0,1-1 0,0 0 1,0 0-1,-1 0 0,1 0 0,0 0 1,0 0-1,0-1 0,0 1 0,0-1 1,2 1-1,9 2 47,1 0 0,-1-2 0,22 2 1,-32-3-53,25 1-660,0-1 0,0-2 1,31-5-1,-43 4-1372,0-1 0,0-1 0,28-12 0,7-10-6397</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4:42.106"/>
    </inkml:context>
    <inkml:brush xml:id="br0">
      <inkml:brushProperty name="width" value="0.025" units="cm"/>
      <inkml:brushProperty name="height" value="0.025" units="cm"/>
    </inkml:brush>
  </inkml:definitions>
  <inkml:trace contextRef="#ctx0" brushRef="#br0">74 183 13293,'0'0'9064,"8"2"-7985,-3-1-1007,0 0 0,1 0 0,-1 0 0,1 0 0,-1-1 0,1 0 0,-1 0 0,1-1 0,-1 1 0,0-1 0,1-1 0,-1 1 0,0-1 0,1 1 1,-1-2-1,0 1 0,-1 0 0,1-1 0,0 0 0,-1 0 0,1 0 0,-1-1 0,0 0 0,0 0 0,0 0 0,-1 0 0,6-7 0,-8 8-33,1 0 0,-1 0 0,1 0 0,-1 1 0,0-1-1,0 0 1,0 0 0,-1-1 0,1 1 0,-1 0 0,0 0-1,1 0 1,-1 0 0,-1 0 0,1-1 0,0 1 0,-1 0-1,1 0 1,-1 0 0,0 0 0,0 0 0,-1 0 0,-1-4 0,1 5-32,0 0 1,-1 0 0,1 0 0,-1 1 0,1-1 0,-1 0 0,0 1 0,1 0 0,-1-1 0,0 1 0,0 0 0,0 1 0,0-1 0,0 0 0,0 1 0,0 0 0,0-1 0,0 1 0,0 1 0,0-1 0,0 0 0,0 1 0,0-1 0,-4 2 0,-1 1-13,0 0 0,1 0 0,0 1 0,0 0 0,0 0 0,0 1 0,1 0 0,-1 0-1,1 0 1,1 1 0,-9 10 0,6-8 60,1 1 0,0 1 0,1-1 0,0 1 0,0 0 0,1 0 0,-7 20 0,11-27-45,0 0-1,0 0 0,0 1 1,1-1-1,-1 0 1,1 0-1,0 1 0,0-1 1,0 0-1,0 1 1,0-1-1,1 0 0,-1 1 1,1-1-1,0 0 1,0 0-1,0 0 0,1 0 1,-1 0-1,1 0 1,-1 0-1,1 0 0,0-1 1,0 1-1,0 0 1,1-1-1,-1 0 0,1 0 1,-1 0-1,1 0 1,0 0-1,-1 0 0,1 0 1,0-1-1,0 0 1,0 1-1,0-1 0,1 0 1,-1-1-1,0 1 1,0 0-1,1-1 0,-1 0 1,0 0-1,5 0 1,3 0 46,0-1 0,0 0 0,-1 0 0,1-1 1,0 0-1,-1-1 0,1 0 0,-1-1 0,14-7 1,7-6 9,45-34 1,-54 35-77,0 1 0,0 1 1,46-20-1,-68 33 15,1 1 0,0-1 0,1 1 0,-1-1-1,0 1 1,0-1 0,0 1 0,0 0 0,0-1-1,0 1 1,0 0 0,1 0 0,-1 0 0,0 0 0,0 0-1,0 0 1,0 0 0,0 1 0,1-1 0,-1 0 0,0 1-1,0-1 1,0 1 0,0-1 0,0 1 0,0-1 0,0 1-1,0 0 1,0-1 0,0 1 0,-1 0 0,1 0 0,0 0-1,0-1 1,-1 1 0,1 0 0,0 0 0,-1 0 0,1 0-1,-1 0 1,1 1 0,-1-1 0,0 0 0,1 0 0,-1 0-1,0 0 1,0 0 0,0 0 0,0 1 0,0 1 0,0 11 259,-1 0 0,0 0 1,-5 25-1,0 0 301,19-52-74,-7-5-429,-1 0-1,-1-1 1,0 0 0,-1 0 0,-1 0 0,-1 0 0,-1 0 0,-3-29-1,2-9 322,32 63-634,-9-1-425,-1 0-1,0-1 0,38 2 0,-50-6-430,1 0 0,0 0-1,0-1 1,0-1 0,-1 0 0,14-4 0,12-11-7205</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4:33.042"/>
    </inkml:context>
    <inkml:brush xml:id="br0">
      <inkml:brushProperty name="width" value="0.025" units="cm"/>
      <inkml:brushProperty name="height" value="0.025" units="cm"/>
    </inkml:brush>
  </inkml:definitions>
  <inkml:trace contextRef="#ctx0" brushRef="#br0">95 59 12492,'0'0'2744,"-10"4"-427,0 2-1768,0 0-1,0 0 1,1 1 0,-18 15 0,25-20-475,1 0 0,-1-1-1,1 1 1,-1 0 0,1 0 0,-1 0-1,1 0 1,0 0 0,0 0-1,0 0 1,0 1 0,1-1 0,-1 0-1,0 0 1,0 5 0,2-5-62,-1 0 0,1-1 0,-1 1-1,1 0 1,0-1 0,0 1 0,0 0 0,0-1 0,0 1 0,0-1 0,0 0 0,0 1-1,1-1 1,-1 0 0,0 0 0,1 1 0,-1-1 0,1 0 0,-1-1 0,1 1 0,0 0-1,-1 0 1,1-1 0,0 1 0,1 0 0,9 2-73,-1 1 0,0-2-1,1 0 1,-1 0 0,1-1 0,0 0 0,-1-1-1,1 0 1,0-1 0,12-3 0,-8 1-141,0 0 0,0-2 0,0 0 0,0-1 0,-1 0 0,22-13 0,-31 15 111,0 1 51,0 0 1,0 0-1,0-1 1,-1 0-1,1-1 0,-1 1 1,0-1-1,-1 0 1,1 0-1,-1 0 0,4-7 1,-8 12 70,0 0 1,0 0-1,0-1 1,0 1-1,0 0 1,0 0-1,-1 0 1,1 0-1,0-1 1,0 1-1,0 0 1,0 0-1,0 0 1,-1 0-1,1 0 1,0 0-1,0 0 1,0 0-1,-1-1 0,1 1 1,0 0-1,0 0 1,0 0-1,-1 0 1,1 0-1,0 0 1,0 0-1,0 0 1,-1 0-1,1 0 1,0 0-1,0 0 1,-1 0-1,1 1 1,0-1-1,0 0 1,0 0-1,0 0 1,-1 0-1,1 0 1,0 0-1,0 0 1,0 0-1,0 1 1,-1-1-1,1 0 1,0 0-1,0 0 1,-8 4 151,0 1 0,1-1 1,0 1-1,0 1 0,0-1 1,0 1-1,1 0 0,0 1 1,0-1-1,-5 10 0,7-11-53,0 1-1,0-1 0,1 1 0,0 0 1,0 0-1,1 0 0,-1 1 0,1-1 1,1 1-1,-1-1 0,1 1 1,0 0-1,1-1 0,-1 8 0,1-12-100,1 0 0,-1-1 0,1 1 0,-1 0 0,1-1 1,-1 1-1,1-1 0,0 1 0,0-1 0,0 1 0,0-1 0,0 1 0,0-1 0,0 0 0,0 0 0,1 1 0,-1-1 0,0 0 0,1 0 0,-1 0 0,3 1 0,1 0 19,-1-1 0,1 1 0,-1-1 0,1 0 0,0 0 0,-1 0 0,1-1 0,5 1 0,0-1 9,1-1 0,0 0 0,0 0-1,0-1 1,-1-1 0,19-6-1,-16 3-83,0-1 0,0 0 0,0-1 0,-1 0-1,-1-1 1,18-17 0,-23 21-39,-1-1 1,0 0-1,0-1 0,0 1 0,-1-1 1,0 0-1,0 0 0,0 0 1,-1-1-1,-1 1 0,1-1 0,-1 0 1,2-13-1,-6 18 205,-5 10-29,-4 13 143,11-19-207,-1 1 0,1-1 0,0 0 0,0 0 1,0 0-1,0 1 0,0-1 0,0 0 0,0 0 0,1 1 0,-1-1 1,0 0-1,1 0 0,-1 0 0,1 0 0,-1 0 0,1 0 0,-1 1 1,1-1-1,0 0 0,-1 0 0,1-1 0,0 1 0,0 0 1,0 0-1,0 0 0,2 1 0,0-1 20,0 1-1,1-1 1,0 1 0,-1-1 0,1 0-1,0 0 1,0-1 0,0 1 0,4-1-1,8 0 25,0 0-1,0-1 0,25-6 0,-24 3-184,1-1 0,-1 0 0,0-2 1,0 0-1,0-1 0,-1 0 0,-1-1 0,1-1 0,-1-1 0,-1 0 1,0-1-1,21-23 0,-28 20 28,-11 11 75,2 4 2,0 0-1,0 1 1,0-1-1,0 1 0,0 0 1,1 0-1,-1-1 1,0 1-1,1 0 1,-1 1-1,1-1 0,-3 2 1,-3 4 126,-1 0 0,2 1 1,-1 0-1,1 0 0,1 1 0,-1-1 1,-7 19-1,12-25-115,0 0 1,0-1-1,1 1 1,-1 0-1,1 0 1,-1 0-1,1 0 0,-1 0 1,1 0-1,0 0 1,0 0-1,0 0 1,0 0-1,0 0 1,1 0-1,-1-1 0,1 1 1,-1 0-1,1 0 1,-1 0-1,1 0 1,0 0-1,0-1 1,0 1-1,0 0 0,0-1 1,1 1-1,-1-1 1,0 1-1,1-1 1,-1 0-1,1 0 1,-1 1-1,1-1 1,0 0-1,-1 0 0,1 0 1,0-1-1,0 1 1,0 0-1,0-1 1,-1 1-1,1-1 1,0 0-1,0 1 0,4-1 1,5 1-63,-1 0 0,1-1 1,0 0-1,0 0 0,-1-1 1,1-1-1,-1 0 0,20-6 0,-26 7-134,-1 0-1,1 0 0,0-1 1,-1 1-1,0-1 0,1 0 1,-1 0-1,0 0 0,0 0 1,0-1-1,0 0 0,0 1 1,-1-1-1,1 0 0,-1 0 1,0 0-1,0-1 0,0 1 1,0 0-1,0-1 0,-1 1 1,0-1-1,1 0 0,-1 1 1,-1-1-1,1 0 0,0-6 1,-2 10 127,-1 0 0,1 0 1,0 0-1,-1 0 0,1 1 0,0-1 1,0 0-1,-1 1 0,1-1 0,0 1 1,0-1-1,0 1 0,-1 0 0,1-1 1,0 1-1,0 0 0,-1 1 0,-3 4 109,1 0-1,-1 1 0,1 0 0,0 0 0,0 0 1,-3 13-1,-9 13-1512,16-30-378</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4:33.419"/>
    </inkml:context>
    <inkml:brush xml:id="br0">
      <inkml:brushProperty name="width" value="0.025" units="cm"/>
      <inkml:brushProperty name="height" value="0.025" units="cm"/>
    </inkml:brush>
  </inkml:definitions>
  <inkml:trace contextRef="#ctx0" brushRef="#br0">0 0 15150,'0'0'6919,"12"49"-10731,3-26-2530</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4:34.213"/>
    </inkml:context>
    <inkml:brush xml:id="br0">
      <inkml:brushProperty name="width" value="0.025" units="cm"/>
      <inkml:brushProperty name="height" value="0.025" units="cm"/>
    </inkml:brush>
  </inkml:definitions>
  <inkml:trace contextRef="#ctx0" brushRef="#br0">214 419 10890,'0'0'3022,"1"-9"-150,0 7-2668,-1-1 0,0 0 0,0 1 0,0-1 0,0 0 0,0 0 0,0 1 0,-1-1 0,0 0 0,1 1 0,-1-1 1,0 1-1,0-1 0,0 1 0,0-1 0,-4-3 0,3 4-112,-1-1 0,1 2 1,-1-1-1,0 0 0,1 0 1,-1 1-1,0 0 0,0-1 0,0 1 1,0 0-1,0 0 0,-1 1 1,1-1-1,0 1 0,0-1 0,0 1 1,-5 1-1,1-1-66,0 1-1,1 0 1,-1 1-1,0-1 0,0 1 1,1 1-1,-1-1 1,1 1-1,0 0 1,0 1-1,0 0 1,0 0-1,1 0 1,-1 0-1,1 1 1,0 0-1,-7 9 1,9-11 62,0 1 0,0-1 1,1 0-1,-1 1 0,1 0 0,0-1 1,0 1-1,0 0 0,1 0 1,-1 0-1,1 1 0,0-1 0,0 0 1,1 0-1,-1 1 0,1-1 0,0 0 1,0 1-1,0-1 0,1 0 1,-1 0-1,1 1 0,0-1 0,0 0 1,1 0-1,-1 0 0,1 0 0,0 0 1,3 5-1,-1-5-55,0-1 0,0 1 1,0-1-1,1 1 0,0-1 0,-1 0 0,1-1 1,0 1-1,0-1 0,1 0 0,-1-1 0,0 1 1,1-1-1,-1 0 0,1 0 0,-1 0 1,1-1-1,-1 0 0,1 0 0,7-2 0,0 1-56,1 0-1,0-2 0,0 1 0,-1-2 0,0 0 1,0-1-1,14-6 0,-11 2-222,0-1 0,-1 0-1,0-2 1,0 0 0,-1 0 0,-1-1-1,0-1 1,17-23 0,-21 25 58,-1 0 0,-1-1-1,0 0 1,0 0 0,-2 0 0,1-1 0,-2 0 0,0 0 0,0 0 0,-2 0 0,2-21 0,-3 34 193,-1-1-1,0 1 1,0 0 0,0 0 0,1-1 0,-1 1 0,-1 0 0,1 0 0,0-1 0,0 1 0,0 0 0,-1 0 0,1 0 0,0-1 0,-1 1 0,1 0-1,-1 0 1,0 0 0,1 0 0,-1 0 0,0 0 0,0 0 0,1 0 0,-1 0 0,0 0 0,0 0 0,0 0 0,0 1 0,0-1 0,0 0 0,-1 1 0,1-1-1,0 1 1,0-1 0,0 1 0,0 0 0,-1-1 0,1 1 0,0 0 0,0 0 0,-1 0 0,1 0 0,0 0 0,-1 0 0,1 0 0,0 0 0,-3 1-1,-1 1 12,-1 0-1,0 0 0,1 0 1,-1 0-1,1 1 0,0 0 0,0 0 1,0 1-1,-5 4 0,1 0 90,2 0 0,-1 1 1,1 0-1,0 0 0,1 1 0,0 0 0,0 0 0,1 0 0,-6 17 0,10-24-99,0 0 0,0 1 0,0-1 0,0 0 1,1 0-1,0 1 0,-1-1 0,1 0 0,0 0 0,0 1 0,1-1 0,-1 0 0,1 1 0,0-1 0,0 0 0,0 0 0,0 0 0,0 0 0,0 0 0,1 0 0,0 0 1,0 0-1,0-1 0,0 1 0,0-1 0,0 1 0,0-1 0,1 0 0,-1 0 0,1 0 0,0 0 0,0 0 0,-1 0 0,1-1 0,0 0 0,1 1 0,3 0 1,3 1-593,1 0 1,-1 0 0,1-1-1,0 0 1,0-1 0,0 0 0,0-1-1,0 0 1,0-1 0,0 0-1,0-1 1,0 0 0,0-1 0,20-8-1,-18 6 92,-1-1-1,1-1 0,-1 0 0,-1-1 1,0 0-1,12-11 0,-12 9 1094,0-1-1,18-25 0,0-9 16,26-54 0,-32 55-181,45-66-1,-67 109-398,-1 0-1,0 0 1,1 0 0,-1 1-1,1-1 1,-1 0 0,1 0-1,-1 1 1,1-1-1,0 1 1,-1-1 0,1 0-1,0 1 1,-1-1 0,1 1-1,0-1 1,0 1 0,0 0-1,-1-1 1,1 1 0,0 0-1,1-1 1,-1 18 1733,-15 31 1415,-2-9-2532,2 2 0,1-1 0,2 2-1,1 0 1,3 0 0,1 0 0,1 85 0,5-123-631,1 0 1,-1-1-1,1 1 0,0-1 0,0 0 0,1 1 0,-1-1 0,1 0 0,-1 0 1,1 0-1,0 0 0,0 0 0,0 0 0,1 0 0,3 3 0,-5-5-6,0 0-1,0-1 0,0 1 1,0 0-1,0-1 0,0 1 1,0-1-1,0 1 0,0-1 1,0 0-1,0 1 0,0-1 1,0 0-1,0 0 1,1 0-1,-1 0 0,0 0 1,0 0-1,0 0 0,0 0 1,0 0-1,0 0 0,1 0 1,-1-1-1,0 1 0,0-1 1,0 1-1,0-1 0,0 1 1,0-1-1,0 1 0,0-1 1,0 0-1,-1 0 1,1 1-1,0-1 0,0 0 1,-1 0-1,1 0 0,0 0 1,-1 0-1,1 0 0,-1 0 1,1 0-1,-1 0 0,1 0 1,-1 0-1,0 0 0,1-3 1,4-15-496,0-1-1,-1 0 1,-1 0 0,-1 0 0,-1 0-1,0 0 1,-4-27 0,3 30 484,-6-14 55,6 30-30,0 1 0,0-1 1,0 0-1,0 1 0,0-1 0,0 1 1,0-1-1,0 0 0,-1 1 0,1-1 1,0 1-1,0-1 0,0 0 0,-1 1 0,1-1 1,0 1-1,-1-1 0,1 1 0,-1-1 1,1 1-1,0-1 0,-1 1 0,1 0 1,-1-1-1,1 1 0,-1-1 0,1 1 1,-1 0-1,0 0 0,1-1 0,-1 1 0,1 0 1,-1 0-1,1 0 0,-1 0 0,0 0 1,1-1-1,-1 1 0,0 0 0,0 1 1,0 0 27,0 1 1,0-1 0,1 1 0,-1-1 0,0 1 0,1-1 0,0 1-1,-1 0 1,1-1 0,0 1 0,0 0 0,0-1 0,0 1-1,0 0 1,0 0 0,0-1 0,1 1 0,-1 0 0,1 1 0,12 33 881,-8-29-835,0-1-1,1 0 0,0 0 0,0-1 1,1 0-1,0 0 0,0 0 0,0-1 1,0 0-1,0-1 0,1 1 1,0-2-1,0 1 0,0-1 0,0 0 1,10 1-1,4 0-12,1 0 0,-1-2 1,1-1-1,42-5 1,-51 2-76,1 0 1,-1-2-1,0 1 1,0-2-1,0 0 1,0 0-1,-1-2 1,19-12-1,-27 16-22,0 1 1,0-1-1,0 0 0,0 0 0,-1 0 0,1 0 0,-1-1 0,0 0 1,-1 0-1,1 0 0,-1 0 0,0-1 0,0 1 0,-1-1 0,1 0 1,-1 0-1,-1 0 0,1 0 0,-1 0 0,0 0 0,0 0 0,-1 0 1,0-8-1,0 13 2,0-1 0,-1 1-1,1-1 1,-1 1 0,1-1 0,-1 1 0,0-1 0,0 1 0,0-1 0,0 1-1,0 0 1,0 0 0,0-1 0,0 1 0,0 0 0,0 0 0,-1 0 0,1 0-1,0 1 1,-1-1 0,-1-1 0,-2 0-12,1 1 0,-1-1 0,0 1 0,1 0 0,-1 0 0,0 1 0,-6-1 0,-1 1-9,1 1 0,-1 0 1,1 1-1,0 0 0,-21 6 1,20-3 88,0 1 0,0 0 0,1 1 0,0 0 0,0 1 0,0 0 0,1 1 1,1 0-1,-10 10 0,14-14-33,1 1 1,0-1 0,0 0 0,0 1-1,1 0 1,0 0 0,0 0-1,0 0 1,1 1 0,0-1-1,0 1 1,1 0 0,-1-1 0,2 1-1,-1 0 1,1-1 0,0 1-1,0 0 1,2 10 0,0-12-12,0 1 0,1-1 0,-1 0 0,1 0 0,0 0 0,0-1 0,1 1 0,0-1 0,-1 0 0,2 1 1,-1-2-1,0 1 0,1 0 0,-1-1 0,1 0 0,0 0 0,0-1 0,9 4 0,8 3-235,1 0-1,47 10 1,-42-14-1508,46 3 1,-6-6-4076,17-1-7966</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2:44:35.281"/>
    </inkml:context>
    <inkml:brush xml:id="br0">
      <inkml:brushProperty name="width" value="0.025" units="cm"/>
      <inkml:brushProperty name="height" value="0.025" units="cm"/>
    </inkml:brush>
  </inkml:definitions>
  <inkml:trace contextRef="#ctx0" brushRef="#br0">0 229 9001,'11'3'3870,"61"13"-3053,0-2 1,0-4-1,82 1 0,234-11-1520,-340-1 699,842-60-2165,-326 15 3036,860-6 1389,6 48-1424,811-21 393,-715-44-269,-1403 63-2969,-44-2-2124,-8-3-3732</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4:47.280"/>
    </inkml:context>
    <inkml:brush xml:id="br0">
      <inkml:brushProperty name="width" value="0.025" units="cm"/>
      <inkml:brushProperty name="height" value="0.025" units="cm"/>
    </inkml:brush>
  </inkml:definitions>
  <inkml:trace contextRef="#ctx0" brushRef="#br0">163 77 7271,'0'0'3550,"8"-9"-1303,3-5-1309,37-39 5288,-46 61-4327,-6 6-1716,-26 48 542,-52 81-1,44-81-683,-40 70-922,242-386-12215,-99 144 14939,-62 106 1479,-2 7-1263,-4 19-529,-12 31-444,1-4-436,2 1 0,2 0 1,3 0-1,1 1 1,3 82-1,-15-288 1133,18 153-1788,1 1-1,-1-1 1,0 1-1,1-1 1,-1 1 0,1 0-1,0-1 1,-1 1-1,1 0 1,0-1-1,0 1 1,0 0 0,0 0-1,0 0 1,0-1-1,0 1 1,0 0 0,1 1-1,-1-1 1,0 0-1,1 0 1,1-1 0,39-14-148,-28 12 158,7-4-86,-1 0 0,2 2 0,-1 0 0,1 2 0,44-4 0,-65 9 80,0-1 0,0 1-1,0-1 1,0 1 0,-1 0 0,1-1 0,0 1 0,0 0-1,0 0 1,-1-1 0,1 1 0,0 0 0,-1 0-1,1 0 1,-1 0 0,1 0 0,-1 0 0,0 0 0,1 0-1,-1 0 1,0 0 0,0 0 0,0 0 0,1 1 0,-1-1-1,0 0 1,-1 0 0,1 0 0,0 0 0,0 0-1,0 0 1,-1 2 0,-6 38 803,-3-21-380,8-16-361,0 0-1,-1 0 1,1 1 0,1-1 0,-1 1-1,1 0 1,-2 9 0,6-14-41,0-1 0,0 1 0,1 0 1,-1-1-1,0 0 0,0 0 0,0 0 0,5-2 0,28-22-216,-31 21 109,0 0-1,0 0 0,0 1 1,1-1-1,-1 1 1,1 0-1,0 1 1,-1-1-1,1 1 0,1 0 1,-1 1-1,8-2 1,-13 4 83,0-1 1,0 1-1,0 0 1,-1 0 0,1 0-1,0 0 1,-1 0-1,1 0 1,-1 0-1,1 0 1,-1 0-1,0 0 1,1 0 0,-1 0-1,0 0 1,0 0-1,1 0 1,-1 2-1,10 24-961,-10-27 837,1 1 0,-1-1 0,1 0-1,-1 1 1,1-1 0,0 0 0,-1 0-1,1 1 1,-1-1 0,1 0 0,0 0 0,-1 0-1,1 0 1,-1 0 0,1 0 0,0 0-1,-1 0 1,1 0 0,0 0 0,-1 0-1,1 0 1,-1 0 0,1-1 0,0 1-1,-1 0 1,1 0 0,-1-1 0,1 1-1,-1-1 1,1 1 0,-1 0 0,1-1-1,-1 1 1,1-1 0,-1 1 0,1-1-1,-1 1 1,0-1 0,1 1 0,-1-1-1,0 1 1,1-2 0,9-13-3929,3-5-2413</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4:48.231"/>
    </inkml:context>
    <inkml:brush xml:id="br0">
      <inkml:brushProperty name="width" value="0.025" units="cm"/>
      <inkml:brushProperty name="height" value="0.025" units="cm"/>
    </inkml:brush>
  </inkml:definitions>
  <inkml:trace contextRef="#ctx0" brushRef="#br0">134 1 16784,'0'0'1996,"-6"10"-858,-1 7-811,0 1 1,0 0-1,2 0 1,0 1 0,2-1-1,0 1 1,-1 30 0,1 18-161,1-32 26,0 1 0,3-1-1,1 0 1,1 0 0,9 36 0,-30-158 2401,6 56-2578,-2 0 0,-1 1 0,-19-29 0,30 53-16,48 15-1052,-22-2-688,-1-2-1,39 4 0,-40-7-1136,1-1 0,-1-1 0,25-4 0,-40 3 2179,1 0-1,-1-1 1,1 0 0,-1 0 0,0 0 0,0-1-1,0 0 1,5-4 0,11-15 3312,-21 21-1947,1 0 1,-1 0-1,1-1 1,-1 1-1,1 0 0,-1 0 1,0-1-1,0 1 1,1 0-1,-1-1 1,0 1-1,0 0 1,0-1-1,-1 1 0,1 0 1,0-1-1,0 1 1,-2-2-1,2 2-583,0 1-1,-1 0 1,1-1 0,0 1-1,-1 0 1,1-1 0,0 1-1,-1 0 1,1 0 0,-1-1-1,1 1 1,-1 0 0,1 0-1,-1 0 1,1 0 0,-1-1-1,1 1 1,-1 0 0,1 0-1,-1 0 1,1 0-1,-1 0 1,1 0 0,-1 0-1,1 0 1,0 1 0,-1-1-1,1 0 1,-1 0 0,1 0-1,-1 0 1,1 1 0,-1-1-1,1 0 1,0 0 0,-1 1-1,1-1 1,-1 0 0,1 1-1,0-1 1,-1 1 0,1 0-1,-18 15 505,14-10-367,-23 36 1121,26-40-1320,0 0 0,0 0 0,0 1-1,0-1 1,0 0 0,0 1-1,1-1 1,-1 1 0,1-1 0,0 0-1,0 1 1,0-1 0,0 1-1,0-1 1,0 1 0,1-1 0,1 5-1,-2-6-33,1-1-1,0 1 1,0 0-1,1 0 1,-1 0-1,0 0 1,0-1 0,0 1-1,0-1 1,1 1-1,-1-1 1,0 1-1,1-1 1,-1 0-1,0 1 1,0-1-1,1 0 1,-1 0-1,1 0 1,-1 0-1,0 0 1,1 0-1,-1-1 1,0 1 0,1 0-1,-1-1 1,0 1-1,0-1 1,1 1-1,0-2 1,39-17-739,-23 3 578,31-36-1,-49 55 169,0 0-1,0 0 1,0 0-1,1-1 1,-1 1-1,1 0 1,0 0-1,0-1 0,0 1 1,0 0-1,0-1 1,0 1-1,1-1 1,-1 0-1,1 1 1,-1-1-1,1 0 1,0 0-1,0 0 1,0 0-1,0 0 1,1-1-1,-1 1 1,0 0-1,1-1 0,-1 0 1,1 0-1,0 0 1,-1 0-1,1 0 1,3 1-1,37 20-1787,-39-18 1725,0 0-1,0 0 0,-1 0 0,1 0 1,-1 1-1,0-1 0,-1 1 1,1 0-1,-1 0 0,0 0 0,0 0 1,0 0-1,1 9 0,-1-5 292,-1 0 0,0 0 0,-1 0 0,0 0 0,0 0 0,0 0 0,-4 14 0,2-19-104,1 0 0,-1 0-1,0 0 1,-1-1-1,1 1 1,0 0-1,-1-1 1,0 0-1,0 0 1,0 0 0,0 0-1,-1 0 1,1 0-1,-1-1 1,0 0-1,1 1 1,-1-1-1,0-1 1,0 1-1,-5 1 1,7-2-106,0-1 0,0 1 0,0 0 0,0-1 0,0 1 0,0-1 0,0 0 0,0 0 0,0 0 0,0 0 0,0 0 0,-1 0 0,1 0 0,0-1 0,0 1 0,0-1 0,0 0 0,0 1 0,1-1 0,-1 0 0,0 0 0,0 0 0,0 0 0,1 0 0,-1-1 0,0 1 0,1-1 0,-1 1 0,1-1 0,0 1 0,0-1 0,-1 0 0,1 1 0,0-1 0,0 0 0,1 0 0,-1 0 0,0 0 0,0 0 0,1 0 0,0 0 0,-1-3 0,0-1-33,0-1 0,1 1 1,0 0-1,0 0 0,1-1 1,-1 1-1,1 0 1,1 0-1,-1 0 0,1 0 1,0 0-1,1 0 0,4-8 1,2-1 87,1 0 1,1 1-1,17-17 1,21-29-341,-47 47-6080,-3 8-887</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2:34:49.302"/>
    </inkml:context>
    <inkml:brush xml:id="br0">
      <inkml:brushProperty name="width" value="0.025" units="cm"/>
      <inkml:brushProperty name="height" value="0.025" units="cm"/>
    </inkml:brush>
  </inkml:definitions>
  <inkml:trace contextRef="#ctx0" brushRef="#br0">64 152 8968,'0'-87'13864,"0"87"-13845,0-1-1,0 1 1,0 0 0,0 0-1,-1 0 1,1-1-1,0 1 1,0 0-1,0 0 1,-1 0 0,1 0-1,0 0 1,0-1-1,-1 1 1,1 0-1,0 0 1,0 0-1,-1 0 1,1 0 0,0 0-1,0 0 1,-1 0-1,1 0 1,0 0-1,0 0 1,-1 0 0,1 0-1,0 0 1,0 0-1,-1 0 1,1 0-1,0 0 1,0 1 0,-1-1-1,1 0 1,0 0-1,0 0 1,-1 0-1,1 1 1,0-1 0,0 0-1,0 0 1,0 0-1,-1 0 1,1 1-1,0-1 1,0 0 0,0 0-1,0 1 1,0-1-1,0 0 1,-1 0-1,1 1 1,-12 11-157,7-4 145,-1 1 0,1 0 0,1 1 1,0-1-1,0 1 0,1-1 0,0 1 0,-3 20 0,6-29-2,0 0-1,0-1 1,0 1 0,0 0-1,0-1 1,0 1-1,1 0 1,-1-1 0,0 1-1,0 0 1,1-1 0,-1 1-1,0-1 1,1 1-1,-1-1 1,1 1 0,-1-1-1,0 1 1,1-1-1,-1 1 1,1-1 0,0 1-1,-1-1 1,1 0-1,-1 1 1,1-1 0,-1 0-1,1 1 1,0-1 0,-1 0-1,1 0 1,0 0-1,-1 0 1,1 0 0,0 1-1,-1-1 1,1 0-1,0-1 1,-1 1 0,1 0-1,0 0 1,-1 0 0,1 0-1,0 0 1,-1-1-1,1 1 1,0 0 0,0-1-1,34-12 480,-13-1-352,-1 0 0,0-1-1,0-1 1,-2 0 0,0-2-1,-1-1 1,-1 0 0,23-33-1,-41 57-269,-22 59 55,20-58 90,1 1-1,1 0 0,-1 0 0,1 0 0,0 0 0,1 0 0,0 0 1,1 14-1,0-19 7,1 0 1,-1-1 0,0 1-1,1-1 1,-1 1 0,1-1-1,-1 0 1,1 1 0,0-1-1,0 0 1,-1 0 0,1 0-1,0-1 1,0 1-1,0 0 1,0-1 0,0 1-1,0-1 1,0 0 0,0 1-1,0-1 1,0 0 0,0 0-1,1 0 1,-1-1 0,3 0-1,3 1 43,0-1 0,1 0 0,-1-1 0,0 1 0,12-6 0,-13 4-24,-1 0 0,-1 0-1,1-1 1,0 0-1,-1 0 1,9-9-1,-12 11-6,0 0 0,-1 0 0,1 0 0,0-1 0,-1 1 0,1 0 0,-1-1-1,0 0 1,0 1 0,0-1 0,0 1 0,-1-1 0,1 0 0,0 0 0,-1 0 0,0 1 0,0-1 0,0-5-1,-2 7-35,1 0-1,-1 1 0,1-1 1,-1 0-1,1 1 0,-1 0 1,1-1-1,-1 1 0,0 0 1,1 0-1,-1 0 0,0 0 0,1 0 1,-1 0-1,1 0 0,-1 1 1,0-1-1,1 0 0,-1 1 1,-1 1-1,-3 1 6,1 1-1,-1-1 1,1 1 0,0 1 0,0-1 0,1 1-1,-5 5 1,7-8 16,0 0 0,0 1 0,1-1-1,-1 1 1,0-1 0,1 1 0,-1 0 0,1 0 0,0-1-1,0 1 1,0 0 0,0 0 0,1 0 0,-1 0 0,1 0-1,0 7 1,1-9-4,1 0 1,0 0-1,-1 0 0,1 0 0,0 0 0,0 0 1,0 0-1,0-1 0,0 1 0,0-1 0,0 1 0,0-1 1,0 0-1,0 0 0,0 0 0,0 0 0,0 0 0,0 0 1,0-1-1,2 0 0,5 1 40,19-2-31,1 0-1,-1-3 0,32-8 1,16-2-318,-76 15 363,0-1 0,1 1 0,-1 0 0,0 0 0,0 0 0,1-1 0,-1 1 0,0 0 0,0 0 0,0-1 0,1 1 0,-1 0 0,0-1 0,0 1 0,0 0 0,0 0 0,0-1 0,0 1 0,1 0 0,-1-1 0,0 1 0,0 0 0,0-1 0,0 1 0,0 0 0,0-1 1,-1 1-1,1 0 0,0-1 0,0 1 0,0 0 0,0-1 0,0 1 0,0 0 0,0 0 0,-1-1 0,1 1 0,0 0 0,0 0 0,0-1 0,-1 1 0,1 0 0,0-1 0,-16-25 903,12 21-940,1 0 1,-1 0-1,1 0 0,1 0 0,-1 0 1,1-1-1,-3-10 0,9 15-172,-1 0 0,1 0 1,0 0-1,-1 0 0,1 0 0,0 1 0,0 0 0,-1 0 0,1 0 1,7 1-1,-5-1-210,69 0-4430,-36 0-715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D6688DB8-530C-4269-8329-B8EA10861C27}" type="datetimeFigureOut">
              <a:rPr lang="de-DE" smtClean="0"/>
              <a:t>19.03.2024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00AE1517-30AD-46BE-9EB4-2836EBD01425}" type="datetimeFigureOut">
              <a:rPr lang="de-DE" smtClean="0"/>
              <a:t>19.03.2024</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00AE1517-30AD-46BE-9EB4-2836EBD01425}" type="datetimeFigureOut">
              <a:rPr lang="de-DE" smtClean="0"/>
              <a:t>19.03.2024</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00AE1517-30AD-46BE-9EB4-2836EBD01425}" type="datetimeFigureOut">
              <a:rPr lang="de-DE" smtClean="0"/>
              <a:t>19.03.2024</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00AE1517-30AD-46BE-9EB4-2836EBD01425}" type="datetimeFigureOut">
              <a:rPr lang="de-DE" smtClean="0"/>
              <a:t>19.03.2024</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00AE1517-30AD-46BE-9EB4-2836EBD01425}" type="datetimeFigureOut">
              <a:rPr lang="de-DE" smtClean="0"/>
              <a:t>19.03.2024</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00AE1517-30AD-46BE-9EB4-2836EBD01425}" type="datetimeFigureOut">
              <a:rPr lang="de-DE" smtClean="0"/>
              <a:t>19.03.2024</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00AE1517-30AD-46BE-9EB4-2836EBD01425}" type="datetimeFigureOut">
              <a:rPr lang="de-DE" smtClean="0"/>
              <a:t>19.03.2024</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00AE1517-30AD-46BE-9EB4-2836EBD01425}" type="datetimeFigureOut">
              <a:rPr lang="de-DE" smtClean="0"/>
              <a:t>19.03.2024</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00AE1517-30AD-46BE-9EB4-2836EBD01425}" type="datetimeFigureOut">
              <a:rPr lang="de-DE" smtClean="0"/>
              <a:t>19.03.2024</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00AE1517-30AD-46BE-9EB4-2836EBD01425}" type="datetimeFigureOut">
              <a:rPr lang="de-DE" smtClean="0"/>
              <a:t>19.03.2024</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00AE1517-30AD-46BE-9EB4-2836EBD01425}" type="datetimeFigureOut">
              <a:rPr lang="de-DE" smtClean="0"/>
              <a:t>19.03.2024</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E1517-30AD-46BE-9EB4-2836EBD01425}" type="datetimeFigureOut">
              <a:rPr lang="de-DE" smtClean="0"/>
              <a:t>19.03.2024</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customXml" Target="../ink/ink1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customXml" Target="../ink/ink20.xml"/><Relationship Id="rId13" Type="http://schemas.openxmlformats.org/officeDocument/2006/relationships/image" Target="../media/image28.png"/><Relationship Id="rId3" Type="http://schemas.openxmlformats.org/officeDocument/2006/relationships/image" Target="../media/image22.png"/><Relationship Id="rId7" Type="http://schemas.openxmlformats.org/officeDocument/2006/relationships/image" Target="../media/image25.png"/><Relationship Id="rId12" Type="http://schemas.openxmlformats.org/officeDocument/2006/relationships/customXml" Target="../ink/ink22.xml"/><Relationship Id="rId17" Type="http://schemas.openxmlformats.org/officeDocument/2006/relationships/image" Target="../media/image30.png"/><Relationship Id="rId2" Type="http://schemas.openxmlformats.org/officeDocument/2006/relationships/image" Target="../media/image21.png"/><Relationship Id="rId16" Type="http://schemas.openxmlformats.org/officeDocument/2006/relationships/customXml" Target="../ink/ink24.xml"/><Relationship Id="rId1" Type="http://schemas.openxmlformats.org/officeDocument/2006/relationships/slideLayout" Target="../slideLayouts/slideLayout1.xml"/><Relationship Id="rId6" Type="http://schemas.openxmlformats.org/officeDocument/2006/relationships/customXml" Target="../ink/ink19.xml"/><Relationship Id="rId11" Type="http://schemas.openxmlformats.org/officeDocument/2006/relationships/image" Target="../media/image27.png"/><Relationship Id="rId5" Type="http://schemas.openxmlformats.org/officeDocument/2006/relationships/image" Target="../media/image24.png"/><Relationship Id="rId15" Type="http://schemas.openxmlformats.org/officeDocument/2006/relationships/image" Target="../media/image29.png"/><Relationship Id="rId10" Type="http://schemas.openxmlformats.org/officeDocument/2006/relationships/customXml" Target="../ink/ink21.xml"/><Relationship Id="rId4" Type="http://schemas.openxmlformats.org/officeDocument/2006/relationships/customXml" Target="../ink/ink18.xml"/><Relationship Id="rId9" Type="http://schemas.openxmlformats.org/officeDocument/2006/relationships/image" Target="../media/image26.png"/><Relationship Id="rId14" Type="http://schemas.openxmlformats.org/officeDocument/2006/relationships/customXml" Target="../ink/ink23.xml"/></Relationships>
</file>

<file path=ppt/slides/_rels/slide16.xml.rels><?xml version="1.0" encoding="UTF-8" standalone="yes"?>
<Relationships xmlns="http://schemas.openxmlformats.org/package/2006/relationships"><Relationship Id="rId26" Type="http://schemas.openxmlformats.org/officeDocument/2006/relationships/image" Target="../media/image43.png"/><Relationship Id="rId117" Type="http://schemas.openxmlformats.org/officeDocument/2006/relationships/customXml" Target="../ink/ink82.xml"/><Relationship Id="rId21" Type="http://schemas.openxmlformats.org/officeDocument/2006/relationships/customXml" Target="../ink/ink34.xml"/><Relationship Id="rId42" Type="http://schemas.openxmlformats.org/officeDocument/2006/relationships/image" Target="../media/image51.png"/><Relationship Id="rId47" Type="http://schemas.openxmlformats.org/officeDocument/2006/relationships/customXml" Target="../ink/ink47.xml"/><Relationship Id="rId63" Type="http://schemas.openxmlformats.org/officeDocument/2006/relationships/customXml" Target="../ink/ink55.xml"/><Relationship Id="rId68" Type="http://schemas.openxmlformats.org/officeDocument/2006/relationships/image" Target="../media/image64.png"/><Relationship Id="rId84" Type="http://schemas.openxmlformats.org/officeDocument/2006/relationships/image" Target="../media/image72.png"/><Relationship Id="rId89" Type="http://schemas.openxmlformats.org/officeDocument/2006/relationships/customXml" Target="../ink/ink68.xml"/><Relationship Id="rId112" Type="http://schemas.openxmlformats.org/officeDocument/2006/relationships/image" Target="../media/image86.png"/><Relationship Id="rId16" Type="http://schemas.openxmlformats.org/officeDocument/2006/relationships/image" Target="../media/image38.png"/><Relationship Id="rId107" Type="http://schemas.openxmlformats.org/officeDocument/2006/relationships/customXml" Target="../ink/ink77.xml"/><Relationship Id="rId11" Type="http://schemas.openxmlformats.org/officeDocument/2006/relationships/customXml" Target="../ink/ink29.xml"/><Relationship Id="rId32" Type="http://schemas.openxmlformats.org/officeDocument/2006/relationships/image" Target="../media/image46.png"/><Relationship Id="rId37" Type="http://schemas.openxmlformats.org/officeDocument/2006/relationships/customXml" Target="../ink/ink42.xml"/><Relationship Id="rId53" Type="http://schemas.openxmlformats.org/officeDocument/2006/relationships/customXml" Target="../ink/ink50.xml"/><Relationship Id="rId58" Type="http://schemas.openxmlformats.org/officeDocument/2006/relationships/image" Target="../media/image59.png"/><Relationship Id="rId74" Type="http://schemas.openxmlformats.org/officeDocument/2006/relationships/image" Target="../media/image67.png"/><Relationship Id="rId79" Type="http://schemas.openxmlformats.org/officeDocument/2006/relationships/customXml" Target="../ink/ink63.xml"/><Relationship Id="rId102" Type="http://schemas.openxmlformats.org/officeDocument/2006/relationships/image" Target="../media/image81.png"/><Relationship Id="rId123" Type="http://schemas.openxmlformats.org/officeDocument/2006/relationships/customXml" Target="../ink/ink85.xml"/><Relationship Id="rId5" Type="http://schemas.openxmlformats.org/officeDocument/2006/relationships/customXml" Target="../ink/ink26.xml"/><Relationship Id="rId90" Type="http://schemas.openxmlformats.org/officeDocument/2006/relationships/image" Target="../media/image75.png"/><Relationship Id="rId95" Type="http://schemas.openxmlformats.org/officeDocument/2006/relationships/customXml" Target="../ink/ink71.xml"/><Relationship Id="rId22" Type="http://schemas.openxmlformats.org/officeDocument/2006/relationships/image" Target="../media/image41.png"/><Relationship Id="rId27" Type="http://schemas.openxmlformats.org/officeDocument/2006/relationships/customXml" Target="../ink/ink37.xml"/><Relationship Id="rId43" Type="http://schemas.openxmlformats.org/officeDocument/2006/relationships/customXml" Target="../ink/ink45.xml"/><Relationship Id="rId48" Type="http://schemas.openxmlformats.org/officeDocument/2006/relationships/image" Target="../media/image54.png"/><Relationship Id="rId64" Type="http://schemas.openxmlformats.org/officeDocument/2006/relationships/image" Target="../media/image62.png"/><Relationship Id="rId69" Type="http://schemas.openxmlformats.org/officeDocument/2006/relationships/customXml" Target="../ink/ink58.xml"/><Relationship Id="rId113" Type="http://schemas.openxmlformats.org/officeDocument/2006/relationships/customXml" Target="../ink/ink80.xml"/><Relationship Id="rId118" Type="http://schemas.openxmlformats.org/officeDocument/2006/relationships/image" Target="../media/image89.png"/><Relationship Id="rId80" Type="http://schemas.openxmlformats.org/officeDocument/2006/relationships/image" Target="../media/image70.png"/><Relationship Id="rId85" Type="http://schemas.openxmlformats.org/officeDocument/2006/relationships/customXml" Target="../ink/ink66.xml"/><Relationship Id="rId12" Type="http://schemas.openxmlformats.org/officeDocument/2006/relationships/image" Target="../media/image36.png"/><Relationship Id="rId17" Type="http://schemas.openxmlformats.org/officeDocument/2006/relationships/customXml" Target="../ink/ink32.xml"/><Relationship Id="rId33" Type="http://schemas.openxmlformats.org/officeDocument/2006/relationships/customXml" Target="../ink/ink40.xml"/><Relationship Id="rId38" Type="http://schemas.openxmlformats.org/officeDocument/2006/relationships/image" Target="../media/image49.png"/><Relationship Id="rId59" Type="http://schemas.openxmlformats.org/officeDocument/2006/relationships/customXml" Target="../ink/ink53.xml"/><Relationship Id="rId103" Type="http://schemas.openxmlformats.org/officeDocument/2006/relationships/customXml" Target="../ink/ink75.xml"/><Relationship Id="rId108" Type="http://schemas.openxmlformats.org/officeDocument/2006/relationships/image" Target="../media/image84.png"/><Relationship Id="rId124" Type="http://schemas.openxmlformats.org/officeDocument/2006/relationships/image" Target="../media/image92.png"/><Relationship Id="rId54" Type="http://schemas.openxmlformats.org/officeDocument/2006/relationships/image" Target="../media/image57.png"/><Relationship Id="rId70" Type="http://schemas.openxmlformats.org/officeDocument/2006/relationships/image" Target="../media/image65.png"/><Relationship Id="rId75" Type="http://schemas.openxmlformats.org/officeDocument/2006/relationships/customXml" Target="../ink/ink61.xml"/><Relationship Id="rId91" Type="http://schemas.openxmlformats.org/officeDocument/2006/relationships/customXml" Target="../ink/ink69.xml"/><Relationship Id="rId96" Type="http://schemas.openxmlformats.org/officeDocument/2006/relationships/image" Target="../media/image78.png"/><Relationship Id="rId1" Type="http://schemas.openxmlformats.org/officeDocument/2006/relationships/slideLayout" Target="../slideLayouts/slideLayout1.xml"/><Relationship Id="rId6" Type="http://schemas.openxmlformats.org/officeDocument/2006/relationships/image" Target="../media/image33.png"/><Relationship Id="rId23" Type="http://schemas.openxmlformats.org/officeDocument/2006/relationships/customXml" Target="../ink/ink35.xml"/><Relationship Id="rId28" Type="http://schemas.openxmlformats.org/officeDocument/2006/relationships/image" Target="../media/image44.png"/><Relationship Id="rId49" Type="http://schemas.openxmlformats.org/officeDocument/2006/relationships/customXml" Target="../ink/ink48.xml"/><Relationship Id="rId114" Type="http://schemas.openxmlformats.org/officeDocument/2006/relationships/image" Target="../media/image87.png"/><Relationship Id="rId119" Type="http://schemas.openxmlformats.org/officeDocument/2006/relationships/customXml" Target="../ink/ink83.xml"/><Relationship Id="rId44" Type="http://schemas.openxmlformats.org/officeDocument/2006/relationships/image" Target="../media/image52.png"/><Relationship Id="rId60" Type="http://schemas.openxmlformats.org/officeDocument/2006/relationships/image" Target="../media/image60.png"/><Relationship Id="rId65" Type="http://schemas.openxmlformats.org/officeDocument/2006/relationships/customXml" Target="../ink/ink56.xml"/><Relationship Id="rId81" Type="http://schemas.openxmlformats.org/officeDocument/2006/relationships/customXml" Target="../ink/ink64.xml"/><Relationship Id="rId86" Type="http://schemas.openxmlformats.org/officeDocument/2006/relationships/image" Target="../media/image73.png"/><Relationship Id="rId13" Type="http://schemas.openxmlformats.org/officeDocument/2006/relationships/customXml" Target="../ink/ink30.xml"/><Relationship Id="rId18" Type="http://schemas.openxmlformats.org/officeDocument/2006/relationships/image" Target="../media/image39.png"/><Relationship Id="rId39" Type="http://schemas.openxmlformats.org/officeDocument/2006/relationships/customXml" Target="../ink/ink43.xml"/><Relationship Id="rId109" Type="http://schemas.openxmlformats.org/officeDocument/2006/relationships/customXml" Target="../ink/ink78.xml"/><Relationship Id="rId34" Type="http://schemas.openxmlformats.org/officeDocument/2006/relationships/image" Target="../media/image47.png"/><Relationship Id="rId50" Type="http://schemas.openxmlformats.org/officeDocument/2006/relationships/image" Target="../media/image55.png"/><Relationship Id="rId55" Type="http://schemas.openxmlformats.org/officeDocument/2006/relationships/customXml" Target="../ink/ink51.xml"/><Relationship Id="rId76" Type="http://schemas.openxmlformats.org/officeDocument/2006/relationships/image" Target="../media/image68.png"/><Relationship Id="rId97" Type="http://schemas.openxmlformats.org/officeDocument/2006/relationships/customXml" Target="../ink/ink72.xml"/><Relationship Id="rId104" Type="http://schemas.openxmlformats.org/officeDocument/2006/relationships/image" Target="../media/image82.png"/><Relationship Id="rId120" Type="http://schemas.openxmlformats.org/officeDocument/2006/relationships/image" Target="../media/image90.png"/><Relationship Id="rId125" Type="http://schemas.openxmlformats.org/officeDocument/2006/relationships/customXml" Target="../ink/ink86.xml"/><Relationship Id="rId7" Type="http://schemas.openxmlformats.org/officeDocument/2006/relationships/customXml" Target="../ink/ink27.xml"/><Relationship Id="rId71" Type="http://schemas.openxmlformats.org/officeDocument/2006/relationships/customXml" Target="../ink/ink59.xml"/><Relationship Id="rId92" Type="http://schemas.openxmlformats.org/officeDocument/2006/relationships/image" Target="../media/image76.png"/><Relationship Id="rId2" Type="http://schemas.openxmlformats.org/officeDocument/2006/relationships/image" Target="../media/image23.emf"/><Relationship Id="rId29" Type="http://schemas.openxmlformats.org/officeDocument/2006/relationships/customXml" Target="../ink/ink38.xml"/><Relationship Id="rId24" Type="http://schemas.openxmlformats.org/officeDocument/2006/relationships/image" Target="../media/image42.png"/><Relationship Id="rId40" Type="http://schemas.openxmlformats.org/officeDocument/2006/relationships/image" Target="../media/image50.png"/><Relationship Id="rId45" Type="http://schemas.openxmlformats.org/officeDocument/2006/relationships/customXml" Target="../ink/ink46.xml"/><Relationship Id="rId66" Type="http://schemas.openxmlformats.org/officeDocument/2006/relationships/image" Target="../media/image63.png"/><Relationship Id="rId87" Type="http://schemas.openxmlformats.org/officeDocument/2006/relationships/customXml" Target="../ink/ink67.xml"/><Relationship Id="rId110" Type="http://schemas.openxmlformats.org/officeDocument/2006/relationships/image" Target="../media/image85.png"/><Relationship Id="rId115" Type="http://schemas.openxmlformats.org/officeDocument/2006/relationships/customXml" Target="../ink/ink81.xml"/><Relationship Id="rId61" Type="http://schemas.openxmlformats.org/officeDocument/2006/relationships/customXml" Target="../ink/ink54.xml"/><Relationship Id="rId82" Type="http://schemas.openxmlformats.org/officeDocument/2006/relationships/image" Target="../media/image71.png"/><Relationship Id="rId19" Type="http://schemas.openxmlformats.org/officeDocument/2006/relationships/customXml" Target="../ink/ink33.xml"/><Relationship Id="rId14" Type="http://schemas.openxmlformats.org/officeDocument/2006/relationships/image" Target="../media/image37.png"/><Relationship Id="rId30" Type="http://schemas.openxmlformats.org/officeDocument/2006/relationships/image" Target="../media/image45.png"/><Relationship Id="rId35" Type="http://schemas.openxmlformats.org/officeDocument/2006/relationships/customXml" Target="../ink/ink41.xml"/><Relationship Id="rId56" Type="http://schemas.openxmlformats.org/officeDocument/2006/relationships/image" Target="../media/image58.png"/><Relationship Id="rId77" Type="http://schemas.openxmlformats.org/officeDocument/2006/relationships/customXml" Target="../ink/ink62.xml"/><Relationship Id="rId100" Type="http://schemas.openxmlformats.org/officeDocument/2006/relationships/image" Target="../media/image80.png"/><Relationship Id="rId105" Type="http://schemas.openxmlformats.org/officeDocument/2006/relationships/customXml" Target="../ink/ink76.xml"/><Relationship Id="rId126" Type="http://schemas.openxmlformats.org/officeDocument/2006/relationships/image" Target="../media/image93.png"/><Relationship Id="rId8" Type="http://schemas.openxmlformats.org/officeDocument/2006/relationships/image" Target="../media/image34.png"/><Relationship Id="rId51" Type="http://schemas.openxmlformats.org/officeDocument/2006/relationships/customXml" Target="../ink/ink49.xml"/><Relationship Id="rId72" Type="http://schemas.openxmlformats.org/officeDocument/2006/relationships/image" Target="../media/image66.png"/><Relationship Id="rId93" Type="http://schemas.openxmlformats.org/officeDocument/2006/relationships/customXml" Target="../ink/ink70.xml"/><Relationship Id="rId98" Type="http://schemas.openxmlformats.org/officeDocument/2006/relationships/image" Target="../media/image79.png"/><Relationship Id="rId121" Type="http://schemas.openxmlformats.org/officeDocument/2006/relationships/customXml" Target="../ink/ink84.xml"/><Relationship Id="rId3" Type="http://schemas.openxmlformats.org/officeDocument/2006/relationships/customXml" Target="../ink/ink25.xml"/><Relationship Id="rId25" Type="http://schemas.openxmlformats.org/officeDocument/2006/relationships/customXml" Target="../ink/ink36.xml"/><Relationship Id="rId46" Type="http://schemas.openxmlformats.org/officeDocument/2006/relationships/image" Target="../media/image53.png"/><Relationship Id="rId67" Type="http://schemas.openxmlformats.org/officeDocument/2006/relationships/customXml" Target="../ink/ink57.xml"/><Relationship Id="rId116" Type="http://schemas.openxmlformats.org/officeDocument/2006/relationships/image" Target="../media/image88.png"/><Relationship Id="rId20" Type="http://schemas.openxmlformats.org/officeDocument/2006/relationships/image" Target="../media/image40.png"/><Relationship Id="rId41" Type="http://schemas.openxmlformats.org/officeDocument/2006/relationships/customXml" Target="../ink/ink44.xml"/><Relationship Id="rId62" Type="http://schemas.openxmlformats.org/officeDocument/2006/relationships/image" Target="../media/image61.png"/><Relationship Id="rId83" Type="http://schemas.openxmlformats.org/officeDocument/2006/relationships/customXml" Target="../ink/ink65.xml"/><Relationship Id="rId88" Type="http://schemas.openxmlformats.org/officeDocument/2006/relationships/image" Target="../media/image74.png"/><Relationship Id="rId111" Type="http://schemas.openxmlformats.org/officeDocument/2006/relationships/customXml" Target="../ink/ink79.xml"/><Relationship Id="rId15" Type="http://schemas.openxmlformats.org/officeDocument/2006/relationships/customXml" Target="../ink/ink31.xml"/><Relationship Id="rId36" Type="http://schemas.openxmlformats.org/officeDocument/2006/relationships/image" Target="../media/image48.png"/><Relationship Id="rId57" Type="http://schemas.openxmlformats.org/officeDocument/2006/relationships/customXml" Target="../ink/ink52.xml"/><Relationship Id="rId106" Type="http://schemas.openxmlformats.org/officeDocument/2006/relationships/image" Target="../media/image83.png"/><Relationship Id="rId10" Type="http://schemas.openxmlformats.org/officeDocument/2006/relationships/image" Target="../media/image35.png"/><Relationship Id="rId31" Type="http://schemas.openxmlformats.org/officeDocument/2006/relationships/customXml" Target="../ink/ink39.xml"/><Relationship Id="rId52" Type="http://schemas.openxmlformats.org/officeDocument/2006/relationships/image" Target="../media/image56.png"/><Relationship Id="rId73" Type="http://schemas.openxmlformats.org/officeDocument/2006/relationships/customXml" Target="../ink/ink60.xml"/><Relationship Id="rId78" Type="http://schemas.openxmlformats.org/officeDocument/2006/relationships/image" Target="../media/image69.png"/><Relationship Id="rId94" Type="http://schemas.openxmlformats.org/officeDocument/2006/relationships/image" Target="../media/image77.png"/><Relationship Id="rId99" Type="http://schemas.openxmlformats.org/officeDocument/2006/relationships/customXml" Target="../ink/ink73.xml"/><Relationship Id="rId101" Type="http://schemas.openxmlformats.org/officeDocument/2006/relationships/customXml" Target="../ink/ink74.xml"/><Relationship Id="rId122" Type="http://schemas.openxmlformats.org/officeDocument/2006/relationships/image" Target="../media/image91.png"/><Relationship Id="rId4" Type="http://schemas.openxmlformats.org/officeDocument/2006/relationships/image" Target="../media/image32.png"/><Relationship Id="rId9" Type="http://schemas.openxmlformats.org/officeDocument/2006/relationships/customXml" Target="../ink/ink28.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customXml" Target="../ink/ink87.xml"/><Relationship Id="rId7" Type="http://schemas.openxmlformats.org/officeDocument/2006/relationships/customXml" Target="../ink/ink89.xml"/><Relationship Id="rId2" Type="http://schemas.openxmlformats.org/officeDocument/2006/relationships/image" Target="../media/image32.emf"/><Relationship Id="rId1" Type="http://schemas.openxmlformats.org/officeDocument/2006/relationships/slideLayout" Target="../slideLayouts/slideLayout1.xml"/><Relationship Id="rId6" Type="http://schemas.openxmlformats.org/officeDocument/2006/relationships/image" Target="../media/image97.png"/><Relationship Id="rId5" Type="http://schemas.openxmlformats.org/officeDocument/2006/relationships/customXml" Target="../ink/ink88.xml"/><Relationship Id="rId4" Type="http://schemas.openxmlformats.org/officeDocument/2006/relationships/image" Target="../media/image96.png"/></Relationships>
</file>

<file path=ppt/slides/_rels/slide19.xml.rels><?xml version="1.0" encoding="UTF-8" standalone="yes"?>
<Relationships xmlns="http://schemas.openxmlformats.org/package/2006/relationships"><Relationship Id="rId3" Type="http://schemas.openxmlformats.org/officeDocument/2006/relationships/customXml" Target="../ink/ink90.xml"/><Relationship Id="rId2" Type="http://schemas.openxmlformats.org/officeDocument/2006/relationships/image" Target="../media/image94.png"/><Relationship Id="rId1" Type="http://schemas.openxmlformats.org/officeDocument/2006/relationships/slideLayout" Target="../slideLayouts/slideLayout1.xml"/><Relationship Id="rId6" Type="http://schemas.openxmlformats.org/officeDocument/2006/relationships/image" Target="../media/image101.png"/><Relationship Id="rId5" Type="http://schemas.openxmlformats.org/officeDocument/2006/relationships/customXml" Target="../ink/ink91.xml"/><Relationship Id="rId4" Type="http://schemas.openxmlformats.org/officeDocument/2006/relationships/image" Target="../media/image10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17" Type="http://schemas.openxmlformats.org/officeDocument/2006/relationships/customXml" Target="../ink/ink149.xml"/><Relationship Id="rId671" Type="http://schemas.openxmlformats.org/officeDocument/2006/relationships/customXml" Target="../ink/ink429.xml"/><Relationship Id="rId769" Type="http://schemas.openxmlformats.org/officeDocument/2006/relationships/customXml" Target="../ink/ink478.xml"/><Relationship Id="rId21" Type="http://schemas.openxmlformats.org/officeDocument/2006/relationships/customXml" Target="../ink/ink100.xml"/><Relationship Id="rId324" Type="http://schemas.openxmlformats.org/officeDocument/2006/relationships/customXml" Target="../ink/ink253.xml"/><Relationship Id="rId531" Type="http://schemas.openxmlformats.org/officeDocument/2006/relationships/image" Target="../media/image364.png"/><Relationship Id="rId629" Type="http://schemas.openxmlformats.org/officeDocument/2006/relationships/customXml" Target="../ink/ink408.xml"/><Relationship Id="rId170" Type="http://schemas.openxmlformats.org/officeDocument/2006/relationships/image" Target="../media/image186.png"/><Relationship Id="rId268" Type="http://schemas.openxmlformats.org/officeDocument/2006/relationships/image" Target="../media/image235.png"/><Relationship Id="rId475" Type="http://schemas.openxmlformats.org/officeDocument/2006/relationships/customXml" Target="../ink/ink330.xml"/><Relationship Id="rId682" Type="http://schemas.openxmlformats.org/officeDocument/2006/relationships/image" Target="../media/image439.png"/><Relationship Id="rId32" Type="http://schemas.openxmlformats.org/officeDocument/2006/relationships/image" Target="../media/image118.png"/><Relationship Id="rId128" Type="http://schemas.openxmlformats.org/officeDocument/2006/relationships/image" Target="../media/image165.png"/><Relationship Id="rId335" Type="http://schemas.openxmlformats.org/officeDocument/2006/relationships/customXml" Target="../ink/ink259.xml"/><Relationship Id="rId542" Type="http://schemas.openxmlformats.org/officeDocument/2006/relationships/customXml" Target="../ink/ink364.xml"/><Relationship Id="rId181" Type="http://schemas.openxmlformats.org/officeDocument/2006/relationships/customXml" Target="../ink/ink181.xml"/><Relationship Id="rId402" Type="http://schemas.openxmlformats.org/officeDocument/2006/relationships/image" Target="../media/image300.png"/><Relationship Id="rId279" Type="http://schemas.openxmlformats.org/officeDocument/2006/relationships/customXml" Target="../ink/ink230.xml"/><Relationship Id="rId486" Type="http://schemas.openxmlformats.org/officeDocument/2006/relationships/customXml" Target="../ink/ink336.xml"/><Relationship Id="rId693" Type="http://schemas.openxmlformats.org/officeDocument/2006/relationships/customXml" Target="../ink/ink440.xml"/><Relationship Id="rId707" Type="http://schemas.openxmlformats.org/officeDocument/2006/relationships/customXml" Target="../ink/ink447.xml"/><Relationship Id="rId43" Type="http://schemas.openxmlformats.org/officeDocument/2006/relationships/customXml" Target="../ink/ink111.xml"/><Relationship Id="rId139" Type="http://schemas.openxmlformats.org/officeDocument/2006/relationships/customXml" Target="../ink/ink160.xml"/><Relationship Id="rId346" Type="http://schemas.openxmlformats.org/officeDocument/2006/relationships/customXml" Target="../ink/ink265.xml"/><Relationship Id="rId553" Type="http://schemas.openxmlformats.org/officeDocument/2006/relationships/image" Target="../media/image375.png"/><Relationship Id="rId760" Type="http://schemas.openxmlformats.org/officeDocument/2006/relationships/image" Target="../media/image478.png"/><Relationship Id="rId192" Type="http://schemas.openxmlformats.org/officeDocument/2006/relationships/image" Target="../media/image197.png"/><Relationship Id="rId206" Type="http://schemas.openxmlformats.org/officeDocument/2006/relationships/image" Target="../media/image204.png"/><Relationship Id="rId413" Type="http://schemas.openxmlformats.org/officeDocument/2006/relationships/customXml" Target="../ink/ink299.xml"/><Relationship Id="rId497" Type="http://schemas.openxmlformats.org/officeDocument/2006/relationships/image" Target="../media/image347.png"/><Relationship Id="rId620" Type="http://schemas.openxmlformats.org/officeDocument/2006/relationships/customXml" Target="../ink/ink403.xml"/><Relationship Id="rId718" Type="http://schemas.openxmlformats.org/officeDocument/2006/relationships/image" Target="../media/image457.png"/><Relationship Id="rId357" Type="http://schemas.openxmlformats.org/officeDocument/2006/relationships/image" Target="../media/image278.png"/><Relationship Id="rId54" Type="http://schemas.openxmlformats.org/officeDocument/2006/relationships/image" Target="../media/image129.png"/><Relationship Id="rId217" Type="http://schemas.openxmlformats.org/officeDocument/2006/relationships/customXml" Target="../ink/ink199.xml"/><Relationship Id="rId564" Type="http://schemas.openxmlformats.org/officeDocument/2006/relationships/customXml" Target="../ink/ink375.xml"/><Relationship Id="rId771" Type="http://schemas.openxmlformats.org/officeDocument/2006/relationships/customXml" Target="../ink/ink479.xml"/><Relationship Id="rId424" Type="http://schemas.openxmlformats.org/officeDocument/2006/relationships/image" Target="../media/image311.png"/><Relationship Id="rId631" Type="http://schemas.openxmlformats.org/officeDocument/2006/relationships/customXml" Target="../ink/ink409.xml"/><Relationship Id="rId729" Type="http://schemas.openxmlformats.org/officeDocument/2006/relationships/customXml" Target="../ink/ink458.xml"/><Relationship Id="rId270" Type="http://schemas.openxmlformats.org/officeDocument/2006/relationships/image" Target="../media/image236.png"/><Relationship Id="rId65" Type="http://schemas.openxmlformats.org/officeDocument/2006/relationships/customXml" Target="../ink/ink122.xml"/><Relationship Id="rId130" Type="http://schemas.openxmlformats.org/officeDocument/2006/relationships/image" Target="../media/image166.png"/><Relationship Id="rId368" Type="http://schemas.openxmlformats.org/officeDocument/2006/relationships/customXml" Target="../ink/ink276.xml"/><Relationship Id="rId575" Type="http://schemas.openxmlformats.org/officeDocument/2006/relationships/image" Target="../media/image386.png"/><Relationship Id="rId782" Type="http://schemas.openxmlformats.org/officeDocument/2006/relationships/image" Target="../media/image489.png"/><Relationship Id="rId228" Type="http://schemas.openxmlformats.org/officeDocument/2006/relationships/image" Target="../media/image215.png"/><Relationship Id="rId435" Type="http://schemas.openxmlformats.org/officeDocument/2006/relationships/customXml" Target="../ink/ink310.xml"/><Relationship Id="rId642" Type="http://schemas.openxmlformats.org/officeDocument/2006/relationships/image" Target="../media/image419.png"/><Relationship Id="rId281" Type="http://schemas.openxmlformats.org/officeDocument/2006/relationships/customXml" Target="../ink/ink231.xml"/><Relationship Id="rId502" Type="http://schemas.openxmlformats.org/officeDocument/2006/relationships/customXml" Target="../ink/ink344.xml"/><Relationship Id="rId76" Type="http://schemas.openxmlformats.org/officeDocument/2006/relationships/image" Target="../media/image140.png"/><Relationship Id="rId141" Type="http://schemas.openxmlformats.org/officeDocument/2006/relationships/customXml" Target="../ink/ink161.xml"/><Relationship Id="rId379" Type="http://schemas.openxmlformats.org/officeDocument/2006/relationships/image" Target="../media/image289.png"/><Relationship Id="rId586" Type="http://schemas.openxmlformats.org/officeDocument/2006/relationships/customXml" Target="../ink/ink386.xml"/><Relationship Id="rId7" Type="http://schemas.openxmlformats.org/officeDocument/2006/relationships/customXml" Target="../ink/ink93.xml"/><Relationship Id="rId239" Type="http://schemas.openxmlformats.org/officeDocument/2006/relationships/customXml" Target="../ink/ink210.xml"/><Relationship Id="rId446" Type="http://schemas.openxmlformats.org/officeDocument/2006/relationships/image" Target="../media/image322.png"/><Relationship Id="rId653" Type="http://schemas.openxmlformats.org/officeDocument/2006/relationships/customXml" Target="../ink/ink420.xml"/><Relationship Id="rId292" Type="http://schemas.openxmlformats.org/officeDocument/2006/relationships/image" Target="../media/image247.png"/><Relationship Id="rId306" Type="http://schemas.openxmlformats.org/officeDocument/2006/relationships/customXml" Target="../ink/ink244.xml"/><Relationship Id="rId87" Type="http://schemas.openxmlformats.org/officeDocument/2006/relationships/image" Target="../media/image145.png"/><Relationship Id="rId513" Type="http://schemas.openxmlformats.org/officeDocument/2006/relationships/image" Target="../media/image355.png"/><Relationship Id="rId597" Type="http://schemas.openxmlformats.org/officeDocument/2006/relationships/image" Target="../media/image397.png"/><Relationship Id="rId720" Type="http://schemas.openxmlformats.org/officeDocument/2006/relationships/image" Target="../media/image458.png"/><Relationship Id="rId152" Type="http://schemas.openxmlformats.org/officeDocument/2006/relationships/image" Target="../media/image177.png"/><Relationship Id="rId457" Type="http://schemas.openxmlformats.org/officeDocument/2006/relationships/customXml" Target="../ink/ink321.xml"/><Relationship Id="rId664" Type="http://schemas.openxmlformats.org/officeDocument/2006/relationships/image" Target="../media/image430.png"/><Relationship Id="rId14" Type="http://schemas.openxmlformats.org/officeDocument/2006/relationships/image" Target="../media/image109.png"/><Relationship Id="rId317" Type="http://schemas.openxmlformats.org/officeDocument/2006/relationships/image" Target="../media/image259.png"/><Relationship Id="rId524" Type="http://schemas.openxmlformats.org/officeDocument/2006/relationships/customXml" Target="../ink/ink355.xml"/><Relationship Id="rId731" Type="http://schemas.openxmlformats.org/officeDocument/2006/relationships/customXml" Target="../ink/ink459.xml"/><Relationship Id="rId98" Type="http://schemas.openxmlformats.org/officeDocument/2006/relationships/customXml" Target="../ink/ink139.xml"/><Relationship Id="rId163" Type="http://schemas.openxmlformats.org/officeDocument/2006/relationships/customXml" Target="../ink/ink172.xml"/><Relationship Id="rId370" Type="http://schemas.openxmlformats.org/officeDocument/2006/relationships/customXml" Target="../ink/ink277.xml"/><Relationship Id="rId230" Type="http://schemas.openxmlformats.org/officeDocument/2006/relationships/image" Target="../media/image216.png"/><Relationship Id="rId468" Type="http://schemas.openxmlformats.org/officeDocument/2006/relationships/image" Target="../media/image333.png"/><Relationship Id="rId675" Type="http://schemas.openxmlformats.org/officeDocument/2006/relationships/customXml" Target="../ink/ink431.xml"/><Relationship Id="rId25" Type="http://schemas.openxmlformats.org/officeDocument/2006/relationships/customXml" Target="../ink/ink102.xml"/><Relationship Id="rId328" Type="http://schemas.openxmlformats.org/officeDocument/2006/relationships/image" Target="../media/image264.png"/><Relationship Id="rId535" Type="http://schemas.openxmlformats.org/officeDocument/2006/relationships/image" Target="../media/image366.png"/><Relationship Id="rId742" Type="http://schemas.openxmlformats.org/officeDocument/2006/relationships/image" Target="../media/image469.png"/><Relationship Id="rId174" Type="http://schemas.openxmlformats.org/officeDocument/2006/relationships/image" Target="../media/image188.png"/><Relationship Id="rId381" Type="http://schemas.openxmlformats.org/officeDocument/2006/relationships/image" Target="../media/image290.png"/><Relationship Id="rId602" Type="http://schemas.openxmlformats.org/officeDocument/2006/relationships/customXml" Target="../ink/ink394.xml"/><Relationship Id="rId241" Type="http://schemas.openxmlformats.org/officeDocument/2006/relationships/customXml" Target="../ink/ink211.xml"/><Relationship Id="rId479" Type="http://schemas.openxmlformats.org/officeDocument/2006/relationships/image" Target="../media/image338.png"/><Relationship Id="rId686" Type="http://schemas.openxmlformats.org/officeDocument/2006/relationships/image" Target="../media/image441.png"/><Relationship Id="rId36" Type="http://schemas.openxmlformats.org/officeDocument/2006/relationships/image" Target="../media/image120.png"/><Relationship Id="rId339" Type="http://schemas.openxmlformats.org/officeDocument/2006/relationships/customXml" Target="../ink/ink261.xml"/><Relationship Id="rId546" Type="http://schemas.openxmlformats.org/officeDocument/2006/relationships/customXml" Target="../ink/ink366.xml"/><Relationship Id="rId753" Type="http://schemas.openxmlformats.org/officeDocument/2006/relationships/customXml" Target="../ink/ink470.xml"/><Relationship Id="rId101" Type="http://schemas.openxmlformats.org/officeDocument/2006/relationships/image" Target="../media/image152.png"/><Relationship Id="rId185" Type="http://schemas.openxmlformats.org/officeDocument/2006/relationships/customXml" Target="../ink/ink183.xml"/><Relationship Id="rId406" Type="http://schemas.openxmlformats.org/officeDocument/2006/relationships/image" Target="../media/image302.png"/><Relationship Id="rId392" Type="http://schemas.openxmlformats.org/officeDocument/2006/relationships/image" Target="../media/image295.png"/><Relationship Id="rId613" Type="http://schemas.openxmlformats.org/officeDocument/2006/relationships/image" Target="../media/image405.png"/><Relationship Id="rId697" Type="http://schemas.openxmlformats.org/officeDocument/2006/relationships/customXml" Target="../ink/ink442.xml"/><Relationship Id="rId252" Type="http://schemas.openxmlformats.org/officeDocument/2006/relationships/image" Target="../media/image227.png"/><Relationship Id="rId47" Type="http://schemas.openxmlformats.org/officeDocument/2006/relationships/customXml" Target="../ink/ink113.xml"/><Relationship Id="rId112" Type="http://schemas.openxmlformats.org/officeDocument/2006/relationships/image" Target="../media/image157.png"/><Relationship Id="rId557" Type="http://schemas.openxmlformats.org/officeDocument/2006/relationships/image" Target="../media/image377.png"/><Relationship Id="rId764" Type="http://schemas.openxmlformats.org/officeDocument/2006/relationships/image" Target="../media/image480.png"/><Relationship Id="rId196" Type="http://schemas.openxmlformats.org/officeDocument/2006/relationships/image" Target="../media/image199.png"/><Relationship Id="rId417" Type="http://schemas.openxmlformats.org/officeDocument/2006/relationships/customXml" Target="../ink/ink301.xml"/><Relationship Id="rId624" Type="http://schemas.openxmlformats.org/officeDocument/2006/relationships/customXml" Target="../ink/ink405.xml"/><Relationship Id="rId263" Type="http://schemas.openxmlformats.org/officeDocument/2006/relationships/customXml" Target="../ink/ink222.xml"/><Relationship Id="rId470" Type="http://schemas.openxmlformats.org/officeDocument/2006/relationships/image" Target="../media/image334.png"/><Relationship Id="rId58" Type="http://schemas.openxmlformats.org/officeDocument/2006/relationships/image" Target="../media/image131.png"/><Relationship Id="rId123" Type="http://schemas.openxmlformats.org/officeDocument/2006/relationships/customXml" Target="../ink/ink152.xml"/><Relationship Id="rId330" Type="http://schemas.openxmlformats.org/officeDocument/2006/relationships/image" Target="../media/image265.png"/><Relationship Id="rId568" Type="http://schemas.openxmlformats.org/officeDocument/2006/relationships/customXml" Target="../ink/ink377.xml"/><Relationship Id="rId775" Type="http://schemas.openxmlformats.org/officeDocument/2006/relationships/customXml" Target="../ink/ink481.xml"/><Relationship Id="rId428" Type="http://schemas.openxmlformats.org/officeDocument/2006/relationships/image" Target="../media/image313.png"/><Relationship Id="rId635" Type="http://schemas.openxmlformats.org/officeDocument/2006/relationships/customXml" Target="../ink/ink411.xml"/><Relationship Id="rId274" Type="http://schemas.openxmlformats.org/officeDocument/2006/relationships/image" Target="../media/image238.png"/><Relationship Id="rId481" Type="http://schemas.openxmlformats.org/officeDocument/2006/relationships/image" Target="../media/image339.png"/><Relationship Id="rId702" Type="http://schemas.openxmlformats.org/officeDocument/2006/relationships/image" Target="../media/image449.png"/><Relationship Id="rId69" Type="http://schemas.openxmlformats.org/officeDocument/2006/relationships/customXml" Target="../ink/ink124.xml"/><Relationship Id="rId134" Type="http://schemas.openxmlformats.org/officeDocument/2006/relationships/image" Target="../media/image168.png"/><Relationship Id="rId579" Type="http://schemas.openxmlformats.org/officeDocument/2006/relationships/image" Target="../media/image388.png"/><Relationship Id="rId786" Type="http://schemas.openxmlformats.org/officeDocument/2006/relationships/image" Target="../media/image491.png"/><Relationship Id="rId341" Type="http://schemas.openxmlformats.org/officeDocument/2006/relationships/customXml" Target="../ink/ink262.xml"/><Relationship Id="rId439" Type="http://schemas.openxmlformats.org/officeDocument/2006/relationships/customXml" Target="../ink/ink312.xml"/><Relationship Id="rId646" Type="http://schemas.openxmlformats.org/officeDocument/2006/relationships/image" Target="../media/image421.png"/><Relationship Id="rId201" Type="http://schemas.openxmlformats.org/officeDocument/2006/relationships/customXml" Target="../ink/ink191.xml"/><Relationship Id="rId285" Type="http://schemas.openxmlformats.org/officeDocument/2006/relationships/customXml" Target="../ink/ink233.xml"/><Relationship Id="rId506" Type="http://schemas.openxmlformats.org/officeDocument/2006/relationships/customXml" Target="../ink/ink346.xml"/><Relationship Id="rId492" Type="http://schemas.openxmlformats.org/officeDocument/2006/relationships/customXml" Target="../ink/ink339.xml"/><Relationship Id="rId713" Type="http://schemas.openxmlformats.org/officeDocument/2006/relationships/customXml" Target="../ink/ink450.xml"/><Relationship Id="rId145" Type="http://schemas.openxmlformats.org/officeDocument/2006/relationships/customXml" Target="../ink/ink163.xml"/><Relationship Id="rId352" Type="http://schemas.openxmlformats.org/officeDocument/2006/relationships/customXml" Target="../ink/ink268.xml"/><Relationship Id="rId212" Type="http://schemas.openxmlformats.org/officeDocument/2006/relationships/image" Target="../media/image207.png"/><Relationship Id="rId657" Type="http://schemas.openxmlformats.org/officeDocument/2006/relationships/customXml" Target="../ink/ink422.xml"/><Relationship Id="rId296" Type="http://schemas.openxmlformats.org/officeDocument/2006/relationships/image" Target="../media/image249.png"/><Relationship Id="rId517" Type="http://schemas.openxmlformats.org/officeDocument/2006/relationships/image" Target="../media/image357.png"/><Relationship Id="rId724" Type="http://schemas.openxmlformats.org/officeDocument/2006/relationships/image" Target="../media/image460.png"/><Relationship Id="rId60" Type="http://schemas.openxmlformats.org/officeDocument/2006/relationships/image" Target="../media/image132.png"/><Relationship Id="rId156" Type="http://schemas.openxmlformats.org/officeDocument/2006/relationships/image" Target="../media/image179.png"/><Relationship Id="rId363" Type="http://schemas.openxmlformats.org/officeDocument/2006/relationships/image" Target="../media/image281.png"/><Relationship Id="rId570" Type="http://schemas.openxmlformats.org/officeDocument/2006/relationships/customXml" Target="../ink/ink378.xml"/><Relationship Id="rId223" Type="http://schemas.openxmlformats.org/officeDocument/2006/relationships/customXml" Target="../ink/ink202.xml"/><Relationship Id="rId430" Type="http://schemas.openxmlformats.org/officeDocument/2006/relationships/image" Target="../media/image314.png"/><Relationship Id="rId668" Type="http://schemas.openxmlformats.org/officeDocument/2006/relationships/image" Target="../media/image432.png"/><Relationship Id="rId18" Type="http://schemas.openxmlformats.org/officeDocument/2006/relationships/image" Target="../media/image111.png"/><Relationship Id="rId528" Type="http://schemas.openxmlformats.org/officeDocument/2006/relationships/customXml" Target="../ink/ink357.xml"/><Relationship Id="rId735" Type="http://schemas.openxmlformats.org/officeDocument/2006/relationships/customXml" Target="../ink/ink461.xml"/><Relationship Id="rId167" Type="http://schemas.openxmlformats.org/officeDocument/2006/relationships/customXml" Target="../ink/ink174.xml"/><Relationship Id="rId374" Type="http://schemas.openxmlformats.org/officeDocument/2006/relationships/customXml" Target="../ink/ink279.xml"/><Relationship Id="rId581" Type="http://schemas.openxmlformats.org/officeDocument/2006/relationships/image" Target="../media/image389.png"/><Relationship Id="rId71" Type="http://schemas.openxmlformats.org/officeDocument/2006/relationships/customXml" Target="../ink/ink125.xml"/><Relationship Id="rId234" Type="http://schemas.openxmlformats.org/officeDocument/2006/relationships/image" Target="../media/image218.png"/><Relationship Id="rId679" Type="http://schemas.openxmlformats.org/officeDocument/2006/relationships/customXml" Target="../ink/ink433.xml"/><Relationship Id="rId2" Type="http://schemas.openxmlformats.org/officeDocument/2006/relationships/image" Target="../media/image95.png"/><Relationship Id="rId29" Type="http://schemas.openxmlformats.org/officeDocument/2006/relationships/customXml" Target="../ink/ink104.xml"/><Relationship Id="rId441" Type="http://schemas.openxmlformats.org/officeDocument/2006/relationships/customXml" Target="../ink/ink313.xml"/><Relationship Id="rId539" Type="http://schemas.openxmlformats.org/officeDocument/2006/relationships/image" Target="../media/image368.png"/><Relationship Id="rId746" Type="http://schemas.openxmlformats.org/officeDocument/2006/relationships/image" Target="../media/image471.png"/><Relationship Id="rId178" Type="http://schemas.openxmlformats.org/officeDocument/2006/relationships/image" Target="../media/image190.png"/><Relationship Id="rId301" Type="http://schemas.openxmlformats.org/officeDocument/2006/relationships/customXml" Target="../ink/ink241.xml"/><Relationship Id="rId82" Type="http://schemas.openxmlformats.org/officeDocument/2006/relationships/image" Target="../media/image143.png"/><Relationship Id="rId385" Type="http://schemas.openxmlformats.org/officeDocument/2006/relationships/image" Target="../media/image292.png"/><Relationship Id="rId592" Type="http://schemas.openxmlformats.org/officeDocument/2006/relationships/customXml" Target="../ink/ink389.xml"/><Relationship Id="rId606" Type="http://schemas.openxmlformats.org/officeDocument/2006/relationships/customXml" Target="../ink/ink396.xml"/><Relationship Id="rId245" Type="http://schemas.openxmlformats.org/officeDocument/2006/relationships/customXml" Target="../ink/ink213.xml"/><Relationship Id="rId452" Type="http://schemas.openxmlformats.org/officeDocument/2006/relationships/image" Target="../media/image325.png"/><Relationship Id="rId105" Type="http://schemas.openxmlformats.org/officeDocument/2006/relationships/customXml" Target="../ink/ink143.xml"/><Relationship Id="rId312" Type="http://schemas.openxmlformats.org/officeDocument/2006/relationships/customXml" Target="../ink/ink247.xml"/><Relationship Id="rId757" Type="http://schemas.openxmlformats.org/officeDocument/2006/relationships/customXml" Target="../ink/ink472.xml"/><Relationship Id="rId93" Type="http://schemas.openxmlformats.org/officeDocument/2006/relationships/image" Target="../media/image148.png"/><Relationship Id="rId189" Type="http://schemas.openxmlformats.org/officeDocument/2006/relationships/customXml" Target="../ink/ink185.xml"/><Relationship Id="rId396" Type="http://schemas.openxmlformats.org/officeDocument/2006/relationships/image" Target="../media/image297.png"/><Relationship Id="rId617" Type="http://schemas.openxmlformats.org/officeDocument/2006/relationships/image" Target="../media/image407.png"/><Relationship Id="rId256" Type="http://schemas.openxmlformats.org/officeDocument/2006/relationships/image" Target="../media/image229.png"/><Relationship Id="rId463" Type="http://schemas.openxmlformats.org/officeDocument/2006/relationships/customXml" Target="../ink/ink324.xml"/><Relationship Id="rId670" Type="http://schemas.openxmlformats.org/officeDocument/2006/relationships/image" Target="../media/image433.png"/><Relationship Id="rId116" Type="http://schemas.openxmlformats.org/officeDocument/2006/relationships/image" Target="../media/image159.png"/><Relationship Id="rId323" Type="http://schemas.openxmlformats.org/officeDocument/2006/relationships/image" Target="../media/image262.png"/><Relationship Id="rId530" Type="http://schemas.openxmlformats.org/officeDocument/2006/relationships/customXml" Target="../ink/ink358.xml"/><Relationship Id="rId768" Type="http://schemas.openxmlformats.org/officeDocument/2006/relationships/image" Target="../media/image482.png"/><Relationship Id="rId20" Type="http://schemas.openxmlformats.org/officeDocument/2006/relationships/image" Target="../media/image112.png"/><Relationship Id="rId628" Type="http://schemas.openxmlformats.org/officeDocument/2006/relationships/image" Target="../media/image412.png"/><Relationship Id="rId267" Type="http://schemas.openxmlformats.org/officeDocument/2006/relationships/customXml" Target="../ink/ink224.xml"/><Relationship Id="rId474" Type="http://schemas.openxmlformats.org/officeDocument/2006/relationships/image" Target="../media/image336.png"/><Relationship Id="rId127" Type="http://schemas.openxmlformats.org/officeDocument/2006/relationships/customXml" Target="../ink/ink154.xml"/><Relationship Id="rId681" Type="http://schemas.openxmlformats.org/officeDocument/2006/relationships/customXml" Target="../ink/ink434.xml"/><Relationship Id="rId779" Type="http://schemas.openxmlformats.org/officeDocument/2006/relationships/customXml" Target="../ink/ink483.xml"/><Relationship Id="rId31" Type="http://schemas.openxmlformats.org/officeDocument/2006/relationships/customXml" Target="../ink/ink105.xml"/><Relationship Id="rId334" Type="http://schemas.openxmlformats.org/officeDocument/2006/relationships/image" Target="../media/image267.png"/><Relationship Id="rId541" Type="http://schemas.openxmlformats.org/officeDocument/2006/relationships/image" Target="../media/image369.png"/><Relationship Id="rId639" Type="http://schemas.openxmlformats.org/officeDocument/2006/relationships/customXml" Target="../ink/ink413.xml"/><Relationship Id="rId180" Type="http://schemas.openxmlformats.org/officeDocument/2006/relationships/image" Target="../media/image191.png"/><Relationship Id="rId278" Type="http://schemas.openxmlformats.org/officeDocument/2006/relationships/image" Target="../media/image240.png"/><Relationship Id="rId401" Type="http://schemas.openxmlformats.org/officeDocument/2006/relationships/customXml" Target="../ink/ink293.xml"/><Relationship Id="rId485" Type="http://schemas.openxmlformats.org/officeDocument/2006/relationships/image" Target="../media/image341.png"/><Relationship Id="rId692" Type="http://schemas.openxmlformats.org/officeDocument/2006/relationships/image" Target="../media/image444.png"/><Relationship Id="rId706" Type="http://schemas.openxmlformats.org/officeDocument/2006/relationships/image" Target="../media/image451.png"/><Relationship Id="rId42" Type="http://schemas.openxmlformats.org/officeDocument/2006/relationships/image" Target="../media/image123.png"/><Relationship Id="rId138" Type="http://schemas.openxmlformats.org/officeDocument/2006/relationships/image" Target="../media/image170.png"/><Relationship Id="rId345" Type="http://schemas.openxmlformats.org/officeDocument/2006/relationships/image" Target="../media/image272.png"/><Relationship Id="rId552" Type="http://schemas.openxmlformats.org/officeDocument/2006/relationships/customXml" Target="../ink/ink369.xml"/><Relationship Id="rId191" Type="http://schemas.openxmlformats.org/officeDocument/2006/relationships/customXml" Target="../ink/ink186.xml"/><Relationship Id="rId205" Type="http://schemas.openxmlformats.org/officeDocument/2006/relationships/customXml" Target="../ink/ink193.xml"/><Relationship Id="rId412" Type="http://schemas.openxmlformats.org/officeDocument/2006/relationships/image" Target="../media/image305.png"/><Relationship Id="rId289" Type="http://schemas.openxmlformats.org/officeDocument/2006/relationships/customXml" Target="../ink/ink235.xml"/><Relationship Id="rId496" Type="http://schemas.openxmlformats.org/officeDocument/2006/relationships/customXml" Target="../ink/ink341.xml"/><Relationship Id="rId717" Type="http://schemas.openxmlformats.org/officeDocument/2006/relationships/customXml" Target="../ink/ink452.xml"/><Relationship Id="rId53" Type="http://schemas.openxmlformats.org/officeDocument/2006/relationships/customXml" Target="../ink/ink116.xml"/><Relationship Id="rId149" Type="http://schemas.openxmlformats.org/officeDocument/2006/relationships/customXml" Target="../ink/ink165.xml"/><Relationship Id="rId356" Type="http://schemas.openxmlformats.org/officeDocument/2006/relationships/customXml" Target="../ink/ink270.xml"/><Relationship Id="rId563" Type="http://schemas.openxmlformats.org/officeDocument/2006/relationships/image" Target="../media/image380.png"/><Relationship Id="rId770" Type="http://schemas.openxmlformats.org/officeDocument/2006/relationships/image" Target="../media/image483.png"/><Relationship Id="rId95" Type="http://schemas.openxmlformats.org/officeDocument/2006/relationships/image" Target="../media/image149.png"/><Relationship Id="rId160" Type="http://schemas.openxmlformats.org/officeDocument/2006/relationships/image" Target="../media/image181.png"/><Relationship Id="rId216" Type="http://schemas.openxmlformats.org/officeDocument/2006/relationships/image" Target="../media/image209.png"/><Relationship Id="rId423" Type="http://schemas.openxmlformats.org/officeDocument/2006/relationships/customXml" Target="../ink/ink304.xml"/><Relationship Id="rId258" Type="http://schemas.openxmlformats.org/officeDocument/2006/relationships/image" Target="../media/image230.png"/><Relationship Id="rId465" Type="http://schemas.openxmlformats.org/officeDocument/2006/relationships/customXml" Target="../ink/ink325.xml"/><Relationship Id="rId630" Type="http://schemas.openxmlformats.org/officeDocument/2006/relationships/image" Target="../media/image413.png"/><Relationship Id="rId672" Type="http://schemas.openxmlformats.org/officeDocument/2006/relationships/image" Target="../media/image434.png"/><Relationship Id="rId728" Type="http://schemas.openxmlformats.org/officeDocument/2006/relationships/image" Target="../media/image462.png"/><Relationship Id="rId22" Type="http://schemas.openxmlformats.org/officeDocument/2006/relationships/image" Target="../media/image113.png"/><Relationship Id="rId64" Type="http://schemas.openxmlformats.org/officeDocument/2006/relationships/image" Target="../media/image134.png"/><Relationship Id="rId118" Type="http://schemas.openxmlformats.org/officeDocument/2006/relationships/image" Target="../media/image160.png"/><Relationship Id="rId325" Type="http://schemas.openxmlformats.org/officeDocument/2006/relationships/customXml" Target="../ink/ink254.xml"/><Relationship Id="rId367" Type="http://schemas.openxmlformats.org/officeDocument/2006/relationships/image" Target="../media/image283.png"/><Relationship Id="rId532" Type="http://schemas.openxmlformats.org/officeDocument/2006/relationships/customXml" Target="../ink/ink359.xml"/><Relationship Id="rId574" Type="http://schemas.openxmlformats.org/officeDocument/2006/relationships/customXml" Target="../ink/ink380.xml"/><Relationship Id="rId171" Type="http://schemas.openxmlformats.org/officeDocument/2006/relationships/customXml" Target="../ink/ink176.xml"/><Relationship Id="rId227" Type="http://schemas.openxmlformats.org/officeDocument/2006/relationships/customXml" Target="../ink/ink204.xml"/><Relationship Id="rId781" Type="http://schemas.openxmlformats.org/officeDocument/2006/relationships/customXml" Target="../ink/ink484.xml"/><Relationship Id="rId269" Type="http://schemas.openxmlformats.org/officeDocument/2006/relationships/customXml" Target="../ink/ink225.xml"/><Relationship Id="rId434" Type="http://schemas.openxmlformats.org/officeDocument/2006/relationships/image" Target="../media/image316.png"/><Relationship Id="rId476" Type="http://schemas.openxmlformats.org/officeDocument/2006/relationships/customXml" Target="../ink/ink331.xml"/><Relationship Id="rId641" Type="http://schemas.openxmlformats.org/officeDocument/2006/relationships/customXml" Target="../ink/ink414.xml"/><Relationship Id="rId683" Type="http://schemas.openxmlformats.org/officeDocument/2006/relationships/customXml" Target="../ink/ink435.xml"/><Relationship Id="rId739" Type="http://schemas.openxmlformats.org/officeDocument/2006/relationships/customXml" Target="../ink/ink463.xml"/><Relationship Id="rId33" Type="http://schemas.openxmlformats.org/officeDocument/2006/relationships/customXml" Target="../ink/ink106.xml"/><Relationship Id="rId129" Type="http://schemas.openxmlformats.org/officeDocument/2006/relationships/customXml" Target="../ink/ink155.xml"/><Relationship Id="rId280" Type="http://schemas.openxmlformats.org/officeDocument/2006/relationships/image" Target="../media/image241.png"/><Relationship Id="rId336" Type="http://schemas.openxmlformats.org/officeDocument/2006/relationships/image" Target="../media/image268.png"/><Relationship Id="rId501" Type="http://schemas.openxmlformats.org/officeDocument/2006/relationships/image" Target="../media/image349.png"/><Relationship Id="rId543" Type="http://schemas.openxmlformats.org/officeDocument/2006/relationships/image" Target="../media/image370.png"/><Relationship Id="rId75" Type="http://schemas.openxmlformats.org/officeDocument/2006/relationships/customXml" Target="../ink/ink127.xml"/><Relationship Id="rId140" Type="http://schemas.openxmlformats.org/officeDocument/2006/relationships/image" Target="../media/image171.png"/><Relationship Id="rId182" Type="http://schemas.openxmlformats.org/officeDocument/2006/relationships/image" Target="../media/image192.png"/><Relationship Id="rId378" Type="http://schemas.openxmlformats.org/officeDocument/2006/relationships/customXml" Target="../ink/ink281.xml"/><Relationship Id="rId403" Type="http://schemas.openxmlformats.org/officeDocument/2006/relationships/customXml" Target="../ink/ink294.xml"/><Relationship Id="rId585" Type="http://schemas.openxmlformats.org/officeDocument/2006/relationships/image" Target="../media/image391.png"/><Relationship Id="rId750" Type="http://schemas.openxmlformats.org/officeDocument/2006/relationships/image" Target="../media/image473.png"/><Relationship Id="rId6" Type="http://schemas.openxmlformats.org/officeDocument/2006/relationships/image" Target="../media/image105.png"/><Relationship Id="rId238" Type="http://schemas.openxmlformats.org/officeDocument/2006/relationships/image" Target="../media/image220.png"/><Relationship Id="rId445" Type="http://schemas.openxmlformats.org/officeDocument/2006/relationships/customXml" Target="../ink/ink315.xml"/><Relationship Id="rId487" Type="http://schemas.openxmlformats.org/officeDocument/2006/relationships/image" Target="../media/image342.png"/><Relationship Id="rId610" Type="http://schemas.openxmlformats.org/officeDocument/2006/relationships/customXml" Target="../ink/ink398.xml"/><Relationship Id="rId652" Type="http://schemas.openxmlformats.org/officeDocument/2006/relationships/image" Target="../media/image424.png"/><Relationship Id="rId694" Type="http://schemas.openxmlformats.org/officeDocument/2006/relationships/image" Target="../media/image445.png"/><Relationship Id="rId708" Type="http://schemas.openxmlformats.org/officeDocument/2006/relationships/image" Target="../media/image452.png"/><Relationship Id="rId291" Type="http://schemas.openxmlformats.org/officeDocument/2006/relationships/customXml" Target="../ink/ink236.xml"/><Relationship Id="rId305" Type="http://schemas.openxmlformats.org/officeDocument/2006/relationships/image" Target="../media/image253.png"/><Relationship Id="rId347" Type="http://schemas.openxmlformats.org/officeDocument/2006/relationships/image" Target="../media/image273.png"/><Relationship Id="rId512" Type="http://schemas.openxmlformats.org/officeDocument/2006/relationships/customXml" Target="../ink/ink349.xml"/><Relationship Id="rId44" Type="http://schemas.openxmlformats.org/officeDocument/2006/relationships/image" Target="../media/image124.png"/><Relationship Id="rId86" Type="http://schemas.openxmlformats.org/officeDocument/2006/relationships/customXml" Target="../ink/ink133.xml"/><Relationship Id="rId151" Type="http://schemas.openxmlformats.org/officeDocument/2006/relationships/customXml" Target="../ink/ink166.xml"/><Relationship Id="rId389" Type="http://schemas.openxmlformats.org/officeDocument/2006/relationships/customXml" Target="../ink/ink287.xml"/><Relationship Id="rId554" Type="http://schemas.openxmlformats.org/officeDocument/2006/relationships/customXml" Target="../ink/ink370.xml"/><Relationship Id="rId596" Type="http://schemas.openxmlformats.org/officeDocument/2006/relationships/customXml" Target="../ink/ink391.xml"/><Relationship Id="rId761" Type="http://schemas.openxmlformats.org/officeDocument/2006/relationships/customXml" Target="../ink/ink474.xml"/><Relationship Id="rId193" Type="http://schemas.openxmlformats.org/officeDocument/2006/relationships/customXml" Target="../ink/ink187.xml"/><Relationship Id="rId207" Type="http://schemas.openxmlformats.org/officeDocument/2006/relationships/customXml" Target="../ink/ink194.xml"/><Relationship Id="rId249" Type="http://schemas.openxmlformats.org/officeDocument/2006/relationships/customXml" Target="../ink/ink215.xml"/><Relationship Id="rId414" Type="http://schemas.openxmlformats.org/officeDocument/2006/relationships/image" Target="../media/image306.png"/><Relationship Id="rId456" Type="http://schemas.openxmlformats.org/officeDocument/2006/relationships/image" Target="../media/image327.png"/><Relationship Id="rId498" Type="http://schemas.openxmlformats.org/officeDocument/2006/relationships/customXml" Target="../ink/ink342.xml"/><Relationship Id="rId621" Type="http://schemas.openxmlformats.org/officeDocument/2006/relationships/image" Target="../media/image409.png"/><Relationship Id="rId663" Type="http://schemas.openxmlformats.org/officeDocument/2006/relationships/customXml" Target="../ink/ink425.xml"/><Relationship Id="rId13" Type="http://schemas.openxmlformats.org/officeDocument/2006/relationships/customXml" Target="../ink/ink96.xml"/><Relationship Id="rId109" Type="http://schemas.openxmlformats.org/officeDocument/2006/relationships/customXml" Target="../ink/ink145.xml"/><Relationship Id="rId260" Type="http://schemas.openxmlformats.org/officeDocument/2006/relationships/image" Target="../media/image231.png"/><Relationship Id="rId316" Type="http://schemas.openxmlformats.org/officeDocument/2006/relationships/customXml" Target="../ink/ink249.xml"/><Relationship Id="rId523" Type="http://schemas.openxmlformats.org/officeDocument/2006/relationships/image" Target="../media/image360.png"/><Relationship Id="rId719" Type="http://schemas.openxmlformats.org/officeDocument/2006/relationships/customXml" Target="../ink/ink453.xml"/><Relationship Id="rId55" Type="http://schemas.openxmlformats.org/officeDocument/2006/relationships/customXml" Target="../ink/ink117.xml"/><Relationship Id="rId97" Type="http://schemas.openxmlformats.org/officeDocument/2006/relationships/image" Target="../media/image150.png"/><Relationship Id="rId120" Type="http://schemas.openxmlformats.org/officeDocument/2006/relationships/image" Target="../media/image161.png"/><Relationship Id="rId358" Type="http://schemas.openxmlformats.org/officeDocument/2006/relationships/customXml" Target="../ink/ink271.xml"/><Relationship Id="rId565" Type="http://schemas.openxmlformats.org/officeDocument/2006/relationships/image" Target="../media/image381.png"/><Relationship Id="rId730" Type="http://schemas.openxmlformats.org/officeDocument/2006/relationships/image" Target="../media/image463.png"/><Relationship Id="rId772" Type="http://schemas.openxmlformats.org/officeDocument/2006/relationships/image" Target="../media/image484.png"/><Relationship Id="rId162" Type="http://schemas.openxmlformats.org/officeDocument/2006/relationships/image" Target="../media/image182.png"/><Relationship Id="rId218" Type="http://schemas.openxmlformats.org/officeDocument/2006/relationships/image" Target="../media/image210.png"/><Relationship Id="rId425" Type="http://schemas.openxmlformats.org/officeDocument/2006/relationships/customXml" Target="../ink/ink305.xml"/><Relationship Id="rId467" Type="http://schemas.openxmlformats.org/officeDocument/2006/relationships/customXml" Target="../ink/ink326.xml"/><Relationship Id="rId632" Type="http://schemas.openxmlformats.org/officeDocument/2006/relationships/image" Target="../media/image414.png"/><Relationship Id="rId271" Type="http://schemas.openxmlformats.org/officeDocument/2006/relationships/customXml" Target="../ink/ink226.xml"/><Relationship Id="rId674" Type="http://schemas.openxmlformats.org/officeDocument/2006/relationships/image" Target="../media/image435.png"/><Relationship Id="rId24" Type="http://schemas.openxmlformats.org/officeDocument/2006/relationships/image" Target="../media/image114.png"/><Relationship Id="rId66" Type="http://schemas.openxmlformats.org/officeDocument/2006/relationships/image" Target="../media/image135.png"/><Relationship Id="rId131" Type="http://schemas.openxmlformats.org/officeDocument/2006/relationships/customXml" Target="../ink/ink156.xml"/><Relationship Id="rId327" Type="http://schemas.openxmlformats.org/officeDocument/2006/relationships/customXml" Target="../ink/ink255.xml"/><Relationship Id="rId369" Type="http://schemas.openxmlformats.org/officeDocument/2006/relationships/image" Target="../media/image284.png"/><Relationship Id="rId534" Type="http://schemas.openxmlformats.org/officeDocument/2006/relationships/customXml" Target="../ink/ink360.xml"/><Relationship Id="rId576" Type="http://schemas.openxmlformats.org/officeDocument/2006/relationships/customXml" Target="../ink/ink381.xml"/><Relationship Id="rId741" Type="http://schemas.openxmlformats.org/officeDocument/2006/relationships/customXml" Target="../ink/ink464.xml"/><Relationship Id="rId783" Type="http://schemas.openxmlformats.org/officeDocument/2006/relationships/customXml" Target="../ink/ink485.xml"/><Relationship Id="rId173" Type="http://schemas.openxmlformats.org/officeDocument/2006/relationships/customXml" Target="../ink/ink177.xml"/><Relationship Id="rId229" Type="http://schemas.openxmlformats.org/officeDocument/2006/relationships/customXml" Target="../ink/ink205.xml"/><Relationship Id="rId380" Type="http://schemas.openxmlformats.org/officeDocument/2006/relationships/customXml" Target="../ink/ink282.xml"/><Relationship Id="rId436" Type="http://schemas.openxmlformats.org/officeDocument/2006/relationships/image" Target="../media/image317.png"/><Relationship Id="rId601" Type="http://schemas.openxmlformats.org/officeDocument/2006/relationships/image" Target="../media/image399.png"/><Relationship Id="rId643" Type="http://schemas.openxmlformats.org/officeDocument/2006/relationships/customXml" Target="../ink/ink415.xml"/><Relationship Id="rId240" Type="http://schemas.openxmlformats.org/officeDocument/2006/relationships/image" Target="../media/image221.png"/><Relationship Id="rId478" Type="http://schemas.openxmlformats.org/officeDocument/2006/relationships/customXml" Target="../ink/ink332.xml"/><Relationship Id="rId685" Type="http://schemas.openxmlformats.org/officeDocument/2006/relationships/customXml" Target="../ink/ink436.xml"/><Relationship Id="rId35" Type="http://schemas.openxmlformats.org/officeDocument/2006/relationships/customXml" Target="../ink/ink107.xml"/><Relationship Id="rId77" Type="http://schemas.openxmlformats.org/officeDocument/2006/relationships/customXml" Target="../ink/ink128.xml"/><Relationship Id="rId100" Type="http://schemas.openxmlformats.org/officeDocument/2006/relationships/customXml" Target="../ink/ink140.xml"/><Relationship Id="rId282" Type="http://schemas.openxmlformats.org/officeDocument/2006/relationships/image" Target="../media/image242.png"/><Relationship Id="rId338" Type="http://schemas.openxmlformats.org/officeDocument/2006/relationships/image" Target="../media/image269.png"/><Relationship Id="rId503" Type="http://schemas.openxmlformats.org/officeDocument/2006/relationships/image" Target="../media/image350.png"/><Relationship Id="rId545" Type="http://schemas.openxmlformats.org/officeDocument/2006/relationships/image" Target="../media/image371.png"/><Relationship Id="rId587" Type="http://schemas.openxmlformats.org/officeDocument/2006/relationships/image" Target="../media/image392.png"/><Relationship Id="rId710" Type="http://schemas.openxmlformats.org/officeDocument/2006/relationships/image" Target="../media/image453.png"/><Relationship Id="rId752" Type="http://schemas.openxmlformats.org/officeDocument/2006/relationships/image" Target="../media/image474.png"/><Relationship Id="rId8" Type="http://schemas.openxmlformats.org/officeDocument/2006/relationships/image" Target="../media/image106.png"/><Relationship Id="rId142" Type="http://schemas.openxmlformats.org/officeDocument/2006/relationships/image" Target="../media/image172.png"/><Relationship Id="rId184" Type="http://schemas.openxmlformats.org/officeDocument/2006/relationships/image" Target="../media/image193.png"/><Relationship Id="rId391" Type="http://schemas.openxmlformats.org/officeDocument/2006/relationships/customXml" Target="../ink/ink288.xml"/><Relationship Id="rId405" Type="http://schemas.openxmlformats.org/officeDocument/2006/relationships/customXml" Target="../ink/ink295.xml"/><Relationship Id="rId447" Type="http://schemas.openxmlformats.org/officeDocument/2006/relationships/customXml" Target="../ink/ink316.xml"/><Relationship Id="rId612" Type="http://schemas.openxmlformats.org/officeDocument/2006/relationships/customXml" Target="../ink/ink399.xml"/><Relationship Id="rId251" Type="http://schemas.openxmlformats.org/officeDocument/2006/relationships/customXml" Target="../ink/ink216.xml"/><Relationship Id="rId489" Type="http://schemas.openxmlformats.org/officeDocument/2006/relationships/image" Target="../media/image343.png"/><Relationship Id="rId654" Type="http://schemas.openxmlformats.org/officeDocument/2006/relationships/image" Target="../media/image425.png"/><Relationship Id="rId696" Type="http://schemas.openxmlformats.org/officeDocument/2006/relationships/image" Target="../media/image446.png"/><Relationship Id="rId46" Type="http://schemas.openxmlformats.org/officeDocument/2006/relationships/image" Target="../media/image125.png"/><Relationship Id="rId293" Type="http://schemas.openxmlformats.org/officeDocument/2006/relationships/customXml" Target="../ink/ink237.xml"/><Relationship Id="rId307" Type="http://schemas.openxmlformats.org/officeDocument/2006/relationships/image" Target="../media/image254.png"/><Relationship Id="rId349" Type="http://schemas.openxmlformats.org/officeDocument/2006/relationships/image" Target="../media/image274.png"/><Relationship Id="rId514" Type="http://schemas.openxmlformats.org/officeDocument/2006/relationships/customXml" Target="../ink/ink350.xml"/><Relationship Id="rId556" Type="http://schemas.openxmlformats.org/officeDocument/2006/relationships/customXml" Target="../ink/ink371.xml"/><Relationship Id="rId721" Type="http://schemas.openxmlformats.org/officeDocument/2006/relationships/customXml" Target="../ink/ink454.xml"/><Relationship Id="rId763" Type="http://schemas.openxmlformats.org/officeDocument/2006/relationships/customXml" Target="../ink/ink475.xml"/><Relationship Id="rId88" Type="http://schemas.openxmlformats.org/officeDocument/2006/relationships/customXml" Target="../ink/ink134.xml"/><Relationship Id="rId111" Type="http://schemas.openxmlformats.org/officeDocument/2006/relationships/customXml" Target="../ink/ink146.xml"/><Relationship Id="rId153" Type="http://schemas.openxmlformats.org/officeDocument/2006/relationships/customXml" Target="../ink/ink167.xml"/><Relationship Id="rId195" Type="http://schemas.openxmlformats.org/officeDocument/2006/relationships/customXml" Target="../ink/ink188.xml"/><Relationship Id="rId209" Type="http://schemas.openxmlformats.org/officeDocument/2006/relationships/customXml" Target="../ink/ink195.xml"/><Relationship Id="rId360" Type="http://schemas.openxmlformats.org/officeDocument/2006/relationships/customXml" Target="../ink/ink272.xml"/><Relationship Id="rId416" Type="http://schemas.openxmlformats.org/officeDocument/2006/relationships/image" Target="../media/image307.png"/><Relationship Id="rId598" Type="http://schemas.openxmlformats.org/officeDocument/2006/relationships/customXml" Target="../ink/ink392.xml"/><Relationship Id="rId220" Type="http://schemas.openxmlformats.org/officeDocument/2006/relationships/image" Target="../media/image211.png"/><Relationship Id="rId458" Type="http://schemas.openxmlformats.org/officeDocument/2006/relationships/image" Target="../media/image328.png"/><Relationship Id="rId623" Type="http://schemas.openxmlformats.org/officeDocument/2006/relationships/image" Target="../media/image410.png"/><Relationship Id="rId665" Type="http://schemas.openxmlformats.org/officeDocument/2006/relationships/customXml" Target="../ink/ink426.xml"/><Relationship Id="rId15" Type="http://schemas.openxmlformats.org/officeDocument/2006/relationships/customXml" Target="../ink/ink97.xml"/><Relationship Id="rId57" Type="http://schemas.openxmlformats.org/officeDocument/2006/relationships/customXml" Target="../ink/ink118.xml"/><Relationship Id="rId262" Type="http://schemas.openxmlformats.org/officeDocument/2006/relationships/image" Target="../media/image232.png"/><Relationship Id="rId318" Type="http://schemas.openxmlformats.org/officeDocument/2006/relationships/customXml" Target="../ink/ink250.xml"/><Relationship Id="rId525" Type="http://schemas.openxmlformats.org/officeDocument/2006/relationships/image" Target="../media/image361.png"/><Relationship Id="rId567" Type="http://schemas.openxmlformats.org/officeDocument/2006/relationships/image" Target="../media/image382.png"/><Relationship Id="rId732" Type="http://schemas.openxmlformats.org/officeDocument/2006/relationships/image" Target="../media/image464.png"/><Relationship Id="rId99" Type="http://schemas.openxmlformats.org/officeDocument/2006/relationships/image" Target="../media/image151.png"/><Relationship Id="rId122" Type="http://schemas.openxmlformats.org/officeDocument/2006/relationships/image" Target="../media/image162.png"/><Relationship Id="rId164" Type="http://schemas.openxmlformats.org/officeDocument/2006/relationships/image" Target="../media/image183.png"/><Relationship Id="rId371" Type="http://schemas.openxmlformats.org/officeDocument/2006/relationships/image" Target="../media/image285.png"/><Relationship Id="rId774" Type="http://schemas.openxmlformats.org/officeDocument/2006/relationships/image" Target="../media/image485.png"/><Relationship Id="rId427" Type="http://schemas.openxmlformats.org/officeDocument/2006/relationships/customXml" Target="../ink/ink306.xml"/><Relationship Id="rId469" Type="http://schemas.openxmlformats.org/officeDocument/2006/relationships/customXml" Target="../ink/ink327.xml"/><Relationship Id="rId634" Type="http://schemas.openxmlformats.org/officeDocument/2006/relationships/image" Target="../media/image415.png"/><Relationship Id="rId676" Type="http://schemas.openxmlformats.org/officeDocument/2006/relationships/image" Target="../media/image436.png"/><Relationship Id="rId26" Type="http://schemas.openxmlformats.org/officeDocument/2006/relationships/image" Target="../media/image115.png"/><Relationship Id="rId231" Type="http://schemas.openxmlformats.org/officeDocument/2006/relationships/customXml" Target="../ink/ink206.xml"/><Relationship Id="rId273" Type="http://schemas.openxmlformats.org/officeDocument/2006/relationships/customXml" Target="../ink/ink227.xml"/><Relationship Id="rId329" Type="http://schemas.openxmlformats.org/officeDocument/2006/relationships/customXml" Target="../ink/ink256.xml"/><Relationship Id="rId480" Type="http://schemas.openxmlformats.org/officeDocument/2006/relationships/customXml" Target="../ink/ink333.xml"/><Relationship Id="rId536" Type="http://schemas.openxmlformats.org/officeDocument/2006/relationships/customXml" Target="../ink/ink361.xml"/><Relationship Id="rId701" Type="http://schemas.openxmlformats.org/officeDocument/2006/relationships/customXml" Target="../ink/ink444.xml"/><Relationship Id="rId68" Type="http://schemas.openxmlformats.org/officeDocument/2006/relationships/image" Target="../media/image136.png"/><Relationship Id="rId133" Type="http://schemas.openxmlformats.org/officeDocument/2006/relationships/customXml" Target="../ink/ink157.xml"/><Relationship Id="rId175" Type="http://schemas.openxmlformats.org/officeDocument/2006/relationships/customXml" Target="../ink/ink178.xml"/><Relationship Id="rId340" Type="http://schemas.openxmlformats.org/officeDocument/2006/relationships/image" Target="../media/image270.png"/><Relationship Id="rId578" Type="http://schemas.openxmlformats.org/officeDocument/2006/relationships/customXml" Target="../ink/ink382.xml"/><Relationship Id="rId743" Type="http://schemas.openxmlformats.org/officeDocument/2006/relationships/customXml" Target="../ink/ink465.xml"/><Relationship Id="rId785" Type="http://schemas.openxmlformats.org/officeDocument/2006/relationships/customXml" Target="../ink/ink486.xml"/><Relationship Id="rId200" Type="http://schemas.openxmlformats.org/officeDocument/2006/relationships/image" Target="../media/image201.png"/><Relationship Id="rId382" Type="http://schemas.openxmlformats.org/officeDocument/2006/relationships/customXml" Target="../ink/ink283.xml"/><Relationship Id="rId438" Type="http://schemas.openxmlformats.org/officeDocument/2006/relationships/image" Target="../media/image318.png"/><Relationship Id="rId603" Type="http://schemas.openxmlformats.org/officeDocument/2006/relationships/image" Target="../media/image400.png"/><Relationship Id="rId645" Type="http://schemas.openxmlformats.org/officeDocument/2006/relationships/customXml" Target="../ink/ink416.xml"/><Relationship Id="rId687" Type="http://schemas.openxmlformats.org/officeDocument/2006/relationships/customXml" Target="../ink/ink437.xml"/><Relationship Id="rId242" Type="http://schemas.openxmlformats.org/officeDocument/2006/relationships/image" Target="../media/image222.png"/><Relationship Id="rId284" Type="http://schemas.openxmlformats.org/officeDocument/2006/relationships/image" Target="../media/image243.png"/><Relationship Id="rId491" Type="http://schemas.openxmlformats.org/officeDocument/2006/relationships/image" Target="../media/image344.png"/><Relationship Id="rId505" Type="http://schemas.openxmlformats.org/officeDocument/2006/relationships/image" Target="../media/image351.png"/><Relationship Id="rId712" Type="http://schemas.openxmlformats.org/officeDocument/2006/relationships/image" Target="../media/image454.png"/><Relationship Id="rId37" Type="http://schemas.openxmlformats.org/officeDocument/2006/relationships/customXml" Target="../ink/ink108.xml"/><Relationship Id="rId79" Type="http://schemas.openxmlformats.org/officeDocument/2006/relationships/customXml" Target="../ink/ink129.xml"/><Relationship Id="rId102" Type="http://schemas.openxmlformats.org/officeDocument/2006/relationships/customXml" Target="../ink/ink141.xml"/><Relationship Id="rId144" Type="http://schemas.openxmlformats.org/officeDocument/2006/relationships/image" Target="../media/image173.png"/><Relationship Id="rId547" Type="http://schemas.openxmlformats.org/officeDocument/2006/relationships/image" Target="../media/image372.png"/><Relationship Id="rId589" Type="http://schemas.openxmlformats.org/officeDocument/2006/relationships/image" Target="../media/image393.png"/><Relationship Id="rId754" Type="http://schemas.openxmlformats.org/officeDocument/2006/relationships/image" Target="../media/image475.png"/><Relationship Id="rId90" Type="http://schemas.openxmlformats.org/officeDocument/2006/relationships/customXml" Target="../ink/ink135.xml"/><Relationship Id="rId186" Type="http://schemas.openxmlformats.org/officeDocument/2006/relationships/image" Target="../media/image194.png"/><Relationship Id="rId351" Type="http://schemas.openxmlformats.org/officeDocument/2006/relationships/image" Target="../media/image275.png"/><Relationship Id="rId393" Type="http://schemas.openxmlformats.org/officeDocument/2006/relationships/customXml" Target="../ink/ink289.xml"/><Relationship Id="rId407" Type="http://schemas.openxmlformats.org/officeDocument/2006/relationships/customXml" Target="../ink/ink296.xml"/><Relationship Id="rId449" Type="http://schemas.openxmlformats.org/officeDocument/2006/relationships/customXml" Target="../ink/ink317.xml"/><Relationship Id="rId614" Type="http://schemas.openxmlformats.org/officeDocument/2006/relationships/customXml" Target="../ink/ink400.xml"/><Relationship Id="rId656" Type="http://schemas.openxmlformats.org/officeDocument/2006/relationships/image" Target="../media/image426.png"/><Relationship Id="rId211" Type="http://schemas.openxmlformats.org/officeDocument/2006/relationships/customXml" Target="../ink/ink196.xml"/><Relationship Id="rId253" Type="http://schemas.openxmlformats.org/officeDocument/2006/relationships/customXml" Target="../ink/ink217.xml"/><Relationship Id="rId295" Type="http://schemas.openxmlformats.org/officeDocument/2006/relationships/customXml" Target="../ink/ink238.xml"/><Relationship Id="rId309" Type="http://schemas.openxmlformats.org/officeDocument/2006/relationships/image" Target="../media/image255.png"/><Relationship Id="rId460" Type="http://schemas.openxmlformats.org/officeDocument/2006/relationships/image" Target="../media/image329.png"/><Relationship Id="rId516" Type="http://schemas.openxmlformats.org/officeDocument/2006/relationships/customXml" Target="../ink/ink351.xml"/><Relationship Id="rId698" Type="http://schemas.openxmlformats.org/officeDocument/2006/relationships/image" Target="../media/image447.png"/><Relationship Id="rId48" Type="http://schemas.openxmlformats.org/officeDocument/2006/relationships/image" Target="../media/image126.png"/><Relationship Id="rId113" Type="http://schemas.openxmlformats.org/officeDocument/2006/relationships/customXml" Target="../ink/ink147.xml"/><Relationship Id="rId320" Type="http://schemas.openxmlformats.org/officeDocument/2006/relationships/customXml" Target="../ink/ink251.xml"/><Relationship Id="rId558" Type="http://schemas.openxmlformats.org/officeDocument/2006/relationships/customXml" Target="../ink/ink372.xml"/><Relationship Id="rId723" Type="http://schemas.openxmlformats.org/officeDocument/2006/relationships/customXml" Target="../ink/ink455.xml"/><Relationship Id="rId765" Type="http://schemas.openxmlformats.org/officeDocument/2006/relationships/customXml" Target="../ink/ink476.xml"/><Relationship Id="rId155" Type="http://schemas.openxmlformats.org/officeDocument/2006/relationships/customXml" Target="../ink/ink168.xml"/><Relationship Id="rId197" Type="http://schemas.openxmlformats.org/officeDocument/2006/relationships/customXml" Target="../ink/ink189.xml"/><Relationship Id="rId362" Type="http://schemas.openxmlformats.org/officeDocument/2006/relationships/customXml" Target="../ink/ink273.xml"/><Relationship Id="rId418" Type="http://schemas.openxmlformats.org/officeDocument/2006/relationships/image" Target="../media/image308.png"/><Relationship Id="rId625" Type="http://schemas.openxmlformats.org/officeDocument/2006/relationships/customXml" Target="../ink/ink406.xml"/><Relationship Id="rId222" Type="http://schemas.openxmlformats.org/officeDocument/2006/relationships/image" Target="../media/image212.png"/><Relationship Id="rId264" Type="http://schemas.openxmlformats.org/officeDocument/2006/relationships/image" Target="../media/image233.png"/><Relationship Id="rId471" Type="http://schemas.openxmlformats.org/officeDocument/2006/relationships/customXml" Target="../ink/ink328.xml"/><Relationship Id="rId667" Type="http://schemas.openxmlformats.org/officeDocument/2006/relationships/customXml" Target="../ink/ink427.xml"/><Relationship Id="rId17" Type="http://schemas.openxmlformats.org/officeDocument/2006/relationships/customXml" Target="../ink/ink98.xml"/><Relationship Id="rId59" Type="http://schemas.openxmlformats.org/officeDocument/2006/relationships/customXml" Target="../ink/ink119.xml"/><Relationship Id="rId124" Type="http://schemas.openxmlformats.org/officeDocument/2006/relationships/image" Target="../media/image163.png"/><Relationship Id="rId527" Type="http://schemas.openxmlformats.org/officeDocument/2006/relationships/image" Target="../media/image362.png"/><Relationship Id="rId569" Type="http://schemas.openxmlformats.org/officeDocument/2006/relationships/image" Target="../media/image383.png"/><Relationship Id="rId734" Type="http://schemas.openxmlformats.org/officeDocument/2006/relationships/image" Target="../media/image465.png"/><Relationship Id="rId776" Type="http://schemas.openxmlformats.org/officeDocument/2006/relationships/image" Target="../media/image486.png"/><Relationship Id="rId70" Type="http://schemas.openxmlformats.org/officeDocument/2006/relationships/image" Target="../media/image137.png"/><Relationship Id="rId166" Type="http://schemas.openxmlformats.org/officeDocument/2006/relationships/image" Target="../media/image184.png"/><Relationship Id="rId331" Type="http://schemas.openxmlformats.org/officeDocument/2006/relationships/customXml" Target="../ink/ink257.xml"/><Relationship Id="rId373" Type="http://schemas.openxmlformats.org/officeDocument/2006/relationships/image" Target="../media/image286.png"/><Relationship Id="rId429" Type="http://schemas.openxmlformats.org/officeDocument/2006/relationships/customXml" Target="../ink/ink307.xml"/><Relationship Id="rId580" Type="http://schemas.openxmlformats.org/officeDocument/2006/relationships/customXml" Target="../ink/ink383.xml"/><Relationship Id="rId636" Type="http://schemas.openxmlformats.org/officeDocument/2006/relationships/image" Target="../media/image416.png"/><Relationship Id="rId1" Type="http://schemas.openxmlformats.org/officeDocument/2006/relationships/slideLayout" Target="../slideLayouts/slideLayout1.xml"/><Relationship Id="rId233" Type="http://schemas.openxmlformats.org/officeDocument/2006/relationships/customXml" Target="../ink/ink207.xml"/><Relationship Id="rId440" Type="http://schemas.openxmlformats.org/officeDocument/2006/relationships/image" Target="../media/image319.png"/><Relationship Id="rId678" Type="http://schemas.openxmlformats.org/officeDocument/2006/relationships/image" Target="../media/image437.png"/><Relationship Id="rId28" Type="http://schemas.openxmlformats.org/officeDocument/2006/relationships/image" Target="../media/image116.png"/><Relationship Id="rId275" Type="http://schemas.openxmlformats.org/officeDocument/2006/relationships/customXml" Target="../ink/ink228.xml"/><Relationship Id="rId300" Type="http://schemas.openxmlformats.org/officeDocument/2006/relationships/image" Target="../media/image251.png"/><Relationship Id="rId482" Type="http://schemas.openxmlformats.org/officeDocument/2006/relationships/customXml" Target="../ink/ink334.xml"/><Relationship Id="rId538" Type="http://schemas.openxmlformats.org/officeDocument/2006/relationships/customXml" Target="../ink/ink362.xml"/><Relationship Id="rId703" Type="http://schemas.openxmlformats.org/officeDocument/2006/relationships/customXml" Target="../ink/ink445.xml"/><Relationship Id="rId745" Type="http://schemas.openxmlformats.org/officeDocument/2006/relationships/customXml" Target="../ink/ink466.xml"/><Relationship Id="rId81" Type="http://schemas.openxmlformats.org/officeDocument/2006/relationships/customXml" Target="../ink/ink130.xml"/><Relationship Id="rId135" Type="http://schemas.openxmlformats.org/officeDocument/2006/relationships/customXml" Target="../ink/ink158.xml"/><Relationship Id="rId177" Type="http://schemas.openxmlformats.org/officeDocument/2006/relationships/customXml" Target="../ink/ink179.xml"/><Relationship Id="rId342" Type="http://schemas.openxmlformats.org/officeDocument/2006/relationships/image" Target="../media/image271.png"/><Relationship Id="rId384" Type="http://schemas.openxmlformats.org/officeDocument/2006/relationships/customXml" Target="../ink/ink284.xml"/><Relationship Id="rId591" Type="http://schemas.openxmlformats.org/officeDocument/2006/relationships/image" Target="../media/image394.png"/><Relationship Id="rId605" Type="http://schemas.openxmlformats.org/officeDocument/2006/relationships/image" Target="../media/image401.png"/><Relationship Id="rId202" Type="http://schemas.openxmlformats.org/officeDocument/2006/relationships/image" Target="../media/image202.png"/><Relationship Id="rId244" Type="http://schemas.openxmlformats.org/officeDocument/2006/relationships/image" Target="../media/image223.png"/><Relationship Id="rId647" Type="http://schemas.openxmlformats.org/officeDocument/2006/relationships/customXml" Target="../ink/ink417.xml"/><Relationship Id="rId689" Type="http://schemas.openxmlformats.org/officeDocument/2006/relationships/customXml" Target="../ink/ink438.xml"/><Relationship Id="rId39" Type="http://schemas.openxmlformats.org/officeDocument/2006/relationships/customXml" Target="../ink/ink109.xml"/><Relationship Id="rId286" Type="http://schemas.openxmlformats.org/officeDocument/2006/relationships/image" Target="../media/image244.png"/><Relationship Id="rId451" Type="http://schemas.openxmlformats.org/officeDocument/2006/relationships/customXml" Target="../ink/ink318.xml"/><Relationship Id="rId493" Type="http://schemas.openxmlformats.org/officeDocument/2006/relationships/image" Target="../media/image345.png"/><Relationship Id="rId507" Type="http://schemas.openxmlformats.org/officeDocument/2006/relationships/image" Target="../media/image352.png"/><Relationship Id="rId549" Type="http://schemas.openxmlformats.org/officeDocument/2006/relationships/image" Target="../media/image373.png"/><Relationship Id="rId714" Type="http://schemas.openxmlformats.org/officeDocument/2006/relationships/image" Target="../media/image455.png"/><Relationship Id="rId756" Type="http://schemas.openxmlformats.org/officeDocument/2006/relationships/image" Target="../media/image476.png"/><Relationship Id="rId50" Type="http://schemas.openxmlformats.org/officeDocument/2006/relationships/image" Target="../media/image127.png"/><Relationship Id="rId104" Type="http://schemas.openxmlformats.org/officeDocument/2006/relationships/image" Target="../media/image153.png"/><Relationship Id="rId146" Type="http://schemas.openxmlformats.org/officeDocument/2006/relationships/image" Target="../media/image174.png"/><Relationship Id="rId188" Type="http://schemas.openxmlformats.org/officeDocument/2006/relationships/image" Target="../media/image195.png"/><Relationship Id="rId311" Type="http://schemas.openxmlformats.org/officeDocument/2006/relationships/image" Target="../media/image256.png"/><Relationship Id="rId353" Type="http://schemas.openxmlformats.org/officeDocument/2006/relationships/image" Target="../media/image276.png"/><Relationship Id="rId395" Type="http://schemas.openxmlformats.org/officeDocument/2006/relationships/customXml" Target="../ink/ink290.xml"/><Relationship Id="rId409" Type="http://schemas.openxmlformats.org/officeDocument/2006/relationships/customXml" Target="../ink/ink297.xml"/><Relationship Id="rId560" Type="http://schemas.openxmlformats.org/officeDocument/2006/relationships/customXml" Target="../ink/ink373.xml"/><Relationship Id="rId92" Type="http://schemas.openxmlformats.org/officeDocument/2006/relationships/customXml" Target="../ink/ink136.xml"/><Relationship Id="rId213" Type="http://schemas.openxmlformats.org/officeDocument/2006/relationships/customXml" Target="../ink/ink197.xml"/><Relationship Id="rId420" Type="http://schemas.openxmlformats.org/officeDocument/2006/relationships/image" Target="../media/image309.png"/><Relationship Id="rId616" Type="http://schemas.openxmlformats.org/officeDocument/2006/relationships/customXml" Target="../ink/ink401.xml"/><Relationship Id="rId658" Type="http://schemas.openxmlformats.org/officeDocument/2006/relationships/image" Target="../media/image427.png"/><Relationship Id="rId255" Type="http://schemas.openxmlformats.org/officeDocument/2006/relationships/customXml" Target="../ink/ink218.xml"/><Relationship Id="rId297" Type="http://schemas.openxmlformats.org/officeDocument/2006/relationships/customXml" Target="../ink/ink239.xml"/><Relationship Id="rId462" Type="http://schemas.openxmlformats.org/officeDocument/2006/relationships/image" Target="../media/image330.png"/><Relationship Id="rId518" Type="http://schemas.openxmlformats.org/officeDocument/2006/relationships/customXml" Target="../ink/ink352.xml"/><Relationship Id="rId725" Type="http://schemas.openxmlformats.org/officeDocument/2006/relationships/customXml" Target="../ink/ink456.xml"/><Relationship Id="rId115" Type="http://schemas.openxmlformats.org/officeDocument/2006/relationships/customXml" Target="../ink/ink148.xml"/><Relationship Id="rId157" Type="http://schemas.openxmlformats.org/officeDocument/2006/relationships/customXml" Target="../ink/ink169.xml"/><Relationship Id="rId322" Type="http://schemas.openxmlformats.org/officeDocument/2006/relationships/customXml" Target="../ink/ink252.xml"/><Relationship Id="rId364" Type="http://schemas.openxmlformats.org/officeDocument/2006/relationships/customXml" Target="../ink/ink274.xml"/><Relationship Id="rId767" Type="http://schemas.openxmlformats.org/officeDocument/2006/relationships/customXml" Target="../ink/ink477.xml"/><Relationship Id="rId61" Type="http://schemas.openxmlformats.org/officeDocument/2006/relationships/customXml" Target="../ink/ink120.xml"/><Relationship Id="rId199" Type="http://schemas.openxmlformats.org/officeDocument/2006/relationships/customXml" Target="../ink/ink190.xml"/><Relationship Id="rId571" Type="http://schemas.openxmlformats.org/officeDocument/2006/relationships/image" Target="../media/image384.png"/><Relationship Id="rId627" Type="http://schemas.openxmlformats.org/officeDocument/2006/relationships/customXml" Target="../ink/ink407.xml"/><Relationship Id="rId669" Type="http://schemas.openxmlformats.org/officeDocument/2006/relationships/customXml" Target="../ink/ink428.xml"/><Relationship Id="rId19" Type="http://schemas.openxmlformats.org/officeDocument/2006/relationships/customXml" Target="../ink/ink99.xml"/><Relationship Id="rId224" Type="http://schemas.openxmlformats.org/officeDocument/2006/relationships/image" Target="../media/image213.png"/><Relationship Id="rId266" Type="http://schemas.openxmlformats.org/officeDocument/2006/relationships/image" Target="../media/image234.png"/><Relationship Id="rId431" Type="http://schemas.openxmlformats.org/officeDocument/2006/relationships/customXml" Target="../ink/ink308.xml"/><Relationship Id="rId473" Type="http://schemas.openxmlformats.org/officeDocument/2006/relationships/customXml" Target="../ink/ink329.xml"/><Relationship Id="rId529" Type="http://schemas.openxmlformats.org/officeDocument/2006/relationships/image" Target="../media/image363.png"/><Relationship Id="rId680" Type="http://schemas.openxmlformats.org/officeDocument/2006/relationships/image" Target="../media/image438.png"/><Relationship Id="rId736" Type="http://schemas.openxmlformats.org/officeDocument/2006/relationships/image" Target="../media/image466.png"/><Relationship Id="rId30" Type="http://schemas.openxmlformats.org/officeDocument/2006/relationships/image" Target="../media/image117.png"/><Relationship Id="rId126" Type="http://schemas.openxmlformats.org/officeDocument/2006/relationships/image" Target="../media/image164.png"/><Relationship Id="rId168" Type="http://schemas.openxmlformats.org/officeDocument/2006/relationships/image" Target="../media/image185.png"/><Relationship Id="rId333" Type="http://schemas.openxmlformats.org/officeDocument/2006/relationships/customXml" Target="../ink/ink258.xml"/><Relationship Id="rId540" Type="http://schemas.openxmlformats.org/officeDocument/2006/relationships/customXml" Target="../ink/ink363.xml"/><Relationship Id="rId778" Type="http://schemas.openxmlformats.org/officeDocument/2006/relationships/image" Target="../media/image487.png"/><Relationship Id="rId72" Type="http://schemas.openxmlformats.org/officeDocument/2006/relationships/image" Target="../media/image138.png"/><Relationship Id="rId375" Type="http://schemas.openxmlformats.org/officeDocument/2006/relationships/image" Target="../media/image287.png"/><Relationship Id="rId582" Type="http://schemas.openxmlformats.org/officeDocument/2006/relationships/customXml" Target="../ink/ink384.xml"/><Relationship Id="rId638" Type="http://schemas.openxmlformats.org/officeDocument/2006/relationships/image" Target="../media/image417.png"/><Relationship Id="rId3" Type="http://schemas.openxmlformats.org/officeDocument/2006/relationships/image" Target="../media/image96.svg"/><Relationship Id="rId235" Type="http://schemas.openxmlformats.org/officeDocument/2006/relationships/customXml" Target="../ink/ink208.xml"/><Relationship Id="rId277" Type="http://schemas.openxmlformats.org/officeDocument/2006/relationships/customXml" Target="../ink/ink229.xml"/><Relationship Id="rId400" Type="http://schemas.openxmlformats.org/officeDocument/2006/relationships/image" Target="../media/image299.png"/><Relationship Id="rId442" Type="http://schemas.openxmlformats.org/officeDocument/2006/relationships/image" Target="../media/image320.png"/><Relationship Id="rId484" Type="http://schemas.openxmlformats.org/officeDocument/2006/relationships/customXml" Target="../ink/ink335.xml"/><Relationship Id="rId705" Type="http://schemas.openxmlformats.org/officeDocument/2006/relationships/customXml" Target="../ink/ink446.xml"/><Relationship Id="rId137" Type="http://schemas.openxmlformats.org/officeDocument/2006/relationships/customXml" Target="../ink/ink159.xml"/><Relationship Id="rId302" Type="http://schemas.openxmlformats.org/officeDocument/2006/relationships/image" Target="../media/image252.png"/><Relationship Id="rId344" Type="http://schemas.openxmlformats.org/officeDocument/2006/relationships/customXml" Target="../ink/ink264.xml"/><Relationship Id="rId691" Type="http://schemas.openxmlformats.org/officeDocument/2006/relationships/customXml" Target="../ink/ink439.xml"/><Relationship Id="rId747" Type="http://schemas.openxmlformats.org/officeDocument/2006/relationships/customXml" Target="../ink/ink467.xml"/><Relationship Id="rId41" Type="http://schemas.openxmlformats.org/officeDocument/2006/relationships/customXml" Target="../ink/ink110.xml"/><Relationship Id="rId83" Type="http://schemas.openxmlformats.org/officeDocument/2006/relationships/customXml" Target="../ink/ink131.xml"/><Relationship Id="rId179" Type="http://schemas.openxmlformats.org/officeDocument/2006/relationships/customXml" Target="../ink/ink180.xml"/><Relationship Id="rId386" Type="http://schemas.openxmlformats.org/officeDocument/2006/relationships/customXml" Target="../ink/ink285.xml"/><Relationship Id="rId551" Type="http://schemas.openxmlformats.org/officeDocument/2006/relationships/image" Target="../media/image374.png"/><Relationship Id="rId593" Type="http://schemas.openxmlformats.org/officeDocument/2006/relationships/image" Target="../media/image395.png"/><Relationship Id="rId607" Type="http://schemas.openxmlformats.org/officeDocument/2006/relationships/image" Target="../media/image402.png"/><Relationship Id="rId649" Type="http://schemas.openxmlformats.org/officeDocument/2006/relationships/customXml" Target="../ink/ink418.xml"/><Relationship Id="rId190" Type="http://schemas.openxmlformats.org/officeDocument/2006/relationships/image" Target="../media/image196.png"/><Relationship Id="rId204" Type="http://schemas.openxmlformats.org/officeDocument/2006/relationships/image" Target="../media/image203.png"/><Relationship Id="rId246" Type="http://schemas.openxmlformats.org/officeDocument/2006/relationships/image" Target="../media/image224.png"/><Relationship Id="rId288" Type="http://schemas.openxmlformats.org/officeDocument/2006/relationships/image" Target="../media/image245.png"/><Relationship Id="rId411" Type="http://schemas.openxmlformats.org/officeDocument/2006/relationships/customXml" Target="../ink/ink298.xml"/><Relationship Id="rId453" Type="http://schemas.openxmlformats.org/officeDocument/2006/relationships/customXml" Target="../ink/ink319.xml"/><Relationship Id="rId509" Type="http://schemas.openxmlformats.org/officeDocument/2006/relationships/image" Target="../media/image353.png"/><Relationship Id="rId660" Type="http://schemas.openxmlformats.org/officeDocument/2006/relationships/image" Target="../media/image428.png"/><Relationship Id="rId106" Type="http://schemas.openxmlformats.org/officeDocument/2006/relationships/image" Target="../media/image154.png"/><Relationship Id="rId313" Type="http://schemas.openxmlformats.org/officeDocument/2006/relationships/image" Target="../media/image257.png"/><Relationship Id="rId495" Type="http://schemas.openxmlformats.org/officeDocument/2006/relationships/image" Target="../media/image346.png"/><Relationship Id="rId716" Type="http://schemas.openxmlformats.org/officeDocument/2006/relationships/image" Target="../media/image456.png"/><Relationship Id="rId758" Type="http://schemas.openxmlformats.org/officeDocument/2006/relationships/image" Target="../media/image477.png"/><Relationship Id="rId10" Type="http://schemas.openxmlformats.org/officeDocument/2006/relationships/image" Target="../media/image107.png"/><Relationship Id="rId52" Type="http://schemas.openxmlformats.org/officeDocument/2006/relationships/image" Target="../media/image128.png"/><Relationship Id="rId94" Type="http://schemas.openxmlformats.org/officeDocument/2006/relationships/customXml" Target="../ink/ink137.xml"/><Relationship Id="rId148" Type="http://schemas.openxmlformats.org/officeDocument/2006/relationships/image" Target="../media/image175.png"/><Relationship Id="rId355" Type="http://schemas.openxmlformats.org/officeDocument/2006/relationships/image" Target="../media/image277.png"/><Relationship Id="rId397" Type="http://schemas.openxmlformats.org/officeDocument/2006/relationships/customXml" Target="../ink/ink291.xml"/><Relationship Id="rId520" Type="http://schemas.openxmlformats.org/officeDocument/2006/relationships/customXml" Target="../ink/ink353.xml"/><Relationship Id="rId562" Type="http://schemas.openxmlformats.org/officeDocument/2006/relationships/customXml" Target="../ink/ink374.xml"/><Relationship Id="rId618" Type="http://schemas.openxmlformats.org/officeDocument/2006/relationships/customXml" Target="../ink/ink402.xml"/><Relationship Id="rId215" Type="http://schemas.openxmlformats.org/officeDocument/2006/relationships/customXml" Target="../ink/ink198.xml"/><Relationship Id="rId257" Type="http://schemas.openxmlformats.org/officeDocument/2006/relationships/customXml" Target="../ink/ink219.xml"/><Relationship Id="rId422" Type="http://schemas.openxmlformats.org/officeDocument/2006/relationships/image" Target="../media/image310.png"/><Relationship Id="rId464" Type="http://schemas.openxmlformats.org/officeDocument/2006/relationships/image" Target="../media/image331.png"/><Relationship Id="rId299" Type="http://schemas.openxmlformats.org/officeDocument/2006/relationships/customXml" Target="../ink/ink240.xml"/><Relationship Id="rId727" Type="http://schemas.openxmlformats.org/officeDocument/2006/relationships/customXml" Target="../ink/ink457.xml"/><Relationship Id="rId63" Type="http://schemas.openxmlformats.org/officeDocument/2006/relationships/customXml" Target="../ink/ink121.xml"/><Relationship Id="rId159" Type="http://schemas.openxmlformats.org/officeDocument/2006/relationships/customXml" Target="../ink/ink170.xml"/><Relationship Id="rId366" Type="http://schemas.openxmlformats.org/officeDocument/2006/relationships/customXml" Target="../ink/ink275.xml"/><Relationship Id="rId573" Type="http://schemas.openxmlformats.org/officeDocument/2006/relationships/image" Target="../media/image385.png"/><Relationship Id="rId780" Type="http://schemas.openxmlformats.org/officeDocument/2006/relationships/image" Target="../media/image488.png"/><Relationship Id="rId226" Type="http://schemas.openxmlformats.org/officeDocument/2006/relationships/image" Target="../media/image214.png"/><Relationship Id="rId433" Type="http://schemas.openxmlformats.org/officeDocument/2006/relationships/customXml" Target="../ink/ink309.xml"/><Relationship Id="rId640" Type="http://schemas.openxmlformats.org/officeDocument/2006/relationships/image" Target="../media/image418.png"/><Relationship Id="rId738" Type="http://schemas.openxmlformats.org/officeDocument/2006/relationships/image" Target="../media/image467.png"/><Relationship Id="rId74" Type="http://schemas.openxmlformats.org/officeDocument/2006/relationships/image" Target="../media/image139.png"/><Relationship Id="rId377" Type="http://schemas.openxmlformats.org/officeDocument/2006/relationships/image" Target="../media/image288.png"/><Relationship Id="rId500" Type="http://schemas.openxmlformats.org/officeDocument/2006/relationships/customXml" Target="../ink/ink343.xml"/><Relationship Id="rId584" Type="http://schemas.openxmlformats.org/officeDocument/2006/relationships/customXml" Target="../ink/ink385.xml"/><Relationship Id="rId5" Type="http://schemas.openxmlformats.org/officeDocument/2006/relationships/customXml" Target="../ink/ink92.xml"/><Relationship Id="rId237" Type="http://schemas.openxmlformats.org/officeDocument/2006/relationships/customXml" Target="../ink/ink209.xml"/><Relationship Id="rId444" Type="http://schemas.openxmlformats.org/officeDocument/2006/relationships/image" Target="../media/image321.png"/><Relationship Id="rId651" Type="http://schemas.openxmlformats.org/officeDocument/2006/relationships/customXml" Target="../ink/ink419.xml"/><Relationship Id="rId749" Type="http://schemas.openxmlformats.org/officeDocument/2006/relationships/customXml" Target="../ink/ink468.xml"/><Relationship Id="rId290" Type="http://schemas.openxmlformats.org/officeDocument/2006/relationships/image" Target="../media/image246.png"/><Relationship Id="rId304" Type="http://schemas.openxmlformats.org/officeDocument/2006/relationships/customXml" Target="../ink/ink243.xml"/><Relationship Id="rId388" Type="http://schemas.openxmlformats.org/officeDocument/2006/relationships/image" Target="../media/image293.png"/><Relationship Id="rId511" Type="http://schemas.openxmlformats.org/officeDocument/2006/relationships/image" Target="../media/image354.png"/><Relationship Id="rId609" Type="http://schemas.openxmlformats.org/officeDocument/2006/relationships/image" Target="../media/image403.png"/><Relationship Id="rId85" Type="http://schemas.openxmlformats.org/officeDocument/2006/relationships/image" Target="../media/image144.png"/><Relationship Id="rId150" Type="http://schemas.openxmlformats.org/officeDocument/2006/relationships/image" Target="../media/image176.png"/><Relationship Id="rId595" Type="http://schemas.openxmlformats.org/officeDocument/2006/relationships/image" Target="../media/image396.png"/><Relationship Id="rId248" Type="http://schemas.openxmlformats.org/officeDocument/2006/relationships/image" Target="../media/image225.png"/><Relationship Id="rId455" Type="http://schemas.openxmlformats.org/officeDocument/2006/relationships/customXml" Target="../ink/ink320.xml"/><Relationship Id="rId662" Type="http://schemas.openxmlformats.org/officeDocument/2006/relationships/image" Target="../media/image429.png"/><Relationship Id="rId12" Type="http://schemas.openxmlformats.org/officeDocument/2006/relationships/image" Target="../media/image108.png"/><Relationship Id="rId108" Type="http://schemas.openxmlformats.org/officeDocument/2006/relationships/image" Target="../media/image155.png"/><Relationship Id="rId315" Type="http://schemas.openxmlformats.org/officeDocument/2006/relationships/image" Target="../media/image258.png"/><Relationship Id="rId522" Type="http://schemas.openxmlformats.org/officeDocument/2006/relationships/customXml" Target="../ink/ink354.xml"/><Relationship Id="rId96" Type="http://schemas.openxmlformats.org/officeDocument/2006/relationships/customXml" Target="../ink/ink138.xml"/><Relationship Id="rId161" Type="http://schemas.openxmlformats.org/officeDocument/2006/relationships/customXml" Target="../ink/ink171.xml"/><Relationship Id="rId399" Type="http://schemas.openxmlformats.org/officeDocument/2006/relationships/customXml" Target="../ink/ink292.xml"/><Relationship Id="rId259" Type="http://schemas.openxmlformats.org/officeDocument/2006/relationships/customXml" Target="../ink/ink220.xml"/><Relationship Id="rId466" Type="http://schemas.openxmlformats.org/officeDocument/2006/relationships/image" Target="../media/image332.png"/><Relationship Id="rId673" Type="http://schemas.openxmlformats.org/officeDocument/2006/relationships/customXml" Target="../ink/ink430.xml"/><Relationship Id="rId23" Type="http://schemas.openxmlformats.org/officeDocument/2006/relationships/customXml" Target="../ink/ink101.xml"/><Relationship Id="rId119" Type="http://schemas.openxmlformats.org/officeDocument/2006/relationships/customXml" Target="../ink/ink150.xml"/><Relationship Id="rId326" Type="http://schemas.openxmlformats.org/officeDocument/2006/relationships/image" Target="../media/image263.png"/><Relationship Id="rId533" Type="http://schemas.openxmlformats.org/officeDocument/2006/relationships/image" Target="../media/image365.png"/><Relationship Id="rId740" Type="http://schemas.openxmlformats.org/officeDocument/2006/relationships/image" Target="../media/image468.png"/><Relationship Id="rId172" Type="http://schemas.openxmlformats.org/officeDocument/2006/relationships/image" Target="../media/image187.png"/><Relationship Id="rId477" Type="http://schemas.openxmlformats.org/officeDocument/2006/relationships/image" Target="../media/image337.png"/><Relationship Id="rId600" Type="http://schemas.openxmlformats.org/officeDocument/2006/relationships/customXml" Target="../ink/ink393.xml"/><Relationship Id="rId684" Type="http://schemas.openxmlformats.org/officeDocument/2006/relationships/image" Target="../media/image440.png"/><Relationship Id="rId337" Type="http://schemas.openxmlformats.org/officeDocument/2006/relationships/customXml" Target="../ink/ink260.xml"/><Relationship Id="rId34" Type="http://schemas.openxmlformats.org/officeDocument/2006/relationships/image" Target="../media/image119.png"/><Relationship Id="rId544" Type="http://schemas.openxmlformats.org/officeDocument/2006/relationships/customXml" Target="../ink/ink365.xml"/><Relationship Id="rId751" Type="http://schemas.openxmlformats.org/officeDocument/2006/relationships/customXml" Target="../ink/ink469.xml"/><Relationship Id="rId183" Type="http://schemas.openxmlformats.org/officeDocument/2006/relationships/customXml" Target="../ink/ink182.xml"/><Relationship Id="rId390" Type="http://schemas.openxmlformats.org/officeDocument/2006/relationships/image" Target="../media/image294.png"/><Relationship Id="rId404" Type="http://schemas.openxmlformats.org/officeDocument/2006/relationships/image" Target="../media/image301.png"/><Relationship Id="rId611" Type="http://schemas.openxmlformats.org/officeDocument/2006/relationships/image" Target="../media/image404.png"/><Relationship Id="rId250" Type="http://schemas.openxmlformats.org/officeDocument/2006/relationships/image" Target="../media/image226.png"/><Relationship Id="rId488" Type="http://schemas.openxmlformats.org/officeDocument/2006/relationships/customXml" Target="../ink/ink337.xml"/><Relationship Id="rId695" Type="http://schemas.openxmlformats.org/officeDocument/2006/relationships/customXml" Target="../ink/ink441.xml"/><Relationship Id="rId709" Type="http://schemas.openxmlformats.org/officeDocument/2006/relationships/customXml" Target="../ink/ink448.xml"/><Relationship Id="rId45" Type="http://schemas.openxmlformats.org/officeDocument/2006/relationships/customXml" Target="../ink/ink112.xml"/><Relationship Id="rId110" Type="http://schemas.openxmlformats.org/officeDocument/2006/relationships/image" Target="../media/image156.png"/><Relationship Id="rId348" Type="http://schemas.openxmlformats.org/officeDocument/2006/relationships/customXml" Target="../ink/ink266.xml"/><Relationship Id="rId555" Type="http://schemas.openxmlformats.org/officeDocument/2006/relationships/image" Target="../media/image376.png"/><Relationship Id="rId762" Type="http://schemas.openxmlformats.org/officeDocument/2006/relationships/image" Target="../media/image479.png"/><Relationship Id="rId194" Type="http://schemas.openxmlformats.org/officeDocument/2006/relationships/image" Target="../media/image198.png"/><Relationship Id="rId208" Type="http://schemas.openxmlformats.org/officeDocument/2006/relationships/image" Target="../media/image205.png"/><Relationship Id="rId415" Type="http://schemas.openxmlformats.org/officeDocument/2006/relationships/customXml" Target="../ink/ink300.xml"/><Relationship Id="rId622" Type="http://schemas.openxmlformats.org/officeDocument/2006/relationships/customXml" Target="../ink/ink404.xml"/><Relationship Id="rId261" Type="http://schemas.openxmlformats.org/officeDocument/2006/relationships/customXml" Target="../ink/ink221.xml"/><Relationship Id="rId499" Type="http://schemas.openxmlformats.org/officeDocument/2006/relationships/image" Target="../media/image348.png"/><Relationship Id="rId56" Type="http://schemas.openxmlformats.org/officeDocument/2006/relationships/image" Target="../media/image130.png"/><Relationship Id="rId359" Type="http://schemas.openxmlformats.org/officeDocument/2006/relationships/image" Target="../media/image279.png"/><Relationship Id="rId566" Type="http://schemas.openxmlformats.org/officeDocument/2006/relationships/customXml" Target="../ink/ink376.xml"/><Relationship Id="rId773" Type="http://schemas.openxmlformats.org/officeDocument/2006/relationships/customXml" Target="../ink/ink480.xml"/><Relationship Id="rId121" Type="http://schemas.openxmlformats.org/officeDocument/2006/relationships/customXml" Target="../ink/ink151.xml"/><Relationship Id="rId219" Type="http://schemas.openxmlformats.org/officeDocument/2006/relationships/customXml" Target="../ink/ink200.xml"/><Relationship Id="rId426" Type="http://schemas.openxmlformats.org/officeDocument/2006/relationships/image" Target="../media/image312.png"/><Relationship Id="rId633" Type="http://schemas.openxmlformats.org/officeDocument/2006/relationships/customXml" Target="../ink/ink410.xml"/><Relationship Id="rId67" Type="http://schemas.openxmlformats.org/officeDocument/2006/relationships/customXml" Target="../ink/ink123.xml"/><Relationship Id="rId272" Type="http://schemas.openxmlformats.org/officeDocument/2006/relationships/image" Target="../media/image237.png"/><Relationship Id="rId577" Type="http://schemas.openxmlformats.org/officeDocument/2006/relationships/image" Target="../media/image387.png"/><Relationship Id="rId700" Type="http://schemas.openxmlformats.org/officeDocument/2006/relationships/image" Target="../media/image448.png"/><Relationship Id="rId132" Type="http://schemas.openxmlformats.org/officeDocument/2006/relationships/image" Target="../media/image167.png"/><Relationship Id="rId784" Type="http://schemas.openxmlformats.org/officeDocument/2006/relationships/image" Target="../media/image490.png"/><Relationship Id="rId437" Type="http://schemas.openxmlformats.org/officeDocument/2006/relationships/customXml" Target="../ink/ink311.xml"/><Relationship Id="rId644" Type="http://schemas.openxmlformats.org/officeDocument/2006/relationships/image" Target="../media/image420.png"/><Relationship Id="rId283" Type="http://schemas.openxmlformats.org/officeDocument/2006/relationships/customXml" Target="../ink/ink232.xml"/><Relationship Id="rId490" Type="http://schemas.openxmlformats.org/officeDocument/2006/relationships/customXml" Target="../ink/ink338.xml"/><Relationship Id="rId504" Type="http://schemas.openxmlformats.org/officeDocument/2006/relationships/customXml" Target="../ink/ink345.xml"/><Relationship Id="rId711" Type="http://schemas.openxmlformats.org/officeDocument/2006/relationships/customXml" Target="../ink/ink449.xml"/><Relationship Id="rId78" Type="http://schemas.openxmlformats.org/officeDocument/2006/relationships/image" Target="../media/image141.png"/><Relationship Id="rId143" Type="http://schemas.openxmlformats.org/officeDocument/2006/relationships/customXml" Target="../ink/ink162.xml"/><Relationship Id="rId350" Type="http://schemas.openxmlformats.org/officeDocument/2006/relationships/customXml" Target="../ink/ink267.xml"/><Relationship Id="rId588" Type="http://schemas.openxmlformats.org/officeDocument/2006/relationships/customXml" Target="../ink/ink387.xml"/><Relationship Id="rId9" Type="http://schemas.openxmlformats.org/officeDocument/2006/relationships/customXml" Target="../ink/ink94.xml"/><Relationship Id="rId210" Type="http://schemas.openxmlformats.org/officeDocument/2006/relationships/image" Target="../media/image206.png"/><Relationship Id="rId448" Type="http://schemas.openxmlformats.org/officeDocument/2006/relationships/image" Target="../media/image323.png"/><Relationship Id="rId655" Type="http://schemas.openxmlformats.org/officeDocument/2006/relationships/customXml" Target="../ink/ink421.xml"/><Relationship Id="rId294" Type="http://schemas.openxmlformats.org/officeDocument/2006/relationships/image" Target="../media/image248.png"/><Relationship Id="rId308" Type="http://schemas.openxmlformats.org/officeDocument/2006/relationships/customXml" Target="../ink/ink245.xml"/><Relationship Id="rId515" Type="http://schemas.openxmlformats.org/officeDocument/2006/relationships/image" Target="../media/image356.png"/><Relationship Id="rId722" Type="http://schemas.openxmlformats.org/officeDocument/2006/relationships/image" Target="../media/image459.png"/><Relationship Id="rId89" Type="http://schemas.openxmlformats.org/officeDocument/2006/relationships/image" Target="../media/image146.png"/><Relationship Id="rId154" Type="http://schemas.openxmlformats.org/officeDocument/2006/relationships/image" Target="../media/image178.png"/><Relationship Id="rId361" Type="http://schemas.openxmlformats.org/officeDocument/2006/relationships/image" Target="../media/image280.png"/><Relationship Id="rId599" Type="http://schemas.openxmlformats.org/officeDocument/2006/relationships/image" Target="../media/image398.png"/><Relationship Id="rId459" Type="http://schemas.openxmlformats.org/officeDocument/2006/relationships/customXml" Target="../ink/ink322.xml"/><Relationship Id="rId666" Type="http://schemas.openxmlformats.org/officeDocument/2006/relationships/image" Target="../media/image431.png"/><Relationship Id="rId16" Type="http://schemas.openxmlformats.org/officeDocument/2006/relationships/image" Target="../media/image110.png"/><Relationship Id="rId221" Type="http://schemas.openxmlformats.org/officeDocument/2006/relationships/customXml" Target="../ink/ink201.xml"/><Relationship Id="rId319" Type="http://schemas.openxmlformats.org/officeDocument/2006/relationships/image" Target="../media/image260.png"/><Relationship Id="rId526" Type="http://schemas.openxmlformats.org/officeDocument/2006/relationships/customXml" Target="../ink/ink356.xml"/><Relationship Id="rId733" Type="http://schemas.openxmlformats.org/officeDocument/2006/relationships/customXml" Target="../ink/ink460.xml"/><Relationship Id="rId165" Type="http://schemas.openxmlformats.org/officeDocument/2006/relationships/customXml" Target="../ink/ink173.xml"/><Relationship Id="rId372" Type="http://schemas.openxmlformats.org/officeDocument/2006/relationships/customXml" Target="../ink/ink278.xml"/><Relationship Id="rId677" Type="http://schemas.openxmlformats.org/officeDocument/2006/relationships/customXml" Target="../ink/ink432.xml"/><Relationship Id="rId232" Type="http://schemas.openxmlformats.org/officeDocument/2006/relationships/image" Target="../media/image217.png"/><Relationship Id="rId27" Type="http://schemas.openxmlformats.org/officeDocument/2006/relationships/customXml" Target="../ink/ink103.xml"/><Relationship Id="rId537" Type="http://schemas.openxmlformats.org/officeDocument/2006/relationships/image" Target="../media/image367.png"/><Relationship Id="rId744" Type="http://schemas.openxmlformats.org/officeDocument/2006/relationships/image" Target="../media/image470.png"/><Relationship Id="rId80" Type="http://schemas.openxmlformats.org/officeDocument/2006/relationships/image" Target="../media/image142.png"/><Relationship Id="rId176" Type="http://schemas.openxmlformats.org/officeDocument/2006/relationships/image" Target="../media/image189.png"/><Relationship Id="rId383" Type="http://schemas.openxmlformats.org/officeDocument/2006/relationships/image" Target="../media/image291.png"/><Relationship Id="rId590" Type="http://schemas.openxmlformats.org/officeDocument/2006/relationships/customXml" Target="../ink/ink388.xml"/><Relationship Id="rId604" Type="http://schemas.openxmlformats.org/officeDocument/2006/relationships/customXml" Target="../ink/ink395.xml"/><Relationship Id="rId243" Type="http://schemas.openxmlformats.org/officeDocument/2006/relationships/customXml" Target="../ink/ink212.xml"/><Relationship Id="rId450" Type="http://schemas.openxmlformats.org/officeDocument/2006/relationships/image" Target="../media/image324.png"/><Relationship Id="rId688" Type="http://schemas.openxmlformats.org/officeDocument/2006/relationships/image" Target="../media/image442.png"/><Relationship Id="rId38" Type="http://schemas.openxmlformats.org/officeDocument/2006/relationships/image" Target="../media/image121.png"/><Relationship Id="rId103" Type="http://schemas.openxmlformats.org/officeDocument/2006/relationships/customXml" Target="../ink/ink142.xml"/><Relationship Id="rId310" Type="http://schemas.openxmlformats.org/officeDocument/2006/relationships/customXml" Target="../ink/ink246.xml"/><Relationship Id="rId548" Type="http://schemas.openxmlformats.org/officeDocument/2006/relationships/customXml" Target="../ink/ink367.xml"/><Relationship Id="rId755" Type="http://schemas.openxmlformats.org/officeDocument/2006/relationships/customXml" Target="../ink/ink471.xml"/><Relationship Id="rId91" Type="http://schemas.openxmlformats.org/officeDocument/2006/relationships/image" Target="../media/image147.png"/><Relationship Id="rId187" Type="http://schemas.openxmlformats.org/officeDocument/2006/relationships/customXml" Target="../ink/ink184.xml"/><Relationship Id="rId394" Type="http://schemas.openxmlformats.org/officeDocument/2006/relationships/image" Target="../media/image296.png"/><Relationship Id="rId408" Type="http://schemas.openxmlformats.org/officeDocument/2006/relationships/image" Target="../media/image303.png"/><Relationship Id="rId615" Type="http://schemas.openxmlformats.org/officeDocument/2006/relationships/image" Target="../media/image406.png"/><Relationship Id="rId254" Type="http://schemas.openxmlformats.org/officeDocument/2006/relationships/image" Target="../media/image228.png"/><Relationship Id="rId699" Type="http://schemas.openxmlformats.org/officeDocument/2006/relationships/customXml" Target="../ink/ink443.xml"/><Relationship Id="rId49" Type="http://schemas.openxmlformats.org/officeDocument/2006/relationships/customXml" Target="../ink/ink114.xml"/><Relationship Id="rId114" Type="http://schemas.openxmlformats.org/officeDocument/2006/relationships/image" Target="../media/image158.png"/><Relationship Id="rId461" Type="http://schemas.openxmlformats.org/officeDocument/2006/relationships/customXml" Target="../ink/ink323.xml"/><Relationship Id="rId559" Type="http://schemas.openxmlformats.org/officeDocument/2006/relationships/image" Target="../media/image378.png"/><Relationship Id="rId766" Type="http://schemas.openxmlformats.org/officeDocument/2006/relationships/image" Target="../media/image481.png"/><Relationship Id="rId198" Type="http://schemas.openxmlformats.org/officeDocument/2006/relationships/image" Target="../media/image200.png"/><Relationship Id="rId321" Type="http://schemas.openxmlformats.org/officeDocument/2006/relationships/image" Target="../media/image261.png"/><Relationship Id="rId419" Type="http://schemas.openxmlformats.org/officeDocument/2006/relationships/customXml" Target="../ink/ink302.xml"/><Relationship Id="rId626" Type="http://schemas.openxmlformats.org/officeDocument/2006/relationships/image" Target="../media/image411.png"/><Relationship Id="rId265" Type="http://schemas.openxmlformats.org/officeDocument/2006/relationships/customXml" Target="../ink/ink223.xml"/><Relationship Id="rId472" Type="http://schemas.openxmlformats.org/officeDocument/2006/relationships/image" Target="../media/image335.png"/><Relationship Id="rId125" Type="http://schemas.openxmlformats.org/officeDocument/2006/relationships/customXml" Target="../ink/ink153.xml"/><Relationship Id="rId332" Type="http://schemas.openxmlformats.org/officeDocument/2006/relationships/image" Target="../media/image266.png"/><Relationship Id="rId777" Type="http://schemas.openxmlformats.org/officeDocument/2006/relationships/customXml" Target="../ink/ink482.xml"/><Relationship Id="rId637" Type="http://schemas.openxmlformats.org/officeDocument/2006/relationships/customXml" Target="../ink/ink412.xml"/><Relationship Id="rId276" Type="http://schemas.openxmlformats.org/officeDocument/2006/relationships/image" Target="../media/image239.png"/><Relationship Id="rId483" Type="http://schemas.openxmlformats.org/officeDocument/2006/relationships/image" Target="../media/image340.png"/><Relationship Id="rId690" Type="http://schemas.openxmlformats.org/officeDocument/2006/relationships/image" Target="../media/image443.png"/><Relationship Id="rId704" Type="http://schemas.openxmlformats.org/officeDocument/2006/relationships/image" Target="../media/image450.png"/><Relationship Id="rId40" Type="http://schemas.openxmlformats.org/officeDocument/2006/relationships/image" Target="../media/image122.png"/><Relationship Id="rId136" Type="http://schemas.openxmlformats.org/officeDocument/2006/relationships/image" Target="../media/image169.png"/><Relationship Id="rId343" Type="http://schemas.openxmlformats.org/officeDocument/2006/relationships/customXml" Target="../ink/ink263.xml"/><Relationship Id="rId550" Type="http://schemas.openxmlformats.org/officeDocument/2006/relationships/customXml" Target="../ink/ink368.xml"/><Relationship Id="rId203" Type="http://schemas.openxmlformats.org/officeDocument/2006/relationships/customXml" Target="../ink/ink192.xml"/><Relationship Id="rId648" Type="http://schemas.openxmlformats.org/officeDocument/2006/relationships/image" Target="../media/image422.png"/><Relationship Id="rId287" Type="http://schemas.openxmlformats.org/officeDocument/2006/relationships/customXml" Target="../ink/ink234.xml"/><Relationship Id="rId410" Type="http://schemas.openxmlformats.org/officeDocument/2006/relationships/image" Target="../media/image304.png"/><Relationship Id="rId494" Type="http://schemas.openxmlformats.org/officeDocument/2006/relationships/customXml" Target="../ink/ink340.xml"/><Relationship Id="rId508" Type="http://schemas.openxmlformats.org/officeDocument/2006/relationships/customXml" Target="../ink/ink347.xml"/><Relationship Id="rId715" Type="http://schemas.openxmlformats.org/officeDocument/2006/relationships/customXml" Target="../ink/ink451.xml"/><Relationship Id="rId147" Type="http://schemas.openxmlformats.org/officeDocument/2006/relationships/customXml" Target="../ink/ink164.xml"/><Relationship Id="rId354" Type="http://schemas.openxmlformats.org/officeDocument/2006/relationships/customXml" Target="../ink/ink269.xml"/><Relationship Id="rId51" Type="http://schemas.openxmlformats.org/officeDocument/2006/relationships/customXml" Target="../ink/ink115.xml"/><Relationship Id="rId561" Type="http://schemas.openxmlformats.org/officeDocument/2006/relationships/image" Target="../media/image379.png"/><Relationship Id="rId659" Type="http://schemas.openxmlformats.org/officeDocument/2006/relationships/customXml" Target="../ink/ink423.xml"/><Relationship Id="rId214" Type="http://schemas.openxmlformats.org/officeDocument/2006/relationships/image" Target="../media/image208.png"/><Relationship Id="rId298" Type="http://schemas.openxmlformats.org/officeDocument/2006/relationships/image" Target="../media/image250.png"/><Relationship Id="rId421" Type="http://schemas.openxmlformats.org/officeDocument/2006/relationships/customXml" Target="../ink/ink303.xml"/><Relationship Id="rId519" Type="http://schemas.openxmlformats.org/officeDocument/2006/relationships/image" Target="../media/image358.png"/><Relationship Id="rId158" Type="http://schemas.openxmlformats.org/officeDocument/2006/relationships/image" Target="../media/image180.png"/><Relationship Id="rId726" Type="http://schemas.openxmlformats.org/officeDocument/2006/relationships/image" Target="../media/image461.png"/><Relationship Id="rId62" Type="http://schemas.openxmlformats.org/officeDocument/2006/relationships/image" Target="../media/image133.png"/><Relationship Id="rId365" Type="http://schemas.openxmlformats.org/officeDocument/2006/relationships/image" Target="../media/image282.png"/><Relationship Id="rId572" Type="http://schemas.openxmlformats.org/officeDocument/2006/relationships/customXml" Target="../ink/ink379.xml"/><Relationship Id="rId225" Type="http://schemas.openxmlformats.org/officeDocument/2006/relationships/customXml" Target="../ink/ink203.xml"/><Relationship Id="rId432" Type="http://schemas.openxmlformats.org/officeDocument/2006/relationships/image" Target="../media/image315.png"/><Relationship Id="rId737" Type="http://schemas.openxmlformats.org/officeDocument/2006/relationships/customXml" Target="../ink/ink462.xml"/><Relationship Id="rId73" Type="http://schemas.openxmlformats.org/officeDocument/2006/relationships/customXml" Target="../ink/ink126.xml"/><Relationship Id="rId169" Type="http://schemas.openxmlformats.org/officeDocument/2006/relationships/customXml" Target="../ink/ink175.xml"/><Relationship Id="rId376" Type="http://schemas.openxmlformats.org/officeDocument/2006/relationships/customXml" Target="../ink/ink280.xml"/><Relationship Id="rId583" Type="http://schemas.openxmlformats.org/officeDocument/2006/relationships/image" Target="../media/image390.png"/><Relationship Id="rId4" Type="http://schemas.openxmlformats.org/officeDocument/2006/relationships/image" Target="../media/image99.png"/><Relationship Id="rId236" Type="http://schemas.openxmlformats.org/officeDocument/2006/relationships/image" Target="../media/image219.png"/><Relationship Id="rId443" Type="http://schemas.openxmlformats.org/officeDocument/2006/relationships/customXml" Target="../ink/ink314.xml"/><Relationship Id="rId650" Type="http://schemas.openxmlformats.org/officeDocument/2006/relationships/image" Target="../media/image423.png"/><Relationship Id="rId303" Type="http://schemas.openxmlformats.org/officeDocument/2006/relationships/customXml" Target="../ink/ink242.xml"/><Relationship Id="rId748" Type="http://schemas.openxmlformats.org/officeDocument/2006/relationships/image" Target="../media/image472.png"/><Relationship Id="rId84" Type="http://schemas.openxmlformats.org/officeDocument/2006/relationships/customXml" Target="../ink/ink132.xml"/><Relationship Id="rId387" Type="http://schemas.openxmlformats.org/officeDocument/2006/relationships/customXml" Target="../ink/ink286.xml"/><Relationship Id="rId510" Type="http://schemas.openxmlformats.org/officeDocument/2006/relationships/customXml" Target="../ink/ink348.xml"/><Relationship Id="rId594" Type="http://schemas.openxmlformats.org/officeDocument/2006/relationships/customXml" Target="../ink/ink390.xml"/><Relationship Id="rId608" Type="http://schemas.openxmlformats.org/officeDocument/2006/relationships/customXml" Target="../ink/ink397.xml"/><Relationship Id="rId247" Type="http://schemas.openxmlformats.org/officeDocument/2006/relationships/customXml" Target="../ink/ink214.xml"/><Relationship Id="rId107" Type="http://schemas.openxmlformats.org/officeDocument/2006/relationships/customXml" Target="../ink/ink144.xml"/><Relationship Id="rId454" Type="http://schemas.openxmlformats.org/officeDocument/2006/relationships/image" Target="../media/image326.png"/><Relationship Id="rId661" Type="http://schemas.openxmlformats.org/officeDocument/2006/relationships/customXml" Target="../ink/ink424.xml"/><Relationship Id="rId759" Type="http://schemas.openxmlformats.org/officeDocument/2006/relationships/customXml" Target="../ink/ink473.xml"/><Relationship Id="rId11" Type="http://schemas.openxmlformats.org/officeDocument/2006/relationships/customXml" Target="../ink/ink95.xml"/><Relationship Id="rId314" Type="http://schemas.openxmlformats.org/officeDocument/2006/relationships/customXml" Target="../ink/ink248.xml"/><Relationship Id="rId398" Type="http://schemas.openxmlformats.org/officeDocument/2006/relationships/image" Target="../media/image298.png"/><Relationship Id="rId521" Type="http://schemas.openxmlformats.org/officeDocument/2006/relationships/image" Target="../media/image359.png"/><Relationship Id="rId619" Type="http://schemas.openxmlformats.org/officeDocument/2006/relationships/image" Target="../media/image408.png"/></Relationships>
</file>

<file path=ppt/slides/_rels/slide21.xml.rels><?xml version="1.0" encoding="UTF-8" standalone="yes"?>
<Relationships xmlns="http://schemas.openxmlformats.org/package/2006/relationships"><Relationship Id="rId26" Type="http://schemas.openxmlformats.org/officeDocument/2006/relationships/customXml" Target="../ink/ink499.xml"/><Relationship Id="rId21" Type="http://schemas.openxmlformats.org/officeDocument/2006/relationships/image" Target="../media/image498.png"/><Relationship Id="rId42" Type="http://schemas.openxmlformats.org/officeDocument/2006/relationships/customXml" Target="../ink/ink507.xml"/><Relationship Id="rId47" Type="http://schemas.openxmlformats.org/officeDocument/2006/relationships/image" Target="../media/image511.png"/><Relationship Id="rId63" Type="http://schemas.openxmlformats.org/officeDocument/2006/relationships/image" Target="../media/image519.png"/><Relationship Id="rId68" Type="http://schemas.openxmlformats.org/officeDocument/2006/relationships/customXml" Target="../ink/ink520.xml"/><Relationship Id="rId84" Type="http://schemas.openxmlformats.org/officeDocument/2006/relationships/customXml" Target="../ink/ink528.xml"/><Relationship Id="rId89" Type="http://schemas.openxmlformats.org/officeDocument/2006/relationships/image" Target="../media/image532.png"/><Relationship Id="rId16" Type="http://schemas.openxmlformats.org/officeDocument/2006/relationships/customXml" Target="../ink/ink494.xml"/><Relationship Id="rId107" Type="http://schemas.openxmlformats.org/officeDocument/2006/relationships/image" Target="../media/image541.png"/><Relationship Id="rId11" Type="http://schemas.openxmlformats.org/officeDocument/2006/relationships/image" Target="../media/image493.png"/><Relationship Id="rId32" Type="http://schemas.openxmlformats.org/officeDocument/2006/relationships/customXml" Target="../ink/ink502.xml"/><Relationship Id="rId37" Type="http://schemas.openxmlformats.org/officeDocument/2006/relationships/image" Target="../media/image506.png"/><Relationship Id="rId53" Type="http://schemas.openxmlformats.org/officeDocument/2006/relationships/image" Target="../media/image514.png"/><Relationship Id="rId58" Type="http://schemas.openxmlformats.org/officeDocument/2006/relationships/customXml" Target="../ink/ink515.xml"/><Relationship Id="rId74" Type="http://schemas.openxmlformats.org/officeDocument/2006/relationships/customXml" Target="../ink/ink523.xml"/><Relationship Id="rId79" Type="http://schemas.openxmlformats.org/officeDocument/2006/relationships/image" Target="../media/image527.png"/><Relationship Id="rId102" Type="http://schemas.openxmlformats.org/officeDocument/2006/relationships/customXml" Target="../ink/ink537.xml"/><Relationship Id="rId5" Type="http://schemas.openxmlformats.org/officeDocument/2006/relationships/image" Target="../media/image103.png"/><Relationship Id="rId90" Type="http://schemas.openxmlformats.org/officeDocument/2006/relationships/customXml" Target="../ink/ink531.xml"/><Relationship Id="rId95" Type="http://schemas.openxmlformats.org/officeDocument/2006/relationships/image" Target="../media/image535.png"/><Relationship Id="rId22" Type="http://schemas.openxmlformats.org/officeDocument/2006/relationships/customXml" Target="../ink/ink497.xml"/><Relationship Id="rId27" Type="http://schemas.openxmlformats.org/officeDocument/2006/relationships/image" Target="../media/image501.png"/><Relationship Id="rId43" Type="http://schemas.openxmlformats.org/officeDocument/2006/relationships/image" Target="../media/image509.png"/><Relationship Id="rId48" Type="http://schemas.openxmlformats.org/officeDocument/2006/relationships/customXml" Target="../ink/ink510.xml"/><Relationship Id="rId64" Type="http://schemas.openxmlformats.org/officeDocument/2006/relationships/customXml" Target="../ink/ink518.xml"/><Relationship Id="rId69" Type="http://schemas.openxmlformats.org/officeDocument/2006/relationships/image" Target="../media/image522.png"/><Relationship Id="rId80" Type="http://schemas.openxmlformats.org/officeDocument/2006/relationships/customXml" Target="../ink/ink526.xml"/><Relationship Id="rId85" Type="http://schemas.openxmlformats.org/officeDocument/2006/relationships/image" Target="../media/image530.png"/><Relationship Id="rId12" Type="http://schemas.openxmlformats.org/officeDocument/2006/relationships/customXml" Target="../ink/ink492.xml"/><Relationship Id="rId17" Type="http://schemas.openxmlformats.org/officeDocument/2006/relationships/image" Target="../media/image496.png"/><Relationship Id="rId33" Type="http://schemas.openxmlformats.org/officeDocument/2006/relationships/image" Target="../media/image504.png"/><Relationship Id="rId38" Type="http://schemas.openxmlformats.org/officeDocument/2006/relationships/customXml" Target="../ink/ink505.xml"/><Relationship Id="rId59" Type="http://schemas.openxmlformats.org/officeDocument/2006/relationships/image" Target="../media/image517.png"/><Relationship Id="rId103" Type="http://schemas.openxmlformats.org/officeDocument/2006/relationships/image" Target="../media/image539.png"/><Relationship Id="rId20" Type="http://schemas.openxmlformats.org/officeDocument/2006/relationships/customXml" Target="../ink/ink496.xml"/><Relationship Id="rId41" Type="http://schemas.openxmlformats.org/officeDocument/2006/relationships/image" Target="../media/image508.png"/><Relationship Id="rId54" Type="http://schemas.openxmlformats.org/officeDocument/2006/relationships/customXml" Target="../ink/ink513.xml"/><Relationship Id="rId62" Type="http://schemas.openxmlformats.org/officeDocument/2006/relationships/customXml" Target="../ink/ink517.xml"/><Relationship Id="rId70" Type="http://schemas.openxmlformats.org/officeDocument/2006/relationships/customXml" Target="../ink/ink521.xml"/><Relationship Id="rId75" Type="http://schemas.openxmlformats.org/officeDocument/2006/relationships/image" Target="../media/image525.png"/><Relationship Id="rId83" Type="http://schemas.openxmlformats.org/officeDocument/2006/relationships/image" Target="../media/image529.png"/><Relationship Id="rId88" Type="http://schemas.openxmlformats.org/officeDocument/2006/relationships/customXml" Target="../ink/ink530.xml"/><Relationship Id="rId91" Type="http://schemas.openxmlformats.org/officeDocument/2006/relationships/image" Target="../media/image533.png"/><Relationship Id="rId96" Type="http://schemas.openxmlformats.org/officeDocument/2006/relationships/customXml" Target="../ink/ink534.xml"/><Relationship Id="rId1" Type="http://schemas.openxmlformats.org/officeDocument/2006/relationships/slideLayout" Target="../slideLayouts/slideLayout1.xml"/><Relationship Id="rId6" Type="http://schemas.openxmlformats.org/officeDocument/2006/relationships/customXml" Target="../ink/ink489.xml"/><Relationship Id="rId15" Type="http://schemas.openxmlformats.org/officeDocument/2006/relationships/image" Target="../media/image495.png"/><Relationship Id="rId23" Type="http://schemas.openxmlformats.org/officeDocument/2006/relationships/image" Target="../media/image499.png"/><Relationship Id="rId28" Type="http://schemas.openxmlformats.org/officeDocument/2006/relationships/customXml" Target="../ink/ink500.xml"/><Relationship Id="rId36" Type="http://schemas.openxmlformats.org/officeDocument/2006/relationships/customXml" Target="../ink/ink504.xml"/><Relationship Id="rId49" Type="http://schemas.openxmlformats.org/officeDocument/2006/relationships/image" Target="../media/image512.png"/><Relationship Id="rId57" Type="http://schemas.openxmlformats.org/officeDocument/2006/relationships/image" Target="../media/image516.png"/><Relationship Id="rId106" Type="http://schemas.openxmlformats.org/officeDocument/2006/relationships/customXml" Target="../ink/ink539.xml"/><Relationship Id="rId10" Type="http://schemas.openxmlformats.org/officeDocument/2006/relationships/customXml" Target="../ink/ink491.xml"/><Relationship Id="rId31" Type="http://schemas.openxmlformats.org/officeDocument/2006/relationships/image" Target="../media/image503.png"/><Relationship Id="rId44" Type="http://schemas.openxmlformats.org/officeDocument/2006/relationships/customXml" Target="../ink/ink508.xml"/><Relationship Id="rId52" Type="http://schemas.openxmlformats.org/officeDocument/2006/relationships/customXml" Target="../ink/ink512.xml"/><Relationship Id="rId60" Type="http://schemas.openxmlformats.org/officeDocument/2006/relationships/customXml" Target="../ink/ink516.xml"/><Relationship Id="rId65" Type="http://schemas.openxmlformats.org/officeDocument/2006/relationships/image" Target="../media/image520.png"/><Relationship Id="rId73" Type="http://schemas.openxmlformats.org/officeDocument/2006/relationships/image" Target="../media/image524.png"/><Relationship Id="rId78" Type="http://schemas.openxmlformats.org/officeDocument/2006/relationships/customXml" Target="../ink/ink525.xml"/><Relationship Id="rId81" Type="http://schemas.openxmlformats.org/officeDocument/2006/relationships/image" Target="../media/image528.png"/><Relationship Id="rId86" Type="http://schemas.openxmlformats.org/officeDocument/2006/relationships/customXml" Target="../ink/ink529.xml"/><Relationship Id="rId94" Type="http://schemas.openxmlformats.org/officeDocument/2006/relationships/customXml" Target="../ink/ink533.xml"/><Relationship Id="rId99" Type="http://schemas.openxmlformats.org/officeDocument/2006/relationships/image" Target="../media/image537.png"/><Relationship Id="rId101" Type="http://schemas.openxmlformats.org/officeDocument/2006/relationships/image" Target="../media/image538.png"/><Relationship Id="rId4" Type="http://schemas.openxmlformats.org/officeDocument/2006/relationships/customXml" Target="../ink/ink488.xml"/><Relationship Id="rId9" Type="http://schemas.openxmlformats.org/officeDocument/2006/relationships/image" Target="../media/image492.png"/><Relationship Id="rId13" Type="http://schemas.openxmlformats.org/officeDocument/2006/relationships/image" Target="../media/image494.png"/><Relationship Id="rId18" Type="http://schemas.openxmlformats.org/officeDocument/2006/relationships/customXml" Target="../ink/ink495.xml"/><Relationship Id="rId39" Type="http://schemas.openxmlformats.org/officeDocument/2006/relationships/image" Target="../media/image507.png"/><Relationship Id="rId34" Type="http://schemas.openxmlformats.org/officeDocument/2006/relationships/customXml" Target="../ink/ink503.xml"/><Relationship Id="rId50" Type="http://schemas.openxmlformats.org/officeDocument/2006/relationships/customXml" Target="../ink/ink511.xml"/><Relationship Id="rId55" Type="http://schemas.openxmlformats.org/officeDocument/2006/relationships/image" Target="../media/image515.png"/><Relationship Id="rId76" Type="http://schemas.openxmlformats.org/officeDocument/2006/relationships/customXml" Target="../ink/ink524.xml"/><Relationship Id="rId97" Type="http://schemas.openxmlformats.org/officeDocument/2006/relationships/image" Target="../media/image536.png"/><Relationship Id="rId104" Type="http://schemas.openxmlformats.org/officeDocument/2006/relationships/customXml" Target="../ink/ink538.xml"/><Relationship Id="rId7" Type="http://schemas.openxmlformats.org/officeDocument/2006/relationships/image" Target="../media/image104.png"/><Relationship Id="rId71" Type="http://schemas.openxmlformats.org/officeDocument/2006/relationships/image" Target="../media/image523.png"/><Relationship Id="rId92" Type="http://schemas.openxmlformats.org/officeDocument/2006/relationships/customXml" Target="../ink/ink532.xml"/><Relationship Id="rId2" Type="http://schemas.openxmlformats.org/officeDocument/2006/relationships/customXml" Target="../ink/ink487.xml"/><Relationship Id="rId29" Type="http://schemas.openxmlformats.org/officeDocument/2006/relationships/image" Target="../media/image502.png"/><Relationship Id="rId24" Type="http://schemas.openxmlformats.org/officeDocument/2006/relationships/customXml" Target="../ink/ink498.xml"/><Relationship Id="rId40" Type="http://schemas.openxmlformats.org/officeDocument/2006/relationships/customXml" Target="../ink/ink506.xml"/><Relationship Id="rId45" Type="http://schemas.openxmlformats.org/officeDocument/2006/relationships/image" Target="../media/image510.png"/><Relationship Id="rId66" Type="http://schemas.openxmlformats.org/officeDocument/2006/relationships/customXml" Target="../ink/ink519.xml"/><Relationship Id="rId87" Type="http://schemas.openxmlformats.org/officeDocument/2006/relationships/image" Target="../media/image531.png"/><Relationship Id="rId61" Type="http://schemas.openxmlformats.org/officeDocument/2006/relationships/image" Target="../media/image518.png"/><Relationship Id="rId82" Type="http://schemas.openxmlformats.org/officeDocument/2006/relationships/customXml" Target="../ink/ink527.xml"/><Relationship Id="rId19" Type="http://schemas.openxmlformats.org/officeDocument/2006/relationships/image" Target="../media/image497.png"/><Relationship Id="rId14" Type="http://schemas.openxmlformats.org/officeDocument/2006/relationships/customXml" Target="../ink/ink493.xml"/><Relationship Id="rId30" Type="http://schemas.openxmlformats.org/officeDocument/2006/relationships/customXml" Target="../ink/ink501.xml"/><Relationship Id="rId35" Type="http://schemas.openxmlformats.org/officeDocument/2006/relationships/image" Target="../media/image505.png"/><Relationship Id="rId56" Type="http://schemas.openxmlformats.org/officeDocument/2006/relationships/customXml" Target="../ink/ink514.xml"/><Relationship Id="rId77" Type="http://schemas.openxmlformats.org/officeDocument/2006/relationships/image" Target="../media/image526.png"/><Relationship Id="rId100" Type="http://schemas.openxmlformats.org/officeDocument/2006/relationships/customXml" Target="../ink/ink536.xml"/><Relationship Id="rId105" Type="http://schemas.openxmlformats.org/officeDocument/2006/relationships/image" Target="../media/image540.png"/><Relationship Id="rId8" Type="http://schemas.openxmlformats.org/officeDocument/2006/relationships/customXml" Target="../ink/ink490.xml"/><Relationship Id="rId51" Type="http://schemas.openxmlformats.org/officeDocument/2006/relationships/image" Target="../media/image513.png"/><Relationship Id="rId72" Type="http://schemas.openxmlformats.org/officeDocument/2006/relationships/customXml" Target="../ink/ink522.xml"/><Relationship Id="rId93" Type="http://schemas.openxmlformats.org/officeDocument/2006/relationships/image" Target="../media/image534.png"/><Relationship Id="rId98" Type="http://schemas.openxmlformats.org/officeDocument/2006/relationships/customXml" Target="../ink/ink535.xml"/><Relationship Id="rId3" Type="http://schemas.openxmlformats.org/officeDocument/2006/relationships/image" Target="../media/image102.png"/><Relationship Id="rId25" Type="http://schemas.openxmlformats.org/officeDocument/2006/relationships/image" Target="../media/image500.png"/><Relationship Id="rId46" Type="http://schemas.openxmlformats.org/officeDocument/2006/relationships/customXml" Target="../ink/ink509.xml"/><Relationship Id="rId67" Type="http://schemas.openxmlformats.org/officeDocument/2006/relationships/image" Target="../media/image521.png"/></Relationships>
</file>

<file path=ppt/slides/_rels/slide22.xml.rels><?xml version="1.0" encoding="UTF-8" standalone="yes"?>
<Relationships xmlns="http://schemas.openxmlformats.org/package/2006/relationships"><Relationship Id="rId117" Type="http://schemas.openxmlformats.org/officeDocument/2006/relationships/image" Target="../media/image599.png"/><Relationship Id="rId21" Type="http://schemas.openxmlformats.org/officeDocument/2006/relationships/image" Target="../media/image551.png"/><Relationship Id="rId324" Type="http://schemas.openxmlformats.org/officeDocument/2006/relationships/image" Target="../media/image702.png"/><Relationship Id="rId531" Type="http://schemas.openxmlformats.org/officeDocument/2006/relationships/customXml" Target="../ink/ink805.xml"/><Relationship Id="rId170" Type="http://schemas.openxmlformats.org/officeDocument/2006/relationships/customXml" Target="../ink/ink624.xml"/><Relationship Id="rId268" Type="http://schemas.openxmlformats.org/officeDocument/2006/relationships/image" Target="../media/image674.png"/><Relationship Id="rId475" Type="http://schemas.openxmlformats.org/officeDocument/2006/relationships/customXml" Target="../ink/ink777.xml"/><Relationship Id="rId32" Type="http://schemas.openxmlformats.org/officeDocument/2006/relationships/customXml" Target="../ink/ink555.xml"/><Relationship Id="rId128" Type="http://schemas.openxmlformats.org/officeDocument/2006/relationships/customXml" Target="../ink/ink603.xml"/><Relationship Id="rId335" Type="http://schemas.openxmlformats.org/officeDocument/2006/relationships/customXml" Target="../ink/ink707.xml"/><Relationship Id="rId542" Type="http://schemas.openxmlformats.org/officeDocument/2006/relationships/customXml" Target="../ink/ink811.xml"/><Relationship Id="rId181" Type="http://schemas.openxmlformats.org/officeDocument/2006/relationships/image" Target="../media/image631.png"/><Relationship Id="rId402" Type="http://schemas.openxmlformats.org/officeDocument/2006/relationships/image" Target="../media/image741.png"/><Relationship Id="rId279" Type="http://schemas.openxmlformats.org/officeDocument/2006/relationships/customXml" Target="../ink/ink679.xml"/><Relationship Id="rId486" Type="http://schemas.openxmlformats.org/officeDocument/2006/relationships/image" Target="../media/image783.png"/><Relationship Id="rId43" Type="http://schemas.openxmlformats.org/officeDocument/2006/relationships/image" Target="../media/image562.png"/><Relationship Id="rId139" Type="http://schemas.openxmlformats.org/officeDocument/2006/relationships/image" Target="../media/image610.png"/><Relationship Id="rId346" Type="http://schemas.openxmlformats.org/officeDocument/2006/relationships/image" Target="../media/image713.png"/><Relationship Id="rId553" Type="http://schemas.openxmlformats.org/officeDocument/2006/relationships/image" Target="../media/image816.png"/><Relationship Id="rId192" Type="http://schemas.openxmlformats.org/officeDocument/2006/relationships/customXml" Target="../ink/ink635.xml"/><Relationship Id="rId206" Type="http://schemas.openxmlformats.org/officeDocument/2006/relationships/customXml" Target="../ink/ink642.xml"/><Relationship Id="rId413" Type="http://schemas.openxmlformats.org/officeDocument/2006/relationships/customXml" Target="../ink/ink746.xml"/><Relationship Id="rId497" Type="http://schemas.openxmlformats.org/officeDocument/2006/relationships/customXml" Target="../ink/ink788.xml"/><Relationship Id="rId357" Type="http://schemas.openxmlformats.org/officeDocument/2006/relationships/customXml" Target="../ink/ink718.xml"/><Relationship Id="rId54" Type="http://schemas.openxmlformats.org/officeDocument/2006/relationships/customXml" Target="../ink/ink566.xml"/><Relationship Id="rId217" Type="http://schemas.openxmlformats.org/officeDocument/2006/relationships/image" Target="../media/image649.png"/><Relationship Id="rId564" Type="http://schemas.openxmlformats.org/officeDocument/2006/relationships/customXml" Target="../ink/ink822.xml"/><Relationship Id="rId424" Type="http://schemas.openxmlformats.org/officeDocument/2006/relationships/image" Target="../media/image752.png"/><Relationship Id="rId270" Type="http://schemas.openxmlformats.org/officeDocument/2006/relationships/image" Target="../media/image675.png"/><Relationship Id="rId65" Type="http://schemas.openxmlformats.org/officeDocument/2006/relationships/image" Target="../media/image573.png"/><Relationship Id="rId130" Type="http://schemas.openxmlformats.org/officeDocument/2006/relationships/customXml" Target="../ink/ink604.xml"/><Relationship Id="rId368" Type="http://schemas.openxmlformats.org/officeDocument/2006/relationships/image" Target="../media/image724.png"/><Relationship Id="rId575" Type="http://schemas.openxmlformats.org/officeDocument/2006/relationships/image" Target="../media/image827.png"/><Relationship Id="rId228" Type="http://schemas.openxmlformats.org/officeDocument/2006/relationships/image" Target="../media/image654.png"/><Relationship Id="rId435" Type="http://schemas.openxmlformats.org/officeDocument/2006/relationships/customXml" Target="../ink/ink757.xml"/><Relationship Id="rId281" Type="http://schemas.openxmlformats.org/officeDocument/2006/relationships/customXml" Target="../ink/ink680.xml"/><Relationship Id="rId502" Type="http://schemas.openxmlformats.org/officeDocument/2006/relationships/image" Target="../media/image791.png"/><Relationship Id="rId76" Type="http://schemas.openxmlformats.org/officeDocument/2006/relationships/customXml" Target="../ink/ink577.xml"/><Relationship Id="rId141" Type="http://schemas.openxmlformats.org/officeDocument/2006/relationships/image" Target="../media/image611.png"/><Relationship Id="rId379" Type="http://schemas.openxmlformats.org/officeDocument/2006/relationships/customXml" Target="../ink/ink729.xml"/><Relationship Id="rId586" Type="http://schemas.openxmlformats.org/officeDocument/2006/relationships/customXml" Target="../ink/ink833.xml"/><Relationship Id="rId7" Type="http://schemas.openxmlformats.org/officeDocument/2006/relationships/image" Target="../media/image544.png"/><Relationship Id="rId239" Type="http://schemas.openxmlformats.org/officeDocument/2006/relationships/customXml" Target="../ink/ink659.xml"/><Relationship Id="rId446" Type="http://schemas.openxmlformats.org/officeDocument/2006/relationships/image" Target="../media/image763.png"/><Relationship Id="rId292" Type="http://schemas.openxmlformats.org/officeDocument/2006/relationships/image" Target="../media/image686.png"/><Relationship Id="rId306" Type="http://schemas.openxmlformats.org/officeDocument/2006/relationships/image" Target="../media/image693.png"/><Relationship Id="rId87" Type="http://schemas.openxmlformats.org/officeDocument/2006/relationships/image" Target="../media/image584.png"/><Relationship Id="rId513" Type="http://schemas.openxmlformats.org/officeDocument/2006/relationships/customXml" Target="../ink/ink796.xml"/><Relationship Id="rId597" Type="http://schemas.openxmlformats.org/officeDocument/2006/relationships/image" Target="../media/image838.png"/><Relationship Id="rId152" Type="http://schemas.openxmlformats.org/officeDocument/2006/relationships/customXml" Target="../ink/ink615.xml"/><Relationship Id="rId457" Type="http://schemas.openxmlformats.org/officeDocument/2006/relationships/customXml" Target="../ink/ink768.xml"/><Relationship Id="rId14" Type="http://schemas.openxmlformats.org/officeDocument/2006/relationships/customXml" Target="../ink/ink546.xml"/><Relationship Id="rId317" Type="http://schemas.openxmlformats.org/officeDocument/2006/relationships/customXml" Target="../ink/ink698.xml"/><Relationship Id="rId524" Type="http://schemas.openxmlformats.org/officeDocument/2006/relationships/image" Target="../media/image802.png"/><Relationship Id="rId98" Type="http://schemas.openxmlformats.org/officeDocument/2006/relationships/customXml" Target="../ink/ink588.xml"/><Relationship Id="rId163" Type="http://schemas.openxmlformats.org/officeDocument/2006/relationships/image" Target="../media/image622.png"/><Relationship Id="rId370" Type="http://schemas.openxmlformats.org/officeDocument/2006/relationships/image" Target="../media/image725.png"/><Relationship Id="rId230" Type="http://schemas.openxmlformats.org/officeDocument/2006/relationships/image" Target="../media/image655.png"/><Relationship Id="rId468" Type="http://schemas.openxmlformats.org/officeDocument/2006/relationships/image" Target="../media/image774.png"/><Relationship Id="rId25" Type="http://schemas.openxmlformats.org/officeDocument/2006/relationships/image" Target="../media/image553.png"/><Relationship Id="rId67" Type="http://schemas.openxmlformats.org/officeDocument/2006/relationships/image" Target="../media/image574.png"/><Relationship Id="rId272" Type="http://schemas.openxmlformats.org/officeDocument/2006/relationships/image" Target="../media/image676.png"/><Relationship Id="rId328" Type="http://schemas.openxmlformats.org/officeDocument/2006/relationships/image" Target="../media/image704.png"/><Relationship Id="rId535" Type="http://schemas.openxmlformats.org/officeDocument/2006/relationships/customXml" Target="../ink/ink807.xml"/><Relationship Id="rId577" Type="http://schemas.openxmlformats.org/officeDocument/2006/relationships/image" Target="../media/image828.png"/><Relationship Id="rId132" Type="http://schemas.openxmlformats.org/officeDocument/2006/relationships/customXml" Target="../ink/ink605.xml"/><Relationship Id="rId174" Type="http://schemas.openxmlformats.org/officeDocument/2006/relationships/customXml" Target="../ink/ink626.xml"/><Relationship Id="rId381" Type="http://schemas.openxmlformats.org/officeDocument/2006/relationships/customXml" Target="../ink/ink730.xml"/><Relationship Id="rId602" Type="http://schemas.openxmlformats.org/officeDocument/2006/relationships/customXml" Target="../ink/ink841.xml"/><Relationship Id="rId241" Type="http://schemas.openxmlformats.org/officeDocument/2006/relationships/customXml" Target="../ink/ink660.xml"/><Relationship Id="rId437" Type="http://schemas.openxmlformats.org/officeDocument/2006/relationships/customXml" Target="../ink/ink758.xml"/><Relationship Id="rId479" Type="http://schemas.openxmlformats.org/officeDocument/2006/relationships/customXml" Target="../ink/ink779.xml"/><Relationship Id="rId36" Type="http://schemas.openxmlformats.org/officeDocument/2006/relationships/customXml" Target="../ink/ink557.xml"/><Relationship Id="rId283" Type="http://schemas.openxmlformats.org/officeDocument/2006/relationships/customXml" Target="../ink/ink681.xml"/><Relationship Id="rId339" Type="http://schemas.openxmlformats.org/officeDocument/2006/relationships/customXml" Target="../ink/ink709.xml"/><Relationship Id="rId490" Type="http://schemas.openxmlformats.org/officeDocument/2006/relationships/image" Target="../media/image785.png"/><Relationship Id="rId504" Type="http://schemas.openxmlformats.org/officeDocument/2006/relationships/image" Target="../media/image792.png"/><Relationship Id="rId546" Type="http://schemas.openxmlformats.org/officeDocument/2006/relationships/customXml" Target="../ink/ink813.xml"/><Relationship Id="rId78" Type="http://schemas.openxmlformats.org/officeDocument/2006/relationships/customXml" Target="../ink/ink578.xml"/><Relationship Id="rId101" Type="http://schemas.openxmlformats.org/officeDocument/2006/relationships/image" Target="../media/image591.png"/><Relationship Id="rId143" Type="http://schemas.openxmlformats.org/officeDocument/2006/relationships/image" Target="../media/image612.png"/><Relationship Id="rId185" Type="http://schemas.openxmlformats.org/officeDocument/2006/relationships/image" Target="../media/image633.png"/><Relationship Id="rId350" Type="http://schemas.openxmlformats.org/officeDocument/2006/relationships/image" Target="../media/image715.png"/><Relationship Id="rId406" Type="http://schemas.openxmlformats.org/officeDocument/2006/relationships/image" Target="../media/image743.png"/><Relationship Id="rId588" Type="http://schemas.openxmlformats.org/officeDocument/2006/relationships/customXml" Target="../ink/ink834.xml"/><Relationship Id="rId9" Type="http://schemas.openxmlformats.org/officeDocument/2006/relationships/image" Target="../media/image545.png"/><Relationship Id="rId210" Type="http://schemas.openxmlformats.org/officeDocument/2006/relationships/customXml" Target="../ink/ink644.xml"/><Relationship Id="rId392" Type="http://schemas.openxmlformats.org/officeDocument/2006/relationships/image" Target="../media/image736.png"/><Relationship Id="rId448" Type="http://schemas.openxmlformats.org/officeDocument/2006/relationships/image" Target="../media/image764.png"/><Relationship Id="rId252" Type="http://schemas.openxmlformats.org/officeDocument/2006/relationships/image" Target="../media/image666.png"/><Relationship Id="rId294" Type="http://schemas.openxmlformats.org/officeDocument/2006/relationships/image" Target="../media/image687.png"/><Relationship Id="rId308" Type="http://schemas.openxmlformats.org/officeDocument/2006/relationships/image" Target="../media/image694.png"/><Relationship Id="rId515" Type="http://schemas.openxmlformats.org/officeDocument/2006/relationships/customXml" Target="../ink/ink797.xml"/><Relationship Id="rId47" Type="http://schemas.openxmlformats.org/officeDocument/2006/relationships/image" Target="../media/image564.png"/><Relationship Id="rId89" Type="http://schemas.openxmlformats.org/officeDocument/2006/relationships/image" Target="../media/image585.png"/><Relationship Id="rId112" Type="http://schemas.openxmlformats.org/officeDocument/2006/relationships/customXml" Target="../ink/ink595.xml"/><Relationship Id="rId154" Type="http://schemas.openxmlformats.org/officeDocument/2006/relationships/customXml" Target="../ink/ink616.xml"/><Relationship Id="rId361" Type="http://schemas.openxmlformats.org/officeDocument/2006/relationships/customXml" Target="../ink/ink720.xml"/><Relationship Id="rId557" Type="http://schemas.openxmlformats.org/officeDocument/2006/relationships/image" Target="../media/image818.png"/><Relationship Id="rId599" Type="http://schemas.openxmlformats.org/officeDocument/2006/relationships/image" Target="../media/image839.png"/><Relationship Id="rId196" Type="http://schemas.openxmlformats.org/officeDocument/2006/relationships/customXml" Target="../ink/ink637.xml"/><Relationship Id="rId417" Type="http://schemas.openxmlformats.org/officeDocument/2006/relationships/customXml" Target="../ink/ink748.xml"/><Relationship Id="rId459" Type="http://schemas.openxmlformats.org/officeDocument/2006/relationships/customXml" Target="../ink/ink769.xml"/><Relationship Id="rId16" Type="http://schemas.openxmlformats.org/officeDocument/2006/relationships/customXml" Target="../ink/ink547.xml"/><Relationship Id="rId221" Type="http://schemas.openxmlformats.org/officeDocument/2006/relationships/customXml" Target="../ink/ink650.xml"/><Relationship Id="rId263" Type="http://schemas.openxmlformats.org/officeDocument/2006/relationships/customXml" Target="../ink/ink671.xml"/><Relationship Id="rId319" Type="http://schemas.openxmlformats.org/officeDocument/2006/relationships/customXml" Target="../ink/ink699.xml"/><Relationship Id="rId470" Type="http://schemas.openxmlformats.org/officeDocument/2006/relationships/image" Target="../media/image775.png"/><Relationship Id="rId526" Type="http://schemas.openxmlformats.org/officeDocument/2006/relationships/image" Target="../media/image803.png"/><Relationship Id="rId58" Type="http://schemas.openxmlformats.org/officeDocument/2006/relationships/customXml" Target="../ink/ink568.xml"/><Relationship Id="rId123" Type="http://schemas.openxmlformats.org/officeDocument/2006/relationships/image" Target="../media/image602.png"/><Relationship Id="rId330" Type="http://schemas.openxmlformats.org/officeDocument/2006/relationships/image" Target="../media/image705.png"/><Relationship Id="rId568" Type="http://schemas.openxmlformats.org/officeDocument/2006/relationships/customXml" Target="../ink/ink824.xml"/><Relationship Id="rId165" Type="http://schemas.openxmlformats.org/officeDocument/2006/relationships/image" Target="../media/image623.png"/><Relationship Id="rId372" Type="http://schemas.openxmlformats.org/officeDocument/2006/relationships/image" Target="../media/image726.png"/><Relationship Id="rId428" Type="http://schemas.openxmlformats.org/officeDocument/2006/relationships/image" Target="../media/image754.png"/><Relationship Id="rId232" Type="http://schemas.openxmlformats.org/officeDocument/2006/relationships/image" Target="../media/image656.png"/><Relationship Id="rId274" Type="http://schemas.openxmlformats.org/officeDocument/2006/relationships/image" Target="../media/image677.png"/><Relationship Id="rId481" Type="http://schemas.openxmlformats.org/officeDocument/2006/relationships/customXml" Target="../ink/ink780.xml"/><Relationship Id="rId27" Type="http://schemas.openxmlformats.org/officeDocument/2006/relationships/image" Target="../media/image554.png"/><Relationship Id="rId69" Type="http://schemas.openxmlformats.org/officeDocument/2006/relationships/image" Target="../media/image575.png"/><Relationship Id="rId134" Type="http://schemas.openxmlformats.org/officeDocument/2006/relationships/customXml" Target="../ink/ink606.xml"/><Relationship Id="rId537" Type="http://schemas.openxmlformats.org/officeDocument/2006/relationships/image" Target="../media/image808.png"/><Relationship Id="rId579" Type="http://schemas.openxmlformats.org/officeDocument/2006/relationships/image" Target="../media/image829.png"/><Relationship Id="rId80" Type="http://schemas.openxmlformats.org/officeDocument/2006/relationships/customXml" Target="../ink/ink579.xml"/><Relationship Id="rId176" Type="http://schemas.openxmlformats.org/officeDocument/2006/relationships/customXml" Target="../ink/ink627.xml"/><Relationship Id="rId341" Type="http://schemas.openxmlformats.org/officeDocument/2006/relationships/customXml" Target="../ink/ink710.xml"/><Relationship Id="rId383" Type="http://schemas.openxmlformats.org/officeDocument/2006/relationships/customXml" Target="../ink/ink731.xml"/><Relationship Id="rId439" Type="http://schemas.openxmlformats.org/officeDocument/2006/relationships/customXml" Target="../ink/ink759.xml"/><Relationship Id="rId590" Type="http://schemas.openxmlformats.org/officeDocument/2006/relationships/customXml" Target="../ink/ink835.xml"/><Relationship Id="rId604" Type="http://schemas.openxmlformats.org/officeDocument/2006/relationships/customXml" Target="../ink/ink842.xml"/><Relationship Id="rId201" Type="http://schemas.openxmlformats.org/officeDocument/2006/relationships/image" Target="../media/image641.png"/><Relationship Id="rId243" Type="http://schemas.openxmlformats.org/officeDocument/2006/relationships/customXml" Target="../ink/ink661.xml"/><Relationship Id="rId285" Type="http://schemas.openxmlformats.org/officeDocument/2006/relationships/customXml" Target="../ink/ink682.xml"/><Relationship Id="rId450" Type="http://schemas.openxmlformats.org/officeDocument/2006/relationships/image" Target="../media/image765.png"/><Relationship Id="rId506" Type="http://schemas.openxmlformats.org/officeDocument/2006/relationships/image" Target="../media/image793.png"/><Relationship Id="rId38" Type="http://schemas.openxmlformats.org/officeDocument/2006/relationships/customXml" Target="../ink/ink558.xml"/><Relationship Id="rId103" Type="http://schemas.openxmlformats.org/officeDocument/2006/relationships/image" Target="../media/image592.png"/><Relationship Id="rId310" Type="http://schemas.openxmlformats.org/officeDocument/2006/relationships/image" Target="../media/image695.png"/><Relationship Id="rId492" Type="http://schemas.openxmlformats.org/officeDocument/2006/relationships/image" Target="../media/image786.png"/><Relationship Id="rId548" Type="http://schemas.openxmlformats.org/officeDocument/2006/relationships/customXml" Target="../ink/ink814.xml"/><Relationship Id="rId91" Type="http://schemas.openxmlformats.org/officeDocument/2006/relationships/image" Target="../media/image586.png"/><Relationship Id="rId145" Type="http://schemas.openxmlformats.org/officeDocument/2006/relationships/image" Target="../media/image613.png"/><Relationship Id="rId187" Type="http://schemas.openxmlformats.org/officeDocument/2006/relationships/image" Target="../media/image634.png"/><Relationship Id="rId352" Type="http://schemas.openxmlformats.org/officeDocument/2006/relationships/image" Target="../media/image716.png"/><Relationship Id="rId394" Type="http://schemas.openxmlformats.org/officeDocument/2006/relationships/image" Target="../media/image737.png"/><Relationship Id="rId408" Type="http://schemas.openxmlformats.org/officeDocument/2006/relationships/image" Target="../media/image744.png"/><Relationship Id="rId212" Type="http://schemas.openxmlformats.org/officeDocument/2006/relationships/customXml" Target="../ink/ink645.xml"/><Relationship Id="rId254" Type="http://schemas.openxmlformats.org/officeDocument/2006/relationships/image" Target="../media/image667.png"/><Relationship Id="rId49" Type="http://schemas.openxmlformats.org/officeDocument/2006/relationships/image" Target="../media/image565.png"/><Relationship Id="rId114" Type="http://schemas.openxmlformats.org/officeDocument/2006/relationships/customXml" Target="../ink/ink596.xml"/><Relationship Id="rId296" Type="http://schemas.openxmlformats.org/officeDocument/2006/relationships/image" Target="../media/image688.png"/><Relationship Id="rId461" Type="http://schemas.openxmlformats.org/officeDocument/2006/relationships/customXml" Target="../ink/ink770.xml"/><Relationship Id="rId517" Type="http://schemas.openxmlformats.org/officeDocument/2006/relationships/customXml" Target="../ink/ink798.xml"/><Relationship Id="rId559" Type="http://schemas.openxmlformats.org/officeDocument/2006/relationships/image" Target="../media/image819.png"/><Relationship Id="rId60" Type="http://schemas.openxmlformats.org/officeDocument/2006/relationships/customXml" Target="../ink/ink569.xml"/><Relationship Id="rId156" Type="http://schemas.openxmlformats.org/officeDocument/2006/relationships/customXml" Target="../ink/ink617.xml"/><Relationship Id="rId198" Type="http://schemas.openxmlformats.org/officeDocument/2006/relationships/customXml" Target="../ink/ink638.xml"/><Relationship Id="rId321" Type="http://schemas.openxmlformats.org/officeDocument/2006/relationships/customXml" Target="../ink/ink700.xml"/><Relationship Id="rId363" Type="http://schemas.openxmlformats.org/officeDocument/2006/relationships/customXml" Target="../ink/ink721.xml"/><Relationship Id="rId419" Type="http://schemas.openxmlformats.org/officeDocument/2006/relationships/customXml" Target="../ink/ink749.xml"/><Relationship Id="rId570" Type="http://schemas.openxmlformats.org/officeDocument/2006/relationships/customXml" Target="../ink/ink825.xml"/><Relationship Id="rId223" Type="http://schemas.openxmlformats.org/officeDocument/2006/relationships/customXml" Target="../ink/ink651.xml"/><Relationship Id="rId430" Type="http://schemas.openxmlformats.org/officeDocument/2006/relationships/image" Target="../media/image755.png"/><Relationship Id="rId18" Type="http://schemas.openxmlformats.org/officeDocument/2006/relationships/customXml" Target="../ink/ink548.xml"/><Relationship Id="rId265" Type="http://schemas.openxmlformats.org/officeDocument/2006/relationships/customXml" Target="../ink/ink672.xml"/><Relationship Id="rId472" Type="http://schemas.openxmlformats.org/officeDocument/2006/relationships/image" Target="../media/image776.png"/><Relationship Id="rId528" Type="http://schemas.openxmlformats.org/officeDocument/2006/relationships/image" Target="../media/image804.png"/><Relationship Id="rId125" Type="http://schemas.openxmlformats.org/officeDocument/2006/relationships/image" Target="../media/image603.png"/><Relationship Id="rId167" Type="http://schemas.openxmlformats.org/officeDocument/2006/relationships/image" Target="../media/image624.png"/><Relationship Id="rId332" Type="http://schemas.openxmlformats.org/officeDocument/2006/relationships/image" Target="../media/image706.png"/><Relationship Id="rId374" Type="http://schemas.openxmlformats.org/officeDocument/2006/relationships/image" Target="../media/image727.png"/><Relationship Id="rId581" Type="http://schemas.openxmlformats.org/officeDocument/2006/relationships/image" Target="../media/image830.png"/><Relationship Id="rId71" Type="http://schemas.openxmlformats.org/officeDocument/2006/relationships/image" Target="../media/image576.png"/><Relationship Id="rId234" Type="http://schemas.openxmlformats.org/officeDocument/2006/relationships/image" Target="../media/image657.png"/><Relationship Id="rId2" Type="http://schemas.openxmlformats.org/officeDocument/2006/relationships/customXml" Target="../ink/ink540.xml"/><Relationship Id="rId29" Type="http://schemas.openxmlformats.org/officeDocument/2006/relationships/image" Target="../media/image555.png"/><Relationship Id="rId276" Type="http://schemas.openxmlformats.org/officeDocument/2006/relationships/image" Target="../media/image678.png"/><Relationship Id="rId441" Type="http://schemas.openxmlformats.org/officeDocument/2006/relationships/customXml" Target="../ink/ink760.xml"/><Relationship Id="rId483" Type="http://schemas.openxmlformats.org/officeDocument/2006/relationships/customXml" Target="../ink/ink781.xml"/><Relationship Id="rId539" Type="http://schemas.openxmlformats.org/officeDocument/2006/relationships/image" Target="../media/image809.png"/><Relationship Id="rId40" Type="http://schemas.openxmlformats.org/officeDocument/2006/relationships/customXml" Target="../ink/ink559.xml"/><Relationship Id="rId136" Type="http://schemas.openxmlformats.org/officeDocument/2006/relationships/customXml" Target="../ink/ink607.xml"/><Relationship Id="rId178" Type="http://schemas.openxmlformats.org/officeDocument/2006/relationships/customXml" Target="../ink/ink628.xml"/><Relationship Id="rId301" Type="http://schemas.openxmlformats.org/officeDocument/2006/relationships/customXml" Target="../ink/ink690.xml"/><Relationship Id="rId343" Type="http://schemas.openxmlformats.org/officeDocument/2006/relationships/customXml" Target="../ink/ink711.xml"/><Relationship Id="rId550" Type="http://schemas.openxmlformats.org/officeDocument/2006/relationships/customXml" Target="../ink/ink815.xml"/><Relationship Id="rId82" Type="http://schemas.openxmlformats.org/officeDocument/2006/relationships/customXml" Target="../ink/ink580.xml"/><Relationship Id="rId203" Type="http://schemas.openxmlformats.org/officeDocument/2006/relationships/image" Target="../media/image642.png"/><Relationship Id="rId385" Type="http://schemas.openxmlformats.org/officeDocument/2006/relationships/customXml" Target="../ink/ink732.xml"/><Relationship Id="rId592" Type="http://schemas.openxmlformats.org/officeDocument/2006/relationships/customXml" Target="../ink/ink836.xml"/><Relationship Id="rId606" Type="http://schemas.openxmlformats.org/officeDocument/2006/relationships/customXml" Target="../ink/ink843.xml"/><Relationship Id="rId245" Type="http://schemas.openxmlformats.org/officeDocument/2006/relationships/customXml" Target="../ink/ink662.xml"/><Relationship Id="rId287" Type="http://schemas.openxmlformats.org/officeDocument/2006/relationships/customXml" Target="../ink/ink683.xml"/><Relationship Id="rId410" Type="http://schemas.openxmlformats.org/officeDocument/2006/relationships/image" Target="../media/image745.png"/><Relationship Id="rId452" Type="http://schemas.openxmlformats.org/officeDocument/2006/relationships/image" Target="../media/image766.png"/><Relationship Id="rId494" Type="http://schemas.openxmlformats.org/officeDocument/2006/relationships/image" Target="../media/image787.png"/><Relationship Id="rId508" Type="http://schemas.openxmlformats.org/officeDocument/2006/relationships/image" Target="../media/image794.png"/><Relationship Id="rId105" Type="http://schemas.openxmlformats.org/officeDocument/2006/relationships/image" Target="../media/image593.png"/><Relationship Id="rId147" Type="http://schemas.openxmlformats.org/officeDocument/2006/relationships/image" Target="../media/image614.png"/><Relationship Id="rId312" Type="http://schemas.openxmlformats.org/officeDocument/2006/relationships/image" Target="../media/image696.png"/><Relationship Id="rId354" Type="http://schemas.openxmlformats.org/officeDocument/2006/relationships/image" Target="../media/image717.png"/><Relationship Id="rId51" Type="http://schemas.openxmlformats.org/officeDocument/2006/relationships/image" Target="../media/image566.png"/><Relationship Id="rId93" Type="http://schemas.openxmlformats.org/officeDocument/2006/relationships/image" Target="../media/image587.png"/><Relationship Id="rId189" Type="http://schemas.openxmlformats.org/officeDocument/2006/relationships/image" Target="../media/image635.png"/><Relationship Id="rId396" Type="http://schemas.openxmlformats.org/officeDocument/2006/relationships/image" Target="../media/image738.png"/><Relationship Id="rId561" Type="http://schemas.openxmlformats.org/officeDocument/2006/relationships/image" Target="../media/image820.png"/><Relationship Id="rId214" Type="http://schemas.openxmlformats.org/officeDocument/2006/relationships/customXml" Target="../ink/ink646.xml"/><Relationship Id="rId256" Type="http://schemas.openxmlformats.org/officeDocument/2006/relationships/image" Target="../media/image668.png"/><Relationship Id="rId298" Type="http://schemas.openxmlformats.org/officeDocument/2006/relationships/image" Target="../media/image689.png"/><Relationship Id="rId421" Type="http://schemas.openxmlformats.org/officeDocument/2006/relationships/customXml" Target="../ink/ink750.xml"/><Relationship Id="rId463" Type="http://schemas.openxmlformats.org/officeDocument/2006/relationships/customXml" Target="../ink/ink771.xml"/><Relationship Id="rId519" Type="http://schemas.openxmlformats.org/officeDocument/2006/relationships/customXml" Target="../ink/ink799.xml"/><Relationship Id="rId116" Type="http://schemas.openxmlformats.org/officeDocument/2006/relationships/customXml" Target="../ink/ink597.xml"/><Relationship Id="rId158" Type="http://schemas.openxmlformats.org/officeDocument/2006/relationships/customXml" Target="../ink/ink618.xml"/><Relationship Id="rId323" Type="http://schemas.openxmlformats.org/officeDocument/2006/relationships/customXml" Target="../ink/ink701.xml"/><Relationship Id="rId530" Type="http://schemas.openxmlformats.org/officeDocument/2006/relationships/image" Target="../media/image805.png"/><Relationship Id="rId20" Type="http://schemas.openxmlformats.org/officeDocument/2006/relationships/customXml" Target="../ink/ink549.xml"/><Relationship Id="rId62" Type="http://schemas.openxmlformats.org/officeDocument/2006/relationships/customXml" Target="../ink/ink570.xml"/><Relationship Id="rId365" Type="http://schemas.openxmlformats.org/officeDocument/2006/relationships/customXml" Target="../ink/ink722.xml"/><Relationship Id="rId572" Type="http://schemas.openxmlformats.org/officeDocument/2006/relationships/customXml" Target="../ink/ink826.xml"/><Relationship Id="rId225" Type="http://schemas.openxmlformats.org/officeDocument/2006/relationships/customXml" Target="../ink/ink652.xml"/><Relationship Id="rId267" Type="http://schemas.openxmlformats.org/officeDocument/2006/relationships/customXml" Target="../ink/ink673.xml"/><Relationship Id="rId432" Type="http://schemas.openxmlformats.org/officeDocument/2006/relationships/image" Target="../media/image756.png"/><Relationship Id="rId474" Type="http://schemas.openxmlformats.org/officeDocument/2006/relationships/image" Target="../media/image777.png"/><Relationship Id="rId127" Type="http://schemas.openxmlformats.org/officeDocument/2006/relationships/image" Target="../media/image604.png"/><Relationship Id="rId31" Type="http://schemas.openxmlformats.org/officeDocument/2006/relationships/image" Target="../media/image556.png"/><Relationship Id="rId73" Type="http://schemas.openxmlformats.org/officeDocument/2006/relationships/image" Target="../media/image577.png"/><Relationship Id="rId169" Type="http://schemas.openxmlformats.org/officeDocument/2006/relationships/image" Target="../media/image625.png"/><Relationship Id="rId334" Type="http://schemas.openxmlformats.org/officeDocument/2006/relationships/image" Target="../media/image707.png"/><Relationship Id="rId376" Type="http://schemas.openxmlformats.org/officeDocument/2006/relationships/image" Target="../media/image728.png"/><Relationship Id="rId541" Type="http://schemas.openxmlformats.org/officeDocument/2006/relationships/image" Target="../media/image810.png"/><Relationship Id="rId583" Type="http://schemas.openxmlformats.org/officeDocument/2006/relationships/image" Target="../media/image831.png"/><Relationship Id="rId4" Type="http://schemas.openxmlformats.org/officeDocument/2006/relationships/customXml" Target="../ink/ink541.xml"/><Relationship Id="rId180" Type="http://schemas.openxmlformats.org/officeDocument/2006/relationships/customXml" Target="../ink/ink629.xml"/><Relationship Id="rId236" Type="http://schemas.openxmlformats.org/officeDocument/2006/relationships/image" Target="../media/image658.png"/><Relationship Id="rId278" Type="http://schemas.openxmlformats.org/officeDocument/2006/relationships/image" Target="../media/image679.png"/><Relationship Id="rId401" Type="http://schemas.openxmlformats.org/officeDocument/2006/relationships/customXml" Target="../ink/ink740.xml"/><Relationship Id="rId443" Type="http://schemas.openxmlformats.org/officeDocument/2006/relationships/customXml" Target="../ink/ink761.xml"/><Relationship Id="rId303" Type="http://schemas.openxmlformats.org/officeDocument/2006/relationships/customXml" Target="../ink/ink691.xml"/><Relationship Id="rId485" Type="http://schemas.openxmlformats.org/officeDocument/2006/relationships/customXml" Target="../ink/ink782.xml"/><Relationship Id="rId42" Type="http://schemas.openxmlformats.org/officeDocument/2006/relationships/customXml" Target="../ink/ink560.xml"/><Relationship Id="rId84" Type="http://schemas.openxmlformats.org/officeDocument/2006/relationships/customXml" Target="../ink/ink581.xml"/><Relationship Id="rId138" Type="http://schemas.openxmlformats.org/officeDocument/2006/relationships/customXml" Target="../ink/ink608.xml"/><Relationship Id="rId345" Type="http://schemas.openxmlformats.org/officeDocument/2006/relationships/customXml" Target="../ink/ink712.xml"/><Relationship Id="rId387" Type="http://schemas.openxmlformats.org/officeDocument/2006/relationships/customXml" Target="../ink/ink733.xml"/><Relationship Id="rId510" Type="http://schemas.openxmlformats.org/officeDocument/2006/relationships/image" Target="../media/image795.png"/><Relationship Id="rId552" Type="http://schemas.openxmlformats.org/officeDocument/2006/relationships/customXml" Target="../ink/ink816.xml"/><Relationship Id="rId594" Type="http://schemas.openxmlformats.org/officeDocument/2006/relationships/customXml" Target="../ink/ink837.xml"/><Relationship Id="rId608" Type="http://schemas.openxmlformats.org/officeDocument/2006/relationships/customXml" Target="../ink/ink844.xml"/><Relationship Id="rId191" Type="http://schemas.openxmlformats.org/officeDocument/2006/relationships/image" Target="../media/image636.png"/><Relationship Id="rId205" Type="http://schemas.openxmlformats.org/officeDocument/2006/relationships/image" Target="../media/image643.png"/><Relationship Id="rId247" Type="http://schemas.openxmlformats.org/officeDocument/2006/relationships/customXml" Target="../ink/ink663.xml"/><Relationship Id="rId412" Type="http://schemas.openxmlformats.org/officeDocument/2006/relationships/image" Target="../media/image746.png"/><Relationship Id="rId107" Type="http://schemas.openxmlformats.org/officeDocument/2006/relationships/image" Target="../media/image594.png"/><Relationship Id="rId289" Type="http://schemas.openxmlformats.org/officeDocument/2006/relationships/customXml" Target="../ink/ink684.xml"/><Relationship Id="rId454" Type="http://schemas.openxmlformats.org/officeDocument/2006/relationships/image" Target="../media/image767.png"/><Relationship Id="rId496" Type="http://schemas.openxmlformats.org/officeDocument/2006/relationships/image" Target="../media/image788.png"/><Relationship Id="rId11" Type="http://schemas.openxmlformats.org/officeDocument/2006/relationships/image" Target="../media/image546.png"/><Relationship Id="rId53" Type="http://schemas.openxmlformats.org/officeDocument/2006/relationships/image" Target="../media/image567.png"/><Relationship Id="rId149" Type="http://schemas.openxmlformats.org/officeDocument/2006/relationships/image" Target="../media/image615.png"/><Relationship Id="rId314" Type="http://schemas.openxmlformats.org/officeDocument/2006/relationships/image" Target="../media/image697.png"/><Relationship Id="rId356" Type="http://schemas.openxmlformats.org/officeDocument/2006/relationships/image" Target="../media/image718.png"/><Relationship Id="rId398" Type="http://schemas.openxmlformats.org/officeDocument/2006/relationships/image" Target="../media/image739.png"/><Relationship Id="rId521" Type="http://schemas.openxmlformats.org/officeDocument/2006/relationships/customXml" Target="../ink/ink800.xml"/><Relationship Id="rId563" Type="http://schemas.openxmlformats.org/officeDocument/2006/relationships/image" Target="../media/image821.png"/><Relationship Id="rId95" Type="http://schemas.openxmlformats.org/officeDocument/2006/relationships/image" Target="../media/image588.png"/><Relationship Id="rId160" Type="http://schemas.openxmlformats.org/officeDocument/2006/relationships/customXml" Target="../ink/ink619.xml"/><Relationship Id="rId216" Type="http://schemas.openxmlformats.org/officeDocument/2006/relationships/customXml" Target="../ink/ink647.xml"/><Relationship Id="rId423" Type="http://schemas.openxmlformats.org/officeDocument/2006/relationships/customXml" Target="../ink/ink751.xml"/><Relationship Id="rId258" Type="http://schemas.openxmlformats.org/officeDocument/2006/relationships/image" Target="../media/image669.png"/><Relationship Id="rId465" Type="http://schemas.openxmlformats.org/officeDocument/2006/relationships/customXml" Target="../ink/ink772.xml"/><Relationship Id="rId22" Type="http://schemas.openxmlformats.org/officeDocument/2006/relationships/customXml" Target="../ink/ink550.xml"/><Relationship Id="rId64" Type="http://schemas.openxmlformats.org/officeDocument/2006/relationships/customXml" Target="../ink/ink571.xml"/><Relationship Id="rId118" Type="http://schemas.openxmlformats.org/officeDocument/2006/relationships/customXml" Target="../ink/ink598.xml"/><Relationship Id="rId325" Type="http://schemas.openxmlformats.org/officeDocument/2006/relationships/customXml" Target="../ink/ink702.xml"/><Relationship Id="rId367" Type="http://schemas.openxmlformats.org/officeDocument/2006/relationships/customXml" Target="../ink/ink723.xml"/><Relationship Id="rId532" Type="http://schemas.openxmlformats.org/officeDocument/2006/relationships/image" Target="../media/image806.png"/><Relationship Id="rId574" Type="http://schemas.openxmlformats.org/officeDocument/2006/relationships/customXml" Target="../ink/ink827.xml"/><Relationship Id="rId171" Type="http://schemas.openxmlformats.org/officeDocument/2006/relationships/image" Target="../media/image626.png"/><Relationship Id="rId227" Type="http://schemas.openxmlformats.org/officeDocument/2006/relationships/customXml" Target="../ink/ink653.xml"/><Relationship Id="rId269" Type="http://schemas.openxmlformats.org/officeDocument/2006/relationships/customXml" Target="../ink/ink674.xml"/><Relationship Id="rId434" Type="http://schemas.openxmlformats.org/officeDocument/2006/relationships/image" Target="../media/image757.png"/><Relationship Id="rId476" Type="http://schemas.openxmlformats.org/officeDocument/2006/relationships/image" Target="../media/image778.png"/><Relationship Id="rId33" Type="http://schemas.openxmlformats.org/officeDocument/2006/relationships/image" Target="../media/image557.png"/><Relationship Id="rId129" Type="http://schemas.openxmlformats.org/officeDocument/2006/relationships/image" Target="../media/image605.png"/><Relationship Id="rId280" Type="http://schemas.openxmlformats.org/officeDocument/2006/relationships/image" Target="../media/image680.png"/><Relationship Id="rId336" Type="http://schemas.openxmlformats.org/officeDocument/2006/relationships/image" Target="../media/image708.png"/><Relationship Id="rId501" Type="http://schemas.openxmlformats.org/officeDocument/2006/relationships/customXml" Target="../ink/ink790.xml"/><Relationship Id="rId543" Type="http://schemas.openxmlformats.org/officeDocument/2006/relationships/image" Target="../media/image811.png"/><Relationship Id="rId75" Type="http://schemas.openxmlformats.org/officeDocument/2006/relationships/image" Target="../media/image578.png"/><Relationship Id="rId140" Type="http://schemas.openxmlformats.org/officeDocument/2006/relationships/customXml" Target="../ink/ink609.xml"/><Relationship Id="rId182" Type="http://schemas.openxmlformats.org/officeDocument/2006/relationships/customXml" Target="../ink/ink630.xml"/><Relationship Id="rId378" Type="http://schemas.openxmlformats.org/officeDocument/2006/relationships/image" Target="../media/image729.png"/><Relationship Id="rId403" Type="http://schemas.openxmlformats.org/officeDocument/2006/relationships/customXml" Target="../ink/ink741.xml"/><Relationship Id="rId585" Type="http://schemas.openxmlformats.org/officeDocument/2006/relationships/image" Target="../media/image832.png"/><Relationship Id="rId6" Type="http://schemas.openxmlformats.org/officeDocument/2006/relationships/customXml" Target="../ink/ink542.xml"/><Relationship Id="rId238" Type="http://schemas.openxmlformats.org/officeDocument/2006/relationships/image" Target="../media/image659.png"/><Relationship Id="rId445" Type="http://schemas.openxmlformats.org/officeDocument/2006/relationships/customXml" Target="../ink/ink762.xml"/><Relationship Id="rId487" Type="http://schemas.openxmlformats.org/officeDocument/2006/relationships/customXml" Target="../ink/ink783.xml"/><Relationship Id="rId291" Type="http://schemas.openxmlformats.org/officeDocument/2006/relationships/customXml" Target="../ink/ink685.xml"/><Relationship Id="rId305" Type="http://schemas.openxmlformats.org/officeDocument/2006/relationships/customXml" Target="../ink/ink692.xml"/><Relationship Id="rId347" Type="http://schemas.openxmlformats.org/officeDocument/2006/relationships/customXml" Target="../ink/ink713.xml"/><Relationship Id="rId512" Type="http://schemas.openxmlformats.org/officeDocument/2006/relationships/image" Target="../media/image796.png"/><Relationship Id="rId44" Type="http://schemas.openxmlformats.org/officeDocument/2006/relationships/customXml" Target="../ink/ink561.xml"/><Relationship Id="rId86" Type="http://schemas.openxmlformats.org/officeDocument/2006/relationships/customXml" Target="../ink/ink582.xml"/><Relationship Id="rId151" Type="http://schemas.openxmlformats.org/officeDocument/2006/relationships/image" Target="../media/image616.png"/><Relationship Id="rId389" Type="http://schemas.openxmlformats.org/officeDocument/2006/relationships/customXml" Target="../ink/ink734.xml"/><Relationship Id="rId554" Type="http://schemas.openxmlformats.org/officeDocument/2006/relationships/customXml" Target="../ink/ink817.xml"/><Relationship Id="rId596" Type="http://schemas.openxmlformats.org/officeDocument/2006/relationships/customXml" Target="../ink/ink838.xml"/><Relationship Id="rId193" Type="http://schemas.openxmlformats.org/officeDocument/2006/relationships/image" Target="../media/image637.png"/><Relationship Id="rId207" Type="http://schemas.openxmlformats.org/officeDocument/2006/relationships/image" Target="../media/image644.png"/><Relationship Id="rId249" Type="http://schemas.openxmlformats.org/officeDocument/2006/relationships/customXml" Target="../ink/ink664.xml"/><Relationship Id="rId414" Type="http://schemas.openxmlformats.org/officeDocument/2006/relationships/image" Target="../media/image747.png"/><Relationship Id="rId456" Type="http://schemas.openxmlformats.org/officeDocument/2006/relationships/image" Target="../media/image768.png"/><Relationship Id="rId498" Type="http://schemas.openxmlformats.org/officeDocument/2006/relationships/image" Target="../media/image789.png"/><Relationship Id="rId13" Type="http://schemas.openxmlformats.org/officeDocument/2006/relationships/image" Target="../media/image547.png"/><Relationship Id="rId109" Type="http://schemas.openxmlformats.org/officeDocument/2006/relationships/image" Target="../media/image595.png"/><Relationship Id="rId260" Type="http://schemas.openxmlformats.org/officeDocument/2006/relationships/image" Target="../media/image670.png"/><Relationship Id="rId316" Type="http://schemas.openxmlformats.org/officeDocument/2006/relationships/image" Target="../media/image698.png"/><Relationship Id="rId523" Type="http://schemas.openxmlformats.org/officeDocument/2006/relationships/customXml" Target="../ink/ink801.xml"/><Relationship Id="rId55" Type="http://schemas.openxmlformats.org/officeDocument/2006/relationships/image" Target="../media/image568.png"/><Relationship Id="rId97" Type="http://schemas.openxmlformats.org/officeDocument/2006/relationships/image" Target="../media/image589.png"/><Relationship Id="rId120" Type="http://schemas.openxmlformats.org/officeDocument/2006/relationships/customXml" Target="../ink/ink599.xml"/><Relationship Id="rId358" Type="http://schemas.openxmlformats.org/officeDocument/2006/relationships/image" Target="../media/image719.png"/><Relationship Id="rId565" Type="http://schemas.openxmlformats.org/officeDocument/2006/relationships/image" Target="../media/image822.png"/><Relationship Id="rId162" Type="http://schemas.openxmlformats.org/officeDocument/2006/relationships/customXml" Target="../ink/ink620.xml"/><Relationship Id="rId218" Type="http://schemas.openxmlformats.org/officeDocument/2006/relationships/customXml" Target="../ink/ink648.xml"/><Relationship Id="rId425" Type="http://schemas.openxmlformats.org/officeDocument/2006/relationships/customXml" Target="../ink/ink752.xml"/><Relationship Id="rId467" Type="http://schemas.openxmlformats.org/officeDocument/2006/relationships/customXml" Target="../ink/ink773.xml"/><Relationship Id="rId271" Type="http://schemas.openxmlformats.org/officeDocument/2006/relationships/customXml" Target="../ink/ink675.xml"/><Relationship Id="rId24" Type="http://schemas.openxmlformats.org/officeDocument/2006/relationships/customXml" Target="../ink/ink551.xml"/><Relationship Id="rId66" Type="http://schemas.openxmlformats.org/officeDocument/2006/relationships/customXml" Target="../ink/ink572.xml"/><Relationship Id="rId131" Type="http://schemas.openxmlformats.org/officeDocument/2006/relationships/image" Target="../media/image606.png"/><Relationship Id="rId327" Type="http://schemas.openxmlformats.org/officeDocument/2006/relationships/customXml" Target="../ink/ink703.xml"/><Relationship Id="rId369" Type="http://schemas.openxmlformats.org/officeDocument/2006/relationships/customXml" Target="../ink/ink724.xml"/><Relationship Id="rId534" Type="http://schemas.openxmlformats.org/officeDocument/2006/relationships/image" Target="../media/image807.png"/><Relationship Id="rId576" Type="http://schemas.openxmlformats.org/officeDocument/2006/relationships/customXml" Target="../ink/ink828.xml"/><Relationship Id="rId173" Type="http://schemas.openxmlformats.org/officeDocument/2006/relationships/image" Target="../media/image627.png"/><Relationship Id="rId229" Type="http://schemas.openxmlformats.org/officeDocument/2006/relationships/customXml" Target="../ink/ink654.xml"/><Relationship Id="rId380" Type="http://schemas.openxmlformats.org/officeDocument/2006/relationships/image" Target="../media/image730.png"/><Relationship Id="rId436" Type="http://schemas.openxmlformats.org/officeDocument/2006/relationships/image" Target="../media/image758.png"/><Relationship Id="rId601" Type="http://schemas.openxmlformats.org/officeDocument/2006/relationships/image" Target="../media/image840.png"/><Relationship Id="rId240" Type="http://schemas.openxmlformats.org/officeDocument/2006/relationships/image" Target="../media/image660.png"/><Relationship Id="rId478" Type="http://schemas.openxmlformats.org/officeDocument/2006/relationships/image" Target="../media/image779.png"/><Relationship Id="rId35" Type="http://schemas.openxmlformats.org/officeDocument/2006/relationships/image" Target="../media/image558.png"/><Relationship Id="rId77" Type="http://schemas.openxmlformats.org/officeDocument/2006/relationships/image" Target="../media/image579.png"/><Relationship Id="rId100" Type="http://schemas.openxmlformats.org/officeDocument/2006/relationships/customXml" Target="../ink/ink589.xml"/><Relationship Id="rId282" Type="http://schemas.openxmlformats.org/officeDocument/2006/relationships/image" Target="../media/image681.png"/><Relationship Id="rId338" Type="http://schemas.openxmlformats.org/officeDocument/2006/relationships/image" Target="../media/image709.png"/><Relationship Id="rId503" Type="http://schemas.openxmlformats.org/officeDocument/2006/relationships/customXml" Target="../ink/ink791.xml"/><Relationship Id="rId545" Type="http://schemas.openxmlformats.org/officeDocument/2006/relationships/image" Target="../media/image812.png"/><Relationship Id="rId587" Type="http://schemas.openxmlformats.org/officeDocument/2006/relationships/image" Target="../media/image833.png"/><Relationship Id="rId8" Type="http://schemas.openxmlformats.org/officeDocument/2006/relationships/customXml" Target="../ink/ink543.xml"/><Relationship Id="rId142" Type="http://schemas.openxmlformats.org/officeDocument/2006/relationships/customXml" Target="../ink/ink610.xml"/><Relationship Id="rId184" Type="http://schemas.openxmlformats.org/officeDocument/2006/relationships/customXml" Target="../ink/ink631.xml"/><Relationship Id="rId391" Type="http://schemas.openxmlformats.org/officeDocument/2006/relationships/customXml" Target="../ink/ink735.xml"/><Relationship Id="rId405" Type="http://schemas.openxmlformats.org/officeDocument/2006/relationships/customXml" Target="../ink/ink742.xml"/><Relationship Id="rId447" Type="http://schemas.openxmlformats.org/officeDocument/2006/relationships/customXml" Target="../ink/ink763.xml"/><Relationship Id="rId251" Type="http://schemas.openxmlformats.org/officeDocument/2006/relationships/customXml" Target="../ink/ink665.xml"/><Relationship Id="rId489" Type="http://schemas.openxmlformats.org/officeDocument/2006/relationships/customXml" Target="../ink/ink784.xml"/><Relationship Id="rId46" Type="http://schemas.openxmlformats.org/officeDocument/2006/relationships/customXml" Target="../ink/ink562.xml"/><Relationship Id="rId293" Type="http://schemas.openxmlformats.org/officeDocument/2006/relationships/customXml" Target="../ink/ink686.xml"/><Relationship Id="rId307" Type="http://schemas.openxmlformats.org/officeDocument/2006/relationships/customXml" Target="../ink/ink693.xml"/><Relationship Id="rId349" Type="http://schemas.openxmlformats.org/officeDocument/2006/relationships/customXml" Target="../ink/ink714.xml"/><Relationship Id="rId514" Type="http://schemas.openxmlformats.org/officeDocument/2006/relationships/image" Target="../media/image797.png"/><Relationship Id="rId556" Type="http://schemas.openxmlformats.org/officeDocument/2006/relationships/customXml" Target="../ink/ink818.xml"/><Relationship Id="rId88" Type="http://schemas.openxmlformats.org/officeDocument/2006/relationships/customXml" Target="../ink/ink583.xml"/><Relationship Id="rId111" Type="http://schemas.openxmlformats.org/officeDocument/2006/relationships/image" Target="../media/image596.png"/><Relationship Id="rId153" Type="http://schemas.openxmlformats.org/officeDocument/2006/relationships/image" Target="../media/image617.png"/><Relationship Id="rId195" Type="http://schemas.openxmlformats.org/officeDocument/2006/relationships/image" Target="../media/image638.png"/><Relationship Id="rId209" Type="http://schemas.openxmlformats.org/officeDocument/2006/relationships/image" Target="../media/image645.png"/><Relationship Id="rId360" Type="http://schemas.openxmlformats.org/officeDocument/2006/relationships/image" Target="../media/image720.png"/><Relationship Id="rId416" Type="http://schemas.openxmlformats.org/officeDocument/2006/relationships/image" Target="../media/image748.png"/><Relationship Id="rId598" Type="http://schemas.openxmlformats.org/officeDocument/2006/relationships/customXml" Target="../ink/ink839.xml"/><Relationship Id="rId220" Type="http://schemas.openxmlformats.org/officeDocument/2006/relationships/image" Target="../media/image650.png"/><Relationship Id="rId458" Type="http://schemas.openxmlformats.org/officeDocument/2006/relationships/image" Target="../media/image769.png"/><Relationship Id="rId15" Type="http://schemas.openxmlformats.org/officeDocument/2006/relationships/image" Target="../media/image548.png"/><Relationship Id="rId57" Type="http://schemas.openxmlformats.org/officeDocument/2006/relationships/image" Target="../media/image569.png"/><Relationship Id="rId262" Type="http://schemas.openxmlformats.org/officeDocument/2006/relationships/image" Target="../media/image671.png"/><Relationship Id="rId318" Type="http://schemas.openxmlformats.org/officeDocument/2006/relationships/image" Target="../media/image699.png"/><Relationship Id="rId525" Type="http://schemas.openxmlformats.org/officeDocument/2006/relationships/customXml" Target="../ink/ink802.xml"/><Relationship Id="rId567" Type="http://schemas.openxmlformats.org/officeDocument/2006/relationships/image" Target="../media/image823.png"/><Relationship Id="rId99" Type="http://schemas.openxmlformats.org/officeDocument/2006/relationships/image" Target="../media/image590.png"/><Relationship Id="rId122" Type="http://schemas.openxmlformats.org/officeDocument/2006/relationships/customXml" Target="../ink/ink600.xml"/><Relationship Id="rId164" Type="http://schemas.openxmlformats.org/officeDocument/2006/relationships/customXml" Target="../ink/ink621.xml"/><Relationship Id="rId371" Type="http://schemas.openxmlformats.org/officeDocument/2006/relationships/customXml" Target="../ink/ink725.xml"/><Relationship Id="rId427" Type="http://schemas.openxmlformats.org/officeDocument/2006/relationships/customXml" Target="../ink/ink753.xml"/><Relationship Id="rId469" Type="http://schemas.openxmlformats.org/officeDocument/2006/relationships/customXml" Target="../ink/ink774.xml"/><Relationship Id="rId26" Type="http://schemas.openxmlformats.org/officeDocument/2006/relationships/customXml" Target="../ink/ink552.xml"/><Relationship Id="rId231" Type="http://schemas.openxmlformats.org/officeDocument/2006/relationships/customXml" Target="../ink/ink655.xml"/><Relationship Id="rId273" Type="http://schemas.openxmlformats.org/officeDocument/2006/relationships/customXml" Target="../ink/ink676.xml"/><Relationship Id="rId329" Type="http://schemas.openxmlformats.org/officeDocument/2006/relationships/customXml" Target="../ink/ink704.xml"/><Relationship Id="rId480" Type="http://schemas.openxmlformats.org/officeDocument/2006/relationships/image" Target="../media/image780.png"/><Relationship Id="rId536" Type="http://schemas.openxmlformats.org/officeDocument/2006/relationships/customXml" Target="../ink/ink808.xml"/><Relationship Id="rId68" Type="http://schemas.openxmlformats.org/officeDocument/2006/relationships/customXml" Target="../ink/ink573.xml"/><Relationship Id="rId133" Type="http://schemas.openxmlformats.org/officeDocument/2006/relationships/image" Target="../media/image607.png"/><Relationship Id="rId175" Type="http://schemas.openxmlformats.org/officeDocument/2006/relationships/image" Target="../media/image628.png"/><Relationship Id="rId340" Type="http://schemas.openxmlformats.org/officeDocument/2006/relationships/image" Target="../media/image710.png"/><Relationship Id="rId578" Type="http://schemas.openxmlformats.org/officeDocument/2006/relationships/customXml" Target="../ink/ink829.xml"/><Relationship Id="rId200" Type="http://schemas.openxmlformats.org/officeDocument/2006/relationships/customXml" Target="../ink/ink639.xml"/><Relationship Id="rId382" Type="http://schemas.openxmlformats.org/officeDocument/2006/relationships/image" Target="../media/image731.png"/><Relationship Id="rId438" Type="http://schemas.openxmlformats.org/officeDocument/2006/relationships/image" Target="../media/image759.png"/><Relationship Id="rId603" Type="http://schemas.openxmlformats.org/officeDocument/2006/relationships/image" Target="../media/image841.png"/><Relationship Id="rId242" Type="http://schemas.openxmlformats.org/officeDocument/2006/relationships/image" Target="../media/image661.png"/><Relationship Id="rId284" Type="http://schemas.openxmlformats.org/officeDocument/2006/relationships/image" Target="../media/image682.png"/><Relationship Id="rId491" Type="http://schemas.openxmlformats.org/officeDocument/2006/relationships/customXml" Target="../ink/ink785.xml"/><Relationship Id="rId505" Type="http://schemas.openxmlformats.org/officeDocument/2006/relationships/customXml" Target="../ink/ink792.xml"/><Relationship Id="rId37" Type="http://schemas.openxmlformats.org/officeDocument/2006/relationships/image" Target="../media/image559.png"/><Relationship Id="rId79" Type="http://schemas.openxmlformats.org/officeDocument/2006/relationships/image" Target="../media/image580.png"/><Relationship Id="rId102" Type="http://schemas.openxmlformats.org/officeDocument/2006/relationships/customXml" Target="../ink/ink590.xml"/><Relationship Id="rId144" Type="http://schemas.openxmlformats.org/officeDocument/2006/relationships/customXml" Target="../ink/ink611.xml"/><Relationship Id="rId547" Type="http://schemas.openxmlformats.org/officeDocument/2006/relationships/image" Target="../media/image813.png"/><Relationship Id="rId589" Type="http://schemas.openxmlformats.org/officeDocument/2006/relationships/image" Target="../media/image834.png"/><Relationship Id="rId90" Type="http://schemas.openxmlformats.org/officeDocument/2006/relationships/customXml" Target="../ink/ink584.xml"/><Relationship Id="rId186" Type="http://schemas.openxmlformats.org/officeDocument/2006/relationships/customXml" Target="../ink/ink632.xml"/><Relationship Id="rId351" Type="http://schemas.openxmlformats.org/officeDocument/2006/relationships/customXml" Target="../ink/ink715.xml"/><Relationship Id="rId393" Type="http://schemas.openxmlformats.org/officeDocument/2006/relationships/customXml" Target="../ink/ink736.xml"/><Relationship Id="rId407" Type="http://schemas.openxmlformats.org/officeDocument/2006/relationships/customXml" Target="../ink/ink743.xml"/><Relationship Id="rId449" Type="http://schemas.openxmlformats.org/officeDocument/2006/relationships/customXml" Target="../ink/ink764.xml"/><Relationship Id="rId211" Type="http://schemas.openxmlformats.org/officeDocument/2006/relationships/image" Target="../media/image646.png"/><Relationship Id="rId253" Type="http://schemas.openxmlformats.org/officeDocument/2006/relationships/customXml" Target="../ink/ink666.xml"/><Relationship Id="rId295" Type="http://schemas.openxmlformats.org/officeDocument/2006/relationships/customXml" Target="../ink/ink687.xml"/><Relationship Id="rId309" Type="http://schemas.openxmlformats.org/officeDocument/2006/relationships/customXml" Target="../ink/ink694.xml"/><Relationship Id="rId460" Type="http://schemas.openxmlformats.org/officeDocument/2006/relationships/image" Target="../media/image770.png"/><Relationship Id="rId516" Type="http://schemas.openxmlformats.org/officeDocument/2006/relationships/image" Target="../media/image798.png"/><Relationship Id="rId48" Type="http://schemas.openxmlformats.org/officeDocument/2006/relationships/customXml" Target="../ink/ink563.xml"/><Relationship Id="rId113" Type="http://schemas.openxmlformats.org/officeDocument/2006/relationships/image" Target="../media/image597.png"/><Relationship Id="rId320" Type="http://schemas.openxmlformats.org/officeDocument/2006/relationships/image" Target="../media/image700.png"/><Relationship Id="rId558" Type="http://schemas.openxmlformats.org/officeDocument/2006/relationships/customXml" Target="../ink/ink819.xml"/><Relationship Id="rId155" Type="http://schemas.openxmlformats.org/officeDocument/2006/relationships/image" Target="../media/image618.png"/><Relationship Id="rId197" Type="http://schemas.openxmlformats.org/officeDocument/2006/relationships/image" Target="../media/image639.png"/><Relationship Id="rId362" Type="http://schemas.openxmlformats.org/officeDocument/2006/relationships/image" Target="../media/image721.png"/><Relationship Id="rId418" Type="http://schemas.openxmlformats.org/officeDocument/2006/relationships/image" Target="../media/image749.png"/><Relationship Id="rId222" Type="http://schemas.openxmlformats.org/officeDocument/2006/relationships/image" Target="../media/image651.png"/><Relationship Id="rId264" Type="http://schemas.openxmlformats.org/officeDocument/2006/relationships/image" Target="../media/image672.png"/><Relationship Id="rId471" Type="http://schemas.openxmlformats.org/officeDocument/2006/relationships/customXml" Target="../ink/ink775.xml"/><Relationship Id="rId17" Type="http://schemas.openxmlformats.org/officeDocument/2006/relationships/image" Target="../media/image549.png"/><Relationship Id="rId59" Type="http://schemas.openxmlformats.org/officeDocument/2006/relationships/image" Target="../media/image570.png"/><Relationship Id="rId124" Type="http://schemas.openxmlformats.org/officeDocument/2006/relationships/customXml" Target="../ink/ink601.xml"/><Relationship Id="rId527" Type="http://schemas.openxmlformats.org/officeDocument/2006/relationships/customXml" Target="../ink/ink803.xml"/><Relationship Id="rId569" Type="http://schemas.openxmlformats.org/officeDocument/2006/relationships/image" Target="../media/image824.png"/><Relationship Id="rId70" Type="http://schemas.openxmlformats.org/officeDocument/2006/relationships/customXml" Target="../ink/ink574.xml"/><Relationship Id="rId166" Type="http://schemas.openxmlformats.org/officeDocument/2006/relationships/customXml" Target="../ink/ink622.xml"/><Relationship Id="rId331" Type="http://schemas.openxmlformats.org/officeDocument/2006/relationships/customXml" Target="../ink/ink705.xml"/><Relationship Id="rId373" Type="http://schemas.openxmlformats.org/officeDocument/2006/relationships/customXml" Target="../ink/ink726.xml"/><Relationship Id="rId429" Type="http://schemas.openxmlformats.org/officeDocument/2006/relationships/customXml" Target="../ink/ink754.xml"/><Relationship Id="rId580" Type="http://schemas.openxmlformats.org/officeDocument/2006/relationships/customXml" Target="../ink/ink830.xml"/><Relationship Id="rId1" Type="http://schemas.openxmlformats.org/officeDocument/2006/relationships/slideLayout" Target="../slideLayouts/slideLayout1.xml"/><Relationship Id="rId233" Type="http://schemas.openxmlformats.org/officeDocument/2006/relationships/customXml" Target="../ink/ink656.xml"/><Relationship Id="rId440" Type="http://schemas.openxmlformats.org/officeDocument/2006/relationships/image" Target="../media/image760.png"/><Relationship Id="rId28" Type="http://schemas.openxmlformats.org/officeDocument/2006/relationships/customXml" Target="../ink/ink553.xml"/><Relationship Id="rId275" Type="http://schemas.openxmlformats.org/officeDocument/2006/relationships/customXml" Target="../ink/ink677.xml"/><Relationship Id="rId300" Type="http://schemas.openxmlformats.org/officeDocument/2006/relationships/image" Target="../media/image690.png"/><Relationship Id="rId482" Type="http://schemas.openxmlformats.org/officeDocument/2006/relationships/image" Target="../media/image781.png"/><Relationship Id="rId538" Type="http://schemas.openxmlformats.org/officeDocument/2006/relationships/customXml" Target="../ink/ink809.xml"/><Relationship Id="rId81" Type="http://schemas.openxmlformats.org/officeDocument/2006/relationships/image" Target="../media/image581.png"/><Relationship Id="rId135" Type="http://schemas.openxmlformats.org/officeDocument/2006/relationships/image" Target="../media/image608.png"/><Relationship Id="rId177" Type="http://schemas.openxmlformats.org/officeDocument/2006/relationships/image" Target="../media/image629.png"/><Relationship Id="rId342" Type="http://schemas.openxmlformats.org/officeDocument/2006/relationships/image" Target="../media/image711.png"/><Relationship Id="rId384" Type="http://schemas.openxmlformats.org/officeDocument/2006/relationships/image" Target="../media/image732.png"/><Relationship Id="rId591" Type="http://schemas.openxmlformats.org/officeDocument/2006/relationships/image" Target="../media/image835.png"/><Relationship Id="rId605" Type="http://schemas.openxmlformats.org/officeDocument/2006/relationships/image" Target="../media/image842.png"/><Relationship Id="rId202" Type="http://schemas.openxmlformats.org/officeDocument/2006/relationships/customXml" Target="../ink/ink640.xml"/><Relationship Id="rId244" Type="http://schemas.openxmlformats.org/officeDocument/2006/relationships/image" Target="../media/image662.png"/><Relationship Id="rId39" Type="http://schemas.openxmlformats.org/officeDocument/2006/relationships/image" Target="../media/image560.png"/><Relationship Id="rId286" Type="http://schemas.openxmlformats.org/officeDocument/2006/relationships/image" Target="../media/image683.png"/><Relationship Id="rId451" Type="http://schemas.openxmlformats.org/officeDocument/2006/relationships/customXml" Target="../ink/ink765.xml"/><Relationship Id="rId493" Type="http://schemas.openxmlformats.org/officeDocument/2006/relationships/customXml" Target="../ink/ink786.xml"/><Relationship Id="rId507" Type="http://schemas.openxmlformats.org/officeDocument/2006/relationships/customXml" Target="../ink/ink793.xml"/><Relationship Id="rId549" Type="http://schemas.openxmlformats.org/officeDocument/2006/relationships/image" Target="../media/image814.png"/><Relationship Id="rId50" Type="http://schemas.openxmlformats.org/officeDocument/2006/relationships/customXml" Target="../ink/ink564.xml"/><Relationship Id="rId104" Type="http://schemas.openxmlformats.org/officeDocument/2006/relationships/customXml" Target="../ink/ink591.xml"/><Relationship Id="rId146" Type="http://schemas.openxmlformats.org/officeDocument/2006/relationships/customXml" Target="../ink/ink612.xml"/><Relationship Id="rId188" Type="http://schemas.openxmlformats.org/officeDocument/2006/relationships/customXml" Target="../ink/ink633.xml"/><Relationship Id="rId311" Type="http://schemas.openxmlformats.org/officeDocument/2006/relationships/customXml" Target="../ink/ink695.xml"/><Relationship Id="rId353" Type="http://schemas.openxmlformats.org/officeDocument/2006/relationships/customXml" Target="../ink/ink716.xml"/><Relationship Id="rId395" Type="http://schemas.openxmlformats.org/officeDocument/2006/relationships/customXml" Target="../ink/ink737.xml"/><Relationship Id="rId409" Type="http://schemas.openxmlformats.org/officeDocument/2006/relationships/customXml" Target="../ink/ink744.xml"/><Relationship Id="rId560" Type="http://schemas.openxmlformats.org/officeDocument/2006/relationships/customXml" Target="../ink/ink820.xml"/><Relationship Id="rId92" Type="http://schemas.openxmlformats.org/officeDocument/2006/relationships/customXml" Target="../ink/ink585.xml"/><Relationship Id="rId213" Type="http://schemas.openxmlformats.org/officeDocument/2006/relationships/image" Target="../media/image647.png"/><Relationship Id="rId420" Type="http://schemas.openxmlformats.org/officeDocument/2006/relationships/image" Target="../media/image750.png"/><Relationship Id="rId255" Type="http://schemas.openxmlformats.org/officeDocument/2006/relationships/customXml" Target="../ink/ink667.xml"/><Relationship Id="rId297" Type="http://schemas.openxmlformats.org/officeDocument/2006/relationships/customXml" Target="../ink/ink688.xml"/><Relationship Id="rId462" Type="http://schemas.openxmlformats.org/officeDocument/2006/relationships/image" Target="../media/image771.png"/><Relationship Id="rId518" Type="http://schemas.openxmlformats.org/officeDocument/2006/relationships/image" Target="../media/image799.png"/><Relationship Id="rId115" Type="http://schemas.openxmlformats.org/officeDocument/2006/relationships/image" Target="../media/image598.png"/><Relationship Id="rId157" Type="http://schemas.openxmlformats.org/officeDocument/2006/relationships/image" Target="../media/image619.png"/><Relationship Id="rId322" Type="http://schemas.openxmlformats.org/officeDocument/2006/relationships/image" Target="../media/image701.png"/><Relationship Id="rId364" Type="http://schemas.openxmlformats.org/officeDocument/2006/relationships/image" Target="../media/image722.png"/><Relationship Id="rId61" Type="http://schemas.openxmlformats.org/officeDocument/2006/relationships/image" Target="../media/image571.png"/><Relationship Id="rId199" Type="http://schemas.openxmlformats.org/officeDocument/2006/relationships/image" Target="../media/image640.png"/><Relationship Id="rId571" Type="http://schemas.openxmlformats.org/officeDocument/2006/relationships/image" Target="../media/image825.png"/><Relationship Id="rId19" Type="http://schemas.openxmlformats.org/officeDocument/2006/relationships/image" Target="../media/image550.png"/><Relationship Id="rId224" Type="http://schemas.openxmlformats.org/officeDocument/2006/relationships/image" Target="../media/image652.png"/><Relationship Id="rId266" Type="http://schemas.openxmlformats.org/officeDocument/2006/relationships/image" Target="../media/image673.png"/><Relationship Id="rId431" Type="http://schemas.openxmlformats.org/officeDocument/2006/relationships/customXml" Target="../ink/ink755.xml"/><Relationship Id="rId473" Type="http://schemas.openxmlformats.org/officeDocument/2006/relationships/customXml" Target="../ink/ink776.xml"/><Relationship Id="rId529" Type="http://schemas.openxmlformats.org/officeDocument/2006/relationships/customXml" Target="../ink/ink804.xml"/><Relationship Id="rId30" Type="http://schemas.openxmlformats.org/officeDocument/2006/relationships/customXml" Target="../ink/ink554.xml"/><Relationship Id="rId126" Type="http://schemas.openxmlformats.org/officeDocument/2006/relationships/customXml" Target="../ink/ink602.xml"/><Relationship Id="rId168" Type="http://schemas.openxmlformats.org/officeDocument/2006/relationships/customXml" Target="../ink/ink623.xml"/><Relationship Id="rId333" Type="http://schemas.openxmlformats.org/officeDocument/2006/relationships/customXml" Target="../ink/ink706.xml"/><Relationship Id="rId540" Type="http://schemas.openxmlformats.org/officeDocument/2006/relationships/customXml" Target="../ink/ink810.xml"/><Relationship Id="rId72" Type="http://schemas.openxmlformats.org/officeDocument/2006/relationships/customXml" Target="../ink/ink575.xml"/><Relationship Id="rId375" Type="http://schemas.openxmlformats.org/officeDocument/2006/relationships/customXml" Target="../ink/ink727.xml"/><Relationship Id="rId582" Type="http://schemas.openxmlformats.org/officeDocument/2006/relationships/customXml" Target="../ink/ink831.xml"/><Relationship Id="rId3" Type="http://schemas.openxmlformats.org/officeDocument/2006/relationships/image" Target="../media/image542.png"/><Relationship Id="rId235" Type="http://schemas.openxmlformats.org/officeDocument/2006/relationships/customXml" Target="../ink/ink657.xml"/><Relationship Id="rId277" Type="http://schemas.openxmlformats.org/officeDocument/2006/relationships/customXml" Target="../ink/ink678.xml"/><Relationship Id="rId400" Type="http://schemas.openxmlformats.org/officeDocument/2006/relationships/image" Target="../media/image740.png"/><Relationship Id="rId442" Type="http://schemas.openxmlformats.org/officeDocument/2006/relationships/image" Target="../media/image761.png"/><Relationship Id="rId484" Type="http://schemas.openxmlformats.org/officeDocument/2006/relationships/image" Target="../media/image782.png"/><Relationship Id="rId137" Type="http://schemas.openxmlformats.org/officeDocument/2006/relationships/image" Target="../media/image609.png"/><Relationship Id="rId302" Type="http://schemas.openxmlformats.org/officeDocument/2006/relationships/image" Target="../media/image691.png"/><Relationship Id="rId344" Type="http://schemas.openxmlformats.org/officeDocument/2006/relationships/image" Target="../media/image712.png"/><Relationship Id="rId41" Type="http://schemas.openxmlformats.org/officeDocument/2006/relationships/image" Target="../media/image561.png"/><Relationship Id="rId83" Type="http://schemas.openxmlformats.org/officeDocument/2006/relationships/image" Target="../media/image582.png"/><Relationship Id="rId179" Type="http://schemas.openxmlformats.org/officeDocument/2006/relationships/image" Target="../media/image630.png"/><Relationship Id="rId386" Type="http://schemas.openxmlformats.org/officeDocument/2006/relationships/image" Target="../media/image733.png"/><Relationship Id="rId551" Type="http://schemas.openxmlformats.org/officeDocument/2006/relationships/image" Target="../media/image815.png"/><Relationship Id="rId593" Type="http://schemas.openxmlformats.org/officeDocument/2006/relationships/image" Target="../media/image836.png"/><Relationship Id="rId607" Type="http://schemas.openxmlformats.org/officeDocument/2006/relationships/image" Target="../media/image843.png"/><Relationship Id="rId190" Type="http://schemas.openxmlformats.org/officeDocument/2006/relationships/customXml" Target="../ink/ink634.xml"/><Relationship Id="rId204" Type="http://schemas.openxmlformats.org/officeDocument/2006/relationships/customXml" Target="../ink/ink641.xml"/><Relationship Id="rId246" Type="http://schemas.openxmlformats.org/officeDocument/2006/relationships/image" Target="../media/image663.png"/><Relationship Id="rId288" Type="http://schemas.openxmlformats.org/officeDocument/2006/relationships/image" Target="../media/image684.png"/><Relationship Id="rId411" Type="http://schemas.openxmlformats.org/officeDocument/2006/relationships/customXml" Target="../ink/ink745.xml"/><Relationship Id="rId453" Type="http://schemas.openxmlformats.org/officeDocument/2006/relationships/customXml" Target="../ink/ink766.xml"/><Relationship Id="rId509" Type="http://schemas.openxmlformats.org/officeDocument/2006/relationships/customXml" Target="../ink/ink794.xml"/><Relationship Id="rId106" Type="http://schemas.openxmlformats.org/officeDocument/2006/relationships/customXml" Target="../ink/ink592.xml"/><Relationship Id="rId313" Type="http://schemas.openxmlformats.org/officeDocument/2006/relationships/customXml" Target="../ink/ink696.xml"/><Relationship Id="rId495" Type="http://schemas.openxmlformats.org/officeDocument/2006/relationships/customXml" Target="../ink/ink787.xml"/><Relationship Id="rId10" Type="http://schemas.openxmlformats.org/officeDocument/2006/relationships/customXml" Target="../ink/ink544.xml"/><Relationship Id="rId52" Type="http://schemas.openxmlformats.org/officeDocument/2006/relationships/customXml" Target="../ink/ink565.xml"/><Relationship Id="rId94" Type="http://schemas.openxmlformats.org/officeDocument/2006/relationships/customXml" Target="../ink/ink586.xml"/><Relationship Id="rId148" Type="http://schemas.openxmlformats.org/officeDocument/2006/relationships/customXml" Target="../ink/ink613.xml"/><Relationship Id="rId355" Type="http://schemas.openxmlformats.org/officeDocument/2006/relationships/customXml" Target="../ink/ink717.xml"/><Relationship Id="rId397" Type="http://schemas.openxmlformats.org/officeDocument/2006/relationships/customXml" Target="../ink/ink738.xml"/><Relationship Id="rId520" Type="http://schemas.openxmlformats.org/officeDocument/2006/relationships/image" Target="../media/image800.png"/><Relationship Id="rId562" Type="http://schemas.openxmlformats.org/officeDocument/2006/relationships/customXml" Target="../ink/ink821.xml"/><Relationship Id="rId215" Type="http://schemas.openxmlformats.org/officeDocument/2006/relationships/image" Target="../media/image648.png"/><Relationship Id="rId257" Type="http://schemas.openxmlformats.org/officeDocument/2006/relationships/customXml" Target="../ink/ink668.xml"/><Relationship Id="rId422" Type="http://schemas.openxmlformats.org/officeDocument/2006/relationships/image" Target="../media/image751.png"/><Relationship Id="rId464" Type="http://schemas.openxmlformats.org/officeDocument/2006/relationships/image" Target="../media/image772.png"/><Relationship Id="rId299" Type="http://schemas.openxmlformats.org/officeDocument/2006/relationships/customXml" Target="../ink/ink689.xml"/><Relationship Id="rId63" Type="http://schemas.openxmlformats.org/officeDocument/2006/relationships/image" Target="../media/image572.png"/><Relationship Id="rId159" Type="http://schemas.openxmlformats.org/officeDocument/2006/relationships/image" Target="../media/image620.png"/><Relationship Id="rId366" Type="http://schemas.openxmlformats.org/officeDocument/2006/relationships/image" Target="../media/image723.png"/><Relationship Id="rId573" Type="http://schemas.openxmlformats.org/officeDocument/2006/relationships/image" Target="../media/image826.png"/><Relationship Id="rId226" Type="http://schemas.openxmlformats.org/officeDocument/2006/relationships/image" Target="../media/image653.png"/><Relationship Id="rId433" Type="http://schemas.openxmlformats.org/officeDocument/2006/relationships/customXml" Target="../ink/ink756.xml"/><Relationship Id="rId74" Type="http://schemas.openxmlformats.org/officeDocument/2006/relationships/customXml" Target="../ink/ink576.xml"/><Relationship Id="rId377" Type="http://schemas.openxmlformats.org/officeDocument/2006/relationships/customXml" Target="../ink/ink728.xml"/><Relationship Id="rId500" Type="http://schemas.openxmlformats.org/officeDocument/2006/relationships/image" Target="../media/image790.png"/><Relationship Id="rId584" Type="http://schemas.openxmlformats.org/officeDocument/2006/relationships/customXml" Target="../ink/ink832.xml"/><Relationship Id="rId5" Type="http://schemas.openxmlformats.org/officeDocument/2006/relationships/image" Target="../media/image543.png"/><Relationship Id="rId237" Type="http://schemas.openxmlformats.org/officeDocument/2006/relationships/customXml" Target="../ink/ink658.xml"/><Relationship Id="rId444" Type="http://schemas.openxmlformats.org/officeDocument/2006/relationships/image" Target="../media/image762.png"/><Relationship Id="rId290" Type="http://schemas.openxmlformats.org/officeDocument/2006/relationships/image" Target="../media/image685.png"/><Relationship Id="rId304" Type="http://schemas.openxmlformats.org/officeDocument/2006/relationships/image" Target="../media/image692.png"/><Relationship Id="rId388" Type="http://schemas.openxmlformats.org/officeDocument/2006/relationships/image" Target="../media/image734.png"/><Relationship Id="rId511" Type="http://schemas.openxmlformats.org/officeDocument/2006/relationships/customXml" Target="../ink/ink795.xml"/><Relationship Id="rId609" Type="http://schemas.openxmlformats.org/officeDocument/2006/relationships/image" Target="../media/image844.png"/><Relationship Id="rId85" Type="http://schemas.openxmlformats.org/officeDocument/2006/relationships/image" Target="../media/image583.png"/><Relationship Id="rId150" Type="http://schemas.openxmlformats.org/officeDocument/2006/relationships/customXml" Target="../ink/ink614.xml"/><Relationship Id="rId595" Type="http://schemas.openxmlformats.org/officeDocument/2006/relationships/image" Target="../media/image837.png"/><Relationship Id="rId248" Type="http://schemas.openxmlformats.org/officeDocument/2006/relationships/image" Target="../media/image664.png"/><Relationship Id="rId455" Type="http://schemas.openxmlformats.org/officeDocument/2006/relationships/customXml" Target="../ink/ink767.xml"/><Relationship Id="rId12" Type="http://schemas.openxmlformats.org/officeDocument/2006/relationships/customXml" Target="../ink/ink545.xml"/><Relationship Id="rId108" Type="http://schemas.openxmlformats.org/officeDocument/2006/relationships/customXml" Target="../ink/ink593.xml"/><Relationship Id="rId315" Type="http://schemas.openxmlformats.org/officeDocument/2006/relationships/customXml" Target="../ink/ink697.xml"/><Relationship Id="rId522" Type="http://schemas.openxmlformats.org/officeDocument/2006/relationships/image" Target="../media/image801.png"/><Relationship Id="rId96" Type="http://schemas.openxmlformats.org/officeDocument/2006/relationships/customXml" Target="../ink/ink587.xml"/><Relationship Id="rId161" Type="http://schemas.openxmlformats.org/officeDocument/2006/relationships/image" Target="../media/image621.png"/><Relationship Id="rId399" Type="http://schemas.openxmlformats.org/officeDocument/2006/relationships/customXml" Target="../ink/ink739.xml"/><Relationship Id="rId259" Type="http://schemas.openxmlformats.org/officeDocument/2006/relationships/customXml" Target="../ink/ink669.xml"/><Relationship Id="rId466" Type="http://schemas.openxmlformats.org/officeDocument/2006/relationships/image" Target="../media/image773.png"/><Relationship Id="rId23" Type="http://schemas.openxmlformats.org/officeDocument/2006/relationships/image" Target="../media/image552.png"/><Relationship Id="rId119" Type="http://schemas.openxmlformats.org/officeDocument/2006/relationships/image" Target="../media/image600.png"/><Relationship Id="rId326" Type="http://schemas.openxmlformats.org/officeDocument/2006/relationships/image" Target="../media/image703.png"/><Relationship Id="rId533" Type="http://schemas.openxmlformats.org/officeDocument/2006/relationships/customXml" Target="../ink/ink806.xml"/><Relationship Id="rId172" Type="http://schemas.openxmlformats.org/officeDocument/2006/relationships/customXml" Target="../ink/ink625.xml"/><Relationship Id="rId477" Type="http://schemas.openxmlformats.org/officeDocument/2006/relationships/customXml" Target="../ink/ink778.xml"/><Relationship Id="rId600" Type="http://schemas.openxmlformats.org/officeDocument/2006/relationships/customXml" Target="../ink/ink840.xml"/><Relationship Id="rId337" Type="http://schemas.openxmlformats.org/officeDocument/2006/relationships/customXml" Target="../ink/ink708.xml"/><Relationship Id="rId34" Type="http://schemas.openxmlformats.org/officeDocument/2006/relationships/customXml" Target="../ink/ink556.xml"/><Relationship Id="rId544" Type="http://schemas.openxmlformats.org/officeDocument/2006/relationships/customXml" Target="../ink/ink812.xml"/><Relationship Id="rId183" Type="http://schemas.openxmlformats.org/officeDocument/2006/relationships/image" Target="../media/image632.png"/><Relationship Id="rId390" Type="http://schemas.openxmlformats.org/officeDocument/2006/relationships/image" Target="../media/image735.png"/><Relationship Id="rId404" Type="http://schemas.openxmlformats.org/officeDocument/2006/relationships/image" Target="../media/image742.png"/><Relationship Id="rId250" Type="http://schemas.openxmlformats.org/officeDocument/2006/relationships/image" Target="../media/image665.png"/><Relationship Id="rId488" Type="http://schemas.openxmlformats.org/officeDocument/2006/relationships/image" Target="../media/image784.png"/><Relationship Id="rId45" Type="http://schemas.openxmlformats.org/officeDocument/2006/relationships/image" Target="../media/image563.png"/><Relationship Id="rId110" Type="http://schemas.openxmlformats.org/officeDocument/2006/relationships/customXml" Target="../ink/ink594.xml"/><Relationship Id="rId348" Type="http://schemas.openxmlformats.org/officeDocument/2006/relationships/image" Target="../media/image714.png"/><Relationship Id="rId555" Type="http://schemas.openxmlformats.org/officeDocument/2006/relationships/image" Target="../media/image817.png"/><Relationship Id="rId194" Type="http://schemas.openxmlformats.org/officeDocument/2006/relationships/customXml" Target="../ink/ink636.xml"/><Relationship Id="rId208" Type="http://schemas.openxmlformats.org/officeDocument/2006/relationships/customXml" Target="../ink/ink643.xml"/><Relationship Id="rId415" Type="http://schemas.openxmlformats.org/officeDocument/2006/relationships/customXml" Target="../ink/ink747.xml"/><Relationship Id="rId261" Type="http://schemas.openxmlformats.org/officeDocument/2006/relationships/customXml" Target="../ink/ink670.xml"/><Relationship Id="rId499" Type="http://schemas.openxmlformats.org/officeDocument/2006/relationships/customXml" Target="../ink/ink789.xml"/><Relationship Id="rId56" Type="http://schemas.openxmlformats.org/officeDocument/2006/relationships/customXml" Target="../ink/ink567.xml"/><Relationship Id="rId359" Type="http://schemas.openxmlformats.org/officeDocument/2006/relationships/customXml" Target="../ink/ink719.xml"/><Relationship Id="rId566" Type="http://schemas.openxmlformats.org/officeDocument/2006/relationships/customXml" Target="../ink/ink823.xml"/><Relationship Id="rId121" Type="http://schemas.openxmlformats.org/officeDocument/2006/relationships/image" Target="../media/image601.png"/><Relationship Id="rId219" Type="http://schemas.openxmlformats.org/officeDocument/2006/relationships/customXml" Target="../ink/ink649.xml"/><Relationship Id="rId426" Type="http://schemas.openxmlformats.org/officeDocument/2006/relationships/image" Target="../media/image753.png"/></Relationships>
</file>

<file path=ppt/slides/_rels/slide23.xml.rels><?xml version="1.0" encoding="UTF-8" standalone="yes"?>
<Relationships xmlns="http://schemas.openxmlformats.org/package/2006/relationships"><Relationship Id="rId8" Type="http://schemas.openxmlformats.org/officeDocument/2006/relationships/customXml" Target="../ink/ink848.xml"/><Relationship Id="rId13" Type="http://schemas.openxmlformats.org/officeDocument/2006/relationships/image" Target="../media/image850.png"/><Relationship Id="rId3" Type="http://schemas.openxmlformats.org/officeDocument/2006/relationships/image" Target="../media/image845.png"/><Relationship Id="rId7" Type="http://schemas.openxmlformats.org/officeDocument/2006/relationships/image" Target="../media/image847.png"/><Relationship Id="rId12" Type="http://schemas.openxmlformats.org/officeDocument/2006/relationships/customXml" Target="../ink/ink850.xml"/><Relationship Id="rId2" Type="http://schemas.openxmlformats.org/officeDocument/2006/relationships/customXml" Target="../ink/ink845.xml"/><Relationship Id="rId1" Type="http://schemas.openxmlformats.org/officeDocument/2006/relationships/slideLayout" Target="../slideLayouts/slideLayout1.xml"/><Relationship Id="rId6" Type="http://schemas.openxmlformats.org/officeDocument/2006/relationships/customXml" Target="../ink/ink847.xml"/><Relationship Id="rId11" Type="http://schemas.openxmlformats.org/officeDocument/2006/relationships/image" Target="../media/image849.png"/><Relationship Id="rId5" Type="http://schemas.openxmlformats.org/officeDocument/2006/relationships/image" Target="../media/image846.png"/><Relationship Id="rId15" Type="http://schemas.openxmlformats.org/officeDocument/2006/relationships/image" Target="../media/image851.png"/><Relationship Id="rId10" Type="http://schemas.openxmlformats.org/officeDocument/2006/relationships/customXml" Target="../ink/ink849.xml"/><Relationship Id="rId4" Type="http://schemas.openxmlformats.org/officeDocument/2006/relationships/customXml" Target="../ink/ink846.xml"/><Relationship Id="rId9" Type="http://schemas.openxmlformats.org/officeDocument/2006/relationships/image" Target="../media/image848.png"/><Relationship Id="rId14" Type="http://schemas.openxmlformats.org/officeDocument/2006/relationships/customXml" Target="../ink/ink851.xml"/></Relationships>
</file>

<file path=ppt/slides/_rels/slide24.xml.rels><?xml version="1.0" encoding="UTF-8" standalone="yes"?>
<Relationships xmlns="http://schemas.openxmlformats.org/package/2006/relationships"><Relationship Id="rId8" Type="http://schemas.openxmlformats.org/officeDocument/2006/relationships/customXml" Target="../ink/ink855.xml"/><Relationship Id="rId3" Type="http://schemas.openxmlformats.org/officeDocument/2006/relationships/image" Target="../media/image852.png"/><Relationship Id="rId7" Type="http://schemas.openxmlformats.org/officeDocument/2006/relationships/image" Target="../media/image854.png"/><Relationship Id="rId2" Type="http://schemas.openxmlformats.org/officeDocument/2006/relationships/customXml" Target="../ink/ink852.xml"/><Relationship Id="rId1" Type="http://schemas.openxmlformats.org/officeDocument/2006/relationships/slideLayout" Target="../slideLayouts/slideLayout1.xml"/><Relationship Id="rId6" Type="http://schemas.openxmlformats.org/officeDocument/2006/relationships/customXml" Target="../ink/ink854.xml"/><Relationship Id="rId5" Type="http://schemas.openxmlformats.org/officeDocument/2006/relationships/image" Target="../media/image853.png"/><Relationship Id="rId4" Type="http://schemas.openxmlformats.org/officeDocument/2006/relationships/customXml" Target="../ink/ink853.xml"/><Relationship Id="rId9" Type="http://schemas.openxmlformats.org/officeDocument/2006/relationships/image" Target="../media/image855.png"/></Relationships>
</file>

<file path=ppt/slides/_rels/slide25.xml.rels><?xml version="1.0" encoding="UTF-8" standalone="yes"?>
<Relationships xmlns="http://schemas.openxmlformats.org/package/2006/relationships"><Relationship Id="rId117" Type="http://schemas.openxmlformats.org/officeDocument/2006/relationships/image" Target="../media/image912.png"/><Relationship Id="rId21" Type="http://schemas.openxmlformats.org/officeDocument/2006/relationships/image" Target="../media/image865.png"/><Relationship Id="rId42" Type="http://schemas.openxmlformats.org/officeDocument/2006/relationships/customXml" Target="../ink/ink876.xml"/><Relationship Id="rId63" Type="http://schemas.openxmlformats.org/officeDocument/2006/relationships/image" Target="../media/image885.png"/><Relationship Id="rId84" Type="http://schemas.openxmlformats.org/officeDocument/2006/relationships/customXml" Target="../ink/ink897.xml"/><Relationship Id="rId138" Type="http://schemas.openxmlformats.org/officeDocument/2006/relationships/customXml" Target="../ink/ink924.xml"/><Relationship Id="rId159" Type="http://schemas.openxmlformats.org/officeDocument/2006/relationships/image" Target="../media/image932.png"/><Relationship Id="rId170" Type="http://schemas.openxmlformats.org/officeDocument/2006/relationships/image" Target="../media/image937.png"/><Relationship Id="rId191" Type="http://schemas.openxmlformats.org/officeDocument/2006/relationships/customXml" Target="../ink/ink951.xml"/><Relationship Id="rId205" Type="http://schemas.openxmlformats.org/officeDocument/2006/relationships/customXml" Target="../ink/ink958.xml"/><Relationship Id="rId107" Type="http://schemas.openxmlformats.org/officeDocument/2006/relationships/image" Target="../media/image907.png"/><Relationship Id="rId11" Type="http://schemas.openxmlformats.org/officeDocument/2006/relationships/image" Target="../media/image860.png"/><Relationship Id="rId32" Type="http://schemas.openxmlformats.org/officeDocument/2006/relationships/customXml" Target="../ink/ink871.xml"/><Relationship Id="rId53" Type="http://schemas.openxmlformats.org/officeDocument/2006/relationships/image" Target="../media/image880.png"/><Relationship Id="rId74" Type="http://schemas.openxmlformats.org/officeDocument/2006/relationships/customXml" Target="../ink/ink892.xml"/><Relationship Id="rId128" Type="http://schemas.openxmlformats.org/officeDocument/2006/relationships/customXml" Target="../ink/ink919.xml"/><Relationship Id="rId149" Type="http://schemas.openxmlformats.org/officeDocument/2006/relationships/image" Target="../media/image928.png"/><Relationship Id="rId5" Type="http://schemas.openxmlformats.org/officeDocument/2006/relationships/image" Target="../media/image857.png"/><Relationship Id="rId95" Type="http://schemas.openxmlformats.org/officeDocument/2006/relationships/image" Target="../media/image901.png"/><Relationship Id="rId160" Type="http://schemas.openxmlformats.org/officeDocument/2006/relationships/customXml" Target="../ink/ink935.xml"/><Relationship Id="rId181" Type="http://schemas.openxmlformats.org/officeDocument/2006/relationships/customXml" Target="../ink/ink946.xml"/><Relationship Id="rId22" Type="http://schemas.openxmlformats.org/officeDocument/2006/relationships/customXml" Target="../ink/ink866.xml"/><Relationship Id="rId43" Type="http://schemas.openxmlformats.org/officeDocument/2006/relationships/image" Target="../media/image876.png"/><Relationship Id="rId64" Type="http://schemas.openxmlformats.org/officeDocument/2006/relationships/customXml" Target="../ink/ink887.xml"/><Relationship Id="rId118" Type="http://schemas.openxmlformats.org/officeDocument/2006/relationships/customXml" Target="../ink/ink914.xml"/><Relationship Id="rId139" Type="http://schemas.openxmlformats.org/officeDocument/2006/relationships/image" Target="../media/image923.png"/><Relationship Id="rId85" Type="http://schemas.openxmlformats.org/officeDocument/2006/relationships/image" Target="../media/image896.png"/><Relationship Id="rId150" Type="http://schemas.openxmlformats.org/officeDocument/2006/relationships/customXml" Target="../ink/ink930.xml"/><Relationship Id="rId171" Type="http://schemas.openxmlformats.org/officeDocument/2006/relationships/customXml" Target="../ink/ink941.xml"/><Relationship Id="rId192" Type="http://schemas.openxmlformats.org/officeDocument/2006/relationships/image" Target="../media/image948.png"/><Relationship Id="rId206" Type="http://schemas.openxmlformats.org/officeDocument/2006/relationships/customXml" Target="../ink/ink959.xml"/><Relationship Id="rId12" Type="http://schemas.openxmlformats.org/officeDocument/2006/relationships/customXml" Target="../ink/ink861.xml"/><Relationship Id="rId33" Type="http://schemas.openxmlformats.org/officeDocument/2006/relationships/image" Target="../media/image871.png"/><Relationship Id="rId108" Type="http://schemas.openxmlformats.org/officeDocument/2006/relationships/customXml" Target="../ink/ink909.xml"/><Relationship Id="rId129" Type="http://schemas.openxmlformats.org/officeDocument/2006/relationships/image" Target="../media/image918.png"/><Relationship Id="rId54" Type="http://schemas.openxmlformats.org/officeDocument/2006/relationships/customXml" Target="../ink/ink882.xml"/><Relationship Id="rId75" Type="http://schemas.openxmlformats.org/officeDocument/2006/relationships/image" Target="../media/image891.png"/><Relationship Id="rId96" Type="http://schemas.openxmlformats.org/officeDocument/2006/relationships/customXml" Target="../ink/ink903.xml"/><Relationship Id="rId140" Type="http://schemas.openxmlformats.org/officeDocument/2006/relationships/customXml" Target="../ink/ink925.xml"/><Relationship Id="rId161" Type="http://schemas.openxmlformats.org/officeDocument/2006/relationships/customXml" Target="../ink/ink936.xml"/><Relationship Id="rId182" Type="http://schemas.openxmlformats.org/officeDocument/2006/relationships/image" Target="../media/image943.png"/><Relationship Id="rId6" Type="http://schemas.openxmlformats.org/officeDocument/2006/relationships/customXml" Target="../ink/ink858.xml"/><Relationship Id="rId23" Type="http://schemas.openxmlformats.org/officeDocument/2006/relationships/image" Target="../media/image866.png"/><Relationship Id="rId119" Type="http://schemas.openxmlformats.org/officeDocument/2006/relationships/image" Target="../media/image913.png"/><Relationship Id="rId44" Type="http://schemas.openxmlformats.org/officeDocument/2006/relationships/customXml" Target="../ink/ink877.xml"/><Relationship Id="rId65" Type="http://schemas.openxmlformats.org/officeDocument/2006/relationships/image" Target="../media/image886.png"/><Relationship Id="rId86" Type="http://schemas.openxmlformats.org/officeDocument/2006/relationships/customXml" Target="../ink/ink898.xml"/><Relationship Id="rId130" Type="http://schemas.openxmlformats.org/officeDocument/2006/relationships/customXml" Target="../ink/ink920.xml"/><Relationship Id="rId151" Type="http://schemas.openxmlformats.org/officeDocument/2006/relationships/image" Target="../media/image929.png"/><Relationship Id="rId172" Type="http://schemas.openxmlformats.org/officeDocument/2006/relationships/image" Target="../media/image938.png"/><Relationship Id="rId193" Type="http://schemas.openxmlformats.org/officeDocument/2006/relationships/customXml" Target="../ink/ink952.xml"/><Relationship Id="rId207" Type="http://schemas.openxmlformats.org/officeDocument/2006/relationships/image" Target="../media/image955.png"/><Relationship Id="rId13" Type="http://schemas.openxmlformats.org/officeDocument/2006/relationships/image" Target="../media/image861.png"/><Relationship Id="rId109" Type="http://schemas.openxmlformats.org/officeDocument/2006/relationships/image" Target="../media/image908.png"/><Relationship Id="rId34" Type="http://schemas.openxmlformats.org/officeDocument/2006/relationships/customXml" Target="../ink/ink872.xml"/><Relationship Id="rId55" Type="http://schemas.openxmlformats.org/officeDocument/2006/relationships/image" Target="../media/image881.png"/><Relationship Id="rId76" Type="http://schemas.openxmlformats.org/officeDocument/2006/relationships/customXml" Target="../ink/ink893.xml"/><Relationship Id="rId97" Type="http://schemas.openxmlformats.org/officeDocument/2006/relationships/image" Target="../media/image902.png"/><Relationship Id="rId120" Type="http://schemas.openxmlformats.org/officeDocument/2006/relationships/customXml" Target="../ink/ink915.xml"/><Relationship Id="rId141" Type="http://schemas.openxmlformats.org/officeDocument/2006/relationships/image" Target="../media/image924.png"/><Relationship Id="rId7" Type="http://schemas.openxmlformats.org/officeDocument/2006/relationships/image" Target="../media/image858.png"/><Relationship Id="rId162" Type="http://schemas.openxmlformats.org/officeDocument/2006/relationships/image" Target="../media/image933.png"/><Relationship Id="rId183" Type="http://schemas.openxmlformats.org/officeDocument/2006/relationships/customXml" Target="../ink/ink947.xml"/><Relationship Id="rId24" Type="http://schemas.openxmlformats.org/officeDocument/2006/relationships/customXml" Target="../ink/ink867.xml"/><Relationship Id="rId45" Type="http://schemas.openxmlformats.org/officeDocument/2006/relationships/image" Target="../media/image877.png"/><Relationship Id="rId66" Type="http://schemas.openxmlformats.org/officeDocument/2006/relationships/customXml" Target="../ink/ink888.xml"/><Relationship Id="rId87" Type="http://schemas.openxmlformats.org/officeDocument/2006/relationships/image" Target="../media/image897.png"/><Relationship Id="rId110" Type="http://schemas.openxmlformats.org/officeDocument/2006/relationships/customXml" Target="../ink/ink910.xml"/><Relationship Id="rId131" Type="http://schemas.openxmlformats.org/officeDocument/2006/relationships/image" Target="../media/image919.png"/><Relationship Id="rId152" Type="http://schemas.openxmlformats.org/officeDocument/2006/relationships/customXml" Target="../ink/ink931.xml"/><Relationship Id="rId173" Type="http://schemas.openxmlformats.org/officeDocument/2006/relationships/customXml" Target="../ink/ink942.xml"/><Relationship Id="rId194" Type="http://schemas.openxmlformats.org/officeDocument/2006/relationships/image" Target="../media/image949.png"/><Relationship Id="rId208" Type="http://schemas.openxmlformats.org/officeDocument/2006/relationships/customXml" Target="../ink/ink960.xml"/><Relationship Id="rId19" Type="http://schemas.openxmlformats.org/officeDocument/2006/relationships/image" Target="../media/image864.png"/><Relationship Id="rId14" Type="http://schemas.openxmlformats.org/officeDocument/2006/relationships/customXml" Target="../ink/ink862.xml"/><Relationship Id="rId30" Type="http://schemas.openxmlformats.org/officeDocument/2006/relationships/customXml" Target="../ink/ink870.xml"/><Relationship Id="rId35" Type="http://schemas.openxmlformats.org/officeDocument/2006/relationships/image" Target="../media/image872.png"/><Relationship Id="rId56" Type="http://schemas.openxmlformats.org/officeDocument/2006/relationships/customXml" Target="../ink/ink883.xml"/><Relationship Id="rId77" Type="http://schemas.openxmlformats.org/officeDocument/2006/relationships/image" Target="../media/image892.png"/><Relationship Id="rId100" Type="http://schemas.openxmlformats.org/officeDocument/2006/relationships/customXml" Target="../ink/ink905.xml"/><Relationship Id="rId105" Type="http://schemas.openxmlformats.org/officeDocument/2006/relationships/image" Target="../media/image906.png"/><Relationship Id="rId126" Type="http://schemas.openxmlformats.org/officeDocument/2006/relationships/customXml" Target="../ink/ink918.xml"/><Relationship Id="rId147" Type="http://schemas.openxmlformats.org/officeDocument/2006/relationships/image" Target="../media/image927.png"/><Relationship Id="rId168" Type="http://schemas.openxmlformats.org/officeDocument/2006/relationships/image" Target="../media/image936.png"/><Relationship Id="rId8" Type="http://schemas.openxmlformats.org/officeDocument/2006/relationships/customXml" Target="../ink/ink859.xml"/><Relationship Id="rId51" Type="http://schemas.openxmlformats.org/officeDocument/2006/relationships/image" Target="../media/image879.png"/><Relationship Id="rId72" Type="http://schemas.openxmlformats.org/officeDocument/2006/relationships/customXml" Target="../ink/ink891.xml"/><Relationship Id="rId93" Type="http://schemas.openxmlformats.org/officeDocument/2006/relationships/image" Target="../media/image900.png"/><Relationship Id="rId98" Type="http://schemas.openxmlformats.org/officeDocument/2006/relationships/customXml" Target="../ink/ink904.xml"/><Relationship Id="rId121" Type="http://schemas.openxmlformats.org/officeDocument/2006/relationships/image" Target="../media/image914.png"/><Relationship Id="rId142" Type="http://schemas.openxmlformats.org/officeDocument/2006/relationships/customXml" Target="../ink/ink926.xml"/><Relationship Id="rId163" Type="http://schemas.openxmlformats.org/officeDocument/2006/relationships/customXml" Target="../ink/ink937.xml"/><Relationship Id="rId184" Type="http://schemas.openxmlformats.org/officeDocument/2006/relationships/image" Target="../media/image944.png"/><Relationship Id="rId189" Type="http://schemas.openxmlformats.org/officeDocument/2006/relationships/customXml" Target="../ink/ink950.xml"/><Relationship Id="rId3" Type="http://schemas.openxmlformats.org/officeDocument/2006/relationships/image" Target="../media/image856.png"/><Relationship Id="rId214" Type="http://schemas.openxmlformats.org/officeDocument/2006/relationships/customXml" Target="../ink/ink963.xml"/><Relationship Id="rId25" Type="http://schemas.openxmlformats.org/officeDocument/2006/relationships/image" Target="../media/image867.png"/><Relationship Id="rId46" Type="http://schemas.openxmlformats.org/officeDocument/2006/relationships/customXml" Target="../ink/ink878.xml"/><Relationship Id="rId67" Type="http://schemas.openxmlformats.org/officeDocument/2006/relationships/image" Target="../media/image887.png"/><Relationship Id="rId116" Type="http://schemas.openxmlformats.org/officeDocument/2006/relationships/customXml" Target="../ink/ink913.xml"/><Relationship Id="rId137" Type="http://schemas.openxmlformats.org/officeDocument/2006/relationships/image" Target="../media/image922.png"/><Relationship Id="rId158" Type="http://schemas.openxmlformats.org/officeDocument/2006/relationships/customXml" Target="../ink/ink934.xml"/><Relationship Id="rId20" Type="http://schemas.openxmlformats.org/officeDocument/2006/relationships/customXml" Target="../ink/ink865.xml"/><Relationship Id="rId41" Type="http://schemas.openxmlformats.org/officeDocument/2006/relationships/image" Target="../media/image875.png"/><Relationship Id="rId62" Type="http://schemas.openxmlformats.org/officeDocument/2006/relationships/customXml" Target="../ink/ink886.xml"/><Relationship Id="rId83" Type="http://schemas.openxmlformats.org/officeDocument/2006/relationships/image" Target="../media/image895.png"/><Relationship Id="rId88" Type="http://schemas.openxmlformats.org/officeDocument/2006/relationships/customXml" Target="../ink/ink899.xml"/><Relationship Id="rId111" Type="http://schemas.openxmlformats.org/officeDocument/2006/relationships/image" Target="../media/image909.png"/><Relationship Id="rId132" Type="http://schemas.openxmlformats.org/officeDocument/2006/relationships/customXml" Target="../ink/ink921.xml"/><Relationship Id="rId153" Type="http://schemas.openxmlformats.org/officeDocument/2006/relationships/image" Target="../media/image693.png"/><Relationship Id="rId174" Type="http://schemas.openxmlformats.org/officeDocument/2006/relationships/image" Target="../media/image939.png"/><Relationship Id="rId179" Type="http://schemas.openxmlformats.org/officeDocument/2006/relationships/customXml" Target="../ink/ink945.xml"/><Relationship Id="rId195" Type="http://schemas.openxmlformats.org/officeDocument/2006/relationships/customXml" Target="../ink/ink953.xml"/><Relationship Id="rId209" Type="http://schemas.openxmlformats.org/officeDocument/2006/relationships/image" Target="../media/image956.png"/><Relationship Id="rId190" Type="http://schemas.openxmlformats.org/officeDocument/2006/relationships/image" Target="../media/image947.png"/><Relationship Id="rId204" Type="http://schemas.openxmlformats.org/officeDocument/2006/relationships/image" Target="../media/image954.png"/><Relationship Id="rId15" Type="http://schemas.openxmlformats.org/officeDocument/2006/relationships/image" Target="../media/image862.png"/><Relationship Id="rId36" Type="http://schemas.openxmlformats.org/officeDocument/2006/relationships/customXml" Target="../ink/ink873.xml"/><Relationship Id="rId57" Type="http://schemas.openxmlformats.org/officeDocument/2006/relationships/image" Target="../media/image882.png"/><Relationship Id="rId106" Type="http://schemas.openxmlformats.org/officeDocument/2006/relationships/customXml" Target="../ink/ink908.xml"/><Relationship Id="rId127" Type="http://schemas.openxmlformats.org/officeDocument/2006/relationships/image" Target="../media/image917.png"/><Relationship Id="rId10" Type="http://schemas.openxmlformats.org/officeDocument/2006/relationships/customXml" Target="../ink/ink860.xml"/><Relationship Id="rId31" Type="http://schemas.openxmlformats.org/officeDocument/2006/relationships/image" Target="../media/image870.png"/><Relationship Id="rId52" Type="http://schemas.openxmlformats.org/officeDocument/2006/relationships/customXml" Target="../ink/ink881.xml"/><Relationship Id="rId73" Type="http://schemas.openxmlformats.org/officeDocument/2006/relationships/image" Target="../media/image890.png"/><Relationship Id="rId78" Type="http://schemas.openxmlformats.org/officeDocument/2006/relationships/customXml" Target="../ink/ink894.xml"/><Relationship Id="rId94" Type="http://schemas.openxmlformats.org/officeDocument/2006/relationships/customXml" Target="../ink/ink902.xml"/><Relationship Id="rId99" Type="http://schemas.openxmlformats.org/officeDocument/2006/relationships/image" Target="../media/image903.png"/><Relationship Id="rId101" Type="http://schemas.openxmlformats.org/officeDocument/2006/relationships/image" Target="../media/image904.png"/><Relationship Id="rId122" Type="http://schemas.openxmlformats.org/officeDocument/2006/relationships/customXml" Target="../ink/ink916.xml"/><Relationship Id="rId143" Type="http://schemas.openxmlformats.org/officeDocument/2006/relationships/image" Target="../media/image925.png"/><Relationship Id="rId148" Type="http://schemas.openxmlformats.org/officeDocument/2006/relationships/customXml" Target="../ink/ink929.xml"/><Relationship Id="rId164" Type="http://schemas.openxmlformats.org/officeDocument/2006/relationships/image" Target="../media/image934.png"/><Relationship Id="rId169" Type="http://schemas.openxmlformats.org/officeDocument/2006/relationships/customXml" Target="../ink/ink940.xml"/><Relationship Id="rId185" Type="http://schemas.openxmlformats.org/officeDocument/2006/relationships/customXml" Target="../ink/ink948.xml"/><Relationship Id="rId4" Type="http://schemas.openxmlformats.org/officeDocument/2006/relationships/customXml" Target="../ink/ink857.xml"/><Relationship Id="rId9" Type="http://schemas.openxmlformats.org/officeDocument/2006/relationships/image" Target="../media/image859.png"/><Relationship Id="rId180" Type="http://schemas.openxmlformats.org/officeDocument/2006/relationships/image" Target="../media/image942.png"/><Relationship Id="rId210" Type="http://schemas.openxmlformats.org/officeDocument/2006/relationships/customXml" Target="../ink/ink961.xml"/><Relationship Id="rId215" Type="http://schemas.openxmlformats.org/officeDocument/2006/relationships/image" Target="../media/image959.png"/><Relationship Id="rId26" Type="http://schemas.openxmlformats.org/officeDocument/2006/relationships/customXml" Target="../ink/ink868.xml"/><Relationship Id="rId47" Type="http://schemas.openxmlformats.org/officeDocument/2006/relationships/image" Target="../media/image878.png"/><Relationship Id="rId68" Type="http://schemas.openxmlformats.org/officeDocument/2006/relationships/customXml" Target="../ink/ink889.xml"/><Relationship Id="rId89" Type="http://schemas.openxmlformats.org/officeDocument/2006/relationships/image" Target="../media/image898.png"/><Relationship Id="rId112" Type="http://schemas.openxmlformats.org/officeDocument/2006/relationships/customXml" Target="../ink/ink911.xml"/><Relationship Id="rId133" Type="http://schemas.openxmlformats.org/officeDocument/2006/relationships/image" Target="../media/image920.png"/><Relationship Id="rId154" Type="http://schemas.openxmlformats.org/officeDocument/2006/relationships/customXml" Target="../ink/ink932.xml"/><Relationship Id="rId175" Type="http://schemas.openxmlformats.org/officeDocument/2006/relationships/customXml" Target="../ink/ink943.xml"/><Relationship Id="rId196" Type="http://schemas.openxmlformats.org/officeDocument/2006/relationships/image" Target="../media/image950.png"/><Relationship Id="rId200" Type="http://schemas.openxmlformats.org/officeDocument/2006/relationships/image" Target="../media/image952.png"/><Relationship Id="rId16" Type="http://schemas.openxmlformats.org/officeDocument/2006/relationships/customXml" Target="../ink/ink863.xml"/><Relationship Id="rId37" Type="http://schemas.openxmlformats.org/officeDocument/2006/relationships/image" Target="../media/image873.png"/><Relationship Id="rId58" Type="http://schemas.openxmlformats.org/officeDocument/2006/relationships/customXml" Target="../ink/ink884.xml"/><Relationship Id="rId79" Type="http://schemas.openxmlformats.org/officeDocument/2006/relationships/image" Target="../media/image893.png"/><Relationship Id="rId102" Type="http://schemas.openxmlformats.org/officeDocument/2006/relationships/customXml" Target="../ink/ink906.xml"/><Relationship Id="rId123" Type="http://schemas.openxmlformats.org/officeDocument/2006/relationships/image" Target="../media/image915.png"/><Relationship Id="rId144" Type="http://schemas.openxmlformats.org/officeDocument/2006/relationships/customXml" Target="../ink/ink927.xml"/><Relationship Id="rId90" Type="http://schemas.openxmlformats.org/officeDocument/2006/relationships/customXml" Target="../ink/ink900.xml"/><Relationship Id="rId165" Type="http://schemas.openxmlformats.org/officeDocument/2006/relationships/customXml" Target="../ink/ink938.xml"/><Relationship Id="rId186" Type="http://schemas.openxmlformats.org/officeDocument/2006/relationships/image" Target="../media/image945.png"/><Relationship Id="rId211" Type="http://schemas.openxmlformats.org/officeDocument/2006/relationships/image" Target="../media/image957.png"/><Relationship Id="rId27" Type="http://schemas.openxmlformats.org/officeDocument/2006/relationships/image" Target="../media/image868.png"/><Relationship Id="rId48" Type="http://schemas.openxmlformats.org/officeDocument/2006/relationships/customXml" Target="../ink/ink879.xml"/><Relationship Id="rId69" Type="http://schemas.openxmlformats.org/officeDocument/2006/relationships/image" Target="../media/image888.png"/><Relationship Id="rId113" Type="http://schemas.openxmlformats.org/officeDocument/2006/relationships/image" Target="../media/image910.png"/><Relationship Id="rId134" Type="http://schemas.openxmlformats.org/officeDocument/2006/relationships/customXml" Target="../ink/ink922.xml"/><Relationship Id="rId80" Type="http://schemas.openxmlformats.org/officeDocument/2006/relationships/customXml" Target="../ink/ink895.xml"/><Relationship Id="rId155" Type="http://schemas.openxmlformats.org/officeDocument/2006/relationships/image" Target="../media/image930.png"/><Relationship Id="rId176" Type="http://schemas.openxmlformats.org/officeDocument/2006/relationships/image" Target="../media/image940.png"/><Relationship Id="rId197" Type="http://schemas.openxmlformats.org/officeDocument/2006/relationships/customXml" Target="../ink/ink954.xml"/><Relationship Id="rId201" Type="http://schemas.openxmlformats.org/officeDocument/2006/relationships/customXml" Target="../ink/ink956.xml"/><Relationship Id="rId17" Type="http://schemas.openxmlformats.org/officeDocument/2006/relationships/image" Target="../media/image863.png"/><Relationship Id="rId38" Type="http://schemas.openxmlformats.org/officeDocument/2006/relationships/customXml" Target="../ink/ink874.xml"/><Relationship Id="rId59" Type="http://schemas.openxmlformats.org/officeDocument/2006/relationships/image" Target="../media/image883.png"/><Relationship Id="rId103" Type="http://schemas.openxmlformats.org/officeDocument/2006/relationships/image" Target="../media/image905.png"/><Relationship Id="rId124" Type="http://schemas.openxmlformats.org/officeDocument/2006/relationships/customXml" Target="../ink/ink917.xml"/><Relationship Id="rId70" Type="http://schemas.openxmlformats.org/officeDocument/2006/relationships/customXml" Target="../ink/ink890.xml"/><Relationship Id="rId91" Type="http://schemas.openxmlformats.org/officeDocument/2006/relationships/image" Target="../media/image899.png"/><Relationship Id="rId145" Type="http://schemas.openxmlformats.org/officeDocument/2006/relationships/image" Target="../media/image926.png"/><Relationship Id="rId166" Type="http://schemas.openxmlformats.org/officeDocument/2006/relationships/image" Target="../media/image935.png"/><Relationship Id="rId187" Type="http://schemas.openxmlformats.org/officeDocument/2006/relationships/customXml" Target="../ink/ink949.xml"/><Relationship Id="rId1" Type="http://schemas.openxmlformats.org/officeDocument/2006/relationships/slideLayout" Target="../slideLayouts/slideLayout1.xml"/><Relationship Id="rId212" Type="http://schemas.openxmlformats.org/officeDocument/2006/relationships/customXml" Target="../ink/ink962.xml"/><Relationship Id="rId28" Type="http://schemas.openxmlformats.org/officeDocument/2006/relationships/customXml" Target="../ink/ink869.xml"/><Relationship Id="rId49" Type="http://schemas.openxmlformats.org/officeDocument/2006/relationships/image" Target="../media/image565.png"/><Relationship Id="rId114" Type="http://schemas.openxmlformats.org/officeDocument/2006/relationships/customXml" Target="../ink/ink912.xml"/><Relationship Id="rId60" Type="http://schemas.openxmlformats.org/officeDocument/2006/relationships/customXml" Target="../ink/ink885.xml"/><Relationship Id="rId81" Type="http://schemas.openxmlformats.org/officeDocument/2006/relationships/image" Target="../media/image894.png"/><Relationship Id="rId135" Type="http://schemas.openxmlformats.org/officeDocument/2006/relationships/image" Target="../media/image921.png"/><Relationship Id="rId156" Type="http://schemas.openxmlformats.org/officeDocument/2006/relationships/customXml" Target="../ink/ink933.xml"/><Relationship Id="rId177" Type="http://schemas.openxmlformats.org/officeDocument/2006/relationships/customXml" Target="../ink/ink944.xml"/><Relationship Id="rId198" Type="http://schemas.openxmlformats.org/officeDocument/2006/relationships/image" Target="../media/image951.png"/><Relationship Id="rId202" Type="http://schemas.openxmlformats.org/officeDocument/2006/relationships/image" Target="../media/image953.png"/><Relationship Id="rId18" Type="http://schemas.openxmlformats.org/officeDocument/2006/relationships/customXml" Target="../ink/ink864.xml"/><Relationship Id="rId39" Type="http://schemas.openxmlformats.org/officeDocument/2006/relationships/image" Target="../media/image874.png"/><Relationship Id="rId50" Type="http://schemas.openxmlformats.org/officeDocument/2006/relationships/customXml" Target="../ink/ink880.xml"/><Relationship Id="rId104" Type="http://schemas.openxmlformats.org/officeDocument/2006/relationships/customXml" Target="../ink/ink907.xml"/><Relationship Id="rId125" Type="http://schemas.openxmlformats.org/officeDocument/2006/relationships/image" Target="../media/image916.png"/><Relationship Id="rId146" Type="http://schemas.openxmlformats.org/officeDocument/2006/relationships/customXml" Target="../ink/ink928.xml"/><Relationship Id="rId167" Type="http://schemas.openxmlformats.org/officeDocument/2006/relationships/customXml" Target="../ink/ink939.xml"/><Relationship Id="rId188" Type="http://schemas.openxmlformats.org/officeDocument/2006/relationships/image" Target="../media/image946.png"/><Relationship Id="rId71" Type="http://schemas.openxmlformats.org/officeDocument/2006/relationships/image" Target="../media/image889.png"/><Relationship Id="rId92" Type="http://schemas.openxmlformats.org/officeDocument/2006/relationships/customXml" Target="../ink/ink901.xml"/><Relationship Id="rId213" Type="http://schemas.openxmlformats.org/officeDocument/2006/relationships/image" Target="../media/image958.png"/><Relationship Id="rId2" Type="http://schemas.openxmlformats.org/officeDocument/2006/relationships/customXml" Target="../ink/ink856.xml"/><Relationship Id="rId29" Type="http://schemas.openxmlformats.org/officeDocument/2006/relationships/image" Target="../media/image869.png"/><Relationship Id="rId40" Type="http://schemas.openxmlformats.org/officeDocument/2006/relationships/customXml" Target="../ink/ink875.xml"/><Relationship Id="rId115" Type="http://schemas.openxmlformats.org/officeDocument/2006/relationships/image" Target="../media/image911.png"/><Relationship Id="rId136" Type="http://schemas.openxmlformats.org/officeDocument/2006/relationships/customXml" Target="../ink/ink923.xml"/><Relationship Id="rId157" Type="http://schemas.openxmlformats.org/officeDocument/2006/relationships/image" Target="../media/image931.png"/><Relationship Id="rId178" Type="http://schemas.openxmlformats.org/officeDocument/2006/relationships/image" Target="../media/image941.png"/><Relationship Id="rId61" Type="http://schemas.openxmlformats.org/officeDocument/2006/relationships/image" Target="../media/image884.png"/><Relationship Id="rId82" Type="http://schemas.openxmlformats.org/officeDocument/2006/relationships/customXml" Target="../ink/ink896.xml"/><Relationship Id="rId199" Type="http://schemas.openxmlformats.org/officeDocument/2006/relationships/customXml" Target="../ink/ink955.xml"/><Relationship Id="rId203" Type="http://schemas.openxmlformats.org/officeDocument/2006/relationships/customXml" Target="../ink/ink95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commons.wikimedia.org/wiki/File:Gordon_tullock.jpg" TargetMode="External"/><Relationship Id="rId2" Type="http://schemas.openxmlformats.org/officeDocument/2006/relationships/hyperlink" Target="https://en.wikipedia.org/wiki/User:Joshuapaquin" TargetMode="External"/><Relationship Id="rId1" Type="http://schemas.openxmlformats.org/officeDocument/2006/relationships/slideLayout" Target="../slideLayouts/slideLayout1.xml"/><Relationship Id="rId6" Type="http://schemas.openxmlformats.org/officeDocument/2006/relationships/image" Target="../media/image961.png"/><Relationship Id="rId5" Type="http://schemas.openxmlformats.org/officeDocument/2006/relationships/image" Target="../media/image960.jpeg"/><Relationship Id="rId4" Type="http://schemas.openxmlformats.org/officeDocument/2006/relationships/hyperlink" Target="https://creativecommons.org/licenses/by-sa/3.0/legalcod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commons.wikimedia.org/wiki/File:Gordon_tullock.jpg" TargetMode="External"/><Relationship Id="rId2" Type="http://schemas.openxmlformats.org/officeDocument/2006/relationships/hyperlink" Target="https://en.wikipedia.org/wiki/User:Joshuapaquin" TargetMode="External"/><Relationship Id="rId1" Type="http://schemas.openxmlformats.org/officeDocument/2006/relationships/slideLayout" Target="../slideLayouts/slideLayout1.xml"/><Relationship Id="rId6" Type="http://schemas.openxmlformats.org/officeDocument/2006/relationships/image" Target="../media/image963.jpeg"/><Relationship Id="rId5" Type="http://schemas.openxmlformats.org/officeDocument/2006/relationships/image" Target="../media/image962.gif"/><Relationship Id="rId4" Type="http://schemas.openxmlformats.org/officeDocument/2006/relationships/hyperlink" Target="https://creativecommons.org/licenses/by-sa/3.0/legalcod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965.png"/><Relationship Id="rId2" Type="http://schemas.openxmlformats.org/officeDocument/2006/relationships/image" Target="../media/image964.jpg"/><Relationship Id="rId1" Type="http://schemas.openxmlformats.org/officeDocument/2006/relationships/slideLayout" Target="../slideLayouts/slideLayout1.xml"/><Relationship Id="rId4" Type="http://schemas.openxmlformats.org/officeDocument/2006/relationships/image" Target="../media/image96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7.png"/><Relationship Id="rId18" Type="http://schemas.openxmlformats.org/officeDocument/2006/relationships/customXml" Target="../ink/ink9.xml"/><Relationship Id="rId3" Type="http://schemas.openxmlformats.org/officeDocument/2006/relationships/image" Target="../media/image2.png"/><Relationship Id="rId21" Type="http://schemas.openxmlformats.org/officeDocument/2006/relationships/image" Target="../media/image11.png"/><Relationship Id="rId7" Type="http://schemas.openxmlformats.org/officeDocument/2006/relationships/image" Target="../media/image4.png"/><Relationship Id="rId12" Type="http://schemas.openxmlformats.org/officeDocument/2006/relationships/customXml" Target="../ink/ink6.xml"/><Relationship Id="rId17" Type="http://schemas.openxmlformats.org/officeDocument/2006/relationships/image" Target="../media/image9.png"/><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1" Type="http://schemas.openxmlformats.org/officeDocument/2006/relationships/slideLayout" Target="../slideLayouts/slideLayout1.xml"/><Relationship Id="rId6" Type="http://schemas.openxmlformats.org/officeDocument/2006/relationships/customXml" Target="../ink/ink3.xml"/><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customXml" Target="../ink/ink5.xml"/><Relationship Id="rId19" Type="http://schemas.openxmlformats.org/officeDocument/2006/relationships/image" Target="../media/image10.png"/><Relationship Id="rId4" Type="http://schemas.openxmlformats.org/officeDocument/2006/relationships/customXml" Target="../ink/ink2.xml"/><Relationship Id="rId9" Type="http://schemas.openxmlformats.org/officeDocument/2006/relationships/image" Target="../media/image5.png"/><Relationship Id="rId14" Type="http://schemas.openxmlformats.org/officeDocument/2006/relationships/customXml" Target="../ink/ink7.xml"/></Relationships>
</file>

<file path=ppt/slides/_rels/slide7.xml.rels><?xml version="1.0" encoding="UTF-8" standalone="yes"?>
<Relationships xmlns="http://schemas.openxmlformats.org/package/2006/relationships"><Relationship Id="rId8" Type="http://schemas.openxmlformats.org/officeDocument/2006/relationships/customXml" Target="../ink/ink14.xml"/><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customXml" Target="../ink/ink11.xml"/><Relationship Id="rId1" Type="http://schemas.openxmlformats.org/officeDocument/2006/relationships/slideLayout" Target="../slideLayouts/slideLayout1.xml"/><Relationship Id="rId6" Type="http://schemas.openxmlformats.org/officeDocument/2006/relationships/customXml" Target="../ink/ink13.xml"/><Relationship Id="rId11"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customXml" Target="../ink/ink15.xml"/><Relationship Id="rId4" Type="http://schemas.openxmlformats.org/officeDocument/2006/relationships/customXml" Target="../ink/ink12.xml"/><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0" y="1118586"/>
            <a:ext cx="12192000" cy="2391377"/>
          </a:xfrm>
        </p:spPr>
        <p:txBody>
          <a:bodyPr>
            <a:noAutofit/>
          </a:bodyPr>
          <a:lstStyle/>
          <a:p>
            <a:r>
              <a:rPr lang="de-DE" dirty="0">
                <a:latin typeface="Times New Roman" panose="02020603050405020304" pitchFamily="18" charset="0"/>
                <a:cs typeface="Times New Roman" panose="02020603050405020304" pitchFamily="18" charset="0"/>
              </a:rPr>
              <a:t>Staatliche </a:t>
            </a:r>
            <a:r>
              <a:rPr lang="de-DE" dirty="0" err="1">
                <a:latin typeface="Times New Roman" panose="02020603050405020304" pitchFamily="18" charset="0"/>
                <a:cs typeface="Times New Roman" panose="02020603050405020304" pitchFamily="18" charset="0"/>
              </a:rPr>
              <a:t>Rahmenbedinungen</a:t>
            </a:r>
            <a:endParaRPr lang="de-DE" dirty="0">
              <a:latin typeface="Times New Roman" panose="02020603050405020304" pitchFamily="18" charset="0"/>
              <a:cs typeface="Times New Roman" panose="02020603050405020304" pitchFamily="18" charset="0"/>
            </a:endParaRP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1411" y="3535199"/>
            <a:ext cx="9077325" cy="438788"/>
          </a:xfrm>
        </p:spPr>
        <p:txBody>
          <a:bodyPr>
            <a:noAutofit/>
          </a:bodyPr>
          <a:lstStyle/>
          <a:p>
            <a:r>
              <a:rPr lang="de-DE">
                <a:latin typeface="Times New Roman" panose="02020603050405020304" pitchFamily="18" charset="0"/>
                <a:cs typeface="Times New Roman" panose="02020603050405020304" pitchFamily="18" charset="0"/>
              </a:rPr>
              <a:t>Sommersemester 2024</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Tree>
    <p:extLst>
      <p:ext uri="{BB962C8B-B14F-4D97-AF65-F5344CB8AC3E}">
        <p14:creationId xmlns:p14="http://schemas.microsoft.com/office/powerpoint/2010/main" val="2638924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Was ist der Staat?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3896810" y="1349051"/>
            <a:ext cx="4398380" cy="4889702"/>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Gebietskörperschaften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Normengerüst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Sozialversicherungen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Öffentliche Unternehmen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Individuen</a:t>
            </a:r>
          </a:p>
          <a:p>
            <a:endParaRPr lang="de-DE"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DE0DE767-FD90-17D5-3BA4-1637EBAA36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65743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Träger der Wirtschaftspolitik</a:t>
            </a:r>
          </a:p>
        </p:txBody>
      </p:sp>
      <p:pic>
        <p:nvPicPr>
          <p:cNvPr id="5" name="Grafik 4">
            <a:extLst>
              <a:ext uri="{FF2B5EF4-FFF2-40B4-BE49-F238E27FC236}">
                <a16:creationId xmlns:a16="http://schemas.microsoft.com/office/drawing/2014/main" id="{95826DDD-823A-407F-B680-49A13C952185}"/>
              </a:ext>
            </a:extLst>
          </p:cNvPr>
          <p:cNvPicPr>
            <a:picLocks noChangeAspect="1"/>
          </p:cNvPicPr>
          <p:nvPr/>
        </p:nvPicPr>
        <p:blipFill>
          <a:blip r:embed="rId2"/>
          <a:stretch>
            <a:fillRect/>
          </a:stretch>
        </p:blipFill>
        <p:spPr>
          <a:xfrm>
            <a:off x="360000" y="720001"/>
            <a:ext cx="8268228" cy="3943440"/>
          </a:xfrm>
          <a:prstGeom prst="rect">
            <a:avLst/>
          </a:prstGeom>
        </p:spPr>
      </p:pic>
      <p:sp>
        <p:nvSpPr>
          <p:cNvPr id="2" name="Rechteck 1">
            <a:extLst>
              <a:ext uri="{FF2B5EF4-FFF2-40B4-BE49-F238E27FC236}">
                <a16:creationId xmlns:a16="http://schemas.microsoft.com/office/drawing/2014/main" id="{7610D79C-BE6C-ABDA-0AEF-E86C22B956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6363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Staatsaufbau: EU – Deutschland</a:t>
            </a:r>
          </a:p>
        </p:txBody>
      </p:sp>
      <p:pic>
        <p:nvPicPr>
          <p:cNvPr id="149" name="Grafik 148">
            <a:extLst>
              <a:ext uri="{FF2B5EF4-FFF2-40B4-BE49-F238E27FC236}">
                <a16:creationId xmlns:a16="http://schemas.microsoft.com/office/drawing/2014/main" id="{B717310A-BFC1-0604-21B1-B3BF1E9B5926}"/>
              </a:ext>
            </a:extLst>
          </p:cNvPr>
          <p:cNvPicPr>
            <a:picLocks noChangeAspect="1"/>
          </p:cNvPicPr>
          <p:nvPr/>
        </p:nvPicPr>
        <p:blipFill>
          <a:blip r:embed="rId2"/>
          <a:stretch>
            <a:fillRect/>
          </a:stretch>
        </p:blipFill>
        <p:spPr>
          <a:xfrm>
            <a:off x="84162" y="552450"/>
            <a:ext cx="8499122" cy="4341467"/>
          </a:xfrm>
          <a:prstGeom prst="rect">
            <a:avLst/>
          </a:prstGeom>
        </p:spPr>
      </p:pic>
      <p:sp>
        <p:nvSpPr>
          <p:cNvPr id="150" name="Rechteck 149">
            <a:extLst>
              <a:ext uri="{FF2B5EF4-FFF2-40B4-BE49-F238E27FC236}">
                <a16:creationId xmlns:a16="http://schemas.microsoft.com/office/drawing/2014/main" id="{A7E1BA30-2291-8269-8DC7-F5E51C121EA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E4CEFB3-AC0B-46D0-8451-51E8B78B8B0C}"/>
                  </a:ext>
                </a:extLst>
              </p14:cNvPr>
              <p14:cNvContentPartPr/>
              <p14:nvPr/>
            </p14:nvContentPartPr>
            <p14:xfrm>
              <a:off x="4981054" y="3552245"/>
              <a:ext cx="1703880" cy="1380960"/>
            </p14:xfrm>
          </p:contentPart>
        </mc:Choice>
        <mc:Fallback xmlns="">
          <p:pic>
            <p:nvPicPr>
              <p:cNvPr id="2" name="Freihand 1">
                <a:extLst>
                  <a:ext uri="{FF2B5EF4-FFF2-40B4-BE49-F238E27FC236}">
                    <a16:creationId xmlns:a16="http://schemas.microsoft.com/office/drawing/2014/main" id="{FE4CEFB3-AC0B-46D0-8451-51E8B78B8B0C}"/>
                  </a:ext>
                </a:extLst>
              </p:cNvPr>
              <p:cNvPicPr/>
              <p:nvPr/>
            </p:nvPicPr>
            <p:blipFill>
              <a:blip r:embed="rId4"/>
              <a:stretch>
                <a:fillRect/>
              </a:stretch>
            </p:blipFill>
            <p:spPr>
              <a:xfrm>
                <a:off x="4976734" y="3547925"/>
                <a:ext cx="1712520" cy="1389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E40C2E18-9ECF-41AB-BB0D-53DBD08EAF8C}"/>
                  </a:ext>
                </a:extLst>
              </p14:cNvPr>
              <p14:cNvContentPartPr/>
              <p14:nvPr/>
            </p14:nvContentPartPr>
            <p14:xfrm>
              <a:off x="66334" y="3485285"/>
              <a:ext cx="1736640" cy="1689840"/>
            </p14:xfrm>
          </p:contentPart>
        </mc:Choice>
        <mc:Fallback xmlns="">
          <p:pic>
            <p:nvPicPr>
              <p:cNvPr id="3" name="Freihand 2">
                <a:extLst>
                  <a:ext uri="{FF2B5EF4-FFF2-40B4-BE49-F238E27FC236}">
                    <a16:creationId xmlns:a16="http://schemas.microsoft.com/office/drawing/2014/main" id="{E40C2E18-9ECF-41AB-BB0D-53DBD08EAF8C}"/>
                  </a:ext>
                </a:extLst>
              </p:cNvPr>
              <p:cNvPicPr/>
              <p:nvPr/>
            </p:nvPicPr>
            <p:blipFill>
              <a:blip r:embed="rId6"/>
              <a:stretch>
                <a:fillRect/>
              </a:stretch>
            </p:blipFill>
            <p:spPr>
              <a:xfrm>
                <a:off x="62014" y="3480965"/>
                <a:ext cx="1745280" cy="1698480"/>
              </a:xfrm>
              <a:prstGeom prst="rect">
                <a:avLst/>
              </a:prstGeom>
            </p:spPr>
          </p:pic>
        </mc:Fallback>
      </mc:AlternateContent>
    </p:spTree>
    <p:extLst>
      <p:ext uri="{BB962C8B-B14F-4D97-AF65-F5344CB8AC3E}">
        <p14:creationId xmlns:p14="http://schemas.microsoft.com/office/powerpoint/2010/main" val="2298444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Pläne für eine Nachkriegsordnung in Europa</a:t>
            </a:r>
          </a:p>
        </p:txBody>
      </p:sp>
      <p:sp>
        <p:nvSpPr>
          <p:cNvPr id="5" name="Textfeld 4">
            <a:extLst>
              <a:ext uri="{FF2B5EF4-FFF2-40B4-BE49-F238E27FC236}">
                <a16:creationId xmlns:a16="http://schemas.microsoft.com/office/drawing/2014/main" id="{DBD97F1B-4E74-41E5-87C8-DA7EF042E32D}"/>
              </a:ext>
            </a:extLst>
          </p:cNvPr>
          <p:cNvSpPr txBox="1"/>
          <p:nvPr/>
        </p:nvSpPr>
        <p:spPr>
          <a:xfrm>
            <a:off x="1606723" y="1412330"/>
            <a:ext cx="8751498" cy="1938992"/>
          </a:xfrm>
          <a:prstGeom prst="rect">
            <a:avLst/>
          </a:prstGeom>
          <a:noFill/>
        </p:spPr>
        <p:txBody>
          <a:bodyPr wrap="none" rtlCol="0">
            <a:spAutoFit/>
          </a:bodyPr>
          <a:lstStyle/>
          <a:p>
            <a:pPr marL="457200" indent="-457200">
              <a:buFont typeface="+mj-lt"/>
              <a:buAutoNum type="arabicPeriod"/>
            </a:pPr>
            <a:r>
              <a:rPr lang="de-DE" sz="2400" dirty="0"/>
              <a:t>Morgenthauplan, 1944</a:t>
            </a:r>
          </a:p>
          <a:p>
            <a:pPr marL="457200" indent="-457200">
              <a:buFont typeface="+mj-lt"/>
              <a:buAutoNum type="arabicPeriod"/>
            </a:pPr>
            <a:endParaRPr lang="de-DE" sz="2400" dirty="0"/>
          </a:p>
          <a:p>
            <a:pPr marL="457200" indent="-457200">
              <a:buFont typeface="+mj-lt"/>
              <a:buAutoNum type="arabicPeriod"/>
            </a:pPr>
            <a:r>
              <a:rPr lang="de-DE" sz="2400" dirty="0"/>
              <a:t>Übernahme des Kommunismus</a:t>
            </a:r>
          </a:p>
          <a:p>
            <a:pPr marL="457200" indent="-457200">
              <a:buFont typeface="+mj-lt"/>
              <a:buAutoNum type="arabicPeriod"/>
            </a:pPr>
            <a:endParaRPr lang="de-DE" sz="2400" dirty="0"/>
          </a:p>
          <a:p>
            <a:pPr marL="457200" indent="-457200">
              <a:buFont typeface="+mj-lt"/>
              <a:buAutoNum type="arabicPeriod"/>
            </a:pPr>
            <a:r>
              <a:rPr lang="de-DE" sz="2400" dirty="0"/>
              <a:t>Marshallplan -&gt; Verfolgung einer (West) europäischen Integration</a:t>
            </a:r>
          </a:p>
        </p:txBody>
      </p:sp>
      <p:sp>
        <p:nvSpPr>
          <p:cNvPr id="8" name="Textfeld 7">
            <a:extLst>
              <a:ext uri="{FF2B5EF4-FFF2-40B4-BE49-F238E27FC236}">
                <a16:creationId xmlns:a16="http://schemas.microsoft.com/office/drawing/2014/main" id="{E9368CCC-8710-48AE-86AA-8AC82236B55C}"/>
              </a:ext>
            </a:extLst>
          </p:cNvPr>
          <p:cNvSpPr txBox="1"/>
          <p:nvPr/>
        </p:nvSpPr>
        <p:spPr>
          <a:xfrm>
            <a:off x="2528903" y="3938179"/>
            <a:ext cx="5643585" cy="830997"/>
          </a:xfrm>
          <a:prstGeom prst="rect">
            <a:avLst/>
          </a:prstGeom>
          <a:noFill/>
        </p:spPr>
        <p:txBody>
          <a:bodyPr wrap="square" rtlCol="0">
            <a:spAutoFit/>
          </a:bodyPr>
          <a:lstStyle/>
          <a:p>
            <a:r>
              <a:rPr lang="de-DE" sz="2400" dirty="0"/>
              <a:t>Das Durchsetzen von 3. war Ende des</a:t>
            </a:r>
          </a:p>
          <a:p>
            <a:r>
              <a:rPr lang="de-DE" sz="2400" dirty="0"/>
              <a:t>Zweiten Weltkriegs bei Weitem nicht klar!</a:t>
            </a:r>
          </a:p>
        </p:txBody>
      </p:sp>
      <p:sp>
        <p:nvSpPr>
          <p:cNvPr id="2" name="Rechteck 1">
            <a:extLst>
              <a:ext uri="{FF2B5EF4-FFF2-40B4-BE49-F238E27FC236}">
                <a16:creationId xmlns:a16="http://schemas.microsoft.com/office/drawing/2014/main" id="{FA37AD50-1B03-8EB8-7E67-B04510E708B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87357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Warschauer Pakt </a:t>
            </a:r>
            <a:r>
              <a:rPr lang="de-DE" sz="2800" dirty="0" err="1">
                <a:latin typeface="Times New Roman" panose="02020603050405020304" pitchFamily="18" charset="0"/>
                <a:cs typeface="Times New Roman" panose="02020603050405020304" pitchFamily="18" charset="0"/>
              </a:rPr>
              <a:t>vs</a:t>
            </a:r>
            <a:r>
              <a:rPr lang="de-DE" sz="2800" dirty="0">
                <a:latin typeface="Times New Roman" panose="02020603050405020304" pitchFamily="18" charset="0"/>
                <a:cs typeface="Times New Roman" panose="02020603050405020304" pitchFamily="18" charset="0"/>
              </a:rPr>
              <a:t> NATO</a:t>
            </a:r>
          </a:p>
        </p:txBody>
      </p:sp>
      <p:pic>
        <p:nvPicPr>
          <p:cNvPr id="3" name="Grafik 2">
            <a:extLst>
              <a:ext uri="{FF2B5EF4-FFF2-40B4-BE49-F238E27FC236}">
                <a16:creationId xmlns:a16="http://schemas.microsoft.com/office/drawing/2014/main" id="{916B9AEE-20DC-4DE8-9740-8120CFA4A5B3}"/>
              </a:ext>
            </a:extLst>
          </p:cNvPr>
          <p:cNvPicPr>
            <a:picLocks noChangeAspect="1"/>
          </p:cNvPicPr>
          <p:nvPr/>
        </p:nvPicPr>
        <p:blipFill>
          <a:blip r:embed="rId2"/>
          <a:stretch>
            <a:fillRect/>
          </a:stretch>
        </p:blipFill>
        <p:spPr>
          <a:xfrm>
            <a:off x="2733968" y="741598"/>
            <a:ext cx="5401399" cy="5563952"/>
          </a:xfrm>
          <a:prstGeom prst="rect">
            <a:avLst/>
          </a:prstGeom>
        </p:spPr>
      </p:pic>
      <p:sp>
        <p:nvSpPr>
          <p:cNvPr id="7" name="Textfeld 6">
            <a:extLst>
              <a:ext uri="{FF2B5EF4-FFF2-40B4-BE49-F238E27FC236}">
                <a16:creationId xmlns:a16="http://schemas.microsoft.com/office/drawing/2014/main" id="{A226B61C-7932-4988-9AFB-1FFF42CDE40C}"/>
              </a:ext>
            </a:extLst>
          </p:cNvPr>
          <p:cNvSpPr txBox="1"/>
          <p:nvPr/>
        </p:nvSpPr>
        <p:spPr>
          <a:xfrm>
            <a:off x="19050" y="741598"/>
            <a:ext cx="2665156" cy="830997"/>
          </a:xfrm>
          <a:prstGeom prst="rect">
            <a:avLst/>
          </a:prstGeom>
          <a:noFill/>
        </p:spPr>
        <p:txBody>
          <a:bodyPr wrap="square" rtlCol="0">
            <a:spAutoFit/>
          </a:bodyPr>
          <a:lstStyle/>
          <a:p>
            <a:pPr algn="ctr"/>
            <a:r>
              <a:rPr lang="de-DE" sz="2400" dirty="0"/>
              <a:t>Gründung der Nato</a:t>
            </a:r>
          </a:p>
          <a:p>
            <a:pPr algn="ctr"/>
            <a:r>
              <a:rPr lang="de-DE" sz="2400" dirty="0"/>
              <a:t>1948</a:t>
            </a:r>
          </a:p>
        </p:txBody>
      </p:sp>
      <p:sp>
        <p:nvSpPr>
          <p:cNvPr id="9" name="Textfeld 8">
            <a:extLst>
              <a:ext uri="{FF2B5EF4-FFF2-40B4-BE49-F238E27FC236}">
                <a16:creationId xmlns:a16="http://schemas.microsoft.com/office/drawing/2014/main" id="{078E1F22-E61F-4539-825F-A1FDFDE291E5}"/>
              </a:ext>
            </a:extLst>
          </p:cNvPr>
          <p:cNvSpPr txBox="1"/>
          <p:nvPr/>
        </p:nvSpPr>
        <p:spPr>
          <a:xfrm>
            <a:off x="8447876" y="552450"/>
            <a:ext cx="3851357" cy="830997"/>
          </a:xfrm>
          <a:prstGeom prst="rect">
            <a:avLst/>
          </a:prstGeom>
          <a:noFill/>
        </p:spPr>
        <p:txBody>
          <a:bodyPr wrap="square" rtlCol="0">
            <a:spAutoFit/>
          </a:bodyPr>
          <a:lstStyle/>
          <a:p>
            <a:pPr algn="ctr"/>
            <a:r>
              <a:rPr lang="de-DE" sz="2400" dirty="0"/>
              <a:t>Gründung Warschauer Pakt</a:t>
            </a:r>
          </a:p>
          <a:p>
            <a:pPr algn="ctr"/>
            <a:r>
              <a:rPr lang="de-DE" sz="2400" dirty="0"/>
              <a:t>1955</a:t>
            </a:r>
          </a:p>
        </p:txBody>
      </p:sp>
      <p:sp>
        <p:nvSpPr>
          <p:cNvPr id="11" name="Textfeld 10">
            <a:extLst>
              <a:ext uri="{FF2B5EF4-FFF2-40B4-BE49-F238E27FC236}">
                <a16:creationId xmlns:a16="http://schemas.microsoft.com/office/drawing/2014/main" id="{63C497F7-E768-43D2-A3ED-FB37563D307F}"/>
              </a:ext>
            </a:extLst>
          </p:cNvPr>
          <p:cNvSpPr txBox="1"/>
          <p:nvPr/>
        </p:nvSpPr>
        <p:spPr>
          <a:xfrm>
            <a:off x="6294980" y="5353910"/>
            <a:ext cx="595466" cy="307777"/>
          </a:xfrm>
          <a:prstGeom prst="rect">
            <a:avLst/>
          </a:prstGeom>
          <a:noFill/>
        </p:spPr>
        <p:txBody>
          <a:bodyPr wrap="square" rtlCol="0">
            <a:spAutoFit/>
          </a:bodyPr>
          <a:lstStyle/>
          <a:p>
            <a:r>
              <a:rPr lang="de-DE" sz="1400" b="1" dirty="0"/>
              <a:t>1952</a:t>
            </a:r>
          </a:p>
        </p:txBody>
      </p:sp>
      <p:sp>
        <p:nvSpPr>
          <p:cNvPr id="12" name="Textfeld 11">
            <a:extLst>
              <a:ext uri="{FF2B5EF4-FFF2-40B4-BE49-F238E27FC236}">
                <a16:creationId xmlns:a16="http://schemas.microsoft.com/office/drawing/2014/main" id="{ABA50A46-AB70-4FDF-AD96-126B37DCEBC6}"/>
              </a:ext>
            </a:extLst>
          </p:cNvPr>
          <p:cNvSpPr txBox="1"/>
          <p:nvPr/>
        </p:nvSpPr>
        <p:spPr>
          <a:xfrm>
            <a:off x="7137604" y="5215520"/>
            <a:ext cx="595466" cy="307777"/>
          </a:xfrm>
          <a:prstGeom prst="rect">
            <a:avLst/>
          </a:prstGeom>
          <a:noFill/>
        </p:spPr>
        <p:txBody>
          <a:bodyPr wrap="square" rtlCol="0">
            <a:spAutoFit/>
          </a:bodyPr>
          <a:lstStyle/>
          <a:p>
            <a:r>
              <a:rPr lang="de-DE" sz="1400" b="1" dirty="0"/>
              <a:t>1952</a:t>
            </a:r>
          </a:p>
        </p:txBody>
      </p:sp>
      <p:sp>
        <p:nvSpPr>
          <p:cNvPr id="13" name="Textfeld 12">
            <a:extLst>
              <a:ext uri="{FF2B5EF4-FFF2-40B4-BE49-F238E27FC236}">
                <a16:creationId xmlns:a16="http://schemas.microsoft.com/office/drawing/2014/main" id="{12075BC7-1C23-4ACB-8232-07E2F22C484F}"/>
              </a:ext>
            </a:extLst>
          </p:cNvPr>
          <p:cNvSpPr txBox="1"/>
          <p:nvPr/>
        </p:nvSpPr>
        <p:spPr>
          <a:xfrm>
            <a:off x="4965658" y="3946175"/>
            <a:ext cx="595466" cy="307777"/>
          </a:xfrm>
          <a:prstGeom prst="rect">
            <a:avLst/>
          </a:prstGeom>
          <a:noFill/>
        </p:spPr>
        <p:txBody>
          <a:bodyPr wrap="square" rtlCol="0">
            <a:spAutoFit/>
          </a:bodyPr>
          <a:lstStyle/>
          <a:p>
            <a:r>
              <a:rPr lang="de-DE" sz="1400" b="1" dirty="0"/>
              <a:t>1955</a:t>
            </a:r>
          </a:p>
        </p:txBody>
      </p:sp>
      <p:sp>
        <p:nvSpPr>
          <p:cNvPr id="14" name="Textfeld 13">
            <a:extLst>
              <a:ext uri="{FF2B5EF4-FFF2-40B4-BE49-F238E27FC236}">
                <a16:creationId xmlns:a16="http://schemas.microsoft.com/office/drawing/2014/main" id="{5D6126F7-E293-473F-A9C6-C0575BB2E334}"/>
              </a:ext>
            </a:extLst>
          </p:cNvPr>
          <p:cNvSpPr txBox="1"/>
          <p:nvPr/>
        </p:nvSpPr>
        <p:spPr>
          <a:xfrm>
            <a:off x="3460339" y="4895956"/>
            <a:ext cx="595466" cy="307777"/>
          </a:xfrm>
          <a:prstGeom prst="rect">
            <a:avLst/>
          </a:prstGeom>
          <a:noFill/>
        </p:spPr>
        <p:txBody>
          <a:bodyPr wrap="square" rtlCol="0">
            <a:spAutoFit/>
          </a:bodyPr>
          <a:lstStyle/>
          <a:p>
            <a:r>
              <a:rPr lang="de-DE" sz="1400" b="1" dirty="0"/>
              <a:t>1982</a:t>
            </a:r>
          </a:p>
        </p:txBody>
      </p:sp>
      <p:sp>
        <p:nvSpPr>
          <p:cNvPr id="4" name="Rechteck 3">
            <a:extLst>
              <a:ext uri="{FF2B5EF4-FFF2-40B4-BE49-F238E27FC236}">
                <a16:creationId xmlns:a16="http://schemas.microsoft.com/office/drawing/2014/main" id="{C170087C-3F56-4D33-A854-BF59848AAC8B}"/>
              </a:ext>
            </a:extLst>
          </p:cNvPr>
          <p:cNvSpPr/>
          <p:nvPr/>
        </p:nvSpPr>
        <p:spPr>
          <a:xfrm>
            <a:off x="330365" y="1519501"/>
            <a:ext cx="1734410" cy="3139321"/>
          </a:xfrm>
          <a:prstGeom prst="rect">
            <a:avLst/>
          </a:prstGeom>
        </p:spPr>
        <p:txBody>
          <a:bodyPr wrap="square">
            <a:spAutoFit/>
          </a:bodyPr>
          <a:lstStyle/>
          <a:p>
            <a:r>
              <a:rPr lang="de-DE" dirty="0"/>
              <a:t>Frankreich</a:t>
            </a:r>
          </a:p>
          <a:p>
            <a:r>
              <a:rPr lang="de-DE" dirty="0"/>
              <a:t>Italien</a:t>
            </a:r>
          </a:p>
          <a:p>
            <a:r>
              <a:rPr lang="de-DE" dirty="0"/>
              <a:t>Niederlande</a:t>
            </a:r>
          </a:p>
          <a:p>
            <a:r>
              <a:rPr lang="de-DE" dirty="0"/>
              <a:t>Belgien</a:t>
            </a:r>
          </a:p>
          <a:p>
            <a:r>
              <a:rPr lang="de-DE" dirty="0"/>
              <a:t>Luxemburg</a:t>
            </a:r>
          </a:p>
          <a:p>
            <a:r>
              <a:rPr lang="de-DE" dirty="0"/>
              <a:t>Norwegen</a:t>
            </a:r>
          </a:p>
          <a:p>
            <a:r>
              <a:rPr lang="de-DE" dirty="0"/>
              <a:t>Dänemark</a:t>
            </a:r>
          </a:p>
          <a:p>
            <a:r>
              <a:rPr lang="de-DE" dirty="0"/>
              <a:t>Island</a:t>
            </a:r>
          </a:p>
          <a:p>
            <a:r>
              <a:rPr lang="de-DE" dirty="0"/>
              <a:t>UK</a:t>
            </a:r>
          </a:p>
          <a:p>
            <a:r>
              <a:rPr lang="de-DE" dirty="0"/>
              <a:t>Kanada</a:t>
            </a:r>
          </a:p>
          <a:p>
            <a:r>
              <a:rPr lang="de-DE" dirty="0"/>
              <a:t>USA</a:t>
            </a:r>
          </a:p>
        </p:txBody>
      </p:sp>
      <p:sp>
        <p:nvSpPr>
          <p:cNvPr id="15" name="Rechteck 14">
            <a:extLst>
              <a:ext uri="{FF2B5EF4-FFF2-40B4-BE49-F238E27FC236}">
                <a16:creationId xmlns:a16="http://schemas.microsoft.com/office/drawing/2014/main" id="{5901F759-848E-47EF-90B0-7FD9C6E6877F}"/>
              </a:ext>
            </a:extLst>
          </p:cNvPr>
          <p:cNvSpPr/>
          <p:nvPr/>
        </p:nvSpPr>
        <p:spPr>
          <a:xfrm>
            <a:off x="8931017" y="1431541"/>
            <a:ext cx="2872079" cy="2585323"/>
          </a:xfrm>
          <a:prstGeom prst="rect">
            <a:avLst/>
          </a:prstGeom>
        </p:spPr>
        <p:txBody>
          <a:bodyPr wrap="square">
            <a:spAutoFit/>
          </a:bodyPr>
          <a:lstStyle/>
          <a:p>
            <a:r>
              <a:rPr lang="de-DE" dirty="0"/>
              <a:t>	              Aufstand</a:t>
            </a:r>
          </a:p>
          <a:p>
            <a:r>
              <a:rPr lang="de-DE" dirty="0"/>
              <a:t>CSSR		1968</a:t>
            </a:r>
          </a:p>
          <a:p>
            <a:r>
              <a:rPr lang="de-DE" dirty="0"/>
              <a:t>Albanien	</a:t>
            </a:r>
          </a:p>
          <a:p>
            <a:r>
              <a:rPr lang="de-DE" dirty="0"/>
              <a:t>Polen		1980</a:t>
            </a:r>
          </a:p>
          <a:p>
            <a:r>
              <a:rPr lang="de-DE" dirty="0"/>
              <a:t>Rumänien	</a:t>
            </a:r>
          </a:p>
          <a:p>
            <a:r>
              <a:rPr lang="de-DE" dirty="0"/>
              <a:t>Bulgarien	</a:t>
            </a:r>
          </a:p>
          <a:p>
            <a:r>
              <a:rPr lang="de-DE" dirty="0"/>
              <a:t>Ungarn		1956</a:t>
            </a:r>
          </a:p>
          <a:p>
            <a:r>
              <a:rPr lang="de-DE" dirty="0"/>
              <a:t>DDR		1953</a:t>
            </a:r>
          </a:p>
          <a:p>
            <a:r>
              <a:rPr lang="de-DE" dirty="0"/>
              <a:t>Sowjetunion	</a:t>
            </a:r>
          </a:p>
        </p:txBody>
      </p:sp>
      <p:sp>
        <p:nvSpPr>
          <p:cNvPr id="2" name="Rechteck 1">
            <a:extLst>
              <a:ext uri="{FF2B5EF4-FFF2-40B4-BE49-F238E27FC236}">
                <a16:creationId xmlns:a16="http://schemas.microsoft.com/office/drawing/2014/main" id="{35C416BA-CF58-B6AE-1DC0-01568A84B5B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7669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Europäische Einigung </a:t>
            </a:r>
          </a:p>
          <a:p>
            <a:pPr algn="ctr"/>
            <a:endParaRPr lang="de-DE" sz="2800">
              <a:latin typeface="Times New Roman" panose="02020603050405020304" pitchFamily="18" charset="0"/>
              <a:cs typeface="Times New Roman" panose="02020603050405020304" pitchFamily="18" charset="0"/>
            </a:endParaRPr>
          </a:p>
        </p:txBody>
      </p:sp>
      <p:sp>
        <p:nvSpPr>
          <p:cNvPr id="7" name="Textfeld 6">
            <a:extLst>
              <a:ext uri="{FF2B5EF4-FFF2-40B4-BE49-F238E27FC236}">
                <a16:creationId xmlns:a16="http://schemas.microsoft.com/office/drawing/2014/main" id="{A226B61C-7932-4988-9AFB-1FFF42CDE40C}"/>
              </a:ext>
            </a:extLst>
          </p:cNvPr>
          <p:cNvSpPr txBox="1"/>
          <p:nvPr/>
        </p:nvSpPr>
        <p:spPr>
          <a:xfrm>
            <a:off x="19050" y="741598"/>
            <a:ext cx="3621926" cy="830997"/>
          </a:xfrm>
          <a:prstGeom prst="rect">
            <a:avLst/>
          </a:prstGeom>
          <a:noFill/>
        </p:spPr>
        <p:txBody>
          <a:bodyPr wrap="square" rtlCol="0">
            <a:spAutoFit/>
          </a:bodyPr>
          <a:lstStyle/>
          <a:p>
            <a:pPr algn="ctr"/>
            <a:r>
              <a:rPr lang="de-DE" sz="2400" dirty="0"/>
              <a:t>EFTA (1968)</a:t>
            </a:r>
          </a:p>
          <a:p>
            <a:pPr algn="ctr"/>
            <a:r>
              <a:rPr lang="de-DE" sz="2400" dirty="0" err="1"/>
              <a:t>Intergovernementualismus</a:t>
            </a:r>
            <a:endParaRPr lang="de-DE" sz="2400" dirty="0"/>
          </a:p>
        </p:txBody>
      </p:sp>
      <p:sp>
        <p:nvSpPr>
          <p:cNvPr id="9" name="Textfeld 8">
            <a:extLst>
              <a:ext uri="{FF2B5EF4-FFF2-40B4-BE49-F238E27FC236}">
                <a16:creationId xmlns:a16="http://schemas.microsoft.com/office/drawing/2014/main" id="{078E1F22-E61F-4539-825F-A1FDFDE291E5}"/>
              </a:ext>
            </a:extLst>
          </p:cNvPr>
          <p:cNvSpPr txBox="1"/>
          <p:nvPr/>
        </p:nvSpPr>
        <p:spPr>
          <a:xfrm>
            <a:off x="4199947" y="666512"/>
            <a:ext cx="4351079" cy="830997"/>
          </a:xfrm>
          <a:prstGeom prst="rect">
            <a:avLst/>
          </a:prstGeom>
          <a:noFill/>
        </p:spPr>
        <p:txBody>
          <a:bodyPr wrap="square" rtlCol="0">
            <a:spAutoFit/>
          </a:bodyPr>
          <a:lstStyle/>
          <a:p>
            <a:pPr algn="ctr"/>
            <a:r>
              <a:rPr lang="de-DE" sz="2400" dirty="0"/>
              <a:t>Montanunion (1951) – EG (1958)</a:t>
            </a:r>
          </a:p>
          <a:p>
            <a:pPr algn="ctr"/>
            <a:r>
              <a:rPr lang="de-DE" sz="2400" dirty="0"/>
              <a:t>Supranationalität</a:t>
            </a:r>
          </a:p>
        </p:txBody>
      </p:sp>
      <p:cxnSp>
        <p:nvCxnSpPr>
          <p:cNvPr id="6" name="Gerade Verbindung mit Pfeil 5">
            <a:extLst>
              <a:ext uri="{FF2B5EF4-FFF2-40B4-BE49-F238E27FC236}">
                <a16:creationId xmlns:a16="http://schemas.microsoft.com/office/drawing/2014/main" id="{77B394E1-500D-4CA2-A35D-627BCB45B414}"/>
              </a:ext>
            </a:extLst>
          </p:cNvPr>
          <p:cNvCxnSpPr>
            <a:cxnSpLocks/>
          </p:cNvCxnSpPr>
          <p:nvPr/>
        </p:nvCxnSpPr>
        <p:spPr>
          <a:xfrm flipH="1">
            <a:off x="3667523" y="1348289"/>
            <a:ext cx="133411"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7" name="Gerade Verbindung mit Pfeil 16">
            <a:extLst>
              <a:ext uri="{FF2B5EF4-FFF2-40B4-BE49-F238E27FC236}">
                <a16:creationId xmlns:a16="http://schemas.microsoft.com/office/drawing/2014/main" id="{9E6A0773-734D-4116-9667-83B82EC6F304}"/>
              </a:ext>
            </a:extLst>
          </p:cNvPr>
          <p:cNvCxnSpPr>
            <a:cxnSpLocks/>
          </p:cNvCxnSpPr>
          <p:nvPr/>
        </p:nvCxnSpPr>
        <p:spPr>
          <a:xfrm>
            <a:off x="4530438" y="1348289"/>
            <a:ext cx="143197"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20" name="Grafik 19">
            <a:extLst>
              <a:ext uri="{FF2B5EF4-FFF2-40B4-BE49-F238E27FC236}">
                <a16:creationId xmlns:a16="http://schemas.microsoft.com/office/drawing/2014/main" id="{2DB63887-BB40-4CA5-AEC3-274FB1F08A6D}"/>
              </a:ext>
            </a:extLst>
          </p:cNvPr>
          <p:cNvPicPr>
            <a:picLocks noChangeAspect="1"/>
          </p:cNvPicPr>
          <p:nvPr/>
        </p:nvPicPr>
        <p:blipFill>
          <a:blip r:embed="rId2"/>
          <a:stretch>
            <a:fillRect/>
          </a:stretch>
        </p:blipFill>
        <p:spPr>
          <a:xfrm>
            <a:off x="4199947" y="1988093"/>
            <a:ext cx="4207841" cy="3787896"/>
          </a:xfrm>
          <a:prstGeom prst="rect">
            <a:avLst/>
          </a:prstGeom>
        </p:spPr>
      </p:pic>
      <p:pic>
        <p:nvPicPr>
          <p:cNvPr id="21" name="Grafik 20">
            <a:extLst>
              <a:ext uri="{FF2B5EF4-FFF2-40B4-BE49-F238E27FC236}">
                <a16:creationId xmlns:a16="http://schemas.microsoft.com/office/drawing/2014/main" id="{349E7374-2A4D-468D-ACB3-6630CDEF8FBC}"/>
              </a:ext>
            </a:extLst>
          </p:cNvPr>
          <p:cNvPicPr>
            <a:picLocks noChangeAspect="1"/>
          </p:cNvPicPr>
          <p:nvPr/>
        </p:nvPicPr>
        <p:blipFill>
          <a:blip r:embed="rId3"/>
          <a:stretch>
            <a:fillRect/>
          </a:stretch>
        </p:blipFill>
        <p:spPr>
          <a:xfrm>
            <a:off x="17303" y="1988093"/>
            <a:ext cx="4182644" cy="3787896"/>
          </a:xfrm>
          <a:prstGeom prst="rect">
            <a:avLst/>
          </a:prstGeom>
        </p:spPr>
      </p:pic>
      <p:sp>
        <p:nvSpPr>
          <p:cNvPr id="2" name="Rechteck 1">
            <a:extLst>
              <a:ext uri="{FF2B5EF4-FFF2-40B4-BE49-F238E27FC236}">
                <a16:creationId xmlns:a16="http://schemas.microsoft.com/office/drawing/2014/main" id="{6A1C7B7C-0E47-A596-81F3-7D3DF8E4A5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54DADCAD-76D8-B3B2-7D69-40F5B6E3775D}"/>
              </a:ext>
            </a:extLst>
          </p:cNvPr>
          <p:cNvSpPr txBox="1"/>
          <p:nvPr/>
        </p:nvSpPr>
        <p:spPr>
          <a:xfrm>
            <a:off x="3717604" y="1144281"/>
            <a:ext cx="854191" cy="338554"/>
          </a:xfrm>
          <a:prstGeom prst="rect">
            <a:avLst/>
          </a:prstGeom>
          <a:noFill/>
        </p:spPr>
        <p:txBody>
          <a:bodyPr wrap="square">
            <a:spAutoFit/>
          </a:bodyPr>
          <a:lstStyle/>
          <a:p>
            <a:pPr algn="ctr"/>
            <a:r>
              <a:rPr lang="de-DE" sz="1600">
                <a:latin typeface="Times New Roman" panose="02020603050405020304" pitchFamily="18" charset="0"/>
                <a:cs typeface="Times New Roman" panose="02020603050405020304" pitchFamily="18" charset="0"/>
              </a:rPr>
              <a:t>2 Wege </a:t>
            </a:r>
            <a:endParaRPr lang="de-DE"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89CC38E5-F610-469A-9B23-E687A4747FF2}"/>
                  </a:ext>
                </a:extLst>
              </p14:cNvPr>
              <p14:cNvContentPartPr/>
              <p14:nvPr/>
            </p14:nvContentPartPr>
            <p14:xfrm>
              <a:off x="5431414" y="3240485"/>
              <a:ext cx="2062440" cy="2074320"/>
            </p14:xfrm>
          </p:contentPart>
        </mc:Choice>
        <mc:Fallback xmlns="">
          <p:pic>
            <p:nvPicPr>
              <p:cNvPr id="3" name="Freihand 2">
                <a:extLst>
                  <a:ext uri="{FF2B5EF4-FFF2-40B4-BE49-F238E27FC236}">
                    <a16:creationId xmlns:a16="http://schemas.microsoft.com/office/drawing/2014/main" id="{89CC38E5-F610-469A-9B23-E687A4747FF2}"/>
                  </a:ext>
                </a:extLst>
              </p:cNvPr>
              <p:cNvPicPr/>
              <p:nvPr/>
            </p:nvPicPr>
            <p:blipFill>
              <a:blip r:embed="rId5"/>
              <a:stretch>
                <a:fillRect/>
              </a:stretch>
            </p:blipFill>
            <p:spPr>
              <a:xfrm>
                <a:off x="5427094" y="3236165"/>
                <a:ext cx="2071080" cy="2082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C7C68487-9394-4512-A097-E3A1DFF5F955}"/>
                  </a:ext>
                </a:extLst>
              </p14:cNvPr>
              <p14:cNvContentPartPr/>
              <p14:nvPr/>
            </p14:nvContentPartPr>
            <p14:xfrm>
              <a:off x="5938654" y="4069205"/>
              <a:ext cx="963720" cy="979920"/>
            </p14:xfrm>
          </p:contentPart>
        </mc:Choice>
        <mc:Fallback xmlns="">
          <p:pic>
            <p:nvPicPr>
              <p:cNvPr id="4" name="Freihand 3">
                <a:extLst>
                  <a:ext uri="{FF2B5EF4-FFF2-40B4-BE49-F238E27FC236}">
                    <a16:creationId xmlns:a16="http://schemas.microsoft.com/office/drawing/2014/main" id="{C7C68487-9394-4512-A097-E3A1DFF5F955}"/>
                  </a:ext>
                </a:extLst>
              </p:cNvPr>
              <p:cNvPicPr/>
              <p:nvPr/>
            </p:nvPicPr>
            <p:blipFill>
              <a:blip r:embed="rId7"/>
              <a:stretch>
                <a:fillRect/>
              </a:stretch>
            </p:blipFill>
            <p:spPr>
              <a:xfrm>
                <a:off x="5934334" y="4064885"/>
                <a:ext cx="972360" cy="988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F42AD5EE-07D0-4925-8CD2-7E74AE3765FF}"/>
                  </a:ext>
                </a:extLst>
              </p14:cNvPr>
              <p14:cNvContentPartPr/>
              <p14:nvPr/>
            </p14:nvContentPartPr>
            <p14:xfrm>
              <a:off x="1776694" y="3545765"/>
              <a:ext cx="487080" cy="840240"/>
            </p14:xfrm>
          </p:contentPart>
        </mc:Choice>
        <mc:Fallback xmlns="">
          <p:pic>
            <p:nvPicPr>
              <p:cNvPr id="5" name="Freihand 4">
                <a:extLst>
                  <a:ext uri="{FF2B5EF4-FFF2-40B4-BE49-F238E27FC236}">
                    <a16:creationId xmlns:a16="http://schemas.microsoft.com/office/drawing/2014/main" id="{F42AD5EE-07D0-4925-8CD2-7E74AE3765FF}"/>
                  </a:ext>
                </a:extLst>
              </p:cNvPr>
              <p:cNvPicPr/>
              <p:nvPr/>
            </p:nvPicPr>
            <p:blipFill>
              <a:blip r:embed="rId9"/>
              <a:stretch>
                <a:fillRect/>
              </a:stretch>
            </p:blipFill>
            <p:spPr>
              <a:xfrm>
                <a:off x="1772374" y="3541445"/>
                <a:ext cx="495720" cy="848880"/>
              </a:xfrm>
              <a:prstGeom prst="rect">
                <a:avLst/>
              </a:prstGeom>
            </p:spPr>
          </p:pic>
        </mc:Fallback>
      </mc:AlternateContent>
      <p:grpSp>
        <p:nvGrpSpPr>
          <p:cNvPr id="18" name="Gruppieren 17">
            <a:extLst>
              <a:ext uri="{FF2B5EF4-FFF2-40B4-BE49-F238E27FC236}">
                <a16:creationId xmlns:a16="http://schemas.microsoft.com/office/drawing/2014/main" id="{A6247281-1A74-4DCC-973A-758AE8AE3FEF}"/>
              </a:ext>
            </a:extLst>
          </p:cNvPr>
          <p:cNvGrpSpPr/>
          <p:nvPr/>
        </p:nvGrpSpPr>
        <p:grpSpPr>
          <a:xfrm>
            <a:off x="1995214" y="2557565"/>
            <a:ext cx="4258080" cy="1519560"/>
            <a:chOff x="1995214" y="2557565"/>
            <a:chExt cx="4258080" cy="1519560"/>
          </a:xfrm>
        </p:grpSpPr>
        <mc:AlternateContent xmlns:mc="http://schemas.openxmlformats.org/markup-compatibility/2006" xmlns:p14="http://schemas.microsoft.com/office/powerpoint/2010/main">
          <mc:Choice Requires="p14">
            <p:contentPart p14:bwMode="auto" r:id="rId10">
              <p14:nvContentPartPr>
                <p14:cNvPr id="11" name="Freihand 10">
                  <a:extLst>
                    <a:ext uri="{FF2B5EF4-FFF2-40B4-BE49-F238E27FC236}">
                      <a16:creationId xmlns:a16="http://schemas.microsoft.com/office/drawing/2014/main" id="{A55DE086-3CEA-4163-8485-82809B8744AD}"/>
                    </a:ext>
                  </a:extLst>
                </p14:cNvPr>
                <p14:cNvContentPartPr/>
                <p14:nvPr/>
              </p14:nvContentPartPr>
              <p14:xfrm>
                <a:off x="2182414" y="3920885"/>
                <a:ext cx="3931560" cy="99000"/>
              </p14:xfrm>
            </p:contentPart>
          </mc:Choice>
          <mc:Fallback xmlns="">
            <p:pic>
              <p:nvPicPr>
                <p:cNvPr id="11" name="Freihand 10">
                  <a:extLst>
                    <a:ext uri="{FF2B5EF4-FFF2-40B4-BE49-F238E27FC236}">
                      <a16:creationId xmlns:a16="http://schemas.microsoft.com/office/drawing/2014/main" id="{A55DE086-3CEA-4163-8485-82809B8744AD}"/>
                    </a:ext>
                  </a:extLst>
                </p:cNvPr>
                <p:cNvPicPr/>
                <p:nvPr/>
              </p:nvPicPr>
              <p:blipFill>
                <a:blip r:embed="rId11"/>
                <a:stretch>
                  <a:fillRect/>
                </a:stretch>
              </p:blipFill>
              <p:spPr>
                <a:xfrm>
                  <a:off x="2178094" y="3916565"/>
                  <a:ext cx="39402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Freihand 11">
                  <a:extLst>
                    <a:ext uri="{FF2B5EF4-FFF2-40B4-BE49-F238E27FC236}">
                      <a16:creationId xmlns:a16="http://schemas.microsoft.com/office/drawing/2014/main" id="{2C8DA88C-ACE9-40FB-AE2B-03416FB2681A}"/>
                    </a:ext>
                  </a:extLst>
                </p14:cNvPr>
                <p14:cNvContentPartPr/>
                <p14:nvPr/>
              </p14:nvContentPartPr>
              <p14:xfrm>
                <a:off x="6021814" y="3865805"/>
                <a:ext cx="231480" cy="211320"/>
              </p14:xfrm>
            </p:contentPart>
          </mc:Choice>
          <mc:Fallback xmlns="">
            <p:pic>
              <p:nvPicPr>
                <p:cNvPr id="12" name="Freihand 11">
                  <a:extLst>
                    <a:ext uri="{FF2B5EF4-FFF2-40B4-BE49-F238E27FC236}">
                      <a16:creationId xmlns:a16="http://schemas.microsoft.com/office/drawing/2014/main" id="{2C8DA88C-ACE9-40FB-AE2B-03416FB2681A}"/>
                    </a:ext>
                  </a:extLst>
                </p:cNvPr>
                <p:cNvPicPr/>
                <p:nvPr/>
              </p:nvPicPr>
              <p:blipFill>
                <a:blip r:embed="rId13"/>
                <a:stretch>
                  <a:fillRect/>
                </a:stretch>
              </p:blipFill>
              <p:spPr>
                <a:xfrm>
                  <a:off x="6017494" y="3861485"/>
                  <a:ext cx="2401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Freihand 13">
                  <a:extLst>
                    <a:ext uri="{FF2B5EF4-FFF2-40B4-BE49-F238E27FC236}">
                      <a16:creationId xmlns:a16="http://schemas.microsoft.com/office/drawing/2014/main" id="{39FC495E-776D-4E9B-B782-8C63C3E7625C}"/>
                    </a:ext>
                  </a:extLst>
                </p14:cNvPr>
                <p14:cNvContentPartPr/>
                <p14:nvPr/>
              </p14:nvContentPartPr>
              <p14:xfrm>
                <a:off x="1995214" y="3829085"/>
                <a:ext cx="577440" cy="184680"/>
              </p14:xfrm>
            </p:contentPart>
          </mc:Choice>
          <mc:Fallback xmlns="">
            <p:pic>
              <p:nvPicPr>
                <p:cNvPr id="14" name="Freihand 13">
                  <a:extLst>
                    <a:ext uri="{FF2B5EF4-FFF2-40B4-BE49-F238E27FC236}">
                      <a16:creationId xmlns:a16="http://schemas.microsoft.com/office/drawing/2014/main" id="{39FC495E-776D-4E9B-B782-8C63C3E7625C}"/>
                    </a:ext>
                  </a:extLst>
                </p:cNvPr>
                <p:cNvPicPr/>
                <p:nvPr/>
              </p:nvPicPr>
              <p:blipFill>
                <a:blip r:embed="rId15"/>
                <a:stretch>
                  <a:fillRect/>
                </a:stretch>
              </p:blipFill>
              <p:spPr>
                <a:xfrm>
                  <a:off x="1990894" y="3824765"/>
                  <a:ext cx="5860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Freihand 15">
                  <a:extLst>
                    <a:ext uri="{FF2B5EF4-FFF2-40B4-BE49-F238E27FC236}">
                      <a16:creationId xmlns:a16="http://schemas.microsoft.com/office/drawing/2014/main" id="{3B34C804-71CE-43CF-B646-AFB94899CC5D}"/>
                    </a:ext>
                  </a:extLst>
                </p14:cNvPr>
                <p14:cNvContentPartPr/>
                <p14:nvPr/>
              </p14:nvContentPartPr>
              <p14:xfrm>
                <a:off x="2286454" y="2557565"/>
                <a:ext cx="1232640" cy="1492920"/>
              </p14:xfrm>
            </p:contentPart>
          </mc:Choice>
          <mc:Fallback xmlns="">
            <p:pic>
              <p:nvPicPr>
                <p:cNvPr id="16" name="Freihand 15">
                  <a:extLst>
                    <a:ext uri="{FF2B5EF4-FFF2-40B4-BE49-F238E27FC236}">
                      <a16:creationId xmlns:a16="http://schemas.microsoft.com/office/drawing/2014/main" id="{3B34C804-71CE-43CF-B646-AFB94899CC5D}"/>
                    </a:ext>
                  </a:extLst>
                </p:cNvPr>
                <p:cNvPicPr/>
                <p:nvPr/>
              </p:nvPicPr>
              <p:blipFill>
                <a:blip r:embed="rId17"/>
                <a:stretch>
                  <a:fillRect/>
                </a:stretch>
              </p:blipFill>
              <p:spPr>
                <a:xfrm>
                  <a:off x="2282134" y="2553245"/>
                  <a:ext cx="1241280" cy="1501560"/>
                </a:xfrm>
                <a:prstGeom prst="rect">
                  <a:avLst/>
                </a:prstGeom>
              </p:spPr>
            </p:pic>
          </mc:Fallback>
        </mc:AlternateContent>
      </p:grpSp>
    </p:spTree>
    <p:extLst>
      <p:ext uri="{BB962C8B-B14F-4D97-AF65-F5344CB8AC3E}">
        <p14:creationId xmlns:p14="http://schemas.microsoft.com/office/powerpoint/2010/main" val="2280045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EU</a:t>
            </a:r>
          </a:p>
        </p:txBody>
      </p:sp>
      <p:pic>
        <p:nvPicPr>
          <p:cNvPr id="6" name="Grafik 5">
            <a:extLst>
              <a:ext uri="{FF2B5EF4-FFF2-40B4-BE49-F238E27FC236}">
                <a16:creationId xmlns:a16="http://schemas.microsoft.com/office/drawing/2014/main" id="{9C3EA4B8-A324-4F30-ABC6-D9988FB89948}"/>
              </a:ext>
            </a:extLst>
          </p:cNvPr>
          <p:cNvPicPr>
            <a:picLocks noChangeAspect="1"/>
          </p:cNvPicPr>
          <p:nvPr/>
        </p:nvPicPr>
        <p:blipFill>
          <a:blip r:embed="rId2"/>
          <a:stretch>
            <a:fillRect/>
          </a:stretch>
        </p:blipFill>
        <p:spPr>
          <a:xfrm>
            <a:off x="19048" y="453524"/>
            <a:ext cx="9565527" cy="5872696"/>
          </a:xfrm>
          <a:prstGeom prst="rect">
            <a:avLst/>
          </a:prstGeom>
        </p:spPr>
      </p:pic>
      <p:sp>
        <p:nvSpPr>
          <p:cNvPr id="2" name="Rechteck 1">
            <a:extLst>
              <a:ext uri="{FF2B5EF4-FFF2-40B4-BE49-F238E27FC236}">
                <a16:creationId xmlns:a16="http://schemas.microsoft.com/office/drawing/2014/main" id="{2A28055E-2C30-9EA8-4422-38461F057FB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FF65A297-D87A-4C78-A8C7-74CCA158307C}"/>
                  </a:ext>
                </a:extLst>
              </p14:cNvPr>
              <p14:cNvContentPartPr/>
              <p14:nvPr/>
            </p14:nvContentPartPr>
            <p14:xfrm>
              <a:off x="1451614" y="1768445"/>
              <a:ext cx="909360" cy="1319400"/>
            </p14:xfrm>
          </p:contentPart>
        </mc:Choice>
        <mc:Fallback xmlns="">
          <p:pic>
            <p:nvPicPr>
              <p:cNvPr id="3" name="Freihand 2">
                <a:extLst>
                  <a:ext uri="{FF2B5EF4-FFF2-40B4-BE49-F238E27FC236}">
                    <a16:creationId xmlns:a16="http://schemas.microsoft.com/office/drawing/2014/main" id="{FF65A297-D87A-4C78-A8C7-74CCA158307C}"/>
                  </a:ext>
                </a:extLst>
              </p:cNvPr>
              <p:cNvPicPr/>
              <p:nvPr/>
            </p:nvPicPr>
            <p:blipFill>
              <a:blip r:embed="rId4"/>
              <a:stretch>
                <a:fillRect/>
              </a:stretch>
            </p:blipFill>
            <p:spPr>
              <a:xfrm>
                <a:off x="1447294" y="1764125"/>
                <a:ext cx="918000" cy="1328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D1C2B76E-624F-40BF-88B7-3ED931764D0E}"/>
                  </a:ext>
                </a:extLst>
              </p14:cNvPr>
              <p14:cNvContentPartPr/>
              <p14:nvPr/>
            </p14:nvContentPartPr>
            <p14:xfrm>
              <a:off x="2369974" y="1760885"/>
              <a:ext cx="792720" cy="965520"/>
            </p14:xfrm>
          </p:contentPart>
        </mc:Choice>
        <mc:Fallback xmlns="">
          <p:pic>
            <p:nvPicPr>
              <p:cNvPr id="4" name="Freihand 3">
                <a:extLst>
                  <a:ext uri="{FF2B5EF4-FFF2-40B4-BE49-F238E27FC236}">
                    <a16:creationId xmlns:a16="http://schemas.microsoft.com/office/drawing/2014/main" id="{D1C2B76E-624F-40BF-88B7-3ED931764D0E}"/>
                  </a:ext>
                </a:extLst>
              </p:cNvPr>
              <p:cNvPicPr/>
              <p:nvPr/>
            </p:nvPicPr>
            <p:blipFill>
              <a:blip r:embed="rId6"/>
              <a:stretch>
                <a:fillRect/>
              </a:stretch>
            </p:blipFill>
            <p:spPr>
              <a:xfrm>
                <a:off x="2365654" y="1756565"/>
                <a:ext cx="801360" cy="974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909387C7-E7C9-41CB-8C94-606BD351BC5C}"/>
                  </a:ext>
                </a:extLst>
              </p14:cNvPr>
              <p14:cNvContentPartPr/>
              <p14:nvPr/>
            </p14:nvContentPartPr>
            <p14:xfrm>
              <a:off x="3057934" y="2477285"/>
              <a:ext cx="1013040" cy="396720"/>
            </p14:xfrm>
          </p:contentPart>
        </mc:Choice>
        <mc:Fallback xmlns="">
          <p:pic>
            <p:nvPicPr>
              <p:cNvPr id="5" name="Freihand 4">
                <a:extLst>
                  <a:ext uri="{FF2B5EF4-FFF2-40B4-BE49-F238E27FC236}">
                    <a16:creationId xmlns:a16="http://schemas.microsoft.com/office/drawing/2014/main" id="{909387C7-E7C9-41CB-8C94-606BD351BC5C}"/>
                  </a:ext>
                </a:extLst>
              </p:cNvPr>
              <p:cNvPicPr/>
              <p:nvPr/>
            </p:nvPicPr>
            <p:blipFill>
              <a:blip r:embed="rId8"/>
              <a:stretch>
                <a:fillRect/>
              </a:stretch>
            </p:blipFill>
            <p:spPr>
              <a:xfrm>
                <a:off x="3053614" y="2472965"/>
                <a:ext cx="102168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1" name="Freihand 50">
                <a:extLst>
                  <a:ext uri="{FF2B5EF4-FFF2-40B4-BE49-F238E27FC236}">
                    <a16:creationId xmlns:a16="http://schemas.microsoft.com/office/drawing/2014/main" id="{D4C0FD40-352A-4CE2-B8B6-B42567B7F7C9}"/>
                  </a:ext>
                </a:extLst>
              </p14:cNvPr>
              <p14:cNvContentPartPr/>
              <p14:nvPr/>
            </p14:nvContentPartPr>
            <p14:xfrm>
              <a:off x="4633294" y="2915045"/>
              <a:ext cx="1064160" cy="538200"/>
            </p14:xfrm>
          </p:contentPart>
        </mc:Choice>
        <mc:Fallback xmlns="">
          <p:pic>
            <p:nvPicPr>
              <p:cNvPr id="51" name="Freihand 50">
                <a:extLst>
                  <a:ext uri="{FF2B5EF4-FFF2-40B4-BE49-F238E27FC236}">
                    <a16:creationId xmlns:a16="http://schemas.microsoft.com/office/drawing/2014/main" id="{D4C0FD40-352A-4CE2-B8B6-B42567B7F7C9}"/>
                  </a:ext>
                </a:extLst>
              </p:cNvPr>
              <p:cNvPicPr/>
              <p:nvPr/>
            </p:nvPicPr>
            <p:blipFill>
              <a:blip r:embed="rId10"/>
              <a:stretch>
                <a:fillRect/>
              </a:stretch>
            </p:blipFill>
            <p:spPr>
              <a:xfrm>
                <a:off x="4628974" y="2910725"/>
                <a:ext cx="1072800" cy="546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3" name="Freihand 52">
                <a:extLst>
                  <a:ext uri="{FF2B5EF4-FFF2-40B4-BE49-F238E27FC236}">
                    <a16:creationId xmlns:a16="http://schemas.microsoft.com/office/drawing/2014/main" id="{C20DE5E5-C4FD-4F31-87FC-5E80D91D6772}"/>
                  </a:ext>
                </a:extLst>
              </p14:cNvPr>
              <p14:cNvContentPartPr/>
              <p14:nvPr/>
            </p14:nvContentPartPr>
            <p14:xfrm>
              <a:off x="5409094" y="3209525"/>
              <a:ext cx="986040" cy="789120"/>
            </p14:xfrm>
          </p:contentPart>
        </mc:Choice>
        <mc:Fallback xmlns="">
          <p:pic>
            <p:nvPicPr>
              <p:cNvPr id="53" name="Freihand 52">
                <a:extLst>
                  <a:ext uri="{FF2B5EF4-FFF2-40B4-BE49-F238E27FC236}">
                    <a16:creationId xmlns:a16="http://schemas.microsoft.com/office/drawing/2014/main" id="{C20DE5E5-C4FD-4F31-87FC-5E80D91D6772}"/>
                  </a:ext>
                </a:extLst>
              </p:cNvPr>
              <p:cNvPicPr/>
              <p:nvPr/>
            </p:nvPicPr>
            <p:blipFill>
              <a:blip r:embed="rId12"/>
              <a:stretch>
                <a:fillRect/>
              </a:stretch>
            </p:blipFill>
            <p:spPr>
              <a:xfrm>
                <a:off x="5404774" y="3205205"/>
                <a:ext cx="994680" cy="797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4" name="Freihand 53">
                <a:extLst>
                  <a:ext uri="{FF2B5EF4-FFF2-40B4-BE49-F238E27FC236}">
                    <a16:creationId xmlns:a16="http://schemas.microsoft.com/office/drawing/2014/main" id="{3548E09E-D136-476C-8F0C-485F9BA612D6}"/>
                  </a:ext>
                </a:extLst>
              </p14:cNvPr>
              <p14:cNvContentPartPr/>
              <p14:nvPr/>
            </p14:nvContentPartPr>
            <p14:xfrm>
              <a:off x="5464894" y="3495365"/>
              <a:ext cx="919800" cy="491040"/>
            </p14:xfrm>
          </p:contentPart>
        </mc:Choice>
        <mc:Fallback xmlns="">
          <p:pic>
            <p:nvPicPr>
              <p:cNvPr id="54" name="Freihand 53">
                <a:extLst>
                  <a:ext uri="{FF2B5EF4-FFF2-40B4-BE49-F238E27FC236}">
                    <a16:creationId xmlns:a16="http://schemas.microsoft.com/office/drawing/2014/main" id="{3548E09E-D136-476C-8F0C-485F9BA612D6}"/>
                  </a:ext>
                </a:extLst>
              </p:cNvPr>
              <p:cNvPicPr/>
              <p:nvPr/>
            </p:nvPicPr>
            <p:blipFill>
              <a:blip r:embed="rId14"/>
              <a:stretch>
                <a:fillRect/>
              </a:stretch>
            </p:blipFill>
            <p:spPr>
              <a:xfrm>
                <a:off x="5460574" y="3491045"/>
                <a:ext cx="928440" cy="499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5" name="Freihand 54">
                <a:extLst>
                  <a:ext uri="{FF2B5EF4-FFF2-40B4-BE49-F238E27FC236}">
                    <a16:creationId xmlns:a16="http://schemas.microsoft.com/office/drawing/2014/main" id="{EAB49CB4-5C15-44B9-B4CD-9156D7C30257}"/>
                  </a:ext>
                </a:extLst>
              </p14:cNvPr>
              <p14:cNvContentPartPr/>
              <p14:nvPr/>
            </p14:nvContentPartPr>
            <p14:xfrm>
              <a:off x="5441494" y="3174965"/>
              <a:ext cx="1081800" cy="340920"/>
            </p14:xfrm>
          </p:contentPart>
        </mc:Choice>
        <mc:Fallback xmlns="">
          <p:pic>
            <p:nvPicPr>
              <p:cNvPr id="55" name="Freihand 54">
                <a:extLst>
                  <a:ext uri="{FF2B5EF4-FFF2-40B4-BE49-F238E27FC236}">
                    <a16:creationId xmlns:a16="http://schemas.microsoft.com/office/drawing/2014/main" id="{EAB49CB4-5C15-44B9-B4CD-9156D7C30257}"/>
                  </a:ext>
                </a:extLst>
              </p:cNvPr>
              <p:cNvPicPr/>
              <p:nvPr/>
            </p:nvPicPr>
            <p:blipFill>
              <a:blip r:embed="rId16"/>
              <a:stretch>
                <a:fillRect/>
              </a:stretch>
            </p:blipFill>
            <p:spPr>
              <a:xfrm>
                <a:off x="5437174" y="3170645"/>
                <a:ext cx="1090440" cy="349560"/>
              </a:xfrm>
              <a:prstGeom prst="rect">
                <a:avLst/>
              </a:prstGeom>
            </p:spPr>
          </p:pic>
        </mc:Fallback>
      </mc:AlternateContent>
      <p:grpSp>
        <p:nvGrpSpPr>
          <p:cNvPr id="71" name="Gruppieren 70">
            <a:extLst>
              <a:ext uri="{FF2B5EF4-FFF2-40B4-BE49-F238E27FC236}">
                <a16:creationId xmlns:a16="http://schemas.microsoft.com/office/drawing/2014/main" id="{4F93C5A1-5A4D-4477-B5CF-88BC49D4312E}"/>
              </a:ext>
            </a:extLst>
          </p:cNvPr>
          <p:cNvGrpSpPr/>
          <p:nvPr/>
        </p:nvGrpSpPr>
        <p:grpSpPr>
          <a:xfrm>
            <a:off x="3862174" y="1451645"/>
            <a:ext cx="4331880" cy="1942920"/>
            <a:chOff x="3862174" y="1451645"/>
            <a:chExt cx="4331880" cy="1942920"/>
          </a:xfrm>
        </p:grpSpPr>
        <mc:AlternateContent xmlns:mc="http://schemas.openxmlformats.org/markup-compatibility/2006" xmlns:p14="http://schemas.microsoft.com/office/powerpoint/2010/main">
          <mc:Choice Requires="p14">
            <p:contentPart p14:bwMode="auto" r:id="rId17">
              <p14:nvContentPartPr>
                <p14:cNvPr id="7" name="Freihand 6">
                  <a:extLst>
                    <a:ext uri="{FF2B5EF4-FFF2-40B4-BE49-F238E27FC236}">
                      <a16:creationId xmlns:a16="http://schemas.microsoft.com/office/drawing/2014/main" id="{1F0F937F-6774-41DA-AB07-2671E31E8867}"/>
                    </a:ext>
                  </a:extLst>
                </p14:cNvPr>
                <p14:cNvContentPartPr/>
                <p14:nvPr/>
              </p14:nvContentPartPr>
              <p14:xfrm>
                <a:off x="3963694" y="2252285"/>
                <a:ext cx="234000" cy="205920"/>
              </p14:xfrm>
            </p:contentPart>
          </mc:Choice>
          <mc:Fallback xmlns="">
            <p:pic>
              <p:nvPicPr>
                <p:cNvPr id="7" name="Freihand 6">
                  <a:extLst>
                    <a:ext uri="{FF2B5EF4-FFF2-40B4-BE49-F238E27FC236}">
                      <a16:creationId xmlns:a16="http://schemas.microsoft.com/office/drawing/2014/main" id="{1F0F937F-6774-41DA-AB07-2671E31E8867}"/>
                    </a:ext>
                  </a:extLst>
                </p:cNvPr>
                <p:cNvPicPr/>
                <p:nvPr/>
              </p:nvPicPr>
              <p:blipFill>
                <a:blip r:embed="rId18"/>
                <a:stretch>
                  <a:fillRect/>
                </a:stretch>
              </p:blipFill>
              <p:spPr>
                <a:xfrm>
                  <a:off x="3959374" y="2247965"/>
                  <a:ext cx="24264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8" name="Freihand 7">
                  <a:extLst>
                    <a:ext uri="{FF2B5EF4-FFF2-40B4-BE49-F238E27FC236}">
                      <a16:creationId xmlns:a16="http://schemas.microsoft.com/office/drawing/2014/main" id="{1197C7F9-B956-43F4-9180-26DBC7BBD958}"/>
                    </a:ext>
                  </a:extLst>
                </p14:cNvPr>
                <p14:cNvContentPartPr/>
                <p14:nvPr/>
              </p14:nvContentPartPr>
              <p14:xfrm>
                <a:off x="3882334" y="2293325"/>
                <a:ext cx="204840" cy="216720"/>
              </p14:xfrm>
            </p:contentPart>
          </mc:Choice>
          <mc:Fallback xmlns="">
            <p:pic>
              <p:nvPicPr>
                <p:cNvPr id="8" name="Freihand 7">
                  <a:extLst>
                    <a:ext uri="{FF2B5EF4-FFF2-40B4-BE49-F238E27FC236}">
                      <a16:creationId xmlns:a16="http://schemas.microsoft.com/office/drawing/2014/main" id="{1197C7F9-B956-43F4-9180-26DBC7BBD958}"/>
                    </a:ext>
                  </a:extLst>
                </p:cNvPr>
                <p:cNvPicPr/>
                <p:nvPr/>
              </p:nvPicPr>
              <p:blipFill>
                <a:blip r:embed="rId20"/>
                <a:stretch>
                  <a:fillRect/>
                </a:stretch>
              </p:blipFill>
              <p:spPr>
                <a:xfrm>
                  <a:off x="3878014" y="2289005"/>
                  <a:ext cx="2134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Freihand 10">
                  <a:extLst>
                    <a:ext uri="{FF2B5EF4-FFF2-40B4-BE49-F238E27FC236}">
                      <a16:creationId xmlns:a16="http://schemas.microsoft.com/office/drawing/2014/main" id="{5BD04E26-4225-4502-BBDD-575597C00621}"/>
                    </a:ext>
                  </a:extLst>
                </p14:cNvPr>
                <p14:cNvContentPartPr/>
                <p14:nvPr/>
              </p14:nvContentPartPr>
              <p14:xfrm>
                <a:off x="4336654" y="2029805"/>
                <a:ext cx="214200" cy="178920"/>
              </p14:xfrm>
            </p:contentPart>
          </mc:Choice>
          <mc:Fallback xmlns="">
            <p:pic>
              <p:nvPicPr>
                <p:cNvPr id="11" name="Freihand 10">
                  <a:extLst>
                    <a:ext uri="{FF2B5EF4-FFF2-40B4-BE49-F238E27FC236}">
                      <a16:creationId xmlns:a16="http://schemas.microsoft.com/office/drawing/2014/main" id="{5BD04E26-4225-4502-BBDD-575597C00621}"/>
                    </a:ext>
                  </a:extLst>
                </p:cNvPr>
                <p:cNvPicPr/>
                <p:nvPr/>
              </p:nvPicPr>
              <p:blipFill>
                <a:blip r:embed="rId22"/>
                <a:stretch>
                  <a:fillRect/>
                </a:stretch>
              </p:blipFill>
              <p:spPr>
                <a:xfrm>
                  <a:off x="4332334" y="2025485"/>
                  <a:ext cx="2228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 name="Freihand 11">
                  <a:extLst>
                    <a:ext uri="{FF2B5EF4-FFF2-40B4-BE49-F238E27FC236}">
                      <a16:creationId xmlns:a16="http://schemas.microsoft.com/office/drawing/2014/main" id="{F319EC76-2465-4AEB-BF17-0010CE41DF20}"/>
                    </a:ext>
                  </a:extLst>
                </p14:cNvPr>
                <p14:cNvContentPartPr/>
                <p14:nvPr/>
              </p14:nvContentPartPr>
              <p14:xfrm>
                <a:off x="4514134" y="1959605"/>
                <a:ext cx="34920" cy="191160"/>
              </p14:xfrm>
            </p:contentPart>
          </mc:Choice>
          <mc:Fallback xmlns="">
            <p:pic>
              <p:nvPicPr>
                <p:cNvPr id="12" name="Freihand 11">
                  <a:extLst>
                    <a:ext uri="{FF2B5EF4-FFF2-40B4-BE49-F238E27FC236}">
                      <a16:creationId xmlns:a16="http://schemas.microsoft.com/office/drawing/2014/main" id="{F319EC76-2465-4AEB-BF17-0010CE41DF20}"/>
                    </a:ext>
                  </a:extLst>
                </p:cNvPr>
                <p:cNvPicPr/>
                <p:nvPr/>
              </p:nvPicPr>
              <p:blipFill>
                <a:blip r:embed="rId24"/>
                <a:stretch>
                  <a:fillRect/>
                </a:stretch>
              </p:blipFill>
              <p:spPr>
                <a:xfrm>
                  <a:off x="4509814" y="1955285"/>
                  <a:ext cx="435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 name="Freihand 12">
                  <a:extLst>
                    <a:ext uri="{FF2B5EF4-FFF2-40B4-BE49-F238E27FC236}">
                      <a16:creationId xmlns:a16="http://schemas.microsoft.com/office/drawing/2014/main" id="{DB025E1E-6BDC-49A9-A10B-28DEBD4BDCA1}"/>
                    </a:ext>
                  </a:extLst>
                </p14:cNvPr>
                <p14:cNvContentPartPr/>
                <p14:nvPr/>
              </p14:nvContentPartPr>
              <p14:xfrm>
                <a:off x="4582534" y="2046005"/>
                <a:ext cx="20880" cy="64440"/>
              </p14:xfrm>
            </p:contentPart>
          </mc:Choice>
          <mc:Fallback xmlns="">
            <p:pic>
              <p:nvPicPr>
                <p:cNvPr id="13" name="Freihand 12">
                  <a:extLst>
                    <a:ext uri="{FF2B5EF4-FFF2-40B4-BE49-F238E27FC236}">
                      <a16:creationId xmlns:a16="http://schemas.microsoft.com/office/drawing/2014/main" id="{DB025E1E-6BDC-49A9-A10B-28DEBD4BDCA1}"/>
                    </a:ext>
                  </a:extLst>
                </p:cNvPr>
                <p:cNvPicPr/>
                <p:nvPr/>
              </p:nvPicPr>
              <p:blipFill>
                <a:blip r:embed="rId26"/>
                <a:stretch>
                  <a:fillRect/>
                </a:stretch>
              </p:blipFill>
              <p:spPr>
                <a:xfrm>
                  <a:off x="4578214" y="2041685"/>
                  <a:ext cx="295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 name="Freihand 13">
                  <a:extLst>
                    <a:ext uri="{FF2B5EF4-FFF2-40B4-BE49-F238E27FC236}">
                      <a16:creationId xmlns:a16="http://schemas.microsoft.com/office/drawing/2014/main" id="{7DD3B2EE-200C-426A-81FA-762413456419}"/>
                    </a:ext>
                  </a:extLst>
                </p14:cNvPr>
                <p14:cNvContentPartPr/>
                <p14:nvPr/>
              </p14:nvContentPartPr>
              <p14:xfrm>
                <a:off x="4418014" y="1934765"/>
                <a:ext cx="3600" cy="4680"/>
              </p14:xfrm>
            </p:contentPart>
          </mc:Choice>
          <mc:Fallback xmlns="">
            <p:pic>
              <p:nvPicPr>
                <p:cNvPr id="14" name="Freihand 13">
                  <a:extLst>
                    <a:ext uri="{FF2B5EF4-FFF2-40B4-BE49-F238E27FC236}">
                      <a16:creationId xmlns:a16="http://schemas.microsoft.com/office/drawing/2014/main" id="{7DD3B2EE-200C-426A-81FA-762413456419}"/>
                    </a:ext>
                  </a:extLst>
                </p:cNvPr>
                <p:cNvPicPr/>
                <p:nvPr/>
              </p:nvPicPr>
              <p:blipFill>
                <a:blip r:embed="rId28"/>
                <a:stretch>
                  <a:fillRect/>
                </a:stretch>
              </p:blipFill>
              <p:spPr>
                <a:xfrm>
                  <a:off x="4413694" y="1930445"/>
                  <a:ext cx="122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5" name="Freihand 14">
                  <a:extLst>
                    <a:ext uri="{FF2B5EF4-FFF2-40B4-BE49-F238E27FC236}">
                      <a16:creationId xmlns:a16="http://schemas.microsoft.com/office/drawing/2014/main" id="{0F548247-602D-4F47-885B-D40AA71DFA38}"/>
                    </a:ext>
                  </a:extLst>
                </p14:cNvPr>
                <p14:cNvContentPartPr/>
                <p14:nvPr/>
              </p14:nvContentPartPr>
              <p14:xfrm>
                <a:off x="4587214" y="1958885"/>
                <a:ext cx="203040" cy="151200"/>
              </p14:xfrm>
            </p:contentPart>
          </mc:Choice>
          <mc:Fallback xmlns="">
            <p:pic>
              <p:nvPicPr>
                <p:cNvPr id="15" name="Freihand 14">
                  <a:extLst>
                    <a:ext uri="{FF2B5EF4-FFF2-40B4-BE49-F238E27FC236}">
                      <a16:creationId xmlns:a16="http://schemas.microsoft.com/office/drawing/2014/main" id="{0F548247-602D-4F47-885B-D40AA71DFA38}"/>
                    </a:ext>
                  </a:extLst>
                </p:cNvPr>
                <p:cNvPicPr/>
                <p:nvPr/>
              </p:nvPicPr>
              <p:blipFill>
                <a:blip r:embed="rId30"/>
                <a:stretch>
                  <a:fillRect/>
                </a:stretch>
              </p:blipFill>
              <p:spPr>
                <a:xfrm>
                  <a:off x="4582894" y="1954565"/>
                  <a:ext cx="2116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6" name="Freihand 15">
                  <a:extLst>
                    <a:ext uri="{FF2B5EF4-FFF2-40B4-BE49-F238E27FC236}">
                      <a16:creationId xmlns:a16="http://schemas.microsoft.com/office/drawing/2014/main" id="{95AC6567-A5AA-497F-8454-DE5A55F699CB}"/>
                    </a:ext>
                  </a:extLst>
                </p14:cNvPr>
                <p14:cNvContentPartPr/>
                <p14:nvPr/>
              </p14:nvContentPartPr>
              <p14:xfrm>
                <a:off x="4779814" y="1887965"/>
                <a:ext cx="178200" cy="108000"/>
              </p14:xfrm>
            </p:contentPart>
          </mc:Choice>
          <mc:Fallback xmlns="">
            <p:pic>
              <p:nvPicPr>
                <p:cNvPr id="16" name="Freihand 15">
                  <a:extLst>
                    <a:ext uri="{FF2B5EF4-FFF2-40B4-BE49-F238E27FC236}">
                      <a16:creationId xmlns:a16="http://schemas.microsoft.com/office/drawing/2014/main" id="{95AC6567-A5AA-497F-8454-DE5A55F699CB}"/>
                    </a:ext>
                  </a:extLst>
                </p:cNvPr>
                <p:cNvPicPr/>
                <p:nvPr/>
              </p:nvPicPr>
              <p:blipFill>
                <a:blip r:embed="rId32"/>
                <a:stretch>
                  <a:fillRect/>
                </a:stretch>
              </p:blipFill>
              <p:spPr>
                <a:xfrm>
                  <a:off x="4775494" y="1883645"/>
                  <a:ext cx="1868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7" name="Freihand 16">
                  <a:extLst>
                    <a:ext uri="{FF2B5EF4-FFF2-40B4-BE49-F238E27FC236}">
                      <a16:creationId xmlns:a16="http://schemas.microsoft.com/office/drawing/2014/main" id="{45D852B4-DC7D-4241-8561-E2200A133DC3}"/>
                    </a:ext>
                  </a:extLst>
                </p14:cNvPr>
                <p14:cNvContentPartPr/>
                <p14:nvPr/>
              </p14:nvContentPartPr>
              <p14:xfrm>
                <a:off x="4925254" y="1809845"/>
                <a:ext cx="96480" cy="122400"/>
              </p14:xfrm>
            </p:contentPart>
          </mc:Choice>
          <mc:Fallback xmlns="">
            <p:pic>
              <p:nvPicPr>
                <p:cNvPr id="17" name="Freihand 16">
                  <a:extLst>
                    <a:ext uri="{FF2B5EF4-FFF2-40B4-BE49-F238E27FC236}">
                      <a16:creationId xmlns:a16="http://schemas.microsoft.com/office/drawing/2014/main" id="{45D852B4-DC7D-4241-8561-E2200A133DC3}"/>
                    </a:ext>
                  </a:extLst>
                </p:cNvPr>
                <p:cNvPicPr/>
                <p:nvPr/>
              </p:nvPicPr>
              <p:blipFill>
                <a:blip r:embed="rId34"/>
                <a:stretch>
                  <a:fillRect/>
                </a:stretch>
              </p:blipFill>
              <p:spPr>
                <a:xfrm>
                  <a:off x="4920934" y="1805525"/>
                  <a:ext cx="1051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8" name="Freihand 17">
                  <a:extLst>
                    <a:ext uri="{FF2B5EF4-FFF2-40B4-BE49-F238E27FC236}">
                      <a16:creationId xmlns:a16="http://schemas.microsoft.com/office/drawing/2014/main" id="{AEF7FCBA-80B1-4BB7-9CDD-E525F39801EB}"/>
                    </a:ext>
                  </a:extLst>
                </p14:cNvPr>
                <p14:cNvContentPartPr/>
                <p14:nvPr/>
              </p14:nvContentPartPr>
              <p14:xfrm>
                <a:off x="5031454" y="1750445"/>
                <a:ext cx="95760" cy="169200"/>
              </p14:xfrm>
            </p:contentPart>
          </mc:Choice>
          <mc:Fallback xmlns="">
            <p:pic>
              <p:nvPicPr>
                <p:cNvPr id="18" name="Freihand 17">
                  <a:extLst>
                    <a:ext uri="{FF2B5EF4-FFF2-40B4-BE49-F238E27FC236}">
                      <a16:creationId xmlns:a16="http://schemas.microsoft.com/office/drawing/2014/main" id="{AEF7FCBA-80B1-4BB7-9CDD-E525F39801EB}"/>
                    </a:ext>
                  </a:extLst>
                </p:cNvPr>
                <p:cNvPicPr/>
                <p:nvPr/>
              </p:nvPicPr>
              <p:blipFill>
                <a:blip r:embed="rId36"/>
                <a:stretch>
                  <a:fillRect/>
                </a:stretch>
              </p:blipFill>
              <p:spPr>
                <a:xfrm>
                  <a:off x="5027134" y="1746125"/>
                  <a:ext cx="1044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9" name="Freihand 18">
                  <a:extLst>
                    <a:ext uri="{FF2B5EF4-FFF2-40B4-BE49-F238E27FC236}">
                      <a16:creationId xmlns:a16="http://schemas.microsoft.com/office/drawing/2014/main" id="{83FDC76A-61BC-4013-B522-3E37C7F72832}"/>
                    </a:ext>
                  </a:extLst>
                </p14:cNvPr>
                <p14:cNvContentPartPr/>
                <p14:nvPr/>
              </p14:nvContentPartPr>
              <p14:xfrm>
                <a:off x="5058454" y="1833245"/>
                <a:ext cx="86400" cy="17640"/>
              </p14:xfrm>
            </p:contentPart>
          </mc:Choice>
          <mc:Fallback xmlns="">
            <p:pic>
              <p:nvPicPr>
                <p:cNvPr id="19" name="Freihand 18">
                  <a:extLst>
                    <a:ext uri="{FF2B5EF4-FFF2-40B4-BE49-F238E27FC236}">
                      <a16:creationId xmlns:a16="http://schemas.microsoft.com/office/drawing/2014/main" id="{83FDC76A-61BC-4013-B522-3E37C7F72832}"/>
                    </a:ext>
                  </a:extLst>
                </p:cNvPr>
                <p:cNvPicPr/>
                <p:nvPr/>
              </p:nvPicPr>
              <p:blipFill>
                <a:blip r:embed="rId38"/>
                <a:stretch>
                  <a:fillRect/>
                </a:stretch>
              </p:blipFill>
              <p:spPr>
                <a:xfrm>
                  <a:off x="5054134" y="1828925"/>
                  <a:ext cx="950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0" name="Freihand 19">
                  <a:extLst>
                    <a:ext uri="{FF2B5EF4-FFF2-40B4-BE49-F238E27FC236}">
                      <a16:creationId xmlns:a16="http://schemas.microsoft.com/office/drawing/2014/main" id="{A73A043E-0B6B-4113-BB92-0D03E55F5C7A}"/>
                    </a:ext>
                  </a:extLst>
                </p14:cNvPr>
                <p14:cNvContentPartPr/>
                <p14:nvPr/>
              </p14:nvContentPartPr>
              <p14:xfrm>
                <a:off x="5133334" y="1799765"/>
                <a:ext cx="48600" cy="38520"/>
              </p14:xfrm>
            </p:contentPart>
          </mc:Choice>
          <mc:Fallback xmlns="">
            <p:pic>
              <p:nvPicPr>
                <p:cNvPr id="20" name="Freihand 19">
                  <a:extLst>
                    <a:ext uri="{FF2B5EF4-FFF2-40B4-BE49-F238E27FC236}">
                      <a16:creationId xmlns:a16="http://schemas.microsoft.com/office/drawing/2014/main" id="{A73A043E-0B6B-4113-BB92-0D03E55F5C7A}"/>
                    </a:ext>
                  </a:extLst>
                </p:cNvPr>
                <p:cNvPicPr/>
                <p:nvPr/>
              </p:nvPicPr>
              <p:blipFill>
                <a:blip r:embed="rId40"/>
                <a:stretch>
                  <a:fillRect/>
                </a:stretch>
              </p:blipFill>
              <p:spPr>
                <a:xfrm>
                  <a:off x="5129014" y="1795445"/>
                  <a:ext cx="572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1" name="Freihand 20">
                  <a:extLst>
                    <a:ext uri="{FF2B5EF4-FFF2-40B4-BE49-F238E27FC236}">
                      <a16:creationId xmlns:a16="http://schemas.microsoft.com/office/drawing/2014/main" id="{491B2F9C-DE0D-47C0-BE38-5C9FA749B4EF}"/>
                    </a:ext>
                  </a:extLst>
                </p14:cNvPr>
                <p14:cNvContentPartPr/>
                <p14:nvPr/>
              </p14:nvContentPartPr>
              <p14:xfrm>
                <a:off x="5130454" y="1691765"/>
                <a:ext cx="185760" cy="145080"/>
              </p14:xfrm>
            </p:contentPart>
          </mc:Choice>
          <mc:Fallback xmlns="">
            <p:pic>
              <p:nvPicPr>
                <p:cNvPr id="21" name="Freihand 20">
                  <a:extLst>
                    <a:ext uri="{FF2B5EF4-FFF2-40B4-BE49-F238E27FC236}">
                      <a16:creationId xmlns:a16="http://schemas.microsoft.com/office/drawing/2014/main" id="{491B2F9C-DE0D-47C0-BE38-5C9FA749B4EF}"/>
                    </a:ext>
                  </a:extLst>
                </p:cNvPr>
                <p:cNvPicPr/>
                <p:nvPr/>
              </p:nvPicPr>
              <p:blipFill>
                <a:blip r:embed="rId42"/>
                <a:stretch>
                  <a:fillRect/>
                </a:stretch>
              </p:blipFill>
              <p:spPr>
                <a:xfrm>
                  <a:off x="5126134" y="1687445"/>
                  <a:ext cx="1944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3" name="Freihand 22">
                  <a:extLst>
                    <a:ext uri="{FF2B5EF4-FFF2-40B4-BE49-F238E27FC236}">
                      <a16:creationId xmlns:a16="http://schemas.microsoft.com/office/drawing/2014/main" id="{2B5F03BD-7C41-4B44-8AC5-B05ACE989394}"/>
                    </a:ext>
                  </a:extLst>
                </p14:cNvPr>
                <p14:cNvContentPartPr/>
                <p14:nvPr/>
              </p14:nvContentPartPr>
              <p14:xfrm>
                <a:off x="4101214" y="1451645"/>
                <a:ext cx="1508400" cy="865800"/>
              </p14:xfrm>
            </p:contentPart>
          </mc:Choice>
          <mc:Fallback xmlns="">
            <p:pic>
              <p:nvPicPr>
                <p:cNvPr id="23" name="Freihand 22">
                  <a:extLst>
                    <a:ext uri="{FF2B5EF4-FFF2-40B4-BE49-F238E27FC236}">
                      <a16:creationId xmlns:a16="http://schemas.microsoft.com/office/drawing/2014/main" id="{2B5F03BD-7C41-4B44-8AC5-B05ACE989394}"/>
                    </a:ext>
                  </a:extLst>
                </p:cNvPr>
                <p:cNvPicPr/>
                <p:nvPr/>
              </p:nvPicPr>
              <p:blipFill>
                <a:blip r:embed="rId44"/>
                <a:stretch>
                  <a:fillRect/>
                </a:stretch>
              </p:blipFill>
              <p:spPr>
                <a:xfrm>
                  <a:off x="4096894" y="1447325"/>
                  <a:ext cx="1517040" cy="874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5" name="Freihand 24">
                  <a:extLst>
                    <a:ext uri="{FF2B5EF4-FFF2-40B4-BE49-F238E27FC236}">
                      <a16:creationId xmlns:a16="http://schemas.microsoft.com/office/drawing/2014/main" id="{20605DA3-0368-4CD1-8BEB-3A65421773E6}"/>
                    </a:ext>
                  </a:extLst>
                </p14:cNvPr>
                <p14:cNvContentPartPr/>
                <p14:nvPr/>
              </p14:nvContentPartPr>
              <p14:xfrm>
                <a:off x="3862174" y="2926565"/>
                <a:ext cx="716760" cy="315720"/>
              </p14:xfrm>
            </p:contentPart>
          </mc:Choice>
          <mc:Fallback xmlns="">
            <p:pic>
              <p:nvPicPr>
                <p:cNvPr id="25" name="Freihand 24">
                  <a:extLst>
                    <a:ext uri="{FF2B5EF4-FFF2-40B4-BE49-F238E27FC236}">
                      <a16:creationId xmlns:a16="http://schemas.microsoft.com/office/drawing/2014/main" id="{20605DA3-0368-4CD1-8BEB-3A65421773E6}"/>
                    </a:ext>
                  </a:extLst>
                </p:cNvPr>
                <p:cNvPicPr/>
                <p:nvPr/>
              </p:nvPicPr>
              <p:blipFill>
                <a:blip r:embed="rId46"/>
                <a:stretch>
                  <a:fillRect/>
                </a:stretch>
              </p:blipFill>
              <p:spPr>
                <a:xfrm>
                  <a:off x="3857854" y="2922245"/>
                  <a:ext cx="72540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6" name="Freihand 25">
                  <a:extLst>
                    <a:ext uri="{FF2B5EF4-FFF2-40B4-BE49-F238E27FC236}">
                      <a16:creationId xmlns:a16="http://schemas.microsoft.com/office/drawing/2014/main" id="{2EB194BE-BC59-41B4-8711-1D9F5FD4AF05}"/>
                    </a:ext>
                  </a:extLst>
                </p14:cNvPr>
                <p14:cNvContentPartPr/>
                <p14:nvPr/>
              </p14:nvContentPartPr>
              <p14:xfrm>
                <a:off x="4639054" y="2538845"/>
                <a:ext cx="721080" cy="359280"/>
              </p14:xfrm>
            </p:contentPart>
          </mc:Choice>
          <mc:Fallback xmlns="">
            <p:pic>
              <p:nvPicPr>
                <p:cNvPr id="26" name="Freihand 25">
                  <a:extLst>
                    <a:ext uri="{FF2B5EF4-FFF2-40B4-BE49-F238E27FC236}">
                      <a16:creationId xmlns:a16="http://schemas.microsoft.com/office/drawing/2014/main" id="{2EB194BE-BC59-41B4-8711-1D9F5FD4AF05}"/>
                    </a:ext>
                  </a:extLst>
                </p:cNvPr>
                <p:cNvPicPr/>
                <p:nvPr/>
              </p:nvPicPr>
              <p:blipFill>
                <a:blip r:embed="rId48"/>
                <a:stretch>
                  <a:fillRect/>
                </a:stretch>
              </p:blipFill>
              <p:spPr>
                <a:xfrm>
                  <a:off x="4634734" y="2534525"/>
                  <a:ext cx="72972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7" name="Freihand 26">
                  <a:extLst>
                    <a:ext uri="{FF2B5EF4-FFF2-40B4-BE49-F238E27FC236}">
                      <a16:creationId xmlns:a16="http://schemas.microsoft.com/office/drawing/2014/main" id="{3602A8CF-871A-4F70-BDCF-198F86817735}"/>
                    </a:ext>
                  </a:extLst>
                </p14:cNvPr>
                <p14:cNvContentPartPr/>
                <p14:nvPr/>
              </p14:nvContentPartPr>
              <p14:xfrm>
                <a:off x="4506214" y="2685005"/>
                <a:ext cx="458280" cy="292320"/>
              </p14:xfrm>
            </p:contentPart>
          </mc:Choice>
          <mc:Fallback xmlns="">
            <p:pic>
              <p:nvPicPr>
                <p:cNvPr id="27" name="Freihand 26">
                  <a:extLst>
                    <a:ext uri="{FF2B5EF4-FFF2-40B4-BE49-F238E27FC236}">
                      <a16:creationId xmlns:a16="http://schemas.microsoft.com/office/drawing/2014/main" id="{3602A8CF-871A-4F70-BDCF-198F86817735}"/>
                    </a:ext>
                  </a:extLst>
                </p:cNvPr>
                <p:cNvPicPr/>
                <p:nvPr/>
              </p:nvPicPr>
              <p:blipFill>
                <a:blip r:embed="rId50"/>
                <a:stretch>
                  <a:fillRect/>
                </a:stretch>
              </p:blipFill>
              <p:spPr>
                <a:xfrm>
                  <a:off x="4501894" y="2680685"/>
                  <a:ext cx="46692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8" name="Freihand 27">
                  <a:extLst>
                    <a:ext uri="{FF2B5EF4-FFF2-40B4-BE49-F238E27FC236}">
                      <a16:creationId xmlns:a16="http://schemas.microsoft.com/office/drawing/2014/main" id="{9E69B357-58A9-4100-AC38-50762DF9C563}"/>
                    </a:ext>
                  </a:extLst>
                </p14:cNvPr>
                <p14:cNvContentPartPr/>
                <p14:nvPr/>
              </p14:nvContentPartPr>
              <p14:xfrm>
                <a:off x="5547334" y="2364245"/>
                <a:ext cx="27000" cy="146520"/>
              </p14:xfrm>
            </p:contentPart>
          </mc:Choice>
          <mc:Fallback xmlns="">
            <p:pic>
              <p:nvPicPr>
                <p:cNvPr id="28" name="Freihand 27">
                  <a:extLst>
                    <a:ext uri="{FF2B5EF4-FFF2-40B4-BE49-F238E27FC236}">
                      <a16:creationId xmlns:a16="http://schemas.microsoft.com/office/drawing/2014/main" id="{9E69B357-58A9-4100-AC38-50762DF9C563}"/>
                    </a:ext>
                  </a:extLst>
                </p:cNvPr>
                <p:cNvPicPr/>
                <p:nvPr/>
              </p:nvPicPr>
              <p:blipFill>
                <a:blip r:embed="rId52"/>
                <a:stretch>
                  <a:fillRect/>
                </a:stretch>
              </p:blipFill>
              <p:spPr>
                <a:xfrm>
                  <a:off x="5543014" y="2359925"/>
                  <a:ext cx="356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9" name="Freihand 28">
                  <a:extLst>
                    <a:ext uri="{FF2B5EF4-FFF2-40B4-BE49-F238E27FC236}">
                      <a16:creationId xmlns:a16="http://schemas.microsoft.com/office/drawing/2014/main" id="{99CD2EBC-FF1A-40F3-A4F9-38025C786E6D}"/>
                    </a:ext>
                  </a:extLst>
                </p14:cNvPr>
                <p14:cNvContentPartPr/>
                <p14:nvPr/>
              </p14:nvContentPartPr>
              <p14:xfrm>
                <a:off x="5438614" y="2295485"/>
                <a:ext cx="203760" cy="77400"/>
              </p14:xfrm>
            </p:contentPart>
          </mc:Choice>
          <mc:Fallback xmlns="">
            <p:pic>
              <p:nvPicPr>
                <p:cNvPr id="29" name="Freihand 28">
                  <a:extLst>
                    <a:ext uri="{FF2B5EF4-FFF2-40B4-BE49-F238E27FC236}">
                      <a16:creationId xmlns:a16="http://schemas.microsoft.com/office/drawing/2014/main" id="{99CD2EBC-FF1A-40F3-A4F9-38025C786E6D}"/>
                    </a:ext>
                  </a:extLst>
                </p:cNvPr>
                <p:cNvPicPr/>
                <p:nvPr/>
              </p:nvPicPr>
              <p:blipFill>
                <a:blip r:embed="rId54"/>
                <a:stretch>
                  <a:fillRect/>
                </a:stretch>
              </p:blipFill>
              <p:spPr>
                <a:xfrm>
                  <a:off x="5434294" y="2291165"/>
                  <a:ext cx="2124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0" name="Freihand 29">
                  <a:extLst>
                    <a:ext uri="{FF2B5EF4-FFF2-40B4-BE49-F238E27FC236}">
                      <a16:creationId xmlns:a16="http://schemas.microsoft.com/office/drawing/2014/main" id="{AD145120-3044-4822-8F9B-1E9B4A0125FA}"/>
                    </a:ext>
                  </a:extLst>
                </p14:cNvPr>
                <p14:cNvContentPartPr/>
                <p14:nvPr/>
              </p14:nvContentPartPr>
              <p14:xfrm>
                <a:off x="5440774" y="2377565"/>
                <a:ext cx="189720" cy="65520"/>
              </p14:xfrm>
            </p:contentPart>
          </mc:Choice>
          <mc:Fallback xmlns="">
            <p:pic>
              <p:nvPicPr>
                <p:cNvPr id="30" name="Freihand 29">
                  <a:extLst>
                    <a:ext uri="{FF2B5EF4-FFF2-40B4-BE49-F238E27FC236}">
                      <a16:creationId xmlns:a16="http://schemas.microsoft.com/office/drawing/2014/main" id="{AD145120-3044-4822-8F9B-1E9B4A0125FA}"/>
                    </a:ext>
                  </a:extLst>
                </p:cNvPr>
                <p:cNvPicPr/>
                <p:nvPr/>
              </p:nvPicPr>
              <p:blipFill>
                <a:blip r:embed="rId56"/>
                <a:stretch>
                  <a:fillRect/>
                </a:stretch>
              </p:blipFill>
              <p:spPr>
                <a:xfrm>
                  <a:off x="5436454" y="2373245"/>
                  <a:ext cx="1983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2" name="Freihand 31">
                  <a:extLst>
                    <a:ext uri="{FF2B5EF4-FFF2-40B4-BE49-F238E27FC236}">
                      <a16:creationId xmlns:a16="http://schemas.microsoft.com/office/drawing/2014/main" id="{1B869180-3ABC-491E-BF8E-924A17897F69}"/>
                    </a:ext>
                  </a:extLst>
                </p14:cNvPr>
                <p14:cNvContentPartPr/>
                <p14:nvPr/>
              </p14:nvContentPartPr>
              <p14:xfrm>
                <a:off x="5620054" y="2311325"/>
                <a:ext cx="412200" cy="173520"/>
              </p14:xfrm>
            </p:contentPart>
          </mc:Choice>
          <mc:Fallback xmlns="">
            <p:pic>
              <p:nvPicPr>
                <p:cNvPr id="32" name="Freihand 31">
                  <a:extLst>
                    <a:ext uri="{FF2B5EF4-FFF2-40B4-BE49-F238E27FC236}">
                      <a16:creationId xmlns:a16="http://schemas.microsoft.com/office/drawing/2014/main" id="{1B869180-3ABC-491E-BF8E-924A17897F69}"/>
                    </a:ext>
                  </a:extLst>
                </p:cNvPr>
                <p:cNvPicPr/>
                <p:nvPr/>
              </p:nvPicPr>
              <p:blipFill>
                <a:blip r:embed="rId58"/>
                <a:stretch>
                  <a:fillRect/>
                </a:stretch>
              </p:blipFill>
              <p:spPr>
                <a:xfrm>
                  <a:off x="5615734" y="2307005"/>
                  <a:ext cx="4208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3" name="Freihand 32">
                  <a:extLst>
                    <a:ext uri="{FF2B5EF4-FFF2-40B4-BE49-F238E27FC236}">
                      <a16:creationId xmlns:a16="http://schemas.microsoft.com/office/drawing/2014/main" id="{6889F716-E7D7-44B7-926E-72549C49C50E}"/>
                    </a:ext>
                  </a:extLst>
                </p14:cNvPr>
                <p14:cNvContentPartPr/>
                <p14:nvPr/>
              </p14:nvContentPartPr>
              <p14:xfrm>
                <a:off x="6056374" y="2220605"/>
                <a:ext cx="105840" cy="91080"/>
              </p14:xfrm>
            </p:contentPart>
          </mc:Choice>
          <mc:Fallback xmlns="">
            <p:pic>
              <p:nvPicPr>
                <p:cNvPr id="33" name="Freihand 32">
                  <a:extLst>
                    <a:ext uri="{FF2B5EF4-FFF2-40B4-BE49-F238E27FC236}">
                      <a16:creationId xmlns:a16="http://schemas.microsoft.com/office/drawing/2014/main" id="{6889F716-E7D7-44B7-926E-72549C49C50E}"/>
                    </a:ext>
                  </a:extLst>
                </p:cNvPr>
                <p:cNvPicPr/>
                <p:nvPr/>
              </p:nvPicPr>
              <p:blipFill>
                <a:blip r:embed="rId60"/>
                <a:stretch>
                  <a:fillRect/>
                </a:stretch>
              </p:blipFill>
              <p:spPr>
                <a:xfrm>
                  <a:off x="6052054" y="2216285"/>
                  <a:ext cx="1144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4" name="Freihand 33">
                  <a:extLst>
                    <a:ext uri="{FF2B5EF4-FFF2-40B4-BE49-F238E27FC236}">
                      <a16:creationId xmlns:a16="http://schemas.microsoft.com/office/drawing/2014/main" id="{50231423-7F1F-4EF1-80FD-E0559DDAC290}"/>
                    </a:ext>
                  </a:extLst>
                </p14:cNvPr>
                <p14:cNvContentPartPr/>
                <p14:nvPr/>
              </p14:nvContentPartPr>
              <p14:xfrm>
                <a:off x="6174094" y="2187125"/>
                <a:ext cx="131040" cy="100440"/>
              </p14:xfrm>
            </p:contentPart>
          </mc:Choice>
          <mc:Fallback xmlns="">
            <p:pic>
              <p:nvPicPr>
                <p:cNvPr id="34" name="Freihand 33">
                  <a:extLst>
                    <a:ext uri="{FF2B5EF4-FFF2-40B4-BE49-F238E27FC236}">
                      <a16:creationId xmlns:a16="http://schemas.microsoft.com/office/drawing/2014/main" id="{50231423-7F1F-4EF1-80FD-E0559DDAC290}"/>
                    </a:ext>
                  </a:extLst>
                </p:cNvPr>
                <p:cNvPicPr/>
                <p:nvPr/>
              </p:nvPicPr>
              <p:blipFill>
                <a:blip r:embed="rId62"/>
                <a:stretch>
                  <a:fillRect/>
                </a:stretch>
              </p:blipFill>
              <p:spPr>
                <a:xfrm>
                  <a:off x="6169774" y="2182805"/>
                  <a:ext cx="1396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5" name="Freihand 34">
                  <a:extLst>
                    <a:ext uri="{FF2B5EF4-FFF2-40B4-BE49-F238E27FC236}">
                      <a16:creationId xmlns:a16="http://schemas.microsoft.com/office/drawing/2014/main" id="{D7D1CAE0-39BA-4A06-90CE-385342F594BD}"/>
                    </a:ext>
                  </a:extLst>
                </p14:cNvPr>
                <p14:cNvContentPartPr/>
                <p14:nvPr/>
              </p14:nvContentPartPr>
              <p14:xfrm>
                <a:off x="5428534" y="2256245"/>
                <a:ext cx="1032840" cy="397440"/>
              </p14:xfrm>
            </p:contentPart>
          </mc:Choice>
          <mc:Fallback xmlns="">
            <p:pic>
              <p:nvPicPr>
                <p:cNvPr id="35" name="Freihand 34">
                  <a:extLst>
                    <a:ext uri="{FF2B5EF4-FFF2-40B4-BE49-F238E27FC236}">
                      <a16:creationId xmlns:a16="http://schemas.microsoft.com/office/drawing/2014/main" id="{D7D1CAE0-39BA-4A06-90CE-385342F594BD}"/>
                    </a:ext>
                  </a:extLst>
                </p:cNvPr>
                <p:cNvPicPr/>
                <p:nvPr/>
              </p:nvPicPr>
              <p:blipFill>
                <a:blip r:embed="rId64"/>
                <a:stretch>
                  <a:fillRect/>
                </a:stretch>
              </p:blipFill>
              <p:spPr>
                <a:xfrm>
                  <a:off x="5424214" y="2251925"/>
                  <a:ext cx="1041480" cy="406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7" name="Freihand 36">
                  <a:extLst>
                    <a:ext uri="{FF2B5EF4-FFF2-40B4-BE49-F238E27FC236}">
                      <a16:creationId xmlns:a16="http://schemas.microsoft.com/office/drawing/2014/main" id="{8984F33F-182D-4CAA-8407-D2910E1BD622}"/>
                    </a:ext>
                  </a:extLst>
                </p14:cNvPr>
                <p14:cNvContentPartPr/>
                <p14:nvPr/>
              </p14:nvContentPartPr>
              <p14:xfrm>
                <a:off x="3899974" y="2663765"/>
                <a:ext cx="697320" cy="283680"/>
              </p14:xfrm>
            </p:contentPart>
          </mc:Choice>
          <mc:Fallback xmlns="">
            <p:pic>
              <p:nvPicPr>
                <p:cNvPr id="37" name="Freihand 36">
                  <a:extLst>
                    <a:ext uri="{FF2B5EF4-FFF2-40B4-BE49-F238E27FC236}">
                      <a16:creationId xmlns:a16="http://schemas.microsoft.com/office/drawing/2014/main" id="{8984F33F-182D-4CAA-8407-D2910E1BD622}"/>
                    </a:ext>
                  </a:extLst>
                </p:cNvPr>
                <p:cNvPicPr/>
                <p:nvPr/>
              </p:nvPicPr>
              <p:blipFill>
                <a:blip r:embed="rId66"/>
                <a:stretch>
                  <a:fillRect/>
                </a:stretch>
              </p:blipFill>
              <p:spPr>
                <a:xfrm>
                  <a:off x="3895654" y="2659445"/>
                  <a:ext cx="70596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8" name="Freihand 37">
                  <a:extLst>
                    <a:ext uri="{FF2B5EF4-FFF2-40B4-BE49-F238E27FC236}">
                      <a16:creationId xmlns:a16="http://schemas.microsoft.com/office/drawing/2014/main" id="{BA476622-6472-4083-A5A1-40D36A3DF775}"/>
                    </a:ext>
                  </a:extLst>
                </p14:cNvPr>
                <p14:cNvContentPartPr/>
                <p14:nvPr/>
              </p14:nvContentPartPr>
              <p14:xfrm>
                <a:off x="4551214" y="2286485"/>
                <a:ext cx="405360" cy="324720"/>
              </p14:xfrm>
            </p:contentPart>
          </mc:Choice>
          <mc:Fallback xmlns="">
            <p:pic>
              <p:nvPicPr>
                <p:cNvPr id="38" name="Freihand 37">
                  <a:extLst>
                    <a:ext uri="{FF2B5EF4-FFF2-40B4-BE49-F238E27FC236}">
                      <a16:creationId xmlns:a16="http://schemas.microsoft.com/office/drawing/2014/main" id="{BA476622-6472-4083-A5A1-40D36A3DF775}"/>
                    </a:ext>
                  </a:extLst>
                </p:cNvPr>
                <p:cNvPicPr/>
                <p:nvPr/>
              </p:nvPicPr>
              <p:blipFill>
                <a:blip r:embed="rId68"/>
                <a:stretch>
                  <a:fillRect/>
                </a:stretch>
              </p:blipFill>
              <p:spPr>
                <a:xfrm>
                  <a:off x="4546894" y="2282165"/>
                  <a:ext cx="41400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9" name="Freihand 38">
                  <a:extLst>
                    <a:ext uri="{FF2B5EF4-FFF2-40B4-BE49-F238E27FC236}">
                      <a16:creationId xmlns:a16="http://schemas.microsoft.com/office/drawing/2014/main" id="{9880FED4-A09E-4285-83E8-08EF2AED0293}"/>
                    </a:ext>
                  </a:extLst>
                </p14:cNvPr>
                <p14:cNvContentPartPr/>
                <p14:nvPr/>
              </p14:nvContentPartPr>
              <p14:xfrm>
                <a:off x="4424134" y="2443085"/>
                <a:ext cx="296280" cy="225360"/>
              </p14:xfrm>
            </p:contentPart>
          </mc:Choice>
          <mc:Fallback xmlns="">
            <p:pic>
              <p:nvPicPr>
                <p:cNvPr id="39" name="Freihand 38">
                  <a:extLst>
                    <a:ext uri="{FF2B5EF4-FFF2-40B4-BE49-F238E27FC236}">
                      <a16:creationId xmlns:a16="http://schemas.microsoft.com/office/drawing/2014/main" id="{9880FED4-A09E-4285-83E8-08EF2AED0293}"/>
                    </a:ext>
                  </a:extLst>
                </p:cNvPr>
                <p:cNvPicPr/>
                <p:nvPr/>
              </p:nvPicPr>
              <p:blipFill>
                <a:blip r:embed="rId70"/>
                <a:stretch>
                  <a:fillRect/>
                </a:stretch>
              </p:blipFill>
              <p:spPr>
                <a:xfrm>
                  <a:off x="4419814" y="2438765"/>
                  <a:ext cx="30492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B1E33BEB-6F99-4B61-9BD5-99C910A20C9E}"/>
                    </a:ext>
                  </a:extLst>
                </p14:cNvPr>
                <p14:cNvContentPartPr/>
                <p14:nvPr/>
              </p14:nvContentPartPr>
              <p14:xfrm>
                <a:off x="4989334" y="2092805"/>
                <a:ext cx="124200" cy="151200"/>
              </p14:xfrm>
            </p:contentPart>
          </mc:Choice>
          <mc:Fallback xmlns="">
            <p:pic>
              <p:nvPicPr>
                <p:cNvPr id="41" name="Freihand 40">
                  <a:extLst>
                    <a:ext uri="{FF2B5EF4-FFF2-40B4-BE49-F238E27FC236}">
                      <a16:creationId xmlns:a16="http://schemas.microsoft.com/office/drawing/2014/main" id="{B1E33BEB-6F99-4B61-9BD5-99C910A20C9E}"/>
                    </a:ext>
                  </a:extLst>
                </p:cNvPr>
                <p:cNvPicPr/>
                <p:nvPr/>
              </p:nvPicPr>
              <p:blipFill>
                <a:blip r:embed="rId72"/>
                <a:stretch>
                  <a:fillRect/>
                </a:stretch>
              </p:blipFill>
              <p:spPr>
                <a:xfrm>
                  <a:off x="4985014" y="2088485"/>
                  <a:ext cx="1328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2" name="Freihand 41">
                  <a:extLst>
                    <a:ext uri="{FF2B5EF4-FFF2-40B4-BE49-F238E27FC236}">
                      <a16:creationId xmlns:a16="http://schemas.microsoft.com/office/drawing/2014/main" id="{2ED5981D-81B0-4C0E-A536-088D8EC4AC2C}"/>
                    </a:ext>
                  </a:extLst>
                </p14:cNvPr>
                <p14:cNvContentPartPr/>
                <p14:nvPr/>
              </p14:nvContentPartPr>
              <p14:xfrm>
                <a:off x="5146294" y="2113325"/>
                <a:ext cx="133560" cy="102600"/>
              </p14:xfrm>
            </p:contentPart>
          </mc:Choice>
          <mc:Fallback xmlns="">
            <p:pic>
              <p:nvPicPr>
                <p:cNvPr id="42" name="Freihand 41">
                  <a:extLst>
                    <a:ext uri="{FF2B5EF4-FFF2-40B4-BE49-F238E27FC236}">
                      <a16:creationId xmlns:a16="http://schemas.microsoft.com/office/drawing/2014/main" id="{2ED5981D-81B0-4C0E-A536-088D8EC4AC2C}"/>
                    </a:ext>
                  </a:extLst>
                </p:cNvPr>
                <p:cNvPicPr/>
                <p:nvPr/>
              </p:nvPicPr>
              <p:blipFill>
                <a:blip r:embed="rId74"/>
                <a:stretch>
                  <a:fillRect/>
                </a:stretch>
              </p:blipFill>
              <p:spPr>
                <a:xfrm>
                  <a:off x="5141974" y="2109005"/>
                  <a:ext cx="1422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8209CE6E-EB59-4AB9-A483-8405F801419D}"/>
                    </a:ext>
                  </a:extLst>
                </p14:cNvPr>
                <p14:cNvContentPartPr/>
                <p14:nvPr/>
              </p14:nvContentPartPr>
              <p14:xfrm>
                <a:off x="5258254" y="1972925"/>
                <a:ext cx="46080" cy="198720"/>
              </p14:xfrm>
            </p:contentPart>
          </mc:Choice>
          <mc:Fallback xmlns="">
            <p:pic>
              <p:nvPicPr>
                <p:cNvPr id="44" name="Freihand 43">
                  <a:extLst>
                    <a:ext uri="{FF2B5EF4-FFF2-40B4-BE49-F238E27FC236}">
                      <a16:creationId xmlns:a16="http://schemas.microsoft.com/office/drawing/2014/main" id="{8209CE6E-EB59-4AB9-A483-8405F801419D}"/>
                    </a:ext>
                  </a:extLst>
                </p:cNvPr>
                <p:cNvPicPr/>
                <p:nvPr/>
              </p:nvPicPr>
              <p:blipFill>
                <a:blip r:embed="rId76"/>
                <a:stretch>
                  <a:fillRect/>
                </a:stretch>
              </p:blipFill>
              <p:spPr>
                <a:xfrm>
                  <a:off x="5253934" y="1968605"/>
                  <a:ext cx="547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B6BC2528-23FB-47CF-83BB-4C35EA9046B3}"/>
                    </a:ext>
                  </a:extLst>
                </p14:cNvPr>
                <p14:cNvContentPartPr/>
                <p14:nvPr/>
              </p14:nvContentPartPr>
              <p14:xfrm>
                <a:off x="5319454" y="2036645"/>
                <a:ext cx="118800" cy="98280"/>
              </p14:xfrm>
            </p:contentPart>
          </mc:Choice>
          <mc:Fallback xmlns="">
            <p:pic>
              <p:nvPicPr>
                <p:cNvPr id="45" name="Freihand 44">
                  <a:extLst>
                    <a:ext uri="{FF2B5EF4-FFF2-40B4-BE49-F238E27FC236}">
                      <a16:creationId xmlns:a16="http://schemas.microsoft.com/office/drawing/2014/main" id="{B6BC2528-23FB-47CF-83BB-4C35EA9046B3}"/>
                    </a:ext>
                  </a:extLst>
                </p:cNvPr>
                <p:cNvPicPr/>
                <p:nvPr/>
              </p:nvPicPr>
              <p:blipFill>
                <a:blip r:embed="rId78"/>
                <a:stretch>
                  <a:fillRect/>
                </a:stretch>
              </p:blipFill>
              <p:spPr>
                <a:xfrm>
                  <a:off x="5315134" y="2032325"/>
                  <a:ext cx="1274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6" name="Freihand 45">
                  <a:extLst>
                    <a:ext uri="{FF2B5EF4-FFF2-40B4-BE49-F238E27FC236}">
                      <a16:creationId xmlns:a16="http://schemas.microsoft.com/office/drawing/2014/main" id="{329091FC-6881-4748-89B0-736D2E5ECD03}"/>
                    </a:ext>
                  </a:extLst>
                </p14:cNvPr>
                <p14:cNvContentPartPr/>
                <p14:nvPr/>
              </p14:nvContentPartPr>
              <p14:xfrm>
                <a:off x="5416294" y="1983365"/>
                <a:ext cx="123480" cy="125640"/>
              </p14:xfrm>
            </p:contentPart>
          </mc:Choice>
          <mc:Fallback xmlns="">
            <p:pic>
              <p:nvPicPr>
                <p:cNvPr id="46" name="Freihand 45">
                  <a:extLst>
                    <a:ext uri="{FF2B5EF4-FFF2-40B4-BE49-F238E27FC236}">
                      <a16:creationId xmlns:a16="http://schemas.microsoft.com/office/drawing/2014/main" id="{329091FC-6881-4748-89B0-736D2E5ECD03}"/>
                    </a:ext>
                  </a:extLst>
                </p:cNvPr>
                <p:cNvPicPr/>
                <p:nvPr/>
              </p:nvPicPr>
              <p:blipFill>
                <a:blip r:embed="rId80"/>
                <a:stretch>
                  <a:fillRect/>
                </a:stretch>
              </p:blipFill>
              <p:spPr>
                <a:xfrm>
                  <a:off x="5411974" y="1979045"/>
                  <a:ext cx="1321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7" name="Freihand 46">
                  <a:extLst>
                    <a:ext uri="{FF2B5EF4-FFF2-40B4-BE49-F238E27FC236}">
                      <a16:creationId xmlns:a16="http://schemas.microsoft.com/office/drawing/2014/main" id="{B4567487-7B78-4ECA-822E-2FB3165908E6}"/>
                    </a:ext>
                  </a:extLst>
                </p14:cNvPr>
                <p14:cNvContentPartPr/>
                <p14:nvPr/>
              </p14:nvContentPartPr>
              <p14:xfrm>
                <a:off x="5414494" y="1981205"/>
                <a:ext cx="144360" cy="80280"/>
              </p14:xfrm>
            </p:contentPart>
          </mc:Choice>
          <mc:Fallback xmlns="">
            <p:pic>
              <p:nvPicPr>
                <p:cNvPr id="47" name="Freihand 46">
                  <a:extLst>
                    <a:ext uri="{FF2B5EF4-FFF2-40B4-BE49-F238E27FC236}">
                      <a16:creationId xmlns:a16="http://schemas.microsoft.com/office/drawing/2014/main" id="{B4567487-7B78-4ECA-822E-2FB3165908E6}"/>
                    </a:ext>
                  </a:extLst>
                </p:cNvPr>
                <p:cNvPicPr/>
                <p:nvPr/>
              </p:nvPicPr>
              <p:blipFill>
                <a:blip r:embed="rId82"/>
                <a:stretch>
                  <a:fillRect/>
                </a:stretch>
              </p:blipFill>
              <p:spPr>
                <a:xfrm>
                  <a:off x="5410174" y="1976885"/>
                  <a:ext cx="1530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8" name="Freihand 47">
                  <a:extLst>
                    <a:ext uri="{FF2B5EF4-FFF2-40B4-BE49-F238E27FC236}">
                      <a16:creationId xmlns:a16="http://schemas.microsoft.com/office/drawing/2014/main" id="{25533CC3-A33A-4364-9572-CD09373A2ED5}"/>
                    </a:ext>
                  </a:extLst>
                </p14:cNvPr>
                <p14:cNvContentPartPr/>
                <p14:nvPr/>
              </p14:nvContentPartPr>
              <p14:xfrm>
                <a:off x="5540494" y="1872845"/>
                <a:ext cx="250920" cy="141480"/>
              </p14:xfrm>
            </p:contentPart>
          </mc:Choice>
          <mc:Fallback xmlns="">
            <p:pic>
              <p:nvPicPr>
                <p:cNvPr id="48" name="Freihand 47">
                  <a:extLst>
                    <a:ext uri="{FF2B5EF4-FFF2-40B4-BE49-F238E27FC236}">
                      <a16:creationId xmlns:a16="http://schemas.microsoft.com/office/drawing/2014/main" id="{25533CC3-A33A-4364-9572-CD09373A2ED5}"/>
                    </a:ext>
                  </a:extLst>
                </p:cNvPr>
                <p:cNvPicPr/>
                <p:nvPr/>
              </p:nvPicPr>
              <p:blipFill>
                <a:blip r:embed="rId84"/>
                <a:stretch>
                  <a:fillRect/>
                </a:stretch>
              </p:blipFill>
              <p:spPr>
                <a:xfrm>
                  <a:off x="5536174" y="1868525"/>
                  <a:ext cx="2595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9" name="Freihand 48">
                  <a:extLst>
                    <a:ext uri="{FF2B5EF4-FFF2-40B4-BE49-F238E27FC236}">
                      <a16:creationId xmlns:a16="http://schemas.microsoft.com/office/drawing/2014/main" id="{17AC6337-9E8A-4947-9634-3F96B57D7262}"/>
                    </a:ext>
                  </a:extLst>
                </p14:cNvPr>
                <p14:cNvContentPartPr/>
                <p14:nvPr/>
              </p14:nvContentPartPr>
              <p14:xfrm>
                <a:off x="4990414" y="1881125"/>
                <a:ext cx="942480" cy="515880"/>
              </p14:xfrm>
            </p:contentPart>
          </mc:Choice>
          <mc:Fallback xmlns="">
            <p:pic>
              <p:nvPicPr>
                <p:cNvPr id="49" name="Freihand 48">
                  <a:extLst>
                    <a:ext uri="{FF2B5EF4-FFF2-40B4-BE49-F238E27FC236}">
                      <a16:creationId xmlns:a16="http://schemas.microsoft.com/office/drawing/2014/main" id="{17AC6337-9E8A-4947-9634-3F96B57D7262}"/>
                    </a:ext>
                  </a:extLst>
                </p:cNvPr>
                <p:cNvPicPr/>
                <p:nvPr/>
              </p:nvPicPr>
              <p:blipFill>
                <a:blip r:embed="rId86"/>
                <a:stretch>
                  <a:fillRect/>
                </a:stretch>
              </p:blipFill>
              <p:spPr>
                <a:xfrm>
                  <a:off x="4986094" y="1876805"/>
                  <a:ext cx="951120" cy="524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6" name="Freihand 55">
                  <a:extLst>
                    <a:ext uri="{FF2B5EF4-FFF2-40B4-BE49-F238E27FC236}">
                      <a16:creationId xmlns:a16="http://schemas.microsoft.com/office/drawing/2014/main" id="{82F79538-DDB1-4E2D-B96C-DD712F812291}"/>
                    </a:ext>
                  </a:extLst>
                </p14:cNvPr>
                <p14:cNvContentPartPr/>
                <p14:nvPr/>
              </p14:nvContentPartPr>
              <p14:xfrm>
                <a:off x="6231334" y="2924765"/>
                <a:ext cx="314640" cy="370080"/>
              </p14:xfrm>
            </p:contentPart>
          </mc:Choice>
          <mc:Fallback xmlns="">
            <p:pic>
              <p:nvPicPr>
                <p:cNvPr id="56" name="Freihand 55">
                  <a:extLst>
                    <a:ext uri="{FF2B5EF4-FFF2-40B4-BE49-F238E27FC236}">
                      <a16:creationId xmlns:a16="http://schemas.microsoft.com/office/drawing/2014/main" id="{82F79538-DDB1-4E2D-B96C-DD712F812291}"/>
                    </a:ext>
                  </a:extLst>
                </p:cNvPr>
                <p:cNvPicPr/>
                <p:nvPr/>
              </p:nvPicPr>
              <p:blipFill>
                <a:blip r:embed="rId88"/>
                <a:stretch>
                  <a:fillRect/>
                </a:stretch>
              </p:blipFill>
              <p:spPr>
                <a:xfrm>
                  <a:off x="6227014" y="2920445"/>
                  <a:ext cx="323280"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7" name="Freihand 56">
                  <a:extLst>
                    <a:ext uri="{FF2B5EF4-FFF2-40B4-BE49-F238E27FC236}">
                      <a16:creationId xmlns:a16="http://schemas.microsoft.com/office/drawing/2014/main" id="{BF9374ED-2107-4C1D-ABC1-16EB043D7C72}"/>
                    </a:ext>
                  </a:extLst>
                </p14:cNvPr>
                <p14:cNvContentPartPr/>
                <p14:nvPr/>
              </p14:nvContentPartPr>
              <p14:xfrm>
                <a:off x="6151054" y="3048245"/>
                <a:ext cx="248400" cy="346320"/>
              </p14:xfrm>
            </p:contentPart>
          </mc:Choice>
          <mc:Fallback xmlns="">
            <p:pic>
              <p:nvPicPr>
                <p:cNvPr id="57" name="Freihand 56">
                  <a:extLst>
                    <a:ext uri="{FF2B5EF4-FFF2-40B4-BE49-F238E27FC236}">
                      <a16:creationId xmlns:a16="http://schemas.microsoft.com/office/drawing/2014/main" id="{BF9374ED-2107-4C1D-ABC1-16EB043D7C72}"/>
                    </a:ext>
                  </a:extLst>
                </p:cNvPr>
                <p:cNvPicPr/>
                <p:nvPr/>
              </p:nvPicPr>
              <p:blipFill>
                <a:blip r:embed="rId90"/>
                <a:stretch>
                  <a:fillRect/>
                </a:stretch>
              </p:blipFill>
              <p:spPr>
                <a:xfrm>
                  <a:off x="6146734" y="3043925"/>
                  <a:ext cx="257040" cy="3549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9" name="Freihand 58">
                  <a:extLst>
                    <a:ext uri="{FF2B5EF4-FFF2-40B4-BE49-F238E27FC236}">
                      <a16:creationId xmlns:a16="http://schemas.microsoft.com/office/drawing/2014/main" id="{7C440EB9-93EA-4648-A9D6-FB6FD505FDA4}"/>
                    </a:ext>
                  </a:extLst>
                </p14:cNvPr>
                <p14:cNvContentPartPr/>
                <p14:nvPr/>
              </p14:nvContentPartPr>
              <p14:xfrm>
                <a:off x="6634534" y="2696165"/>
                <a:ext cx="120240" cy="197640"/>
              </p14:xfrm>
            </p:contentPart>
          </mc:Choice>
          <mc:Fallback xmlns="">
            <p:pic>
              <p:nvPicPr>
                <p:cNvPr id="59" name="Freihand 58">
                  <a:extLst>
                    <a:ext uri="{FF2B5EF4-FFF2-40B4-BE49-F238E27FC236}">
                      <a16:creationId xmlns:a16="http://schemas.microsoft.com/office/drawing/2014/main" id="{7C440EB9-93EA-4648-A9D6-FB6FD505FDA4}"/>
                    </a:ext>
                  </a:extLst>
                </p:cNvPr>
                <p:cNvPicPr/>
                <p:nvPr/>
              </p:nvPicPr>
              <p:blipFill>
                <a:blip r:embed="rId92"/>
                <a:stretch>
                  <a:fillRect/>
                </a:stretch>
              </p:blipFill>
              <p:spPr>
                <a:xfrm>
                  <a:off x="6630214" y="2691845"/>
                  <a:ext cx="1288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0" name="Freihand 59">
                  <a:extLst>
                    <a:ext uri="{FF2B5EF4-FFF2-40B4-BE49-F238E27FC236}">
                      <a16:creationId xmlns:a16="http://schemas.microsoft.com/office/drawing/2014/main" id="{2CB7F193-AB1D-49A0-879A-6A4091D66754}"/>
                    </a:ext>
                  </a:extLst>
                </p14:cNvPr>
                <p14:cNvContentPartPr/>
                <p14:nvPr/>
              </p14:nvContentPartPr>
              <p14:xfrm>
                <a:off x="6781414" y="2663405"/>
                <a:ext cx="177120" cy="107640"/>
              </p14:xfrm>
            </p:contentPart>
          </mc:Choice>
          <mc:Fallback xmlns="">
            <p:pic>
              <p:nvPicPr>
                <p:cNvPr id="60" name="Freihand 59">
                  <a:extLst>
                    <a:ext uri="{FF2B5EF4-FFF2-40B4-BE49-F238E27FC236}">
                      <a16:creationId xmlns:a16="http://schemas.microsoft.com/office/drawing/2014/main" id="{2CB7F193-AB1D-49A0-879A-6A4091D66754}"/>
                    </a:ext>
                  </a:extLst>
                </p:cNvPr>
                <p:cNvPicPr/>
                <p:nvPr/>
              </p:nvPicPr>
              <p:blipFill>
                <a:blip r:embed="rId94"/>
                <a:stretch>
                  <a:fillRect/>
                </a:stretch>
              </p:blipFill>
              <p:spPr>
                <a:xfrm>
                  <a:off x="6777094" y="2659085"/>
                  <a:ext cx="1857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1" name="Freihand 60">
                  <a:extLst>
                    <a:ext uri="{FF2B5EF4-FFF2-40B4-BE49-F238E27FC236}">
                      <a16:creationId xmlns:a16="http://schemas.microsoft.com/office/drawing/2014/main" id="{4106C991-E708-4FF5-A762-A4BB0B965F14}"/>
                    </a:ext>
                  </a:extLst>
                </p14:cNvPr>
                <p14:cNvContentPartPr/>
                <p14:nvPr/>
              </p14:nvContentPartPr>
              <p14:xfrm>
                <a:off x="6869254" y="2530205"/>
                <a:ext cx="187920" cy="129240"/>
              </p14:xfrm>
            </p:contentPart>
          </mc:Choice>
          <mc:Fallback xmlns="">
            <p:pic>
              <p:nvPicPr>
                <p:cNvPr id="61" name="Freihand 60">
                  <a:extLst>
                    <a:ext uri="{FF2B5EF4-FFF2-40B4-BE49-F238E27FC236}">
                      <a16:creationId xmlns:a16="http://schemas.microsoft.com/office/drawing/2014/main" id="{4106C991-E708-4FF5-A762-A4BB0B965F14}"/>
                    </a:ext>
                  </a:extLst>
                </p:cNvPr>
                <p:cNvPicPr/>
                <p:nvPr/>
              </p:nvPicPr>
              <p:blipFill>
                <a:blip r:embed="rId96"/>
                <a:stretch>
                  <a:fillRect/>
                </a:stretch>
              </p:blipFill>
              <p:spPr>
                <a:xfrm>
                  <a:off x="6864934" y="2525885"/>
                  <a:ext cx="1965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2" name="Freihand 61">
                  <a:extLst>
                    <a:ext uri="{FF2B5EF4-FFF2-40B4-BE49-F238E27FC236}">
                      <a16:creationId xmlns:a16="http://schemas.microsoft.com/office/drawing/2014/main" id="{38D8AFD9-AE7F-4E27-9727-B9C4F545017E}"/>
                    </a:ext>
                  </a:extLst>
                </p14:cNvPr>
                <p14:cNvContentPartPr/>
                <p14:nvPr/>
              </p14:nvContentPartPr>
              <p14:xfrm>
                <a:off x="6870334" y="2540285"/>
                <a:ext cx="66600" cy="48600"/>
              </p14:xfrm>
            </p:contentPart>
          </mc:Choice>
          <mc:Fallback xmlns="">
            <p:pic>
              <p:nvPicPr>
                <p:cNvPr id="62" name="Freihand 61">
                  <a:extLst>
                    <a:ext uri="{FF2B5EF4-FFF2-40B4-BE49-F238E27FC236}">
                      <a16:creationId xmlns:a16="http://schemas.microsoft.com/office/drawing/2014/main" id="{38D8AFD9-AE7F-4E27-9727-B9C4F545017E}"/>
                    </a:ext>
                  </a:extLst>
                </p:cNvPr>
                <p:cNvPicPr/>
                <p:nvPr/>
              </p:nvPicPr>
              <p:blipFill>
                <a:blip r:embed="rId98"/>
                <a:stretch>
                  <a:fillRect/>
                </a:stretch>
              </p:blipFill>
              <p:spPr>
                <a:xfrm>
                  <a:off x="6866014" y="2535965"/>
                  <a:ext cx="75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3" name="Freihand 62">
                  <a:extLst>
                    <a:ext uri="{FF2B5EF4-FFF2-40B4-BE49-F238E27FC236}">
                      <a16:creationId xmlns:a16="http://schemas.microsoft.com/office/drawing/2014/main" id="{609547A6-1CB5-4B63-9E0A-3039EA473742}"/>
                    </a:ext>
                  </a:extLst>
                </p14:cNvPr>
                <p14:cNvContentPartPr/>
                <p14:nvPr/>
              </p14:nvContentPartPr>
              <p14:xfrm>
                <a:off x="7016134" y="2400245"/>
                <a:ext cx="216360" cy="202680"/>
              </p14:xfrm>
            </p:contentPart>
          </mc:Choice>
          <mc:Fallback xmlns="">
            <p:pic>
              <p:nvPicPr>
                <p:cNvPr id="63" name="Freihand 62">
                  <a:extLst>
                    <a:ext uri="{FF2B5EF4-FFF2-40B4-BE49-F238E27FC236}">
                      <a16:creationId xmlns:a16="http://schemas.microsoft.com/office/drawing/2014/main" id="{609547A6-1CB5-4B63-9E0A-3039EA473742}"/>
                    </a:ext>
                  </a:extLst>
                </p:cNvPr>
                <p:cNvPicPr/>
                <p:nvPr/>
              </p:nvPicPr>
              <p:blipFill>
                <a:blip r:embed="rId100"/>
                <a:stretch>
                  <a:fillRect/>
                </a:stretch>
              </p:blipFill>
              <p:spPr>
                <a:xfrm>
                  <a:off x="7011814" y="2395925"/>
                  <a:ext cx="2250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4" name="Freihand 63">
                  <a:extLst>
                    <a:ext uri="{FF2B5EF4-FFF2-40B4-BE49-F238E27FC236}">
                      <a16:creationId xmlns:a16="http://schemas.microsoft.com/office/drawing/2014/main" id="{69711340-BF54-4335-82BA-355F27525094}"/>
                    </a:ext>
                  </a:extLst>
                </p14:cNvPr>
                <p14:cNvContentPartPr/>
                <p14:nvPr/>
              </p14:nvContentPartPr>
              <p14:xfrm>
                <a:off x="7195414" y="2164085"/>
                <a:ext cx="251280" cy="285480"/>
              </p14:xfrm>
            </p:contentPart>
          </mc:Choice>
          <mc:Fallback xmlns="">
            <p:pic>
              <p:nvPicPr>
                <p:cNvPr id="64" name="Freihand 63">
                  <a:extLst>
                    <a:ext uri="{FF2B5EF4-FFF2-40B4-BE49-F238E27FC236}">
                      <a16:creationId xmlns:a16="http://schemas.microsoft.com/office/drawing/2014/main" id="{69711340-BF54-4335-82BA-355F27525094}"/>
                    </a:ext>
                  </a:extLst>
                </p:cNvPr>
                <p:cNvPicPr/>
                <p:nvPr/>
              </p:nvPicPr>
              <p:blipFill>
                <a:blip r:embed="rId102"/>
                <a:stretch>
                  <a:fillRect/>
                </a:stretch>
              </p:blipFill>
              <p:spPr>
                <a:xfrm>
                  <a:off x="7191094" y="2159765"/>
                  <a:ext cx="25992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5" name="Freihand 64">
                  <a:extLst>
                    <a:ext uri="{FF2B5EF4-FFF2-40B4-BE49-F238E27FC236}">
                      <a16:creationId xmlns:a16="http://schemas.microsoft.com/office/drawing/2014/main" id="{3C0D80C3-50C7-4B22-9B36-1C53358D1437}"/>
                    </a:ext>
                  </a:extLst>
                </p14:cNvPr>
                <p14:cNvContentPartPr/>
                <p14:nvPr/>
              </p14:nvContentPartPr>
              <p14:xfrm>
                <a:off x="7429774" y="2200805"/>
                <a:ext cx="89280" cy="96480"/>
              </p14:xfrm>
            </p:contentPart>
          </mc:Choice>
          <mc:Fallback xmlns="">
            <p:pic>
              <p:nvPicPr>
                <p:cNvPr id="65" name="Freihand 64">
                  <a:extLst>
                    <a:ext uri="{FF2B5EF4-FFF2-40B4-BE49-F238E27FC236}">
                      <a16:creationId xmlns:a16="http://schemas.microsoft.com/office/drawing/2014/main" id="{3C0D80C3-50C7-4B22-9B36-1C53358D1437}"/>
                    </a:ext>
                  </a:extLst>
                </p:cNvPr>
                <p:cNvPicPr/>
                <p:nvPr/>
              </p:nvPicPr>
              <p:blipFill>
                <a:blip r:embed="rId104"/>
                <a:stretch>
                  <a:fillRect/>
                </a:stretch>
              </p:blipFill>
              <p:spPr>
                <a:xfrm>
                  <a:off x="7425454" y="2196485"/>
                  <a:ext cx="979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6" name="Freihand 65">
                  <a:extLst>
                    <a:ext uri="{FF2B5EF4-FFF2-40B4-BE49-F238E27FC236}">
                      <a16:creationId xmlns:a16="http://schemas.microsoft.com/office/drawing/2014/main" id="{5C2F19C2-5BA5-4654-9A38-366832E54D90}"/>
                    </a:ext>
                  </a:extLst>
                </p14:cNvPr>
                <p14:cNvContentPartPr/>
                <p14:nvPr/>
              </p14:nvContentPartPr>
              <p14:xfrm>
                <a:off x="7226014" y="2180645"/>
                <a:ext cx="47520" cy="21960"/>
              </p14:xfrm>
            </p:contentPart>
          </mc:Choice>
          <mc:Fallback xmlns="">
            <p:pic>
              <p:nvPicPr>
                <p:cNvPr id="66" name="Freihand 65">
                  <a:extLst>
                    <a:ext uri="{FF2B5EF4-FFF2-40B4-BE49-F238E27FC236}">
                      <a16:creationId xmlns:a16="http://schemas.microsoft.com/office/drawing/2014/main" id="{5C2F19C2-5BA5-4654-9A38-366832E54D90}"/>
                    </a:ext>
                  </a:extLst>
                </p:cNvPr>
                <p:cNvPicPr/>
                <p:nvPr/>
              </p:nvPicPr>
              <p:blipFill>
                <a:blip r:embed="rId106"/>
                <a:stretch>
                  <a:fillRect/>
                </a:stretch>
              </p:blipFill>
              <p:spPr>
                <a:xfrm>
                  <a:off x="7221694" y="2176325"/>
                  <a:ext cx="561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7" name="Freihand 66">
                  <a:extLst>
                    <a:ext uri="{FF2B5EF4-FFF2-40B4-BE49-F238E27FC236}">
                      <a16:creationId xmlns:a16="http://schemas.microsoft.com/office/drawing/2014/main" id="{6F1E21C2-761D-4D2C-AB49-296D53A6310B}"/>
                    </a:ext>
                  </a:extLst>
                </p14:cNvPr>
                <p14:cNvContentPartPr/>
                <p14:nvPr/>
              </p14:nvContentPartPr>
              <p14:xfrm>
                <a:off x="7492774" y="2088485"/>
                <a:ext cx="165240" cy="259920"/>
              </p14:xfrm>
            </p:contentPart>
          </mc:Choice>
          <mc:Fallback xmlns="">
            <p:pic>
              <p:nvPicPr>
                <p:cNvPr id="67" name="Freihand 66">
                  <a:extLst>
                    <a:ext uri="{FF2B5EF4-FFF2-40B4-BE49-F238E27FC236}">
                      <a16:creationId xmlns:a16="http://schemas.microsoft.com/office/drawing/2014/main" id="{6F1E21C2-761D-4D2C-AB49-296D53A6310B}"/>
                    </a:ext>
                  </a:extLst>
                </p:cNvPr>
                <p:cNvPicPr/>
                <p:nvPr/>
              </p:nvPicPr>
              <p:blipFill>
                <a:blip r:embed="rId108"/>
                <a:stretch>
                  <a:fillRect/>
                </a:stretch>
              </p:blipFill>
              <p:spPr>
                <a:xfrm>
                  <a:off x="7488454" y="2084165"/>
                  <a:ext cx="17388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8" name="Freihand 67">
                  <a:extLst>
                    <a:ext uri="{FF2B5EF4-FFF2-40B4-BE49-F238E27FC236}">
                      <a16:creationId xmlns:a16="http://schemas.microsoft.com/office/drawing/2014/main" id="{FEF2D3EF-CB95-4989-A412-FA8950EF58F2}"/>
                    </a:ext>
                  </a:extLst>
                </p14:cNvPr>
                <p14:cNvContentPartPr/>
                <p14:nvPr/>
              </p14:nvContentPartPr>
              <p14:xfrm>
                <a:off x="7623814" y="2005685"/>
                <a:ext cx="100800" cy="141120"/>
              </p14:xfrm>
            </p:contentPart>
          </mc:Choice>
          <mc:Fallback xmlns="">
            <p:pic>
              <p:nvPicPr>
                <p:cNvPr id="68" name="Freihand 67">
                  <a:extLst>
                    <a:ext uri="{FF2B5EF4-FFF2-40B4-BE49-F238E27FC236}">
                      <a16:creationId xmlns:a16="http://schemas.microsoft.com/office/drawing/2014/main" id="{FEF2D3EF-CB95-4989-A412-FA8950EF58F2}"/>
                    </a:ext>
                  </a:extLst>
                </p:cNvPr>
                <p:cNvPicPr/>
                <p:nvPr/>
              </p:nvPicPr>
              <p:blipFill>
                <a:blip r:embed="rId110"/>
                <a:stretch>
                  <a:fillRect/>
                </a:stretch>
              </p:blipFill>
              <p:spPr>
                <a:xfrm>
                  <a:off x="7619494" y="2001365"/>
                  <a:ext cx="1094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9" name="Freihand 68">
                  <a:extLst>
                    <a:ext uri="{FF2B5EF4-FFF2-40B4-BE49-F238E27FC236}">
                      <a16:creationId xmlns:a16="http://schemas.microsoft.com/office/drawing/2014/main" id="{170885F2-A9FD-4992-B55F-9E6B46229624}"/>
                    </a:ext>
                  </a:extLst>
                </p14:cNvPr>
                <p14:cNvContentPartPr/>
                <p14:nvPr/>
              </p14:nvContentPartPr>
              <p14:xfrm>
                <a:off x="7731454" y="1866005"/>
                <a:ext cx="162720" cy="217440"/>
              </p14:xfrm>
            </p:contentPart>
          </mc:Choice>
          <mc:Fallback xmlns="">
            <p:pic>
              <p:nvPicPr>
                <p:cNvPr id="69" name="Freihand 68">
                  <a:extLst>
                    <a:ext uri="{FF2B5EF4-FFF2-40B4-BE49-F238E27FC236}">
                      <a16:creationId xmlns:a16="http://schemas.microsoft.com/office/drawing/2014/main" id="{170885F2-A9FD-4992-B55F-9E6B46229624}"/>
                    </a:ext>
                  </a:extLst>
                </p:cNvPr>
                <p:cNvPicPr/>
                <p:nvPr/>
              </p:nvPicPr>
              <p:blipFill>
                <a:blip r:embed="rId112"/>
                <a:stretch>
                  <a:fillRect/>
                </a:stretch>
              </p:blipFill>
              <p:spPr>
                <a:xfrm>
                  <a:off x="7727134" y="1861685"/>
                  <a:ext cx="1713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0" name="Freihand 69">
                  <a:extLst>
                    <a:ext uri="{FF2B5EF4-FFF2-40B4-BE49-F238E27FC236}">
                      <a16:creationId xmlns:a16="http://schemas.microsoft.com/office/drawing/2014/main" id="{3098E61B-08C0-41FF-AD29-98D126DEDD8E}"/>
                    </a:ext>
                  </a:extLst>
                </p14:cNvPr>
                <p14:cNvContentPartPr/>
                <p14:nvPr/>
              </p14:nvContentPartPr>
              <p14:xfrm>
                <a:off x="6712294" y="1871765"/>
                <a:ext cx="1481760" cy="1163160"/>
              </p14:xfrm>
            </p:contentPart>
          </mc:Choice>
          <mc:Fallback xmlns="">
            <p:pic>
              <p:nvPicPr>
                <p:cNvPr id="70" name="Freihand 69">
                  <a:extLst>
                    <a:ext uri="{FF2B5EF4-FFF2-40B4-BE49-F238E27FC236}">
                      <a16:creationId xmlns:a16="http://schemas.microsoft.com/office/drawing/2014/main" id="{3098E61B-08C0-41FF-AD29-98D126DEDD8E}"/>
                    </a:ext>
                  </a:extLst>
                </p:cNvPr>
                <p:cNvPicPr/>
                <p:nvPr/>
              </p:nvPicPr>
              <p:blipFill>
                <a:blip r:embed="rId114"/>
                <a:stretch>
                  <a:fillRect/>
                </a:stretch>
              </p:blipFill>
              <p:spPr>
                <a:xfrm>
                  <a:off x="6707974" y="1867445"/>
                  <a:ext cx="1490400" cy="1171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5">
            <p14:nvContentPartPr>
              <p14:cNvPr id="72" name="Freihand 71">
                <a:extLst>
                  <a:ext uri="{FF2B5EF4-FFF2-40B4-BE49-F238E27FC236}">
                    <a16:creationId xmlns:a16="http://schemas.microsoft.com/office/drawing/2014/main" id="{162E586B-379D-4690-8EEC-9068A8961515}"/>
                  </a:ext>
                </a:extLst>
              </p14:cNvPr>
              <p14:cNvContentPartPr/>
              <p14:nvPr/>
            </p14:nvContentPartPr>
            <p14:xfrm>
              <a:off x="6202534" y="3622445"/>
              <a:ext cx="993240" cy="2265480"/>
            </p14:xfrm>
          </p:contentPart>
        </mc:Choice>
        <mc:Fallback xmlns="">
          <p:pic>
            <p:nvPicPr>
              <p:cNvPr id="72" name="Freihand 71">
                <a:extLst>
                  <a:ext uri="{FF2B5EF4-FFF2-40B4-BE49-F238E27FC236}">
                    <a16:creationId xmlns:a16="http://schemas.microsoft.com/office/drawing/2014/main" id="{162E586B-379D-4690-8EEC-9068A8961515}"/>
                  </a:ext>
                </a:extLst>
              </p:cNvPr>
              <p:cNvPicPr/>
              <p:nvPr/>
            </p:nvPicPr>
            <p:blipFill>
              <a:blip r:embed="rId116"/>
              <a:stretch>
                <a:fillRect/>
              </a:stretch>
            </p:blipFill>
            <p:spPr>
              <a:xfrm>
                <a:off x="6198214" y="3618125"/>
                <a:ext cx="1001880" cy="22741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3" name="Freihand 72">
                <a:extLst>
                  <a:ext uri="{FF2B5EF4-FFF2-40B4-BE49-F238E27FC236}">
                    <a16:creationId xmlns:a16="http://schemas.microsoft.com/office/drawing/2014/main" id="{C14E442D-DBC7-452D-8CF3-F40FB185E89A}"/>
                  </a:ext>
                </a:extLst>
              </p14:cNvPr>
              <p14:cNvContentPartPr/>
              <p14:nvPr/>
            </p14:nvContentPartPr>
            <p14:xfrm>
              <a:off x="6131614" y="3909005"/>
              <a:ext cx="873360" cy="262440"/>
            </p14:xfrm>
          </p:contentPart>
        </mc:Choice>
        <mc:Fallback xmlns="">
          <p:pic>
            <p:nvPicPr>
              <p:cNvPr id="73" name="Freihand 72">
                <a:extLst>
                  <a:ext uri="{FF2B5EF4-FFF2-40B4-BE49-F238E27FC236}">
                    <a16:creationId xmlns:a16="http://schemas.microsoft.com/office/drawing/2014/main" id="{C14E442D-DBC7-452D-8CF3-F40FB185E89A}"/>
                  </a:ext>
                </a:extLst>
              </p:cNvPr>
              <p:cNvPicPr/>
              <p:nvPr/>
            </p:nvPicPr>
            <p:blipFill>
              <a:blip r:embed="rId118"/>
              <a:stretch>
                <a:fillRect/>
              </a:stretch>
            </p:blipFill>
            <p:spPr>
              <a:xfrm>
                <a:off x="6127294" y="3904685"/>
                <a:ext cx="882000" cy="271080"/>
              </a:xfrm>
              <a:prstGeom prst="rect">
                <a:avLst/>
              </a:prstGeom>
            </p:spPr>
          </p:pic>
        </mc:Fallback>
      </mc:AlternateContent>
      <p:grpSp>
        <p:nvGrpSpPr>
          <p:cNvPr id="76" name="Gruppieren 75">
            <a:extLst>
              <a:ext uri="{FF2B5EF4-FFF2-40B4-BE49-F238E27FC236}">
                <a16:creationId xmlns:a16="http://schemas.microsoft.com/office/drawing/2014/main" id="{F4D461EB-8D8F-41DA-9F7A-03BD07B8EFC4}"/>
              </a:ext>
            </a:extLst>
          </p:cNvPr>
          <p:cNvGrpSpPr/>
          <p:nvPr/>
        </p:nvGrpSpPr>
        <p:grpSpPr>
          <a:xfrm>
            <a:off x="6227014" y="4215725"/>
            <a:ext cx="1765800" cy="1982880"/>
            <a:chOff x="6227014" y="4215725"/>
            <a:chExt cx="1765800" cy="1982880"/>
          </a:xfrm>
        </p:grpSpPr>
        <mc:AlternateContent xmlns:mc="http://schemas.openxmlformats.org/markup-compatibility/2006" xmlns:p14="http://schemas.microsoft.com/office/powerpoint/2010/main">
          <mc:Choice Requires="p14">
            <p:contentPart p14:bwMode="auto" r:id="rId119">
              <p14:nvContentPartPr>
                <p14:cNvPr id="74" name="Freihand 73">
                  <a:extLst>
                    <a:ext uri="{FF2B5EF4-FFF2-40B4-BE49-F238E27FC236}">
                      <a16:creationId xmlns:a16="http://schemas.microsoft.com/office/drawing/2014/main" id="{5130DF6A-6F99-4155-BF63-12B2529CD7D9}"/>
                    </a:ext>
                  </a:extLst>
                </p14:cNvPr>
                <p14:cNvContentPartPr/>
                <p14:nvPr/>
              </p14:nvContentPartPr>
              <p14:xfrm>
                <a:off x="6227014" y="4215725"/>
                <a:ext cx="856080" cy="1686240"/>
              </p14:xfrm>
            </p:contentPart>
          </mc:Choice>
          <mc:Fallback xmlns="">
            <p:pic>
              <p:nvPicPr>
                <p:cNvPr id="74" name="Freihand 73">
                  <a:extLst>
                    <a:ext uri="{FF2B5EF4-FFF2-40B4-BE49-F238E27FC236}">
                      <a16:creationId xmlns:a16="http://schemas.microsoft.com/office/drawing/2014/main" id="{5130DF6A-6F99-4155-BF63-12B2529CD7D9}"/>
                    </a:ext>
                  </a:extLst>
                </p:cNvPr>
                <p:cNvPicPr/>
                <p:nvPr/>
              </p:nvPicPr>
              <p:blipFill>
                <a:blip r:embed="rId120"/>
                <a:stretch>
                  <a:fillRect/>
                </a:stretch>
              </p:blipFill>
              <p:spPr>
                <a:xfrm>
                  <a:off x="6222694" y="4211405"/>
                  <a:ext cx="864720" cy="16948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5" name="Freihand 74">
                  <a:extLst>
                    <a:ext uri="{FF2B5EF4-FFF2-40B4-BE49-F238E27FC236}">
                      <a16:creationId xmlns:a16="http://schemas.microsoft.com/office/drawing/2014/main" id="{5D58307D-9A51-4641-8BD4-41AF050E95F0}"/>
                    </a:ext>
                  </a:extLst>
                </p14:cNvPr>
                <p14:cNvContentPartPr/>
                <p14:nvPr/>
              </p14:nvContentPartPr>
              <p14:xfrm>
                <a:off x="7058974" y="5633405"/>
                <a:ext cx="933840" cy="565200"/>
              </p14:xfrm>
            </p:contentPart>
          </mc:Choice>
          <mc:Fallback xmlns="">
            <p:pic>
              <p:nvPicPr>
                <p:cNvPr id="75" name="Freihand 74">
                  <a:extLst>
                    <a:ext uri="{FF2B5EF4-FFF2-40B4-BE49-F238E27FC236}">
                      <a16:creationId xmlns:a16="http://schemas.microsoft.com/office/drawing/2014/main" id="{5D58307D-9A51-4641-8BD4-41AF050E95F0}"/>
                    </a:ext>
                  </a:extLst>
                </p:cNvPr>
                <p:cNvPicPr/>
                <p:nvPr/>
              </p:nvPicPr>
              <p:blipFill>
                <a:blip r:embed="rId122"/>
                <a:stretch>
                  <a:fillRect/>
                </a:stretch>
              </p:blipFill>
              <p:spPr>
                <a:xfrm>
                  <a:off x="7054654" y="5629085"/>
                  <a:ext cx="942480" cy="573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3">
            <p14:nvContentPartPr>
              <p14:cNvPr id="77" name="Freihand 76">
                <a:extLst>
                  <a:ext uri="{FF2B5EF4-FFF2-40B4-BE49-F238E27FC236}">
                    <a16:creationId xmlns:a16="http://schemas.microsoft.com/office/drawing/2014/main" id="{EEAD5EAA-3761-44D2-A04E-FED90FAE1F2D}"/>
                  </a:ext>
                </a:extLst>
              </p14:cNvPr>
              <p14:cNvContentPartPr/>
              <p14:nvPr/>
            </p14:nvContentPartPr>
            <p14:xfrm>
              <a:off x="7943494" y="5981885"/>
              <a:ext cx="677520" cy="531720"/>
            </p14:xfrm>
          </p:contentPart>
        </mc:Choice>
        <mc:Fallback xmlns="">
          <p:pic>
            <p:nvPicPr>
              <p:cNvPr id="77" name="Freihand 76">
                <a:extLst>
                  <a:ext uri="{FF2B5EF4-FFF2-40B4-BE49-F238E27FC236}">
                    <a16:creationId xmlns:a16="http://schemas.microsoft.com/office/drawing/2014/main" id="{EEAD5EAA-3761-44D2-A04E-FED90FAE1F2D}"/>
                  </a:ext>
                </a:extLst>
              </p:cNvPr>
              <p:cNvPicPr/>
              <p:nvPr/>
            </p:nvPicPr>
            <p:blipFill>
              <a:blip r:embed="rId124"/>
              <a:stretch>
                <a:fillRect/>
              </a:stretch>
            </p:blipFill>
            <p:spPr>
              <a:xfrm>
                <a:off x="7939174" y="5977565"/>
                <a:ext cx="686160" cy="5403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8" name="Freihand 77">
                <a:extLst>
                  <a:ext uri="{FF2B5EF4-FFF2-40B4-BE49-F238E27FC236}">
                    <a16:creationId xmlns:a16="http://schemas.microsoft.com/office/drawing/2014/main" id="{70E23771-929E-4D37-A968-4683605D2BF8}"/>
                  </a:ext>
                </a:extLst>
              </p14:cNvPr>
              <p14:cNvContentPartPr/>
              <p14:nvPr/>
            </p14:nvContentPartPr>
            <p14:xfrm>
              <a:off x="8745934" y="291005"/>
              <a:ext cx="1035720" cy="753840"/>
            </p14:xfrm>
          </p:contentPart>
        </mc:Choice>
        <mc:Fallback xmlns="">
          <p:pic>
            <p:nvPicPr>
              <p:cNvPr id="78" name="Freihand 77">
                <a:extLst>
                  <a:ext uri="{FF2B5EF4-FFF2-40B4-BE49-F238E27FC236}">
                    <a16:creationId xmlns:a16="http://schemas.microsoft.com/office/drawing/2014/main" id="{70E23771-929E-4D37-A968-4683605D2BF8}"/>
                  </a:ext>
                </a:extLst>
              </p:cNvPr>
              <p:cNvPicPr/>
              <p:nvPr/>
            </p:nvPicPr>
            <p:blipFill>
              <a:blip r:embed="rId126"/>
              <a:stretch>
                <a:fillRect/>
              </a:stretch>
            </p:blipFill>
            <p:spPr>
              <a:xfrm>
                <a:off x="8741614" y="286685"/>
                <a:ext cx="1044360" cy="762480"/>
              </a:xfrm>
              <a:prstGeom prst="rect">
                <a:avLst/>
              </a:prstGeom>
            </p:spPr>
          </p:pic>
        </mc:Fallback>
      </mc:AlternateContent>
    </p:spTree>
    <p:extLst>
      <p:ext uri="{BB962C8B-B14F-4D97-AF65-F5344CB8AC3E}">
        <p14:creationId xmlns:p14="http://schemas.microsoft.com/office/powerpoint/2010/main" val="4131550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EU</a:t>
            </a:r>
          </a:p>
        </p:txBody>
      </p:sp>
      <p:sp>
        <p:nvSpPr>
          <p:cNvPr id="6" name="Rechteck 5">
            <a:extLst>
              <a:ext uri="{FF2B5EF4-FFF2-40B4-BE49-F238E27FC236}">
                <a16:creationId xmlns:a16="http://schemas.microsoft.com/office/drawing/2014/main" id="{4D50FB76-5A44-EAD2-E78A-4CEEED1F8A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11" name="Grafik 10">
            <a:extLst>
              <a:ext uri="{FF2B5EF4-FFF2-40B4-BE49-F238E27FC236}">
                <a16:creationId xmlns:a16="http://schemas.microsoft.com/office/drawing/2014/main" id="{8DA83A0D-04FE-CC50-00B6-69780EFA35AB}"/>
              </a:ext>
            </a:extLst>
          </p:cNvPr>
          <p:cNvPicPr>
            <a:picLocks noChangeAspect="1"/>
          </p:cNvPicPr>
          <p:nvPr/>
        </p:nvPicPr>
        <p:blipFill>
          <a:blip r:embed="rId2"/>
          <a:stretch>
            <a:fillRect/>
          </a:stretch>
        </p:blipFill>
        <p:spPr>
          <a:xfrm>
            <a:off x="19049" y="357437"/>
            <a:ext cx="8672532" cy="4663449"/>
          </a:xfrm>
          <a:prstGeom prst="rect">
            <a:avLst/>
          </a:prstGeom>
        </p:spPr>
      </p:pic>
    </p:spTree>
    <p:extLst>
      <p:ext uri="{BB962C8B-B14F-4D97-AF65-F5344CB8AC3E}">
        <p14:creationId xmlns:p14="http://schemas.microsoft.com/office/powerpoint/2010/main" val="3461102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Nato</a:t>
            </a:r>
          </a:p>
        </p:txBody>
      </p:sp>
      <p:pic>
        <p:nvPicPr>
          <p:cNvPr id="2" name="Grafik 1">
            <a:extLst>
              <a:ext uri="{FF2B5EF4-FFF2-40B4-BE49-F238E27FC236}">
                <a16:creationId xmlns:a16="http://schemas.microsoft.com/office/drawing/2014/main" id="{809E14F4-E56D-401C-A593-BB1040D1673C}"/>
              </a:ext>
            </a:extLst>
          </p:cNvPr>
          <p:cNvPicPr>
            <a:picLocks noChangeAspect="1"/>
          </p:cNvPicPr>
          <p:nvPr/>
        </p:nvPicPr>
        <p:blipFill>
          <a:blip r:embed="rId2"/>
          <a:stretch>
            <a:fillRect/>
          </a:stretch>
        </p:blipFill>
        <p:spPr>
          <a:xfrm>
            <a:off x="512171" y="391020"/>
            <a:ext cx="8088016" cy="6383852"/>
          </a:xfrm>
          <a:prstGeom prst="rect">
            <a:avLst/>
          </a:prstGeom>
        </p:spPr>
      </p:pic>
      <p:sp>
        <p:nvSpPr>
          <p:cNvPr id="3" name="Rechteck 2">
            <a:extLst>
              <a:ext uri="{FF2B5EF4-FFF2-40B4-BE49-F238E27FC236}">
                <a16:creationId xmlns:a16="http://schemas.microsoft.com/office/drawing/2014/main" id="{CD0DCE4C-D04D-5DB7-91DA-D531FA473D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4" name="Freihand 3">
                <a:extLst>
                  <a:ext uri="{FF2B5EF4-FFF2-40B4-BE49-F238E27FC236}">
                    <a16:creationId xmlns:a16="http://schemas.microsoft.com/office/drawing/2014/main" id="{85141D5E-63E0-4E72-8293-FD81251317CA}"/>
                  </a:ext>
                </a:extLst>
              </p14:cNvPr>
              <p14:cNvContentPartPr/>
              <p14:nvPr/>
            </p14:nvContentPartPr>
            <p14:xfrm>
              <a:off x="330934" y="269045"/>
              <a:ext cx="3034080" cy="3666600"/>
            </p14:xfrm>
          </p:contentPart>
        </mc:Choice>
        <mc:Fallback xmlns="">
          <p:pic>
            <p:nvPicPr>
              <p:cNvPr id="4" name="Freihand 3">
                <a:extLst>
                  <a:ext uri="{FF2B5EF4-FFF2-40B4-BE49-F238E27FC236}">
                    <a16:creationId xmlns:a16="http://schemas.microsoft.com/office/drawing/2014/main" id="{85141D5E-63E0-4E72-8293-FD81251317CA}"/>
                  </a:ext>
                </a:extLst>
              </p:cNvPr>
              <p:cNvPicPr/>
              <p:nvPr/>
            </p:nvPicPr>
            <p:blipFill>
              <a:blip r:embed="rId4"/>
              <a:stretch>
                <a:fillRect/>
              </a:stretch>
            </p:blipFill>
            <p:spPr>
              <a:xfrm>
                <a:off x="326614" y="264725"/>
                <a:ext cx="3042720" cy="3675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631D8E9C-CC42-484E-9764-3FA80AD0B106}"/>
                  </a:ext>
                </a:extLst>
              </p14:cNvPr>
              <p14:cNvContentPartPr/>
              <p14:nvPr/>
            </p14:nvContentPartPr>
            <p14:xfrm>
              <a:off x="3029494" y="3280085"/>
              <a:ext cx="5559480" cy="3687480"/>
            </p14:xfrm>
          </p:contentPart>
        </mc:Choice>
        <mc:Fallback xmlns="">
          <p:pic>
            <p:nvPicPr>
              <p:cNvPr id="5" name="Freihand 4">
                <a:extLst>
                  <a:ext uri="{FF2B5EF4-FFF2-40B4-BE49-F238E27FC236}">
                    <a16:creationId xmlns:a16="http://schemas.microsoft.com/office/drawing/2014/main" id="{631D8E9C-CC42-484E-9764-3FA80AD0B106}"/>
                  </a:ext>
                </a:extLst>
              </p:cNvPr>
              <p:cNvPicPr/>
              <p:nvPr/>
            </p:nvPicPr>
            <p:blipFill>
              <a:blip r:embed="rId6"/>
              <a:stretch>
                <a:fillRect/>
              </a:stretch>
            </p:blipFill>
            <p:spPr>
              <a:xfrm>
                <a:off x="3025174" y="3275765"/>
                <a:ext cx="5568120" cy="3696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B8B62653-5C4C-459C-BC97-6A9FEA449807}"/>
                  </a:ext>
                </a:extLst>
              </p14:cNvPr>
              <p14:cNvContentPartPr/>
              <p14:nvPr/>
            </p14:nvContentPartPr>
            <p14:xfrm>
              <a:off x="5534734" y="5463125"/>
              <a:ext cx="920160" cy="958320"/>
            </p14:xfrm>
          </p:contentPart>
        </mc:Choice>
        <mc:Fallback xmlns="">
          <p:pic>
            <p:nvPicPr>
              <p:cNvPr id="6" name="Freihand 5">
                <a:extLst>
                  <a:ext uri="{FF2B5EF4-FFF2-40B4-BE49-F238E27FC236}">
                    <a16:creationId xmlns:a16="http://schemas.microsoft.com/office/drawing/2014/main" id="{B8B62653-5C4C-459C-BC97-6A9FEA449807}"/>
                  </a:ext>
                </a:extLst>
              </p:cNvPr>
              <p:cNvPicPr/>
              <p:nvPr/>
            </p:nvPicPr>
            <p:blipFill>
              <a:blip r:embed="rId8"/>
              <a:stretch>
                <a:fillRect/>
              </a:stretch>
            </p:blipFill>
            <p:spPr>
              <a:xfrm>
                <a:off x="5530414" y="5458805"/>
                <a:ext cx="928800" cy="966960"/>
              </a:xfrm>
              <a:prstGeom prst="rect">
                <a:avLst/>
              </a:prstGeom>
            </p:spPr>
          </p:pic>
        </mc:Fallback>
      </mc:AlternateContent>
    </p:spTree>
    <p:extLst>
      <p:ext uri="{BB962C8B-B14F-4D97-AF65-F5344CB8AC3E}">
        <p14:creationId xmlns:p14="http://schemas.microsoft.com/office/powerpoint/2010/main" val="4169838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Nato</a:t>
            </a:r>
          </a:p>
        </p:txBody>
      </p:sp>
      <p:sp>
        <p:nvSpPr>
          <p:cNvPr id="2" name="Rechteck 1">
            <a:extLst>
              <a:ext uri="{FF2B5EF4-FFF2-40B4-BE49-F238E27FC236}">
                <a16:creationId xmlns:a16="http://schemas.microsoft.com/office/drawing/2014/main" id="{C2D92B14-527A-D6B2-827C-240F1BAF11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743F4D10-EDE1-ACA5-D5EB-33282C38E9E1}"/>
              </a:ext>
            </a:extLst>
          </p:cNvPr>
          <p:cNvPicPr>
            <a:picLocks noChangeAspect="1"/>
          </p:cNvPicPr>
          <p:nvPr/>
        </p:nvPicPr>
        <p:blipFill>
          <a:blip r:embed="rId2"/>
          <a:stretch>
            <a:fillRect/>
          </a:stretch>
        </p:blipFill>
        <p:spPr>
          <a:xfrm>
            <a:off x="262865" y="598795"/>
            <a:ext cx="9156986" cy="5596613"/>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BE104CE9-AED3-43EF-88CC-7B552F104E66}"/>
                  </a:ext>
                </a:extLst>
              </p14:cNvPr>
              <p14:cNvContentPartPr/>
              <p14:nvPr/>
            </p14:nvContentPartPr>
            <p14:xfrm>
              <a:off x="5511694" y="4679405"/>
              <a:ext cx="284400" cy="432360"/>
            </p14:xfrm>
          </p:contentPart>
        </mc:Choice>
        <mc:Fallback xmlns="">
          <p:pic>
            <p:nvPicPr>
              <p:cNvPr id="3" name="Freihand 2">
                <a:extLst>
                  <a:ext uri="{FF2B5EF4-FFF2-40B4-BE49-F238E27FC236}">
                    <a16:creationId xmlns:a16="http://schemas.microsoft.com/office/drawing/2014/main" id="{BE104CE9-AED3-43EF-88CC-7B552F104E66}"/>
                  </a:ext>
                </a:extLst>
              </p:cNvPr>
              <p:cNvPicPr/>
              <p:nvPr/>
            </p:nvPicPr>
            <p:blipFill>
              <a:blip r:embed="rId4"/>
              <a:stretch>
                <a:fillRect/>
              </a:stretch>
            </p:blipFill>
            <p:spPr>
              <a:xfrm>
                <a:off x="5507374" y="4675085"/>
                <a:ext cx="293040" cy="441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92CA2F72-30C4-4DF6-8692-8C22EB1B52C6}"/>
                  </a:ext>
                </a:extLst>
              </p14:cNvPr>
              <p14:cNvContentPartPr/>
              <p14:nvPr/>
            </p14:nvContentPartPr>
            <p14:xfrm>
              <a:off x="8205214" y="1370285"/>
              <a:ext cx="697680" cy="844920"/>
            </p14:xfrm>
          </p:contentPart>
        </mc:Choice>
        <mc:Fallback xmlns="">
          <p:pic>
            <p:nvPicPr>
              <p:cNvPr id="5" name="Freihand 4">
                <a:extLst>
                  <a:ext uri="{FF2B5EF4-FFF2-40B4-BE49-F238E27FC236}">
                    <a16:creationId xmlns:a16="http://schemas.microsoft.com/office/drawing/2014/main" id="{92CA2F72-30C4-4DF6-8692-8C22EB1B52C6}"/>
                  </a:ext>
                </a:extLst>
              </p:cNvPr>
              <p:cNvPicPr/>
              <p:nvPr/>
            </p:nvPicPr>
            <p:blipFill>
              <a:blip r:embed="rId6"/>
              <a:stretch>
                <a:fillRect/>
              </a:stretch>
            </p:blipFill>
            <p:spPr>
              <a:xfrm>
                <a:off x="8200894" y="1365965"/>
                <a:ext cx="706320" cy="853560"/>
              </a:xfrm>
              <a:prstGeom prst="rect">
                <a:avLst/>
              </a:prstGeom>
            </p:spPr>
          </p:pic>
        </mc:Fallback>
      </mc:AlternateContent>
    </p:spTree>
    <p:extLst>
      <p:ext uri="{BB962C8B-B14F-4D97-AF65-F5344CB8AC3E}">
        <p14:creationId xmlns:p14="http://schemas.microsoft.com/office/powerpoint/2010/main" val="3093728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631505" y="116632"/>
            <a:ext cx="8928993" cy="6552728"/>
          </a:xfrm>
          <a:prstGeom prst="rect">
            <a:avLst/>
          </a:prstGeom>
          <a:noFill/>
        </p:spPr>
        <p:txBody>
          <a:bodyPr wrap="square" rtlCol="0">
            <a:noAutofit/>
          </a:bodyPr>
          <a:lstStyle/>
          <a:p>
            <a:pPr algn="ctr"/>
            <a:r>
              <a:rPr lang="de-DE" sz="2400" dirty="0">
                <a:solidFill>
                  <a:srgbClr val="000000"/>
                </a:solidFill>
                <a:latin typeface="Arial"/>
              </a:rPr>
              <a:t>Prof. Dr. Bernhard Köster</a:t>
            </a:r>
          </a:p>
          <a:p>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Raum:			S 113</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Straße:		 Friedrich-Paffrath-Straße 101</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Ort:			26389 Wilhelmshaven</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Tel.			+49 4421 985-2766</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Email:			bernhard.koester@jade-hs.de</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Sprechstunde:	n.V.</a:t>
            </a:r>
            <a:endParaRPr lang="de-DE" sz="2400" dirty="0"/>
          </a:p>
          <a:p>
            <a:pPr>
              <a:lnSpc>
                <a:spcPct val="100000"/>
              </a:lnSpc>
            </a:pPr>
            <a:r>
              <a:rPr lang="de-DE" sz="2400" dirty="0">
                <a:solidFill>
                  <a:srgbClr val="000000"/>
                </a:solidFill>
                <a:latin typeface="Arial"/>
                <a:ea typeface="Droid Sans Fallback"/>
              </a:rPr>
              <a:t>			</a:t>
            </a:r>
            <a:endParaRPr lang="de-DE" sz="2400" dirty="0"/>
          </a:p>
          <a:p>
            <a:endParaRPr lang="de-DE" sz="2400" dirty="0"/>
          </a:p>
          <a:p>
            <a:endParaRPr lang="de-DE" sz="2400" dirty="0"/>
          </a:p>
          <a:p>
            <a:endParaRPr lang="de-DE" sz="2400" dirty="0"/>
          </a:p>
        </p:txBody>
      </p:sp>
      <p:sp>
        <p:nvSpPr>
          <p:cNvPr id="7" name="Foliennummernplatzhalter 6"/>
          <p:cNvSpPr>
            <a:spLocks noGrp="1"/>
          </p:cNvSpPr>
          <p:nvPr>
            <p:ph type="sldNum" sz="quarter" idx="12"/>
          </p:nvPr>
        </p:nvSpPr>
        <p:spPr/>
        <p:txBody>
          <a:bodyPr/>
          <a:lstStyle/>
          <a:p>
            <a:fld id="{386CAE9C-98EE-4793-B6DD-11C28406210D}" type="slidenum">
              <a:rPr lang="de-DE" smtClean="0"/>
              <a:t>2</a:t>
            </a:fld>
            <a:endParaRPr lang="de-DE"/>
          </a:p>
        </p:txBody>
      </p:sp>
    </p:spTree>
    <p:extLst>
      <p:ext uri="{BB962C8B-B14F-4D97-AF65-F5344CB8AC3E}">
        <p14:creationId xmlns:p14="http://schemas.microsoft.com/office/powerpoint/2010/main" val="512550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2D92B14-527A-D6B2-827C-240F1BAF11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ED3C945C-6AFD-67E8-DF17-B58A1FE19F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4688957" cy="4688957"/>
          </a:xfrm>
          <a:prstGeom prst="rect">
            <a:avLst/>
          </a:prstGeom>
        </p:spPr>
      </p:pic>
      <p:pic>
        <p:nvPicPr>
          <p:cNvPr id="6" name="Grafik 5">
            <a:extLst>
              <a:ext uri="{FF2B5EF4-FFF2-40B4-BE49-F238E27FC236}">
                <a16:creationId xmlns:a16="http://schemas.microsoft.com/office/drawing/2014/main" id="{92150E33-FD11-9601-06ED-47B67C1487B7}"/>
              </a:ext>
            </a:extLst>
          </p:cNvPr>
          <p:cNvPicPr>
            <a:picLocks noChangeAspect="1"/>
          </p:cNvPicPr>
          <p:nvPr/>
        </p:nvPicPr>
        <p:blipFill>
          <a:blip r:embed="rId4"/>
          <a:stretch>
            <a:fillRect/>
          </a:stretch>
        </p:blipFill>
        <p:spPr>
          <a:xfrm>
            <a:off x="4711049" y="0"/>
            <a:ext cx="4727119" cy="3607538"/>
          </a:xfrm>
          <a:prstGeom prst="rect">
            <a:avLst/>
          </a:prstGeom>
        </p:spPr>
      </p:pic>
      <p:grpSp>
        <p:nvGrpSpPr>
          <p:cNvPr id="10" name="Gruppieren 9">
            <a:extLst>
              <a:ext uri="{FF2B5EF4-FFF2-40B4-BE49-F238E27FC236}">
                <a16:creationId xmlns:a16="http://schemas.microsoft.com/office/drawing/2014/main" id="{EAAE70D5-A347-4CF2-B301-FA366B9757F3}"/>
              </a:ext>
            </a:extLst>
          </p:cNvPr>
          <p:cNvGrpSpPr/>
          <p:nvPr/>
        </p:nvGrpSpPr>
        <p:grpSpPr>
          <a:xfrm>
            <a:off x="1052014" y="266525"/>
            <a:ext cx="783360" cy="187920"/>
            <a:chOff x="1052014" y="266525"/>
            <a:chExt cx="783360" cy="18792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0A3B7EBC-E140-4FA0-8548-6D9AC1BDC34D}"/>
                    </a:ext>
                  </a:extLst>
                </p14:cNvPr>
                <p14:cNvContentPartPr/>
                <p14:nvPr/>
              </p14:nvContentPartPr>
              <p14:xfrm>
                <a:off x="1052014" y="288125"/>
                <a:ext cx="105840" cy="166320"/>
              </p14:xfrm>
            </p:contentPart>
          </mc:Choice>
          <mc:Fallback xmlns="">
            <p:pic>
              <p:nvPicPr>
                <p:cNvPr id="3" name="Freihand 2">
                  <a:extLst>
                    <a:ext uri="{FF2B5EF4-FFF2-40B4-BE49-F238E27FC236}">
                      <a16:creationId xmlns:a16="http://schemas.microsoft.com/office/drawing/2014/main" id="{0A3B7EBC-E140-4FA0-8548-6D9AC1BDC34D}"/>
                    </a:ext>
                  </a:extLst>
                </p:cNvPr>
                <p:cNvPicPr/>
                <p:nvPr/>
              </p:nvPicPr>
              <p:blipFill>
                <a:blip r:embed="rId6"/>
                <a:stretch>
                  <a:fillRect/>
                </a:stretch>
              </p:blipFill>
              <p:spPr>
                <a:xfrm>
                  <a:off x="1047694" y="283805"/>
                  <a:ext cx="1144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3C8305D8-B3E7-44BE-AE6E-124724D21F8A}"/>
                    </a:ext>
                  </a:extLst>
                </p14:cNvPr>
                <p14:cNvContentPartPr/>
                <p14:nvPr/>
              </p14:nvContentPartPr>
              <p14:xfrm>
                <a:off x="1182694" y="273365"/>
                <a:ext cx="102960" cy="174240"/>
              </p14:xfrm>
            </p:contentPart>
          </mc:Choice>
          <mc:Fallback xmlns="">
            <p:pic>
              <p:nvPicPr>
                <p:cNvPr id="4" name="Freihand 3">
                  <a:extLst>
                    <a:ext uri="{FF2B5EF4-FFF2-40B4-BE49-F238E27FC236}">
                      <a16:creationId xmlns:a16="http://schemas.microsoft.com/office/drawing/2014/main" id="{3C8305D8-B3E7-44BE-AE6E-124724D21F8A}"/>
                    </a:ext>
                  </a:extLst>
                </p:cNvPr>
                <p:cNvPicPr/>
                <p:nvPr/>
              </p:nvPicPr>
              <p:blipFill>
                <a:blip r:embed="rId8"/>
                <a:stretch>
                  <a:fillRect/>
                </a:stretch>
              </p:blipFill>
              <p:spPr>
                <a:xfrm>
                  <a:off x="1178374" y="269045"/>
                  <a:ext cx="1116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BA0BCDDF-D5AC-451A-98C4-7A33C7DC3FC3}"/>
                    </a:ext>
                  </a:extLst>
                </p14:cNvPr>
                <p14:cNvContentPartPr/>
                <p14:nvPr/>
              </p14:nvContentPartPr>
              <p14:xfrm>
                <a:off x="1347574" y="266525"/>
                <a:ext cx="88920" cy="146520"/>
              </p14:xfrm>
            </p:contentPart>
          </mc:Choice>
          <mc:Fallback xmlns="">
            <p:pic>
              <p:nvPicPr>
                <p:cNvPr id="7" name="Freihand 6">
                  <a:extLst>
                    <a:ext uri="{FF2B5EF4-FFF2-40B4-BE49-F238E27FC236}">
                      <a16:creationId xmlns:a16="http://schemas.microsoft.com/office/drawing/2014/main" id="{BA0BCDDF-D5AC-451A-98C4-7A33C7DC3FC3}"/>
                    </a:ext>
                  </a:extLst>
                </p:cNvPr>
                <p:cNvPicPr/>
                <p:nvPr/>
              </p:nvPicPr>
              <p:blipFill>
                <a:blip r:embed="rId10"/>
                <a:stretch>
                  <a:fillRect/>
                </a:stretch>
              </p:blipFill>
              <p:spPr>
                <a:xfrm>
                  <a:off x="1343254" y="262205"/>
                  <a:ext cx="975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5AA2DD03-CDA5-4D68-BCC3-611349984529}"/>
                    </a:ext>
                  </a:extLst>
                </p14:cNvPr>
                <p14:cNvContentPartPr/>
                <p14:nvPr/>
              </p14:nvContentPartPr>
              <p14:xfrm>
                <a:off x="1472854" y="275165"/>
                <a:ext cx="64080" cy="107280"/>
              </p14:xfrm>
            </p:contentPart>
          </mc:Choice>
          <mc:Fallback xmlns="">
            <p:pic>
              <p:nvPicPr>
                <p:cNvPr id="8" name="Freihand 7">
                  <a:extLst>
                    <a:ext uri="{FF2B5EF4-FFF2-40B4-BE49-F238E27FC236}">
                      <a16:creationId xmlns:a16="http://schemas.microsoft.com/office/drawing/2014/main" id="{5AA2DD03-CDA5-4D68-BCC3-611349984529}"/>
                    </a:ext>
                  </a:extLst>
                </p:cNvPr>
                <p:cNvPicPr/>
                <p:nvPr/>
              </p:nvPicPr>
              <p:blipFill>
                <a:blip r:embed="rId12"/>
                <a:stretch>
                  <a:fillRect/>
                </a:stretch>
              </p:blipFill>
              <p:spPr>
                <a:xfrm>
                  <a:off x="1468534" y="270845"/>
                  <a:ext cx="727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4488FDC1-E088-4F97-A45D-1FF74D7B022C}"/>
                    </a:ext>
                  </a:extLst>
                </p14:cNvPr>
                <p14:cNvContentPartPr/>
                <p14:nvPr/>
              </p14:nvContentPartPr>
              <p14:xfrm>
                <a:off x="1555654" y="283085"/>
                <a:ext cx="279720" cy="108720"/>
              </p14:xfrm>
            </p:contentPart>
          </mc:Choice>
          <mc:Fallback xmlns="">
            <p:pic>
              <p:nvPicPr>
                <p:cNvPr id="9" name="Freihand 8">
                  <a:extLst>
                    <a:ext uri="{FF2B5EF4-FFF2-40B4-BE49-F238E27FC236}">
                      <a16:creationId xmlns:a16="http://schemas.microsoft.com/office/drawing/2014/main" id="{4488FDC1-E088-4F97-A45D-1FF74D7B022C}"/>
                    </a:ext>
                  </a:extLst>
                </p:cNvPr>
                <p:cNvPicPr/>
                <p:nvPr/>
              </p:nvPicPr>
              <p:blipFill>
                <a:blip r:embed="rId14"/>
                <a:stretch>
                  <a:fillRect/>
                </a:stretch>
              </p:blipFill>
              <p:spPr>
                <a:xfrm>
                  <a:off x="1551334" y="278765"/>
                  <a:ext cx="288360" cy="117360"/>
                </a:xfrm>
                <a:prstGeom prst="rect">
                  <a:avLst/>
                </a:prstGeom>
              </p:spPr>
            </p:pic>
          </mc:Fallback>
        </mc:AlternateContent>
      </p:grpSp>
      <p:grpSp>
        <p:nvGrpSpPr>
          <p:cNvPr id="19" name="Gruppieren 18">
            <a:extLst>
              <a:ext uri="{FF2B5EF4-FFF2-40B4-BE49-F238E27FC236}">
                <a16:creationId xmlns:a16="http://schemas.microsoft.com/office/drawing/2014/main" id="{98B4CFA9-AE19-4C03-A745-876C0DE1237D}"/>
              </a:ext>
            </a:extLst>
          </p:cNvPr>
          <p:cNvGrpSpPr/>
          <p:nvPr/>
        </p:nvGrpSpPr>
        <p:grpSpPr>
          <a:xfrm>
            <a:off x="7841614" y="61685"/>
            <a:ext cx="1452240" cy="236160"/>
            <a:chOff x="7841614" y="61685"/>
            <a:chExt cx="1452240" cy="236160"/>
          </a:xfrm>
        </p:grpSpPr>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FC0A4F59-313D-4322-8E5A-592141DC45DD}"/>
                    </a:ext>
                  </a:extLst>
                </p14:cNvPr>
                <p14:cNvContentPartPr/>
                <p14:nvPr/>
              </p14:nvContentPartPr>
              <p14:xfrm>
                <a:off x="7841614" y="82205"/>
                <a:ext cx="213120" cy="185400"/>
              </p14:xfrm>
            </p:contentPart>
          </mc:Choice>
          <mc:Fallback xmlns="">
            <p:pic>
              <p:nvPicPr>
                <p:cNvPr id="11" name="Freihand 10">
                  <a:extLst>
                    <a:ext uri="{FF2B5EF4-FFF2-40B4-BE49-F238E27FC236}">
                      <a16:creationId xmlns:a16="http://schemas.microsoft.com/office/drawing/2014/main" id="{FC0A4F59-313D-4322-8E5A-592141DC45DD}"/>
                    </a:ext>
                  </a:extLst>
                </p:cNvPr>
                <p:cNvPicPr/>
                <p:nvPr/>
              </p:nvPicPr>
              <p:blipFill>
                <a:blip r:embed="rId16"/>
                <a:stretch>
                  <a:fillRect/>
                </a:stretch>
              </p:blipFill>
              <p:spPr>
                <a:xfrm>
                  <a:off x="7837294" y="77885"/>
                  <a:ext cx="2217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0A887CF3-DF2C-4F2B-AF92-2898E062CE8F}"/>
                    </a:ext>
                  </a:extLst>
                </p14:cNvPr>
                <p14:cNvContentPartPr/>
                <p14:nvPr/>
              </p14:nvContentPartPr>
              <p14:xfrm>
                <a:off x="8053294" y="95885"/>
                <a:ext cx="195840" cy="201960"/>
              </p14:xfrm>
            </p:contentPart>
          </mc:Choice>
          <mc:Fallback xmlns="">
            <p:pic>
              <p:nvPicPr>
                <p:cNvPr id="12" name="Freihand 11">
                  <a:extLst>
                    <a:ext uri="{FF2B5EF4-FFF2-40B4-BE49-F238E27FC236}">
                      <a16:creationId xmlns:a16="http://schemas.microsoft.com/office/drawing/2014/main" id="{0A887CF3-DF2C-4F2B-AF92-2898E062CE8F}"/>
                    </a:ext>
                  </a:extLst>
                </p:cNvPr>
                <p:cNvPicPr/>
                <p:nvPr/>
              </p:nvPicPr>
              <p:blipFill>
                <a:blip r:embed="rId18"/>
                <a:stretch>
                  <a:fillRect/>
                </a:stretch>
              </p:blipFill>
              <p:spPr>
                <a:xfrm>
                  <a:off x="8048974" y="91565"/>
                  <a:ext cx="2044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7B182447-FFB9-4FB2-B98B-679D1B501982}"/>
                    </a:ext>
                  </a:extLst>
                </p14:cNvPr>
                <p14:cNvContentPartPr/>
                <p14:nvPr/>
              </p14:nvContentPartPr>
              <p14:xfrm>
                <a:off x="8362534" y="117485"/>
                <a:ext cx="253800" cy="72000"/>
              </p14:xfrm>
            </p:contentPart>
          </mc:Choice>
          <mc:Fallback xmlns="">
            <p:pic>
              <p:nvPicPr>
                <p:cNvPr id="13" name="Freihand 12">
                  <a:extLst>
                    <a:ext uri="{FF2B5EF4-FFF2-40B4-BE49-F238E27FC236}">
                      <a16:creationId xmlns:a16="http://schemas.microsoft.com/office/drawing/2014/main" id="{7B182447-FFB9-4FB2-B98B-679D1B501982}"/>
                    </a:ext>
                  </a:extLst>
                </p:cNvPr>
                <p:cNvPicPr/>
                <p:nvPr/>
              </p:nvPicPr>
              <p:blipFill>
                <a:blip r:embed="rId20"/>
                <a:stretch>
                  <a:fillRect/>
                </a:stretch>
              </p:blipFill>
              <p:spPr>
                <a:xfrm>
                  <a:off x="8358214" y="113165"/>
                  <a:ext cx="2624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782DB9C4-155E-4AB1-A074-A3D4F2FF7A82}"/>
                    </a:ext>
                  </a:extLst>
                </p14:cNvPr>
                <p14:cNvContentPartPr/>
                <p14:nvPr/>
              </p14:nvContentPartPr>
              <p14:xfrm>
                <a:off x="8731534" y="61685"/>
                <a:ext cx="115560" cy="123480"/>
              </p14:xfrm>
            </p:contentPart>
          </mc:Choice>
          <mc:Fallback xmlns="">
            <p:pic>
              <p:nvPicPr>
                <p:cNvPr id="14" name="Freihand 13">
                  <a:extLst>
                    <a:ext uri="{FF2B5EF4-FFF2-40B4-BE49-F238E27FC236}">
                      <a16:creationId xmlns:a16="http://schemas.microsoft.com/office/drawing/2014/main" id="{782DB9C4-155E-4AB1-A074-A3D4F2FF7A82}"/>
                    </a:ext>
                  </a:extLst>
                </p:cNvPr>
                <p:cNvPicPr/>
                <p:nvPr/>
              </p:nvPicPr>
              <p:blipFill>
                <a:blip r:embed="rId22"/>
                <a:stretch>
                  <a:fillRect/>
                </a:stretch>
              </p:blipFill>
              <p:spPr>
                <a:xfrm>
                  <a:off x="8727214" y="57365"/>
                  <a:ext cx="1242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324B2DAD-EB6E-4789-A899-EE34FFD33DAB}"/>
                    </a:ext>
                  </a:extLst>
                </p14:cNvPr>
                <p14:cNvContentPartPr/>
                <p14:nvPr/>
              </p14:nvContentPartPr>
              <p14:xfrm>
                <a:off x="8816854" y="89765"/>
                <a:ext cx="86760" cy="63720"/>
              </p14:xfrm>
            </p:contentPart>
          </mc:Choice>
          <mc:Fallback xmlns="">
            <p:pic>
              <p:nvPicPr>
                <p:cNvPr id="15" name="Freihand 14">
                  <a:extLst>
                    <a:ext uri="{FF2B5EF4-FFF2-40B4-BE49-F238E27FC236}">
                      <a16:creationId xmlns:a16="http://schemas.microsoft.com/office/drawing/2014/main" id="{324B2DAD-EB6E-4789-A899-EE34FFD33DAB}"/>
                    </a:ext>
                  </a:extLst>
                </p:cNvPr>
                <p:cNvPicPr/>
                <p:nvPr/>
              </p:nvPicPr>
              <p:blipFill>
                <a:blip r:embed="rId24"/>
                <a:stretch>
                  <a:fillRect/>
                </a:stretch>
              </p:blipFill>
              <p:spPr>
                <a:xfrm>
                  <a:off x="8812534" y="85445"/>
                  <a:ext cx="954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45100FD3-0D93-4BB0-868E-80C252622572}"/>
                    </a:ext>
                  </a:extLst>
                </p14:cNvPr>
                <p14:cNvContentPartPr/>
                <p14:nvPr/>
              </p14:nvContentPartPr>
              <p14:xfrm>
                <a:off x="8895334" y="89045"/>
                <a:ext cx="108720" cy="66960"/>
              </p14:xfrm>
            </p:contentPart>
          </mc:Choice>
          <mc:Fallback xmlns="">
            <p:pic>
              <p:nvPicPr>
                <p:cNvPr id="16" name="Freihand 15">
                  <a:extLst>
                    <a:ext uri="{FF2B5EF4-FFF2-40B4-BE49-F238E27FC236}">
                      <a16:creationId xmlns:a16="http://schemas.microsoft.com/office/drawing/2014/main" id="{45100FD3-0D93-4BB0-868E-80C252622572}"/>
                    </a:ext>
                  </a:extLst>
                </p:cNvPr>
                <p:cNvPicPr/>
                <p:nvPr/>
              </p:nvPicPr>
              <p:blipFill>
                <a:blip r:embed="rId26"/>
                <a:stretch>
                  <a:fillRect/>
                </a:stretch>
              </p:blipFill>
              <p:spPr>
                <a:xfrm>
                  <a:off x="8891014" y="84725"/>
                  <a:ext cx="1173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61A1BB2D-EF6C-490C-AEA9-5D7A533CB103}"/>
                    </a:ext>
                  </a:extLst>
                </p14:cNvPr>
                <p14:cNvContentPartPr/>
                <p14:nvPr/>
              </p14:nvContentPartPr>
              <p14:xfrm>
                <a:off x="8969134" y="82565"/>
                <a:ext cx="108720" cy="86040"/>
              </p14:xfrm>
            </p:contentPart>
          </mc:Choice>
          <mc:Fallback xmlns="">
            <p:pic>
              <p:nvPicPr>
                <p:cNvPr id="17" name="Freihand 16">
                  <a:extLst>
                    <a:ext uri="{FF2B5EF4-FFF2-40B4-BE49-F238E27FC236}">
                      <a16:creationId xmlns:a16="http://schemas.microsoft.com/office/drawing/2014/main" id="{61A1BB2D-EF6C-490C-AEA9-5D7A533CB103}"/>
                    </a:ext>
                  </a:extLst>
                </p:cNvPr>
                <p:cNvPicPr/>
                <p:nvPr/>
              </p:nvPicPr>
              <p:blipFill>
                <a:blip r:embed="rId28"/>
                <a:stretch>
                  <a:fillRect/>
                </a:stretch>
              </p:blipFill>
              <p:spPr>
                <a:xfrm>
                  <a:off x="8964814" y="78245"/>
                  <a:ext cx="1173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DE58402C-01C3-4930-8805-410235194607}"/>
                    </a:ext>
                  </a:extLst>
                </p14:cNvPr>
                <p14:cNvContentPartPr/>
                <p14:nvPr/>
              </p14:nvContentPartPr>
              <p14:xfrm>
                <a:off x="9069934" y="74645"/>
                <a:ext cx="223920" cy="93600"/>
              </p14:xfrm>
            </p:contentPart>
          </mc:Choice>
          <mc:Fallback xmlns="">
            <p:pic>
              <p:nvPicPr>
                <p:cNvPr id="18" name="Freihand 17">
                  <a:extLst>
                    <a:ext uri="{FF2B5EF4-FFF2-40B4-BE49-F238E27FC236}">
                      <a16:creationId xmlns:a16="http://schemas.microsoft.com/office/drawing/2014/main" id="{DE58402C-01C3-4930-8805-410235194607}"/>
                    </a:ext>
                  </a:extLst>
                </p:cNvPr>
                <p:cNvPicPr/>
                <p:nvPr/>
              </p:nvPicPr>
              <p:blipFill>
                <a:blip r:embed="rId30"/>
                <a:stretch>
                  <a:fillRect/>
                </a:stretch>
              </p:blipFill>
              <p:spPr>
                <a:xfrm>
                  <a:off x="9065614" y="70325"/>
                  <a:ext cx="232560" cy="102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47A062CC-D0E8-40B8-A19C-0357F36CBCC6}"/>
                  </a:ext>
                </a:extLst>
              </p14:cNvPr>
              <p14:cNvContentPartPr/>
              <p14:nvPr/>
            </p14:nvContentPartPr>
            <p14:xfrm>
              <a:off x="2101774" y="2528765"/>
              <a:ext cx="360" cy="360"/>
            </p14:xfrm>
          </p:contentPart>
        </mc:Choice>
        <mc:Fallback xmlns="">
          <p:pic>
            <p:nvPicPr>
              <p:cNvPr id="20" name="Freihand 19">
                <a:extLst>
                  <a:ext uri="{FF2B5EF4-FFF2-40B4-BE49-F238E27FC236}">
                    <a16:creationId xmlns:a16="http://schemas.microsoft.com/office/drawing/2014/main" id="{47A062CC-D0E8-40B8-A19C-0357F36CBCC6}"/>
                  </a:ext>
                </a:extLst>
              </p:cNvPr>
              <p:cNvPicPr/>
              <p:nvPr/>
            </p:nvPicPr>
            <p:blipFill>
              <a:blip r:embed="rId32"/>
              <a:stretch>
                <a:fillRect/>
              </a:stretch>
            </p:blipFill>
            <p:spPr>
              <a:xfrm>
                <a:off x="2097454" y="25244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82" name="Freihand 81">
                <a:extLst>
                  <a:ext uri="{FF2B5EF4-FFF2-40B4-BE49-F238E27FC236}">
                    <a16:creationId xmlns:a16="http://schemas.microsoft.com/office/drawing/2014/main" id="{6BBE89C9-56D1-4065-AD6F-C13B90EA6FC8}"/>
                  </a:ext>
                </a:extLst>
              </p14:cNvPr>
              <p14:cNvContentPartPr/>
              <p14:nvPr/>
            </p14:nvContentPartPr>
            <p14:xfrm>
              <a:off x="1821694" y="2543885"/>
              <a:ext cx="89280" cy="388440"/>
            </p14:xfrm>
          </p:contentPart>
        </mc:Choice>
        <mc:Fallback xmlns="">
          <p:pic>
            <p:nvPicPr>
              <p:cNvPr id="82" name="Freihand 81">
                <a:extLst>
                  <a:ext uri="{FF2B5EF4-FFF2-40B4-BE49-F238E27FC236}">
                    <a16:creationId xmlns:a16="http://schemas.microsoft.com/office/drawing/2014/main" id="{6BBE89C9-56D1-4065-AD6F-C13B90EA6FC8}"/>
                  </a:ext>
                </a:extLst>
              </p:cNvPr>
              <p:cNvPicPr/>
              <p:nvPr/>
            </p:nvPicPr>
            <p:blipFill>
              <a:blip r:embed="rId34"/>
              <a:stretch>
                <a:fillRect/>
              </a:stretch>
            </p:blipFill>
            <p:spPr>
              <a:xfrm>
                <a:off x="1817374" y="2539565"/>
                <a:ext cx="97920" cy="397080"/>
              </a:xfrm>
              <a:prstGeom prst="rect">
                <a:avLst/>
              </a:prstGeom>
            </p:spPr>
          </p:pic>
        </mc:Fallback>
      </mc:AlternateContent>
      <p:grpSp>
        <p:nvGrpSpPr>
          <p:cNvPr id="207" name="Gruppieren 206">
            <a:extLst>
              <a:ext uri="{FF2B5EF4-FFF2-40B4-BE49-F238E27FC236}">
                <a16:creationId xmlns:a16="http://schemas.microsoft.com/office/drawing/2014/main" id="{54F086E9-A520-4947-9F0C-E87CBC0E9691}"/>
              </a:ext>
            </a:extLst>
          </p:cNvPr>
          <p:cNvGrpSpPr/>
          <p:nvPr/>
        </p:nvGrpSpPr>
        <p:grpSpPr>
          <a:xfrm>
            <a:off x="2108974" y="2726045"/>
            <a:ext cx="677160" cy="517320"/>
            <a:chOff x="2108974" y="2726045"/>
            <a:chExt cx="677160" cy="517320"/>
          </a:xfrm>
        </p:grpSpPr>
        <mc:AlternateContent xmlns:mc="http://schemas.openxmlformats.org/markup-compatibility/2006" xmlns:p14="http://schemas.microsoft.com/office/powerpoint/2010/main">
          <mc:Choice Requires="p14">
            <p:contentPart p14:bwMode="auto" r:id="rId35">
              <p14:nvContentPartPr>
                <p14:cNvPr id="126" name="Freihand 125">
                  <a:extLst>
                    <a:ext uri="{FF2B5EF4-FFF2-40B4-BE49-F238E27FC236}">
                      <a16:creationId xmlns:a16="http://schemas.microsoft.com/office/drawing/2014/main" id="{8CF75851-031E-4DAD-9345-DA4194C9CF4D}"/>
                    </a:ext>
                  </a:extLst>
                </p14:cNvPr>
                <p14:cNvContentPartPr/>
                <p14:nvPr/>
              </p14:nvContentPartPr>
              <p14:xfrm>
                <a:off x="2108974" y="3131765"/>
                <a:ext cx="70560" cy="79920"/>
              </p14:xfrm>
            </p:contentPart>
          </mc:Choice>
          <mc:Fallback xmlns="">
            <p:pic>
              <p:nvPicPr>
                <p:cNvPr id="126" name="Freihand 125">
                  <a:extLst>
                    <a:ext uri="{FF2B5EF4-FFF2-40B4-BE49-F238E27FC236}">
                      <a16:creationId xmlns:a16="http://schemas.microsoft.com/office/drawing/2014/main" id="{8CF75851-031E-4DAD-9345-DA4194C9CF4D}"/>
                    </a:ext>
                  </a:extLst>
                </p:cNvPr>
                <p:cNvPicPr/>
                <p:nvPr/>
              </p:nvPicPr>
              <p:blipFill>
                <a:blip r:embed="rId36"/>
                <a:stretch>
                  <a:fillRect/>
                </a:stretch>
              </p:blipFill>
              <p:spPr>
                <a:xfrm>
                  <a:off x="2104654" y="3127445"/>
                  <a:ext cx="792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27" name="Freihand 126">
                  <a:extLst>
                    <a:ext uri="{FF2B5EF4-FFF2-40B4-BE49-F238E27FC236}">
                      <a16:creationId xmlns:a16="http://schemas.microsoft.com/office/drawing/2014/main" id="{90D976E2-116A-41A3-899F-B9224DEFE6A8}"/>
                    </a:ext>
                  </a:extLst>
                </p14:cNvPr>
                <p14:cNvContentPartPr/>
                <p14:nvPr/>
              </p14:nvContentPartPr>
              <p14:xfrm>
                <a:off x="2203294" y="3135005"/>
                <a:ext cx="50040" cy="92880"/>
              </p14:xfrm>
            </p:contentPart>
          </mc:Choice>
          <mc:Fallback xmlns="">
            <p:pic>
              <p:nvPicPr>
                <p:cNvPr id="127" name="Freihand 126">
                  <a:extLst>
                    <a:ext uri="{FF2B5EF4-FFF2-40B4-BE49-F238E27FC236}">
                      <a16:creationId xmlns:a16="http://schemas.microsoft.com/office/drawing/2014/main" id="{90D976E2-116A-41A3-899F-B9224DEFE6A8}"/>
                    </a:ext>
                  </a:extLst>
                </p:cNvPr>
                <p:cNvPicPr/>
                <p:nvPr/>
              </p:nvPicPr>
              <p:blipFill>
                <a:blip r:embed="rId38"/>
                <a:stretch>
                  <a:fillRect/>
                </a:stretch>
              </p:blipFill>
              <p:spPr>
                <a:xfrm>
                  <a:off x="2198974" y="3130685"/>
                  <a:ext cx="586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28" name="Freihand 127">
                  <a:extLst>
                    <a:ext uri="{FF2B5EF4-FFF2-40B4-BE49-F238E27FC236}">
                      <a16:creationId xmlns:a16="http://schemas.microsoft.com/office/drawing/2014/main" id="{4642695C-53D2-4558-8C10-CD691C08A37B}"/>
                    </a:ext>
                  </a:extLst>
                </p14:cNvPr>
                <p14:cNvContentPartPr/>
                <p14:nvPr/>
              </p14:nvContentPartPr>
              <p14:xfrm>
                <a:off x="2243974" y="3101165"/>
                <a:ext cx="159120" cy="142200"/>
              </p14:xfrm>
            </p:contentPart>
          </mc:Choice>
          <mc:Fallback xmlns="">
            <p:pic>
              <p:nvPicPr>
                <p:cNvPr id="128" name="Freihand 127">
                  <a:extLst>
                    <a:ext uri="{FF2B5EF4-FFF2-40B4-BE49-F238E27FC236}">
                      <a16:creationId xmlns:a16="http://schemas.microsoft.com/office/drawing/2014/main" id="{4642695C-53D2-4558-8C10-CD691C08A37B}"/>
                    </a:ext>
                  </a:extLst>
                </p:cNvPr>
                <p:cNvPicPr/>
                <p:nvPr/>
              </p:nvPicPr>
              <p:blipFill>
                <a:blip r:embed="rId40"/>
                <a:stretch>
                  <a:fillRect/>
                </a:stretch>
              </p:blipFill>
              <p:spPr>
                <a:xfrm>
                  <a:off x="2239654" y="3096845"/>
                  <a:ext cx="1677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29" name="Freihand 128">
                  <a:extLst>
                    <a:ext uri="{FF2B5EF4-FFF2-40B4-BE49-F238E27FC236}">
                      <a16:creationId xmlns:a16="http://schemas.microsoft.com/office/drawing/2014/main" id="{162B69D4-A79C-427B-830A-3F2296BBA912}"/>
                    </a:ext>
                  </a:extLst>
                </p14:cNvPr>
                <p14:cNvContentPartPr/>
                <p14:nvPr/>
              </p14:nvContentPartPr>
              <p14:xfrm>
                <a:off x="2375014" y="3059045"/>
                <a:ext cx="173160" cy="153000"/>
              </p14:xfrm>
            </p:contentPart>
          </mc:Choice>
          <mc:Fallback xmlns="">
            <p:pic>
              <p:nvPicPr>
                <p:cNvPr id="129" name="Freihand 128">
                  <a:extLst>
                    <a:ext uri="{FF2B5EF4-FFF2-40B4-BE49-F238E27FC236}">
                      <a16:creationId xmlns:a16="http://schemas.microsoft.com/office/drawing/2014/main" id="{162B69D4-A79C-427B-830A-3F2296BBA912}"/>
                    </a:ext>
                  </a:extLst>
                </p:cNvPr>
                <p:cNvPicPr/>
                <p:nvPr/>
              </p:nvPicPr>
              <p:blipFill>
                <a:blip r:embed="rId42"/>
                <a:stretch>
                  <a:fillRect/>
                </a:stretch>
              </p:blipFill>
              <p:spPr>
                <a:xfrm>
                  <a:off x="2370694" y="3054725"/>
                  <a:ext cx="1818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30" name="Freihand 129">
                  <a:extLst>
                    <a:ext uri="{FF2B5EF4-FFF2-40B4-BE49-F238E27FC236}">
                      <a16:creationId xmlns:a16="http://schemas.microsoft.com/office/drawing/2014/main" id="{4CC1E899-D44F-4B18-A709-AF162889D393}"/>
                    </a:ext>
                  </a:extLst>
                </p14:cNvPr>
                <p14:cNvContentPartPr/>
                <p14:nvPr/>
              </p14:nvContentPartPr>
              <p14:xfrm>
                <a:off x="2469334" y="3099365"/>
                <a:ext cx="117360" cy="128880"/>
              </p14:xfrm>
            </p:contentPart>
          </mc:Choice>
          <mc:Fallback xmlns="">
            <p:pic>
              <p:nvPicPr>
                <p:cNvPr id="130" name="Freihand 129">
                  <a:extLst>
                    <a:ext uri="{FF2B5EF4-FFF2-40B4-BE49-F238E27FC236}">
                      <a16:creationId xmlns:a16="http://schemas.microsoft.com/office/drawing/2014/main" id="{4CC1E899-D44F-4B18-A709-AF162889D393}"/>
                    </a:ext>
                  </a:extLst>
                </p:cNvPr>
                <p:cNvPicPr/>
                <p:nvPr/>
              </p:nvPicPr>
              <p:blipFill>
                <a:blip r:embed="rId44"/>
                <a:stretch>
                  <a:fillRect/>
                </a:stretch>
              </p:blipFill>
              <p:spPr>
                <a:xfrm>
                  <a:off x="2465014" y="3095045"/>
                  <a:ext cx="1260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31" name="Freihand 130">
                  <a:extLst>
                    <a:ext uri="{FF2B5EF4-FFF2-40B4-BE49-F238E27FC236}">
                      <a16:creationId xmlns:a16="http://schemas.microsoft.com/office/drawing/2014/main" id="{1D7F12E8-0F60-4E1C-B75C-403E72407A64}"/>
                    </a:ext>
                  </a:extLst>
                </p14:cNvPr>
                <p14:cNvContentPartPr/>
                <p14:nvPr/>
              </p14:nvContentPartPr>
              <p14:xfrm>
                <a:off x="2414254" y="3009725"/>
                <a:ext cx="136080" cy="126000"/>
              </p14:xfrm>
            </p:contentPart>
          </mc:Choice>
          <mc:Fallback xmlns="">
            <p:pic>
              <p:nvPicPr>
                <p:cNvPr id="131" name="Freihand 130">
                  <a:extLst>
                    <a:ext uri="{FF2B5EF4-FFF2-40B4-BE49-F238E27FC236}">
                      <a16:creationId xmlns:a16="http://schemas.microsoft.com/office/drawing/2014/main" id="{1D7F12E8-0F60-4E1C-B75C-403E72407A64}"/>
                    </a:ext>
                  </a:extLst>
                </p:cNvPr>
                <p:cNvPicPr/>
                <p:nvPr/>
              </p:nvPicPr>
              <p:blipFill>
                <a:blip r:embed="rId46"/>
                <a:stretch>
                  <a:fillRect/>
                </a:stretch>
              </p:blipFill>
              <p:spPr>
                <a:xfrm>
                  <a:off x="2409934" y="3005405"/>
                  <a:ext cx="1447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51" name="Freihand 150">
                  <a:extLst>
                    <a:ext uri="{FF2B5EF4-FFF2-40B4-BE49-F238E27FC236}">
                      <a16:creationId xmlns:a16="http://schemas.microsoft.com/office/drawing/2014/main" id="{0E2A3F02-4A48-4466-898D-A39BAE047B9A}"/>
                    </a:ext>
                  </a:extLst>
                </p14:cNvPr>
                <p14:cNvContentPartPr/>
                <p14:nvPr/>
              </p14:nvContentPartPr>
              <p14:xfrm>
                <a:off x="2318134" y="2780405"/>
                <a:ext cx="466920" cy="173880"/>
              </p14:xfrm>
            </p:contentPart>
          </mc:Choice>
          <mc:Fallback xmlns="">
            <p:pic>
              <p:nvPicPr>
                <p:cNvPr id="151" name="Freihand 150">
                  <a:extLst>
                    <a:ext uri="{FF2B5EF4-FFF2-40B4-BE49-F238E27FC236}">
                      <a16:creationId xmlns:a16="http://schemas.microsoft.com/office/drawing/2014/main" id="{0E2A3F02-4A48-4466-898D-A39BAE047B9A}"/>
                    </a:ext>
                  </a:extLst>
                </p:cNvPr>
                <p:cNvPicPr/>
                <p:nvPr/>
              </p:nvPicPr>
              <p:blipFill>
                <a:blip r:embed="rId48"/>
                <a:stretch>
                  <a:fillRect/>
                </a:stretch>
              </p:blipFill>
              <p:spPr>
                <a:xfrm>
                  <a:off x="2313814" y="2776085"/>
                  <a:ext cx="4755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52" name="Freihand 151">
                  <a:extLst>
                    <a:ext uri="{FF2B5EF4-FFF2-40B4-BE49-F238E27FC236}">
                      <a16:creationId xmlns:a16="http://schemas.microsoft.com/office/drawing/2014/main" id="{BC1F841C-ACD5-4E9B-9894-8F02FBD6068B}"/>
                    </a:ext>
                  </a:extLst>
                </p14:cNvPr>
                <p14:cNvContentPartPr/>
                <p14:nvPr/>
              </p14:nvContentPartPr>
              <p14:xfrm>
                <a:off x="2268814" y="2884085"/>
                <a:ext cx="102240" cy="5400"/>
              </p14:xfrm>
            </p:contentPart>
          </mc:Choice>
          <mc:Fallback xmlns="">
            <p:pic>
              <p:nvPicPr>
                <p:cNvPr id="152" name="Freihand 151">
                  <a:extLst>
                    <a:ext uri="{FF2B5EF4-FFF2-40B4-BE49-F238E27FC236}">
                      <a16:creationId xmlns:a16="http://schemas.microsoft.com/office/drawing/2014/main" id="{BC1F841C-ACD5-4E9B-9894-8F02FBD6068B}"/>
                    </a:ext>
                  </a:extLst>
                </p:cNvPr>
                <p:cNvPicPr/>
                <p:nvPr/>
              </p:nvPicPr>
              <p:blipFill>
                <a:blip r:embed="rId50"/>
                <a:stretch>
                  <a:fillRect/>
                </a:stretch>
              </p:blipFill>
              <p:spPr>
                <a:xfrm>
                  <a:off x="2264494" y="2879765"/>
                  <a:ext cx="1108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53" name="Freihand 152">
                  <a:extLst>
                    <a:ext uri="{FF2B5EF4-FFF2-40B4-BE49-F238E27FC236}">
                      <a16:creationId xmlns:a16="http://schemas.microsoft.com/office/drawing/2014/main" id="{2DB919EB-CF53-4F0B-A40F-6EA887AD5527}"/>
                    </a:ext>
                  </a:extLst>
                </p14:cNvPr>
                <p14:cNvContentPartPr/>
                <p14:nvPr/>
              </p14:nvContentPartPr>
              <p14:xfrm>
                <a:off x="2328214" y="2882285"/>
                <a:ext cx="32040" cy="41040"/>
              </p14:xfrm>
            </p:contentPart>
          </mc:Choice>
          <mc:Fallback xmlns="">
            <p:pic>
              <p:nvPicPr>
                <p:cNvPr id="153" name="Freihand 152">
                  <a:extLst>
                    <a:ext uri="{FF2B5EF4-FFF2-40B4-BE49-F238E27FC236}">
                      <a16:creationId xmlns:a16="http://schemas.microsoft.com/office/drawing/2014/main" id="{2DB919EB-CF53-4F0B-A40F-6EA887AD5527}"/>
                    </a:ext>
                  </a:extLst>
                </p:cNvPr>
                <p:cNvPicPr/>
                <p:nvPr/>
              </p:nvPicPr>
              <p:blipFill>
                <a:blip r:embed="rId52"/>
                <a:stretch>
                  <a:fillRect/>
                </a:stretch>
              </p:blipFill>
              <p:spPr>
                <a:xfrm>
                  <a:off x="2323894" y="2877965"/>
                  <a:ext cx="406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54" name="Freihand 153">
                  <a:extLst>
                    <a:ext uri="{FF2B5EF4-FFF2-40B4-BE49-F238E27FC236}">
                      <a16:creationId xmlns:a16="http://schemas.microsoft.com/office/drawing/2014/main" id="{20F441B8-8B09-408D-B82D-AAE842628F24}"/>
                    </a:ext>
                  </a:extLst>
                </p14:cNvPr>
                <p14:cNvContentPartPr/>
                <p14:nvPr/>
              </p14:nvContentPartPr>
              <p14:xfrm>
                <a:off x="2270974" y="2726045"/>
                <a:ext cx="502560" cy="178560"/>
              </p14:xfrm>
            </p:contentPart>
          </mc:Choice>
          <mc:Fallback xmlns="">
            <p:pic>
              <p:nvPicPr>
                <p:cNvPr id="154" name="Freihand 153">
                  <a:extLst>
                    <a:ext uri="{FF2B5EF4-FFF2-40B4-BE49-F238E27FC236}">
                      <a16:creationId xmlns:a16="http://schemas.microsoft.com/office/drawing/2014/main" id="{20F441B8-8B09-408D-B82D-AAE842628F24}"/>
                    </a:ext>
                  </a:extLst>
                </p:cNvPr>
                <p:cNvPicPr/>
                <p:nvPr/>
              </p:nvPicPr>
              <p:blipFill>
                <a:blip r:embed="rId54"/>
                <a:stretch>
                  <a:fillRect/>
                </a:stretch>
              </p:blipFill>
              <p:spPr>
                <a:xfrm>
                  <a:off x="2266654" y="2721725"/>
                  <a:ext cx="5112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02" name="Freihand 201">
                  <a:extLst>
                    <a:ext uri="{FF2B5EF4-FFF2-40B4-BE49-F238E27FC236}">
                      <a16:creationId xmlns:a16="http://schemas.microsoft.com/office/drawing/2014/main" id="{38BE1337-985C-4906-ADAA-6BC42E032EC8}"/>
                    </a:ext>
                  </a:extLst>
                </p14:cNvPr>
                <p14:cNvContentPartPr/>
                <p14:nvPr/>
              </p14:nvContentPartPr>
              <p14:xfrm>
                <a:off x="2368894" y="2801285"/>
                <a:ext cx="74160" cy="131760"/>
              </p14:xfrm>
            </p:contentPart>
          </mc:Choice>
          <mc:Fallback xmlns="">
            <p:pic>
              <p:nvPicPr>
                <p:cNvPr id="202" name="Freihand 201">
                  <a:extLst>
                    <a:ext uri="{FF2B5EF4-FFF2-40B4-BE49-F238E27FC236}">
                      <a16:creationId xmlns:a16="http://schemas.microsoft.com/office/drawing/2014/main" id="{38BE1337-985C-4906-ADAA-6BC42E032EC8}"/>
                    </a:ext>
                  </a:extLst>
                </p:cNvPr>
                <p:cNvPicPr/>
                <p:nvPr/>
              </p:nvPicPr>
              <p:blipFill>
                <a:blip r:embed="rId56"/>
                <a:stretch>
                  <a:fillRect/>
                </a:stretch>
              </p:blipFill>
              <p:spPr>
                <a:xfrm>
                  <a:off x="2364574" y="2796965"/>
                  <a:ext cx="828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03" name="Freihand 202">
                  <a:extLst>
                    <a:ext uri="{FF2B5EF4-FFF2-40B4-BE49-F238E27FC236}">
                      <a16:creationId xmlns:a16="http://schemas.microsoft.com/office/drawing/2014/main" id="{66558D5B-1E9F-464F-A49B-C8C695CE5236}"/>
                    </a:ext>
                  </a:extLst>
                </p14:cNvPr>
                <p14:cNvContentPartPr/>
                <p14:nvPr/>
              </p14:nvContentPartPr>
              <p14:xfrm>
                <a:off x="2414254" y="2822525"/>
                <a:ext cx="57600" cy="125280"/>
              </p14:xfrm>
            </p:contentPart>
          </mc:Choice>
          <mc:Fallback xmlns="">
            <p:pic>
              <p:nvPicPr>
                <p:cNvPr id="203" name="Freihand 202">
                  <a:extLst>
                    <a:ext uri="{FF2B5EF4-FFF2-40B4-BE49-F238E27FC236}">
                      <a16:creationId xmlns:a16="http://schemas.microsoft.com/office/drawing/2014/main" id="{66558D5B-1E9F-464F-A49B-C8C695CE5236}"/>
                    </a:ext>
                  </a:extLst>
                </p:cNvPr>
                <p:cNvPicPr/>
                <p:nvPr/>
              </p:nvPicPr>
              <p:blipFill>
                <a:blip r:embed="rId58"/>
                <a:stretch>
                  <a:fillRect/>
                </a:stretch>
              </p:blipFill>
              <p:spPr>
                <a:xfrm>
                  <a:off x="2409934" y="2818205"/>
                  <a:ext cx="662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04" name="Freihand 203">
                  <a:extLst>
                    <a:ext uri="{FF2B5EF4-FFF2-40B4-BE49-F238E27FC236}">
                      <a16:creationId xmlns:a16="http://schemas.microsoft.com/office/drawing/2014/main" id="{9D8A2B3D-6826-4FCC-8CE4-D9997FEB0271}"/>
                    </a:ext>
                  </a:extLst>
                </p14:cNvPr>
                <p14:cNvContentPartPr/>
                <p14:nvPr/>
              </p14:nvContentPartPr>
              <p14:xfrm>
                <a:off x="2498854" y="2794805"/>
                <a:ext cx="129240" cy="206280"/>
              </p14:xfrm>
            </p:contentPart>
          </mc:Choice>
          <mc:Fallback xmlns="">
            <p:pic>
              <p:nvPicPr>
                <p:cNvPr id="204" name="Freihand 203">
                  <a:extLst>
                    <a:ext uri="{FF2B5EF4-FFF2-40B4-BE49-F238E27FC236}">
                      <a16:creationId xmlns:a16="http://schemas.microsoft.com/office/drawing/2014/main" id="{9D8A2B3D-6826-4FCC-8CE4-D9997FEB0271}"/>
                    </a:ext>
                  </a:extLst>
                </p:cNvPr>
                <p:cNvPicPr/>
                <p:nvPr/>
              </p:nvPicPr>
              <p:blipFill>
                <a:blip r:embed="rId60"/>
                <a:stretch>
                  <a:fillRect/>
                </a:stretch>
              </p:blipFill>
              <p:spPr>
                <a:xfrm>
                  <a:off x="2494534" y="2790485"/>
                  <a:ext cx="1378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05" name="Freihand 204">
                  <a:extLst>
                    <a:ext uri="{FF2B5EF4-FFF2-40B4-BE49-F238E27FC236}">
                      <a16:creationId xmlns:a16="http://schemas.microsoft.com/office/drawing/2014/main" id="{360B291A-156C-4C15-AD84-61908AB20CD0}"/>
                    </a:ext>
                  </a:extLst>
                </p14:cNvPr>
                <p14:cNvContentPartPr/>
                <p14:nvPr/>
              </p14:nvContentPartPr>
              <p14:xfrm>
                <a:off x="2624494" y="2868965"/>
                <a:ext cx="58320" cy="77040"/>
              </p14:xfrm>
            </p:contentPart>
          </mc:Choice>
          <mc:Fallback xmlns="">
            <p:pic>
              <p:nvPicPr>
                <p:cNvPr id="205" name="Freihand 204">
                  <a:extLst>
                    <a:ext uri="{FF2B5EF4-FFF2-40B4-BE49-F238E27FC236}">
                      <a16:creationId xmlns:a16="http://schemas.microsoft.com/office/drawing/2014/main" id="{360B291A-156C-4C15-AD84-61908AB20CD0}"/>
                    </a:ext>
                  </a:extLst>
                </p:cNvPr>
                <p:cNvPicPr/>
                <p:nvPr/>
              </p:nvPicPr>
              <p:blipFill>
                <a:blip r:embed="rId62"/>
                <a:stretch>
                  <a:fillRect/>
                </a:stretch>
              </p:blipFill>
              <p:spPr>
                <a:xfrm>
                  <a:off x="2620174" y="2864645"/>
                  <a:ext cx="669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06" name="Freihand 205">
                  <a:extLst>
                    <a:ext uri="{FF2B5EF4-FFF2-40B4-BE49-F238E27FC236}">
                      <a16:creationId xmlns:a16="http://schemas.microsoft.com/office/drawing/2014/main" id="{557F8F1F-8268-45DD-8A94-D6218674E288}"/>
                    </a:ext>
                  </a:extLst>
                </p14:cNvPr>
                <p14:cNvContentPartPr/>
                <p14:nvPr/>
              </p14:nvContentPartPr>
              <p14:xfrm>
                <a:off x="2593174" y="2816405"/>
                <a:ext cx="192960" cy="209160"/>
              </p14:xfrm>
            </p:contentPart>
          </mc:Choice>
          <mc:Fallback xmlns="">
            <p:pic>
              <p:nvPicPr>
                <p:cNvPr id="206" name="Freihand 205">
                  <a:extLst>
                    <a:ext uri="{FF2B5EF4-FFF2-40B4-BE49-F238E27FC236}">
                      <a16:creationId xmlns:a16="http://schemas.microsoft.com/office/drawing/2014/main" id="{557F8F1F-8268-45DD-8A94-D6218674E288}"/>
                    </a:ext>
                  </a:extLst>
                </p:cNvPr>
                <p:cNvPicPr/>
                <p:nvPr/>
              </p:nvPicPr>
              <p:blipFill>
                <a:blip r:embed="rId64"/>
                <a:stretch>
                  <a:fillRect/>
                </a:stretch>
              </p:blipFill>
              <p:spPr>
                <a:xfrm>
                  <a:off x="2588854" y="2812085"/>
                  <a:ext cx="201600" cy="217800"/>
                </a:xfrm>
                <a:prstGeom prst="rect">
                  <a:avLst/>
                </a:prstGeom>
              </p:spPr>
            </p:pic>
          </mc:Fallback>
        </mc:AlternateContent>
      </p:grpSp>
      <p:grpSp>
        <p:nvGrpSpPr>
          <p:cNvPr id="210" name="Gruppieren 209">
            <a:extLst>
              <a:ext uri="{FF2B5EF4-FFF2-40B4-BE49-F238E27FC236}">
                <a16:creationId xmlns:a16="http://schemas.microsoft.com/office/drawing/2014/main" id="{304D106E-2AE8-43FC-8151-A092CE9C9761}"/>
              </a:ext>
            </a:extLst>
          </p:cNvPr>
          <p:cNvGrpSpPr/>
          <p:nvPr/>
        </p:nvGrpSpPr>
        <p:grpSpPr>
          <a:xfrm>
            <a:off x="3192934" y="2886965"/>
            <a:ext cx="79560" cy="101160"/>
            <a:chOff x="3192934" y="2886965"/>
            <a:chExt cx="79560" cy="101160"/>
          </a:xfrm>
        </p:grpSpPr>
        <mc:AlternateContent xmlns:mc="http://schemas.openxmlformats.org/markup-compatibility/2006" xmlns:p14="http://schemas.microsoft.com/office/powerpoint/2010/main">
          <mc:Choice Requires="p14">
            <p:contentPart p14:bwMode="auto" r:id="rId65">
              <p14:nvContentPartPr>
                <p14:cNvPr id="208" name="Freihand 207">
                  <a:extLst>
                    <a:ext uri="{FF2B5EF4-FFF2-40B4-BE49-F238E27FC236}">
                      <a16:creationId xmlns:a16="http://schemas.microsoft.com/office/drawing/2014/main" id="{C44D4BA6-2134-46A1-895A-8ABD23DEE4A1}"/>
                    </a:ext>
                  </a:extLst>
                </p14:cNvPr>
                <p14:cNvContentPartPr/>
                <p14:nvPr/>
              </p14:nvContentPartPr>
              <p14:xfrm>
                <a:off x="3192934" y="2886965"/>
                <a:ext cx="20520" cy="101160"/>
              </p14:xfrm>
            </p:contentPart>
          </mc:Choice>
          <mc:Fallback xmlns="">
            <p:pic>
              <p:nvPicPr>
                <p:cNvPr id="208" name="Freihand 207">
                  <a:extLst>
                    <a:ext uri="{FF2B5EF4-FFF2-40B4-BE49-F238E27FC236}">
                      <a16:creationId xmlns:a16="http://schemas.microsoft.com/office/drawing/2014/main" id="{C44D4BA6-2134-46A1-895A-8ABD23DEE4A1}"/>
                    </a:ext>
                  </a:extLst>
                </p:cNvPr>
                <p:cNvPicPr/>
                <p:nvPr/>
              </p:nvPicPr>
              <p:blipFill>
                <a:blip r:embed="rId66"/>
                <a:stretch>
                  <a:fillRect/>
                </a:stretch>
              </p:blipFill>
              <p:spPr>
                <a:xfrm>
                  <a:off x="3188614" y="2882645"/>
                  <a:ext cx="291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09" name="Freihand 208">
                  <a:extLst>
                    <a:ext uri="{FF2B5EF4-FFF2-40B4-BE49-F238E27FC236}">
                      <a16:creationId xmlns:a16="http://schemas.microsoft.com/office/drawing/2014/main" id="{862E6AA0-3485-4D15-BF7D-14388DB71435}"/>
                    </a:ext>
                  </a:extLst>
                </p14:cNvPr>
                <p14:cNvContentPartPr/>
                <p14:nvPr/>
              </p14:nvContentPartPr>
              <p14:xfrm>
                <a:off x="3212374" y="2908205"/>
                <a:ext cx="60120" cy="74880"/>
              </p14:xfrm>
            </p:contentPart>
          </mc:Choice>
          <mc:Fallback xmlns="">
            <p:pic>
              <p:nvPicPr>
                <p:cNvPr id="209" name="Freihand 208">
                  <a:extLst>
                    <a:ext uri="{FF2B5EF4-FFF2-40B4-BE49-F238E27FC236}">
                      <a16:creationId xmlns:a16="http://schemas.microsoft.com/office/drawing/2014/main" id="{862E6AA0-3485-4D15-BF7D-14388DB71435}"/>
                    </a:ext>
                  </a:extLst>
                </p:cNvPr>
                <p:cNvPicPr/>
                <p:nvPr/>
              </p:nvPicPr>
              <p:blipFill>
                <a:blip r:embed="rId68"/>
                <a:stretch>
                  <a:fillRect/>
                </a:stretch>
              </p:blipFill>
              <p:spPr>
                <a:xfrm>
                  <a:off x="3208054" y="2903885"/>
                  <a:ext cx="68760" cy="83520"/>
                </a:xfrm>
                <a:prstGeom prst="rect">
                  <a:avLst/>
                </a:prstGeom>
              </p:spPr>
            </p:pic>
          </mc:Fallback>
        </mc:AlternateContent>
      </p:grpSp>
      <p:grpSp>
        <p:nvGrpSpPr>
          <p:cNvPr id="234" name="Gruppieren 233">
            <a:extLst>
              <a:ext uri="{FF2B5EF4-FFF2-40B4-BE49-F238E27FC236}">
                <a16:creationId xmlns:a16="http://schemas.microsoft.com/office/drawing/2014/main" id="{9415162F-0873-483D-89A5-A4707398D1A6}"/>
              </a:ext>
            </a:extLst>
          </p:cNvPr>
          <p:cNvGrpSpPr/>
          <p:nvPr/>
        </p:nvGrpSpPr>
        <p:grpSpPr>
          <a:xfrm>
            <a:off x="37174" y="4666085"/>
            <a:ext cx="4433400" cy="1729080"/>
            <a:chOff x="37174" y="4666085"/>
            <a:chExt cx="4433400" cy="1729080"/>
          </a:xfrm>
        </p:grpSpPr>
        <mc:AlternateContent xmlns:mc="http://schemas.openxmlformats.org/markup-compatibility/2006" xmlns:p14="http://schemas.microsoft.com/office/powerpoint/2010/main">
          <mc:Choice Requires="p14">
            <p:contentPart p14:bwMode="auto" r:id="rId69">
              <p14:nvContentPartPr>
                <p14:cNvPr id="21" name="Freihand 20">
                  <a:extLst>
                    <a:ext uri="{FF2B5EF4-FFF2-40B4-BE49-F238E27FC236}">
                      <a16:creationId xmlns:a16="http://schemas.microsoft.com/office/drawing/2014/main" id="{83BD223D-528C-4056-B97D-D1D8DAB961DD}"/>
                    </a:ext>
                  </a:extLst>
                </p14:cNvPr>
                <p14:cNvContentPartPr/>
                <p14:nvPr/>
              </p14:nvContentPartPr>
              <p14:xfrm>
                <a:off x="112054" y="4755725"/>
                <a:ext cx="2160" cy="83880"/>
              </p14:xfrm>
            </p:contentPart>
          </mc:Choice>
          <mc:Fallback xmlns="">
            <p:pic>
              <p:nvPicPr>
                <p:cNvPr id="21" name="Freihand 20">
                  <a:extLst>
                    <a:ext uri="{FF2B5EF4-FFF2-40B4-BE49-F238E27FC236}">
                      <a16:creationId xmlns:a16="http://schemas.microsoft.com/office/drawing/2014/main" id="{83BD223D-528C-4056-B97D-D1D8DAB961DD}"/>
                    </a:ext>
                  </a:extLst>
                </p:cNvPr>
                <p:cNvPicPr/>
                <p:nvPr/>
              </p:nvPicPr>
              <p:blipFill>
                <a:blip r:embed="rId70"/>
                <a:stretch>
                  <a:fillRect/>
                </a:stretch>
              </p:blipFill>
              <p:spPr>
                <a:xfrm>
                  <a:off x="107734" y="4751405"/>
                  <a:ext cx="108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2" name="Freihand 21">
                  <a:extLst>
                    <a:ext uri="{FF2B5EF4-FFF2-40B4-BE49-F238E27FC236}">
                      <a16:creationId xmlns:a16="http://schemas.microsoft.com/office/drawing/2014/main" id="{B8F2BEB2-AB25-4E8A-91B1-FB79D18A9BF9}"/>
                    </a:ext>
                  </a:extLst>
                </p14:cNvPr>
                <p14:cNvContentPartPr/>
                <p14:nvPr/>
              </p14:nvContentPartPr>
              <p14:xfrm>
                <a:off x="107734" y="4737005"/>
                <a:ext cx="93600" cy="49680"/>
              </p14:xfrm>
            </p:contentPart>
          </mc:Choice>
          <mc:Fallback xmlns="">
            <p:pic>
              <p:nvPicPr>
                <p:cNvPr id="22" name="Freihand 21">
                  <a:extLst>
                    <a:ext uri="{FF2B5EF4-FFF2-40B4-BE49-F238E27FC236}">
                      <a16:creationId xmlns:a16="http://schemas.microsoft.com/office/drawing/2014/main" id="{B8F2BEB2-AB25-4E8A-91B1-FB79D18A9BF9}"/>
                    </a:ext>
                  </a:extLst>
                </p:cNvPr>
                <p:cNvPicPr/>
                <p:nvPr/>
              </p:nvPicPr>
              <p:blipFill>
                <a:blip r:embed="rId72"/>
                <a:stretch>
                  <a:fillRect/>
                </a:stretch>
              </p:blipFill>
              <p:spPr>
                <a:xfrm>
                  <a:off x="103414" y="4732685"/>
                  <a:ext cx="1022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3" name="Freihand 22">
                  <a:extLst>
                    <a:ext uri="{FF2B5EF4-FFF2-40B4-BE49-F238E27FC236}">
                      <a16:creationId xmlns:a16="http://schemas.microsoft.com/office/drawing/2014/main" id="{9D630ABE-6FAB-4420-87D5-36F28749D7AA}"/>
                    </a:ext>
                  </a:extLst>
                </p14:cNvPr>
                <p14:cNvContentPartPr/>
                <p14:nvPr/>
              </p14:nvContentPartPr>
              <p14:xfrm>
                <a:off x="112054" y="4839605"/>
                <a:ext cx="79920" cy="10440"/>
              </p14:xfrm>
            </p:contentPart>
          </mc:Choice>
          <mc:Fallback xmlns="">
            <p:pic>
              <p:nvPicPr>
                <p:cNvPr id="23" name="Freihand 22">
                  <a:extLst>
                    <a:ext uri="{FF2B5EF4-FFF2-40B4-BE49-F238E27FC236}">
                      <a16:creationId xmlns:a16="http://schemas.microsoft.com/office/drawing/2014/main" id="{9D630ABE-6FAB-4420-87D5-36F28749D7AA}"/>
                    </a:ext>
                  </a:extLst>
                </p:cNvPr>
                <p:cNvPicPr/>
                <p:nvPr/>
              </p:nvPicPr>
              <p:blipFill>
                <a:blip r:embed="rId74"/>
                <a:stretch>
                  <a:fillRect/>
                </a:stretch>
              </p:blipFill>
              <p:spPr>
                <a:xfrm>
                  <a:off x="107734" y="4835285"/>
                  <a:ext cx="885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4" name="Freihand 23">
                  <a:extLst>
                    <a:ext uri="{FF2B5EF4-FFF2-40B4-BE49-F238E27FC236}">
                      <a16:creationId xmlns:a16="http://schemas.microsoft.com/office/drawing/2014/main" id="{23D29954-DBA8-4650-BE52-72F262D0B176}"/>
                    </a:ext>
                  </a:extLst>
                </p14:cNvPr>
                <p14:cNvContentPartPr/>
                <p14:nvPr/>
              </p14:nvContentPartPr>
              <p14:xfrm>
                <a:off x="241654" y="4801805"/>
                <a:ext cx="107640" cy="52920"/>
              </p14:xfrm>
            </p:contentPart>
          </mc:Choice>
          <mc:Fallback xmlns="">
            <p:pic>
              <p:nvPicPr>
                <p:cNvPr id="24" name="Freihand 23">
                  <a:extLst>
                    <a:ext uri="{FF2B5EF4-FFF2-40B4-BE49-F238E27FC236}">
                      <a16:creationId xmlns:a16="http://schemas.microsoft.com/office/drawing/2014/main" id="{23D29954-DBA8-4650-BE52-72F262D0B176}"/>
                    </a:ext>
                  </a:extLst>
                </p:cNvPr>
                <p:cNvPicPr/>
                <p:nvPr/>
              </p:nvPicPr>
              <p:blipFill>
                <a:blip r:embed="rId76"/>
                <a:stretch>
                  <a:fillRect/>
                </a:stretch>
              </p:blipFill>
              <p:spPr>
                <a:xfrm>
                  <a:off x="237334" y="4797485"/>
                  <a:ext cx="1162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5" name="Freihand 24">
                  <a:extLst>
                    <a:ext uri="{FF2B5EF4-FFF2-40B4-BE49-F238E27FC236}">
                      <a16:creationId xmlns:a16="http://schemas.microsoft.com/office/drawing/2014/main" id="{CED45DD4-E654-4627-95A8-AFA91108D3E4}"/>
                    </a:ext>
                  </a:extLst>
                </p14:cNvPr>
                <p14:cNvContentPartPr/>
                <p14:nvPr/>
              </p14:nvContentPartPr>
              <p14:xfrm>
                <a:off x="341734" y="4753925"/>
                <a:ext cx="81720" cy="83880"/>
              </p14:xfrm>
            </p:contentPart>
          </mc:Choice>
          <mc:Fallback xmlns="">
            <p:pic>
              <p:nvPicPr>
                <p:cNvPr id="25" name="Freihand 24">
                  <a:extLst>
                    <a:ext uri="{FF2B5EF4-FFF2-40B4-BE49-F238E27FC236}">
                      <a16:creationId xmlns:a16="http://schemas.microsoft.com/office/drawing/2014/main" id="{CED45DD4-E654-4627-95A8-AFA91108D3E4}"/>
                    </a:ext>
                  </a:extLst>
                </p:cNvPr>
                <p:cNvPicPr/>
                <p:nvPr/>
              </p:nvPicPr>
              <p:blipFill>
                <a:blip r:embed="rId78"/>
                <a:stretch>
                  <a:fillRect/>
                </a:stretch>
              </p:blipFill>
              <p:spPr>
                <a:xfrm>
                  <a:off x="337414" y="4749605"/>
                  <a:ext cx="903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6" name="Freihand 25">
                  <a:extLst>
                    <a:ext uri="{FF2B5EF4-FFF2-40B4-BE49-F238E27FC236}">
                      <a16:creationId xmlns:a16="http://schemas.microsoft.com/office/drawing/2014/main" id="{9B3DA8EC-A355-4631-9318-09C58A20441E}"/>
                    </a:ext>
                  </a:extLst>
                </p14:cNvPr>
                <p14:cNvContentPartPr/>
                <p14:nvPr/>
              </p14:nvContentPartPr>
              <p14:xfrm>
                <a:off x="438214" y="4783445"/>
                <a:ext cx="60840" cy="48960"/>
              </p14:xfrm>
            </p:contentPart>
          </mc:Choice>
          <mc:Fallback xmlns="">
            <p:pic>
              <p:nvPicPr>
                <p:cNvPr id="26" name="Freihand 25">
                  <a:extLst>
                    <a:ext uri="{FF2B5EF4-FFF2-40B4-BE49-F238E27FC236}">
                      <a16:creationId xmlns:a16="http://schemas.microsoft.com/office/drawing/2014/main" id="{9B3DA8EC-A355-4631-9318-09C58A20441E}"/>
                    </a:ext>
                  </a:extLst>
                </p:cNvPr>
                <p:cNvPicPr/>
                <p:nvPr/>
              </p:nvPicPr>
              <p:blipFill>
                <a:blip r:embed="rId80"/>
                <a:stretch>
                  <a:fillRect/>
                </a:stretch>
              </p:blipFill>
              <p:spPr>
                <a:xfrm>
                  <a:off x="433894" y="4779125"/>
                  <a:ext cx="694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7" name="Freihand 26">
                  <a:extLst>
                    <a:ext uri="{FF2B5EF4-FFF2-40B4-BE49-F238E27FC236}">
                      <a16:creationId xmlns:a16="http://schemas.microsoft.com/office/drawing/2014/main" id="{AB6C1366-A35E-45E4-BC1F-0833D89A3011}"/>
                    </a:ext>
                  </a:extLst>
                </p14:cNvPr>
                <p14:cNvContentPartPr/>
                <p14:nvPr/>
              </p14:nvContentPartPr>
              <p14:xfrm>
                <a:off x="642694" y="4708925"/>
                <a:ext cx="110880" cy="105840"/>
              </p14:xfrm>
            </p:contentPart>
          </mc:Choice>
          <mc:Fallback xmlns="">
            <p:pic>
              <p:nvPicPr>
                <p:cNvPr id="27" name="Freihand 26">
                  <a:extLst>
                    <a:ext uri="{FF2B5EF4-FFF2-40B4-BE49-F238E27FC236}">
                      <a16:creationId xmlns:a16="http://schemas.microsoft.com/office/drawing/2014/main" id="{AB6C1366-A35E-45E4-BC1F-0833D89A3011}"/>
                    </a:ext>
                  </a:extLst>
                </p:cNvPr>
                <p:cNvPicPr/>
                <p:nvPr/>
              </p:nvPicPr>
              <p:blipFill>
                <a:blip r:embed="rId82"/>
                <a:stretch>
                  <a:fillRect/>
                </a:stretch>
              </p:blipFill>
              <p:spPr>
                <a:xfrm>
                  <a:off x="638374" y="4704605"/>
                  <a:ext cx="1195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8" name="Freihand 27">
                  <a:extLst>
                    <a:ext uri="{FF2B5EF4-FFF2-40B4-BE49-F238E27FC236}">
                      <a16:creationId xmlns:a16="http://schemas.microsoft.com/office/drawing/2014/main" id="{47D0AC11-B99F-4585-9186-9D14F6A0DC11}"/>
                    </a:ext>
                  </a:extLst>
                </p14:cNvPr>
                <p14:cNvContentPartPr/>
                <p14:nvPr/>
              </p14:nvContentPartPr>
              <p14:xfrm>
                <a:off x="797134" y="4791725"/>
                <a:ext cx="360" cy="360"/>
              </p14:xfrm>
            </p:contentPart>
          </mc:Choice>
          <mc:Fallback xmlns="">
            <p:pic>
              <p:nvPicPr>
                <p:cNvPr id="28" name="Freihand 27">
                  <a:extLst>
                    <a:ext uri="{FF2B5EF4-FFF2-40B4-BE49-F238E27FC236}">
                      <a16:creationId xmlns:a16="http://schemas.microsoft.com/office/drawing/2014/main" id="{47D0AC11-B99F-4585-9186-9D14F6A0DC11}"/>
                    </a:ext>
                  </a:extLst>
                </p:cNvPr>
                <p:cNvPicPr/>
                <p:nvPr/>
              </p:nvPicPr>
              <p:blipFill>
                <a:blip r:embed="rId32"/>
                <a:stretch>
                  <a:fillRect/>
                </a:stretch>
              </p:blipFill>
              <p:spPr>
                <a:xfrm>
                  <a:off x="792814" y="47874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9" name="Freihand 28">
                  <a:extLst>
                    <a:ext uri="{FF2B5EF4-FFF2-40B4-BE49-F238E27FC236}">
                      <a16:creationId xmlns:a16="http://schemas.microsoft.com/office/drawing/2014/main" id="{54E63A0B-E421-4FBF-9924-99CD72D9D43B}"/>
                    </a:ext>
                  </a:extLst>
                </p14:cNvPr>
                <p14:cNvContentPartPr/>
                <p14:nvPr/>
              </p14:nvContentPartPr>
              <p14:xfrm>
                <a:off x="892174" y="4727285"/>
                <a:ext cx="168840" cy="75600"/>
              </p14:xfrm>
            </p:contentPart>
          </mc:Choice>
          <mc:Fallback xmlns="">
            <p:pic>
              <p:nvPicPr>
                <p:cNvPr id="29" name="Freihand 28">
                  <a:extLst>
                    <a:ext uri="{FF2B5EF4-FFF2-40B4-BE49-F238E27FC236}">
                      <a16:creationId xmlns:a16="http://schemas.microsoft.com/office/drawing/2014/main" id="{54E63A0B-E421-4FBF-9924-99CD72D9D43B}"/>
                    </a:ext>
                  </a:extLst>
                </p:cNvPr>
                <p:cNvPicPr/>
                <p:nvPr/>
              </p:nvPicPr>
              <p:blipFill>
                <a:blip r:embed="rId85"/>
                <a:stretch>
                  <a:fillRect/>
                </a:stretch>
              </p:blipFill>
              <p:spPr>
                <a:xfrm>
                  <a:off x="887854" y="4722965"/>
                  <a:ext cx="1774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0" name="Freihand 29">
                  <a:extLst>
                    <a:ext uri="{FF2B5EF4-FFF2-40B4-BE49-F238E27FC236}">
                      <a16:creationId xmlns:a16="http://schemas.microsoft.com/office/drawing/2014/main" id="{E077D3FE-BE72-40F0-838B-C428EA721922}"/>
                    </a:ext>
                  </a:extLst>
                </p14:cNvPr>
                <p14:cNvContentPartPr/>
                <p14:nvPr/>
              </p14:nvContentPartPr>
              <p14:xfrm>
                <a:off x="1068934" y="4736645"/>
                <a:ext cx="83880" cy="60120"/>
              </p14:xfrm>
            </p:contentPart>
          </mc:Choice>
          <mc:Fallback xmlns="">
            <p:pic>
              <p:nvPicPr>
                <p:cNvPr id="30" name="Freihand 29">
                  <a:extLst>
                    <a:ext uri="{FF2B5EF4-FFF2-40B4-BE49-F238E27FC236}">
                      <a16:creationId xmlns:a16="http://schemas.microsoft.com/office/drawing/2014/main" id="{E077D3FE-BE72-40F0-838B-C428EA721922}"/>
                    </a:ext>
                  </a:extLst>
                </p:cNvPr>
                <p:cNvPicPr/>
                <p:nvPr/>
              </p:nvPicPr>
              <p:blipFill>
                <a:blip r:embed="rId87"/>
                <a:stretch>
                  <a:fillRect/>
                </a:stretch>
              </p:blipFill>
              <p:spPr>
                <a:xfrm>
                  <a:off x="1064614" y="4732325"/>
                  <a:ext cx="925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1" name="Freihand 30">
                  <a:extLst>
                    <a:ext uri="{FF2B5EF4-FFF2-40B4-BE49-F238E27FC236}">
                      <a16:creationId xmlns:a16="http://schemas.microsoft.com/office/drawing/2014/main" id="{8D18C134-79A7-4F08-9D7E-EDF95A79C456}"/>
                    </a:ext>
                  </a:extLst>
                </p14:cNvPr>
                <p14:cNvContentPartPr/>
                <p14:nvPr/>
              </p14:nvContentPartPr>
              <p14:xfrm>
                <a:off x="1173334" y="4685885"/>
                <a:ext cx="74520" cy="109080"/>
              </p14:xfrm>
            </p:contentPart>
          </mc:Choice>
          <mc:Fallback xmlns="">
            <p:pic>
              <p:nvPicPr>
                <p:cNvPr id="31" name="Freihand 30">
                  <a:extLst>
                    <a:ext uri="{FF2B5EF4-FFF2-40B4-BE49-F238E27FC236}">
                      <a16:creationId xmlns:a16="http://schemas.microsoft.com/office/drawing/2014/main" id="{8D18C134-79A7-4F08-9D7E-EDF95A79C456}"/>
                    </a:ext>
                  </a:extLst>
                </p:cNvPr>
                <p:cNvPicPr/>
                <p:nvPr/>
              </p:nvPicPr>
              <p:blipFill>
                <a:blip r:embed="rId89"/>
                <a:stretch>
                  <a:fillRect/>
                </a:stretch>
              </p:blipFill>
              <p:spPr>
                <a:xfrm>
                  <a:off x="1169014" y="4681565"/>
                  <a:ext cx="831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32" name="Freihand 31">
                  <a:extLst>
                    <a:ext uri="{FF2B5EF4-FFF2-40B4-BE49-F238E27FC236}">
                      <a16:creationId xmlns:a16="http://schemas.microsoft.com/office/drawing/2014/main" id="{F30868AC-A6F4-4013-98DC-9E17444C6A64}"/>
                    </a:ext>
                  </a:extLst>
                </p14:cNvPr>
                <p14:cNvContentPartPr/>
                <p14:nvPr/>
              </p14:nvContentPartPr>
              <p14:xfrm>
                <a:off x="1254694" y="4689485"/>
                <a:ext cx="42480" cy="109800"/>
              </p14:xfrm>
            </p:contentPart>
          </mc:Choice>
          <mc:Fallback xmlns="">
            <p:pic>
              <p:nvPicPr>
                <p:cNvPr id="32" name="Freihand 31">
                  <a:extLst>
                    <a:ext uri="{FF2B5EF4-FFF2-40B4-BE49-F238E27FC236}">
                      <a16:creationId xmlns:a16="http://schemas.microsoft.com/office/drawing/2014/main" id="{F30868AC-A6F4-4013-98DC-9E17444C6A64}"/>
                    </a:ext>
                  </a:extLst>
                </p:cNvPr>
                <p:cNvPicPr/>
                <p:nvPr/>
              </p:nvPicPr>
              <p:blipFill>
                <a:blip r:embed="rId91"/>
                <a:stretch>
                  <a:fillRect/>
                </a:stretch>
              </p:blipFill>
              <p:spPr>
                <a:xfrm>
                  <a:off x="1250374" y="4685165"/>
                  <a:ext cx="511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33" name="Freihand 32">
                  <a:extLst>
                    <a:ext uri="{FF2B5EF4-FFF2-40B4-BE49-F238E27FC236}">
                      <a16:creationId xmlns:a16="http://schemas.microsoft.com/office/drawing/2014/main" id="{9AA408C1-C854-4F71-A3AA-797665F9A602}"/>
                    </a:ext>
                  </a:extLst>
                </p14:cNvPr>
                <p14:cNvContentPartPr/>
                <p14:nvPr/>
              </p14:nvContentPartPr>
              <p14:xfrm>
                <a:off x="1246054" y="4708565"/>
                <a:ext cx="76320" cy="16920"/>
              </p14:xfrm>
            </p:contentPart>
          </mc:Choice>
          <mc:Fallback xmlns="">
            <p:pic>
              <p:nvPicPr>
                <p:cNvPr id="33" name="Freihand 32">
                  <a:extLst>
                    <a:ext uri="{FF2B5EF4-FFF2-40B4-BE49-F238E27FC236}">
                      <a16:creationId xmlns:a16="http://schemas.microsoft.com/office/drawing/2014/main" id="{9AA408C1-C854-4F71-A3AA-797665F9A602}"/>
                    </a:ext>
                  </a:extLst>
                </p:cNvPr>
                <p:cNvPicPr/>
                <p:nvPr/>
              </p:nvPicPr>
              <p:blipFill>
                <a:blip r:embed="rId93"/>
                <a:stretch>
                  <a:fillRect/>
                </a:stretch>
              </p:blipFill>
              <p:spPr>
                <a:xfrm>
                  <a:off x="1241734" y="4704245"/>
                  <a:ext cx="849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34" name="Freihand 33">
                  <a:extLst>
                    <a:ext uri="{FF2B5EF4-FFF2-40B4-BE49-F238E27FC236}">
                      <a16:creationId xmlns:a16="http://schemas.microsoft.com/office/drawing/2014/main" id="{15C09675-406D-4F53-9B9F-F064DFCA0757}"/>
                    </a:ext>
                  </a:extLst>
                </p14:cNvPr>
                <p14:cNvContentPartPr/>
                <p14:nvPr/>
              </p14:nvContentPartPr>
              <p14:xfrm>
                <a:off x="1329214" y="4666085"/>
                <a:ext cx="258480" cy="126000"/>
              </p14:xfrm>
            </p:contentPart>
          </mc:Choice>
          <mc:Fallback xmlns="">
            <p:pic>
              <p:nvPicPr>
                <p:cNvPr id="34" name="Freihand 33">
                  <a:extLst>
                    <a:ext uri="{FF2B5EF4-FFF2-40B4-BE49-F238E27FC236}">
                      <a16:creationId xmlns:a16="http://schemas.microsoft.com/office/drawing/2014/main" id="{15C09675-406D-4F53-9B9F-F064DFCA0757}"/>
                    </a:ext>
                  </a:extLst>
                </p:cNvPr>
                <p:cNvPicPr/>
                <p:nvPr/>
              </p:nvPicPr>
              <p:blipFill>
                <a:blip r:embed="rId95"/>
                <a:stretch>
                  <a:fillRect/>
                </a:stretch>
              </p:blipFill>
              <p:spPr>
                <a:xfrm>
                  <a:off x="1324894" y="4661765"/>
                  <a:ext cx="2671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35" name="Freihand 34">
                  <a:extLst>
                    <a:ext uri="{FF2B5EF4-FFF2-40B4-BE49-F238E27FC236}">
                      <a16:creationId xmlns:a16="http://schemas.microsoft.com/office/drawing/2014/main" id="{9178926C-E141-49F3-AD47-40B770F313AC}"/>
                    </a:ext>
                  </a:extLst>
                </p14:cNvPr>
                <p14:cNvContentPartPr/>
                <p14:nvPr/>
              </p14:nvContentPartPr>
              <p14:xfrm>
                <a:off x="1550614" y="4694165"/>
                <a:ext cx="40320" cy="6840"/>
              </p14:xfrm>
            </p:contentPart>
          </mc:Choice>
          <mc:Fallback xmlns="">
            <p:pic>
              <p:nvPicPr>
                <p:cNvPr id="35" name="Freihand 34">
                  <a:extLst>
                    <a:ext uri="{FF2B5EF4-FFF2-40B4-BE49-F238E27FC236}">
                      <a16:creationId xmlns:a16="http://schemas.microsoft.com/office/drawing/2014/main" id="{9178926C-E141-49F3-AD47-40B770F313AC}"/>
                    </a:ext>
                  </a:extLst>
                </p:cNvPr>
                <p:cNvPicPr/>
                <p:nvPr/>
              </p:nvPicPr>
              <p:blipFill>
                <a:blip r:embed="rId97"/>
                <a:stretch>
                  <a:fillRect/>
                </a:stretch>
              </p:blipFill>
              <p:spPr>
                <a:xfrm>
                  <a:off x="1546294" y="4689845"/>
                  <a:ext cx="489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6" name="Freihand 35">
                  <a:extLst>
                    <a:ext uri="{FF2B5EF4-FFF2-40B4-BE49-F238E27FC236}">
                      <a16:creationId xmlns:a16="http://schemas.microsoft.com/office/drawing/2014/main" id="{8B43A2DE-D858-4034-946B-395ACA546518}"/>
                    </a:ext>
                  </a:extLst>
                </p14:cNvPr>
                <p14:cNvContentPartPr/>
                <p14:nvPr/>
              </p14:nvContentPartPr>
              <p14:xfrm>
                <a:off x="1536574" y="4722245"/>
                <a:ext cx="96840" cy="171360"/>
              </p14:xfrm>
            </p:contentPart>
          </mc:Choice>
          <mc:Fallback xmlns="">
            <p:pic>
              <p:nvPicPr>
                <p:cNvPr id="36" name="Freihand 35">
                  <a:extLst>
                    <a:ext uri="{FF2B5EF4-FFF2-40B4-BE49-F238E27FC236}">
                      <a16:creationId xmlns:a16="http://schemas.microsoft.com/office/drawing/2014/main" id="{8B43A2DE-D858-4034-946B-395ACA546518}"/>
                    </a:ext>
                  </a:extLst>
                </p:cNvPr>
                <p:cNvPicPr/>
                <p:nvPr/>
              </p:nvPicPr>
              <p:blipFill>
                <a:blip r:embed="rId99"/>
                <a:stretch>
                  <a:fillRect/>
                </a:stretch>
              </p:blipFill>
              <p:spPr>
                <a:xfrm>
                  <a:off x="1532254" y="4717925"/>
                  <a:ext cx="1054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8" name="Freihand 37">
                  <a:extLst>
                    <a:ext uri="{FF2B5EF4-FFF2-40B4-BE49-F238E27FC236}">
                      <a16:creationId xmlns:a16="http://schemas.microsoft.com/office/drawing/2014/main" id="{6280F87B-9D09-4993-B5FE-ACF0BA9B8C56}"/>
                    </a:ext>
                  </a:extLst>
                </p14:cNvPr>
                <p14:cNvContentPartPr/>
                <p14:nvPr/>
              </p14:nvContentPartPr>
              <p14:xfrm>
                <a:off x="1765894" y="4713965"/>
                <a:ext cx="109080" cy="88560"/>
              </p14:xfrm>
            </p:contentPart>
          </mc:Choice>
          <mc:Fallback xmlns="">
            <p:pic>
              <p:nvPicPr>
                <p:cNvPr id="38" name="Freihand 37">
                  <a:extLst>
                    <a:ext uri="{FF2B5EF4-FFF2-40B4-BE49-F238E27FC236}">
                      <a16:creationId xmlns:a16="http://schemas.microsoft.com/office/drawing/2014/main" id="{6280F87B-9D09-4993-B5FE-ACF0BA9B8C56}"/>
                    </a:ext>
                  </a:extLst>
                </p:cNvPr>
                <p:cNvPicPr/>
                <p:nvPr/>
              </p:nvPicPr>
              <p:blipFill>
                <a:blip r:embed="rId101"/>
                <a:stretch>
                  <a:fillRect/>
                </a:stretch>
              </p:blipFill>
              <p:spPr>
                <a:xfrm>
                  <a:off x="1761574" y="4709645"/>
                  <a:ext cx="1177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39" name="Freihand 38">
                  <a:extLst>
                    <a:ext uri="{FF2B5EF4-FFF2-40B4-BE49-F238E27FC236}">
                      <a16:creationId xmlns:a16="http://schemas.microsoft.com/office/drawing/2014/main" id="{937C4413-96A9-4157-A490-DADF57AF4FD0}"/>
                    </a:ext>
                  </a:extLst>
                </p14:cNvPr>
                <p14:cNvContentPartPr/>
                <p14:nvPr/>
              </p14:nvContentPartPr>
              <p14:xfrm>
                <a:off x="1909534" y="4793165"/>
                <a:ext cx="360" cy="360"/>
              </p14:xfrm>
            </p:contentPart>
          </mc:Choice>
          <mc:Fallback xmlns="">
            <p:pic>
              <p:nvPicPr>
                <p:cNvPr id="39" name="Freihand 38">
                  <a:extLst>
                    <a:ext uri="{FF2B5EF4-FFF2-40B4-BE49-F238E27FC236}">
                      <a16:creationId xmlns:a16="http://schemas.microsoft.com/office/drawing/2014/main" id="{937C4413-96A9-4157-A490-DADF57AF4FD0}"/>
                    </a:ext>
                  </a:extLst>
                </p:cNvPr>
                <p:cNvPicPr/>
                <p:nvPr/>
              </p:nvPicPr>
              <p:blipFill>
                <a:blip r:embed="rId32"/>
                <a:stretch>
                  <a:fillRect/>
                </a:stretch>
              </p:blipFill>
              <p:spPr>
                <a:xfrm>
                  <a:off x="1905214" y="47888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0" name="Freihand 39">
                  <a:extLst>
                    <a:ext uri="{FF2B5EF4-FFF2-40B4-BE49-F238E27FC236}">
                      <a16:creationId xmlns:a16="http://schemas.microsoft.com/office/drawing/2014/main" id="{FA732439-13D9-4AC1-AE44-516FEC78FC2D}"/>
                    </a:ext>
                  </a:extLst>
                </p14:cNvPr>
                <p14:cNvContentPartPr/>
                <p14:nvPr/>
              </p14:nvContentPartPr>
              <p14:xfrm>
                <a:off x="1854814" y="4712165"/>
                <a:ext cx="123120" cy="82440"/>
              </p14:xfrm>
            </p:contentPart>
          </mc:Choice>
          <mc:Fallback xmlns="">
            <p:pic>
              <p:nvPicPr>
                <p:cNvPr id="40" name="Freihand 39">
                  <a:extLst>
                    <a:ext uri="{FF2B5EF4-FFF2-40B4-BE49-F238E27FC236}">
                      <a16:creationId xmlns:a16="http://schemas.microsoft.com/office/drawing/2014/main" id="{FA732439-13D9-4AC1-AE44-516FEC78FC2D}"/>
                    </a:ext>
                  </a:extLst>
                </p:cNvPr>
                <p:cNvPicPr/>
                <p:nvPr/>
              </p:nvPicPr>
              <p:blipFill>
                <a:blip r:embed="rId104"/>
                <a:stretch>
                  <a:fillRect/>
                </a:stretch>
              </p:blipFill>
              <p:spPr>
                <a:xfrm>
                  <a:off x="1850494" y="4707845"/>
                  <a:ext cx="1317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1" name="Freihand 40">
                  <a:extLst>
                    <a:ext uri="{FF2B5EF4-FFF2-40B4-BE49-F238E27FC236}">
                      <a16:creationId xmlns:a16="http://schemas.microsoft.com/office/drawing/2014/main" id="{EE6BB25D-B147-43DC-9428-A614B5E1ADAF}"/>
                    </a:ext>
                  </a:extLst>
                </p14:cNvPr>
                <p14:cNvContentPartPr/>
                <p14:nvPr/>
              </p14:nvContentPartPr>
              <p14:xfrm>
                <a:off x="1973974" y="4799645"/>
                <a:ext cx="11880" cy="3600"/>
              </p14:xfrm>
            </p:contentPart>
          </mc:Choice>
          <mc:Fallback xmlns="">
            <p:pic>
              <p:nvPicPr>
                <p:cNvPr id="41" name="Freihand 40">
                  <a:extLst>
                    <a:ext uri="{FF2B5EF4-FFF2-40B4-BE49-F238E27FC236}">
                      <a16:creationId xmlns:a16="http://schemas.microsoft.com/office/drawing/2014/main" id="{EE6BB25D-B147-43DC-9428-A614B5E1ADAF}"/>
                    </a:ext>
                  </a:extLst>
                </p:cNvPr>
                <p:cNvPicPr/>
                <p:nvPr/>
              </p:nvPicPr>
              <p:blipFill>
                <a:blip r:embed="rId106"/>
                <a:stretch>
                  <a:fillRect/>
                </a:stretch>
              </p:blipFill>
              <p:spPr>
                <a:xfrm>
                  <a:off x="1969654" y="4795325"/>
                  <a:ext cx="205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2" name="Freihand 41">
                  <a:extLst>
                    <a:ext uri="{FF2B5EF4-FFF2-40B4-BE49-F238E27FC236}">
                      <a16:creationId xmlns:a16="http://schemas.microsoft.com/office/drawing/2014/main" id="{9C0231B2-F018-475A-87AF-A029D1361CFD}"/>
                    </a:ext>
                  </a:extLst>
                </p14:cNvPr>
                <p14:cNvContentPartPr/>
                <p14:nvPr/>
              </p14:nvContentPartPr>
              <p14:xfrm>
                <a:off x="2030134" y="4727645"/>
                <a:ext cx="90000" cy="85320"/>
              </p14:xfrm>
            </p:contentPart>
          </mc:Choice>
          <mc:Fallback xmlns="">
            <p:pic>
              <p:nvPicPr>
                <p:cNvPr id="42" name="Freihand 41">
                  <a:extLst>
                    <a:ext uri="{FF2B5EF4-FFF2-40B4-BE49-F238E27FC236}">
                      <a16:creationId xmlns:a16="http://schemas.microsoft.com/office/drawing/2014/main" id="{9C0231B2-F018-475A-87AF-A029D1361CFD}"/>
                    </a:ext>
                  </a:extLst>
                </p:cNvPr>
                <p:cNvPicPr/>
                <p:nvPr/>
              </p:nvPicPr>
              <p:blipFill>
                <a:blip r:embed="rId108"/>
                <a:stretch>
                  <a:fillRect/>
                </a:stretch>
              </p:blipFill>
              <p:spPr>
                <a:xfrm>
                  <a:off x="2025814" y="4723325"/>
                  <a:ext cx="986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3" name="Freihand 42">
                  <a:extLst>
                    <a:ext uri="{FF2B5EF4-FFF2-40B4-BE49-F238E27FC236}">
                      <a16:creationId xmlns:a16="http://schemas.microsoft.com/office/drawing/2014/main" id="{CE52B74C-513E-4AD2-8FD5-3F6948AA79F4}"/>
                    </a:ext>
                  </a:extLst>
                </p14:cNvPr>
                <p14:cNvContentPartPr/>
                <p14:nvPr/>
              </p14:nvContentPartPr>
              <p14:xfrm>
                <a:off x="2148934" y="4769765"/>
                <a:ext cx="57600" cy="48600"/>
              </p14:xfrm>
            </p:contentPart>
          </mc:Choice>
          <mc:Fallback xmlns="">
            <p:pic>
              <p:nvPicPr>
                <p:cNvPr id="43" name="Freihand 42">
                  <a:extLst>
                    <a:ext uri="{FF2B5EF4-FFF2-40B4-BE49-F238E27FC236}">
                      <a16:creationId xmlns:a16="http://schemas.microsoft.com/office/drawing/2014/main" id="{CE52B74C-513E-4AD2-8FD5-3F6948AA79F4}"/>
                    </a:ext>
                  </a:extLst>
                </p:cNvPr>
                <p:cNvPicPr/>
                <p:nvPr/>
              </p:nvPicPr>
              <p:blipFill>
                <a:blip r:embed="rId110"/>
                <a:stretch>
                  <a:fillRect/>
                </a:stretch>
              </p:blipFill>
              <p:spPr>
                <a:xfrm>
                  <a:off x="2144614" y="4765445"/>
                  <a:ext cx="66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4" name="Freihand 43">
                  <a:extLst>
                    <a:ext uri="{FF2B5EF4-FFF2-40B4-BE49-F238E27FC236}">
                      <a16:creationId xmlns:a16="http://schemas.microsoft.com/office/drawing/2014/main" id="{C11D660F-6E56-4AE8-9461-E5F499D3758A}"/>
                    </a:ext>
                  </a:extLst>
                </p14:cNvPr>
                <p14:cNvContentPartPr/>
                <p14:nvPr/>
              </p14:nvContentPartPr>
              <p14:xfrm>
                <a:off x="2227414" y="4765445"/>
                <a:ext cx="108720" cy="46080"/>
              </p14:xfrm>
            </p:contentPart>
          </mc:Choice>
          <mc:Fallback xmlns="">
            <p:pic>
              <p:nvPicPr>
                <p:cNvPr id="44" name="Freihand 43">
                  <a:extLst>
                    <a:ext uri="{FF2B5EF4-FFF2-40B4-BE49-F238E27FC236}">
                      <a16:creationId xmlns:a16="http://schemas.microsoft.com/office/drawing/2014/main" id="{C11D660F-6E56-4AE8-9461-E5F499D3758A}"/>
                    </a:ext>
                  </a:extLst>
                </p:cNvPr>
                <p:cNvPicPr/>
                <p:nvPr/>
              </p:nvPicPr>
              <p:blipFill>
                <a:blip r:embed="rId112"/>
                <a:stretch>
                  <a:fillRect/>
                </a:stretch>
              </p:blipFill>
              <p:spPr>
                <a:xfrm>
                  <a:off x="2223094" y="4761125"/>
                  <a:ext cx="1173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5" name="Freihand 44">
                  <a:extLst>
                    <a:ext uri="{FF2B5EF4-FFF2-40B4-BE49-F238E27FC236}">
                      <a16:creationId xmlns:a16="http://schemas.microsoft.com/office/drawing/2014/main" id="{2E49995B-6491-413C-A568-9B242770AB55}"/>
                    </a:ext>
                  </a:extLst>
                </p14:cNvPr>
                <p14:cNvContentPartPr/>
                <p14:nvPr/>
              </p14:nvContentPartPr>
              <p14:xfrm>
                <a:off x="2462494" y="4719005"/>
                <a:ext cx="130320" cy="82440"/>
              </p14:xfrm>
            </p:contentPart>
          </mc:Choice>
          <mc:Fallback xmlns="">
            <p:pic>
              <p:nvPicPr>
                <p:cNvPr id="45" name="Freihand 44">
                  <a:extLst>
                    <a:ext uri="{FF2B5EF4-FFF2-40B4-BE49-F238E27FC236}">
                      <a16:creationId xmlns:a16="http://schemas.microsoft.com/office/drawing/2014/main" id="{2E49995B-6491-413C-A568-9B242770AB55}"/>
                    </a:ext>
                  </a:extLst>
                </p:cNvPr>
                <p:cNvPicPr/>
                <p:nvPr/>
              </p:nvPicPr>
              <p:blipFill>
                <a:blip r:embed="rId114"/>
                <a:stretch>
                  <a:fillRect/>
                </a:stretch>
              </p:blipFill>
              <p:spPr>
                <a:xfrm>
                  <a:off x="2458174" y="4714685"/>
                  <a:ext cx="1389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47" name="Freihand 46">
                  <a:extLst>
                    <a:ext uri="{FF2B5EF4-FFF2-40B4-BE49-F238E27FC236}">
                      <a16:creationId xmlns:a16="http://schemas.microsoft.com/office/drawing/2014/main" id="{8A67F060-8675-4940-8126-4E55CB773542}"/>
                    </a:ext>
                  </a:extLst>
                </p14:cNvPr>
                <p14:cNvContentPartPr/>
                <p14:nvPr/>
              </p14:nvContentPartPr>
              <p14:xfrm>
                <a:off x="2454934" y="4698485"/>
                <a:ext cx="122040" cy="112680"/>
              </p14:xfrm>
            </p:contentPart>
          </mc:Choice>
          <mc:Fallback xmlns="">
            <p:pic>
              <p:nvPicPr>
                <p:cNvPr id="47" name="Freihand 46">
                  <a:extLst>
                    <a:ext uri="{FF2B5EF4-FFF2-40B4-BE49-F238E27FC236}">
                      <a16:creationId xmlns:a16="http://schemas.microsoft.com/office/drawing/2014/main" id="{8A67F060-8675-4940-8126-4E55CB773542}"/>
                    </a:ext>
                  </a:extLst>
                </p:cNvPr>
                <p:cNvPicPr/>
                <p:nvPr/>
              </p:nvPicPr>
              <p:blipFill>
                <a:blip r:embed="rId116"/>
                <a:stretch>
                  <a:fillRect/>
                </a:stretch>
              </p:blipFill>
              <p:spPr>
                <a:xfrm>
                  <a:off x="2450614" y="4694165"/>
                  <a:ext cx="1306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48" name="Freihand 47">
                  <a:extLst>
                    <a:ext uri="{FF2B5EF4-FFF2-40B4-BE49-F238E27FC236}">
                      <a16:creationId xmlns:a16="http://schemas.microsoft.com/office/drawing/2014/main" id="{351F9FD5-3754-41CB-8023-25A2B509E178}"/>
                    </a:ext>
                  </a:extLst>
                </p14:cNvPr>
                <p14:cNvContentPartPr/>
                <p14:nvPr/>
              </p14:nvContentPartPr>
              <p14:xfrm>
                <a:off x="2592094" y="4708565"/>
                <a:ext cx="84240" cy="105840"/>
              </p14:xfrm>
            </p:contentPart>
          </mc:Choice>
          <mc:Fallback xmlns="">
            <p:pic>
              <p:nvPicPr>
                <p:cNvPr id="48" name="Freihand 47">
                  <a:extLst>
                    <a:ext uri="{FF2B5EF4-FFF2-40B4-BE49-F238E27FC236}">
                      <a16:creationId xmlns:a16="http://schemas.microsoft.com/office/drawing/2014/main" id="{351F9FD5-3754-41CB-8023-25A2B509E178}"/>
                    </a:ext>
                  </a:extLst>
                </p:cNvPr>
                <p:cNvPicPr/>
                <p:nvPr/>
              </p:nvPicPr>
              <p:blipFill>
                <a:blip r:embed="rId118"/>
                <a:stretch>
                  <a:fillRect/>
                </a:stretch>
              </p:blipFill>
              <p:spPr>
                <a:xfrm>
                  <a:off x="2587774" y="4704245"/>
                  <a:ext cx="928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49" name="Freihand 48">
                  <a:extLst>
                    <a:ext uri="{FF2B5EF4-FFF2-40B4-BE49-F238E27FC236}">
                      <a16:creationId xmlns:a16="http://schemas.microsoft.com/office/drawing/2014/main" id="{572CA8F5-9715-4407-AA9A-CBE80A391127}"/>
                    </a:ext>
                  </a:extLst>
                </p14:cNvPr>
                <p14:cNvContentPartPr/>
                <p14:nvPr/>
              </p14:nvContentPartPr>
              <p14:xfrm>
                <a:off x="2714854" y="4717205"/>
                <a:ext cx="23760" cy="84240"/>
              </p14:xfrm>
            </p:contentPart>
          </mc:Choice>
          <mc:Fallback xmlns="">
            <p:pic>
              <p:nvPicPr>
                <p:cNvPr id="49" name="Freihand 48">
                  <a:extLst>
                    <a:ext uri="{FF2B5EF4-FFF2-40B4-BE49-F238E27FC236}">
                      <a16:creationId xmlns:a16="http://schemas.microsoft.com/office/drawing/2014/main" id="{572CA8F5-9715-4407-AA9A-CBE80A391127}"/>
                    </a:ext>
                  </a:extLst>
                </p:cNvPr>
                <p:cNvPicPr/>
                <p:nvPr/>
              </p:nvPicPr>
              <p:blipFill>
                <a:blip r:embed="rId120"/>
                <a:stretch>
                  <a:fillRect/>
                </a:stretch>
              </p:blipFill>
              <p:spPr>
                <a:xfrm>
                  <a:off x="2710534" y="4712885"/>
                  <a:ext cx="324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0" name="Freihand 49">
                  <a:extLst>
                    <a:ext uri="{FF2B5EF4-FFF2-40B4-BE49-F238E27FC236}">
                      <a16:creationId xmlns:a16="http://schemas.microsoft.com/office/drawing/2014/main" id="{7C1C7229-A1F3-4F5B-9BC5-80202E0BAD9C}"/>
                    </a:ext>
                  </a:extLst>
                </p14:cNvPr>
                <p14:cNvContentPartPr/>
                <p14:nvPr/>
              </p14:nvContentPartPr>
              <p14:xfrm>
                <a:off x="2770294" y="4684085"/>
                <a:ext cx="88560" cy="143280"/>
              </p14:xfrm>
            </p:contentPart>
          </mc:Choice>
          <mc:Fallback xmlns="">
            <p:pic>
              <p:nvPicPr>
                <p:cNvPr id="50" name="Freihand 49">
                  <a:extLst>
                    <a:ext uri="{FF2B5EF4-FFF2-40B4-BE49-F238E27FC236}">
                      <a16:creationId xmlns:a16="http://schemas.microsoft.com/office/drawing/2014/main" id="{7C1C7229-A1F3-4F5B-9BC5-80202E0BAD9C}"/>
                    </a:ext>
                  </a:extLst>
                </p:cNvPr>
                <p:cNvPicPr/>
                <p:nvPr/>
              </p:nvPicPr>
              <p:blipFill>
                <a:blip r:embed="rId122"/>
                <a:stretch>
                  <a:fillRect/>
                </a:stretch>
              </p:blipFill>
              <p:spPr>
                <a:xfrm>
                  <a:off x="2765974" y="4679765"/>
                  <a:ext cx="972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52" name="Freihand 51">
                  <a:extLst>
                    <a:ext uri="{FF2B5EF4-FFF2-40B4-BE49-F238E27FC236}">
                      <a16:creationId xmlns:a16="http://schemas.microsoft.com/office/drawing/2014/main" id="{22D2D158-F26A-4B48-95D1-D20BBC6A1662}"/>
                    </a:ext>
                  </a:extLst>
                </p14:cNvPr>
                <p14:cNvContentPartPr/>
                <p14:nvPr/>
              </p14:nvContentPartPr>
              <p14:xfrm>
                <a:off x="96934" y="4919525"/>
                <a:ext cx="135360" cy="145080"/>
              </p14:xfrm>
            </p:contentPart>
          </mc:Choice>
          <mc:Fallback xmlns="">
            <p:pic>
              <p:nvPicPr>
                <p:cNvPr id="52" name="Freihand 51">
                  <a:extLst>
                    <a:ext uri="{FF2B5EF4-FFF2-40B4-BE49-F238E27FC236}">
                      <a16:creationId xmlns:a16="http://schemas.microsoft.com/office/drawing/2014/main" id="{22D2D158-F26A-4B48-95D1-D20BBC6A1662}"/>
                    </a:ext>
                  </a:extLst>
                </p:cNvPr>
                <p:cNvPicPr/>
                <p:nvPr/>
              </p:nvPicPr>
              <p:blipFill>
                <a:blip r:embed="rId124"/>
                <a:stretch>
                  <a:fillRect/>
                </a:stretch>
              </p:blipFill>
              <p:spPr>
                <a:xfrm>
                  <a:off x="92614" y="4915205"/>
                  <a:ext cx="1440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53" name="Freihand 52">
                  <a:extLst>
                    <a:ext uri="{FF2B5EF4-FFF2-40B4-BE49-F238E27FC236}">
                      <a16:creationId xmlns:a16="http://schemas.microsoft.com/office/drawing/2014/main" id="{BF424393-AF9F-4230-9078-70600F8310F7}"/>
                    </a:ext>
                  </a:extLst>
                </p14:cNvPr>
                <p14:cNvContentPartPr/>
                <p14:nvPr/>
              </p14:nvContentPartPr>
              <p14:xfrm>
                <a:off x="234814" y="4981085"/>
                <a:ext cx="82080" cy="64800"/>
              </p14:xfrm>
            </p:contentPart>
          </mc:Choice>
          <mc:Fallback xmlns="">
            <p:pic>
              <p:nvPicPr>
                <p:cNvPr id="53" name="Freihand 52">
                  <a:extLst>
                    <a:ext uri="{FF2B5EF4-FFF2-40B4-BE49-F238E27FC236}">
                      <a16:creationId xmlns:a16="http://schemas.microsoft.com/office/drawing/2014/main" id="{BF424393-AF9F-4230-9078-70600F8310F7}"/>
                    </a:ext>
                  </a:extLst>
                </p:cNvPr>
                <p:cNvPicPr/>
                <p:nvPr/>
              </p:nvPicPr>
              <p:blipFill>
                <a:blip r:embed="rId126"/>
                <a:stretch>
                  <a:fillRect/>
                </a:stretch>
              </p:blipFill>
              <p:spPr>
                <a:xfrm>
                  <a:off x="230494" y="4976765"/>
                  <a:ext cx="907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54" name="Freihand 53">
                  <a:extLst>
                    <a:ext uri="{FF2B5EF4-FFF2-40B4-BE49-F238E27FC236}">
                      <a16:creationId xmlns:a16="http://schemas.microsoft.com/office/drawing/2014/main" id="{9C79F4C4-DFF1-4A43-B721-3180695694C9}"/>
                    </a:ext>
                  </a:extLst>
                </p14:cNvPr>
                <p14:cNvContentPartPr/>
                <p14:nvPr/>
              </p14:nvContentPartPr>
              <p14:xfrm>
                <a:off x="314374" y="4920605"/>
                <a:ext cx="146520" cy="122760"/>
              </p14:xfrm>
            </p:contentPart>
          </mc:Choice>
          <mc:Fallback xmlns="">
            <p:pic>
              <p:nvPicPr>
                <p:cNvPr id="54" name="Freihand 53">
                  <a:extLst>
                    <a:ext uri="{FF2B5EF4-FFF2-40B4-BE49-F238E27FC236}">
                      <a16:creationId xmlns:a16="http://schemas.microsoft.com/office/drawing/2014/main" id="{9C79F4C4-DFF1-4A43-B721-3180695694C9}"/>
                    </a:ext>
                  </a:extLst>
                </p:cNvPr>
                <p:cNvPicPr/>
                <p:nvPr/>
              </p:nvPicPr>
              <p:blipFill>
                <a:blip r:embed="rId128"/>
                <a:stretch>
                  <a:fillRect/>
                </a:stretch>
              </p:blipFill>
              <p:spPr>
                <a:xfrm>
                  <a:off x="310054" y="4916285"/>
                  <a:ext cx="1551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55" name="Freihand 54">
                  <a:extLst>
                    <a:ext uri="{FF2B5EF4-FFF2-40B4-BE49-F238E27FC236}">
                      <a16:creationId xmlns:a16="http://schemas.microsoft.com/office/drawing/2014/main" id="{35BB58FB-C491-4AC8-98A2-3A7383B13944}"/>
                    </a:ext>
                  </a:extLst>
                </p14:cNvPr>
                <p14:cNvContentPartPr/>
                <p14:nvPr/>
              </p14:nvContentPartPr>
              <p14:xfrm>
                <a:off x="450814" y="4911245"/>
                <a:ext cx="69120" cy="131760"/>
              </p14:xfrm>
            </p:contentPart>
          </mc:Choice>
          <mc:Fallback xmlns="">
            <p:pic>
              <p:nvPicPr>
                <p:cNvPr id="55" name="Freihand 54">
                  <a:extLst>
                    <a:ext uri="{FF2B5EF4-FFF2-40B4-BE49-F238E27FC236}">
                      <a16:creationId xmlns:a16="http://schemas.microsoft.com/office/drawing/2014/main" id="{35BB58FB-C491-4AC8-98A2-3A7383B13944}"/>
                    </a:ext>
                  </a:extLst>
                </p:cNvPr>
                <p:cNvPicPr/>
                <p:nvPr/>
              </p:nvPicPr>
              <p:blipFill>
                <a:blip r:embed="rId130"/>
                <a:stretch>
                  <a:fillRect/>
                </a:stretch>
              </p:blipFill>
              <p:spPr>
                <a:xfrm>
                  <a:off x="446494" y="4906925"/>
                  <a:ext cx="777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56" name="Freihand 55">
                  <a:extLst>
                    <a:ext uri="{FF2B5EF4-FFF2-40B4-BE49-F238E27FC236}">
                      <a16:creationId xmlns:a16="http://schemas.microsoft.com/office/drawing/2014/main" id="{A8574485-2E78-4F2C-87FA-472A71A00E10}"/>
                    </a:ext>
                  </a:extLst>
                </p14:cNvPr>
                <p14:cNvContentPartPr/>
                <p14:nvPr/>
              </p14:nvContentPartPr>
              <p14:xfrm>
                <a:off x="544414" y="4965245"/>
                <a:ext cx="102960" cy="64440"/>
              </p14:xfrm>
            </p:contentPart>
          </mc:Choice>
          <mc:Fallback xmlns="">
            <p:pic>
              <p:nvPicPr>
                <p:cNvPr id="56" name="Freihand 55">
                  <a:extLst>
                    <a:ext uri="{FF2B5EF4-FFF2-40B4-BE49-F238E27FC236}">
                      <a16:creationId xmlns:a16="http://schemas.microsoft.com/office/drawing/2014/main" id="{A8574485-2E78-4F2C-87FA-472A71A00E10}"/>
                    </a:ext>
                  </a:extLst>
                </p:cNvPr>
                <p:cNvPicPr/>
                <p:nvPr/>
              </p:nvPicPr>
              <p:blipFill>
                <a:blip r:embed="rId132"/>
                <a:stretch>
                  <a:fillRect/>
                </a:stretch>
              </p:blipFill>
              <p:spPr>
                <a:xfrm>
                  <a:off x="540094" y="4960925"/>
                  <a:ext cx="1116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57" name="Freihand 56">
                  <a:extLst>
                    <a:ext uri="{FF2B5EF4-FFF2-40B4-BE49-F238E27FC236}">
                      <a16:creationId xmlns:a16="http://schemas.microsoft.com/office/drawing/2014/main" id="{A882B2E1-F652-4BB6-AA6D-644E74D4265C}"/>
                    </a:ext>
                  </a:extLst>
                </p14:cNvPr>
                <p14:cNvContentPartPr/>
                <p14:nvPr/>
              </p14:nvContentPartPr>
              <p14:xfrm>
                <a:off x="648094" y="4919165"/>
                <a:ext cx="79920" cy="107280"/>
              </p14:xfrm>
            </p:contentPart>
          </mc:Choice>
          <mc:Fallback xmlns="">
            <p:pic>
              <p:nvPicPr>
                <p:cNvPr id="57" name="Freihand 56">
                  <a:extLst>
                    <a:ext uri="{FF2B5EF4-FFF2-40B4-BE49-F238E27FC236}">
                      <a16:creationId xmlns:a16="http://schemas.microsoft.com/office/drawing/2014/main" id="{A882B2E1-F652-4BB6-AA6D-644E74D4265C}"/>
                    </a:ext>
                  </a:extLst>
                </p:cNvPr>
                <p:cNvPicPr/>
                <p:nvPr/>
              </p:nvPicPr>
              <p:blipFill>
                <a:blip r:embed="rId134"/>
                <a:stretch>
                  <a:fillRect/>
                </a:stretch>
              </p:blipFill>
              <p:spPr>
                <a:xfrm>
                  <a:off x="643774" y="4914845"/>
                  <a:ext cx="885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58" name="Freihand 57">
                  <a:extLst>
                    <a:ext uri="{FF2B5EF4-FFF2-40B4-BE49-F238E27FC236}">
                      <a16:creationId xmlns:a16="http://schemas.microsoft.com/office/drawing/2014/main" id="{63FE335C-4FC6-49EF-99E6-CB0F0EBB6588}"/>
                    </a:ext>
                  </a:extLst>
                </p14:cNvPr>
                <p14:cNvContentPartPr/>
                <p14:nvPr/>
              </p14:nvContentPartPr>
              <p14:xfrm>
                <a:off x="728734" y="4930685"/>
                <a:ext cx="109080" cy="68760"/>
              </p14:xfrm>
            </p:contentPart>
          </mc:Choice>
          <mc:Fallback xmlns="">
            <p:pic>
              <p:nvPicPr>
                <p:cNvPr id="58" name="Freihand 57">
                  <a:extLst>
                    <a:ext uri="{FF2B5EF4-FFF2-40B4-BE49-F238E27FC236}">
                      <a16:creationId xmlns:a16="http://schemas.microsoft.com/office/drawing/2014/main" id="{63FE335C-4FC6-49EF-99E6-CB0F0EBB6588}"/>
                    </a:ext>
                  </a:extLst>
                </p:cNvPr>
                <p:cNvPicPr/>
                <p:nvPr/>
              </p:nvPicPr>
              <p:blipFill>
                <a:blip r:embed="rId136"/>
                <a:stretch>
                  <a:fillRect/>
                </a:stretch>
              </p:blipFill>
              <p:spPr>
                <a:xfrm>
                  <a:off x="724414" y="4926365"/>
                  <a:ext cx="1177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59" name="Freihand 58">
                  <a:extLst>
                    <a:ext uri="{FF2B5EF4-FFF2-40B4-BE49-F238E27FC236}">
                      <a16:creationId xmlns:a16="http://schemas.microsoft.com/office/drawing/2014/main" id="{99F4A4BB-65AA-4544-A704-BC98DFF24475}"/>
                    </a:ext>
                  </a:extLst>
                </p14:cNvPr>
                <p14:cNvContentPartPr/>
                <p14:nvPr/>
              </p14:nvContentPartPr>
              <p14:xfrm>
                <a:off x="577174" y="4881005"/>
                <a:ext cx="90360" cy="8640"/>
              </p14:xfrm>
            </p:contentPart>
          </mc:Choice>
          <mc:Fallback xmlns="">
            <p:pic>
              <p:nvPicPr>
                <p:cNvPr id="59" name="Freihand 58">
                  <a:extLst>
                    <a:ext uri="{FF2B5EF4-FFF2-40B4-BE49-F238E27FC236}">
                      <a16:creationId xmlns:a16="http://schemas.microsoft.com/office/drawing/2014/main" id="{99F4A4BB-65AA-4544-A704-BC98DFF24475}"/>
                    </a:ext>
                  </a:extLst>
                </p:cNvPr>
                <p:cNvPicPr/>
                <p:nvPr/>
              </p:nvPicPr>
              <p:blipFill>
                <a:blip r:embed="rId138"/>
                <a:stretch>
                  <a:fillRect/>
                </a:stretch>
              </p:blipFill>
              <p:spPr>
                <a:xfrm>
                  <a:off x="572854" y="4876685"/>
                  <a:ext cx="990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60" name="Freihand 59">
                  <a:extLst>
                    <a:ext uri="{FF2B5EF4-FFF2-40B4-BE49-F238E27FC236}">
                      <a16:creationId xmlns:a16="http://schemas.microsoft.com/office/drawing/2014/main" id="{436D0D18-C0DF-4855-8D74-AB7E02CCFF6F}"/>
                    </a:ext>
                  </a:extLst>
                </p14:cNvPr>
                <p14:cNvContentPartPr/>
                <p14:nvPr/>
              </p14:nvContentPartPr>
              <p14:xfrm>
                <a:off x="840334" y="4941125"/>
                <a:ext cx="75600" cy="66240"/>
              </p14:xfrm>
            </p:contentPart>
          </mc:Choice>
          <mc:Fallback xmlns="">
            <p:pic>
              <p:nvPicPr>
                <p:cNvPr id="60" name="Freihand 59">
                  <a:extLst>
                    <a:ext uri="{FF2B5EF4-FFF2-40B4-BE49-F238E27FC236}">
                      <a16:creationId xmlns:a16="http://schemas.microsoft.com/office/drawing/2014/main" id="{436D0D18-C0DF-4855-8D74-AB7E02CCFF6F}"/>
                    </a:ext>
                  </a:extLst>
                </p:cNvPr>
                <p:cNvPicPr/>
                <p:nvPr/>
              </p:nvPicPr>
              <p:blipFill>
                <a:blip r:embed="rId140"/>
                <a:stretch>
                  <a:fillRect/>
                </a:stretch>
              </p:blipFill>
              <p:spPr>
                <a:xfrm>
                  <a:off x="836014" y="4936805"/>
                  <a:ext cx="842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61" name="Freihand 60">
                  <a:extLst>
                    <a:ext uri="{FF2B5EF4-FFF2-40B4-BE49-F238E27FC236}">
                      <a16:creationId xmlns:a16="http://schemas.microsoft.com/office/drawing/2014/main" id="{859CAA04-6B85-4588-AA3A-D1BF3BC79D2F}"/>
                    </a:ext>
                  </a:extLst>
                </p14:cNvPr>
                <p14:cNvContentPartPr/>
                <p14:nvPr/>
              </p14:nvContentPartPr>
              <p14:xfrm>
                <a:off x="919894" y="4955885"/>
                <a:ext cx="69840" cy="51840"/>
              </p14:xfrm>
            </p:contentPart>
          </mc:Choice>
          <mc:Fallback xmlns="">
            <p:pic>
              <p:nvPicPr>
                <p:cNvPr id="61" name="Freihand 60">
                  <a:extLst>
                    <a:ext uri="{FF2B5EF4-FFF2-40B4-BE49-F238E27FC236}">
                      <a16:creationId xmlns:a16="http://schemas.microsoft.com/office/drawing/2014/main" id="{859CAA04-6B85-4588-AA3A-D1BF3BC79D2F}"/>
                    </a:ext>
                  </a:extLst>
                </p:cNvPr>
                <p:cNvPicPr/>
                <p:nvPr/>
              </p:nvPicPr>
              <p:blipFill>
                <a:blip r:embed="rId142"/>
                <a:stretch>
                  <a:fillRect/>
                </a:stretch>
              </p:blipFill>
              <p:spPr>
                <a:xfrm>
                  <a:off x="915574" y="4951565"/>
                  <a:ext cx="784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62" name="Freihand 61">
                  <a:extLst>
                    <a:ext uri="{FF2B5EF4-FFF2-40B4-BE49-F238E27FC236}">
                      <a16:creationId xmlns:a16="http://schemas.microsoft.com/office/drawing/2014/main" id="{1825EFD7-F672-4D02-9D8B-D4EDD6381A37}"/>
                    </a:ext>
                  </a:extLst>
                </p14:cNvPr>
                <p14:cNvContentPartPr/>
                <p14:nvPr/>
              </p14:nvContentPartPr>
              <p14:xfrm>
                <a:off x="1018174" y="4908365"/>
                <a:ext cx="142920" cy="90000"/>
              </p14:xfrm>
            </p:contentPart>
          </mc:Choice>
          <mc:Fallback xmlns="">
            <p:pic>
              <p:nvPicPr>
                <p:cNvPr id="62" name="Freihand 61">
                  <a:extLst>
                    <a:ext uri="{FF2B5EF4-FFF2-40B4-BE49-F238E27FC236}">
                      <a16:creationId xmlns:a16="http://schemas.microsoft.com/office/drawing/2014/main" id="{1825EFD7-F672-4D02-9D8B-D4EDD6381A37}"/>
                    </a:ext>
                  </a:extLst>
                </p:cNvPr>
                <p:cNvPicPr/>
                <p:nvPr/>
              </p:nvPicPr>
              <p:blipFill>
                <a:blip r:embed="rId144"/>
                <a:stretch>
                  <a:fillRect/>
                </a:stretch>
              </p:blipFill>
              <p:spPr>
                <a:xfrm>
                  <a:off x="1013854" y="4904045"/>
                  <a:ext cx="1515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63" name="Freihand 62">
                  <a:extLst>
                    <a:ext uri="{FF2B5EF4-FFF2-40B4-BE49-F238E27FC236}">
                      <a16:creationId xmlns:a16="http://schemas.microsoft.com/office/drawing/2014/main" id="{7BB65173-001A-4349-9330-787F5CB5973B}"/>
                    </a:ext>
                  </a:extLst>
                </p14:cNvPr>
                <p14:cNvContentPartPr/>
                <p14:nvPr/>
              </p14:nvContentPartPr>
              <p14:xfrm>
                <a:off x="1193494" y="4956245"/>
                <a:ext cx="77400" cy="48960"/>
              </p14:xfrm>
            </p:contentPart>
          </mc:Choice>
          <mc:Fallback xmlns="">
            <p:pic>
              <p:nvPicPr>
                <p:cNvPr id="63" name="Freihand 62">
                  <a:extLst>
                    <a:ext uri="{FF2B5EF4-FFF2-40B4-BE49-F238E27FC236}">
                      <a16:creationId xmlns:a16="http://schemas.microsoft.com/office/drawing/2014/main" id="{7BB65173-001A-4349-9330-787F5CB5973B}"/>
                    </a:ext>
                  </a:extLst>
                </p:cNvPr>
                <p:cNvPicPr/>
                <p:nvPr/>
              </p:nvPicPr>
              <p:blipFill>
                <a:blip r:embed="rId146"/>
                <a:stretch>
                  <a:fillRect/>
                </a:stretch>
              </p:blipFill>
              <p:spPr>
                <a:xfrm>
                  <a:off x="1189174" y="4951925"/>
                  <a:ext cx="860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64" name="Freihand 63">
                  <a:extLst>
                    <a:ext uri="{FF2B5EF4-FFF2-40B4-BE49-F238E27FC236}">
                      <a16:creationId xmlns:a16="http://schemas.microsoft.com/office/drawing/2014/main" id="{6DECFD4D-A343-4955-A1C5-DE18EB99D441}"/>
                    </a:ext>
                  </a:extLst>
                </p14:cNvPr>
                <p14:cNvContentPartPr/>
                <p14:nvPr/>
              </p14:nvContentPartPr>
              <p14:xfrm>
                <a:off x="1429654" y="4887485"/>
                <a:ext cx="169200" cy="107280"/>
              </p14:xfrm>
            </p:contentPart>
          </mc:Choice>
          <mc:Fallback xmlns="">
            <p:pic>
              <p:nvPicPr>
                <p:cNvPr id="64" name="Freihand 63">
                  <a:extLst>
                    <a:ext uri="{FF2B5EF4-FFF2-40B4-BE49-F238E27FC236}">
                      <a16:creationId xmlns:a16="http://schemas.microsoft.com/office/drawing/2014/main" id="{6DECFD4D-A343-4955-A1C5-DE18EB99D441}"/>
                    </a:ext>
                  </a:extLst>
                </p:cNvPr>
                <p:cNvPicPr/>
                <p:nvPr/>
              </p:nvPicPr>
              <p:blipFill>
                <a:blip r:embed="rId148"/>
                <a:stretch>
                  <a:fillRect/>
                </a:stretch>
              </p:blipFill>
              <p:spPr>
                <a:xfrm>
                  <a:off x="1425334" y="4883165"/>
                  <a:ext cx="1778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65" name="Freihand 64">
                  <a:extLst>
                    <a:ext uri="{FF2B5EF4-FFF2-40B4-BE49-F238E27FC236}">
                      <a16:creationId xmlns:a16="http://schemas.microsoft.com/office/drawing/2014/main" id="{03BB9021-BCDA-4B92-987F-1FB353C4CCA0}"/>
                    </a:ext>
                  </a:extLst>
                </p14:cNvPr>
                <p14:cNvContentPartPr/>
                <p14:nvPr/>
              </p14:nvContentPartPr>
              <p14:xfrm>
                <a:off x="1601014" y="4862645"/>
                <a:ext cx="62640" cy="124920"/>
              </p14:xfrm>
            </p:contentPart>
          </mc:Choice>
          <mc:Fallback xmlns="">
            <p:pic>
              <p:nvPicPr>
                <p:cNvPr id="65" name="Freihand 64">
                  <a:extLst>
                    <a:ext uri="{FF2B5EF4-FFF2-40B4-BE49-F238E27FC236}">
                      <a16:creationId xmlns:a16="http://schemas.microsoft.com/office/drawing/2014/main" id="{03BB9021-BCDA-4B92-987F-1FB353C4CCA0}"/>
                    </a:ext>
                  </a:extLst>
                </p:cNvPr>
                <p:cNvPicPr/>
                <p:nvPr/>
              </p:nvPicPr>
              <p:blipFill>
                <a:blip r:embed="rId150"/>
                <a:stretch>
                  <a:fillRect/>
                </a:stretch>
              </p:blipFill>
              <p:spPr>
                <a:xfrm>
                  <a:off x="1596694" y="4858325"/>
                  <a:ext cx="712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66" name="Freihand 65">
                  <a:extLst>
                    <a:ext uri="{FF2B5EF4-FFF2-40B4-BE49-F238E27FC236}">
                      <a16:creationId xmlns:a16="http://schemas.microsoft.com/office/drawing/2014/main" id="{B7AF828D-4882-4C75-ACDC-588EB6F0E4F2}"/>
                    </a:ext>
                  </a:extLst>
                </p14:cNvPr>
                <p14:cNvContentPartPr/>
                <p14:nvPr/>
              </p14:nvContentPartPr>
              <p14:xfrm>
                <a:off x="1589134" y="4871645"/>
                <a:ext cx="29520" cy="6480"/>
              </p14:xfrm>
            </p:contentPart>
          </mc:Choice>
          <mc:Fallback xmlns="">
            <p:pic>
              <p:nvPicPr>
                <p:cNvPr id="66" name="Freihand 65">
                  <a:extLst>
                    <a:ext uri="{FF2B5EF4-FFF2-40B4-BE49-F238E27FC236}">
                      <a16:creationId xmlns:a16="http://schemas.microsoft.com/office/drawing/2014/main" id="{B7AF828D-4882-4C75-ACDC-588EB6F0E4F2}"/>
                    </a:ext>
                  </a:extLst>
                </p:cNvPr>
                <p:cNvPicPr/>
                <p:nvPr/>
              </p:nvPicPr>
              <p:blipFill>
                <a:blip r:embed="rId152"/>
                <a:stretch>
                  <a:fillRect/>
                </a:stretch>
              </p:blipFill>
              <p:spPr>
                <a:xfrm>
                  <a:off x="1584814" y="4867325"/>
                  <a:ext cx="381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67" name="Freihand 66">
                  <a:extLst>
                    <a:ext uri="{FF2B5EF4-FFF2-40B4-BE49-F238E27FC236}">
                      <a16:creationId xmlns:a16="http://schemas.microsoft.com/office/drawing/2014/main" id="{6CC0D657-5DB9-419F-A22B-01A31BD8E13F}"/>
                    </a:ext>
                  </a:extLst>
                </p14:cNvPr>
                <p14:cNvContentPartPr/>
                <p14:nvPr/>
              </p14:nvContentPartPr>
              <p14:xfrm>
                <a:off x="1687774" y="4847165"/>
                <a:ext cx="9360" cy="128520"/>
              </p14:xfrm>
            </p:contentPart>
          </mc:Choice>
          <mc:Fallback xmlns="">
            <p:pic>
              <p:nvPicPr>
                <p:cNvPr id="67" name="Freihand 66">
                  <a:extLst>
                    <a:ext uri="{FF2B5EF4-FFF2-40B4-BE49-F238E27FC236}">
                      <a16:creationId xmlns:a16="http://schemas.microsoft.com/office/drawing/2014/main" id="{6CC0D657-5DB9-419F-A22B-01A31BD8E13F}"/>
                    </a:ext>
                  </a:extLst>
                </p:cNvPr>
                <p:cNvPicPr/>
                <p:nvPr/>
              </p:nvPicPr>
              <p:blipFill>
                <a:blip r:embed="rId154"/>
                <a:stretch>
                  <a:fillRect/>
                </a:stretch>
              </p:blipFill>
              <p:spPr>
                <a:xfrm>
                  <a:off x="1683454" y="4842845"/>
                  <a:ext cx="180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68" name="Freihand 67">
                  <a:extLst>
                    <a:ext uri="{FF2B5EF4-FFF2-40B4-BE49-F238E27FC236}">
                      <a16:creationId xmlns:a16="http://schemas.microsoft.com/office/drawing/2014/main" id="{5C106B7D-5038-4519-A5EB-AE90DFC3EC73}"/>
                    </a:ext>
                  </a:extLst>
                </p14:cNvPr>
                <p14:cNvContentPartPr/>
                <p14:nvPr/>
              </p14:nvContentPartPr>
              <p14:xfrm>
                <a:off x="1710814" y="4913405"/>
                <a:ext cx="164880" cy="48240"/>
              </p14:xfrm>
            </p:contentPart>
          </mc:Choice>
          <mc:Fallback xmlns="">
            <p:pic>
              <p:nvPicPr>
                <p:cNvPr id="68" name="Freihand 67">
                  <a:extLst>
                    <a:ext uri="{FF2B5EF4-FFF2-40B4-BE49-F238E27FC236}">
                      <a16:creationId xmlns:a16="http://schemas.microsoft.com/office/drawing/2014/main" id="{5C106B7D-5038-4519-A5EB-AE90DFC3EC73}"/>
                    </a:ext>
                  </a:extLst>
                </p:cNvPr>
                <p:cNvPicPr/>
                <p:nvPr/>
              </p:nvPicPr>
              <p:blipFill>
                <a:blip r:embed="rId156"/>
                <a:stretch>
                  <a:fillRect/>
                </a:stretch>
              </p:blipFill>
              <p:spPr>
                <a:xfrm>
                  <a:off x="1706494" y="4909085"/>
                  <a:ext cx="1735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70" name="Freihand 69">
                  <a:extLst>
                    <a:ext uri="{FF2B5EF4-FFF2-40B4-BE49-F238E27FC236}">
                      <a16:creationId xmlns:a16="http://schemas.microsoft.com/office/drawing/2014/main" id="{88552563-F200-4303-A73D-F45A1D8322A8}"/>
                    </a:ext>
                  </a:extLst>
                </p14:cNvPr>
                <p14:cNvContentPartPr/>
                <p14:nvPr/>
              </p14:nvContentPartPr>
              <p14:xfrm>
                <a:off x="1945894" y="4877405"/>
                <a:ext cx="55800" cy="96120"/>
              </p14:xfrm>
            </p:contentPart>
          </mc:Choice>
          <mc:Fallback xmlns="">
            <p:pic>
              <p:nvPicPr>
                <p:cNvPr id="70" name="Freihand 69">
                  <a:extLst>
                    <a:ext uri="{FF2B5EF4-FFF2-40B4-BE49-F238E27FC236}">
                      <a16:creationId xmlns:a16="http://schemas.microsoft.com/office/drawing/2014/main" id="{88552563-F200-4303-A73D-F45A1D8322A8}"/>
                    </a:ext>
                  </a:extLst>
                </p:cNvPr>
                <p:cNvPicPr/>
                <p:nvPr/>
              </p:nvPicPr>
              <p:blipFill>
                <a:blip r:embed="rId158"/>
                <a:stretch>
                  <a:fillRect/>
                </a:stretch>
              </p:blipFill>
              <p:spPr>
                <a:xfrm>
                  <a:off x="1941574" y="4873085"/>
                  <a:ext cx="644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71" name="Freihand 70">
                  <a:extLst>
                    <a:ext uri="{FF2B5EF4-FFF2-40B4-BE49-F238E27FC236}">
                      <a16:creationId xmlns:a16="http://schemas.microsoft.com/office/drawing/2014/main" id="{B17CBC9D-C328-4D39-B774-1352D5168FCD}"/>
                    </a:ext>
                  </a:extLst>
                </p14:cNvPr>
                <p14:cNvContentPartPr/>
                <p14:nvPr/>
              </p14:nvContentPartPr>
              <p14:xfrm>
                <a:off x="2021134" y="4908725"/>
                <a:ext cx="74160" cy="58680"/>
              </p14:xfrm>
            </p:contentPart>
          </mc:Choice>
          <mc:Fallback xmlns="">
            <p:pic>
              <p:nvPicPr>
                <p:cNvPr id="71" name="Freihand 70">
                  <a:extLst>
                    <a:ext uri="{FF2B5EF4-FFF2-40B4-BE49-F238E27FC236}">
                      <a16:creationId xmlns:a16="http://schemas.microsoft.com/office/drawing/2014/main" id="{B17CBC9D-C328-4D39-B774-1352D5168FCD}"/>
                    </a:ext>
                  </a:extLst>
                </p:cNvPr>
                <p:cNvPicPr/>
                <p:nvPr/>
              </p:nvPicPr>
              <p:blipFill>
                <a:blip r:embed="rId160"/>
                <a:stretch>
                  <a:fillRect/>
                </a:stretch>
              </p:blipFill>
              <p:spPr>
                <a:xfrm>
                  <a:off x="2016814" y="4904405"/>
                  <a:ext cx="828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72" name="Freihand 71">
                  <a:extLst>
                    <a:ext uri="{FF2B5EF4-FFF2-40B4-BE49-F238E27FC236}">
                      <a16:creationId xmlns:a16="http://schemas.microsoft.com/office/drawing/2014/main" id="{58F7778B-AB1C-46D9-950C-97BF88E19E8F}"/>
                    </a:ext>
                  </a:extLst>
                </p14:cNvPr>
                <p14:cNvContentPartPr/>
                <p14:nvPr/>
              </p14:nvContentPartPr>
              <p14:xfrm>
                <a:off x="2143894" y="4953005"/>
                <a:ext cx="360" cy="19800"/>
              </p14:xfrm>
            </p:contentPart>
          </mc:Choice>
          <mc:Fallback xmlns="">
            <p:pic>
              <p:nvPicPr>
                <p:cNvPr id="72" name="Freihand 71">
                  <a:extLst>
                    <a:ext uri="{FF2B5EF4-FFF2-40B4-BE49-F238E27FC236}">
                      <a16:creationId xmlns:a16="http://schemas.microsoft.com/office/drawing/2014/main" id="{58F7778B-AB1C-46D9-950C-97BF88E19E8F}"/>
                    </a:ext>
                  </a:extLst>
                </p:cNvPr>
                <p:cNvPicPr/>
                <p:nvPr/>
              </p:nvPicPr>
              <p:blipFill>
                <a:blip r:embed="rId162"/>
                <a:stretch>
                  <a:fillRect/>
                </a:stretch>
              </p:blipFill>
              <p:spPr>
                <a:xfrm>
                  <a:off x="2139574" y="4948685"/>
                  <a:ext cx="90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74" name="Freihand 73">
                  <a:extLst>
                    <a:ext uri="{FF2B5EF4-FFF2-40B4-BE49-F238E27FC236}">
                      <a16:creationId xmlns:a16="http://schemas.microsoft.com/office/drawing/2014/main" id="{E310F6FA-C58F-4B8F-A181-FAFFF1D17759}"/>
                    </a:ext>
                  </a:extLst>
                </p14:cNvPr>
                <p14:cNvContentPartPr/>
                <p14:nvPr/>
              </p14:nvContentPartPr>
              <p14:xfrm>
                <a:off x="2190694" y="4883885"/>
                <a:ext cx="76680" cy="138600"/>
              </p14:xfrm>
            </p:contentPart>
          </mc:Choice>
          <mc:Fallback xmlns="">
            <p:pic>
              <p:nvPicPr>
                <p:cNvPr id="74" name="Freihand 73">
                  <a:extLst>
                    <a:ext uri="{FF2B5EF4-FFF2-40B4-BE49-F238E27FC236}">
                      <a16:creationId xmlns:a16="http://schemas.microsoft.com/office/drawing/2014/main" id="{E310F6FA-C58F-4B8F-A181-FAFFF1D17759}"/>
                    </a:ext>
                  </a:extLst>
                </p:cNvPr>
                <p:cNvPicPr/>
                <p:nvPr/>
              </p:nvPicPr>
              <p:blipFill>
                <a:blip r:embed="rId164"/>
                <a:stretch>
                  <a:fillRect/>
                </a:stretch>
              </p:blipFill>
              <p:spPr>
                <a:xfrm>
                  <a:off x="2186374" y="4879565"/>
                  <a:ext cx="853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75" name="Freihand 74">
                  <a:extLst>
                    <a:ext uri="{FF2B5EF4-FFF2-40B4-BE49-F238E27FC236}">
                      <a16:creationId xmlns:a16="http://schemas.microsoft.com/office/drawing/2014/main" id="{D95F79F6-AC1F-470B-93DB-DBDF57BE114E}"/>
                    </a:ext>
                  </a:extLst>
                </p14:cNvPr>
                <p14:cNvContentPartPr/>
                <p14:nvPr/>
              </p14:nvContentPartPr>
              <p14:xfrm>
                <a:off x="2292934" y="4941125"/>
                <a:ext cx="83160" cy="19080"/>
              </p14:xfrm>
            </p:contentPart>
          </mc:Choice>
          <mc:Fallback xmlns="">
            <p:pic>
              <p:nvPicPr>
                <p:cNvPr id="75" name="Freihand 74">
                  <a:extLst>
                    <a:ext uri="{FF2B5EF4-FFF2-40B4-BE49-F238E27FC236}">
                      <a16:creationId xmlns:a16="http://schemas.microsoft.com/office/drawing/2014/main" id="{D95F79F6-AC1F-470B-93DB-DBDF57BE114E}"/>
                    </a:ext>
                  </a:extLst>
                </p:cNvPr>
                <p:cNvPicPr/>
                <p:nvPr/>
              </p:nvPicPr>
              <p:blipFill>
                <a:blip r:embed="rId166"/>
                <a:stretch>
                  <a:fillRect/>
                </a:stretch>
              </p:blipFill>
              <p:spPr>
                <a:xfrm>
                  <a:off x="2288614" y="4936805"/>
                  <a:ext cx="918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76" name="Freihand 75">
                  <a:extLst>
                    <a:ext uri="{FF2B5EF4-FFF2-40B4-BE49-F238E27FC236}">
                      <a16:creationId xmlns:a16="http://schemas.microsoft.com/office/drawing/2014/main" id="{94538F7A-84B1-4F66-B715-9AE8E4A68C4E}"/>
                    </a:ext>
                  </a:extLst>
                </p14:cNvPr>
                <p14:cNvContentPartPr/>
                <p14:nvPr/>
              </p14:nvContentPartPr>
              <p14:xfrm>
                <a:off x="2406334" y="4940405"/>
                <a:ext cx="15120" cy="9360"/>
              </p14:xfrm>
            </p:contentPart>
          </mc:Choice>
          <mc:Fallback xmlns="">
            <p:pic>
              <p:nvPicPr>
                <p:cNvPr id="76" name="Freihand 75">
                  <a:extLst>
                    <a:ext uri="{FF2B5EF4-FFF2-40B4-BE49-F238E27FC236}">
                      <a16:creationId xmlns:a16="http://schemas.microsoft.com/office/drawing/2014/main" id="{94538F7A-84B1-4F66-B715-9AE8E4A68C4E}"/>
                    </a:ext>
                  </a:extLst>
                </p:cNvPr>
                <p:cNvPicPr/>
                <p:nvPr/>
              </p:nvPicPr>
              <p:blipFill>
                <a:blip r:embed="rId168"/>
                <a:stretch>
                  <a:fillRect/>
                </a:stretch>
              </p:blipFill>
              <p:spPr>
                <a:xfrm>
                  <a:off x="2402014" y="4936085"/>
                  <a:ext cx="237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77" name="Freihand 76">
                  <a:extLst>
                    <a:ext uri="{FF2B5EF4-FFF2-40B4-BE49-F238E27FC236}">
                      <a16:creationId xmlns:a16="http://schemas.microsoft.com/office/drawing/2014/main" id="{E3397D18-ACB3-4E2D-9A3A-CA5B7AF1F105}"/>
                    </a:ext>
                  </a:extLst>
                </p14:cNvPr>
                <p14:cNvContentPartPr/>
                <p14:nvPr/>
              </p14:nvContentPartPr>
              <p14:xfrm>
                <a:off x="2497774" y="4889645"/>
                <a:ext cx="50760" cy="93600"/>
              </p14:xfrm>
            </p:contentPart>
          </mc:Choice>
          <mc:Fallback xmlns="">
            <p:pic>
              <p:nvPicPr>
                <p:cNvPr id="77" name="Freihand 76">
                  <a:extLst>
                    <a:ext uri="{FF2B5EF4-FFF2-40B4-BE49-F238E27FC236}">
                      <a16:creationId xmlns:a16="http://schemas.microsoft.com/office/drawing/2014/main" id="{E3397D18-ACB3-4E2D-9A3A-CA5B7AF1F105}"/>
                    </a:ext>
                  </a:extLst>
                </p:cNvPr>
                <p:cNvPicPr/>
                <p:nvPr/>
              </p:nvPicPr>
              <p:blipFill>
                <a:blip r:embed="rId170"/>
                <a:stretch>
                  <a:fillRect/>
                </a:stretch>
              </p:blipFill>
              <p:spPr>
                <a:xfrm>
                  <a:off x="2493454" y="4885325"/>
                  <a:ext cx="594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78" name="Freihand 77">
                  <a:extLst>
                    <a:ext uri="{FF2B5EF4-FFF2-40B4-BE49-F238E27FC236}">
                      <a16:creationId xmlns:a16="http://schemas.microsoft.com/office/drawing/2014/main" id="{38E651F2-4300-4834-85AA-516063B8C595}"/>
                    </a:ext>
                  </a:extLst>
                </p14:cNvPr>
                <p14:cNvContentPartPr/>
                <p14:nvPr/>
              </p14:nvContentPartPr>
              <p14:xfrm>
                <a:off x="2558254" y="4895765"/>
                <a:ext cx="81000" cy="97200"/>
              </p14:xfrm>
            </p:contentPart>
          </mc:Choice>
          <mc:Fallback xmlns="">
            <p:pic>
              <p:nvPicPr>
                <p:cNvPr id="78" name="Freihand 77">
                  <a:extLst>
                    <a:ext uri="{FF2B5EF4-FFF2-40B4-BE49-F238E27FC236}">
                      <a16:creationId xmlns:a16="http://schemas.microsoft.com/office/drawing/2014/main" id="{38E651F2-4300-4834-85AA-516063B8C595}"/>
                    </a:ext>
                  </a:extLst>
                </p:cNvPr>
                <p:cNvPicPr/>
                <p:nvPr/>
              </p:nvPicPr>
              <p:blipFill>
                <a:blip r:embed="rId172"/>
                <a:stretch>
                  <a:fillRect/>
                </a:stretch>
              </p:blipFill>
              <p:spPr>
                <a:xfrm>
                  <a:off x="2553934" y="4891445"/>
                  <a:ext cx="896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79" name="Freihand 78">
                  <a:extLst>
                    <a:ext uri="{FF2B5EF4-FFF2-40B4-BE49-F238E27FC236}">
                      <a16:creationId xmlns:a16="http://schemas.microsoft.com/office/drawing/2014/main" id="{8FB1C2AC-20F9-4997-BB67-E8C67A97F668}"/>
                    </a:ext>
                  </a:extLst>
                </p14:cNvPr>
                <p14:cNvContentPartPr/>
                <p14:nvPr/>
              </p14:nvContentPartPr>
              <p14:xfrm>
                <a:off x="2668414" y="4886045"/>
                <a:ext cx="83160" cy="104400"/>
              </p14:xfrm>
            </p:contentPart>
          </mc:Choice>
          <mc:Fallback xmlns="">
            <p:pic>
              <p:nvPicPr>
                <p:cNvPr id="79" name="Freihand 78">
                  <a:extLst>
                    <a:ext uri="{FF2B5EF4-FFF2-40B4-BE49-F238E27FC236}">
                      <a16:creationId xmlns:a16="http://schemas.microsoft.com/office/drawing/2014/main" id="{8FB1C2AC-20F9-4997-BB67-E8C67A97F668}"/>
                    </a:ext>
                  </a:extLst>
                </p:cNvPr>
                <p:cNvPicPr/>
                <p:nvPr/>
              </p:nvPicPr>
              <p:blipFill>
                <a:blip r:embed="rId174"/>
                <a:stretch>
                  <a:fillRect/>
                </a:stretch>
              </p:blipFill>
              <p:spPr>
                <a:xfrm>
                  <a:off x="2664094" y="4881725"/>
                  <a:ext cx="918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80" name="Freihand 79">
                  <a:extLst>
                    <a:ext uri="{FF2B5EF4-FFF2-40B4-BE49-F238E27FC236}">
                      <a16:creationId xmlns:a16="http://schemas.microsoft.com/office/drawing/2014/main" id="{36D3B78E-A6C7-4E34-AB2D-1670D31354E8}"/>
                    </a:ext>
                  </a:extLst>
                </p14:cNvPr>
                <p14:cNvContentPartPr/>
                <p14:nvPr/>
              </p14:nvContentPartPr>
              <p14:xfrm>
                <a:off x="2788654" y="4866605"/>
                <a:ext cx="54000" cy="124920"/>
              </p14:xfrm>
            </p:contentPart>
          </mc:Choice>
          <mc:Fallback xmlns="">
            <p:pic>
              <p:nvPicPr>
                <p:cNvPr id="80" name="Freihand 79">
                  <a:extLst>
                    <a:ext uri="{FF2B5EF4-FFF2-40B4-BE49-F238E27FC236}">
                      <a16:creationId xmlns:a16="http://schemas.microsoft.com/office/drawing/2014/main" id="{36D3B78E-A6C7-4E34-AB2D-1670D31354E8}"/>
                    </a:ext>
                  </a:extLst>
                </p:cNvPr>
                <p:cNvPicPr/>
                <p:nvPr/>
              </p:nvPicPr>
              <p:blipFill>
                <a:blip r:embed="rId176"/>
                <a:stretch>
                  <a:fillRect/>
                </a:stretch>
              </p:blipFill>
              <p:spPr>
                <a:xfrm>
                  <a:off x="2784334" y="4862285"/>
                  <a:ext cx="626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83" name="Freihand 82">
                  <a:extLst>
                    <a:ext uri="{FF2B5EF4-FFF2-40B4-BE49-F238E27FC236}">
                      <a16:creationId xmlns:a16="http://schemas.microsoft.com/office/drawing/2014/main" id="{830482BD-1021-4769-83DC-E113956462A5}"/>
                    </a:ext>
                  </a:extLst>
                </p14:cNvPr>
                <p14:cNvContentPartPr/>
                <p14:nvPr/>
              </p14:nvContentPartPr>
              <p14:xfrm>
                <a:off x="103774" y="5157845"/>
                <a:ext cx="13680" cy="158400"/>
              </p14:xfrm>
            </p:contentPart>
          </mc:Choice>
          <mc:Fallback xmlns="">
            <p:pic>
              <p:nvPicPr>
                <p:cNvPr id="83" name="Freihand 82">
                  <a:extLst>
                    <a:ext uri="{FF2B5EF4-FFF2-40B4-BE49-F238E27FC236}">
                      <a16:creationId xmlns:a16="http://schemas.microsoft.com/office/drawing/2014/main" id="{830482BD-1021-4769-83DC-E113956462A5}"/>
                    </a:ext>
                  </a:extLst>
                </p:cNvPr>
                <p:cNvPicPr/>
                <p:nvPr/>
              </p:nvPicPr>
              <p:blipFill>
                <a:blip r:embed="rId178"/>
                <a:stretch>
                  <a:fillRect/>
                </a:stretch>
              </p:blipFill>
              <p:spPr>
                <a:xfrm>
                  <a:off x="99454" y="5153525"/>
                  <a:ext cx="223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84" name="Freihand 83">
                  <a:extLst>
                    <a:ext uri="{FF2B5EF4-FFF2-40B4-BE49-F238E27FC236}">
                      <a16:creationId xmlns:a16="http://schemas.microsoft.com/office/drawing/2014/main" id="{031DB308-E036-452F-9BF9-361DF4D51896}"/>
                    </a:ext>
                  </a:extLst>
                </p14:cNvPr>
                <p14:cNvContentPartPr/>
                <p14:nvPr/>
              </p14:nvContentPartPr>
              <p14:xfrm>
                <a:off x="49774" y="5158925"/>
                <a:ext cx="112680" cy="56520"/>
              </p14:xfrm>
            </p:contentPart>
          </mc:Choice>
          <mc:Fallback xmlns="">
            <p:pic>
              <p:nvPicPr>
                <p:cNvPr id="84" name="Freihand 83">
                  <a:extLst>
                    <a:ext uri="{FF2B5EF4-FFF2-40B4-BE49-F238E27FC236}">
                      <a16:creationId xmlns:a16="http://schemas.microsoft.com/office/drawing/2014/main" id="{031DB308-E036-452F-9BF9-361DF4D51896}"/>
                    </a:ext>
                  </a:extLst>
                </p:cNvPr>
                <p:cNvPicPr/>
                <p:nvPr/>
              </p:nvPicPr>
              <p:blipFill>
                <a:blip r:embed="rId180"/>
                <a:stretch>
                  <a:fillRect/>
                </a:stretch>
              </p:blipFill>
              <p:spPr>
                <a:xfrm>
                  <a:off x="45454" y="5154605"/>
                  <a:ext cx="1213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85" name="Freihand 84">
                  <a:extLst>
                    <a:ext uri="{FF2B5EF4-FFF2-40B4-BE49-F238E27FC236}">
                      <a16:creationId xmlns:a16="http://schemas.microsoft.com/office/drawing/2014/main" id="{1667C49F-6494-4806-B43D-1EA9433E9F2B}"/>
                    </a:ext>
                  </a:extLst>
                </p14:cNvPr>
                <p14:cNvContentPartPr/>
                <p14:nvPr/>
              </p14:nvContentPartPr>
              <p14:xfrm>
                <a:off x="149854" y="5192765"/>
                <a:ext cx="70920" cy="92520"/>
              </p14:xfrm>
            </p:contentPart>
          </mc:Choice>
          <mc:Fallback xmlns="">
            <p:pic>
              <p:nvPicPr>
                <p:cNvPr id="85" name="Freihand 84">
                  <a:extLst>
                    <a:ext uri="{FF2B5EF4-FFF2-40B4-BE49-F238E27FC236}">
                      <a16:creationId xmlns:a16="http://schemas.microsoft.com/office/drawing/2014/main" id="{1667C49F-6494-4806-B43D-1EA9433E9F2B}"/>
                    </a:ext>
                  </a:extLst>
                </p:cNvPr>
                <p:cNvPicPr/>
                <p:nvPr/>
              </p:nvPicPr>
              <p:blipFill>
                <a:blip r:embed="rId182"/>
                <a:stretch>
                  <a:fillRect/>
                </a:stretch>
              </p:blipFill>
              <p:spPr>
                <a:xfrm>
                  <a:off x="145534" y="5188445"/>
                  <a:ext cx="795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86" name="Freihand 85">
                  <a:extLst>
                    <a:ext uri="{FF2B5EF4-FFF2-40B4-BE49-F238E27FC236}">
                      <a16:creationId xmlns:a16="http://schemas.microsoft.com/office/drawing/2014/main" id="{86809BF8-97C7-41C9-B4D1-7022D060F580}"/>
                    </a:ext>
                  </a:extLst>
                </p14:cNvPr>
                <p14:cNvContentPartPr/>
                <p14:nvPr/>
              </p14:nvContentPartPr>
              <p14:xfrm>
                <a:off x="236974" y="5145605"/>
                <a:ext cx="63360" cy="152280"/>
              </p14:xfrm>
            </p:contentPart>
          </mc:Choice>
          <mc:Fallback xmlns="">
            <p:pic>
              <p:nvPicPr>
                <p:cNvPr id="86" name="Freihand 85">
                  <a:extLst>
                    <a:ext uri="{FF2B5EF4-FFF2-40B4-BE49-F238E27FC236}">
                      <a16:creationId xmlns:a16="http://schemas.microsoft.com/office/drawing/2014/main" id="{86809BF8-97C7-41C9-B4D1-7022D060F580}"/>
                    </a:ext>
                  </a:extLst>
                </p:cNvPr>
                <p:cNvPicPr/>
                <p:nvPr/>
              </p:nvPicPr>
              <p:blipFill>
                <a:blip r:embed="rId184"/>
                <a:stretch>
                  <a:fillRect/>
                </a:stretch>
              </p:blipFill>
              <p:spPr>
                <a:xfrm>
                  <a:off x="232654" y="5141285"/>
                  <a:ext cx="720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87" name="Freihand 86">
                  <a:extLst>
                    <a:ext uri="{FF2B5EF4-FFF2-40B4-BE49-F238E27FC236}">
                      <a16:creationId xmlns:a16="http://schemas.microsoft.com/office/drawing/2014/main" id="{79397C73-0FE0-4B46-8F63-CD175CFA3D7D}"/>
                    </a:ext>
                  </a:extLst>
                </p14:cNvPr>
                <p14:cNvContentPartPr/>
                <p14:nvPr/>
              </p14:nvContentPartPr>
              <p14:xfrm>
                <a:off x="311134" y="5194565"/>
                <a:ext cx="271440" cy="77760"/>
              </p14:xfrm>
            </p:contentPart>
          </mc:Choice>
          <mc:Fallback xmlns="">
            <p:pic>
              <p:nvPicPr>
                <p:cNvPr id="87" name="Freihand 86">
                  <a:extLst>
                    <a:ext uri="{FF2B5EF4-FFF2-40B4-BE49-F238E27FC236}">
                      <a16:creationId xmlns:a16="http://schemas.microsoft.com/office/drawing/2014/main" id="{79397C73-0FE0-4B46-8F63-CD175CFA3D7D}"/>
                    </a:ext>
                  </a:extLst>
                </p:cNvPr>
                <p:cNvPicPr/>
                <p:nvPr/>
              </p:nvPicPr>
              <p:blipFill>
                <a:blip r:embed="rId186"/>
                <a:stretch>
                  <a:fillRect/>
                </a:stretch>
              </p:blipFill>
              <p:spPr>
                <a:xfrm>
                  <a:off x="306814" y="5190245"/>
                  <a:ext cx="2800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88" name="Freihand 87">
                  <a:extLst>
                    <a:ext uri="{FF2B5EF4-FFF2-40B4-BE49-F238E27FC236}">
                      <a16:creationId xmlns:a16="http://schemas.microsoft.com/office/drawing/2014/main" id="{980924A0-9445-43E5-A823-62019400A519}"/>
                    </a:ext>
                  </a:extLst>
                </p14:cNvPr>
                <p14:cNvContentPartPr/>
                <p14:nvPr/>
              </p14:nvContentPartPr>
              <p14:xfrm>
                <a:off x="644134" y="5145245"/>
                <a:ext cx="104400" cy="116640"/>
              </p14:xfrm>
            </p:contentPart>
          </mc:Choice>
          <mc:Fallback xmlns="">
            <p:pic>
              <p:nvPicPr>
                <p:cNvPr id="88" name="Freihand 87">
                  <a:extLst>
                    <a:ext uri="{FF2B5EF4-FFF2-40B4-BE49-F238E27FC236}">
                      <a16:creationId xmlns:a16="http://schemas.microsoft.com/office/drawing/2014/main" id="{980924A0-9445-43E5-A823-62019400A519}"/>
                    </a:ext>
                  </a:extLst>
                </p:cNvPr>
                <p:cNvPicPr/>
                <p:nvPr/>
              </p:nvPicPr>
              <p:blipFill>
                <a:blip r:embed="rId188"/>
                <a:stretch>
                  <a:fillRect/>
                </a:stretch>
              </p:blipFill>
              <p:spPr>
                <a:xfrm>
                  <a:off x="639814" y="5140925"/>
                  <a:ext cx="1130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89" name="Freihand 88">
                  <a:extLst>
                    <a:ext uri="{FF2B5EF4-FFF2-40B4-BE49-F238E27FC236}">
                      <a16:creationId xmlns:a16="http://schemas.microsoft.com/office/drawing/2014/main" id="{5E4C2135-ECD6-4D91-918A-107E6ECFB584}"/>
                    </a:ext>
                  </a:extLst>
                </p14:cNvPr>
                <p14:cNvContentPartPr/>
                <p14:nvPr/>
              </p14:nvContentPartPr>
              <p14:xfrm>
                <a:off x="779854" y="5122205"/>
                <a:ext cx="72720" cy="117720"/>
              </p14:xfrm>
            </p:contentPart>
          </mc:Choice>
          <mc:Fallback xmlns="">
            <p:pic>
              <p:nvPicPr>
                <p:cNvPr id="89" name="Freihand 88">
                  <a:extLst>
                    <a:ext uri="{FF2B5EF4-FFF2-40B4-BE49-F238E27FC236}">
                      <a16:creationId xmlns:a16="http://schemas.microsoft.com/office/drawing/2014/main" id="{5E4C2135-ECD6-4D91-918A-107E6ECFB584}"/>
                    </a:ext>
                  </a:extLst>
                </p:cNvPr>
                <p:cNvPicPr/>
                <p:nvPr/>
              </p:nvPicPr>
              <p:blipFill>
                <a:blip r:embed="rId190"/>
                <a:stretch>
                  <a:fillRect/>
                </a:stretch>
              </p:blipFill>
              <p:spPr>
                <a:xfrm>
                  <a:off x="775534" y="5117885"/>
                  <a:ext cx="813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90" name="Freihand 89">
                  <a:extLst>
                    <a:ext uri="{FF2B5EF4-FFF2-40B4-BE49-F238E27FC236}">
                      <a16:creationId xmlns:a16="http://schemas.microsoft.com/office/drawing/2014/main" id="{E70851FA-23B5-4C31-9299-BB3314A23FEB}"/>
                    </a:ext>
                  </a:extLst>
                </p14:cNvPr>
                <p14:cNvContentPartPr/>
                <p14:nvPr/>
              </p14:nvContentPartPr>
              <p14:xfrm>
                <a:off x="867694" y="5132645"/>
                <a:ext cx="56160" cy="93960"/>
              </p14:xfrm>
            </p:contentPart>
          </mc:Choice>
          <mc:Fallback xmlns="">
            <p:pic>
              <p:nvPicPr>
                <p:cNvPr id="90" name="Freihand 89">
                  <a:extLst>
                    <a:ext uri="{FF2B5EF4-FFF2-40B4-BE49-F238E27FC236}">
                      <a16:creationId xmlns:a16="http://schemas.microsoft.com/office/drawing/2014/main" id="{E70851FA-23B5-4C31-9299-BB3314A23FEB}"/>
                    </a:ext>
                  </a:extLst>
                </p:cNvPr>
                <p:cNvPicPr/>
                <p:nvPr/>
              </p:nvPicPr>
              <p:blipFill>
                <a:blip r:embed="rId192"/>
                <a:stretch>
                  <a:fillRect/>
                </a:stretch>
              </p:blipFill>
              <p:spPr>
                <a:xfrm>
                  <a:off x="863374" y="5128325"/>
                  <a:ext cx="648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91" name="Freihand 90">
                  <a:extLst>
                    <a:ext uri="{FF2B5EF4-FFF2-40B4-BE49-F238E27FC236}">
                      <a16:creationId xmlns:a16="http://schemas.microsoft.com/office/drawing/2014/main" id="{F8D37BED-F105-4419-A71F-C7E709A242B9}"/>
                    </a:ext>
                  </a:extLst>
                </p14:cNvPr>
                <p14:cNvContentPartPr/>
                <p14:nvPr/>
              </p14:nvContentPartPr>
              <p14:xfrm>
                <a:off x="926014" y="5126165"/>
                <a:ext cx="82080" cy="137520"/>
              </p14:xfrm>
            </p:contentPart>
          </mc:Choice>
          <mc:Fallback xmlns="">
            <p:pic>
              <p:nvPicPr>
                <p:cNvPr id="91" name="Freihand 90">
                  <a:extLst>
                    <a:ext uri="{FF2B5EF4-FFF2-40B4-BE49-F238E27FC236}">
                      <a16:creationId xmlns:a16="http://schemas.microsoft.com/office/drawing/2014/main" id="{F8D37BED-F105-4419-A71F-C7E709A242B9}"/>
                    </a:ext>
                  </a:extLst>
                </p:cNvPr>
                <p:cNvPicPr/>
                <p:nvPr/>
              </p:nvPicPr>
              <p:blipFill>
                <a:blip r:embed="rId194"/>
                <a:stretch>
                  <a:fillRect/>
                </a:stretch>
              </p:blipFill>
              <p:spPr>
                <a:xfrm>
                  <a:off x="921694" y="5121845"/>
                  <a:ext cx="907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92" name="Freihand 91">
                  <a:extLst>
                    <a:ext uri="{FF2B5EF4-FFF2-40B4-BE49-F238E27FC236}">
                      <a16:creationId xmlns:a16="http://schemas.microsoft.com/office/drawing/2014/main" id="{E54B72F1-99EC-45FA-9F74-46F169F8EDF1}"/>
                    </a:ext>
                  </a:extLst>
                </p14:cNvPr>
                <p14:cNvContentPartPr/>
                <p14:nvPr/>
              </p14:nvContentPartPr>
              <p14:xfrm>
                <a:off x="1086214" y="5145605"/>
                <a:ext cx="37440" cy="117360"/>
              </p14:xfrm>
            </p:contentPart>
          </mc:Choice>
          <mc:Fallback xmlns="">
            <p:pic>
              <p:nvPicPr>
                <p:cNvPr id="92" name="Freihand 91">
                  <a:extLst>
                    <a:ext uri="{FF2B5EF4-FFF2-40B4-BE49-F238E27FC236}">
                      <a16:creationId xmlns:a16="http://schemas.microsoft.com/office/drawing/2014/main" id="{E54B72F1-99EC-45FA-9F74-46F169F8EDF1}"/>
                    </a:ext>
                  </a:extLst>
                </p:cNvPr>
                <p:cNvPicPr/>
                <p:nvPr/>
              </p:nvPicPr>
              <p:blipFill>
                <a:blip r:embed="rId196"/>
                <a:stretch>
                  <a:fillRect/>
                </a:stretch>
              </p:blipFill>
              <p:spPr>
                <a:xfrm>
                  <a:off x="1081894" y="5141285"/>
                  <a:ext cx="46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93" name="Freihand 92">
                  <a:extLst>
                    <a:ext uri="{FF2B5EF4-FFF2-40B4-BE49-F238E27FC236}">
                      <a16:creationId xmlns:a16="http://schemas.microsoft.com/office/drawing/2014/main" id="{2283C9FD-9479-4787-892B-249CDAE25728}"/>
                    </a:ext>
                  </a:extLst>
                </p14:cNvPr>
                <p14:cNvContentPartPr/>
                <p14:nvPr/>
              </p14:nvContentPartPr>
              <p14:xfrm>
                <a:off x="1079374" y="5121125"/>
                <a:ext cx="136440" cy="121320"/>
              </p14:xfrm>
            </p:contentPart>
          </mc:Choice>
          <mc:Fallback xmlns="">
            <p:pic>
              <p:nvPicPr>
                <p:cNvPr id="93" name="Freihand 92">
                  <a:extLst>
                    <a:ext uri="{FF2B5EF4-FFF2-40B4-BE49-F238E27FC236}">
                      <a16:creationId xmlns:a16="http://schemas.microsoft.com/office/drawing/2014/main" id="{2283C9FD-9479-4787-892B-249CDAE25728}"/>
                    </a:ext>
                  </a:extLst>
                </p:cNvPr>
                <p:cNvPicPr/>
                <p:nvPr/>
              </p:nvPicPr>
              <p:blipFill>
                <a:blip r:embed="rId198"/>
                <a:stretch>
                  <a:fillRect/>
                </a:stretch>
              </p:blipFill>
              <p:spPr>
                <a:xfrm>
                  <a:off x="1075054" y="5116805"/>
                  <a:ext cx="1450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94" name="Freihand 93">
                  <a:extLst>
                    <a:ext uri="{FF2B5EF4-FFF2-40B4-BE49-F238E27FC236}">
                      <a16:creationId xmlns:a16="http://schemas.microsoft.com/office/drawing/2014/main" id="{E7BE1B67-D980-4C5B-9D23-676B84352103}"/>
                    </a:ext>
                  </a:extLst>
                </p14:cNvPr>
                <p14:cNvContentPartPr/>
                <p14:nvPr/>
              </p14:nvContentPartPr>
              <p14:xfrm>
                <a:off x="1192054" y="5108885"/>
                <a:ext cx="63720" cy="118800"/>
              </p14:xfrm>
            </p:contentPart>
          </mc:Choice>
          <mc:Fallback xmlns="">
            <p:pic>
              <p:nvPicPr>
                <p:cNvPr id="94" name="Freihand 93">
                  <a:extLst>
                    <a:ext uri="{FF2B5EF4-FFF2-40B4-BE49-F238E27FC236}">
                      <a16:creationId xmlns:a16="http://schemas.microsoft.com/office/drawing/2014/main" id="{E7BE1B67-D980-4C5B-9D23-676B84352103}"/>
                    </a:ext>
                  </a:extLst>
                </p:cNvPr>
                <p:cNvPicPr/>
                <p:nvPr/>
              </p:nvPicPr>
              <p:blipFill>
                <a:blip r:embed="rId200"/>
                <a:stretch>
                  <a:fillRect/>
                </a:stretch>
              </p:blipFill>
              <p:spPr>
                <a:xfrm>
                  <a:off x="1187734" y="5104565"/>
                  <a:ext cx="723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95" name="Freihand 94">
                  <a:extLst>
                    <a:ext uri="{FF2B5EF4-FFF2-40B4-BE49-F238E27FC236}">
                      <a16:creationId xmlns:a16="http://schemas.microsoft.com/office/drawing/2014/main" id="{DCE3266D-A887-4138-9F33-8E27F546004D}"/>
                    </a:ext>
                  </a:extLst>
                </p14:cNvPr>
                <p14:cNvContentPartPr/>
                <p14:nvPr/>
              </p14:nvContentPartPr>
              <p14:xfrm>
                <a:off x="1294294" y="5160365"/>
                <a:ext cx="106560" cy="62640"/>
              </p14:xfrm>
            </p:contentPart>
          </mc:Choice>
          <mc:Fallback xmlns="">
            <p:pic>
              <p:nvPicPr>
                <p:cNvPr id="95" name="Freihand 94">
                  <a:extLst>
                    <a:ext uri="{FF2B5EF4-FFF2-40B4-BE49-F238E27FC236}">
                      <a16:creationId xmlns:a16="http://schemas.microsoft.com/office/drawing/2014/main" id="{DCE3266D-A887-4138-9F33-8E27F546004D}"/>
                    </a:ext>
                  </a:extLst>
                </p:cNvPr>
                <p:cNvPicPr/>
                <p:nvPr/>
              </p:nvPicPr>
              <p:blipFill>
                <a:blip r:embed="rId202"/>
                <a:stretch>
                  <a:fillRect/>
                </a:stretch>
              </p:blipFill>
              <p:spPr>
                <a:xfrm>
                  <a:off x="1289974" y="5156045"/>
                  <a:ext cx="1152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96" name="Freihand 95">
                  <a:extLst>
                    <a:ext uri="{FF2B5EF4-FFF2-40B4-BE49-F238E27FC236}">
                      <a16:creationId xmlns:a16="http://schemas.microsoft.com/office/drawing/2014/main" id="{750E68DF-6FF5-42A5-9A7E-794AD832C9D3}"/>
                    </a:ext>
                  </a:extLst>
                </p14:cNvPr>
                <p14:cNvContentPartPr/>
                <p14:nvPr/>
              </p14:nvContentPartPr>
              <p14:xfrm>
                <a:off x="1380694" y="5107085"/>
                <a:ext cx="16920" cy="4320"/>
              </p14:xfrm>
            </p:contentPart>
          </mc:Choice>
          <mc:Fallback xmlns="">
            <p:pic>
              <p:nvPicPr>
                <p:cNvPr id="96" name="Freihand 95">
                  <a:extLst>
                    <a:ext uri="{FF2B5EF4-FFF2-40B4-BE49-F238E27FC236}">
                      <a16:creationId xmlns:a16="http://schemas.microsoft.com/office/drawing/2014/main" id="{750E68DF-6FF5-42A5-9A7E-794AD832C9D3}"/>
                    </a:ext>
                  </a:extLst>
                </p:cNvPr>
                <p:cNvPicPr/>
                <p:nvPr/>
              </p:nvPicPr>
              <p:blipFill>
                <a:blip r:embed="rId204"/>
                <a:stretch>
                  <a:fillRect/>
                </a:stretch>
              </p:blipFill>
              <p:spPr>
                <a:xfrm>
                  <a:off x="1376374" y="5102765"/>
                  <a:ext cx="255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97" name="Freihand 96">
                  <a:extLst>
                    <a:ext uri="{FF2B5EF4-FFF2-40B4-BE49-F238E27FC236}">
                      <a16:creationId xmlns:a16="http://schemas.microsoft.com/office/drawing/2014/main" id="{FF13085A-60A0-4AD2-A38C-E9AF11585C40}"/>
                    </a:ext>
                  </a:extLst>
                </p14:cNvPr>
                <p14:cNvContentPartPr/>
                <p14:nvPr/>
              </p14:nvContentPartPr>
              <p14:xfrm>
                <a:off x="1400494" y="5144525"/>
                <a:ext cx="72000" cy="72000"/>
              </p14:xfrm>
            </p:contentPart>
          </mc:Choice>
          <mc:Fallback xmlns="">
            <p:pic>
              <p:nvPicPr>
                <p:cNvPr id="97" name="Freihand 96">
                  <a:extLst>
                    <a:ext uri="{FF2B5EF4-FFF2-40B4-BE49-F238E27FC236}">
                      <a16:creationId xmlns:a16="http://schemas.microsoft.com/office/drawing/2014/main" id="{FF13085A-60A0-4AD2-A38C-E9AF11585C40}"/>
                    </a:ext>
                  </a:extLst>
                </p:cNvPr>
                <p:cNvPicPr/>
                <p:nvPr/>
              </p:nvPicPr>
              <p:blipFill>
                <a:blip r:embed="rId206"/>
                <a:stretch>
                  <a:fillRect/>
                </a:stretch>
              </p:blipFill>
              <p:spPr>
                <a:xfrm>
                  <a:off x="1396174" y="5140205"/>
                  <a:ext cx="806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98" name="Freihand 97">
                  <a:extLst>
                    <a:ext uri="{FF2B5EF4-FFF2-40B4-BE49-F238E27FC236}">
                      <a16:creationId xmlns:a16="http://schemas.microsoft.com/office/drawing/2014/main" id="{D21A65F6-EC8A-4194-A3B8-FE9453EDD446}"/>
                    </a:ext>
                  </a:extLst>
                </p14:cNvPr>
                <p14:cNvContentPartPr/>
                <p14:nvPr/>
              </p14:nvContentPartPr>
              <p14:xfrm>
                <a:off x="1499134" y="5066765"/>
                <a:ext cx="25920" cy="138960"/>
              </p14:xfrm>
            </p:contentPart>
          </mc:Choice>
          <mc:Fallback xmlns="">
            <p:pic>
              <p:nvPicPr>
                <p:cNvPr id="98" name="Freihand 97">
                  <a:extLst>
                    <a:ext uri="{FF2B5EF4-FFF2-40B4-BE49-F238E27FC236}">
                      <a16:creationId xmlns:a16="http://schemas.microsoft.com/office/drawing/2014/main" id="{D21A65F6-EC8A-4194-A3B8-FE9453EDD446}"/>
                    </a:ext>
                  </a:extLst>
                </p:cNvPr>
                <p:cNvPicPr/>
                <p:nvPr/>
              </p:nvPicPr>
              <p:blipFill>
                <a:blip r:embed="rId208"/>
                <a:stretch>
                  <a:fillRect/>
                </a:stretch>
              </p:blipFill>
              <p:spPr>
                <a:xfrm>
                  <a:off x="1494814" y="5062445"/>
                  <a:ext cx="345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99" name="Freihand 98">
                  <a:extLst>
                    <a:ext uri="{FF2B5EF4-FFF2-40B4-BE49-F238E27FC236}">
                      <a16:creationId xmlns:a16="http://schemas.microsoft.com/office/drawing/2014/main" id="{779DBB86-D5DE-464B-9A09-DDA277D4910F}"/>
                    </a:ext>
                  </a:extLst>
                </p14:cNvPr>
                <p14:cNvContentPartPr/>
                <p14:nvPr/>
              </p14:nvContentPartPr>
              <p14:xfrm>
                <a:off x="1535494" y="5139125"/>
                <a:ext cx="137160" cy="70200"/>
              </p14:xfrm>
            </p:contentPart>
          </mc:Choice>
          <mc:Fallback xmlns="">
            <p:pic>
              <p:nvPicPr>
                <p:cNvPr id="99" name="Freihand 98">
                  <a:extLst>
                    <a:ext uri="{FF2B5EF4-FFF2-40B4-BE49-F238E27FC236}">
                      <a16:creationId xmlns:a16="http://schemas.microsoft.com/office/drawing/2014/main" id="{779DBB86-D5DE-464B-9A09-DDA277D4910F}"/>
                    </a:ext>
                  </a:extLst>
                </p:cNvPr>
                <p:cNvPicPr/>
                <p:nvPr/>
              </p:nvPicPr>
              <p:blipFill>
                <a:blip r:embed="rId210"/>
                <a:stretch>
                  <a:fillRect/>
                </a:stretch>
              </p:blipFill>
              <p:spPr>
                <a:xfrm>
                  <a:off x="1531174" y="5134805"/>
                  <a:ext cx="1458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00" name="Freihand 99">
                  <a:extLst>
                    <a:ext uri="{FF2B5EF4-FFF2-40B4-BE49-F238E27FC236}">
                      <a16:creationId xmlns:a16="http://schemas.microsoft.com/office/drawing/2014/main" id="{EE39F4BB-BD2F-4D20-B390-B0AB03A49F8F}"/>
                    </a:ext>
                  </a:extLst>
                </p14:cNvPr>
                <p14:cNvContentPartPr/>
                <p14:nvPr/>
              </p14:nvContentPartPr>
              <p14:xfrm>
                <a:off x="1680934" y="5107085"/>
                <a:ext cx="115200" cy="100080"/>
              </p14:xfrm>
            </p:contentPart>
          </mc:Choice>
          <mc:Fallback xmlns="">
            <p:pic>
              <p:nvPicPr>
                <p:cNvPr id="100" name="Freihand 99">
                  <a:extLst>
                    <a:ext uri="{FF2B5EF4-FFF2-40B4-BE49-F238E27FC236}">
                      <a16:creationId xmlns:a16="http://schemas.microsoft.com/office/drawing/2014/main" id="{EE39F4BB-BD2F-4D20-B390-B0AB03A49F8F}"/>
                    </a:ext>
                  </a:extLst>
                </p:cNvPr>
                <p:cNvPicPr/>
                <p:nvPr/>
              </p:nvPicPr>
              <p:blipFill>
                <a:blip r:embed="rId212"/>
                <a:stretch>
                  <a:fillRect/>
                </a:stretch>
              </p:blipFill>
              <p:spPr>
                <a:xfrm>
                  <a:off x="1676614" y="5102765"/>
                  <a:ext cx="1238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01" name="Freihand 100">
                  <a:extLst>
                    <a:ext uri="{FF2B5EF4-FFF2-40B4-BE49-F238E27FC236}">
                      <a16:creationId xmlns:a16="http://schemas.microsoft.com/office/drawing/2014/main" id="{3E9449DD-BC84-4F9E-A838-9862DD1C01B1}"/>
                    </a:ext>
                  </a:extLst>
                </p14:cNvPr>
                <p14:cNvContentPartPr/>
                <p14:nvPr/>
              </p14:nvContentPartPr>
              <p14:xfrm>
                <a:off x="1847254" y="5086565"/>
                <a:ext cx="102600" cy="104040"/>
              </p14:xfrm>
            </p:contentPart>
          </mc:Choice>
          <mc:Fallback xmlns="">
            <p:pic>
              <p:nvPicPr>
                <p:cNvPr id="101" name="Freihand 100">
                  <a:extLst>
                    <a:ext uri="{FF2B5EF4-FFF2-40B4-BE49-F238E27FC236}">
                      <a16:creationId xmlns:a16="http://schemas.microsoft.com/office/drawing/2014/main" id="{3E9449DD-BC84-4F9E-A838-9862DD1C01B1}"/>
                    </a:ext>
                  </a:extLst>
                </p:cNvPr>
                <p:cNvPicPr/>
                <p:nvPr/>
              </p:nvPicPr>
              <p:blipFill>
                <a:blip r:embed="rId214"/>
                <a:stretch>
                  <a:fillRect/>
                </a:stretch>
              </p:blipFill>
              <p:spPr>
                <a:xfrm>
                  <a:off x="1842934" y="5082245"/>
                  <a:ext cx="1112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02" name="Freihand 101">
                  <a:extLst>
                    <a:ext uri="{FF2B5EF4-FFF2-40B4-BE49-F238E27FC236}">
                      <a16:creationId xmlns:a16="http://schemas.microsoft.com/office/drawing/2014/main" id="{081BD12D-2EA8-49D5-94F7-B468CBE2B3B2}"/>
                    </a:ext>
                  </a:extLst>
                </p14:cNvPr>
                <p14:cNvContentPartPr/>
                <p14:nvPr/>
              </p14:nvContentPartPr>
              <p14:xfrm>
                <a:off x="1947694" y="5122205"/>
                <a:ext cx="87120" cy="64800"/>
              </p14:xfrm>
            </p:contentPart>
          </mc:Choice>
          <mc:Fallback xmlns="">
            <p:pic>
              <p:nvPicPr>
                <p:cNvPr id="102" name="Freihand 101">
                  <a:extLst>
                    <a:ext uri="{FF2B5EF4-FFF2-40B4-BE49-F238E27FC236}">
                      <a16:creationId xmlns:a16="http://schemas.microsoft.com/office/drawing/2014/main" id="{081BD12D-2EA8-49D5-94F7-B468CBE2B3B2}"/>
                    </a:ext>
                  </a:extLst>
                </p:cNvPr>
                <p:cNvPicPr/>
                <p:nvPr/>
              </p:nvPicPr>
              <p:blipFill>
                <a:blip r:embed="rId216"/>
                <a:stretch>
                  <a:fillRect/>
                </a:stretch>
              </p:blipFill>
              <p:spPr>
                <a:xfrm>
                  <a:off x="1943374" y="5117885"/>
                  <a:ext cx="957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03" name="Freihand 102">
                  <a:extLst>
                    <a:ext uri="{FF2B5EF4-FFF2-40B4-BE49-F238E27FC236}">
                      <a16:creationId xmlns:a16="http://schemas.microsoft.com/office/drawing/2014/main" id="{65C88FCB-2DB3-4620-A475-82513476A549}"/>
                    </a:ext>
                  </a:extLst>
                </p14:cNvPr>
                <p14:cNvContentPartPr/>
                <p14:nvPr/>
              </p14:nvContentPartPr>
              <p14:xfrm>
                <a:off x="2036974" y="5117885"/>
                <a:ext cx="83520" cy="79920"/>
              </p14:xfrm>
            </p:contentPart>
          </mc:Choice>
          <mc:Fallback xmlns="">
            <p:pic>
              <p:nvPicPr>
                <p:cNvPr id="103" name="Freihand 102">
                  <a:extLst>
                    <a:ext uri="{FF2B5EF4-FFF2-40B4-BE49-F238E27FC236}">
                      <a16:creationId xmlns:a16="http://schemas.microsoft.com/office/drawing/2014/main" id="{65C88FCB-2DB3-4620-A475-82513476A549}"/>
                    </a:ext>
                  </a:extLst>
                </p:cNvPr>
                <p:cNvPicPr/>
                <p:nvPr/>
              </p:nvPicPr>
              <p:blipFill>
                <a:blip r:embed="rId218"/>
                <a:stretch>
                  <a:fillRect/>
                </a:stretch>
              </p:blipFill>
              <p:spPr>
                <a:xfrm>
                  <a:off x="2032654" y="5113565"/>
                  <a:ext cx="921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04" name="Freihand 103">
                  <a:extLst>
                    <a:ext uri="{FF2B5EF4-FFF2-40B4-BE49-F238E27FC236}">
                      <a16:creationId xmlns:a16="http://schemas.microsoft.com/office/drawing/2014/main" id="{4C2BCBB2-89EE-4D4B-ACF1-1C7F47E0715F}"/>
                    </a:ext>
                  </a:extLst>
                </p14:cNvPr>
                <p14:cNvContentPartPr/>
                <p14:nvPr/>
              </p14:nvContentPartPr>
              <p14:xfrm>
                <a:off x="2120854" y="5124005"/>
                <a:ext cx="82080" cy="57600"/>
              </p14:xfrm>
            </p:contentPart>
          </mc:Choice>
          <mc:Fallback xmlns="">
            <p:pic>
              <p:nvPicPr>
                <p:cNvPr id="104" name="Freihand 103">
                  <a:extLst>
                    <a:ext uri="{FF2B5EF4-FFF2-40B4-BE49-F238E27FC236}">
                      <a16:creationId xmlns:a16="http://schemas.microsoft.com/office/drawing/2014/main" id="{4C2BCBB2-89EE-4D4B-ACF1-1C7F47E0715F}"/>
                    </a:ext>
                  </a:extLst>
                </p:cNvPr>
                <p:cNvPicPr/>
                <p:nvPr/>
              </p:nvPicPr>
              <p:blipFill>
                <a:blip r:embed="rId220"/>
                <a:stretch>
                  <a:fillRect/>
                </a:stretch>
              </p:blipFill>
              <p:spPr>
                <a:xfrm>
                  <a:off x="2116534" y="5119685"/>
                  <a:ext cx="907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05" name="Freihand 104">
                  <a:extLst>
                    <a:ext uri="{FF2B5EF4-FFF2-40B4-BE49-F238E27FC236}">
                      <a16:creationId xmlns:a16="http://schemas.microsoft.com/office/drawing/2014/main" id="{707B1E38-5E9F-4D2E-A860-24215CB97E51}"/>
                    </a:ext>
                  </a:extLst>
                </p14:cNvPr>
                <p14:cNvContentPartPr/>
                <p14:nvPr/>
              </p14:nvContentPartPr>
              <p14:xfrm>
                <a:off x="2195374" y="5039045"/>
                <a:ext cx="102600" cy="157320"/>
              </p14:xfrm>
            </p:contentPart>
          </mc:Choice>
          <mc:Fallback xmlns="">
            <p:pic>
              <p:nvPicPr>
                <p:cNvPr id="105" name="Freihand 104">
                  <a:extLst>
                    <a:ext uri="{FF2B5EF4-FFF2-40B4-BE49-F238E27FC236}">
                      <a16:creationId xmlns:a16="http://schemas.microsoft.com/office/drawing/2014/main" id="{707B1E38-5E9F-4D2E-A860-24215CB97E51}"/>
                    </a:ext>
                  </a:extLst>
                </p:cNvPr>
                <p:cNvPicPr/>
                <p:nvPr/>
              </p:nvPicPr>
              <p:blipFill>
                <a:blip r:embed="rId222"/>
                <a:stretch>
                  <a:fillRect/>
                </a:stretch>
              </p:blipFill>
              <p:spPr>
                <a:xfrm>
                  <a:off x="2191054" y="5034725"/>
                  <a:ext cx="1112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06" name="Freihand 105">
                  <a:extLst>
                    <a:ext uri="{FF2B5EF4-FFF2-40B4-BE49-F238E27FC236}">
                      <a16:creationId xmlns:a16="http://schemas.microsoft.com/office/drawing/2014/main" id="{549A9FF2-05ED-4F2D-845C-AB882B3014A8}"/>
                    </a:ext>
                  </a:extLst>
                </p14:cNvPr>
                <p14:cNvContentPartPr/>
                <p14:nvPr/>
              </p14:nvContentPartPr>
              <p14:xfrm>
                <a:off x="2173414" y="5089805"/>
                <a:ext cx="88200" cy="14040"/>
              </p14:xfrm>
            </p:contentPart>
          </mc:Choice>
          <mc:Fallback xmlns="">
            <p:pic>
              <p:nvPicPr>
                <p:cNvPr id="106" name="Freihand 105">
                  <a:extLst>
                    <a:ext uri="{FF2B5EF4-FFF2-40B4-BE49-F238E27FC236}">
                      <a16:creationId xmlns:a16="http://schemas.microsoft.com/office/drawing/2014/main" id="{549A9FF2-05ED-4F2D-845C-AB882B3014A8}"/>
                    </a:ext>
                  </a:extLst>
                </p:cNvPr>
                <p:cNvPicPr/>
                <p:nvPr/>
              </p:nvPicPr>
              <p:blipFill>
                <a:blip r:embed="rId224"/>
                <a:stretch>
                  <a:fillRect/>
                </a:stretch>
              </p:blipFill>
              <p:spPr>
                <a:xfrm>
                  <a:off x="2169094" y="5085485"/>
                  <a:ext cx="968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07" name="Freihand 106">
                  <a:extLst>
                    <a:ext uri="{FF2B5EF4-FFF2-40B4-BE49-F238E27FC236}">
                      <a16:creationId xmlns:a16="http://schemas.microsoft.com/office/drawing/2014/main" id="{54D9A945-8A10-49CB-A53E-81270A91C8FA}"/>
                    </a:ext>
                  </a:extLst>
                </p14:cNvPr>
                <p14:cNvContentPartPr/>
                <p14:nvPr/>
              </p14:nvContentPartPr>
              <p14:xfrm>
                <a:off x="2323534" y="5130485"/>
                <a:ext cx="218520" cy="184680"/>
              </p14:xfrm>
            </p:contentPart>
          </mc:Choice>
          <mc:Fallback xmlns="">
            <p:pic>
              <p:nvPicPr>
                <p:cNvPr id="107" name="Freihand 106">
                  <a:extLst>
                    <a:ext uri="{FF2B5EF4-FFF2-40B4-BE49-F238E27FC236}">
                      <a16:creationId xmlns:a16="http://schemas.microsoft.com/office/drawing/2014/main" id="{54D9A945-8A10-49CB-A53E-81270A91C8FA}"/>
                    </a:ext>
                  </a:extLst>
                </p:cNvPr>
                <p:cNvPicPr/>
                <p:nvPr/>
              </p:nvPicPr>
              <p:blipFill>
                <a:blip r:embed="rId226"/>
                <a:stretch>
                  <a:fillRect/>
                </a:stretch>
              </p:blipFill>
              <p:spPr>
                <a:xfrm>
                  <a:off x="2319214" y="5126165"/>
                  <a:ext cx="2271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09" name="Freihand 108">
                  <a:extLst>
                    <a:ext uri="{FF2B5EF4-FFF2-40B4-BE49-F238E27FC236}">
                      <a16:creationId xmlns:a16="http://schemas.microsoft.com/office/drawing/2014/main" id="{421DD6A7-3526-45C8-9FD3-9133EDD9670D}"/>
                    </a:ext>
                  </a:extLst>
                </p14:cNvPr>
                <p14:cNvContentPartPr/>
                <p14:nvPr/>
              </p14:nvContentPartPr>
              <p14:xfrm>
                <a:off x="72454" y="5383925"/>
                <a:ext cx="129600" cy="137880"/>
              </p14:xfrm>
            </p:contentPart>
          </mc:Choice>
          <mc:Fallback xmlns="">
            <p:pic>
              <p:nvPicPr>
                <p:cNvPr id="109" name="Freihand 108">
                  <a:extLst>
                    <a:ext uri="{FF2B5EF4-FFF2-40B4-BE49-F238E27FC236}">
                      <a16:creationId xmlns:a16="http://schemas.microsoft.com/office/drawing/2014/main" id="{421DD6A7-3526-45C8-9FD3-9133EDD9670D}"/>
                    </a:ext>
                  </a:extLst>
                </p:cNvPr>
                <p:cNvPicPr/>
                <p:nvPr/>
              </p:nvPicPr>
              <p:blipFill>
                <a:blip r:embed="rId228"/>
                <a:stretch>
                  <a:fillRect/>
                </a:stretch>
              </p:blipFill>
              <p:spPr>
                <a:xfrm>
                  <a:off x="68134" y="5379605"/>
                  <a:ext cx="1382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10" name="Freihand 109">
                  <a:extLst>
                    <a:ext uri="{FF2B5EF4-FFF2-40B4-BE49-F238E27FC236}">
                      <a16:creationId xmlns:a16="http://schemas.microsoft.com/office/drawing/2014/main" id="{493515DB-7A5B-4BC0-94C3-AC4DE5FA5230}"/>
                    </a:ext>
                  </a:extLst>
                </p14:cNvPr>
                <p14:cNvContentPartPr/>
                <p14:nvPr/>
              </p14:nvContentPartPr>
              <p14:xfrm>
                <a:off x="214294" y="5435405"/>
                <a:ext cx="209160" cy="81720"/>
              </p14:xfrm>
            </p:contentPart>
          </mc:Choice>
          <mc:Fallback xmlns="">
            <p:pic>
              <p:nvPicPr>
                <p:cNvPr id="110" name="Freihand 109">
                  <a:extLst>
                    <a:ext uri="{FF2B5EF4-FFF2-40B4-BE49-F238E27FC236}">
                      <a16:creationId xmlns:a16="http://schemas.microsoft.com/office/drawing/2014/main" id="{493515DB-7A5B-4BC0-94C3-AC4DE5FA5230}"/>
                    </a:ext>
                  </a:extLst>
                </p:cNvPr>
                <p:cNvPicPr/>
                <p:nvPr/>
              </p:nvPicPr>
              <p:blipFill>
                <a:blip r:embed="rId230"/>
                <a:stretch>
                  <a:fillRect/>
                </a:stretch>
              </p:blipFill>
              <p:spPr>
                <a:xfrm>
                  <a:off x="209974" y="5431085"/>
                  <a:ext cx="2178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11" name="Freihand 110">
                  <a:extLst>
                    <a:ext uri="{FF2B5EF4-FFF2-40B4-BE49-F238E27FC236}">
                      <a16:creationId xmlns:a16="http://schemas.microsoft.com/office/drawing/2014/main" id="{3A4FF67D-C19F-4D8E-94BD-C6D6A22C70C3}"/>
                    </a:ext>
                  </a:extLst>
                </p14:cNvPr>
                <p14:cNvContentPartPr/>
                <p14:nvPr/>
              </p14:nvContentPartPr>
              <p14:xfrm>
                <a:off x="294214" y="5347205"/>
                <a:ext cx="113760" cy="114480"/>
              </p14:xfrm>
            </p:contentPart>
          </mc:Choice>
          <mc:Fallback xmlns="">
            <p:pic>
              <p:nvPicPr>
                <p:cNvPr id="111" name="Freihand 110">
                  <a:extLst>
                    <a:ext uri="{FF2B5EF4-FFF2-40B4-BE49-F238E27FC236}">
                      <a16:creationId xmlns:a16="http://schemas.microsoft.com/office/drawing/2014/main" id="{3A4FF67D-C19F-4D8E-94BD-C6D6A22C70C3}"/>
                    </a:ext>
                  </a:extLst>
                </p:cNvPr>
                <p:cNvPicPr/>
                <p:nvPr/>
              </p:nvPicPr>
              <p:blipFill>
                <a:blip r:embed="rId232"/>
                <a:stretch>
                  <a:fillRect/>
                </a:stretch>
              </p:blipFill>
              <p:spPr>
                <a:xfrm>
                  <a:off x="289894" y="5342885"/>
                  <a:ext cx="1224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12" name="Freihand 111">
                  <a:extLst>
                    <a:ext uri="{FF2B5EF4-FFF2-40B4-BE49-F238E27FC236}">
                      <a16:creationId xmlns:a16="http://schemas.microsoft.com/office/drawing/2014/main" id="{4DBC26B0-6D0E-404A-9213-28B78C4F19A2}"/>
                    </a:ext>
                  </a:extLst>
                </p14:cNvPr>
                <p14:cNvContentPartPr/>
                <p14:nvPr/>
              </p14:nvContentPartPr>
              <p14:xfrm>
                <a:off x="645574" y="5354045"/>
                <a:ext cx="113760" cy="105120"/>
              </p14:xfrm>
            </p:contentPart>
          </mc:Choice>
          <mc:Fallback xmlns="">
            <p:pic>
              <p:nvPicPr>
                <p:cNvPr id="112" name="Freihand 111">
                  <a:extLst>
                    <a:ext uri="{FF2B5EF4-FFF2-40B4-BE49-F238E27FC236}">
                      <a16:creationId xmlns:a16="http://schemas.microsoft.com/office/drawing/2014/main" id="{4DBC26B0-6D0E-404A-9213-28B78C4F19A2}"/>
                    </a:ext>
                  </a:extLst>
                </p:cNvPr>
                <p:cNvPicPr/>
                <p:nvPr/>
              </p:nvPicPr>
              <p:blipFill>
                <a:blip r:embed="rId234"/>
                <a:stretch>
                  <a:fillRect/>
                </a:stretch>
              </p:blipFill>
              <p:spPr>
                <a:xfrm>
                  <a:off x="641254" y="5349725"/>
                  <a:ext cx="1224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13" name="Freihand 112">
                  <a:extLst>
                    <a:ext uri="{FF2B5EF4-FFF2-40B4-BE49-F238E27FC236}">
                      <a16:creationId xmlns:a16="http://schemas.microsoft.com/office/drawing/2014/main" id="{96D36197-08D2-4650-B5F2-61E1EF2D3D68}"/>
                    </a:ext>
                  </a:extLst>
                </p14:cNvPr>
                <p14:cNvContentPartPr/>
                <p14:nvPr/>
              </p14:nvContentPartPr>
              <p14:xfrm>
                <a:off x="765814" y="5355125"/>
                <a:ext cx="76680" cy="105120"/>
              </p14:xfrm>
            </p:contentPart>
          </mc:Choice>
          <mc:Fallback xmlns="">
            <p:pic>
              <p:nvPicPr>
                <p:cNvPr id="113" name="Freihand 112">
                  <a:extLst>
                    <a:ext uri="{FF2B5EF4-FFF2-40B4-BE49-F238E27FC236}">
                      <a16:creationId xmlns:a16="http://schemas.microsoft.com/office/drawing/2014/main" id="{96D36197-08D2-4650-B5F2-61E1EF2D3D68}"/>
                    </a:ext>
                  </a:extLst>
                </p:cNvPr>
                <p:cNvPicPr/>
                <p:nvPr/>
              </p:nvPicPr>
              <p:blipFill>
                <a:blip r:embed="rId236"/>
                <a:stretch>
                  <a:fillRect/>
                </a:stretch>
              </p:blipFill>
              <p:spPr>
                <a:xfrm>
                  <a:off x="761494" y="5350805"/>
                  <a:ext cx="853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14" name="Freihand 113">
                  <a:extLst>
                    <a:ext uri="{FF2B5EF4-FFF2-40B4-BE49-F238E27FC236}">
                      <a16:creationId xmlns:a16="http://schemas.microsoft.com/office/drawing/2014/main" id="{1E268428-A590-40B9-90E3-97032D6994B3}"/>
                    </a:ext>
                  </a:extLst>
                </p14:cNvPr>
                <p14:cNvContentPartPr/>
                <p14:nvPr/>
              </p14:nvContentPartPr>
              <p14:xfrm>
                <a:off x="866974" y="5360525"/>
                <a:ext cx="63720" cy="111960"/>
              </p14:xfrm>
            </p:contentPart>
          </mc:Choice>
          <mc:Fallback xmlns="">
            <p:pic>
              <p:nvPicPr>
                <p:cNvPr id="114" name="Freihand 113">
                  <a:extLst>
                    <a:ext uri="{FF2B5EF4-FFF2-40B4-BE49-F238E27FC236}">
                      <a16:creationId xmlns:a16="http://schemas.microsoft.com/office/drawing/2014/main" id="{1E268428-A590-40B9-90E3-97032D6994B3}"/>
                    </a:ext>
                  </a:extLst>
                </p:cNvPr>
                <p:cNvPicPr/>
                <p:nvPr/>
              </p:nvPicPr>
              <p:blipFill>
                <a:blip r:embed="rId238"/>
                <a:stretch>
                  <a:fillRect/>
                </a:stretch>
              </p:blipFill>
              <p:spPr>
                <a:xfrm>
                  <a:off x="862654" y="5356205"/>
                  <a:ext cx="723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15" name="Freihand 114">
                  <a:extLst>
                    <a:ext uri="{FF2B5EF4-FFF2-40B4-BE49-F238E27FC236}">
                      <a16:creationId xmlns:a16="http://schemas.microsoft.com/office/drawing/2014/main" id="{50DB502A-2A1D-40DF-AFC1-18EDFC47D7E7}"/>
                    </a:ext>
                  </a:extLst>
                </p14:cNvPr>
                <p14:cNvContentPartPr/>
                <p14:nvPr/>
              </p14:nvContentPartPr>
              <p14:xfrm>
                <a:off x="949414" y="5335325"/>
                <a:ext cx="101520" cy="138240"/>
              </p14:xfrm>
            </p:contentPart>
          </mc:Choice>
          <mc:Fallback xmlns="">
            <p:pic>
              <p:nvPicPr>
                <p:cNvPr id="115" name="Freihand 114">
                  <a:extLst>
                    <a:ext uri="{FF2B5EF4-FFF2-40B4-BE49-F238E27FC236}">
                      <a16:creationId xmlns:a16="http://schemas.microsoft.com/office/drawing/2014/main" id="{50DB502A-2A1D-40DF-AFC1-18EDFC47D7E7}"/>
                    </a:ext>
                  </a:extLst>
                </p:cNvPr>
                <p:cNvPicPr/>
                <p:nvPr/>
              </p:nvPicPr>
              <p:blipFill>
                <a:blip r:embed="rId240"/>
                <a:stretch>
                  <a:fillRect/>
                </a:stretch>
              </p:blipFill>
              <p:spPr>
                <a:xfrm>
                  <a:off x="945094" y="5331005"/>
                  <a:ext cx="1101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18" name="Freihand 117">
                  <a:extLst>
                    <a:ext uri="{FF2B5EF4-FFF2-40B4-BE49-F238E27FC236}">
                      <a16:creationId xmlns:a16="http://schemas.microsoft.com/office/drawing/2014/main" id="{7EAAC37E-1054-4F8A-A172-281A9789671C}"/>
                    </a:ext>
                  </a:extLst>
                </p14:cNvPr>
                <p14:cNvContentPartPr/>
                <p14:nvPr/>
              </p14:nvContentPartPr>
              <p14:xfrm>
                <a:off x="1145974" y="5306525"/>
                <a:ext cx="138600" cy="119160"/>
              </p14:xfrm>
            </p:contentPart>
          </mc:Choice>
          <mc:Fallback xmlns="">
            <p:pic>
              <p:nvPicPr>
                <p:cNvPr id="118" name="Freihand 117">
                  <a:extLst>
                    <a:ext uri="{FF2B5EF4-FFF2-40B4-BE49-F238E27FC236}">
                      <a16:creationId xmlns:a16="http://schemas.microsoft.com/office/drawing/2014/main" id="{7EAAC37E-1054-4F8A-A172-281A9789671C}"/>
                    </a:ext>
                  </a:extLst>
                </p:cNvPr>
                <p:cNvPicPr/>
                <p:nvPr/>
              </p:nvPicPr>
              <p:blipFill>
                <a:blip r:embed="rId242"/>
                <a:stretch>
                  <a:fillRect/>
                </a:stretch>
              </p:blipFill>
              <p:spPr>
                <a:xfrm>
                  <a:off x="1141654" y="5302205"/>
                  <a:ext cx="1472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19" name="Freihand 118">
                  <a:extLst>
                    <a:ext uri="{FF2B5EF4-FFF2-40B4-BE49-F238E27FC236}">
                      <a16:creationId xmlns:a16="http://schemas.microsoft.com/office/drawing/2014/main" id="{11B10BA6-4A20-4D8F-9F93-7672F9E85922}"/>
                    </a:ext>
                  </a:extLst>
                </p14:cNvPr>
                <p14:cNvContentPartPr/>
                <p14:nvPr/>
              </p14:nvContentPartPr>
              <p14:xfrm>
                <a:off x="1302934" y="5367725"/>
                <a:ext cx="55080" cy="61920"/>
              </p14:xfrm>
            </p:contentPart>
          </mc:Choice>
          <mc:Fallback xmlns="">
            <p:pic>
              <p:nvPicPr>
                <p:cNvPr id="119" name="Freihand 118">
                  <a:extLst>
                    <a:ext uri="{FF2B5EF4-FFF2-40B4-BE49-F238E27FC236}">
                      <a16:creationId xmlns:a16="http://schemas.microsoft.com/office/drawing/2014/main" id="{11B10BA6-4A20-4D8F-9F93-7672F9E85922}"/>
                    </a:ext>
                  </a:extLst>
                </p:cNvPr>
                <p:cNvPicPr/>
                <p:nvPr/>
              </p:nvPicPr>
              <p:blipFill>
                <a:blip r:embed="rId244"/>
                <a:stretch>
                  <a:fillRect/>
                </a:stretch>
              </p:blipFill>
              <p:spPr>
                <a:xfrm>
                  <a:off x="1298614" y="5363405"/>
                  <a:ext cx="637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20" name="Freihand 119">
                  <a:extLst>
                    <a:ext uri="{FF2B5EF4-FFF2-40B4-BE49-F238E27FC236}">
                      <a16:creationId xmlns:a16="http://schemas.microsoft.com/office/drawing/2014/main" id="{F4720133-2B73-438C-9889-ECD181FB35C3}"/>
                    </a:ext>
                  </a:extLst>
                </p14:cNvPr>
                <p14:cNvContentPartPr/>
                <p14:nvPr/>
              </p14:nvContentPartPr>
              <p14:xfrm>
                <a:off x="1382854" y="5312645"/>
                <a:ext cx="137880" cy="108000"/>
              </p14:xfrm>
            </p:contentPart>
          </mc:Choice>
          <mc:Fallback xmlns="">
            <p:pic>
              <p:nvPicPr>
                <p:cNvPr id="120" name="Freihand 119">
                  <a:extLst>
                    <a:ext uri="{FF2B5EF4-FFF2-40B4-BE49-F238E27FC236}">
                      <a16:creationId xmlns:a16="http://schemas.microsoft.com/office/drawing/2014/main" id="{F4720133-2B73-438C-9889-ECD181FB35C3}"/>
                    </a:ext>
                  </a:extLst>
                </p:cNvPr>
                <p:cNvPicPr/>
                <p:nvPr/>
              </p:nvPicPr>
              <p:blipFill>
                <a:blip r:embed="rId246"/>
                <a:stretch>
                  <a:fillRect/>
                </a:stretch>
              </p:blipFill>
              <p:spPr>
                <a:xfrm>
                  <a:off x="1378534" y="5308325"/>
                  <a:ext cx="1465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21" name="Freihand 120">
                  <a:extLst>
                    <a:ext uri="{FF2B5EF4-FFF2-40B4-BE49-F238E27FC236}">
                      <a16:creationId xmlns:a16="http://schemas.microsoft.com/office/drawing/2014/main" id="{BFBCB335-3234-4647-B971-BD3EEE7DC4F0}"/>
                    </a:ext>
                  </a:extLst>
                </p14:cNvPr>
                <p14:cNvContentPartPr/>
                <p14:nvPr/>
              </p14:nvContentPartPr>
              <p14:xfrm>
                <a:off x="1526494" y="5311925"/>
                <a:ext cx="248040" cy="185040"/>
              </p14:xfrm>
            </p:contentPart>
          </mc:Choice>
          <mc:Fallback xmlns="">
            <p:pic>
              <p:nvPicPr>
                <p:cNvPr id="121" name="Freihand 120">
                  <a:extLst>
                    <a:ext uri="{FF2B5EF4-FFF2-40B4-BE49-F238E27FC236}">
                      <a16:creationId xmlns:a16="http://schemas.microsoft.com/office/drawing/2014/main" id="{BFBCB335-3234-4647-B971-BD3EEE7DC4F0}"/>
                    </a:ext>
                  </a:extLst>
                </p:cNvPr>
                <p:cNvPicPr/>
                <p:nvPr/>
              </p:nvPicPr>
              <p:blipFill>
                <a:blip r:embed="rId248"/>
                <a:stretch>
                  <a:fillRect/>
                </a:stretch>
              </p:blipFill>
              <p:spPr>
                <a:xfrm>
                  <a:off x="1522174" y="5307605"/>
                  <a:ext cx="2566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22" name="Freihand 121">
                  <a:extLst>
                    <a:ext uri="{FF2B5EF4-FFF2-40B4-BE49-F238E27FC236}">
                      <a16:creationId xmlns:a16="http://schemas.microsoft.com/office/drawing/2014/main" id="{DC37E52C-62A7-4BCB-93FA-70A6632FF489}"/>
                    </a:ext>
                  </a:extLst>
                </p14:cNvPr>
                <p14:cNvContentPartPr/>
                <p14:nvPr/>
              </p14:nvContentPartPr>
              <p14:xfrm>
                <a:off x="1913134" y="5301845"/>
                <a:ext cx="95400" cy="108720"/>
              </p14:xfrm>
            </p:contentPart>
          </mc:Choice>
          <mc:Fallback xmlns="">
            <p:pic>
              <p:nvPicPr>
                <p:cNvPr id="122" name="Freihand 121">
                  <a:extLst>
                    <a:ext uri="{FF2B5EF4-FFF2-40B4-BE49-F238E27FC236}">
                      <a16:creationId xmlns:a16="http://schemas.microsoft.com/office/drawing/2014/main" id="{DC37E52C-62A7-4BCB-93FA-70A6632FF489}"/>
                    </a:ext>
                  </a:extLst>
                </p:cNvPr>
                <p:cNvPicPr/>
                <p:nvPr/>
              </p:nvPicPr>
              <p:blipFill>
                <a:blip r:embed="rId250"/>
                <a:stretch>
                  <a:fillRect/>
                </a:stretch>
              </p:blipFill>
              <p:spPr>
                <a:xfrm>
                  <a:off x="1908814" y="5297525"/>
                  <a:ext cx="1040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23" name="Freihand 122">
                  <a:extLst>
                    <a:ext uri="{FF2B5EF4-FFF2-40B4-BE49-F238E27FC236}">
                      <a16:creationId xmlns:a16="http://schemas.microsoft.com/office/drawing/2014/main" id="{970307F5-033D-40B0-9E51-B236B5B4ED86}"/>
                    </a:ext>
                  </a:extLst>
                </p14:cNvPr>
                <p14:cNvContentPartPr/>
                <p14:nvPr/>
              </p14:nvContentPartPr>
              <p14:xfrm>
                <a:off x="2019694" y="5341085"/>
                <a:ext cx="77040" cy="84600"/>
              </p14:xfrm>
            </p:contentPart>
          </mc:Choice>
          <mc:Fallback xmlns="">
            <p:pic>
              <p:nvPicPr>
                <p:cNvPr id="123" name="Freihand 122">
                  <a:extLst>
                    <a:ext uri="{FF2B5EF4-FFF2-40B4-BE49-F238E27FC236}">
                      <a16:creationId xmlns:a16="http://schemas.microsoft.com/office/drawing/2014/main" id="{970307F5-033D-40B0-9E51-B236B5B4ED86}"/>
                    </a:ext>
                  </a:extLst>
                </p:cNvPr>
                <p:cNvPicPr/>
                <p:nvPr/>
              </p:nvPicPr>
              <p:blipFill>
                <a:blip r:embed="rId252"/>
                <a:stretch>
                  <a:fillRect/>
                </a:stretch>
              </p:blipFill>
              <p:spPr>
                <a:xfrm>
                  <a:off x="2015374" y="5336765"/>
                  <a:ext cx="856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24" name="Freihand 123">
                  <a:extLst>
                    <a:ext uri="{FF2B5EF4-FFF2-40B4-BE49-F238E27FC236}">
                      <a16:creationId xmlns:a16="http://schemas.microsoft.com/office/drawing/2014/main" id="{C6D1E0E1-C195-4C87-896C-98E5D7B57FC2}"/>
                    </a:ext>
                  </a:extLst>
                </p14:cNvPr>
                <p14:cNvContentPartPr/>
                <p14:nvPr/>
              </p14:nvContentPartPr>
              <p14:xfrm>
                <a:off x="2117974" y="5288885"/>
                <a:ext cx="477000" cy="119880"/>
              </p14:xfrm>
            </p:contentPart>
          </mc:Choice>
          <mc:Fallback xmlns="">
            <p:pic>
              <p:nvPicPr>
                <p:cNvPr id="124" name="Freihand 123">
                  <a:extLst>
                    <a:ext uri="{FF2B5EF4-FFF2-40B4-BE49-F238E27FC236}">
                      <a16:creationId xmlns:a16="http://schemas.microsoft.com/office/drawing/2014/main" id="{C6D1E0E1-C195-4C87-896C-98E5D7B57FC2}"/>
                    </a:ext>
                  </a:extLst>
                </p:cNvPr>
                <p:cNvPicPr/>
                <p:nvPr/>
              </p:nvPicPr>
              <p:blipFill>
                <a:blip r:embed="rId254"/>
                <a:stretch>
                  <a:fillRect/>
                </a:stretch>
              </p:blipFill>
              <p:spPr>
                <a:xfrm>
                  <a:off x="2113654" y="5284565"/>
                  <a:ext cx="4856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33" name="Freihand 132">
                  <a:extLst>
                    <a:ext uri="{FF2B5EF4-FFF2-40B4-BE49-F238E27FC236}">
                      <a16:creationId xmlns:a16="http://schemas.microsoft.com/office/drawing/2014/main" id="{C827EB22-9BF7-4ABD-8B5A-E9259EB6E6D4}"/>
                    </a:ext>
                  </a:extLst>
                </p14:cNvPr>
                <p14:cNvContentPartPr/>
                <p14:nvPr/>
              </p14:nvContentPartPr>
              <p14:xfrm>
                <a:off x="50134" y="5600645"/>
                <a:ext cx="108000" cy="115920"/>
              </p14:xfrm>
            </p:contentPart>
          </mc:Choice>
          <mc:Fallback xmlns="">
            <p:pic>
              <p:nvPicPr>
                <p:cNvPr id="133" name="Freihand 132">
                  <a:extLst>
                    <a:ext uri="{FF2B5EF4-FFF2-40B4-BE49-F238E27FC236}">
                      <a16:creationId xmlns:a16="http://schemas.microsoft.com/office/drawing/2014/main" id="{C827EB22-9BF7-4ABD-8B5A-E9259EB6E6D4}"/>
                    </a:ext>
                  </a:extLst>
                </p:cNvPr>
                <p:cNvPicPr/>
                <p:nvPr/>
              </p:nvPicPr>
              <p:blipFill>
                <a:blip r:embed="rId256"/>
                <a:stretch>
                  <a:fillRect/>
                </a:stretch>
              </p:blipFill>
              <p:spPr>
                <a:xfrm>
                  <a:off x="45814" y="5596325"/>
                  <a:ext cx="1166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34" name="Freihand 133">
                  <a:extLst>
                    <a:ext uri="{FF2B5EF4-FFF2-40B4-BE49-F238E27FC236}">
                      <a16:creationId xmlns:a16="http://schemas.microsoft.com/office/drawing/2014/main" id="{EDD448B8-653C-456B-8026-7F29F18BAC8B}"/>
                    </a:ext>
                  </a:extLst>
                </p14:cNvPr>
                <p14:cNvContentPartPr/>
                <p14:nvPr/>
              </p14:nvContentPartPr>
              <p14:xfrm>
                <a:off x="163894" y="5603165"/>
                <a:ext cx="72000" cy="131040"/>
              </p14:xfrm>
            </p:contentPart>
          </mc:Choice>
          <mc:Fallback xmlns="">
            <p:pic>
              <p:nvPicPr>
                <p:cNvPr id="134" name="Freihand 133">
                  <a:extLst>
                    <a:ext uri="{FF2B5EF4-FFF2-40B4-BE49-F238E27FC236}">
                      <a16:creationId xmlns:a16="http://schemas.microsoft.com/office/drawing/2014/main" id="{EDD448B8-653C-456B-8026-7F29F18BAC8B}"/>
                    </a:ext>
                  </a:extLst>
                </p:cNvPr>
                <p:cNvPicPr/>
                <p:nvPr/>
              </p:nvPicPr>
              <p:blipFill>
                <a:blip r:embed="rId258"/>
                <a:stretch>
                  <a:fillRect/>
                </a:stretch>
              </p:blipFill>
              <p:spPr>
                <a:xfrm>
                  <a:off x="159574" y="5598845"/>
                  <a:ext cx="806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35" name="Freihand 134">
                  <a:extLst>
                    <a:ext uri="{FF2B5EF4-FFF2-40B4-BE49-F238E27FC236}">
                      <a16:creationId xmlns:a16="http://schemas.microsoft.com/office/drawing/2014/main" id="{F3DB6262-373B-47DB-8099-5A40DDB1607B}"/>
                    </a:ext>
                  </a:extLst>
                </p14:cNvPr>
                <p14:cNvContentPartPr/>
                <p14:nvPr/>
              </p14:nvContentPartPr>
              <p14:xfrm>
                <a:off x="222934" y="5653925"/>
                <a:ext cx="32040" cy="67320"/>
              </p14:xfrm>
            </p:contentPart>
          </mc:Choice>
          <mc:Fallback xmlns="">
            <p:pic>
              <p:nvPicPr>
                <p:cNvPr id="135" name="Freihand 134">
                  <a:extLst>
                    <a:ext uri="{FF2B5EF4-FFF2-40B4-BE49-F238E27FC236}">
                      <a16:creationId xmlns:a16="http://schemas.microsoft.com/office/drawing/2014/main" id="{F3DB6262-373B-47DB-8099-5A40DDB1607B}"/>
                    </a:ext>
                  </a:extLst>
                </p:cNvPr>
                <p:cNvPicPr/>
                <p:nvPr/>
              </p:nvPicPr>
              <p:blipFill>
                <a:blip r:embed="rId260"/>
                <a:stretch>
                  <a:fillRect/>
                </a:stretch>
              </p:blipFill>
              <p:spPr>
                <a:xfrm>
                  <a:off x="218614" y="5649605"/>
                  <a:ext cx="406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36" name="Freihand 135">
                  <a:extLst>
                    <a:ext uri="{FF2B5EF4-FFF2-40B4-BE49-F238E27FC236}">
                      <a16:creationId xmlns:a16="http://schemas.microsoft.com/office/drawing/2014/main" id="{9A310EED-C4AB-48ED-B25E-EDB780E5625C}"/>
                    </a:ext>
                  </a:extLst>
                </p14:cNvPr>
                <p14:cNvContentPartPr/>
                <p14:nvPr/>
              </p14:nvContentPartPr>
              <p14:xfrm>
                <a:off x="282694" y="5590925"/>
                <a:ext cx="4320" cy="119880"/>
              </p14:xfrm>
            </p:contentPart>
          </mc:Choice>
          <mc:Fallback xmlns="">
            <p:pic>
              <p:nvPicPr>
                <p:cNvPr id="136" name="Freihand 135">
                  <a:extLst>
                    <a:ext uri="{FF2B5EF4-FFF2-40B4-BE49-F238E27FC236}">
                      <a16:creationId xmlns:a16="http://schemas.microsoft.com/office/drawing/2014/main" id="{9A310EED-C4AB-48ED-B25E-EDB780E5625C}"/>
                    </a:ext>
                  </a:extLst>
                </p:cNvPr>
                <p:cNvPicPr/>
                <p:nvPr/>
              </p:nvPicPr>
              <p:blipFill>
                <a:blip r:embed="rId262"/>
                <a:stretch>
                  <a:fillRect/>
                </a:stretch>
              </p:blipFill>
              <p:spPr>
                <a:xfrm>
                  <a:off x="278374" y="5586605"/>
                  <a:ext cx="129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37" name="Freihand 136">
                  <a:extLst>
                    <a:ext uri="{FF2B5EF4-FFF2-40B4-BE49-F238E27FC236}">
                      <a16:creationId xmlns:a16="http://schemas.microsoft.com/office/drawing/2014/main" id="{498AE53B-FD22-495B-B1E9-91BDB2FF97D6}"/>
                    </a:ext>
                  </a:extLst>
                </p14:cNvPr>
                <p14:cNvContentPartPr/>
                <p14:nvPr/>
              </p14:nvContentPartPr>
              <p14:xfrm>
                <a:off x="254254" y="5625845"/>
                <a:ext cx="123120" cy="86400"/>
              </p14:xfrm>
            </p:contentPart>
          </mc:Choice>
          <mc:Fallback xmlns="">
            <p:pic>
              <p:nvPicPr>
                <p:cNvPr id="137" name="Freihand 136">
                  <a:extLst>
                    <a:ext uri="{FF2B5EF4-FFF2-40B4-BE49-F238E27FC236}">
                      <a16:creationId xmlns:a16="http://schemas.microsoft.com/office/drawing/2014/main" id="{498AE53B-FD22-495B-B1E9-91BDB2FF97D6}"/>
                    </a:ext>
                  </a:extLst>
                </p:cNvPr>
                <p:cNvPicPr/>
                <p:nvPr/>
              </p:nvPicPr>
              <p:blipFill>
                <a:blip r:embed="rId264"/>
                <a:stretch>
                  <a:fillRect/>
                </a:stretch>
              </p:blipFill>
              <p:spPr>
                <a:xfrm>
                  <a:off x="249934" y="5621525"/>
                  <a:ext cx="1317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38" name="Freihand 137">
                  <a:extLst>
                    <a:ext uri="{FF2B5EF4-FFF2-40B4-BE49-F238E27FC236}">
                      <a16:creationId xmlns:a16="http://schemas.microsoft.com/office/drawing/2014/main" id="{FF7322A9-8F5F-4D73-AD7F-01790E28F7B1}"/>
                    </a:ext>
                  </a:extLst>
                </p14:cNvPr>
                <p14:cNvContentPartPr/>
                <p14:nvPr/>
              </p14:nvContentPartPr>
              <p14:xfrm>
                <a:off x="385654" y="5579405"/>
                <a:ext cx="58320" cy="132120"/>
              </p14:xfrm>
            </p:contentPart>
          </mc:Choice>
          <mc:Fallback xmlns="">
            <p:pic>
              <p:nvPicPr>
                <p:cNvPr id="138" name="Freihand 137">
                  <a:extLst>
                    <a:ext uri="{FF2B5EF4-FFF2-40B4-BE49-F238E27FC236}">
                      <a16:creationId xmlns:a16="http://schemas.microsoft.com/office/drawing/2014/main" id="{FF7322A9-8F5F-4D73-AD7F-01790E28F7B1}"/>
                    </a:ext>
                  </a:extLst>
                </p:cNvPr>
                <p:cNvPicPr/>
                <p:nvPr/>
              </p:nvPicPr>
              <p:blipFill>
                <a:blip r:embed="rId266"/>
                <a:stretch>
                  <a:fillRect/>
                </a:stretch>
              </p:blipFill>
              <p:spPr>
                <a:xfrm>
                  <a:off x="381334" y="5575085"/>
                  <a:ext cx="669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39" name="Freihand 138">
                  <a:extLst>
                    <a:ext uri="{FF2B5EF4-FFF2-40B4-BE49-F238E27FC236}">
                      <a16:creationId xmlns:a16="http://schemas.microsoft.com/office/drawing/2014/main" id="{A2B62957-364A-449A-B87D-C1635A1AA6CE}"/>
                    </a:ext>
                  </a:extLst>
                </p14:cNvPr>
                <p14:cNvContentPartPr/>
                <p14:nvPr/>
              </p14:nvContentPartPr>
              <p14:xfrm>
                <a:off x="469534" y="5608925"/>
                <a:ext cx="137880" cy="67680"/>
              </p14:xfrm>
            </p:contentPart>
          </mc:Choice>
          <mc:Fallback xmlns="">
            <p:pic>
              <p:nvPicPr>
                <p:cNvPr id="139" name="Freihand 138">
                  <a:extLst>
                    <a:ext uri="{FF2B5EF4-FFF2-40B4-BE49-F238E27FC236}">
                      <a16:creationId xmlns:a16="http://schemas.microsoft.com/office/drawing/2014/main" id="{A2B62957-364A-449A-B87D-C1635A1AA6CE}"/>
                    </a:ext>
                  </a:extLst>
                </p:cNvPr>
                <p:cNvPicPr/>
                <p:nvPr/>
              </p:nvPicPr>
              <p:blipFill>
                <a:blip r:embed="rId268"/>
                <a:stretch>
                  <a:fillRect/>
                </a:stretch>
              </p:blipFill>
              <p:spPr>
                <a:xfrm>
                  <a:off x="465214" y="5604605"/>
                  <a:ext cx="1465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40" name="Freihand 139">
                  <a:extLst>
                    <a:ext uri="{FF2B5EF4-FFF2-40B4-BE49-F238E27FC236}">
                      <a16:creationId xmlns:a16="http://schemas.microsoft.com/office/drawing/2014/main" id="{7160AFAB-FE9B-4B5B-9060-4640997AE9A4}"/>
                    </a:ext>
                  </a:extLst>
                </p14:cNvPr>
                <p14:cNvContentPartPr/>
                <p14:nvPr/>
              </p14:nvContentPartPr>
              <p14:xfrm>
                <a:off x="689494" y="5573285"/>
                <a:ext cx="100800" cy="108360"/>
              </p14:xfrm>
            </p:contentPart>
          </mc:Choice>
          <mc:Fallback xmlns="">
            <p:pic>
              <p:nvPicPr>
                <p:cNvPr id="140" name="Freihand 139">
                  <a:extLst>
                    <a:ext uri="{FF2B5EF4-FFF2-40B4-BE49-F238E27FC236}">
                      <a16:creationId xmlns:a16="http://schemas.microsoft.com/office/drawing/2014/main" id="{7160AFAB-FE9B-4B5B-9060-4640997AE9A4}"/>
                    </a:ext>
                  </a:extLst>
                </p:cNvPr>
                <p:cNvPicPr/>
                <p:nvPr/>
              </p:nvPicPr>
              <p:blipFill>
                <a:blip r:embed="rId270"/>
                <a:stretch>
                  <a:fillRect/>
                </a:stretch>
              </p:blipFill>
              <p:spPr>
                <a:xfrm>
                  <a:off x="685174" y="5568965"/>
                  <a:ext cx="1094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41" name="Freihand 140">
                  <a:extLst>
                    <a:ext uri="{FF2B5EF4-FFF2-40B4-BE49-F238E27FC236}">
                      <a16:creationId xmlns:a16="http://schemas.microsoft.com/office/drawing/2014/main" id="{52F8BBE4-9853-44C1-97D2-AF438C0750FC}"/>
                    </a:ext>
                  </a:extLst>
                </p14:cNvPr>
                <p14:cNvContentPartPr/>
                <p14:nvPr/>
              </p14:nvContentPartPr>
              <p14:xfrm>
                <a:off x="818374" y="5562485"/>
                <a:ext cx="59040" cy="121320"/>
              </p14:xfrm>
            </p:contentPart>
          </mc:Choice>
          <mc:Fallback xmlns="">
            <p:pic>
              <p:nvPicPr>
                <p:cNvPr id="141" name="Freihand 140">
                  <a:extLst>
                    <a:ext uri="{FF2B5EF4-FFF2-40B4-BE49-F238E27FC236}">
                      <a16:creationId xmlns:a16="http://schemas.microsoft.com/office/drawing/2014/main" id="{52F8BBE4-9853-44C1-97D2-AF438C0750FC}"/>
                    </a:ext>
                  </a:extLst>
                </p:cNvPr>
                <p:cNvPicPr/>
                <p:nvPr/>
              </p:nvPicPr>
              <p:blipFill>
                <a:blip r:embed="rId272"/>
                <a:stretch>
                  <a:fillRect/>
                </a:stretch>
              </p:blipFill>
              <p:spPr>
                <a:xfrm>
                  <a:off x="814054" y="5558165"/>
                  <a:ext cx="676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42" name="Freihand 141">
                  <a:extLst>
                    <a:ext uri="{FF2B5EF4-FFF2-40B4-BE49-F238E27FC236}">
                      <a16:creationId xmlns:a16="http://schemas.microsoft.com/office/drawing/2014/main" id="{1B05723B-DD49-4AB0-BE48-F47110E4EF9D}"/>
                    </a:ext>
                  </a:extLst>
                </p14:cNvPr>
                <p14:cNvContentPartPr/>
                <p14:nvPr/>
              </p14:nvContentPartPr>
              <p14:xfrm>
                <a:off x="906934" y="5545925"/>
                <a:ext cx="60480" cy="122040"/>
              </p14:xfrm>
            </p:contentPart>
          </mc:Choice>
          <mc:Fallback xmlns="">
            <p:pic>
              <p:nvPicPr>
                <p:cNvPr id="142" name="Freihand 141">
                  <a:extLst>
                    <a:ext uri="{FF2B5EF4-FFF2-40B4-BE49-F238E27FC236}">
                      <a16:creationId xmlns:a16="http://schemas.microsoft.com/office/drawing/2014/main" id="{1B05723B-DD49-4AB0-BE48-F47110E4EF9D}"/>
                    </a:ext>
                  </a:extLst>
                </p:cNvPr>
                <p:cNvPicPr/>
                <p:nvPr/>
              </p:nvPicPr>
              <p:blipFill>
                <a:blip r:embed="rId274"/>
                <a:stretch>
                  <a:fillRect/>
                </a:stretch>
              </p:blipFill>
              <p:spPr>
                <a:xfrm>
                  <a:off x="902614" y="5541605"/>
                  <a:ext cx="691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43" name="Freihand 142">
                  <a:extLst>
                    <a:ext uri="{FF2B5EF4-FFF2-40B4-BE49-F238E27FC236}">
                      <a16:creationId xmlns:a16="http://schemas.microsoft.com/office/drawing/2014/main" id="{7C0E6D7A-EC2A-4484-961D-192B19CC1352}"/>
                    </a:ext>
                  </a:extLst>
                </p14:cNvPr>
                <p14:cNvContentPartPr/>
                <p14:nvPr/>
              </p14:nvContentPartPr>
              <p14:xfrm>
                <a:off x="991894" y="5523245"/>
                <a:ext cx="93600" cy="174240"/>
              </p14:xfrm>
            </p:contentPart>
          </mc:Choice>
          <mc:Fallback xmlns="">
            <p:pic>
              <p:nvPicPr>
                <p:cNvPr id="143" name="Freihand 142">
                  <a:extLst>
                    <a:ext uri="{FF2B5EF4-FFF2-40B4-BE49-F238E27FC236}">
                      <a16:creationId xmlns:a16="http://schemas.microsoft.com/office/drawing/2014/main" id="{7C0E6D7A-EC2A-4484-961D-192B19CC1352}"/>
                    </a:ext>
                  </a:extLst>
                </p:cNvPr>
                <p:cNvPicPr/>
                <p:nvPr/>
              </p:nvPicPr>
              <p:blipFill>
                <a:blip r:embed="rId276"/>
                <a:stretch>
                  <a:fillRect/>
                </a:stretch>
              </p:blipFill>
              <p:spPr>
                <a:xfrm>
                  <a:off x="987574" y="5518925"/>
                  <a:ext cx="1022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45" name="Freihand 144">
                  <a:extLst>
                    <a:ext uri="{FF2B5EF4-FFF2-40B4-BE49-F238E27FC236}">
                      <a16:creationId xmlns:a16="http://schemas.microsoft.com/office/drawing/2014/main" id="{C806398F-C5EF-4DA6-8ED5-C7775CB41CF2}"/>
                    </a:ext>
                  </a:extLst>
                </p14:cNvPr>
                <p14:cNvContentPartPr/>
                <p14:nvPr/>
              </p14:nvContentPartPr>
              <p14:xfrm>
                <a:off x="1123654" y="5491565"/>
                <a:ext cx="586080" cy="154440"/>
              </p14:xfrm>
            </p:contentPart>
          </mc:Choice>
          <mc:Fallback xmlns="">
            <p:pic>
              <p:nvPicPr>
                <p:cNvPr id="145" name="Freihand 144">
                  <a:extLst>
                    <a:ext uri="{FF2B5EF4-FFF2-40B4-BE49-F238E27FC236}">
                      <a16:creationId xmlns:a16="http://schemas.microsoft.com/office/drawing/2014/main" id="{C806398F-C5EF-4DA6-8ED5-C7775CB41CF2}"/>
                    </a:ext>
                  </a:extLst>
                </p:cNvPr>
                <p:cNvPicPr/>
                <p:nvPr/>
              </p:nvPicPr>
              <p:blipFill>
                <a:blip r:embed="rId278"/>
                <a:stretch>
                  <a:fillRect/>
                </a:stretch>
              </p:blipFill>
              <p:spPr>
                <a:xfrm>
                  <a:off x="1119334" y="5487245"/>
                  <a:ext cx="5947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46" name="Freihand 145">
                  <a:extLst>
                    <a:ext uri="{FF2B5EF4-FFF2-40B4-BE49-F238E27FC236}">
                      <a16:creationId xmlns:a16="http://schemas.microsoft.com/office/drawing/2014/main" id="{FD8DDAA9-419F-46F3-84C7-CC3C87E43229}"/>
                    </a:ext>
                  </a:extLst>
                </p14:cNvPr>
                <p14:cNvContentPartPr/>
                <p14:nvPr/>
              </p14:nvContentPartPr>
              <p14:xfrm>
                <a:off x="1816294" y="5486165"/>
                <a:ext cx="176400" cy="130320"/>
              </p14:xfrm>
            </p:contentPart>
          </mc:Choice>
          <mc:Fallback xmlns="">
            <p:pic>
              <p:nvPicPr>
                <p:cNvPr id="146" name="Freihand 145">
                  <a:extLst>
                    <a:ext uri="{FF2B5EF4-FFF2-40B4-BE49-F238E27FC236}">
                      <a16:creationId xmlns:a16="http://schemas.microsoft.com/office/drawing/2014/main" id="{FD8DDAA9-419F-46F3-84C7-CC3C87E43229}"/>
                    </a:ext>
                  </a:extLst>
                </p:cNvPr>
                <p:cNvPicPr/>
                <p:nvPr/>
              </p:nvPicPr>
              <p:blipFill>
                <a:blip r:embed="rId280"/>
                <a:stretch>
                  <a:fillRect/>
                </a:stretch>
              </p:blipFill>
              <p:spPr>
                <a:xfrm>
                  <a:off x="1811974" y="5481845"/>
                  <a:ext cx="1850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47" name="Freihand 146">
                  <a:extLst>
                    <a:ext uri="{FF2B5EF4-FFF2-40B4-BE49-F238E27FC236}">
                      <a16:creationId xmlns:a16="http://schemas.microsoft.com/office/drawing/2014/main" id="{57FBCEAF-8869-40C3-AE98-1E36FF744892}"/>
                    </a:ext>
                  </a:extLst>
                </p14:cNvPr>
                <p14:cNvContentPartPr/>
                <p14:nvPr/>
              </p14:nvContentPartPr>
              <p14:xfrm>
                <a:off x="2002054" y="5473205"/>
                <a:ext cx="92160" cy="119880"/>
              </p14:xfrm>
            </p:contentPart>
          </mc:Choice>
          <mc:Fallback xmlns="">
            <p:pic>
              <p:nvPicPr>
                <p:cNvPr id="147" name="Freihand 146">
                  <a:extLst>
                    <a:ext uri="{FF2B5EF4-FFF2-40B4-BE49-F238E27FC236}">
                      <a16:creationId xmlns:a16="http://schemas.microsoft.com/office/drawing/2014/main" id="{57FBCEAF-8869-40C3-AE98-1E36FF744892}"/>
                    </a:ext>
                  </a:extLst>
                </p:cNvPr>
                <p:cNvPicPr/>
                <p:nvPr/>
              </p:nvPicPr>
              <p:blipFill>
                <a:blip r:embed="rId282"/>
                <a:stretch>
                  <a:fillRect/>
                </a:stretch>
              </p:blipFill>
              <p:spPr>
                <a:xfrm>
                  <a:off x="1997734" y="5468885"/>
                  <a:ext cx="1008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48" name="Freihand 147">
                  <a:extLst>
                    <a:ext uri="{FF2B5EF4-FFF2-40B4-BE49-F238E27FC236}">
                      <a16:creationId xmlns:a16="http://schemas.microsoft.com/office/drawing/2014/main" id="{207AECF6-F089-45F2-9497-0D9EBFDBB144}"/>
                    </a:ext>
                  </a:extLst>
                </p14:cNvPr>
                <p14:cNvContentPartPr/>
                <p14:nvPr/>
              </p14:nvContentPartPr>
              <p14:xfrm>
                <a:off x="2050294" y="5544845"/>
                <a:ext cx="73080" cy="22680"/>
              </p14:xfrm>
            </p:contentPart>
          </mc:Choice>
          <mc:Fallback xmlns="">
            <p:pic>
              <p:nvPicPr>
                <p:cNvPr id="148" name="Freihand 147">
                  <a:extLst>
                    <a:ext uri="{FF2B5EF4-FFF2-40B4-BE49-F238E27FC236}">
                      <a16:creationId xmlns:a16="http://schemas.microsoft.com/office/drawing/2014/main" id="{207AECF6-F089-45F2-9497-0D9EBFDBB144}"/>
                    </a:ext>
                  </a:extLst>
                </p:cNvPr>
                <p:cNvPicPr/>
                <p:nvPr/>
              </p:nvPicPr>
              <p:blipFill>
                <a:blip r:embed="rId284"/>
                <a:stretch>
                  <a:fillRect/>
                </a:stretch>
              </p:blipFill>
              <p:spPr>
                <a:xfrm>
                  <a:off x="2045974" y="5540525"/>
                  <a:ext cx="817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49" name="Freihand 148">
                  <a:extLst>
                    <a:ext uri="{FF2B5EF4-FFF2-40B4-BE49-F238E27FC236}">
                      <a16:creationId xmlns:a16="http://schemas.microsoft.com/office/drawing/2014/main" id="{B6E1847D-1401-4B73-8E51-4A4A37972DB4}"/>
                    </a:ext>
                  </a:extLst>
                </p14:cNvPr>
                <p14:cNvContentPartPr/>
                <p14:nvPr/>
              </p14:nvContentPartPr>
              <p14:xfrm>
                <a:off x="2094934" y="5531165"/>
                <a:ext cx="610560" cy="57600"/>
              </p14:xfrm>
            </p:contentPart>
          </mc:Choice>
          <mc:Fallback xmlns="">
            <p:pic>
              <p:nvPicPr>
                <p:cNvPr id="149" name="Freihand 148">
                  <a:extLst>
                    <a:ext uri="{FF2B5EF4-FFF2-40B4-BE49-F238E27FC236}">
                      <a16:creationId xmlns:a16="http://schemas.microsoft.com/office/drawing/2014/main" id="{B6E1847D-1401-4B73-8E51-4A4A37972DB4}"/>
                    </a:ext>
                  </a:extLst>
                </p:cNvPr>
                <p:cNvPicPr/>
                <p:nvPr/>
              </p:nvPicPr>
              <p:blipFill>
                <a:blip r:embed="rId286"/>
                <a:stretch>
                  <a:fillRect/>
                </a:stretch>
              </p:blipFill>
              <p:spPr>
                <a:xfrm>
                  <a:off x="2090614" y="5526845"/>
                  <a:ext cx="6192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56" name="Freihand 155">
                  <a:extLst>
                    <a:ext uri="{FF2B5EF4-FFF2-40B4-BE49-F238E27FC236}">
                      <a16:creationId xmlns:a16="http://schemas.microsoft.com/office/drawing/2014/main" id="{1A87675F-EF85-408C-BA4F-BF3C0D6AD13D}"/>
                    </a:ext>
                  </a:extLst>
                </p14:cNvPr>
                <p14:cNvContentPartPr/>
                <p14:nvPr/>
              </p14:nvContentPartPr>
              <p14:xfrm>
                <a:off x="37174" y="5817725"/>
                <a:ext cx="382320" cy="150840"/>
              </p14:xfrm>
            </p:contentPart>
          </mc:Choice>
          <mc:Fallback xmlns="">
            <p:pic>
              <p:nvPicPr>
                <p:cNvPr id="156" name="Freihand 155">
                  <a:extLst>
                    <a:ext uri="{FF2B5EF4-FFF2-40B4-BE49-F238E27FC236}">
                      <a16:creationId xmlns:a16="http://schemas.microsoft.com/office/drawing/2014/main" id="{1A87675F-EF85-408C-BA4F-BF3C0D6AD13D}"/>
                    </a:ext>
                  </a:extLst>
                </p:cNvPr>
                <p:cNvPicPr/>
                <p:nvPr/>
              </p:nvPicPr>
              <p:blipFill>
                <a:blip r:embed="rId288"/>
                <a:stretch>
                  <a:fillRect/>
                </a:stretch>
              </p:blipFill>
              <p:spPr>
                <a:xfrm>
                  <a:off x="32854" y="5813405"/>
                  <a:ext cx="3909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57" name="Freihand 156">
                  <a:extLst>
                    <a:ext uri="{FF2B5EF4-FFF2-40B4-BE49-F238E27FC236}">
                      <a16:creationId xmlns:a16="http://schemas.microsoft.com/office/drawing/2014/main" id="{CD69DD70-86C0-4DBA-A625-A0BCE4F8AC60}"/>
                    </a:ext>
                  </a:extLst>
                </p14:cNvPr>
                <p14:cNvContentPartPr/>
                <p14:nvPr/>
              </p14:nvContentPartPr>
              <p14:xfrm>
                <a:off x="653134" y="5769485"/>
                <a:ext cx="123480" cy="132120"/>
              </p14:xfrm>
            </p:contentPart>
          </mc:Choice>
          <mc:Fallback xmlns="">
            <p:pic>
              <p:nvPicPr>
                <p:cNvPr id="157" name="Freihand 156">
                  <a:extLst>
                    <a:ext uri="{FF2B5EF4-FFF2-40B4-BE49-F238E27FC236}">
                      <a16:creationId xmlns:a16="http://schemas.microsoft.com/office/drawing/2014/main" id="{CD69DD70-86C0-4DBA-A625-A0BCE4F8AC60}"/>
                    </a:ext>
                  </a:extLst>
                </p:cNvPr>
                <p:cNvPicPr/>
                <p:nvPr/>
              </p:nvPicPr>
              <p:blipFill>
                <a:blip r:embed="rId290"/>
                <a:stretch>
                  <a:fillRect/>
                </a:stretch>
              </p:blipFill>
              <p:spPr>
                <a:xfrm>
                  <a:off x="648814" y="5765165"/>
                  <a:ext cx="1321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58" name="Freihand 157">
                  <a:extLst>
                    <a:ext uri="{FF2B5EF4-FFF2-40B4-BE49-F238E27FC236}">
                      <a16:creationId xmlns:a16="http://schemas.microsoft.com/office/drawing/2014/main" id="{B74FDF35-21C2-4966-81C3-8698B8CA86EA}"/>
                    </a:ext>
                  </a:extLst>
                </p14:cNvPr>
                <p14:cNvContentPartPr/>
                <p14:nvPr/>
              </p14:nvContentPartPr>
              <p14:xfrm>
                <a:off x="750334" y="5738525"/>
                <a:ext cx="93600" cy="155520"/>
              </p14:xfrm>
            </p:contentPart>
          </mc:Choice>
          <mc:Fallback xmlns="">
            <p:pic>
              <p:nvPicPr>
                <p:cNvPr id="158" name="Freihand 157">
                  <a:extLst>
                    <a:ext uri="{FF2B5EF4-FFF2-40B4-BE49-F238E27FC236}">
                      <a16:creationId xmlns:a16="http://schemas.microsoft.com/office/drawing/2014/main" id="{B74FDF35-21C2-4966-81C3-8698B8CA86EA}"/>
                    </a:ext>
                  </a:extLst>
                </p:cNvPr>
                <p:cNvPicPr/>
                <p:nvPr/>
              </p:nvPicPr>
              <p:blipFill>
                <a:blip r:embed="rId292"/>
                <a:stretch>
                  <a:fillRect/>
                </a:stretch>
              </p:blipFill>
              <p:spPr>
                <a:xfrm>
                  <a:off x="746014" y="5734205"/>
                  <a:ext cx="1022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59" name="Freihand 158">
                  <a:extLst>
                    <a:ext uri="{FF2B5EF4-FFF2-40B4-BE49-F238E27FC236}">
                      <a16:creationId xmlns:a16="http://schemas.microsoft.com/office/drawing/2014/main" id="{BFAA8B2C-9FB7-4915-A9F5-45C0725DA899}"/>
                    </a:ext>
                  </a:extLst>
                </p14:cNvPr>
                <p14:cNvContentPartPr/>
                <p14:nvPr/>
              </p14:nvContentPartPr>
              <p14:xfrm>
                <a:off x="871294" y="5747165"/>
                <a:ext cx="89280" cy="133560"/>
              </p14:xfrm>
            </p:contentPart>
          </mc:Choice>
          <mc:Fallback xmlns="">
            <p:pic>
              <p:nvPicPr>
                <p:cNvPr id="159" name="Freihand 158">
                  <a:extLst>
                    <a:ext uri="{FF2B5EF4-FFF2-40B4-BE49-F238E27FC236}">
                      <a16:creationId xmlns:a16="http://schemas.microsoft.com/office/drawing/2014/main" id="{BFAA8B2C-9FB7-4915-A9F5-45C0725DA899}"/>
                    </a:ext>
                  </a:extLst>
                </p:cNvPr>
                <p:cNvPicPr/>
                <p:nvPr/>
              </p:nvPicPr>
              <p:blipFill>
                <a:blip r:embed="rId294"/>
                <a:stretch>
                  <a:fillRect/>
                </a:stretch>
              </p:blipFill>
              <p:spPr>
                <a:xfrm>
                  <a:off x="866974" y="5742845"/>
                  <a:ext cx="979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60" name="Freihand 159">
                  <a:extLst>
                    <a:ext uri="{FF2B5EF4-FFF2-40B4-BE49-F238E27FC236}">
                      <a16:creationId xmlns:a16="http://schemas.microsoft.com/office/drawing/2014/main" id="{20301206-D755-4B13-9BE4-613F3DB37D92}"/>
                    </a:ext>
                  </a:extLst>
                </p14:cNvPr>
                <p14:cNvContentPartPr/>
                <p14:nvPr/>
              </p14:nvContentPartPr>
              <p14:xfrm>
                <a:off x="965254" y="5718725"/>
                <a:ext cx="142560" cy="182160"/>
              </p14:xfrm>
            </p:contentPart>
          </mc:Choice>
          <mc:Fallback xmlns="">
            <p:pic>
              <p:nvPicPr>
                <p:cNvPr id="160" name="Freihand 159">
                  <a:extLst>
                    <a:ext uri="{FF2B5EF4-FFF2-40B4-BE49-F238E27FC236}">
                      <a16:creationId xmlns:a16="http://schemas.microsoft.com/office/drawing/2014/main" id="{20301206-D755-4B13-9BE4-613F3DB37D92}"/>
                    </a:ext>
                  </a:extLst>
                </p:cNvPr>
                <p:cNvPicPr/>
                <p:nvPr/>
              </p:nvPicPr>
              <p:blipFill>
                <a:blip r:embed="rId296"/>
                <a:stretch>
                  <a:fillRect/>
                </a:stretch>
              </p:blipFill>
              <p:spPr>
                <a:xfrm>
                  <a:off x="960934" y="5714405"/>
                  <a:ext cx="1512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61" name="Freihand 160">
                  <a:extLst>
                    <a:ext uri="{FF2B5EF4-FFF2-40B4-BE49-F238E27FC236}">
                      <a16:creationId xmlns:a16="http://schemas.microsoft.com/office/drawing/2014/main" id="{9E34F16A-15DF-43AD-AD66-9F7DF0D0A403}"/>
                    </a:ext>
                  </a:extLst>
                </p14:cNvPr>
                <p14:cNvContentPartPr/>
                <p14:nvPr/>
              </p14:nvContentPartPr>
              <p14:xfrm>
                <a:off x="1122214" y="5683445"/>
                <a:ext cx="90720" cy="177480"/>
              </p14:xfrm>
            </p:contentPart>
          </mc:Choice>
          <mc:Fallback xmlns="">
            <p:pic>
              <p:nvPicPr>
                <p:cNvPr id="161" name="Freihand 160">
                  <a:extLst>
                    <a:ext uri="{FF2B5EF4-FFF2-40B4-BE49-F238E27FC236}">
                      <a16:creationId xmlns:a16="http://schemas.microsoft.com/office/drawing/2014/main" id="{9E34F16A-15DF-43AD-AD66-9F7DF0D0A403}"/>
                    </a:ext>
                  </a:extLst>
                </p:cNvPr>
                <p:cNvPicPr/>
                <p:nvPr/>
              </p:nvPicPr>
              <p:blipFill>
                <a:blip r:embed="rId298"/>
                <a:stretch>
                  <a:fillRect/>
                </a:stretch>
              </p:blipFill>
              <p:spPr>
                <a:xfrm>
                  <a:off x="1117894" y="5679125"/>
                  <a:ext cx="993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62" name="Freihand 161">
                  <a:extLst>
                    <a:ext uri="{FF2B5EF4-FFF2-40B4-BE49-F238E27FC236}">
                      <a16:creationId xmlns:a16="http://schemas.microsoft.com/office/drawing/2014/main" id="{6F4589A3-350E-408F-8EAF-F418E86F5BB7}"/>
                    </a:ext>
                  </a:extLst>
                </p14:cNvPr>
                <p14:cNvContentPartPr/>
                <p14:nvPr/>
              </p14:nvContentPartPr>
              <p14:xfrm>
                <a:off x="1137334" y="5693525"/>
                <a:ext cx="172440" cy="156960"/>
              </p14:xfrm>
            </p:contentPart>
          </mc:Choice>
          <mc:Fallback xmlns="">
            <p:pic>
              <p:nvPicPr>
                <p:cNvPr id="162" name="Freihand 161">
                  <a:extLst>
                    <a:ext uri="{FF2B5EF4-FFF2-40B4-BE49-F238E27FC236}">
                      <a16:creationId xmlns:a16="http://schemas.microsoft.com/office/drawing/2014/main" id="{6F4589A3-350E-408F-8EAF-F418E86F5BB7}"/>
                    </a:ext>
                  </a:extLst>
                </p:cNvPr>
                <p:cNvPicPr/>
                <p:nvPr/>
              </p:nvPicPr>
              <p:blipFill>
                <a:blip r:embed="rId300"/>
                <a:stretch>
                  <a:fillRect/>
                </a:stretch>
              </p:blipFill>
              <p:spPr>
                <a:xfrm>
                  <a:off x="1133014" y="5689205"/>
                  <a:ext cx="1810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63" name="Freihand 162">
                  <a:extLst>
                    <a:ext uri="{FF2B5EF4-FFF2-40B4-BE49-F238E27FC236}">
                      <a16:creationId xmlns:a16="http://schemas.microsoft.com/office/drawing/2014/main" id="{45FC154E-9F0F-4061-AFF7-1B5835F69EFC}"/>
                    </a:ext>
                  </a:extLst>
                </p14:cNvPr>
                <p14:cNvContentPartPr/>
                <p14:nvPr/>
              </p14:nvContentPartPr>
              <p14:xfrm>
                <a:off x="1315174" y="5776685"/>
                <a:ext cx="74520" cy="69840"/>
              </p14:xfrm>
            </p:contentPart>
          </mc:Choice>
          <mc:Fallback xmlns="">
            <p:pic>
              <p:nvPicPr>
                <p:cNvPr id="163" name="Freihand 162">
                  <a:extLst>
                    <a:ext uri="{FF2B5EF4-FFF2-40B4-BE49-F238E27FC236}">
                      <a16:creationId xmlns:a16="http://schemas.microsoft.com/office/drawing/2014/main" id="{45FC154E-9F0F-4061-AFF7-1B5835F69EFC}"/>
                    </a:ext>
                  </a:extLst>
                </p:cNvPr>
                <p:cNvPicPr/>
                <p:nvPr/>
              </p:nvPicPr>
              <p:blipFill>
                <a:blip r:embed="rId302"/>
                <a:stretch>
                  <a:fillRect/>
                </a:stretch>
              </p:blipFill>
              <p:spPr>
                <a:xfrm>
                  <a:off x="1310854" y="5772365"/>
                  <a:ext cx="831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64" name="Freihand 163">
                  <a:extLst>
                    <a:ext uri="{FF2B5EF4-FFF2-40B4-BE49-F238E27FC236}">
                      <a16:creationId xmlns:a16="http://schemas.microsoft.com/office/drawing/2014/main" id="{4F877856-96C6-42A9-8A1E-C44EE9022005}"/>
                    </a:ext>
                  </a:extLst>
                </p14:cNvPr>
                <p14:cNvContentPartPr/>
                <p14:nvPr/>
              </p14:nvContentPartPr>
              <p14:xfrm>
                <a:off x="1437934" y="5794325"/>
                <a:ext cx="360" cy="360"/>
              </p14:xfrm>
            </p:contentPart>
          </mc:Choice>
          <mc:Fallback xmlns="">
            <p:pic>
              <p:nvPicPr>
                <p:cNvPr id="164" name="Freihand 163">
                  <a:extLst>
                    <a:ext uri="{FF2B5EF4-FFF2-40B4-BE49-F238E27FC236}">
                      <a16:creationId xmlns:a16="http://schemas.microsoft.com/office/drawing/2014/main" id="{4F877856-96C6-42A9-8A1E-C44EE9022005}"/>
                    </a:ext>
                  </a:extLst>
                </p:cNvPr>
                <p:cNvPicPr/>
                <p:nvPr/>
              </p:nvPicPr>
              <p:blipFill>
                <a:blip r:embed="rId32"/>
                <a:stretch>
                  <a:fillRect/>
                </a:stretch>
              </p:blipFill>
              <p:spPr>
                <a:xfrm>
                  <a:off x="1433614" y="57900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65" name="Freihand 164">
                  <a:extLst>
                    <a:ext uri="{FF2B5EF4-FFF2-40B4-BE49-F238E27FC236}">
                      <a16:creationId xmlns:a16="http://schemas.microsoft.com/office/drawing/2014/main" id="{387CB580-D552-4B55-B887-AEDE72D85DC6}"/>
                    </a:ext>
                  </a:extLst>
                </p14:cNvPr>
                <p14:cNvContentPartPr/>
                <p14:nvPr/>
              </p14:nvContentPartPr>
              <p14:xfrm>
                <a:off x="1396894" y="5743925"/>
                <a:ext cx="64080" cy="162720"/>
              </p14:xfrm>
            </p:contentPart>
          </mc:Choice>
          <mc:Fallback xmlns="">
            <p:pic>
              <p:nvPicPr>
                <p:cNvPr id="165" name="Freihand 164">
                  <a:extLst>
                    <a:ext uri="{FF2B5EF4-FFF2-40B4-BE49-F238E27FC236}">
                      <a16:creationId xmlns:a16="http://schemas.microsoft.com/office/drawing/2014/main" id="{387CB580-D552-4B55-B887-AEDE72D85DC6}"/>
                    </a:ext>
                  </a:extLst>
                </p:cNvPr>
                <p:cNvPicPr/>
                <p:nvPr/>
              </p:nvPicPr>
              <p:blipFill>
                <a:blip r:embed="rId305"/>
                <a:stretch>
                  <a:fillRect/>
                </a:stretch>
              </p:blipFill>
              <p:spPr>
                <a:xfrm>
                  <a:off x="1392574" y="5739605"/>
                  <a:ext cx="727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67" name="Freihand 166">
                  <a:extLst>
                    <a:ext uri="{FF2B5EF4-FFF2-40B4-BE49-F238E27FC236}">
                      <a16:creationId xmlns:a16="http://schemas.microsoft.com/office/drawing/2014/main" id="{79A8F08F-21B8-40D9-81B6-7C63CBA49577}"/>
                    </a:ext>
                  </a:extLst>
                </p14:cNvPr>
                <p14:cNvContentPartPr/>
                <p14:nvPr/>
              </p14:nvContentPartPr>
              <p14:xfrm>
                <a:off x="1465654" y="5643485"/>
                <a:ext cx="192960" cy="192600"/>
              </p14:xfrm>
            </p:contentPart>
          </mc:Choice>
          <mc:Fallback xmlns="">
            <p:pic>
              <p:nvPicPr>
                <p:cNvPr id="167" name="Freihand 166">
                  <a:extLst>
                    <a:ext uri="{FF2B5EF4-FFF2-40B4-BE49-F238E27FC236}">
                      <a16:creationId xmlns:a16="http://schemas.microsoft.com/office/drawing/2014/main" id="{79A8F08F-21B8-40D9-81B6-7C63CBA49577}"/>
                    </a:ext>
                  </a:extLst>
                </p:cNvPr>
                <p:cNvPicPr/>
                <p:nvPr/>
              </p:nvPicPr>
              <p:blipFill>
                <a:blip r:embed="rId307"/>
                <a:stretch>
                  <a:fillRect/>
                </a:stretch>
              </p:blipFill>
              <p:spPr>
                <a:xfrm>
                  <a:off x="1461334" y="5639165"/>
                  <a:ext cx="2016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68" name="Freihand 167">
                  <a:extLst>
                    <a:ext uri="{FF2B5EF4-FFF2-40B4-BE49-F238E27FC236}">
                      <a16:creationId xmlns:a16="http://schemas.microsoft.com/office/drawing/2014/main" id="{CB11C8D0-45C4-4710-952F-2A8544737100}"/>
                    </a:ext>
                  </a:extLst>
                </p14:cNvPr>
                <p14:cNvContentPartPr/>
                <p14:nvPr/>
              </p14:nvContentPartPr>
              <p14:xfrm>
                <a:off x="1674454" y="5749685"/>
                <a:ext cx="185040" cy="198360"/>
              </p14:xfrm>
            </p:contentPart>
          </mc:Choice>
          <mc:Fallback xmlns="">
            <p:pic>
              <p:nvPicPr>
                <p:cNvPr id="168" name="Freihand 167">
                  <a:extLst>
                    <a:ext uri="{FF2B5EF4-FFF2-40B4-BE49-F238E27FC236}">
                      <a16:creationId xmlns:a16="http://schemas.microsoft.com/office/drawing/2014/main" id="{CB11C8D0-45C4-4710-952F-2A8544737100}"/>
                    </a:ext>
                  </a:extLst>
                </p:cNvPr>
                <p:cNvPicPr/>
                <p:nvPr/>
              </p:nvPicPr>
              <p:blipFill>
                <a:blip r:embed="rId309"/>
                <a:stretch>
                  <a:fillRect/>
                </a:stretch>
              </p:blipFill>
              <p:spPr>
                <a:xfrm>
                  <a:off x="1670134" y="5745365"/>
                  <a:ext cx="1936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69" name="Freihand 168">
                  <a:extLst>
                    <a:ext uri="{FF2B5EF4-FFF2-40B4-BE49-F238E27FC236}">
                      <a16:creationId xmlns:a16="http://schemas.microsoft.com/office/drawing/2014/main" id="{729740E5-61C3-4EDA-BDA4-4E5C8912CD24}"/>
                    </a:ext>
                  </a:extLst>
                </p14:cNvPr>
                <p14:cNvContentPartPr/>
                <p14:nvPr/>
              </p14:nvContentPartPr>
              <p14:xfrm>
                <a:off x="1963894" y="5710445"/>
                <a:ext cx="243000" cy="133920"/>
              </p14:xfrm>
            </p:contentPart>
          </mc:Choice>
          <mc:Fallback xmlns="">
            <p:pic>
              <p:nvPicPr>
                <p:cNvPr id="169" name="Freihand 168">
                  <a:extLst>
                    <a:ext uri="{FF2B5EF4-FFF2-40B4-BE49-F238E27FC236}">
                      <a16:creationId xmlns:a16="http://schemas.microsoft.com/office/drawing/2014/main" id="{729740E5-61C3-4EDA-BDA4-4E5C8912CD24}"/>
                    </a:ext>
                  </a:extLst>
                </p:cNvPr>
                <p:cNvPicPr/>
                <p:nvPr/>
              </p:nvPicPr>
              <p:blipFill>
                <a:blip r:embed="rId311"/>
                <a:stretch>
                  <a:fillRect/>
                </a:stretch>
              </p:blipFill>
              <p:spPr>
                <a:xfrm>
                  <a:off x="1959574" y="5706125"/>
                  <a:ext cx="2516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70" name="Freihand 169">
                  <a:extLst>
                    <a:ext uri="{FF2B5EF4-FFF2-40B4-BE49-F238E27FC236}">
                      <a16:creationId xmlns:a16="http://schemas.microsoft.com/office/drawing/2014/main" id="{A1D79751-6090-4E81-B3A1-EE9935D3751F}"/>
                    </a:ext>
                  </a:extLst>
                </p14:cNvPr>
                <p14:cNvContentPartPr/>
                <p14:nvPr/>
              </p14:nvContentPartPr>
              <p14:xfrm>
                <a:off x="2296534" y="5684885"/>
                <a:ext cx="98280" cy="135000"/>
              </p14:xfrm>
            </p:contentPart>
          </mc:Choice>
          <mc:Fallback xmlns="">
            <p:pic>
              <p:nvPicPr>
                <p:cNvPr id="170" name="Freihand 169">
                  <a:extLst>
                    <a:ext uri="{FF2B5EF4-FFF2-40B4-BE49-F238E27FC236}">
                      <a16:creationId xmlns:a16="http://schemas.microsoft.com/office/drawing/2014/main" id="{A1D79751-6090-4E81-B3A1-EE9935D3751F}"/>
                    </a:ext>
                  </a:extLst>
                </p:cNvPr>
                <p:cNvPicPr/>
                <p:nvPr/>
              </p:nvPicPr>
              <p:blipFill>
                <a:blip r:embed="rId313"/>
                <a:stretch>
                  <a:fillRect/>
                </a:stretch>
              </p:blipFill>
              <p:spPr>
                <a:xfrm>
                  <a:off x="2292214" y="5680565"/>
                  <a:ext cx="1069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71" name="Freihand 170">
                  <a:extLst>
                    <a:ext uri="{FF2B5EF4-FFF2-40B4-BE49-F238E27FC236}">
                      <a16:creationId xmlns:a16="http://schemas.microsoft.com/office/drawing/2014/main" id="{C3C0EC76-456B-48C1-92DE-C7CF8973418A}"/>
                    </a:ext>
                  </a:extLst>
                </p14:cNvPr>
                <p14:cNvContentPartPr/>
                <p14:nvPr/>
              </p14:nvContentPartPr>
              <p14:xfrm>
                <a:off x="2420374" y="5656445"/>
                <a:ext cx="39240" cy="161280"/>
              </p14:xfrm>
            </p:contentPart>
          </mc:Choice>
          <mc:Fallback xmlns="">
            <p:pic>
              <p:nvPicPr>
                <p:cNvPr id="171" name="Freihand 170">
                  <a:extLst>
                    <a:ext uri="{FF2B5EF4-FFF2-40B4-BE49-F238E27FC236}">
                      <a16:creationId xmlns:a16="http://schemas.microsoft.com/office/drawing/2014/main" id="{C3C0EC76-456B-48C1-92DE-C7CF8973418A}"/>
                    </a:ext>
                  </a:extLst>
                </p:cNvPr>
                <p:cNvPicPr/>
                <p:nvPr/>
              </p:nvPicPr>
              <p:blipFill>
                <a:blip r:embed="rId315"/>
                <a:stretch>
                  <a:fillRect/>
                </a:stretch>
              </p:blipFill>
              <p:spPr>
                <a:xfrm>
                  <a:off x="2416054" y="5652125"/>
                  <a:ext cx="478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72" name="Freihand 171">
                  <a:extLst>
                    <a:ext uri="{FF2B5EF4-FFF2-40B4-BE49-F238E27FC236}">
                      <a16:creationId xmlns:a16="http://schemas.microsoft.com/office/drawing/2014/main" id="{A16FDDCE-FF9E-42A6-871E-381F36602A0D}"/>
                    </a:ext>
                  </a:extLst>
                </p14:cNvPr>
                <p14:cNvContentPartPr/>
                <p14:nvPr/>
              </p14:nvContentPartPr>
              <p14:xfrm>
                <a:off x="2480854" y="5704685"/>
                <a:ext cx="257760" cy="97200"/>
              </p14:xfrm>
            </p:contentPart>
          </mc:Choice>
          <mc:Fallback xmlns="">
            <p:pic>
              <p:nvPicPr>
                <p:cNvPr id="172" name="Freihand 171">
                  <a:extLst>
                    <a:ext uri="{FF2B5EF4-FFF2-40B4-BE49-F238E27FC236}">
                      <a16:creationId xmlns:a16="http://schemas.microsoft.com/office/drawing/2014/main" id="{A16FDDCE-FF9E-42A6-871E-381F36602A0D}"/>
                    </a:ext>
                  </a:extLst>
                </p:cNvPr>
                <p:cNvPicPr/>
                <p:nvPr/>
              </p:nvPicPr>
              <p:blipFill>
                <a:blip r:embed="rId317"/>
                <a:stretch>
                  <a:fillRect/>
                </a:stretch>
              </p:blipFill>
              <p:spPr>
                <a:xfrm>
                  <a:off x="2476534" y="5700365"/>
                  <a:ext cx="2664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73" name="Freihand 172">
                  <a:extLst>
                    <a:ext uri="{FF2B5EF4-FFF2-40B4-BE49-F238E27FC236}">
                      <a16:creationId xmlns:a16="http://schemas.microsoft.com/office/drawing/2014/main" id="{D3492D48-1EE2-452E-9CE7-A683837612DB}"/>
                    </a:ext>
                  </a:extLst>
                </p14:cNvPr>
                <p14:cNvContentPartPr/>
                <p14:nvPr/>
              </p14:nvContentPartPr>
              <p14:xfrm>
                <a:off x="2762374" y="5606765"/>
                <a:ext cx="103680" cy="172080"/>
              </p14:xfrm>
            </p:contentPart>
          </mc:Choice>
          <mc:Fallback xmlns="">
            <p:pic>
              <p:nvPicPr>
                <p:cNvPr id="173" name="Freihand 172">
                  <a:extLst>
                    <a:ext uri="{FF2B5EF4-FFF2-40B4-BE49-F238E27FC236}">
                      <a16:creationId xmlns:a16="http://schemas.microsoft.com/office/drawing/2014/main" id="{D3492D48-1EE2-452E-9CE7-A683837612DB}"/>
                    </a:ext>
                  </a:extLst>
                </p:cNvPr>
                <p:cNvPicPr/>
                <p:nvPr/>
              </p:nvPicPr>
              <p:blipFill>
                <a:blip r:embed="rId319"/>
                <a:stretch>
                  <a:fillRect/>
                </a:stretch>
              </p:blipFill>
              <p:spPr>
                <a:xfrm>
                  <a:off x="2758054" y="5602445"/>
                  <a:ext cx="1123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74" name="Freihand 173">
                  <a:extLst>
                    <a:ext uri="{FF2B5EF4-FFF2-40B4-BE49-F238E27FC236}">
                      <a16:creationId xmlns:a16="http://schemas.microsoft.com/office/drawing/2014/main" id="{D6FBBE8F-A36B-45FC-A34A-15B4B3CEDD89}"/>
                    </a:ext>
                  </a:extLst>
                </p14:cNvPr>
                <p14:cNvContentPartPr/>
                <p14:nvPr/>
              </p14:nvContentPartPr>
              <p14:xfrm>
                <a:off x="2829694" y="5735285"/>
                <a:ext cx="36720" cy="56520"/>
              </p14:xfrm>
            </p:contentPart>
          </mc:Choice>
          <mc:Fallback xmlns="">
            <p:pic>
              <p:nvPicPr>
                <p:cNvPr id="174" name="Freihand 173">
                  <a:extLst>
                    <a:ext uri="{FF2B5EF4-FFF2-40B4-BE49-F238E27FC236}">
                      <a16:creationId xmlns:a16="http://schemas.microsoft.com/office/drawing/2014/main" id="{D6FBBE8F-A36B-45FC-A34A-15B4B3CEDD89}"/>
                    </a:ext>
                  </a:extLst>
                </p:cNvPr>
                <p:cNvPicPr/>
                <p:nvPr/>
              </p:nvPicPr>
              <p:blipFill>
                <a:blip r:embed="rId321"/>
                <a:stretch>
                  <a:fillRect/>
                </a:stretch>
              </p:blipFill>
              <p:spPr>
                <a:xfrm>
                  <a:off x="2825374" y="5730965"/>
                  <a:ext cx="453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75" name="Freihand 174">
                  <a:extLst>
                    <a:ext uri="{FF2B5EF4-FFF2-40B4-BE49-F238E27FC236}">
                      <a16:creationId xmlns:a16="http://schemas.microsoft.com/office/drawing/2014/main" id="{7052C378-412E-40C3-A6C9-C66077A4A3BE}"/>
                    </a:ext>
                  </a:extLst>
                </p14:cNvPr>
                <p14:cNvContentPartPr/>
                <p14:nvPr/>
              </p14:nvContentPartPr>
              <p14:xfrm>
                <a:off x="2878654" y="5692805"/>
                <a:ext cx="199440" cy="88560"/>
              </p14:xfrm>
            </p:contentPart>
          </mc:Choice>
          <mc:Fallback xmlns="">
            <p:pic>
              <p:nvPicPr>
                <p:cNvPr id="175" name="Freihand 174">
                  <a:extLst>
                    <a:ext uri="{FF2B5EF4-FFF2-40B4-BE49-F238E27FC236}">
                      <a16:creationId xmlns:a16="http://schemas.microsoft.com/office/drawing/2014/main" id="{7052C378-412E-40C3-A6C9-C66077A4A3BE}"/>
                    </a:ext>
                  </a:extLst>
                </p:cNvPr>
                <p:cNvPicPr/>
                <p:nvPr/>
              </p:nvPicPr>
              <p:blipFill>
                <a:blip r:embed="rId323"/>
                <a:stretch>
                  <a:fillRect/>
                </a:stretch>
              </p:blipFill>
              <p:spPr>
                <a:xfrm>
                  <a:off x="2874334" y="5688485"/>
                  <a:ext cx="2080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76" name="Freihand 175">
                  <a:extLst>
                    <a:ext uri="{FF2B5EF4-FFF2-40B4-BE49-F238E27FC236}">
                      <a16:creationId xmlns:a16="http://schemas.microsoft.com/office/drawing/2014/main" id="{86F4AA85-0B11-4C34-BAEA-3BB972742A01}"/>
                    </a:ext>
                  </a:extLst>
                </p14:cNvPr>
                <p14:cNvContentPartPr/>
                <p14:nvPr/>
              </p14:nvContentPartPr>
              <p14:xfrm>
                <a:off x="3059014" y="5572565"/>
                <a:ext cx="360" cy="360"/>
              </p14:xfrm>
            </p:contentPart>
          </mc:Choice>
          <mc:Fallback xmlns="">
            <p:pic>
              <p:nvPicPr>
                <p:cNvPr id="176" name="Freihand 175">
                  <a:extLst>
                    <a:ext uri="{FF2B5EF4-FFF2-40B4-BE49-F238E27FC236}">
                      <a16:creationId xmlns:a16="http://schemas.microsoft.com/office/drawing/2014/main" id="{86F4AA85-0B11-4C34-BAEA-3BB972742A01}"/>
                    </a:ext>
                  </a:extLst>
                </p:cNvPr>
                <p:cNvPicPr/>
                <p:nvPr/>
              </p:nvPicPr>
              <p:blipFill>
                <a:blip r:embed="rId32"/>
                <a:stretch>
                  <a:fillRect/>
                </a:stretch>
              </p:blipFill>
              <p:spPr>
                <a:xfrm>
                  <a:off x="3054694" y="55682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78" name="Freihand 177">
                  <a:extLst>
                    <a:ext uri="{FF2B5EF4-FFF2-40B4-BE49-F238E27FC236}">
                      <a16:creationId xmlns:a16="http://schemas.microsoft.com/office/drawing/2014/main" id="{620A8D02-51B9-4E94-8F4F-0FCA79AC35FE}"/>
                    </a:ext>
                  </a:extLst>
                </p14:cNvPr>
                <p14:cNvContentPartPr/>
                <p14:nvPr/>
              </p14:nvContentPartPr>
              <p14:xfrm>
                <a:off x="1178734" y="5939405"/>
                <a:ext cx="115560" cy="63000"/>
              </p14:xfrm>
            </p:contentPart>
          </mc:Choice>
          <mc:Fallback xmlns="">
            <p:pic>
              <p:nvPicPr>
                <p:cNvPr id="178" name="Freihand 177">
                  <a:extLst>
                    <a:ext uri="{FF2B5EF4-FFF2-40B4-BE49-F238E27FC236}">
                      <a16:creationId xmlns:a16="http://schemas.microsoft.com/office/drawing/2014/main" id="{620A8D02-51B9-4E94-8F4F-0FCA79AC35FE}"/>
                    </a:ext>
                  </a:extLst>
                </p:cNvPr>
                <p:cNvPicPr/>
                <p:nvPr/>
              </p:nvPicPr>
              <p:blipFill>
                <a:blip r:embed="rId326"/>
                <a:stretch>
                  <a:fillRect/>
                </a:stretch>
              </p:blipFill>
              <p:spPr>
                <a:xfrm>
                  <a:off x="1174414" y="5935085"/>
                  <a:ext cx="1242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79" name="Freihand 178">
                  <a:extLst>
                    <a:ext uri="{FF2B5EF4-FFF2-40B4-BE49-F238E27FC236}">
                      <a16:creationId xmlns:a16="http://schemas.microsoft.com/office/drawing/2014/main" id="{2ED99107-DF98-4346-ADE3-A340D3FA12D8}"/>
                    </a:ext>
                  </a:extLst>
                </p14:cNvPr>
                <p14:cNvContentPartPr/>
                <p14:nvPr/>
              </p14:nvContentPartPr>
              <p14:xfrm>
                <a:off x="1299694" y="5941565"/>
                <a:ext cx="59040" cy="85320"/>
              </p14:xfrm>
            </p:contentPart>
          </mc:Choice>
          <mc:Fallback xmlns="">
            <p:pic>
              <p:nvPicPr>
                <p:cNvPr id="179" name="Freihand 178">
                  <a:extLst>
                    <a:ext uri="{FF2B5EF4-FFF2-40B4-BE49-F238E27FC236}">
                      <a16:creationId xmlns:a16="http://schemas.microsoft.com/office/drawing/2014/main" id="{2ED99107-DF98-4346-ADE3-A340D3FA12D8}"/>
                    </a:ext>
                  </a:extLst>
                </p:cNvPr>
                <p:cNvPicPr/>
                <p:nvPr/>
              </p:nvPicPr>
              <p:blipFill>
                <a:blip r:embed="rId328"/>
                <a:stretch>
                  <a:fillRect/>
                </a:stretch>
              </p:blipFill>
              <p:spPr>
                <a:xfrm>
                  <a:off x="1295374" y="5937245"/>
                  <a:ext cx="676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80" name="Freihand 179">
                  <a:extLst>
                    <a:ext uri="{FF2B5EF4-FFF2-40B4-BE49-F238E27FC236}">
                      <a16:creationId xmlns:a16="http://schemas.microsoft.com/office/drawing/2014/main" id="{38543511-C19C-4242-AF5C-B90F318C0AC4}"/>
                    </a:ext>
                  </a:extLst>
                </p14:cNvPr>
                <p14:cNvContentPartPr/>
                <p14:nvPr/>
              </p14:nvContentPartPr>
              <p14:xfrm>
                <a:off x="1423534" y="5912045"/>
                <a:ext cx="163800" cy="144720"/>
              </p14:xfrm>
            </p:contentPart>
          </mc:Choice>
          <mc:Fallback xmlns="">
            <p:pic>
              <p:nvPicPr>
                <p:cNvPr id="180" name="Freihand 179">
                  <a:extLst>
                    <a:ext uri="{FF2B5EF4-FFF2-40B4-BE49-F238E27FC236}">
                      <a16:creationId xmlns:a16="http://schemas.microsoft.com/office/drawing/2014/main" id="{38543511-C19C-4242-AF5C-B90F318C0AC4}"/>
                    </a:ext>
                  </a:extLst>
                </p:cNvPr>
                <p:cNvPicPr/>
                <p:nvPr/>
              </p:nvPicPr>
              <p:blipFill>
                <a:blip r:embed="rId330"/>
                <a:stretch>
                  <a:fillRect/>
                </a:stretch>
              </p:blipFill>
              <p:spPr>
                <a:xfrm>
                  <a:off x="1419214" y="5907725"/>
                  <a:ext cx="1724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81" name="Freihand 180">
                  <a:extLst>
                    <a:ext uri="{FF2B5EF4-FFF2-40B4-BE49-F238E27FC236}">
                      <a16:creationId xmlns:a16="http://schemas.microsoft.com/office/drawing/2014/main" id="{CE44C7E2-66F5-4443-AB9A-2E72376220E8}"/>
                    </a:ext>
                  </a:extLst>
                </p14:cNvPr>
                <p14:cNvContentPartPr/>
                <p14:nvPr/>
              </p14:nvContentPartPr>
              <p14:xfrm>
                <a:off x="1584094" y="5931125"/>
                <a:ext cx="123480" cy="99360"/>
              </p14:xfrm>
            </p:contentPart>
          </mc:Choice>
          <mc:Fallback xmlns="">
            <p:pic>
              <p:nvPicPr>
                <p:cNvPr id="181" name="Freihand 180">
                  <a:extLst>
                    <a:ext uri="{FF2B5EF4-FFF2-40B4-BE49-F238E27FC236}">
                      <a16:creationId xmlns:a16="http://schemas.microsoft.com/office/drawing/2014/main" id="{CE44C7E2-66F5-4443-AB9A-2E72376220E8}"/>
                    </a:ext>
                  </a:extLst>
                </p:cNvPr>
                <p:cNvPicPr/>
                <p:nvPr/>
              </p:nvPicPr>
              <p:blipFill>
                <a:blip r:embed="rId332"/>
                <a:stretch>
                  <a:fillRect/>
                </a:stretch>
              </p:blipFill>
              <p:spPr>
                <a:xfrm>
                  <a:off x="1579774" y="5926805"/>
                  <a:ext cx="1321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82" name="Freihand 181">
                  <a:extLst>
                    <a:ext uri="{FF2B5EF4-FFF2-40B4-BE49-F238E27FC236}">
                      <a16:creationId xmlns:a16="http://schemas.microsoft.com/office/drawing/2014/main" id="{CEEF9188-CF83-40B3-9FE9-52C6A0A07AE1}"/>
                    </a:ext>
                  </a:extLst>
                </p14:cNvPr>
                <p14:cNvContentPartPr/>
                <p14:nvPr/>
              </p14:nvContentPartPr>
              <p14:xfrm>
                <a:off x="1689214" y="5885765"/>
                <a:ext cx="20160" cy="11520"/>
              </p14:xfrm>
            </p:contentPart>
          </mc:Choice>
          <mc:Fallback xmlns="">
            <p:pic>
              <p:nvPicPr>
                <p:cNvPr id="182" name="Freihand 181">
                  <a:extLst>
                    <a:ext uri="{FF2B5EF4-FFF2-40B4-BE49-F238E27FC236}">
                      <a16:creationId xmlns:a16="http://schemas.microsoft.com/office/drawing/2014/main" id="{CEEF9188-CF83-40B3-9FE9-52C6A0A07AE1}"/>
                    </a:ext>
                  </a:extLst>
                </p:cNvPr>
                <p:cNvPicPr/>
                <p:nvPr/>
              </p:nvPicPr>
              <p:blipFill>
                <a:blip r:embed="rId334"/>
                <a:stretch>
                  <a:fillRect/>
                </a:stretch>
              </p:blipFill>
              <p:spPr>
                <a:xfrm>
                  <a:off x="1684894" y="5881445"/>
                  <a:ext cx="288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83" name="Freihand 182">
                  <a:extLst>
                    <a:ext uri="{FF2B5EF4-FFF2-40B4-BE49-F238E27FC236}">
                      <a16:creationId xmlns:a16="http://schemas.microsoft.com/office/drawing/2014/main" id="{0E2BADF8-9522-4BBB-878B-C8A1B5F40548}"/>
                    </a:ext>
                  </a:extLst>
                </p14:cNvPr>
                <p14:cNvContentPartPr/>
                <p14:nvPr/>
              </p14:nvContentPartPr>
              <p14:xfrm>
                <a:off x="1763734" y="5886485"/>
                <a:ext cx="186480" cy="138600"/>
              </p14:xfrm>
            </p:contentPart>
          </mc:Choice>
          <mc:Fallback xmlns="">
            <p:pic>
              <p:nvPicPr>
                <p:cNvPr id="183" name="Freihand 182">
                  <a:extLst>
                    <a:ext uri="{FF2B5EF4-FFF2-40B4-BE49-F238E27FC236}">
                      <a16:creationId xmlns:a16="http://schemas.microsoft.com/office/drawing/2014/main" id="{0E2BADF8-9522-4BBB-878B-C8A1B5F40548}"/>
                    </a:ext>
                  </a:extLst>
                </p:cNvPr>
                <p:cNvPicPr/>
                <p:nvPr/>
              </p:nvPicPr>
              <p:blipFill>
                <a:blip r:embed="rId336"/>
                <a:stretch>
                  <a:fillRect/>
                </a:stretch>
              </p:blipFill>
              <p:spPr>
                <a:xfrm>
                  <a:off x="1759414" y="5882165"/>
                  <a:ext cx="1951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84" name="Freihand 183">
                  <a:extLst>
                    <a:ext uri="{FF2B5EF4-FFF2-40B4-BE49-F238E27FC236}">
                      <a16:creationId xmlns:a16="http://schemas.microsoft.com/office/drawing/2014/main" id="{B100C102-21FB-440A-BCE6-38D8EE6A3858}"/>
                    </a:ext>
                  </a:extLst>
                </p14:cNvPr>
                <p14:cNvContentPartPr/>
                <p14:nvPr/>
              </p14:nvContentPartPr>
              <p14:xfrm>
                <a:off x="1950574" y="5929685"/>
                <a:ext cx="81360" cy="81720"/>
              </p14:xfrm>
            </p:contentPart>
          </mc:Choice>
          <mc:Fallback xmlns="">
            <p:pic>
              <p:nvPicPr>
                <p:cNvPr id="184" name="Freihand 183">
                  <a:extLst>
                    <a:ext uri="{FF2B5EF4-FFF2-40B4-BE49-F238E27FC236}">
                      <a16:creationId xmlns:a16="http://schemas.microsoft.com/office/drawing/2014/main" id="{B100C102-21FB-440A-BCE6-38D8EE6A3858}"/>
                    </a:ext>
                  </a:extLst>
                </p:cNvPr>
                <p:cNvPicPr/>
                <p:nvPr/>
              </p:nvPicPr>
              <p:blipFill>
                <a:blip r:embed="rId338"/>
                <a:stretch>
                  <a:fillRect/>
                </a:stretch>
              </p:blipFill>
              <p:spPr>
                <a:xfrm>
                  <a:off x="1946254" y="5925365"/>
                  <a:ext cx="900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85" name="Freihand 184">
                  <a:extLst>
                    <a:ext uri="{FF2B5EF4-FFF2-40B4-BE49-F238E27FC236}">
                      <a16:creationId xmlns:a16="http://schemas.microsoft.com/office/drawing/2014/main" id="{9FDBE92F-3911-4A80-A021-F65A424D1553}"/>
                    </a:ext>
                  </a:extLst>
                </p14:cNvPr>
                <p14:cNvContentPartPr/>
                <p14:nvPr/>
              </p14:nvContentPartPr>
              <p14:xfrm>
                <a:off x="2001334" y="5936165"/>
                <a:ext cx="117000" cy="171000"/>
              </p14:xfrm>
            </p:contentPart>
          </mc:Choice>
          <mc:Fallback xmlns="">
            <p:pic>
              <p:nvPicPr>
                <p:cNvPr id="185" name="Freihand 184">
                  <a:extLst>
                    <a:ext uri="{FF2B5EF4-FFF2-40B4-BE49-F238E27FC236}">
                      <a16:creationId xmlns:a16="http://schemas.microsoft.com/office/drawing/2014/main" id="{9FDBE92F-3911-4A80-A021-F65A424D1553}"/>
                    </a:ext>
                  </a:extLst>
                </p:cNvPr>
                <p:cNvPicPr/>
                <p:nvPr/>
              </p:nvPicPr>
              <p:blipFill>
                <a:blip r:embed="rId340"/>
                <a:stretch>
                  <a:fillRect/>
                </a:stretch>
              </p:blipFill>
              <p:spPr>
                <a:xfrm>
                  <a:off x="1997014" y="5931845"/>
                  <a:ext cx="1256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86" name="Freihand 185">
                  <a:extLst>
                    <a:ext uri="{FF2B5EF4-FFF2-40B4-BE49-F238E27FC236}">
                      <a16:creationId xmlns:a16="http://schemas.microsoft.com/office/drawing/2014/main" id="{1015EA47-9CCC-41F7-A167-940296B717BD}"/>
                    </a:ext>
                  </a:extLst>
                </p14:cNvPr>
                <p14:cNvContentPartPr/>
                <p14:nvPr/>
              </p14:nvContentPartPr>
              <p14:xfrm>
                <a:off x="2126974" y="5929325"/>
                <a:ext cx="56880" cy="69480"/>
              </p14:xfrm>
            </p:contentPart>
          </mc:Choice>
          <mc:Fallback xmlns="">
            <p:pic>
              <p:nvPicPr>
                <p:cNvPr id="186" name="Freihand 185">
                  <a:extLst>
                    <a:ext uri="{FF2B5EF4-FFF2-40B4-BE49-F238E27FC236}">
                      <a16:creationId xmlns:a16="http://schemas.microsoft.com/office/drawing/2014/main" id="{1015EA47-9CCC-41F7-A167-940296B717BD}"/>
                    </a:ext>
                  </a:extLst>
                </p:cNvPr>
                <p:cNvPicPr/>
                <p:nvPr/>
              </p:nvPicPr>
              <p:blipFill>
                <a:blip r:embed="rId342"/>
                <a:stretch>
                  <a:fillRect/>
                </a:stretch>
              </p:blipFill>
              <p:spPr>
                <a:xfrm>
                  <a:off x="2122654" y="5925005"/>
                  <a:ext cx="655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87" name="Freihand 186">
                  <a:extLst>
                    <a:ext uri="{FF2B5EF4-FFF2-40B4-BE49-F238E27FC236}">
                      <a16:creationId xmlns:a16="http://schemas.microsoft.com/office/drawing/2014/main" id="{5B626BCA-A9A9-4ADF-ABB1-08A0E249E2AB}"/>
                    </a:ext>
                  </a:extLst>
                </p14:cNvPr>
                <p14:cNvContentPartPr/>
                <p14:nvPr/>
              </p14:nvContentPartPr>
              <p14:xfrm>
                <a:off x="2168014" y="5948405"/>
                <a:ext cx="360" cy="360"/>
              </p14:xfrm>
            </p:contentPart>
          </mc:Choice>
          <mc:Fallback xmlns="">
            <p:pic>
              <p:nvPicPr>
                <p:cNvPr id="187" name="Freihand 186">
                  <a:extLst>
                    <a:ext uri="{FF2B5EF4-FFF2-40B4-BE49-F238E27FC236}">
                      <a16:creationId xmlns:a16="http://schemas.microsoft.com/office/drawing/2014/main" id="{5B626BCA-A9A9-4ADF-ABB1-08A0E249E2AB}"/>
                    </a:ext>
                  </a:extLst>
                </p:cNvPr>
                <p:cNvPicPr/>
                <p:nvPr/>
              </p:nvPicPr>
              <p:blipFill>
                <a:blip r:embed="rId32"/>
                <a:stretch>
                  <a:fillRect/>
                </a:stretch>
              </p:blipFill>
              <p:spPr>
                <a:xfrm>
                  <a:off x="2163694" y="59440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88" name="Freihand 187">
                  <a:extLst>
                    <a:ext uri="{FF2B5EF4-FFF2-40B4-BE49-F238E27FC236}">
                      <a16:creationId xmlns:a16="http://schemas.microsoft.com/office/drawing/2014/main" id="{C356A24A-CCF2-43F0-81D1-9AB2CAE3C531}"/>
                    </a:ext>
                  </a:extLst>
                </p14:cNvPr>
                <p14:cNvContentPartPr/>
                <p14:nvPr/>
              </p14:nvContentPartPr>
              <p14:xfrm>
                <a:off x="2145334" y="5929325"/>
                <a:ext cx="68040" cy="77400"/>
              </p14:xfrm>
            </p:contentPart>
          </mc:Choice>
          <mc:Fallback xmlns="">
            <p:pic>
              <p:nvPicPr>
                <p:cNvPr id="188" name="Freihand 187">
                  <a:extLst>
                    <a:ext uri="{FF2B5EF4-FFF2-40B4-BE49-F238E27FC236}">
                      <a16:creationId xmlns:a16="http://schemas.microsoft.com/office/drawing/2014/main" id="{C356A24A-CCF2-43F0-81D1-9AB2CAE3C531}"/>
                    </a:ext>
                  </a:extLst>
                </p:cNvPr>
                <p:cNvPicPr/>
                <p:nvPr/>
              </p:nvPicPr>
              <p:blipFill>
                <a:blip r:embed="rId345"/>
                <a:stretch>
                  <a:fillRect/>
                </a:stretch>
              </p:blipFill>
              <p:spPr>
                <a:xfrm>
                  <a:off x="2141014" y="5925005"/>
                  <a:ext cx="766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89" name="Freihand 188">
                  <a:extLst>
                    <a:ext uri="{FF2B5EF4-FFF2-40B4-BE49-F238E27FC236}">
                      <a16:creationId xmlns:a16="http://schemas.microsoft.com/office/drawing/2014/main" id="{0BD2A9C5-C137-4F80-85D3-17CDCCD353CC}"/>
                    </a:ext>
                  </a:extLst>
                </p14:cNvPr>
                <p14:cNvContentPartPr/>
                <p14:nvPr/>
              </p14:nvContentPartPr>
              <p14:xfrm>
                <a:off x="2223094" y="5859125"/>
                <a:ext cx="246960" cy="156240"/>
              </p14:xfrm>
            </p:contentPart>
          </mc:Choice>
          <mc:Fallback xmlns="">
            <p:pic>
              <p:nvPicPr>
                <p:cNvPr id="189" name="Freihand 188">
                  <a:extLst>
                    <a:ext uri="{FF2B5EF4-FFF2-40B4-BE49-F238E27FC236}">
                      <a16:creationId xmlns:a16="http://schemas.microsoft.com/office/drawing/2014/main" id="{0BD2A9C5-C137-4F80-85D3-17CDCCD353CC}"/>
                    </a:ext>
                  </a:extLst>
                </p:cNvPr>
                <p:cNvPicPr/>
                <p:nvPr/>
              </p:nvPicPr>
              <p:blipFill>
                <a:blip r:embed="rId347"/>
                <a:stretch>
                  <a:fillRect/>
                </a:stretch>
              </p:blipFill>
              <p:spPr>
                <a:xfrm>
                  <a:off x="2218774" y="5854805"/>
                  <a:ext cx="2556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90" name="Freihand 189">
                  <a:extLst>
                    <a:ext uri="{FF2B5EF4-FFF2-40B4-BE49-F238E27FC236}">
                      <a16:creationId xmlns:a16="http://schemas.microsoft.com/office/drawing/2014/main" id="{CC02A137-D27E-4129-9EB5-9012F03A8750}"/>
                    </a:ext>
                  </a:extLst>
                </p14:cNvPr>
                <p14:cNvContentPartPr/>
                <p14:nvPr/>
              </p14:nvContentPartPr>
              <p14:xfrm>
                <a:off x="2481934" y="5843285"/>
                <a:ext cx="108000" cy="137160"/>
              </p14:xfrm>
            </p:contentPart>
          </mc:Choice>
          <mc:Fallback xmlns="">
            <p:pic>
              <p:nvPicPr>
                <p:cNvPr id="190" name="Freihand 189">
                  <a:extLst>
                    <a:ext uri="{FF2B5EF4-FFF2-40B4-BE49-F238E27FC236}">
                      <a16:creationId xmlns:a16="http://schemas.microsoft.com/office/drawing/2014/main" id="{CC02A137-D27E-4129-9EB5-9012F03A8750}"/>
                    </a:ext>
                  </a:extLst>
                </p:cNvPr>
                <p:cNvPicPr/>
                <p:nvPr/>
              </p:nvPicPr>
              <p:blipFill>
                <a:blip r:embed="rId349"/>
                <a:stretch>
                  <a:fillRect/>
                </a:stretch>
              </p:blipFill>
              <p:spPr>
                <a:xfrm>
                  <a:off x="2477614" y="5838965"/>
                  <a:ext cx="1166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91" name="Freihand 190">
                  <a:extLst>
                    <a:ext uri="{FF2B5EF4-FFF2-40B4-BE49-F238E27FC236}">
                      <a16:creationId xmlns:a16="http://schemas.microsoft.com/office/drawing/2014/main" id="{63CD1305-C2AF-4564-A6A5-FBDBCD29EB40}"/>
                    </a:ext>
                  </a:extLst>
                </p14:cNvPr>
                <p14:cNvContentPartPr/>
                <p14:nvPr/>
              </p14:nvContentPartPr>
              <p14:xfrm>
                <a:off x="2595334" y="5844365"/>
                <a:ext cx="419760" cy="144360"/>
              </p14:xfrm>
            </p:contentPart>
          </mc:Choice>
          <mc:Fallback xmlns="">
            <p:pic>
              <p:nvPicPr>
                <p:cNvPr id="191" name="Freihand 190">
                  <a:extLst>
                    <a:ext uri="{FF2B5EF4-FFF2-40B4-BE49-F238E27FC236}">
                      <a16:creationId xmlns:a16="http://schemas.microsoft.com/office/drawing/2014/main" id="{63CD1305-C2AF-4564-A6A5-FBDBCD29EB40}"/>
                    </a:ext>
                  </a:extLst>
                </p:cNvPr>
                <p:cNvPicPr/>
                <p:nvPr/>
              </p:nvPicPr>
              <p:blipFill>
                <a:blip r:embed="rId351"/>
                <a:stretch>
                  <a:fillRect/>
                </a:stretch>
              </p:blipFill>
              <p:spPr>
                <a:xfrm>
                  <a:off x="2591014" y="5840045"/>
                  <a:ext cx="4284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92" name="Freihand 191">
                  <a:extLst>
                    <a:ext uri="{FF2B5EF4-FFF2-40B4-BE49-F238E27FC236}">
                      <a16:creationId xmlns:a16="http://schemas.microsoft.com/office/drawing/2014/main" id="{94BBF30E-9C15-4A98-93DC-1A145151ED6A}"/>
                    </a:ext>
                  </a:extLst>
                </p14:cNvPr>
                <p14:cNvContentPartPr/>
                <p14:nvPr/>
              </p14:nvContentPartPr>
              <p14:xfrm>
                <a:off x="3141454" y="5831045"/>
                <a:ext cx="150840" cy="124920"/>
              </p14:xfrm>
            </p:contentPart>
          </mc:Choice>
          <mc:Fallback xmlns="">
            <p:pic>
              <p:nvPicPr>
                <p:cNvPr id="192" name="Freihand 191">
                  <a:extLst>
                    <a:ext uri="{FF2B5EF4-FFF2-40B4-BE49-F238E27FC236}">
                      <a16:creationId xmlns:a16="http://schemas.microsoft.com/office/drawing/2014/main" id="{94BBF30E-9C15-4A98-93DC-1A145151ED6A}"/>
                    </a:ext>
                  </a:extLst>
                </p:cNvPr>
                <p:cNvPicPr/>
                <p:nvPr/>
              </p:nvPicPr>
              <p:blipFill>
                <a:blip r:embed="rId353"/>
                <a:stretch>
                  <a:fillRect/>
                </a:stretch>
              </p:blipFill>
              <p:spPr>
                <a:xfrm>
                  <a:off x="3137134" y="5826725"/>
                  <a:ext cx="1594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93" name="Freihand 192">
                  <a:extLst>
                    <a:ext uri="{FF2B5EF4-FFF2-40B4-BE49-F238E27FC236}">
                      <a16:creationId xmlns:a16="http://schemas.microsoft.com/office/drawing/2014/main" id="{A8B51D00-F06E-4664-8BC7-FFE9F1291BE2}"/>
                    </a:ext>
                  </a:extLst>
                </p14:cNvPr>
                <p14:cNvContentPartPr/>
                <p14:nvPr/>
              </p14:nvContentPartPr>
              <p14:xfrm>
                <a:off x="3285814" y="5858765"/>
                <a:ext cx="74160" cy="93600"/>
              </p14:xfrm>
            </p:contentPart>
          </mc:Choice>
          <mc:Fallback xmlns="">
            <p:pic>
              <p:nvPicPr>
                <p:cNvPr id="193" name="Freihand 192">
                  <a:extLst>
                    <a:ext uri="{FF2B5EF4-FFF2-40B4-BE49-F238E27FC236}">
                      <a16:creationId xmlns:a16="http://schemas.microsoft.com/office/drawing/2014/main" id="{A8B51D00-F06E-4664-8BC7-FFE9F1291BE2}"/>
                    </a:ext>
                  </a:extLst>
                </p:cNvPr>
                <p:cNvPicPr/>
                <p:nvPr/>
              </p:nvPicPr>
              <p:blipFill>
                <a:blip r:embed="rId355"/>
                <a:stretch>
                  <a:fillRect/>
                </a:stretch>
              </p:blipFill>
              <p:spPr>
                <a:xfrm>
                  <a:off x="3281494" y="5854445"/>
                  <a:ext cx="828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94" name="Freihand 193">
                  <a:extLst>
                    <a:ext uri="{FF2B5EF4-FFF2-40B4-BE49-F238E27FC236}">
                      <a16:creationId xmlns:a16="http://schemas.microsoft.com/office/drawing/2014/main" id="{3CCC49B7-C7F9-4236-AD84-5513BB59A8DE}"/>
                    </a:ext>
                  </a:extLst>
                </p14:cNvPr>
                <p14:cNvContentPartPr/>
                <p14:nvPr/>
              </p14:nvContentPartPr>
              <p14:xfrm>
                <a:off x="3371854" y="5801885"/>
                <a:ext cx="420840" cy="123480"/>
              </p14:xfrm>
            </p:contentPart>
          </mc:Choice>
          <mc:Fallback xmlns="">
            <p:pic>
              <p:nvPicPr>
                <p:cNvPr id="194" name="Freihand 193">
                  <a:extLst>
                    <a:ext uri="{FF2B5EF4-FFF2-40B4-BE49-F238E27FC236}">
                      <a16:creationId xmlns:a16="http://schemas.microsoft.com/office/drawing/2014/main" id="{3CCC49B7-C7F9-4236-AD84-5513BB59A8DE}"/>
                    </a:ext>
                  </a:extLst>
                </p:cNvPr>
                <p:cNvPicPr/>
                <p:nvPr/>
              </p:nvPicPr>
              <p:blipFill>
                <a:blip r:embed="rId357"/>
                <a:stretch>
                  <a:fillRect/>
                </a:stretch>
              </p:blipFill>
              <p:spPr>
                <a:xfrm>
                  <a:off x="3367534" y="5797565"/>
                  <a:ext cx="4294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95" name="Freihand 194">
                  <a:extLst>
                    <a:ext uri="{FF2B5EF4-FFF2-40B4-BE49-F238E27FC236}">
                      <a16:creationId xmlns:a16="http://schemas.microsoft.com/office/drawing/2014/main" id="{8C032F49-114A-49F9-871C-270F056B6085}"/>
                    </a:ext>
                  </a:extLst>
                </p14:cNvPr>
                <p14:cNvContentPartPr/>
                <p14:nvPr/>
              </p14:nvContentPartPr>
              <p14:xfrm>
                <a:off x="3338014" y="5720885"/>
                <a:ext cx="118080" cy="2880"/>
              </p14:xfrm>
            </p:contentPart>
          </mc:Choice>
          <mc:Fallback xmlns="">
            <p:pic>
              <p:nvPicPr>
                <p:cNvPr id="195" name="Freihand 194">
                  <a:extLst>
                    <a:ext uri="{FF2B5EF4-FFF2-40B4-BE49-F238E27FC236}">
                      <a16:creationId xmlns:a16="http://schemas.microsoft.com/office/drawing/2014/main" id="{8C032F49-114A-49F9-871C-270F056B6085}"/>
                    </a:ext>
                  </a:extLst>
                </p:cNvPr>
                <p:cNvPicPr/>
                <p:nvPr/>
              </p:nvPicPr>
              <p:blipFill>
                <a:blip r:embed="rId359"/>
                <a:stretch>
                  <a:fillRect/>
                </a:stretch>
              </p:blipFill>
              <p:spPr>
                <a:xfrm>
                  <a:off x="3333694" y="5716565"/>
                  <a:ext cx="1267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96" name="Freihand 195">
                  <a:extLst>
                    <a:ext uri="{FF2B5EF4-FFF2-40B4-BE49-F238E27FC236}">
                      <a16:creationId xmlns:a16="http://schemas.microsoft.com/office/drawing/2014/main" id="{898C9440-DBA3-42EF-9DE2-600633826042}"/>
                    </a:ext>
                  </a:extLst>
                </p14:cNvPr>
                <p14:cNvContentPartPr/>
                <p14:nvPr/>
              </p14:nvContentPartPr>
              <p14:xfrm>
                <a:off x="3805294" y="5764085"/>
                <a:ext cx="77760" cy="192960"/>
              </p14:xfrm>
            </p:contentPart>
          </mc:Choice>
          <mc:Fallback xmlns="">
            <p:pic>
              <p:nvPicPr>
                <p:cNvPr id="196" name="Freihand 195">
                  <a:extLst>
                    <a:ext uri="{FF2B5EF4-FFF2-40B4-BE49-F238E27FC236}">
                      <a16:creationId xmlns:a16="http://schemas.microsoft.com/office/drawing/2014/main" id="{898C9440-DBA3-42EF-9DE2-600633826042}"/>
                    </a:ext>
                  </a:extLst>
                </p:cNvPr>
                <p:cNvPicPr/>
                <p:nvPr/>
              </p:nvPicPr>
              <p:blipFill>
                <a:blip r:embed="rId361"/>
                <a:stretch>
                  <a:fillRect/>
                </a:stretch>
              </p:blipFill>
              <p:spPr>
                <a:xfrm>
                  <a:off x="3800974" y="5759765"/>
                  <a:ext cx="864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97" name="Freihand 196">
                  <a:extLst>
                    <a:ext uri="{FF2B5EF4-FFF2-40B4-BE49-F238E27FC236}">
                      <a16:creationId xmlns:a16="http://schemas.microsoft.com/office/drawing/2014/main" id="{3900612F-3F90-4850-8181-6406FE27B31B}"/>
                    </a:ext>
                  </a:extLst>
                </p14:cNvPr>
                <p14:cNvContentPartPr/>
                <p14:nvPr/>
              </p14:nvContentPartPr>
              <p14:xfrm>
                <a:off x="3863614" y="5755085"/>
                <a:ext cx="153000" cy="149760"/>
              </p14:xfrm>
            </p:contentPart>
          </mc:Choice>
          <mc:Fallback xmlns="">
            <p:pic>
              <p:nvPicPr>
                <p:cNvPr id="197" name="Freihand 196">
                  <a:extLst>
                    <a:ext uri="{FF2B5EF4-FFF2-40B4-BE49-F238E27FC236}">
                      <a16:creationId xmlns:a16="http://schemas.microsoft.com/office/drawing/2014/main" id="{3900612F-3F90-4850-8181-6406FE27B31B}"/>
                    </a:ext>
                  </a:extLst>
                </p:cNvPr>
                <p:cNvPicPr/>
                <p:nvPr/>
              </p:nvPicPr>
              <p:blipFill>
                <a:blip r:embed="rId363"/>
                <a:stretch>
                  <a:fillRect/>
                </a:stretch>
              </p:blipFill>
              <p:spPr>
                <a:xfrm>
                  <a:off x="3859294" y="5750765"/>
                  <a:ext cx="1616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98" name="Freihand 197">
                  <a:extLst>
                    <a:ext uri="{FF2B5EF4-FFF2-40B4-BE49-F238E27FC236}">
                      <a16:creationId xmlns:a16="http://schemas.microsoft.com/office/drawing/2014/main" id="{27975441-8579-4B94-B5AA-A4D501F24DD5}"/>
                    </a:ext>
                  </a:extLst>
                </p14:cNvPr>
                <p14:cNvContentPartPr/>
                <p14:nvPr/>
              </p14:nvContentPartPr>
              <p14:xfrm>
                <a:off x="3989974" y="5818085"/>
                <a:ext cx="114840" cy="66240"/>
              </p14:xfrm>
            </p:contentPart>
          </mc:Choice>
          <mc:Fallback xmlns="">
            <p:pic>
              <p:nvPicPr>
                <p:cNvPr id="198" name="Freihand 197">
                  <a:extLst>
                    <a:ext uri="{FF2B5EF4-FFF2-40B4-BE49-F238E27FC236}">
                      <a16:creationId xmlns:a16="http://schemas.microsoft.com/office/drawing/2014/main" id="{27975441-8579-4B94-B5AA-A4D501F24DD5}"/>
                    </a:ext>
                  </a:extLst>
                </p:cNvPr>
                <p:cNvPicPr/>
                <p:nvPr/>
              </p:nvPicPr>
              <p:blipFill>
                <a:blip r:embed="rId365"/>
                <a:stretch>
                  <a:fillRect/>
                </a:stretch>
              </p:blipFill>
              <p:spPr>
                <a:xfrm>
                  <a:off x="3985654" y="5813765"/>
                  <a:ext cx="1234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99" name="Freihand 198">
                  <a:extLst>
                    <a:ext uri="{FF2B5EF4-FFF2-40B4-BE49-F238E27FC236}">
                      <a16:creationId xmlns:a16="http://schemas.microsoft.com/office/drawing/2014/main" id="{E104480B-966B-4FE0-90A6-7BF6F19A941E}"/>
                    </a:ext>
                  </a:extLst>
                </p14:cNvPr>
                <p14:cNvContentPartPr/>
                <p14:nvPr/>
              </p14:nvContentPartPr>
              <p14:xfrm>
                <a:off x="4073494" y="5724845"/>
                <a:ext cx="397080" cy="164160"/>
              </p14:xfrm>
            </p:contentPart>
          </mc:Choice>
          <mc:Fallback xmlns="">
            <p:pic>
              <p:nvPicPr>
                <p:cNvPr id="199" name="Freihand 198">
                  <a:extLst>
                    <a:ext uri="{FF2B5EF4-FFF2-40B4-BE49-F238E27FC236}">
                      <a16:creationId xmlns:a16="http://schemas.microsoft.com/office/drawing/2014/main" id="{E104480B-966B-4FE0-90A6-7BF6F19A941E}"/>
                    </a:ext>
                  </a:extLst>
                </p:cNvPr>
                <p:cNvPicPr/>
                <p:nvPr/>
              </p:nvPicPr>
              <p:blipFill>
                <a:blip r:embed="rId367"/>
                <a:stretch>
                  <a:fillRect/>
                </a:stretch>
              </p:blipFill>
              <p:spPr>
                <a:xfrm>
                  <a:off x="4069174" y="5720525"/>
                  <a:ext cx="4057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00" name="Freihand 199">
                  <a:extLst>
                    <a:ext uri="{FF2B5EF4-FFF2-40B4-BE49-F238E27FC236}">
                      <a16:creationId xmlns:a16="http://schemas.microsoft.com/office/drawing/2014/main" id="{88CDEF18-A896-43D5-9879-15242945DF7E}"/>
                    </a:ext>
                  </a:extLst>
                </p14:cNvPr>
                <p14:cNvContentPartPr/>
                <p14:nvPr/>
              </p14:nvContentPartPr>
              <p14:xfrm>
                <a:off x="4005094" y="5692085"/>
                <a:ext cx="136800" cy="1080"/>
              </p14:xfrm>
            </p:contentPart>
          </mc:Choice>
          <mc:Fallback xmlns="">
            <p:pic>
              <p:nvPicPr>
                <p:cNvPr id="200" name="Freihand 199">
                  <a:extLst>
                    <a:ext uri="{FF2B5EF4-FFF2-40B4-BE49-F238E27FC236}">
                      <a16:creationId xmlns:a16="http://schemas.microsoft.com/office/drawing/2014/main" id="{88CDEF18-A896-43D5-9879-15242945DF7E}"/>
                    </a:ext>
                  </a:extLst>
                </p:cNvPr>
                <p:cNvPicPr/>
                <p:nvPr/>
              </p:nvPicPr>
              <p:blipFill>
                <a:blip r:embed="rId369"/>
                <a:stretch>
                  <a:fillRect/>
                </a:stretch>
              </p:blipFill>
              <p:spPr>
                <a:xfrm>
                  <a:off x="4000774" y="5687765"/>
                  <a:ext cx="14544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11" name="Freihand 210">
                  <a:extLst>
                    <a:ext uri="{FF2B5EF4-FFF2-40B4-BE49-F238E27FC236}">
                      <a16:creationId xmlns:a16="http://schemas.microsoft.com/office/drawing/2014/main" id="{5208BFDE-580C-43B4-9548-C10B0C8987A3}"/>
                    </a:ext>
                  </a:extLst>
                </p14:cNvPr>
                <p14:cNvContentPartPr/>
                <p14:nvPr/>
              </p14:nvContentPartPr>
              <p14:xfrm>
                <a:off x="931054" y="5703245"/>
                <a:ext cx="144720" cy="229680"/>
              </p14:xfrm>
            </p:contentPart>
          </mc:Choice>
          <mc:Fallback xmlns="">
            <p:pic>
              <p:nvPicPr>
                <p:cNvPr id="211" name="Freihand 210">
                  <a:extLst>
                    <a:ext uri="{FF2B5EF4-FFF2-40B4-BE49-F238E27FC236}">
                      <a16:creationId xmlns:a16="http://schemas.microsoft.com/office/drawing/2014/main" id="{5208BFDE-580C-43B4-9548-C10B0C8987A3}"/>
                    </a:ext>
                  </a:extLst>
                </p:cNvPr>
                <p:cNvPicPr/>
                <p:nvPr/>
              </p:nvPicPr>
              <p:blipFill>
                <a:blip r:embed="rId371"/>
                <a:stretch>
                  <a:fillRect/>
                </a:stretch>
              </p:blipFill>
              <p:spPr>
                <a:xfrm>
                  <a:off x="926734" y="5698925"/>
                  <a:ext cx="15336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12" name="Freihand 211">
                  <a:extLst>
                    <a:ext uri="{FF2B5EF4-FFF2-40B4-BE49-F238E27FC236}">
                      <a16:creationId xmlns:a16="http://schemas.microsoft.com/office/drawing/2014/main" id="{AB6EBC96-F73E-4200-8D73-7C4476C89E50}"/>
                    </a:ext>
                  </a:extLst>
                </p14:cNvPr>
                <p14:cNvContentPartPr/>
                <p14:nvPr/>
              </p14:nvContentPartPr>
              <p14:xfrm>
                <a:off x="920254" y="5692805"/>
                <a:ext cx="150840" cy="223920"/>
              </p14:xfrm>
            </p:contentPart>
          </mc:Choice>
          <mc:Fallback xmlns="">
            <p:pic>
              <p:nvPicPr>
                <p:cNvPr id="212" name="Freihand 211">
                  <a:extLst>
                    <a:ext uri="{FF2B5EF4-FFF2-40B4-BE49-F238E27FC236}">
                      <a16:creationId xmlns:a16="http://schemas.microsoft.com/office/drawing/2014/main" id="{AB6EBC96-F73E-4200-8D73-7C4476C89E50}"/>
                    </a:ext>
                  </a:extLst>
                </p:cNvPr>
                <p:cNvPicPr/>
                <p:nvPr/>
              </p:nvPicPr>
              <p:blipFill>
                <a:blip r:embed="rId373"/>
                <a:stretch>
                  <a:fillRect/>
                </a:stretch>
              </p:blipFill>
              <p:spPr>
                <a:xfrm>
                  <a:off x="915934" y="5688485"/>
                  <a:ext cx="15948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14" name="Freihand 213">
                  <a:extLst>
                    <a:ext uri="{FF2B5EF4-FFF2-40B4-BE49-F238E27FC236}">
                      <a16:creationId xmlns:a16="http://schemas.microsoft.com/office/drawing/2014/main" id="{7417911B-B3AE-4EFD-A73E-551155775E8D}"/>
                    </a:ext>
                  </a:extLst>
                </p14:cNvPr>
                <p14:cNvContentPartPr/>
                <p14:nvPr/>
              </p14:nvContentPartPr>
              <p14:xfrm>
                <a:off x="60934" y="6155405"/>
                <a:ext cx="236520" cy="181440"/>
              </p14:xfrm>
            </p:contentPart>
          </mc:Choice>
          <mc:Fallback xmlns="">
            <p:pic>
              <p:nvPicPr>
                <p:cNvPr id="214" name="Freihand 213">
                  <a:extLst>
                    <a:ext uri="{FF2B5EF4-FFF2-40B4-BE49-F238E27FC236}">
                      <a16:creationId xmlns:a16="http://schemas.microsoft.com/office/drawing/2014/main" id="{7417911B-B3AE-4EFD-A73E-551155775E8D}"/>
                    </a:ext>
                  </a:extLst>
                </p:cNvPr>
                <p:cNvPicPr/>
                <p:nvPr/>
              </p:nvPicPr>
              <p:blipFill>
                <a:blip r:embed="rId375"/>
                <a:stretch>
                  <a:fillRect/>
                </a:stretch>
              </p:blipFill>
              <p:spPr>
                <a:xfrm>
                  <a:off x="56614" y="6151085"/>
                  <a:ext cx="2451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15" name="Freihand 214">
                  <a:extLst>
                    <a:ext uri="{FF2B5EF4-FFF2-40B4-BE49-F238E27FC236}">
                      <a16:creationId xmlns:a16="http://schemas.microsoft.com/office/drawing/2014/main" id="{5E4F0F45-B0AE-4384-AF35-4A040CAFFAFE}"/>
                    </a:ext>
                  </a:extLst>
                </p14:cNvPr>
                <p14:cNvContentPartPr/>
                <p14:nvPr/>
              </p14:nvContentPartPr>
              <p14:xfrm>
                <a:off x="258214" y="6201485"/>
                <a:ext cx="97920" cy="101160"/>
              </p14:xfrm>
            </p:contentPart>
          </mc:Choice>
          <mc:Fallback xmlns="">
            <p:pic>
              <p:nvPicPr>
                <p:cNvPr id="215" name="Freihand 214">
                  <a:extLst>
                    <a:ext uri="{FF2B5EF4-FFF2-40B4-BE49-F238E27FC236}">
                      <a16:creationId xmlns:a16="http://schemas.microsoft.com/office/drawing/2014/main" id="{5E4F0F45-B0AE-4384-AF35-4A040CAFFAFE}"/>
                    </a:ext>
                  </a:extLst>
                </p:cNvPr>
                <p:cNvPicPr/>
                <p:nvPr/>
              </p:nvPicPr>
              <p:blipFill>
                <a:blip r:embed="rId377"/>
                <a:stretch>
                  <a:fillRect/>
                </a:stretch>
              </p:blipFill>
              <p:spPr>
                <a:xfrm>
                  <a:off x="253894" y="6197165"/>
                  <a:ext cx="1065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16" name="Freihand 215">
                  <a:extLst>
                    <a:ext uri="{FF2B5EF4-FFF2-40B4-BE49-F238E27FC236}">
                      <a16:creationId xmlns:a16="http://schemas.microsoft.com/office/drawing/2014/main" id="{ED0988C0-E5ED-41CA-8EC0-8207162EE588}"/>
                    </a:ext>
                  </a:extLst>
                </p14:cNvPr>
                <p14:cNvContentPartPr/>
                <p14:nvPr/>
              </p14:nvContentPartPr>
              <p14:xfrm>
                <a:off x="369814" y="6141365"/>
                <a:ext cx="66600" cy="159480"/>
              </p14:xfrm>
            </p:contentPart>
          </mc:Choice>
          <mc:Fallback xmlns="">
            <p:pic>
              <p:nvPicPr>
                <p:cNvPr id="216" name="Freihand 215">
                  <a:extLst>
                    <a:ext uri="{FF2B5EF4-FFF2-40B4-BE49-F238E27FC236}">
                      <a16:creationId xmlns:a16="http://schemas.microsoft.com/office/drawing/2014/main" id="{ED0988C0-E5ED-41CA-8EC0-8207162EE588}"/>
                    </a:ext>
                  </a:extLst>
                </p:cNvPr>
                <p:cNvPicPr/>
                <p:nvPr/>
              </p:nvPicPr>
              <p:blipFill>
                <a:blip r:embed="rId379"/>
                <a:stretch>
                  <a:fillRect/>
                </a:stretch>
              </p:blipFill>
              <p:spPr>
                <a:xfrm>
                  <a:off x="365494" y="6137045"/>
                  <a:ext cx="752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17" name="Freihand 216">
                  <a:extLst>
                    <a:ext uri="{FF2B5EF4-FFF2-40B4-BE49-F238E27FC236}">
                      <a16:creationId xmlns:a16="http://schemas.microsoft.com/office/drawing/2014/main" id="{60598E65-E83D-4074-A659-80D2FBE4E2DD}"/>
                    </a:ext>
                  </a:extLst>
                </p14:cNvPr>
                <p14:cNvContentPartPr/>
                <p14:nvPr/>
              </p14:nvContentPartPr>
              <p14:xfrm>
                <a:off x="454054" y="6213365"/>
                <a:ext cx="175680" cy="62280"/>
              </p14:xfrm>
            </p:contentPart>
          </mc:Choice>
          <mc:Fallback xmlns="">
            <p:pic>
              <p:nvPicPr>
                <p:cNvPr id="217" name="Freihand 216">
                  <a:extLst>
                    <a:ext uri="{FF2B5EF4-FFF2-40B4-BE49-F238E27FC236}">
                      <a16:creationId xmlns:a16="http://schemas.microsoft.com/office/drawing/2014/main" id="{60598E65-E83D-4074-A659-80D2FBE4E2DD}"/>
                    </a:ext>
                  </a:extLst>
                </p:cNvPr>
                <p:cNvPicPr/>
                <p:nvPr/>
              </p:nvPicPr>
              <p:blipFill>
                <a:blip r:embed="rId381"/>
                <a:stretch>
                  <a:fillRect/>
                </a:stretch>
              </p:blipFill>
              <p:spPr>
                <a:xfrm>
                  <a:off x="449734" y="6209045"/>
                  <a:ext cx="1843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18" name="Freihand 217">
                  <a:extLst>
                    <a:ext uri="{FF2B5EF4-FFF2-40B4-BE49-F238E27FC236}">
                      <a16:creationId xmlns:a16="http://schemas.microsoft.com/office/drawing/2014/main" id="{D5E2A091-F37B-4654-8301-0F6955921818}"/>
                    </a:ext>
                  </a:extLst>
                </p14:cNvPr>
                <p14:cNvContentPartPr/>
                <p14:nvPr/>
              </p14:nvContentPartPr>
              <p14:xfrm>
                <a:off x="645574" y="6142445"/>
                <a:ext cx="125280" cy="118080"/>
              </p14:xfrm>
            </p:contentPart>
          </mc:Choice>
          <mc:Fallback xmlns="">
            <p:pic>
              <p:nvPicPr>
                <p:cNvPr id="218" name="Freihand 217">
                  <a:extLst>
                    <a:ext uri="{FF2B5EF4-FFF2-40B4-BE49-F238E27FC236}">
                      <a16:creationId xmlns:a16="http://schemas.microsoft.com/office/drawing/2014/main" id="{D5E2A091-F37B-4654-8301-0F6955921818}"/>
                    </a:ext>
                  </a:extLst>
                </p:cNvPr>
                <p:cNvPicPr/>
                <p:nvPr/>
              </p:nvPicPr>
              <p:blipFill>
                <a:blip r:embed="rId383"/>
                <a:stretch>
                  <a:fillRect/>
                </a:stretch>
              </p:blipFill>
              <p:spPr>
                <a:xfrm>
                  <a:off x="641254" y="6138125"/>
                  <a:ext cx="1339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19" name="Freihand 218">
                  <a:extLst>
                    <a:ext uri="{FF2B5EF4-FFF2-40B4-BE49-F238E27FC236}">
                      <a16:creationId xmlns:a16="http://schemas.microsoft.com/office/drawing/2014/main" id="{420FED4B-5856-4AFE-BEAC-7D0B7B0DBA7A}"/>
                    </a:ext>
                  </a:extLst>
                </p14:cNvPr>
                <p14:cNvContentPartPr/>
                <p14:nvPr/>
              </p14:nvContentPartPr>
              <p14:xfrm>
                <a:off x="921334" y="6152525"/>
                <a:ext cx="157680" cy="122040"/>
              </p14:xfrm>
            </p:contentPart>
          </mc:Choice>
          <mc:Fallback xmlns="">
            <p:pic>
              <p:nvPicPr>
                <p:cNvPr id="219" name="Freihand 218">
                  <a:extLst>
                    <a:ext uri="{FF2B5EF4-FFF2-40B4-BE49-F238E27FC236}">
                      <a16:creationId xmlns:a16="http://schemas.microsoft.com/office/drawing/2014/main" id="{420FED4B-5856-4AFE-BEAC-7D0B7B0DBA7A}"/>
                    </a:ext>
                  </a:extLst>
                </p:cNvPr>
                <p:cNvPicPr/>
                <p:nvPr/>
              </p:nvPicPr>
              <p:blipFill>
                <a:blip r:embed="rId385"/>
                <a:stretch>
                  <a:fillRect/>
                </a:stretch>
              </p:blipFill>
              <p:spPr>
                <a:xfrm>
                  <a:off x="917014" y="6148205"/>
                  <a:ext cx="1663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20" name="Freihand 219">
                  <a:extLst>
                    <a:ext uri="{FF2B5EF4-FFF2-40B4-BE49-F238E27FC236}">
                      <a16:creationId xmlns:a16="http://schemas.microsoft.com/office/drawing/2014/main" id="{116CEA4B-9E63-4E58-8D4D-F50E6092292B}"/>
                    </a:ext>
                  </a:extLst>
                </p14:cNvPr>
                <p14:cNvContentPartPr/>
                <p14:nvPr/>
              </p14:nvContentPartPr>
              <p14:xfrm>
                <a:off x="1093414" y="6251885"/>
                <a:ext cx="360" cy="360"/>
              </p14:xfrm>
            </p:contentPart>
          </mc:Choice>
          <mc:Fallback xmlns="">
            <p:pic>
              <p:nvPicPr>
                <p:cNvPr id="220" name="Freihand 219">
                  <a:extLst>
                    <a:ext uri="{FF2B5EF4-FFF2-40B4-BE49-F238E27FC236}">
                      <a16:creationId xmlns:a16="http://schemas.microsoft.com/office/drawing/2014/main" id="{116CEA4B-9E63-4E58-8D4D-F50E6092292B}"/>
                    </a:ext>
                  </a:extLst>
                </p:cNvPr>
                <p:cNvPicPr/>
                <p:nvPr/>
              </p:nvPicPr>
              <p:blipFill>
                <a:blip r:embed="rId32"/>
                <a:stretch>
                  <a:fillRect/>
                </a:stretch>
              </p:blipFill>
              <p:spPr>
                <a:xfrm>
                  <a:off x="1089094" y="62475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21" name="Freihand 220">
                  <a:extLst>
                    <a:ext uri="{FF2B5EF4-FFF2-40B4-BE49-F238E27FC236}">
                      <a16:creationId xmlns:a16="http://schemas.microsoft.com/office/drawing/2014/main" id="{041954B7-BFE7-4A31-B37B-FEB2AE3534FD}"/>
                    </a:ext>
                  </a:extLst>
                </p14:cNvPr>
                <p14:cNvContentPartPr/>
                <p14:nvPr/>
              </p14:nvContentPartPr>
              <p14:xfrm>
                <a:off x="1202854" y="6128045"/>
                <a:ext cx="167040" cy="120240"/>
              </p14:xfrm>
            </p:contentPart>
          </mc:Choice>
          <mc:Fallback xmlns="">
            <p:pic>
              <p:nvPicPr>
                <p:cNvPr id="221" name="Freihand 220">
                  <a:extLst>
                    <a:ext uri="{FF2B5EF4-FFF2-40B4-BE49-F238E27FC236}">
                      <a16:creationId xmlns:a16="http://schemas.microsoft.com/office/drawing/2014/main" id="{041954B7-BFE7-4A31-B37B-FEB2AE3534FD}"/>
                    </a:ext>
                  </a:extLst>
                </p:cNvPr>
                <p:cNvPicPr/>
                <p:nvPr/>
              </p:nvPicPr>
              <p:blipFill>
                <a:blip r:embed="rId388"/>
                <a:stretch>
                  <a:fillRect/>
                </a:stretch>
              </p:blipFill>
              <p:spPr>
                <a:xfrm>
                  <a:off x="1198534" y="6123725"/>
                  <a:ext cx="1756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22" name="Freihand 221">
                  <a:extLst>
                    <a:ext uri="{FF2B5EF4-FFF2-40B4-BE49-F238E27FC236}">
                      <a16:creationId xmlns:a16="http://schemas.microsoft.com/office/drawing/2014/main" id="{ADCAD73B-50F3-414C-B340-BDDAFDF701BA}"/>
                    </a:ext>
                  </a:extLst>
                </p14:cNvPr>
                <p14:cNvContentPartPr/>
                <p14:nvPr/>
              </p14:nvContentPartPr>
              <p14:xfrm>
                <a:off x="1380694" y="6057125"/>
                <a:ext cx="578880" cy="234720"/>
              </p14:xfrm>
            </p:contentPart>
          </mc:Choice>
          <mc:Fallback xmlns="">
            <p:pic>
              <p:nvPicPr>
                <p:cNvPr id="222" name="Freihand 221">
                  <a:extLst>
                    <a:ext uri="{FF2B5EF4-FFF2-40B4-BE49-F238E27FC236}">
                      <a16:creationId xmlns:a16="http://schemas.microsoft.com/office/drawing/2014/main" id="{ADCAD73B-50F3-414C-B340-BDDAFDF701BA}"/>
                    </a:ext>
                  </a:extLst>
                </p:cNvPr>
                <p:cNvPicPr/>
                <p:nvPr/>
              </p:nvPicPr>
              <p:blipFill>
                <a:blip r:embed="rId390"/>
                <a:stretch>
                  <a:fillRect/>
                </a:stretch>
              </p:blipFill>
              <p:spPr>
                <a:xfrm>
                  <a:off x="1376374" y="6052805"/>
                  <a:ext cx="58752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23" name="Freihand 222">
                  <a:extLst>
                    <a:ext uri="{FF2B5EF4-FFF2-40B4-BE49-F238E27FC236}">
                      <a16:creationId xmlns:a16="http://schemas.microsoft.com/office/drawing/2014/main" id="{FD0D038B-2DAD-48CC-8E2D-2C66D107F689}"/>
                    </a:ext>
                  </a:extLst>
                </p14:cNvPr>
                <p14:cNvContentPartPr/>
                <p14:nvPr/>
              </p14:nvContentPartPr>
              <p14:xfrm>
                <a:off x="1869934" y="6075125"/>
                <a:ext cx="27720" cy="7560"/>
              </p14:xfrm>
            </p:contentPart>
          </mc:Choice>
          <mc:Fallback xmlns="">
            <p:pic>
              <p:nvPicPr>
                <p:cNvPr id="223" name="Freihand 222">
                  <a:extLst>
                    <a:ext uri="{FF2B5EF4-FFF2-40B4-BE49-F238E27FC236}">
                      <a16:creationId xmlns:a16="http://schemas.microsoft.com/office/drawing/2014/main" id="{FD0D038B-2DAD-48CC-8E2D-2C66D107F689}"/>
                    </a:ext>
                  </a:extLst>
                </p:cNvPr>
                <p:cNvPicPr/>
                <p:nvPr/>
              </p:nvPicPr>
              <p:blipFill>
                <a:blip r:embed="rId392"/>
                <a:stretch>
                  <a:fillRect/>
                </a:stretch>
              </p:blipFill>
              <p:spPr>
                <a:xfrm>
                  <a:off x="1865614" y="6070805"/>
                  <a:ext cx="363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24" name="Freihand 223">
                  <a:extLst>
                    <a:ext uri="{FF2B5EF4-FFF2-40B4-BE49-F238E27FC236}">
                      <a16:creationId xmlns:a16="http://schemas.microsoft.com/office/drawing/2014/main" id="{87E7E635-113E-4510-9178-7BEAC9246B62}"/>
                    </a:ext>
                  </a:extLst>
                </p14:cNvPr>
                <p14:cNvContentPartPr/>
                <p14:nvPr/>
              </p14:nvContentPartPr>
              <p14:xfrm>
                <a:off x="2092414" y="6069725"/>
                <a:ext cx="199440" cy="153000"/>
              </p14:xfrm>
            </p:contentPart>
          </mc:Choice>
          <mc:Fallback xmlns="">
            <p:pic>
              <p:nvPicPr>
                <p:cNvPr id="224" name="Freihand 223">
                  <a:extLst>
                    <a:ext uri="{FF2B5EF4-FFF2-40B4-BE49-F238E27FC236}">
                      <a16:creationId xmlns:a16="http://schemas.microsoft.com/office/drawing/2014/main" id="{87E7E635-113E-4510-9178-7BEAC9246B62}"/>
                    </a:ext>
                  </a:extLst>
                </p:cNvPr>
                <p:cNvPicPr/>
                <p:nvPr/>
              </p:nvPicPr>
              <p:blipFill>
                <a:blip r:embed="rId394"/>
                <a:stretch>
                  <a:fillRect/>
                </a:stretch>
              </p:blipFill>
              <p:spPr>
                <a:xfrm>
                  <a:off x="2088094" y="6065405"/>
                  <a:ext cx="2080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25" name="Freihand 224">
                  <a:extLst>
                    <a:ext uri="{FF2B5EF4-FFF2-40B4-BE49-F238E27FC236}">
                      <a16:creationId xmlns:a16="http://schemas.microsoft.com/office/drawing/2014/main" id="{5195155A-803A-43AB-A10C-850FF9AEFE96}"/>
                    </a:ext>
                  </a:extLst>
                </p14:cNvPr>
                <p14:cNvContentPartPr/>
                <p14:nvPr/>
              </p14:nvContentPartPr>
              <p14:xfrm>
                <a:off x="2297614" y="6187445"/>
                <a:ext cx="34920" cy="28800"/>
              </p14:xfrm>
            </p:contentPart>
          </mc:Choice>
          <mc:Fallback xmlns="">
            <p:pic>
              <p:nvPicPr>
                <p:cNvPr id="225" name="Freihand 224">
                  <a:extLst>
                    <a:ext uri="{FF2B5EF4-FFF2-40B4-BE49-F238E27FC236}">
                      <a16:creationId xmlns:a16="http://schemas.microsoft.com/office/drawing/2014/main" id="{5195155A-803A-43AB-A10C-850FF9AEFE96}"/>
                    </a:ext>
                  </a:extLst>
                </p:cNvPr>
                <p:cNvPicPr/>
                <p:nvPr/>
              </p:nvPicPr>
              <p:blipFill>
                <a:blip r:embed="rId396"/>
                <a:stretch>
                  <a:fillRect/>
                </a:stretch>
              </p:blipFill>
              <p:spPr>
                <a:xfrm>
                  <a:off x="2293294" y="6183125"/>
                  <a:ext cx="435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26" name="Freihand 225">
                  <a:extLst>
                    <a:ext uri="{FF2B5EF4-FFF2-40B4-BE49-F238E27FC236}">
                      <a16:creationId xmlns:a16="http://schemas.microsoft.com/office/drawing/2014/main" id="{8A590FE2-B768-4BB4-A346-89DCF98CE6CE}"/>
                    </a:ext>
                  </a:extLst>
                </p14:cNvPr>
                <p14:cNvContentPartPr/>
                <p14:nvPr/>
              </p14:nvContentPartPr>
              <p14:xfrm>
                <a:off x="2392654" y="6061805"/>
                <a:ext cx="120240" cy="204840"/>
              </p14:xfrm>
            </p:contentPart>
          </mc:Choice>
          <mc:Fallback xmlns="">
            <p:pic>
              <p:nvPicPr>
                <p:cNvPr id="226" name="Freihand 225">
                  <a:extLst>
                    <a:ext uri="{FF2B5EF4-FFF2-40B4-BE49-F238E27FC236}">
                      <a16:creationId xmlns:a16="http://schemas.microsoft.com/office/drawing/2014/main" id="{8A590FE2-B768-4BB4-A346-89DCF98CE6CE}"/>
                    </a:ext>
                  </a:extLst>
                </p:cNvPr>
                <p:cNvPicPr/>
                <p:nvPr/>
              </p:nvPicPr>
              <p:blipFill>
                <a:blip r:embed="rId398"/>
                <a:stretch>
                  <a:fillRect/>
                </a:stretch>
              </p:blipFill>
              <p:spPr>
                <a:xfrm>
                  <a:off x="2388334" y="6057485"/>
                  <a:ext cx="1288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27" name="Freihand 226">
                  <a:extLst>
                    <a:ext uri="{FF2B5EF4-FFF2-40B4-BE49-F238E27FC236}">
                      <a16:creationId xmlns:a16="http://schemas.microsoft.com/office/drawing/2014/main" id="{4F5E6CEC-405F-4C5D-8F82-95D111C06F1C}"/>
                    </a:ext>
                  </a:extLst>
                </p14:cNvPr>
                <p14:cNvContentPartPr/>
                <p14:nvPr/>
              </p14:nvContentPartPr>
              <p14:xfrm>
                <a:off x="2561494" y="6204005"/>
                <a:ext cx="31680" cy="25200"/>
              </p14:xfrm>
            </p:contentPart>
          </mc:Choice>
          <mc:Fallback xmlns="">
            <p:pic>
              <p:nvPicPr>
                <p:cNvPr id="227" name="Freihand 226">
                  <a:extLst>
                    <a:ext uri="{FF2B5EF4-FFF2-40B4-BE49-F238E27FC236}">
                      <a16:creationId xmlns:a16="http://schemas.microsoft.com/office/drawing/2014/main" id="{4F5E6CEC-405F-4C5D-8F82-95D111C06F1C}"/>
                    </a:ext>
                  </a:extLst>
                </p:cNvPr>
                <p:cNvPicPr/>
                <p:nvPr/>
              </p:nvPicPr>
              <p:blipFill>
                <a:blip r:embed="rId400"/>
                <a:stretch>
                  <a:fillRect/>
                </a:stretch>
              </p:blipFill>
              <p:spPr>
                <a:xfrm>
                  <a:off x="2557174" y="6199685"/>
                  <a:ext cx="403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28" name="Freihand 227">
                  <a:extLst>
                    <a:ext uri="{FF2B5EF4-FFF2-40B4-BE49-F238E27FC236}">
                      <a16:creationId xmlns:a16="http://schemas.microsoft.com/office/drawing/2014/main" id="{42290F0B-2AA5-43AC-ABE8-27FD7372EC10}"/>
                    </a:ext>
                  </a:extLst>
                </p14:cNvPr>
                <p14:cNvContentPartPr/>
                <p14:nvPr/>
              </p14:nvContentPartPr>
              <p14:xfrm>
                <a:off x="2630254" y="6080525"/>
                <a:ext cx="128520" cy="158760"/>
              </p14:xfrm>
            </p:contentPart>
          </mc:Choice>
          <mc:Fallback xmlns="">
            <p:pic>
              <p:nvPicPr>
                <p:cNvPr id="228" name="Freihand 227">
                  <a:extLst>
                    <a:ext uri="{FF2B5EF4-FFF2-40B4-BE49-F238E27FC236}">
                      <a16:creationId xmlns:a16="http://schemas.microsoft.com/office/drawing/2014/main" id="{42290F0B-2AA5-43AC-ABE8-27FD7372EC10}"/>
                    </a:ext>
                  </a:extLst>
                </p:cNvPr>
                <p:cNvPicPr/>
                <p:nvPr/>
              </p:nvPicPr>
              <p:blipFill>
                <a:blip r:embed="rId402"/>
                <a:stretch>
                  <a:fillRect/>
                </a:stretch>
              </p:blipFill>
              <p:spPr>
                <a:xfrm>
                  <a:off x="2625934" y="6076205"/>
                  <a:ext cx="1371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29" name="Freihand 228">
                  <a:extLst>
                    <a:ext uri="{FF2B5EF4-FFF2-40B4-BE49-F238E27FC236}">
                      <a16:creationId xmlns:a16="http://schemas.microsoft.com/office/drawing/2014/main" id="{49F74069-1F79-4B91-BEB6-00A084666227}"/>
                    </a:ext>
                  </a:extLst>
                </p14:cNvPr>
                <p14:cNvContentPartPr/>
                <p14:nvPr/>
              </p14:nvContentPartPr>
              <p14:xfrm>
                <a:off x="2777134" y="6070445"/>
                <a:ext cx="77040" cy="129240"/>
              </p14:xfrm>
            </p:contentPart>
          </mc:Choice>
          <mc:Fallback xmlns="">
            <p:pic>
              <p:nvPicPr>
                <p:cNvPr id="229" name="Freihand 228">
                  <a:extLst>
                    <a:ext uri="{FF2B5EF4-FFF2-40B4-BE49-F238E27FC236}">
                      <a16:creationId xmlns:a16="http://schemas.microsoft.com/office/drawing/2014/main" id="{49F74069-1F79-4B91-BEB6-00A084666227}"/>
                    </a:ext>
                  </a:extLst>
                </p:cNvPr>
                <p:cNvPicPr/>
                <p:nvPr/>
              </p:nvPicPr>
              <p:blipFill>
                <a:blip r:embed="rId404"/>
                <a:stretch>
                  <a:fillRect/>
                </a:stretch>
              </p:blipFill>
              <p:spPr>
                <a:xfrm>
                  <a:off x="2772814" y="6066125"/>
                  <a:ext cx="856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30" name="Freihand 229">
                  <a:extLst>
                    <a:ext uri="{FF2B5EF4-FFF2-40B4-BE49-F238E27FC236}">
                      <a16:creationId xmlns:a16="http://schemas.microsoft.com/office/drawing/2014/main" id="{CC39BE21-326F-414B-8069-2DCE16AADD07}"/>
                    </a:ext>
                  </a:extLst>
                </p14:cNvPr>
                <p14:cNvContentPartPr/>
                <p14:nvPr/>
              </p14:nvContentPartPr>
              <p14:xfrm>
                <a:off x="2893054" y="6061445"/>
                <a:ext cx="124200" cy="135720"/>
              </p14:xfrm>
            </p:contentPart>
          </mc:Choice>
          <mc:Fallback xmlns="">
            <p:pic>
              <p:nvPicPr>
                <p:cNvPr id="230" name="Freihand 229">
                  <a:extLst>
                    <a:ext uri="{FF2B5EF4-FFF2-40B4-BE49-F238E27FC236}">
                      <a16:creationId xmlns:a16="http://schemas.microsoft.com/office/drawing/2014/main" id="{CC39BE21-326F-414B-8069-2DCE16AADD07}"/>
                    </a:ext>
                  </a:extLst>
                </p:cNvPr>
                <p:cNvPicPr/>
                <p:nvPr/>
              </p:nvPicPr>
              <p:blipFill>
                <a:blip r:embed="rId406"/>
                <a:stretch>
                  <a:fillRect/>
                </a:stretch>
              </p:blipFill>
              <p:spPr>
                <a:xfrm>
                  <a:off x="2888734" y="6057125"/>
                  <a:ext cx="1328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31" name="Freihand 230">
                  <a:extLst>
                    <a:ext uri="{FF2B5EF4-FFF2-40B4-BE49-F238E27FC236}">
                      <a16:creationId xmlns:a16="http://schemas.microsoft.com/office/drawing/2014/main" id="{3A236E2F-A7DB-4009-8309-901025D5BCCB}"/>
                    </a:ext>
                  </a:extLst>
                </p14:cNvPr>
                <p14:cNvContentPartPr/>
                <p14:nvPr/>
              </p14:nvContentPartPr>
              <p14:xfrm>
                <a:off x="2736094" y="6063245"/>
                <a:ext cx="97560" cy="179640"/>
              </p14:xfrm>
            </p:contentPart>
          </mc:Choice>
          <mc:Fallback xmlns="">
            <p:pic>
              <p:nvPicPr>
                <p:cNvPr id="231" name="Freihand 230">
                  <a:extLst>
                    <a:ext uri="{FF2B5EF4-FFF2-40B4-BE49-F238E27FC236}">
                      <a16:creationId xmlns:a16="http://schemas.microsoft.com/office/drawing/2014/main" id="{3A236E2F-A7DB-4009-8309-901025D5BCCB}"/>
                    </a:ext>
                  </a:extLst>
                </p:cNvPr>
                <p:cNvPicPr/>
                <p:nvPr/>
              </p:nvPicPr>
              <p:blipFill>
                <a:blip r:embed="rId408"/>
                <a:stretch>
                  <a:fillRect/>
                </a:stretch>
              </p:blipFill>
              <p:spPr>
                <a:xfrm>
                  <a:off x="2731774" y="6058925"/>
                  <a:ext cx="1062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32" name="Freihand 231">
                  <a:extLst>
                    <a:ext uri="{FF2B5EF4-FFF2-40B4-BE49-F238E27FC236}">
                      <a16:creationId xmlns:a16="http://schemas.microsoft.com/office/drawing/2014/main" id="{272CA964-3F23-4A70-86DB-9DF48F68E64F}"/>
                    </a:ext>
                  </a:extLst>
                </p14:cNvPr>
                <p14:cNvContentPartPr/>
                <p14:nvPr/>
              </p14:nvContentPartPr>
              <p14:xfrm>
                <a:off x="2948494" y="6044165"/>
                <a:ext cx="222120" cy="197640"/>
              </p14:xfrm>
            </p:contentPart>
          </mc:Choice>
          <mc:Fallback xmlns="">
            <p:pic>
              <p:nvPicPr>
                <p:cNvPr id="232" name="Freihand 231">
                  <a:extLst>
                    <a:ext uri="{FF2B5EF4-FFF2-40B4-BE49-F238E27FC236}">
                      <a16:creationId xmlns:a16="http://schemas.microsoft.com/office/drawing/2014/main" id="{272CA964-3F23-4A70-86DB-9DF48F68E64F}"/>
                    </a:ext>
                  </a:extLst>
                </p:cNvPr>
                <p:cNvPicPr/>
                <p:nvPr/>
              </p:nvPicPr>
              <p:blipFill>
                <a:blip r:embed="rId410"/>
                <a:stretch>
                  <a:fillRect/>
                </a:stretch>
              </p:blipFill>
              <p:spPr>
                <a:xfrm>
                  <a:off x="2944174" y="6039845"/>
                  <a:ext cx="2307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33" name="Freihand 232">
                  <a:extLst>
                    <a:ext uri="{FF2B5EF4-FFF2-40B4-BE49-F238E27FC236}">
                      <a16:creationId xmlns:a16="http://schemas.microsoft.com/office/drawing/2014/main" id="{7EBD52CB-75D2-4438-9E89-DAC511B0AD9E}"/>
                    </a:ext>
                  </a:extLst>
                </p14:cNvPr>
                <p14:cNvContentPartPr/>
                <p14:nvPr/>
              </p14:nvContentPartPr>
              <p14:xfrm>
                <a:off x="2497774" y="6216965"/>
                <a:ext cx="735480" cy="178200"/>
              </p14:xfrm>
            </p:contentPart>
          </mc:Choice>
          <mc:Fallback xmlns="">
            <p:pic>
              <p:nvPicPr>
                <p:cNvPr id="233" name="Freihand 232">
                  <a:extLst>
                    <a:ext uri="{FF2B5EF4-FFF2-40B4-BE49-F238E27FC236}">
                      <a16:creationId xmlns:a16="http://schemas.microsoft.com/office/drawing/2014/main" id="{7EBD52CB-75D2-4438-9E89-DAC511B0AD9E}"/>
                    </a:ext>
                  </a:extLst>
                </p:cNvPr>
                <p:cNvPicPr/>
                <p:nvPr/>
              </p:nvPicPr>
              <p:blipFill>
                <a:blip r:embed="rId412"/>
                <a:stretch>
                  <a:fillRect/>
                </a:stretch>
              </p:blipFill>
              <p:spPr>
                <a:xfrm>
                  <a:off x="2493454" y="6212645"/>
                  <a:ext cx="744120" cy="186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3">
            <p14:nvContentPartPr>
              <p14:cNvPr id="235" name="Freihand 234">
                <a:extLst>
                  <a:ext uri="{FF2B5EF4-FFF2-40B4-BE49-F238E27FC236}">
                    <a16:creationId xmlns:a16="http://schemas.microsoft.com/office/drawing/2014/main" id="{14DA635B-8ADF-48D0-B58E-CA6D17D0AA33}"/>
                  </a:ext>
                </a:extLst>
              </p14:cNvPr>
              <p14:cNvContentPartPr/>
              <p14:nvPr/>
            </p14:nvContentPartPr>
            <p14:xfrm>
              <a:off x="4621774" y="4653845"/>
              <a:ext cx="65880" cy="2012040"/>
            </p14:xfrm>
          </p:contentPart>
        </mc:Choice>
        <mc:Fallback xmlns="">
          <p:pic>
            <p:nvPicPr>
              <p:cNvPr id="235" name="Freihand 234">
                <a:extLst>
                  <a:ext uri="{FF2B5EF4-FFF2-40B4-BE49-F238E27FC236}">
                    <a16:creationId xmlns:a16="http://schemas.microsoft.com/office/drawing/2014/main" id="{14DA635B-8ADF-48D0-B58E-CA6D17D0AA33}"/>
                  </a:ext>
                </a:extLst>
              </p:cNvPr>
              <p:cNvPicPr/>
              <p:nvPr/>
            </p:nvPicPr>
            <p:blipFill>
              <a:blip r:embed="rId414"/>
              <a:stretch>
                <a:fillRect/>
              </a:stretch>
            </p:blipFill>
            <p:spPr>
              <a:xfrm>
                <a:off x="4617454" y="4649525"/>
                <a:ext cx="74520" cy="2020680"/>
              </a:xfrm>
              <a:prstGeom prst="rect">
                <a:avLst/>
              </a:prstGeom>
            </p:spPr>
          </p:pic>
        </mc:Fallback>
      </mc:AlternateContent>
      <p:grpSp>
        <p:nvGrpSpPr>
          <p:cNvPr id="319" name="Gruppieren 318">
            <a:extLst>
              <a:ext uri="{FF2B5EF4-FFF2-40B4-BE49-F238E27FC236}">
                <a16:creationId xmlns:a16="http://schemas.microsoft.com/office/drawing/2014/main" id="{DD4F3D65-0EC2-4E03-A9F8-32A1DB9A0F2D}"/>
              </a:ext>
            </a:extLst>
          </p:cNvPr>
          <p:cNvGrpSpPr/>
          <p:nvPr/>
        </p:nvGrpSpPr>
        <p:grpSpPr>
          <a:xfrm>
            <a:off x="4778734" y="3617765"/>
            <a:ext cx="3332520" cy="1032840"/>
            <a:chOff x="4778734" y="3617765"/>
            <a:chExt cx="3332520" cy="1032840"/>
          </a:xfrm>
        </p:grpSpPr>
        <mc:AlternateContent xmlns:mc="http://schemas.openxmlformats.org/markup-compatibility/2006" xmlns:p14="http://schemas.microsoft.com/office/powerpoint/2010/main">
          <mc:Choice Requires="p14">
            <p:contentPart p14:bwMode="auto" r:id="rId415">
              <p14:nvContentPartPr>
                <p14:cNvPr id="236" name="Freihand 235">
                  <a:extLst>
                    <a:ext uri="{FF2B5EF4-FFF2-40B4-BE49-F238E27FC236}">
                      <a16:creationId xmlns:a16="http://schemas.microsoft.com/office/drawing/2014/main" id="{7C4007E9-B532-44E9-85C1-41F848A98D66}"/>
                    </a:ext>
                  </a:extLst>
                </p14:cNvPr>
                <p14:cNvContentPartPr/>
                <p14:nvPr/>
              </p14:nvContentPartPr>
              <p14:xfrm>
                <a:off x="4787014" y="3738005"/>
                <a:ext cx="118080" cy="125280"/>
              </p14:xfrm>
            </p:contentPart>
          </mc:Choice>
          <mc:Fallback xmlns="">
            <p:pic>
              <p:nvPicPr>
                <p:cNvPr id="236" name="Freihand 235">
                  <a:extLst>
                    <a:ext uri="{FF2B5EF4-FFF2-40B4-BE49-F238E27FC236}">
                      <a16:creationId xmlns:a16="http://schemas.microsoft.com/office/drawing/2014/main" id="{7C4007E9-B532-44E9-85C1-41F848A98D66}"/>
                    </a:ext>
                  </a:extLst>
                </p:cNvPr>
                <p:cNvPicPr/>
                <p:nvPr/>
              </p:nvPicPr>
              <p:blipFill>
                <a:blip r:embed="rId416"/>
                <a:stretch>
                  <a:fillRect/>
                </a:stretch>
              </p:blipFill>
              <p:spPr>
                <a:xfrm>
                  <a:off x="4782694" y="3733685"/>
                  <a:ext cx="1267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37" name="Freihand 236">
                  <a:extLst>
                    <a:ext uri="{FF2B5EF4-FFF2-40B4-BE49-F238E27FC236}">
                      <a16:creationId xmlns:a16="http://schemas.microsoft.com/office/drawing/2014/main" id="{104660F2-701C-451D-8524-5CE92BDC7BF0}"/>
                    </a:ext>
                  </a:extLst>
                </p14:cNvPr>
                <p14:cNvContentPartPr/>
                <p14:nvPr/>
              </p14:nvContentPartPr>
              <p14:xfrm>
                <a:off x="4927774" y="3733685"/>
                <a:ext cx="91440" cy="106560"/>
              </p14:xfrm>
            </p:contentPart>
          </mc:Choice>
          <mc:Fallback xmlns="">
            <p:pic>
              <p:nvPicPr>
                <p:cNvPr id="237" name="Freihand 236">
                  <a:extLst>
                    <a:ext uri="{FF2B5EF4-FFF2-40B4-BE49-F238E27FC236}">
                      <a16:creationId xmlns:a16="http://schemas.microsoft.com/office/drawing/2014/main" id="{104660F2-701C-451D-8524-5CE92BDC7BF0}"/>
                    </a:ext>
                  </a:extLst>
                </p:cNvPr>
                <p:cNvPicPr/>
                <p:nvPr/>
              </p:nvPicPr>
              <p:blipFill>
                <a:blip r:embed="rId418"/>
                <a:stretch>
                  <a:fillRect/>
                </a:stretch>
              </p:blipFill>
              <p:spPr>
                <a:xfrm>
                  <a:off x="4923454" y="3729365"/>
                  <a:ext cx="1000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38" name="Freihand 237">
                  <a:extLst>
                    <a:ext uri="{FF2B5EF4-FFF2-40B4-BE49-F238E27FC236}">
                      <a16:creationId xmlns:a16="http://schemas.microsoft.com/office/drawing/2014/main" id="{27095BE4-3574-4434-99A2-503E59484B97}"/>
                    </a:ext>
                  </a:extLst>
                </p14:cNvPr>
                <p14:cNvContentPartPr/>
                <p14:nvPr/>
              </p14:nvContentPartPr>
              <p14:xfrm>
                <a:off x="5053414" y="3713525"/>
                <a:ext cx="80640" cy="132480"/>
              </p14:xfrm>
            </p:contentPart>
          </mc:Choice>
          <mc:Fallback xmlns="">
            <p:pic>
              <p:nvPicPr>
                <p:cNvPr id="238" name="Freihand 237">
                  <a:extLst>
                    <a:ext uri="{FF2B5EF4-FFF2-40B4-BE49-F238E27FC236}">
                      <a16:creationId xmlns:a16="http://schemas.microsoft.com/office/drawing/2014/main" id="{27095BE4-3574-4434-99A2-503E59484B97}"/>
                    </a:ext>
                  </a:extLst>
                </p:cNvPr>
                <p:cNvPicPr/>
                <p:nvPr/>
              </p:nvPicPr>
              <p:blipFill>
                <a:blip r:embed="rId420"/>
                <a:stretch>
                  <a:fillRect/>
                </a:stretch>
              </p:blipFill>
              <p:spPr>
                <a:xfrm>
                  <a:off x="5049094" y="3709205"/>
                  <a:ext cx="892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39" name="Freihand 238">
                  <a:extLst>
                    <a:ext uri="{FF2B5EF4-FFF2-40B4-BE49-F238E27FC236}">
                      <a16:creationId xmlns:a16="http://schemas.microsoft.com/office/drawing/2014/main" id="{C1AC7982-E791-43E6-91DB-790EB4F9E226}"/>
                    </a:ext>
                  </a:extLst>
                </p14:cNvPr>
                <p14:cNvContentPartPr/>
                <p14:nvPr/>
              </p14:nvContentPartPr>
              <p14:xfrm>
                <a:off x="5170414" y="3733685"/>
                <a:ext cx="81000" cy="88920"/>
              </p14:xfrm>
            </p:contentPart>
          </mc:Choice>
          <mc:Fallback xmlns="">
            <p:pic>
              <p:nvPicPr>
                <p:cNvPr id="239" name="Freihand 238">
                  <a:extLst>
                    <a:ext uri="{FF2B5EF4-FFF2-40B4-BE49-F238E27FC236}">
                      <a16:creationId xmlns:a16="http://schemas.microsoft.com/office/drawing/2014/main" id="{C1AC7982-E791-43E6-91DB-790EB4F9E226}"/>
                    </a:ext>
                  </a:extLst>
                </p:cNvPr>
                <p:cNvPicPr/>
                <p:nvPr/>
              </p:nvPicPr>
              <p:blipFill>
                <a:blip r:embed="rId422"/>
                <a:stretch>
                  <a:fillRect/>
                </a:stretch>
              </p:blipFill>
              <p:spPr>
                <a:xfrm>
                  <a:off x="5166094" y="3729365"/>
                  <a:ext cx="896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40" name="Freihand 239">
                  <a:extLst>
                    <a:ext uri="{FF2B5EF4-FFF2-40B4-BE49-F238E27FC236}">
                      <a16:creationId xmlns:a16="http://schemas.microsoft.com/office/drawing/2014/main" id="{B448FD74-86A8-4920-83C2-EED5A8F086F3}"/>
                    </a:ext>
                  </a:extLst>
                </p14:cNvPr>
                <p14:cNvContentPartPr/>
                <p14:nvPr/>
              </p14:nvContentPartPr>
              <p14:xfrm>
                <a:off x="5274454" y="3697325"/>
                <a:ext cx="40680" cy="156960"/>
              </p14:xfrm>
            </p:contentPart>
          </mc:Choice>
          <mc:Fallback xmlns="">
            <p:pic>
              <p:nvPicPr>
                <p:cNvPr id="240" name="Freihand 239">
                  <a:extLst>
                    <a:ext uri="{FF2B5EF4-FFF2-40B4-BE49-F238E27FC236}">
                      <a16:creationId xmlns:a16="http://schemas.microsoft.com/office/drawing/2014/main" id="{B448FD74-86A8-4920-83C2-EED5A8F086F3}"/>
                    </a:ext>
                  </a:extLst>
                </p:cNvPr>
                <p:cNvPicPr/>
                <p:nvPr/>
              </p:nvPicPr>
              <p:blipFill>
                <a:blip r:embed="rId424"/>
                <a:stretch>
                  <a:fillRect/>
                </a:stretch>
              </p:blipFill>
              <p:spPr>
                <a:xfrm>
                  <a:off x="5270134" y="3693005"/>
                  <a:ext cx="493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41" name="Freihand 240">
                  <a:extLst>
                    <a:ext uri="{FF2B5EF4-FFF2-40B4-BE49-F238E27FC236}">
                      <a16:creationId xmlns:a16="http://schemas.microsoft.com/office/drawing/2014/main" id="{8655F820-DBC8-4DE9-BF92-D6AE7C3B38C9}"/>
                    </a:ext>
                  </a:extLst>
                </p14:cNvPr>
                <p14:cNvContentPartPr/>
                <p14:nvPr/>
              </p14:nvContentPartPr>
              <p14:xfrm>
                <a:off x="5340694" y="3713525"/>
                <a:ext cx="72360" cy="121320"/>
              </p14:xfrm>
            </p:contentPart>
          </mc:Choice>
          <mc:Fallback xmlns="">
            <p:pic>
              <p:nvPicPr>
                <p:cNvPr id="241" name="Freihand 240">
                  <a:extLst>
                    <a:ext uri="{FF2B5EF4-FFF2-40B4-BE49-F238E27FC236}">
                      <a16:creationId xmlns:a16="http://schemas.microsoft.com/office/drawing/2014/main" id="{8655F820-DBC8-4DE9-BF92-D6AE7C3B38C9}"/>
                    </a:ext>
                  </a:extLst>
                </p:cNvPr>
                <p:cNvPicPr/>
                <p:nvPr/>
              </p:nvPicPr>
              <p:blipFill>
                <a:blip r:embed="rId426"/>
                <a:stretch>
                  <a:fillRect/>
                </a:stretch>
              </p:blipFill>
              <p:spPr>
                <a:xfrm>
                  <a:off x="5336374" y="3709205"/>
                  <a:ext cx="810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42" name="Freihand 241">
                  <a:extLst>
                    <a:ext uri="{FF2B5EF4-FFF2-40B4-BE49-F238E27FC236}">
                      <a16:creationId xmlns:a16="http://schemas.microsoft.com/office/drawing/2014/main" id="{80B0C9E4-2246-4F8F-8A3C-D349FDA2C9AF}"/>
                    </a:ext>
                  </a:extLst>
                </p14:cNvPr>
                <p14:cNvContentPartPr/>
                <p14:nvPr/>
              </p14:nvContentPartPr>
              <p14:xfrm>
                <a:off x="5471734" y="3726125"/>
                <a:ext cx="105480" cy="96120"/>
              </p14:xfrm>
            </p:contentPart>
          </mc:Choice>
          <mc:Fallback xmlns="">
            <p:pic>
              <p:nvPicPr>
                <p:cNvPr id="242" name="Freihand 241">
                  <a:extLst>
                    <a:ext uri="{FF2B5EF4-FFF2-40B4-BE49-F238E27FC236}">
                      <a16:creationId xmlns:a16="http://schemas.microsoft.com/office/drawing/2014/main" id="{80B0C9E4-2246-4F8F-8A3C-D349FDA2C9AF}"/>
                    </a:ext>
                  </a:extLst>
                </p:cNvPr>
                <p:cNvPicPr/>
                <p:nvPr/>
              </p:nvPicPr>
              <p:blipFill>
                <a:blip r:embed="rId428"/>
                <a:stretch>
                  <a:fillRect/>
                </a:stretch>
              </p:blipFill>
              <p:spPr>
                <a:xfrm>
                  <a:off x="5467414" y="3721805"/>
                  <a:ext cx="1141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43" name="Freihand 242">
                  <a:extLst>
                    <a:ext uri="{FF2B5EF4-FFF2-40B4-BE49-F238E27FC236}">
                      <a16:creationId xmlns:a16="http://schemas.microsoft.com/office/drawing/2014/main" id="{F4ED33BD-EF1F-42A3-9635-F482841E0029}"/>
                    </a:ext>
                  </a:extLst>
                </p14:cNvPr>
                <p14:cNvContentPartPr/>
                <p14:nvPr/>
              </p14:nvContentPartPr>
              <p14:xfrm>
                <a:off x="5740654" y="3682925"/>
                <a:ext cx="298440" cy="234720"/>
              </p14:xfrm>
            </p:contentPart>
          </mc:Choice>
          <mc:Fallback xmlns="">
            <p:pic>
              <p:nvPicPr>
                <p:cNvPr id="243" name="Freihand 242">
                  <a:extLst>
                    <a:ext uri="{FF2B5EF4-FFF2-40B4-BE49-F238E27FC236}">
                      <a16:creationId xmlns:a16="http://schemas.microsoft.com/office/drawing/2014/main" id="{F4ED33BD-EF1F-42A3-9635-F482841E0029}"/>
                    </a:ext>
                  </a:extLst>
                </p:cNvPr>
                <p:cNvPicPr/>
                <p:nvPr/>
              </p:nvPicPr>
              <p:blipFill>
                <a:blip r:embed="rId430"/>
                <a:stretch>
                  <a:fillRect/>
                </a:stretch>
              </p:blipFill>
              <p:spPr>
                <a:xfrm>
                  <a:off x="5736334" y="3678605"/>
                  <a:ext cx="30708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44" name="Freihand 243">
                  <a:extLst>
                    <a:ext uri="{FF2B5EF4-FFF2-40B4-BE49-F238E27FC236}">
                      <a16:creationId xmlns:a16="http://schemas.microsoft.com/office/drawing/2014/main" id="{9FDD15CF-1C1E-48DE-8837-DB126CCA0862}"/>
                    </a:ext>
                  </a:extLst>
                </p14:cNvPr>
                <p14:cNvContentPartPr/>
                <p14:nvPr/>
              </p14:nvContentPartPr>
              <p14:xfrm>
                <a:off x="6041614" y="3683285"/>
                <a:ext cx="23400" cy="102240"/>
              </p14:xfrm>
            </p:contentPart>
          </mc:Choice>
          <mc:Fallback xmlns="">
            <p:pic>
              <p:nvPicPr>
                <p:cNvPr id="244" name="Freihand 243">
                  <a:extLst>
                    <a:ext uri="{FF2B5EF4-FFF2-40B4-BE49-F238E27FC236}">
                      <a16:creationId xmlns:a16="http://schemas.microsoft.com/office/drawing/2014/main" id="{9FDD15CF-1C1E-48DE-8837-DB126CCA0862}"/>
                    </a:ext>
                  </a:extLst>
                </p:cNvPr>
                <p:cNvPicPr/>
                <p:nvPr/>
              </p:nvPicPr>
              <p:blipFill>
                <a:blip r:embed="rId432"/>
                <a:stretch>
                  <a:fillRect/>
                </a:stretch>
              </p:blipFill>
              <p:spPr>
                <a:xfrm>
                  <a:off x="6037294" y="3678965"/>
                  <a:ext cx="320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45" name="Freihand 244">
                  <a:extLst>
                    <a:ext uri="{FF2B5EF4-FFF2-40B4-BE49-F238E27FC236}">
                      <a16:creationId xmlns:a16="http://schemas.microsoft.com/office/drawing/2014/main" id="{442BAF56-D5B0-45B2-A352-D3ACC527EBDC}"/>
                    </a:ext>
                  </a:extLst>
                </p14:cNvPr>
                <p14:cNvContentPartPr/>
                <p14:nvPr/>
              </p14:nvContentPartPr>
              <p14:xfrm>
                <a:off x="6068614" y="3729005"/>
                <a:ext cx="131040" cy="70200"/>
              </p14:xfrm>
            </p:contentPart>
          </mc:Choice>
          <mc:Fallback xmlns="">
            <p:pic>
              <p:nvPicPr>
                <p:cNvPr id="245" name="Freihand 244">
                  <a:extLst>
                    <a:ext uri="{FF2B5EF4-FFF2-40B4-BE49-F238E27FC236}">
                      <a16:creationId xmlns:a16="http://schemas.microsoft.com/office/drawing/2014/main" id="{442BAF56-D5B0-45B2-A352-D3ACC527EBDC}"/>
                    </a:ext>
                  </a:extLst>
                </p:cNvPr>
                <p:cNvPicPr/>
                <p:nvPr/>
              </p:nvPicPr>
              <p:blipFill>
                <a:blip r:embed="rId434"/>
                <a:stretch>
                  <a:fillRect/>
                </a:stretch>
              </p:blipFill>
              <p:spPr>
                <a:xfrm>
                  <a:off x="6064294" y="3724685"/>
                  <a:ext cx="1396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46" name="Freihand 245">
                  <a:extLst>
                    <a:ext uri="{FF2B5EF4-FFF2-40B4-BE49-F238E27FC236}">
                      <a16:creationId xmlns:a16="http://schemas.microsoft.com/office/drawing/2014/main" id="{9ABD0ACF-4517-46AC-BC70-11265DC1BA40}"/>
                    </a:ext>
                  </a:extLst>
                </p14:cNvPr>
                <p14:cNvContentPartPr/>
                <p14:nvPr/>
              </p14:nvContentPartPr>
              <p14:xfrm>
                <a:off x="6225574" y="3748085"/>
                <a:ext cx="88560" cy="194040"/>
              </p14:xfrm>
            </p:contentPart>
          </mc:Choice>
          <mc:Fallback xmlns="">
            <p:pic>
              <p:nvPicPr>
                <p:cNvPr id="246" name="Freihand 245">
                  <a:extLst>
                    <a:ext uri="{FF2B5EF4-FFF2-40B4-BE49-F238E27FC236}">
                      <a16:creationId xmlns:a16="http://schemas.microsoft.com/office/drawing/2014/main" id="{9ABD0ACF-4517-46AC-BC70-11265DC1BA40}"/>
                    </a:ext>
                  </a:extLst>
                </p:cNvPr>
                <p:cNvPicPr/>
                <p:nvPr/>
              </p:nvPicPr>
              <p:blipFill>
                <a:blip r:embed="rId436"/>
                <a:stretch>
                  <a:fillRect/>
                </a:stretch>
              </p:blipFill>
              <p:spPr>
                <a:xfrm>
                  <a:off x="6221254" y="3743765"/>
                  <a:ext cx="972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47" name="Freihand 246">
                  <a:extLst>
                    <a:ext uri="{FF2B5EF4-FFF2-40B4-BE49-F238E27FC236}">
                      <a16:creationId xmlns:a16="http://schemas.microsoft.com/office/drawing/2014/main" id="{103E0E5B-34AA-445A-93CA-1F231B175549}"/>
                    </a:ext>
                  </a:extLst>
                </p14:cNvPr>
                <p14:cNvContentPartPr/>
                <p14:nvPr/>
              </p14:nvContentPartPr>
              <p14:xfrm>
                <a:off x="6103894" y="3658445"/>
                <a:ext cx="97920" cy="14760"/>
              </p14:xfrm>
            </p:contentPart>
          </mc:Choice>
          <mc:Fallback xmlns="">
            <p:pic>
              <p:nvPicPr>
                <p:cNvPr id="247" name="Freihand 246">
                  <a:extLst>
                    <a:ext uri="{FF2B5EF4-FFF2-40B4-BE49-F238E27FC236}">
                      <a16:creationId xmlns:a16="http://schemas.microsoft.com/office/drawing/2014/main" id="{103E0E5B-34AA-445A-93CA-1F231B175549}"/>
                    </a:ext>
                  </a:extLst>
                </p:cNvPr>
                <p:cNvPicPr/>
                <p:nvPr/>
              </p:nvPicPr>
              <p:blipFill>
                <a:blip r:embed="rId438"/>
                <a:stretch>
                  <a:fillRect/>
                </a:stretch>
              </p:blipFill>
              <p:spPr>
                <a:xfrm>
                  <a:off x="6099574" y="3654125"/>
                  <a:ext cx="1065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48" name="Freihand 247">
                  <a:extLst>
                    <a:ext uri="{FF2B5EF4-FFF2-40B4-BE49-F238E27FC236}">
                      <a16:creationId xmlns:a16="http://schemas.microsoft.com/office/drawing/2014/main" id="{F7C4781D-E201-4141-8B6D-EBC935BB33A4}"/>
                    </a:ext>
                  </a:extLst>
                </p14:cNvPr>
                <p14:cNvContentPartPr/>
                <p14:nvPr/>
              </p14:nvContentPartPr>
              <p14:xfrm>
                <a:off x="6430774" y="3689405"/>
                <a:ext cx="243720" cy="110520"/>
              </p14:xfrm>
            </p:contentPart>
          </mc:Choice>
          <mc:Fallback xmlns="">
            <p:pic>
              <p:nvPicPr>
                <p:cNvPr id="248" name="Freihand 247">
                  <a:extLst>
                    <a:ext uri="{FF2B5EF4-FFF2-40B4-BE49-F238E27FC236}">
                      <a16:creationId xmlns:a16="http://schemas.microsoft.com/office/drawing/2014/main" id="{F7C4781D-E201-4141-8B6D-EBC935BB33A4}"/>
                    </a:ext>
                  </a:extLst>
                </p:cNvPr>
                <p:cNvPicPr/>
                <p:nvPr/>
              </p:nvPicPr>
              <p:blipFill>
                <a:blip r:embed="rId440"/>
                <a:stretch>
                  <a:fillRect/>
                </a:stretch>
              </p:blipFill>
              <p:spPr>
                <a:xfrm>
                  <a:off x="6426454" y="3685085"/>
                  <a:ext cx="2523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49" name="Freihand 248">
                  <a:extLst>
                    <a:ext uri="{FF2B5EF4-FFF2-40B4-BE49-F238E27FC236}">
                      <a16:creationId xmlns:a16="http://schemas.microsoft.com/office/drawing/2014/main" id="{D8297699-A32D-4E8C-B56B-8E6F0EA9C0DA}"/>
                    </a:ext>
                  </a:extLst>
                </p14:cNvPr>
                <p14:cNvContentPartPr/>
                <p14:nvPr/>
              </p14:nvContentPartPr>
              <p14:xfrm>
                <a:off x="6844414" y="3694085"/>
                <a:ext cx="91080" cy="99360"/>
              </p14:xfrm>
            </p:contentPart>
          </mc:Choice>
          <mc:Fallback xmlns="">
            <p:pic>
              <p:nvPicPr>
                <p:cNvPr id="249" name="Freihand 248">
                  <a:extLst>
                    <a:ext uri="{FF2B5EF4-FFF2-40B4-BE49-F238E27FC236}">
                      <a16:creationId xmlns:a16="http://schemas.microsoft.com/office/drawing/2014/main" id="{D8297699-A32D-4E8C-B56B-8E6F0EA9C0DA}"/>
                    </a:ext>
                  </a:extLst>
                </p:cNvPr>
                <p:cNvPicPr/>
                <p:nvPr/>
              </p:nvPicPr>
              <p:blipFill>
                <a:blip r:embed="rId442"/>
                <a:stretch>
                  <a:fillRect/>
                </a:stretch>
              </p:blipFill>
              <p:spPr>
                <a:xfrm>
                  <a:off x="6840094" y="3689765"/>
                  <a:ext cx="997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50" name="Freihand 249">
                  <a:extLst>
                    <a:ext uri="{FF2B5EF4-FFF2-40B4-BE49-F238E27FC236}">
                      <a16:creationId xmlns:a16="http://schemas.microsoft.com/office/drawing/2014/main" id="{F2B80521-031C-4C0B-BEA8-BBBEBDD32091}"/>
                    </a:ext>
                  </a:extLst>
                </p14:cNvPr>
                <p14:cNvContentPartPr/>
                <p14:nvPr/>
              </p14:nvContentPartPr>
              <p14:xfrm>
                <a:off x="6929014" y="3747365"/>
                <a:ext cx="83520" cy="47880"/>
              </p14:xfrm>
            </p:contentPart>
          </mc:Choice>
          <mc:Fallback xmlns="">
            <p:pic>
              <p:nvPicPr>
                <p:cNvPr id="250" name="Freihand 249">
                  <a:extLst>
                    <a:ext uri="{FF2B5EF4-FFF2-40B4-BE49-F238E27FC236}">
                      <a16:creationId xmlns:a16="http://schemas.microsoft.com/office/drawing/2014/main" id="{F2B80521-031C-4C0B-BEA8-BBBEBDD32091}"/>
                    </a:ext>
                  </a:extLst>
                </p:cNvPr>
                <p:cNvPicPr/>
                <p:nvPr/>
              </p:nvPicPr>
              <p:blipFill>
                <a:blip r:embed="rId444"/>
                <a:stretch>
                  <a:fillRect/>
                </a:stretch>
              </p:blipFill>
              <p:spPr>
                <a:xfrm>
                  <a:off x="6924694" y="3743045"/>
                  <a:ext cx="921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51" name="Freihand 250">
                  <a:extLst>
                    <a:ext uri="{FF2B5EF4-FFF2-40B4-BE49-F238E27FC236}">
                      <a16:creationId xmlns:a16="http://schemas.microsoft.com/office/drawing/2014/main" id="{9BA54E63-4567-4A77-AE82-C422B879FF5E}"/>
                    </a:ext>
                  </a:extLst>
                </p14:cNvPr>
                <p14:cNvContentPartPr/>
                <p14:nvPr/>
              </p14:nvContentPartPr>
              <p14:xfrm>
                <a:off x="6932974" y="3712085"/>
                <a:ext cx="439200" cy="208800"/>
              </p14:xfrm>
            </p:contentPart>
          </mc:Choice>
          <mc:Fallback xmlns="">
            <p:pic>
              <p:nvPicPr>
                <p:cNvPr id="251" name="Freihand 250">
                  <a:extLst>
                    <a:ext uri="{FF2B5EF4-FFF2-40B4-BE49-F238E27FC236}">
                      <a16:creationId xmlns:a16="http://schemas.microsoft.com/office/drawing/2014/main" id="{9BA54E63-4567-4A77-AE82-C422B879FF5E}"/>
                    </a:ext>
                  </a:extLst>
                </p:cNvPr>
                <p:cNvPicPr/>
                <p:nvPr/>
              </p:nvPicPr>
              <p:blipFill>
                <a:blip r:embed="rId446"/>
                <a:stretch>
                  <a:fillRect/>
                </a:stretch>
              </p:blipFill>
              <p:spPr>
                <a:xfrm>
                  <a:off x="6928654" y="3707765"/>
                  <a:ext cx="4478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52" name="Freihand 251">
                  <a:extLst>
                    <a:ext uri="{FF2B5EF4-FFF2-40B4-BE49-F238E27FC236}">
                      <a16:creationId xmlns:a16="http://schemas.microsoft.com/office/drawing/2014/main" id="{7650E511-2F84-4F93-89D3-65A8D6E66BFA}"/>
                    </a:ext>
                  </a:extLst>
                </p14:cNvPr>
                <p14:cNvContentPartPr/>
                <p14:nvPr/>
              </p14:nvContentPartPr>
              <p14:xfrm>
                <a:off x="7357414" y="3653765"/>
                <a:ext cx="70200" cy="112680"/>
              </p14:xfrm>
            </p:contentPart>
          </mc:Choice>
          <mc:Fallback xmlns="">
            <p:pic>
              <p:nvPicPr>
                <p:cNvPr id="252" name="Freihand 251">
                  <a:extLst>
                    <a:ext uri="{FF2B5EF4-FFF2-40B4-BE49-F238E27FC236}">
                      <a16:creationId xmlns:a16="http://schemas.microsoft.com/office/drawing/2014/main" id="{7650E511-2F84-4F93-89D3-65A8D6E66BFA}"/>
                    </a:ext>
                  </a:extLst>
                </p:cNvPr>
                <p:cNvPicPr/>
                <p:nvPr/>
              </p:nvPicPr>
              <p:blipFill>
                <a:blip r:embed="rId448"/>
                <a:stretch>
                  <a:fillRect/>
                </a:stretch>
              </p:blipFill>
              <p:spPr>
                <a:xfrm>
                  <a:off x="7353094" y="3649445"/>
                  <a:ext cx="788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53" name="Freihand 252">
                  <a:extLst>
                    <a:ext uri="{FF2B5EF4-FFF2-40B4-BE49-F238E27FC236}">
                      <a16:creationId xmlns:a16="http://schemas.microsoft.com/office/drawing/2014/main" id="{78F1F5BE-DB06-4C06-85ED-987A1E2140C5}"/>
                    </a:ext>
                  </a:extLst>
                </p14:cNvPr>
                <p14:cNvContentPartPr/>
                <p14:nvPr/>
              </p14:nvContentPartPr>
              <p14:xfrm>
                <a:off x="7367494" y="3651965"/>
                <a:ext cx="95040" cy="142200"/>
              </p14:xfrm>
            </p:contentPart>
          </mc:Choice>
          <mc:Fallback xmlns="">
            <p:pic>
              <p:nvPicPr>
                <p:cNvPr id="253" name="Freihand 252">
                  <a:extLst>
                    <a:ext uri="{FF2B5EF4-FFF2-40B4-BE49-F238E27FC236}">
                      <a16:creationId xmlns:a16="http://schemas.microsoft.com/office/drawing/2014/main" id="{78F1F5BE-DB06-4C06-85ED-987A1E2140C5}"/>
                    </a:ext>
                  </a:extLst>
                </p:cNvPr>
                <p:cNvPicPr/>
                <p:nvPr/>
              </p:nvPicPr>
              <p:blipFill>
                <a:blip r:embed="rId450"/>
                <a:stretch>
                  <a:fillRect/>
                </a:stretch>
              </p:blipFill>
              <p:spPr>
                <a:xfrm>
                  <a:off x="7363174" y="3647645"/>
                  <a:ext cx="1036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54" name="Freihand 253">
                  <a:extLst>
                    <a:ext uri="{FF2B5EF4-FFF2-40B4-BE49-F238E27FC236}">
                      <a16:creationId xmlns:a16="http://schemas.microsoft.com/office/drawing/2014/main" id="{E3D7A508-221C-4BBE-891D-B344045AC0B4}"/>
                    </a:ext>
                  </a:extLst>
                </p14:cNvPr>
                <p14:cNvContentPartPr/>
                <p14:nvPr/>
              </p14:nvContentPartPr>
              <p14:xfrm>
                <a:off x="7292974" y="3617765"/>
                <a:ext cx="20880" cy="1800"/>
              </p14:xfrm>
            </p:contentPart>
          </mc:Choice>
          <mc:Fallback xmlns="">
            <p:pic>
              <p:nvPicPr>
                <p:cNvPr id="254" name="Freihand 253">
                  <a:extLst>
                    <a:ext uri="{FF2B5EF4-FFF2-40B4-BE49-F238E27FC236}">
                      <a16:creationId xmlns:a16="http://schemas.microsoft.com/office/drawing/2014/main" id="{E3D7A508-221C-4BBE-891D-B344045AC0B4}"/>
                    </a:ext>
                  </a:extLst>
                </p:cNvPr>
                <p:cNvPicPr/>
                <p:nvPr/>
              </p:nvPicPr>
              <p:blipFill>
                <a:blip r:embed="rId452"/>
                <a:stretch>
                  <a:fillRect/>
                </a:stretch>
              </p:blipFill>
              <p:spPr>
                <a:xfrm>
                  <a:off x="7288654" y="3613445"/>
                  <a:ext cx="295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55" name="Freihand 254">
                  <a:extLst>
                    <a:ext uri="{FF2B5EF4-FFF2-40B4-BE49-F238E27FC236}">
                      <a16:creationId xmlns:a16="http://schemas.microsoft.com/office/drawing/2014/main" id="{368CBB5D-0EF0-416B-8368-852B6F5E5143}"/>
                    </a:ext>
                  </a:extLst>
                </p14:cNvPr>
                <p14:cNvContentPartPr/>
                <p14:nvPr/>
              </p14:nvContentPartPr>
              <p14:xfrm>
                <a:off x="7482694" y="3747725"/>
                <a:ext cx="227880" cy="47880"/>
              </p14:xfrm>
            </p:contentPart>
          </mc:Choice>
          <mc:Fallback xmlns="">
            <p:pic>
              <p:nvPicPr>
                <p:cNvPr id="255" name="Freihand 254">
                  <a:extLst>
                    <a:ext uri="{FF2B5EF4-FFF2-40B4-BE49-F238E27FC236}">
                      <a16:creationId xmlns:a16="http://schemas.microsoft.com/office/drawing/2014/main" id="{368CBB5D-0EF0-416B-8368-852B6F5E5143}"/>
                    </a:ext>
                  </a:extLst>
                </p:cNvPr>
                <p:cNvPicPr/>
                <p:nvPr/>
              </p:nvPicPr>
              <p:blipFill>
                <a:blip r:embed="rId454"/>
                <a:stretch>
                  <a:fillRect/>
                </a:stretch>
              </p:blipFill>
              <p:spPr>
                <a:xfrm>
                  <a:off x="7478374" y="3743405"/>
                  <a:ext cx="2365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56" name="Freihand 255">
                  <a:extLst>
                    <a:ext uri="{FF2B5EF4-FFF2-40B4-BE49-F238E27FC236}">
                      <a16:creationId xmlns:a16="http://schemas.microsoft.com/office/drawing/2014/main" id="{DA4F5C7E-3157-43B7-8FFB-B60E0FE86AE8}"/>
                    </a:ext>
                  </a:extLst>
                </p14:cNvPr>
                <p14:cNvContentPartPr/>
                <p14:nvPr/>
              </p14:nvContentPartPr>
              <p14:xfrm>
                <a:off x="7706254" y="3722525"/>
                <a:ext cx="32040" cy="9360"/>
              </p14:xfrm>
            </p:contentPart>
          </mc:Choice>
          <mc:Fallback xmlns="">
            <p:pic>
              <p:nvPicPr>
                <p:cNvPr id="256" name="Freihand 255">
                  <a:extLst>
                    <a:ext uri="{FF2B5EF4-FFF2-40B4-BE49-F238E27FC236}">
                      <a16:creationId xmlns:a16="http://schemas.microsoft.com/office/drawing/2014/main" id="{DA4F5C7E-3157-43B7-8FFB-B60E0FE86AE8}"/>
                    </a:ext>
                  </a:extLst>
                </p:cNvPr>
                <p:cNvPicPr/>
                <p:nvPr/>
              </p:nvPicPr>
              <p:blipFill>
                <a:blip r:embed="rId456"/>
                <a:stretch>
                  <a:fillRect/>
                </a:stretch>
              </p:blipFill>
              <p:spPr>
                <a:xfrm>
                  <a:off x="7701934" y="3718205"/>
                  <a:ext cx="406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57" name="Freihand 256">
                  <a:extLst>
                    <a:ext uri="{FF2B5EF4-FFF2-40B4-BE49-F238E27FC236}">
                      <a16:creationId xmlns:a16="http://schemas.microsoft.com/office/drawing/2014/main" id="{553B5F0E-1E0F-4479-B3B0-D7E03F52D076}"/>
                    </a:ext>
                  </a:extLst>
                </p14:cNvPr>
                <p14:cNvContentPartPr/>
                <p14:nvPr/>
              </p14:nvContentPartPr>
              <p14:xfrm>
                <a:off x="7758454" y="3756725"/>
                <a:ext cx="294480" cy="44640"/>
              </p14:xfrm>
            </p:contentPart>
          </mc:Choice>
          <mc:Fallback xmlns="">
            <p:pic>
              <p:nvPicPr>
                <p:cNvPr id="257" name="Freihand 256">
                  <a:extLst>
                    <a:ext uri="{FF2B5EF4-FFF2-40B4-BE49-F238E27FC236}">
                      <a16:creationId xmlns:a16="http://schemas.microsoft.com/office/drawing/2014/main" id="{553B5F0E-1E0F-4479-B3B0-D7E03F52D076}"/>
                    </a:ext>
                  </a:extLst>
                </p:cNvPr>
                <p:cNvPicPr/>
                <p:nvPr/>
              </p:nvPicPr>
              <p:blipFill>
                <a:blip r:embed="rId458"/>
                <a:stretch>
                  <a:fillRect/>
                </a:stretch>
              </p:blipFill>
              <p:spPr>
                <a:xfrm>
                  <a:off x="7754134" y="3752405"/>
                  <a:ext cx="3031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60" name="Freihand 259">
                  <a:extLst>
                    <a:ext uri="{FF2B5EF4-FFF2-40B4-BE49-F238E27FC236}">
                      <a16:creationId xmlns:a16="http://schemas.microsoft.com/office/drawing/2014/main" id="{965C7D6D-E118-4006-A42D-0803D72C7F07}"/>
                    </a:ext>
                  </a:extLst>
                </p14:cNvPr>
                <p14:cNvContentPartPr/>
                <p14:nvPr/>
              </p14:nvContentPartPr>
              <p14:xfrm>
                <a:off x="4778734" y="4060205"/>
                <a:ext cx="136440" cy="108000"/>
              </p14:xfrm>
            </p:contentPart>
          </mc:Choice>
          <mc:Fallback xmlns="">
            <p:pic>
              <p:nvPicPr>
                <p:cNvPr id="260" name="Freihand 259">
                  <a:extLst>
                    <a:ext uri="{FF2B5EF4-FFF2-40B4-BE49-F238E27FC236}">
                      <a16:creationId xmlns:a16="http://schemas.microsoft.com/office/drawing/2014/main" id="{965C7D6D-E118-4006-A42D-0803D72C7F07}"/>
                    </a:ext>
                  </a:extLst>
                </p:cNvPr>
                <p:cNvPicPr/>
                <p:nvPr/>
              </p:nvPicPr>
              <p:blipFill>
                <a:blip r:embed="rId460"/>
                <a:stretch>
                  <a:fillRect/>
                </a:stretch>
              </p:blipFill>
              <p:spPr>
                <a:xfrm>
                  <a:off x="4774414" y="4055885"/>
                  <a:ext cx="1450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61" name="Freihand 260">
                  <a:extLst>
                    <a:ext uri="{FF2B5EF4-FFF2-40B4-BE49-F238E27FC236}">
                      <a16:creationId xmlns:a16="http://schemas.microsoft.com/office/drawing/2014/main" id="{52C83EE8-E1A5-4626-AC5B-4DA6716D9A8D}"/>
                    </a:ext>
                  </a:extLst>
                </p14:cNvPr>
                <p14:cNvContentPartPr/>
                <p14:nvPr/>
              </p14:nvContentPartPr>
              <p14:xfrm>
                <a:off x="4938214" y="4040765"/>
                <a:ext cx="98280" cy="113040"/>
              </p14:xfrm>
            </p:contentPart>
          </mc:Choice>
          <mc:Fallback xmlns="">
            <p:pic>
              <p:nvPicPr>
                <p:cNvPr id="261" name="Freihand 260">
                  <a:extLst>
                    <a:ext uri="{FF2B5EF4-FFF2-40B4-BE49-F238E27FC236}">
                      <a16:creationId xmlns:a16="http://schemas.microsoft.com/office/drawing/2014/main" id="{52C83EE8-E1A5-4626-AC5B-4DA6716D9A8D}"/>
                    </a:ext>
                  </a:extLst>
                </p:cNvPr>
                <p:cNvPicPr/>
                <p:nvPr/>
              </p:nvPicPr>
              <p:blipFill>
                <a:blip r:embed="rId462"/>
                <a:stretch>
                  <a:fillRect/>
                </a:stretch>
              </p:blipFill>
              <p:spPr>
                <a:xfrm>
                  <a:off x="4933894" y="4036445"/>
                  <a:ext cx="1069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62" name="Freihand 261">
                  <a:extLst>
                    <a:ext uri="{FF2B5EF4-FFF2-40B4-BE49-F238E27FC236}">
                      <a16:creationId xmlns:a16="http://schemas.microsoft.com/office/drawing/2014/main" id="{385D641A-08AE-42DB-94CE-7AD5328A32C7}"/>
                    </a:ext>
                  </a:extLst>
                </p14:cNvPr>
                <p14:cNvContentPartPr/>
                <p14:nvPr/>
              </p14:nvContentPartPr>
              <p14:xfrm>
                <a:off x="5038654" y="4015565"/>
                <a:ext cx="103680" cy="128880"/>
              </p14:xfrm>
            </p:contentPart>
          </mc:Choice>
          <mc:Fallback xmlns="">
            <p:pic>
              <p:nvPicPr>
                <p:cNvPr id="262" name="Freihand 261">
                  <a:extLst>
                    <a:ext uri="{FF2B5EF4-FFF2-40B4-BE49-F238E27FC236}">
                      <a16:creationId xmlns:a16="http://schemas.microsoft.com/office/drawing/2014/main" id="{385D641A-08AE-42DB-94CE-7AD5328A32C7}"/>
                    </a:ext>
                  </a:extLst>
                </p:cNvPr>
                <p:cNvPicPr/>
                <p:nvPr/>
              </p:nvPicPr>
              <p:blipFill>
                <a:blip r:embed="rId464"/>
                <a:stretch>
                  <a:fillRect/>
                </a:stretch>
              </p:blipFill>
              <p:spPr>
                <a:xfrm>
                  <a:off x="5034334" y="4011245"/>
                  <a:ext cx="1123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63" name="Freihand 262">
                  <a:extLst>
                    <a:ext uri="{FF2B5EF4-FFF2-40B4-BE49-F238E27FC236}">
                      <a16:creationId xmlns:a16="http://schemas.microsoft.com/office/drawing/2014/main" id="{652353E4-F114-413C-9C3E-30DC8E0AFAEE}"/>
                    </a:ext>
                  </a:extLst>
                </p14:cNvPr>
                <p14:cNvContentPartPr/>
                <p14:nvPr/>
              </p14:nvContentPartPr>
              <p14:xfrm>
                <a:off x="5194894" y="3988205"/>
                <a:ext cx="77400" cy="122400"/>
              </p14:xfrm>
            </p:contentPart>
          </mc:Choice>
          <mc:Fallback xmlns="">
            <p:pic>
              <p:nvPicPr>
                <p:cNvPr id="263" name="Freihand 262">
                  <a:extLst>
                    <a:ext uri="{FF2B5EF4-FFF2-40B4-BE49-F238E27FC236}">
                      <a16:creationId xmlns:a16="http://schemas.microsoft.com/office/drawing/2014/main" id="{652353E4-F114-413C-9C3E-30DC8E0AFAEE}"/>
                    </a:ext>
                  </a:extLst>
                </p:cNvPr>
                <p:cNvPicPr/>
                <p:nvPr/>
              </p:nvPicPr>
              <p:blipFill>
                <a:blip r:embed="rId466"/>
                <a:stretch>
                  <a:fillRect/>
                </a:stretch>
              </p:blipFill>
              <p:spPr>
                <a:xfrm>
                  <a:off x="5190574" y="3983885"/>
                  <a:ext cx="860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64" name="Freihand 263">
                  <a:extLst>
                    <a:ext uri="{FF2B5EF4-FFF2-40B4-BE49-F238E27FC236}">
                      <a16:creationId xmlns:a16="http://schemas.microsoft.com/office/drawing/2014/main" id="{92D9BBDB-7628-4490-B369-E13BD3D00D57}"/>
                    </a:ext>
                  </a:extLst>
                </p14:cNvPr>
                <p14:cNvContentPartPr/>
                <p14:nvPr/>
              </p14:nvContentPartPr>
              <p14:xfrm>
                <a:off x="5249974" y="4052645"/>
                <a:ext cx="16200" cy="130680"/>
              </p14:xfrm>
            </p:contentPart>
          </mc:Choice>
          <mc:Fallback xmlns="">
            <p:pic>
              <p:nvPicPr>
                <p:cNvPr id="264" name="Freihand 263">
                  <a:extLst>
                    <a:ext uri="{FF2B5EF4-FFF2-40B4-BE49-F238E27FC236}">
                      <a16:creationId xmlns:a16="http://schemas.microsoft.com/office/drawing/2014/main" id="{92D9BBDB-7628-4490-B369-E13BD3D00D57}"/>
                    </a:ext>
                  </a:extLst>
                </p:cNvPr>
                <p:cNvPicPr/>
                <p:nvPr/>
              </p:nvPicPr>
              <p:blipFill>
                <a:blip r:embed="rId468"/>
                <a:stretch>
                  <a:fillRect/>
                </a:stretch>
              </p:blipFill>
              <p:spPr>
                <a:xfrm>
                  <a:off x="5245654" y="4048325"/>
                  <a:ext cx="248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66" name="Freihand 265">
                  <a:extLst>
                    <a:ext uri="{FF2B5EF4-FFF2-40B4-BE49-F238E27FC236}">
                      <a16:creationId xmlns:a16="http://schemas.microsoft.com/office/drawing/2014/main" id="{0C01986B-2BF2-4391-90F0-18FF19BA67C8}"/>
                    </a:ext>
                  </a:extLst>
                </p14:cNvPr>
                <p14:cNvContentPartPr/>
                <p14:nvPr/>
              </p14:nvContentPartPr>
              <p14:xfrm>
                <a:off x="5472814" y="3991085"/>
                <a:ext cx="129600" cy="137880"/>
              </p14:xfrm>
            </p:contentPart>
          </mc:Choice>
          <mc:Fallback xmlns="">
            <p:pic>
              <p:nvPicPr>
                <p:cNvPr id="266" name="Freihand 265">
                  <a:extLst>
                    <a:ext uri="{FF2B5EF4-FFF2-40B4-BE49-F238E27FC236}">
                      <a16:creationId xmlns:a16="http://schemas.microsoft.com/office/drawing/2014/main" id="{0C01986B-2BF2-4391-90F0-18FF19BA67C8}"/>
                    </a:ext>
                  </a:extLst>
                </p:cNvPr>
                <p:cNvPicPr/>
                <p:nvPr/>
              </p:nvPicPr>
              <p:blipFill>
                <a:blip r:embed="rId470"/>
                <a:stretch>
                  <a:fillRect/>
                </a:stretch>
              </p:blipFill>
              <p:spPr>
                <a:xfrm>
                  <a:off x="5468494" y="3986765"/>
                  <a:ext cx="1382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67" name="Freihand 266">
                  <a:extLst>
                    <a:ext uri="{FF2B5EF4-FFF2-40B4-BE49-F238E27FC236}">
                      <a16:creationId xmlns:a16="http://schemas.microsoft.com/office/drawing/2014/main" id="{4F5D0FA1-BEF0-4854-A18D-A05C62346DE2}"/>
                    </a:ext>
                  </a:extLst>
                </p14:cNvPr>
                <p14:cNvContentPartPr/>
                <p14:nvPr/>
              </p14:nvContentPartPr>
              <p14:xfrm>
                <a:off x="5608894" y="3997205"/>
                <a:ext cx="88200" cy="124200"/>
              </p14:xfrm>
            </p:contentPart>
          </mc:Choice>
          <mc:Fallback xmlns="">
            <p:pic>
              <p:nvPicPr>
                <p:cNvPr id="267" name="Freihand 266">
                  <a:extLst>
                    <a:ext uri="{FF2B5EF4-FFF2-40B4-BE49-F238E27FC236}">
                      <a16:creationId xmlns:a16="http://schemas.microsoft.com/office/drawing/2014/main" id="{4F5D0FA1-BEF0-4854-A18D-A05C62346DE2}"/>
                    </a:ext>
                  </a:extLst>
                </p:cNvPr>
                <p:cNvPicPr/>
                <p:nvPr/>
              </p:nvPicPr>
              <p:blipFill>
                <a:blip r:embed="rId472"/>
                <a:stretch>
                  <a:fillRect/>
                </a:stretch>
              </p:blipFill>
              <p:spPr>
                <a:xfrm>
                  <a:off x="5604574" y="3992885"/>
                  <a:ext cx="968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68" name="Freihand 267">
                  <a:extLst>
                    <a:ext uri="{FF2B5EF4-FFF2-40B4-BE49-F238E27FC236}">
                      <a16:creationId xmlns:a16="http://schemas.microsoft.com/office/drawing/2014/main" id="{26ACDA49-AF87-4F06-92F1-6F25FED1B29A}"/>
                    </a:ext>
                  </a:extLst>
                </p14:cNvPr>
                <p14:cNvContentPartPr/>
                <p14:nvPr/>
              </p14:nvContentPartPr>
              <p14:xfrm>
                <a:off x="5711494" y="4069925"/>
                <a:ext cx="140040" cy="45360"/>
              </p14:xfrm>
            </p:contentPart>
          </mc:Choice>
          <mc:Fallback xmlns="">
            <p:pic>
              <p:nvPicPr>
                <p:cNvPr id="268" name="Freihand 267">
                  <a:extLst>
                    <a:ext uri="{FF2B5EF4-FFF2-40B4-BE49-F238E27FC236}">
                      <a16:creationId xmlns:a16="http://schemas.microsoft.com/office/drawing/2014/main" id="{26ACDA49-AF87-4F06-92F1-6F25FED1B29A}"/>
                    </a:ext>
                  </a:extLst>
                </p:cNvPr>
                <p:cNvPicPr/>
                <p:nvPr/>
              </p:nvPicPr>
              <p:blipFill>
                <a:blip r:embed="rId474"/>
                <a:stretch>
                  <a:fillRect/>
                </a:stretch>
              </p:blipFill>
              <p:spPr>
                <a:xfrm>
                  <a:off x="5707174" y="4065605"/>
                  <a:ext cx="1486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69" name="Freihand 268">
                  <a:extLst>
                    <a:ext uri="{FF2B5EF4-FFF2-40B4-BE49-F238E27FC236}">
                      <a16:creationId xmlns:a16="http://schemas.microsoft.com/office/drawing/2014/main" id="{961ADEA4-E159-4FBA-A423-E39E5D758E14}"/>
                    </a:ext>
                  </a:extLst>
                </p14:cNvPr>
                <p14:cNvContentPartPr/>
                <p14:nvPr/>
              </p14:nvContentPartPr>
              <p14:xfrm>
                <a:off x="5777014" y="4175045"/>
                <a:ext cx="360" cy="360"/>
              </p14:xfrm>
            </p:contentPart>
          </mc:Choice>
          <mc:Fallback xmlns="">
            <p:pic>
              <p:nvPicPr>
                <p:cNvPr id="269" name="Freihand 268">
                  <a:extLst>
                    <a:ext uri="{FF2B5EF4-FFF2-40B4-BE49-F238E27FC236}">
                      <a16:creationId xmlns:a16="http://schemas.microsoft.com/office/drawing/2014/main" id="{961ADEA4-E159-4FBA-A423-E39E5D758E14}"/>
                    </a:ext>
                  </a:extLst>
                </p:cNvPr>
                <p:cNvPicPr/>
                <p:nvPr/>
              </p:nvPicPr>
              <p:blipFill>
                <a:blip r:embed="rId32"/>
                <a:stretch>
                  <a:fillRect/>
                </a:stretch>
              </p:blipFill>
              <p:spPr>
                <a:xfrm>
                  <a:off x="5772694" y="41707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70" name="Freihand 269">
                  <a:extLst>
                    <a:ext uri="{FF2B5EF4-FFF2-40B4-BE49-F238E27FC236}">
                      <a16:creationId xmlns:a16="http://schemas.microsoft.com/office/drawing/2014/main" id="{1AB3E868-032D-4718-AA0C-BB1467BAE866}"/>
                    </a:ext>
                  </a:extLst>
                </p14:cNvPr>
                <p14:cNvContentPartPr/>
                <p14:nvPr/>
              </p14:nvContentPartPr>
              <p14:xfrm>
                <a:off x="5779894" y="4072085"/>
                <a:ext cx="98280" cy="128880"/>
              </p14:xfrm>
            </p:contentPart>
          </mc:Choice>
          <mc:Fallback xmlns="">
            <p:pic>
              <p:nvPicPr>
                <p:cNvPr id="270" name="Freihand 269">
                  <a:extLst>
                    <a:ext uri="{FF2B5EF4-FFF2-40B4-BE49-F238E27FC236}">
                      <a16:creationId xmlns:a16="http://schemas.microsoft.com/office/drawing/2014/main" id="{1AB3E868-032D-4718-AA0C-BB1467BAE866}"/>
                    </a:ext>
                  </a:extLst>
                </p:cNvPr>
                <p:cNvPicPr/>
                <p:nvPr/>
              </p:nvPicPr>
              <p:blipFill>
                <a:blip r:embed="rId477"/>
                <a:stretch>
                  <a:fillRect/>
                </a:stretch>
              </p:blipFill>
              <p:spPr>
                <a:xfrm>
                  <a:off x="5775574" y="4067765"/>
                  <a:ext cx="1069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71" name="Freihand 270">
                  <a:extLst>
                    <a:ext uri="{FF2B5EF4-FFF2-40B4-BE49-F238E27FC236}">
                      <a16:creationId xmlns:a16="http://schemas.microsoft.com/office/drawing/2014/main" id="{A5E7CFDD-9C20-4D95-8873-6AD49793EFC7}"/>
                    </a:ext>
                  </a:extLst>
                </p14:cNvPr>
                <p14:cNvContentPartPr/>
                <p14:nvPr/>
              </p14:nvContentPartPr>
              <p14:xfrm>
                <a:off x="5863774" y="4078205"/>
                <a:ext cx="75600" cy="46800"/>
              </p14:xfrm>
            </p:contentPart>
          </mc:Choice>
          <mc:Fallback xmlns="">
            <p:pic>
              <p:nvPicPr>
                <p:cNvPr id="271" name="Freihand 270">
                  <a:extLst>
                    <a:ext uri="{FF2B5EF4-FFF2-40B4-BE49-F238E27FC236}">
                      <a16:creationId xmlns:a16="http://schemas.microsoft.com/office/drawing/2014/main" id="{A5E7CFDD-9C20-4D95-8873-6AD49793EFC7}"/>
                    </a:ext>
                  </a:extLst>
                </p:cNvPr>
                <p:cNvPicPr/>
                <p:nvPr/>
              </p:nvPicPr>
              <p:blipFill>
                <a:blip r:embed="rId479"/>
                <a:stretch>
                  <a:fillRect/>
                </a:stretch>
              </p:blipFill>
              <p:spPr>
                <a:xfrm>
                  <a:off x="5859454" y="4073885"/>
                  <a:ext cx="842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72" name="Freihand 271">
                  <a:extLst>
                    <a:ext uri="{FF2B5EF4-FFF2-40B4-BE49-F238E27FC236}">
                      <a16:creationId xmlns:a16="http://schemas.microsoft.com/office/drawing/2014/main" id="{E5FA5C62-5F04-4811-AA12-185342AB63D4}"/>
                    </a:ext>
                  </a:extLst>
                </p14:cNvPr>
                <p14:cNvContentPartPr/>
                <p14:nvPr/>
              </p14:nvContentPartPr>
              <p14:xfrm>
                <a:off x="5953054" y="3991085"/>
                <a:ext cx="62280" cy="137880"/>
              </p14:xfrm>
            </p:contentPart>
          </mc:Choice>
          <mc:Fallback xmlns="">
            <p:pic>
              <p:nvPicPr>
                <p:cNvPr id="272" name="Freihand 271">
                  <a:extLst>
                    <a:ext uri="{FF2B5EF4-FFF2-40B4-BE49-F238E27FC236}">
                      <a16:creationId xmlns:a16="http://schemas.microsoft.com/office/drawing/2014/main" id="{E5FA5C62-5F04-4811-AA12-185342AB63D4}"/>
                    </a:ext>
                  </a:extLst>
                </p:cNvPr>
                <p:cNvPicPr/>
                <p:nvPr/>
              </p:nvPicPr>
              <p:blipFill>
                <a:blip r:embed="rId481"/>
                <a:stretch>
                  <a:fillRect/>
                </a:stretch>
              </p:blipFill>
              <p:spPr>
                <a:xfrm>
                  <a:off x="5948734" y="3986765"/>
                  <a:ext cx="709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73" name="Freihand 272">
                  <a:extLst>
                    <a:ext uri="{FF2B5EF4-FFF2-40B4-BE49-F238E27FC236}">
                      <a16:creationId xmlns:a16="http://schemas.microsoft.com/office/drawing/2014/main" id="{B6CBF1BE-B0A1-4BD8-9349-390993668D3D}"/>
                    </a:ext>
                  </a:extLst>
                </p14:cNvPr>
                <p14:cNvContentPartPr/>
                <p14:nvPr/>
              </p14:nvContentPartPr>
              <p14:xfrm>
                <a:off x="6026494" y="4065245"/>
                <a:ext cx="92520" cy="54000"/>
              </p14:xfrm>
            </p:contentPart>
          </mc:Choice>
          <mc:Fallback xmlns="">
            <p:pic>
              <p:nvPicPr>
                <p:cNvPr id="273" name="Freihand 272">
                  <a:extLst>
                    <a:ext uri="{FF2B5EF4-FFF2-40B4-BE49-F238E27FC236}">
                      <a16:creationId xmlns:a16="http://schemas.microsoft.com/office/drawing/2014/main" id="{B6CBF1BE-B0A1-4BD8-9349-390993668D3D}"/>
                    </a:ext>
                  </a:extLst>
                </p:cNvPr>
                <p:cNvPicPr/>
                <p:nvPr/>
              </p:nvPicPr>
              <p:blipFill>
                <a:blip r:embed="rId483"/>
                <a:stretch>
                  <a:fillRect/>
                </a:stretch>
              </p:blipFill>
              <p:spPr>
                <a:xfrm>
                  <a:off x="6022174" y="4060925"/>
                  <a:ext cx="1011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74" name="Freihand 273">
                  <a:extLst>
                    <a:ext uri="{FF2B5EF4-FFF2-40B4-BE49-F238E27FC236}">
                      <a16:creationId xmlns:a16="http://schemas.microsoft.com/office/drawing/2014/main" id="{0FC0880A-DF30-490D-B380-4ECCD5E47811}"/>
                    </a:ext>
                  </a:extLst>
                </p14:cNvPr>
                <p14:cNvContentPartPr/>
                <p14:nvPr/>
              </p14:nvContentPartPr>
              <p14:xfrm>
                <a:off x="5560294" y="3907205"/>
                <a:ext cx="73080" cy="30960"/>
              </p14:xfrm>
            </p:contentPart>
          </mc:Choice>
          <mc:Fallback xmlns="">
            <p:pic>
              <p:nvPicPr>
                <p:cNvPr id="274" name="Freihand 273">
                  <a:extLst>
                    <a:ext uri="{FF2B5EF4-FFF2-40B4-BE49-F238E27FC236}">
                      <a16:creationId xmlns:a16="http://schemas.microsoft.com/office/drawing/2014/main" id="{0FC0880A-DF30-490D-B380-4ECCD5E47811}"/>
                    </a:ext>
                  </a:extLst>
                </p:cNvPr>
                <p:cNvPicPr/>
                <p:nvPr/>
              </p:nvPicPr>
              <p:blipFill>
                <a:blip r:embed="rId485"/>
                <a:stretch>
                  <a:fillRect/>
                </a:stretch>
              </p:blipFill>
              <p:spPr>
                <a:xfrm>
                  <a:off x="5555974" y="3902885"/>
                  <a:ext cx="817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75" name="Freihand 274">
                  <a:extLst>
                    <a:ext uri="{FF2B5EF4-FFF2-40B4-BE49-F238E27FC236}">
                      <a16:creationId xmlns:a16="http://schemas.microsoft.com/office/drawing/2014/main" id="{8FEEC2A8-8723-4470-AD88-6801C8A6ED50}"/>
                    </a:ext>
                  </a:extLst>
                </p14:cNvPr>
                <p14:cNvContentPartPr/>
                <p14:nvPr/>
              </p14:nvContentPartPr>
              <p14:xfrm>
                <a:off x="6218734" y="4014125"/>
                <a:ext cx="293400" cy="87840"/>
              </p14:xfrm>
            </p:contentPart>
          </mc:Choice>
          <mc:Fallback xmlns="">
            <p:pic>
              <p:nvPicPr>
                <p:cNvPr id="275" name="Freihand 274">
                  <a:extLst>
                    <a:ext uri="{FF2B5EF4-FFF2-40B4-BE49-F238E27FC236}">
                      <a16:creationId xmlns:a16="http://schemas.microsoft.com/office/drawing/2014/main" id="{8FEEC2A8-8723-4470-AD88-6801C8A6ED50}"/>
                    </a:ext>
                  </a:extLst>
                </p:cNvPr>
                <p:cNvPicPr/>
                <p:nvPr/>
              </p:nvPicPr>
              <p:blipFill>
                <a:blip r:embed="rId487"/>
                <a:stretch>
                  <a:fillRect/>
                </a:stretch>
              </p:blipFill>
              <p:spPr>
                <a:xfrm>
                  <a:off x="6214414" y="4009805"/>
                  <a:ext cx="3020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76" name="Freihand 275">
                  <a:extLst>
                    <a:ext uri="{FF2B5EF4-FFF2-40B4-BE49-F238E27FC236}">
                      <a16:creationId xmlns:a16="http://schemas.microsoft.com/office/drawing/2014/main" id="{A0F1721D-F4A3-4ADB-9C5F-8788760FE756}"/>
                    </a:ext>
                  </a:extLst>
                </p14:cNvPr>
                <p14:cNvContentPartPr/>
                <p14:nvPr/>
              </p14:nvContentPartPr>
              <p14:xfrm>
                <a:off x="6536614" y="3979205"/>
                <a:ext cx="93960" cy="119520"/>
              </p14:xfrm>
            </p:contentPart>
          </mc:Choice>
          <mc:Fallback xmlns="">
            <p:pic>
              <p:nvPicPr>
                <p:cNvPr id="276" name="Freihand 275">
                  <a:extLst>
                    <a:ext uri="{FF2B5EF4-FFF2-40B4-BE49-F238E27FC236}">
                      <a16:creationId xmlns:a16="http://schemas.microsoft.com/office/drawing/2014/main" id="{A0F1721D-F4A3-4ADB-9C5F-8788760FE756}"/>
                    </a:ext>
                  </a:extLst>
                </p:cNvPr>
                <p:cNvPicPr/>
                <p:nvPr/>
              </p:nvPicPr>
              <p:blipFill>
                <a:blip r:embed="rId489"/>
                <a:stretch>
                  <a:fillRect/>
                </a:stretch>
              </p:blipFill>
              <p:spPr>
                <a:xfrm>
                  <a:off x="6532294" y="3974885"/>
                  <a:ext cx="1026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77" name="Freihand 276">
                  <a:extLst>
                    <a:ext uri="{FF2B5EF4-FFF2-40B4-BE49-F238E27FC236}">
                      <a16:creationId xmlns:a16="http://schemas.microsoft.com/office/drawing/2014/main" id="{A1CAA8EB-F9D1-4E2C-8502-6EDEC8FBE10A}"/>
                    </a:ext>
                  </a:extLst>
                </p14:cNvPr>
                <p14:cNvContentPartPr/>
                <p14:nvPr/>
              </p14:nvContentPartPr>
              <p14:xfrm>
                <a:off x="6585574" y="3970205"/>
                <a:ext cx="97200" cy="136800"/>
              </p14:xfrm>
            </p:contentPart>
          </mc:Choice>
          <mc:Fallback xmlns="">
            <p:pic>
              <p:nvPicPr>
                <p:cNvPr id="277" name="Freihand 276">
                  <a:extLst>
                    <a:ext uri="{FF2B5EF4-FFF2-40B4-BE49-F238E27FC236}">
                      <a16:creationId xmlns:a16="http://schemas.microsoft.com/office/drawing/2014/main" id="{A1CAA8EB-F9D1-4E2C-8502-6EDEC8FBE10A}"/>
                    </a:ext>
                  </a:extLst>
                </p:cNvPr>
                <p:cNvPicPr/>
                <p:nvPr/>
              </p:nvPicPr>
              <p:blipFill>
                <a:blip r:embed="rId491"/>
                <a:stretch>
                  <a:fillRect/>
                </a:stretch>
              </p:blipFill>
              <p:spPr>
                <a:xfrm>
                  <a:off x="6581254" y="3965885"/>
                  <a:ext cx="1058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78" name="Freihand 277">
                  <a:extLst>
                    <a:ext uri="{FF2B5EF4-FFF2-40B4-BE49-F238E27FC236}">
                      <a16:creationId xmlns:a16="http://schemas.microsoft.com/office/drawing/2014/main" id="{8B6B122A-8791-4AC8-9A41-699A127A0652}"/>
                    </a:ext>
                  </a:extLst>
                </p14:cNvPr>
                <p14:cNvContentPartPr/>
                <p14:nvPr/>
              </p14:nvContentPartPr>
              <p14:xfrm>
                <a:off x="6677014" y="3954005"/>
                <a:ext cx="286200" cy="132840"/>
              </p14:xfrm>
            </p:contentPart>
          </mc:Choice>
          <mc:Fallback xmlns="">
            <p:pic>
              <p:nvPicPr>
                <p:cNvPr id="278" name="Freihand 277">
                  <a:extLst>
                    <a:ext uri="{FF2B5EF4-FFF2-40B4-BE49-F238E27FC236}">
                      <a16:creationId xmlns:a16="http://schemas.microsoft.com/office/drawing/2014/main" id="{8B6B122A-8791-4AC8-9A41-699A127A0652}"/>
                    </a:ext>
                  </a:extLst>
                </p:cNvPr>
                <p:cNvPicPr/>
                <p:nvPr/>
              </p:nvPicPr>
              <p:blipFill>
                <a:blip r:embed="rId493"/>
                <a:stretch>
                  <a:fillRect/>
                </a:stretch>
              </p:blipFill>
              <p:spPr>
                <a:xfrm>
                  <a:off x="6672694" y="3949685"/>
                  <a:ext cx="2948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79" name="Freihand 278">
                  <a:extLst>
                    <a:ext uri="{FF2B5EF4-FFF2-40B4-BE49-F238E27FC236}">
                      <a16:creationId xmlns:a16="http://schemas.microsoft.com/office/drawing/2014/main" id="{724C09CC-22BE-4541-B4B5-6CA44D6ED9D6}"/>
                    </a:ext>
                  </a:extLst>
                </p14:cNvPr>
                <p14:cNvContentPartPr/>
                <p14:nvPr/>
              </p14:nvContentPartPr>
              <p14:xfrm>
                <a:off x="7030174" y="4021685"/>
                <a:ext cx="164160" cy="77400"/>
              </p14:xfrm>
            </p:contentPart>
          </mc:Choice>
          <mc:Fallback xmlns="">
            <p:pic>
              <p:nvPicPr>
                <p:cNvPr id="279" name="Freihand 278">
                  <a:extLst>
                    <a:ext uri="{FF2B5EF4-FFF2-40B4-BE49-F238E27FC236}">
                      <a16:creationId xmlns:a16="http://schemas.microsoft.com/office/drawing/2014/main" id="{724C09CC-22BE-4541-B4B5-6CA44D6ED9D6}"/>
                    </a:ext>
                  </a:extLst>
                </p:cNvPr>
                <p:cNvPicPr/>
                <p:nvPr/>
              </p:nvPicPr>
              <p:blipFill>
                <a:blip r:embed="rId495"/>
                <a:stretch>
                  <a:fillRect/>
                </a:stretch>
              </p:blipFill>
              <p:spPr>
                <a:xfrm>
                  <a:off x="7025854" y="4017365"/>
                  <a:ext cx="1728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80" name="Freihand 279">
                  <a:extLst>
                    <a:ext uri="{FF2B5EF4-FFF2-40B4-BE49-F238E27FC236}">
                      <a16:creationId xmlns:a16="http://schemas.microsoft.com/office/drawing/2014/main" id="{14DD5C81-F988-420C-8207-E822D405F304}"/>
                    </a:ext>
                  </a:extLst>
                </p14:cNvPr>
                <p14:cNvContentPartPr/>
                <p14:nvPr/>
              </p14:nvContentPartPr>
              <p14:xfrm>
                <a:off x="7198654" y="3957605"/>
                <a:ext cx="479880" cy="185760"/>
              </p14:xfrm>
            </p:contentPart>
          </mc:Choice>
          <mc:Fallback xmlns="">
            <p:pic>
              <p:nvPicPr>
                <p:cNvPr id="280" name="Freihand 279">
                  <a:extLst>
                    <a:ext uri="{FF2B5EF4-FFF2-40B4-BE49-F238E27FC236}">
                      <a16:creationId xmlns:a16="http://schemas.microsoft.com/office/drawing/2014/main" id="{14DD5C81-F988-420C-8207-E822D405F304}"/>
                    </a:ext>
                  </a:extLst>
                </p:cNvPr>
                <p:cNvPicPr/>
                <p:nvPr/>
              </p:nvPicPr>
              <p:blipFill>
                <a:blip r:embed="rId497"/>
                <a:stretch>
                  <a:fillRect/>
                </a:stretch>
              </p:blipFill>
              <p:spPr>
                <a:xfrm>
                  <a:off x="7194334" y="3953285"/>
                  <a:ext cx="4885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81" name="Freihand 280">
                  <a:extLst>
                    <a:ext uri="{FF2B5EF4-FFF2-40B4-BE49-F238E27FC236}">
                      <a16:creationId xmlns:a16="http://schemas.microsoft.com/office/drawing/2014/main" id="{5C716027-0964-4746-AADB-316544BA51F0}"/>
                    </a:ext>
                  </a:extLst>
                </p14:cNvPr>
                <p14:cNvContentPartPr/>
                <p14:nvPr/>
              </p14:nvContentPartPr>
              <p14:xfrm>
                <a:off x="7779334" y="3965525"/>
                <a:ext cx="331920" cy="82440"/>
              </p14:xfrm>
            </p:contentPart>
          </mc:Choice>
          <mc:Fallback xmlns="">
            <p:pic>
              <p:nvPicPr>
                <p:cNvPr id="281" name="Freihand 280">
                  <a:extLst>
                    <a:ext uri="{FF2B5EF4-FFF2-40B4-BE49-F238E27FC236}">
                      <a16:creationId xmlns:a16="http://schemas.microsoft.com/office/drawing/2014/main" id="{5C716027-0964-4746-AADB-316544BA51F0}"/>
                    </a:ext>
                  </a:extLst>
                </p:cNvPr>
                <p:cNvPicPr/>
                <p:nvPr/>
              </p:nvPicPr>
              <p:blipFill>
                <a:blip r:embed="rId499"/>
                <a:stretch>
                  <a:fillRect/>
                </a:stretch>
              </p:blipFill>
              <p:spPr>
                <a:xfrm>
                  <a:off x="7775014" y="3961205"/>
                  <a:ext cx="3405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82" name="Freihand 281">
                  <a:extLst>
                    <a:ext uri="{FF2B5EF4-FFF2-40B4-BE49-F238E27FC236}">
                      <a16:creationId xmlns:a16="http://schemas.microsoft.com/office/drawing/2014/main" id="{7F0DB2CF-5C85-45F3-A8A1-5BC5B35CFA05}"/>
                    </a:ext>
                  </a:extLst>
                </p14:cNvPr>
                <p14:cNvContentPartPr/>
                <p14:nvPr/>
              </p14:nvContentPartPr>
              <p14:xfrm>
                <a:off x="5488294" y="4219685"/>
                <a:ext cx="140040" cy="108360"/>
              </p14:xfrm>
            </p:contentPart>
          </mc:Choice>
          <mc:Fallback xmlns="">
            <p:pic>
              <p:nvPicPr>
                <p:cNvPr id="282" name="Freihand 281">
                  <a:extLst>
                    <a:ext uri="{FF2B5EF4-FFF2-40B4-BE49-F238E27FC236}">
                      <a16:creationId xmlns:a16="http://schemas.microsoft.com/office/drawing/2014/main" id="{7F0DB2CF-5C85-45F3-A8A1-5BC5B35CFA05}"/>
                    </a:ext>
                  </a:extLst>
                </p:cNvPr>
                <p:cNvPicPr/>
                <p:nvPr/>
              </p:nvPicPr>
              <p:blipFill>
                <a:blip r:embed="rId501"/>
                <a:stretch>
                  <a:fillRect/>
                </a:stretch>
              </p:blipFill>
              <p:spPr>
                <a:xfrm>
                  <a:off x="5483974" y="4215365"/>
                  <a:ext cx="1486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83" name="Freihand 282">
                  <a:extLst>
                    <a:ext uri="{FF2B5EF4-FFF2-40B4-BE49-F238E27FC236}">
                      <a16:creationId xmlns:a16="http://schemas.microsoft.com/office/drawing/2014/main" id="{6D5BB02E-691A-4683-83FB-59E8C79A56C7}"/>
                    </a:ext>
                  </a:extLst>
                </p14:cNvPr>
                <p14:cNvContentPartPr/>
                <p14:nvPr/>
              </p14:nvContentPartPr>
              <p14:xfrm>
                <a:off x="5635894" y="4200605"/>
                <a:ext cx="422640" cy="117360"/>
              </p14:xfrm>
            </p:contentPart>
          </mc:Choice>
          <mc:Fallback xmlns="">
            <p:pic>
              <p:nvPicPr>
                <p:cNvPr id="283" name="Freihand 282">
                  <a:extLst>
                    <a:ext uri="{FF2B5EF4-FFF2-40B4-BE49-F238E27FC236}">
                      <a16:creationId xmlns:a16="http://schemas.microsoft.com/office/drawing/2014/main" id="{6D5BB02E-691A-4683-83FB-59E8C79A56C7}"/>
                    </a:ext>
                  </a:extLst>
                </p:cNvPr>
                <p:cNvPicPr/>
                <p:nvPr/>
              </p:nvPicPr>
              <p:blipFill>
                <a:blip r:embed="rId503"/>
                <a:stretch>
                  <a:fillRect/>
                </a:stretch>
              </p:blipFill>
              <p:spPr>
                <a:xfrm>
                  <a:off x="5631574" y="4196285"/>
                  <a:ext cx="4312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84" name="Freihand 283">
                  <a:extLst>
                    <a:ext uri="{FF2B5EF4-FFF2-40B4-BE49-F238E27FC236}">
                      <a16:creationId xmlns:a16="http://schemas.microsoft.com/office/drawing/2014/main" id="{786060F7-065C-41D4-ACDF-B9C51FAEF5D7}"/>
                    </a:ext>
                  </a:extLst>
                </p14:cNvPr>
                <p14:cNvContentPartPr/>
                <p14:nvPr/>
              </p14:nvContentPartPr>
              <p14:xfrm>
                <a:off x="6009574" y="4228325"/>
                <a:ext cx="37800" cy="5760"/>
              </p14:xfrm>
            </p:contentPart>
          </mc:Choice>
          <mc:Fallback xmlns="">
            <p:pic>
              <p:nvPicPr>
                <p:cNvPr id="284" name="Freihand 283">
                  <a:extLst>
                    <a:ext uri="{FF2B5EF4-FFF2-40B4-BE49-F238E27FC236}">
                      <a16:creationId xmlns:a16="http://schemas.microsoft.com/office/drawing/2014/main" id="{786060F7-065C-41D4-ACDF-B9C51FAEF5D7}"/>
                    </a:ext>
                  </a:extLst>
                </p:cNvPr>
                <p:cNvPicPr/>
                <p:nvPr/>
              </p:nvPicPr>
              <p:blipFill>
                <a:blip r:embed="rId505"/>
                <a:stretch>
                  <a:fillRect/>
                </a:stretch>
              </p:blipFill>
              <p:spPr>
                <a:xfrm>
                  <a:off x="6005254" y="4224005"/>
                  <a:ext cx="4644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285" name="Freihand 284">
                  <a:extLst>
                    <a:ext uri="{FF2B5EF4-FFF2-40B4-BE49-F238E27FC236}">
                      <a16:creationId xmlns:a16="http://schemas.microsoft.com/office/drawing/2014/main" id="{E36887BA-FF57-4713-81B9-A7F0C2A57CD7}"/>
                    </a:ext>
                  </a:extLst>
                </p14:cNvPr>
                <p14:cNvContentPartPr/>
                <p14:nvPr/>
              </p14:nvContentPartPr>
              <p14:xfrm>
                <a:off x="6056374" y="4255685"/>
                <a:ext cx="93960" cy="73440"/>
              </p14:xfrm>
            </p:contentPart>
          </mc:Choice>
          <mc:Fallback xmlns="">
            <p:pic>
              <p:nvPicPr>
                <p:cNvPr id="285" name="Freihand 284">
                  <a:extLst>
                    <a:ext uri="{FF2B5EF4-FFF2-40B4-BE49-F238E27FC236}">
                      <a16:creationId xmlns:a16="http://schemas.microsoft.com/office/drawing/2014/main" id="{E36887BA-FF57-4713-81B9-A7F0C2A57CD7}"/>
                    </a:ext>
                  </a:extLst>
                </p:cNvPr>
                <p:cNvPicPr/>
                <p:nvPr/>
              </p:nvPicPr>
              <p:blipFill>
                <a:blip r:embed="rId507"/>
                <a:stretch>
                  <a:fillRect/>
                </a:stretch>
              </p:blipFill>
              <p:spPr>
                <a:xfrm>
                  <a:off x="6052054" y="4251365"/>
                  <a:ext cx="1026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86" name="Freihand 285">
                  <a:extLst>
                    <a:ext uri="{FF2B5EF4-FFF2-40B4-BE49-F238E27FC236}">
                      <a16:creationId xmlns:a16="http://schemas.microsoft.com/office/drawing/2014/main" id="{B1746BA6-8643-4A93-924C-D1D2B17E2989}"/>
                    </a:ext>
                  </a:extLst>
                </p14:cNvPr>
                <p14:cNvContentPartPr/>
                <p14:nvPr/>
              </p14:nvContentPartPr>
              <p14:xfrm>
                <a:off x="6291454" y="4223645"/>
                <a:ext cx="261000" cy="68400"/>
              </p14:xfrm>
            </p:contentPart>
          </mc:Choice>
          <mc:Fallback xmlns="">
            <p:pic>
              <p:nvPicPr>
                <p:cNvPr id="286" name="Freihand 285">
                  <a:extLst>
                    <a:ext uri="{FF2B5EF4-FFF2-40B4-BE49-F238E27FC236}">
                      <a16:creationId xmlns:a16="http://schemas.microsoft.com/office/drawing/2014/main" id="{B1746BA6-8643-4A93-924C-D1D2B17E2989}"/>
                    </a:ext>
                  </a:extLst>
                </p:cNvPr>
                <p:cNvPicPr/>
                <p:nvPr/>
              </p:nvPicPr>
              <p:blipFill>
                <a:blip r:embed="rId509"/>
                <a:stretch>
                  <a:fillRect/>
                </a:stretch>
              </p:blipFill>
              <p:spPr>
                <a:xfrm>
                  <a:off x="6287134" y="4219325"/>
                  <a:ext cx="2696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287" name="Freihand 286">
                  <a:extLst>
                    <a:ext uri="{FF2B5EF4-FFF2-40B4-BE49-F238E27FC236}">
                      <a16:creationId xmlns:a16="http://schemas.microsoft.com/office/drawing/2014/main" id="{3136CC93-D44F-4CE4-B8ED-C9820332C96B}"/>
                    </a:ext>
                  </a:extLst>
                </p14:cNvPr>
                <p14:cNvContentPartPr/>
                <p14:nvPr/>
              </p14:nvContentPartPr>
              <p14:xfrm>
                <a:off x="6663694" y="4190525"/>
                <a:ext cx="237240" cy="123840"/>
              </p14:xfrm>
            </p:contentPart>
          </mc:Choice>
          <mc:Fallback xmlns="">
            <p:pic>
              <p:nvPicPr>
                <p:cNvPr id="287" name="Freihand 286">
                  <a:extLst>
                    <a:ext uri="{FF2B5EF4-FFF2-40B4-BE49-F238E27FC236}">
                      <a16:creationId xmlns:a16="http://schemas.microsoft.com/office/drawing/2014/main" id="{3136CC93-D44F-4CE4-B8ED-C9820332C96B}"/>
                    </a:ext>
                  </a:extLst>
                </p:cNvPr>
                <p:cNvPicPr/>
                <p:nvPr/>
              </p:nvPicPr>
              <p:blipFill>
                <a:blip r:embed="rId511"/>
                <a:stretch>
                  <a:fillRect/>
                </a:stretch>
              </p:blipFill>
              <p:spPr>
                <a:xfrm>
                  <a:off x="6659374" y="4186205"/>
                  <a:ext cx="2458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288" name="Freihand 287">
                  <a:extLst>
                    <a:ext uri="{FF2B5EF4-FFF2-40B4-BE49-F238E27FC236}">
                      <a16:creationId xmlns:a16="http://schemas.microsoft.com/office/drawing/2014/main" id="{D1EF0AD5-614C-4030-B6C7-4C28E41DCDAC}"/>
                    </a:ext>
                  </a:extLst>
                </p14:cNvPr>
                <p14:cNvContentPartPr/>
                <p14:nvPr/>
              </p14:nvContentPartPr>
              <p14:xfrm>
                <a:off x="6897694" y="4216445"/>
                <a:ext cx="88920" cy="72720"/>
              </p14:xfrm>
            </p:contentPart>
          </mc:Choice>
          <mc:Fallback xmlns="">
            <p:pic>
              <p:nvPicPr>
                <p:cNvPr id="288" name="Freihand 287">
                  <a:extLst>
                    <a:ext uri="{FF2B5EF4-FFF2-40B4-BE49-F238E27FC236}">
                      <a16:creationId xmlns:a16="http://schemas.microsoft.com/office/drawing/2014/main" id="{D1EF0AD5-614C-4030-B6C7-4C28E41DCDAC}"/>
                    </a:ext>
                  </a:extLst>
                </p:cNvPr>
                <p:cNvPicPr/>
                <p:nvPr/>
              </p:nvPicPr>
              <p:blipFill>
                <a:blip r:embed="rId513"/>
                <a:stretch>
                  <a:fillRect/>
                </a:stretch>
              </p:blipFill>
              <p:spPr>
                <a:xfrm>
                  <a:off x="6893374" y="4212125"/>
                  <a:ext cx="975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289" name="Freihand 288">
                  <a:extLst>
                    <a:ext uri="{FF2B5EF4-FFF2-40B4-BE49-F238E27FC236}">
                      <a16:creationId xmlns:a16="http://schemas.microsoft.com/office/drawing/2014/main" id="{9463EB07-C314-4D46-8847-203C688D11F4}"/>
                    </a:ext>
                  </a:extLst>
                </p14:cNvPr>
                <p14:cNvContentPartPr/>
                <p14:nvPr/>
              </p14:nvContentPartPr>
              <p14:xfrm>
                <a:off x="6987334" y="4219685"/>
                <a:ext cx="82800" cy="81000"/>
              </p14:xfrm>
            </p:contentPart>
          </mc:Choice>
          <mc:Fallback xmlns="">
            <p:pic>
              <p:nvPicPr>
                <p:cNvPr id="289" name="Freihand 288">
                  <a:extLst>
                    <a:ext uri="{FF2B5EF4-FFF2-40B4-BE49-F238E27FC236}">
                      <a16:creationId xmlns:a16="http://schemas.microsoft.com/office/drawing/2014/main" id="{9463EB07-C314-4D46-8847-203C688D11F4}"/>
                    </a:ext>
                  </a:extLst>
                </p:cNvPr>
                <p:cNvPicPr/>
                <p:nvPr/>
              </p:nvPicPr>
              <p:blipFill>
                <a:blip r:embed="rId515"/>
                <a:stretch>
                  <a:fillRect/>
                </a:stretch>
              </p:blipFill>
              <p:spPr>
                <a:xfrm>
                  <a:off x="6983014" y="4215365"/>
                  <a:ext cx="914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290" name="Freihand 289">
                  <a:extLst>
                    <a:ext uri="{FF2B5EF4-FFF2-40B4-BE49-F238E27FC236}">
                      <a16:creationId xmlns:a16="http://schemas.microsoft.com/office/drawing/2014/main" id="{993A82F0-F421-42D2-B876-6488DF58F2DC}"/>
                    </a:ext>
                  </a:extLst>
                </p14:cNvPr>
                <p14:cNvContentPartPr/>
                <p14:nvPr/>
              </p14:nvContentPartPr>
              <p14:xfrm>
                <a:off x="7071574" y="4139045"/>
                <a:ext cx="40320" cy="146880"/>
              </p14:xfrm>
            </p:contentPart>
          </mc:Choice>
          <mc:Fallback xmlns="">
            <p:pic>
              <p:nvPicPr>
                <p:cNvPr id="290" name="Freihand 289">
                  <a:extLst>
                    <a:ext uri="{FF2B5EF4-FFF2-40B4-BE49-F238E27FC236}">
                      <a16:creationId xmlns:a16="http://schemas.microsoft.com/office/drawing/2014/main" id="{993A82F0-F421-42D2-B876-6488DF58F2DC}"/>
                    </a:ext>
                  </a:extLst>
                </p:cNvPr>
                <p:cNvPicPr/>
                <p:nvPr/>
              </p:nvPicPr>
              <p:blipFill>
                <a:blip r:embed="rId517"/>
                <a:stretch>
                  <a:fillRect/>
                </a:stretch>
              </p:blipFill>
              <p:spPr>
                <a:xfrm>
                  <a:off x="7067254" y="4134725"/>
                  <a:ext cx="489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291" name="Freihand 290">
                  <a:extLst>
                    <a:ext uri="{FF2B5EF4-FFF2-40B4-BE49-F238E27FC236}">
                      <a16:creationId xmlns:a16="http://schemas.microsoft.com/office/drawing/2014/main" id="{58085BD7-6EA9-4694-8A65-626FB968175D}"/>
                    </a:ext>
                  </a:extLst>
                </p14:cNvPr>
                <p14:cNvContentPartPr/>
                <p14:nvPr/>
              </p14:nvContentPartPr>
              <p14:xfrm>
                <a:off x="7131694" y="4127885"/>
                <a:ext cx="351360" cy="144720"/>
              </p14:xfrm>
            </p:contentPart>
          </mc:Choice>
          <mc:Fallback xmlns="">
            <p:pic>
              <p:nvPicPr>
                <p:cNvPr id="291" name="Freihand 290">
                  <a:extLst>
                    <a:ext uri="{FF2B5EF4-FFF2-40B4-BE49-F238E27FC236}">
                      <a16:creationId xmlns:a16="http://schemas.microsoft.com/office/drawing/2014/main" id="{58085BD7-6EA9-4694-8A65-626FB968175D}"/>
                    </a:ext>
                  </a:extLst>
                </p:cNvPr>
                <p:cNvPicPr/>
                <p:nvPr/>
              </p:nvPicPr>
              <p:blipFill>
                <a:blip r:embed="rId519"/>
                <a:stretch>
                  <a:fillRect/>
                </a:stretch>
              </p:blipFill>
              <p:spPr>
                <a:xfrm>
                  <a:off x="7127374" y="4123565"/>
                  <a:ext cx="3600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293" name="Freihand 292">
                  <a:extLst>
                    <a:ext uri="{FF2B5EF4-FFF2-40B4-BE49-F238E27FC236}">
                      <a16:creationId xmlns:a16="http://schemas.microsoft.com/office/drawing/2014/main" id="{2165AC18-1617-45B8-B0DF-269FE290B8B8}"/>
                    </a:ext>
                  </a:extLst>
                </p14:cNvPr>
                <p14:cNvContentPartPr/>
                <p14:nvPr/>
              </p14:nvContentPartPr>
              <p14:xfrm>
                <a:off x="4784134" y="4496165"/>
                <a:ext cx="86040" cy="154440"/>
              </p14:xfrm>
            </p:contentPart>
          </mc:Choice>
          <mc:Fallback xmlns="">
            <p:pic>
              <p:nvPicPr>
                <p:cNvPr id="293" name="Freihand 292">
                  <a:extLst>
                    <a:ext uri="{FF2B5EF4-FFF2-40B4-BE49-F238E27FC236}">
                      <a16:creationId xmlns:a16="http://schemas.microsoft.com/office/drawing/2014/main" id="{2165AC18-1617-45B8-B0DF-269FE290B8B8}"/>
                    </a:ext>
                  </a:extLst>
                </p:cNvPr>
                <p:cNvPicPr/>
                <p:nvPr/>
              </p:nvPicPr>
              <p:blipFill>
                <a:blip r:embed="rId521"/>
                <a:stretch>
                  <a:fillRect/>
                </a:stretch>
              </p:blipFill>
              <p:spPr>
                <a:xfrm>
                  <a:off x="4779814" y="4491845"/>
                  <a:ext cx="946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294" name="Freihand 293">
                  <a:extLst>
                    <a:ext uri="{FF2B5EF4-FFF2-40B4-BE49-F238E27FC236}">
                      <a16:creationId xmlns:a16="http://schemas.microsoft.com/office/drawing/2014/main" id="{A7F0DDFD-79BE-4D97-9278-CDAB4CA175CA}"/>
                    </a:ext>
                  </a:extLst>
                </p14:cNvPr>
                <p14:cNvContentPartPr/>
                <p14:nvPr/>
              </p14:nvContentPartPr>
              <p14:xfrm>
                <a:off x="4900774" y="4523885"/>
                <a:ext cx="70920" cy="106200"/>
              </p14:xfrm>
            </p:contentPart>
          </mc:Choice>
          <mc:Fallback xmlns="">
            <p:pic>
              <p:nvPicPr>
                <p:cNvPr id="294" name="Freihand 293">
                  <a:extLst>
                    <a:ext uri="{FF2B5EF4-FFF2-40B4-BE49-F238E27FC236}">
                      <a16:creationId xmlns:a16="http://schemas.microsoft.com/office/drawing/2014/main" id="{A7F0DDFD-79BE-4D97-9278-CDAB4CA175CA}"/>
                    </a:ext>
                  </a:extLst>
                </p:cNvPr>
                <p:cNvPicPr/>
                <p:nvPr/>
              </p:nvPicPr>
              <p:blipFill>
                <a:blip r:embed="rId523"/>
                <a:stretch>
                  <a:fillRect/>
                </a:stretch>
              </p:blipFill>
              <p:spPr>
                <a:xfrm>
                  <a:off x="4896454" y="4519565"/>
                  <a:ext cx="795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295" name="Freihand 294">
                  <a:extLst>
                    <a:ext uri="{FF2B5EF4-FFF2-40B4-BE49-F238E27FC236}">
                      <a16:creationId xmlns:a16="http://schemas.microsoft.com/office/drawing/2014/main" id="{30418E47-57FE-4AA5-9DD7-793BA48ED144}"/>
                    </a:ext>
                  </a:extLst>
                </p14:cNvPr>
                <p14:cNvContentPartPr/>
                <p14:nvPr/>
              </p14:nvContentPartPr>
              <p14:xfrm>
                <a:off x="5002294" y="4600565"/>
                <a:ext cx="16200" cy="19440"/>
              </p14:xfrm>
            </p:contentPart>
          </mc:Choice>
          <mc:Fallback xmlns="">
            <p:pic>
              <p:nvPicPr>
                <p:cNvPr id="295" name="Freihand 294">
                  <a:extLst>
                    <a:ext uri="{FF2B5EF4-FFF2-40B4-BE49-F238E27FC236}">
                      <a16:creationId xmlns:a16="http://schemas.microsoft.com/office/drawing/2014/main" id="{30418E47-57FE-4AA5-9DD7-793BA48ED144}"/>
                    </a:ext>
                  </a:extLst>
                </p:cNvPr>
                <p:cNvPicPr/>
                <p:nvPr/>
              </p:nvPicPr>
              <p:blipFill>
                <a:blip r:embed="rId525"/>
                <a:stretch>
                  <a:fillRect/>
                </a:stretch>
              </p:blipFill>
              <p:spPr>
                <a:xfrm>
                  <a:off x="4997974" y="4596245"/>
                  <a:ext cx="248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296" name="Freihand 295">
                  <a:extLst>
                    <a:ext uri="{FF2B5EF4-FFF2-40B4-BE49-F238E27FC236}">
                      <a16:creationId xmlns:a16="http://schemas.microsoft.com/office/drawing/2014/main" id="{B0075B9E-B91E-4A9B-B67A-780ACFCD76BA}"/>
                    </a:ext>
                  </a:extLst>
                </p14:cNvPr>
                <p14:cNvContentPartPr/>
                <p14:nvPr/>
              </p14:nvContentPartPr>
              <p14:xfrm>
                <a:off x="5062774" y="4490765"/>
                <a:ext cx="88200" cy="105120"/>
              </p14:xfrm>
            </p:contentPart>
          </mc:Choice>
          <mc:Fallback xmlns="">
            <p:pic>
              <p:nvPicPr>
                <p:cNvPr id="296" name="Freihand 295">
                  <a:extLst>
                    <a:ext uri="{FF2B5EF4-FFF2-40B4-BE49-F238E27FC236}">
                      <a16:creationId xmlns:a16="http://schemas.microsoft.com/office/drawing/2014/main" id="{B0075B9E-B91E-4A9B-B67A-780ACFCD76BA}"/>
                    </a:ext>
                  </a:extLst>
                </p:cNvPr>
                <p:cNvPicPr/>
                <p:nvPr/>
              </p:nvPicPr>
              <p:blipFill>
                <a:blip r:embed="rId527"/>
                <a:stretch>
                  <a:fillRect/>
                </a:stretch>
              </p:blipFill>
              <p:spPr>
                <a:xfrm>
                  <a:off x="5058454" y="4486445"/>
                  <a:ext cx="968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297" name="Freihand 296">
                  <a:extLst>
                    <a:ext uri="{FF2B5EF4-FFF2-40B4-BE49-F238E27FC236}">
                      <a16:creationId xmlns:a16="http://schemas.microsoft.com/office/drawing/2014/main" id="{91360906-99A0-4AF4-A78C-AFEF42A6A19D}"/>
                    </a:ext>
                  </a:extLst>
                </p14:cNvPr>
                <p14:cNvContentPartPr/>
                <p14:nvPr/>
              </p14:nvContentPartPr>
              <p14:xfrm>
                <a:off x="5180494" y="4502645"/>
                <a:ext cx="53280" cy="91080"/>
              </p14:xfrm>
            </p:contentPart>
          </mc:Choice>
          <mc:Fallback xmlns="">
            <p:pic>
              <p:nvPicPr>
                <p:cNvPr id="297" name="Freihand 296">
                  <a:extLst>
                    <a:ext uri="{FF2B5EF4-FFF2-40B4-BE49-F238E27FC236}">
                      <a16:creationId xmlns:a16="http://schemas.microsoft.com/office/drawing/2014/main" id="{91360906-99A0-4AF4-A78C-AFEF42A6A19D}"/>
                    </a:ext>
                  </a:extLst>
                </p:cNvPr>
                <p:cNvPicPr/>
                <p:nvPr/>
              </p:nvPicPr>
              <p:blipFill>
                <a:blip r:embed="rId529"/>
                <a:stretch>
                  <a:fillRect/>
                </a:stretch>
              </p:blipFill>
              <p:spPr>
                <a:xfrm>
                  <a:off x="5176174" y="4498325"/>
                  <a:ext cx="619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298" name="Freihand 297">
                  <a:extLst>
                    <a:ext uri="{FF2B5EF4-FFF2-40B4-BE49-F238E27FC236}">
                      <a16:creationId xmlns:a16="http://schemas.microsoft.com/office/drawing/2014/main" id="{A7BBB101-55F8-41BC-9C0A-A0E8A0373506}"/>
                    </a:ext>
                  </a:extLst>
                </p14:cNvPr>
                <p14:cNvContentPartPr/>
                <p14:nvPr/>
              </p14:nvContentPartPr>
              <p14:xfrm>
                <a:off x="5284534" y="4596605"/>
                <a:ext cx="15480" cy="7200"/>
              </p14:xfrm>
            </p:contentPart>
          </mc:Choice>
          <mc:Fallback xmlns="">
            <p:pic>
              <p:nvPicPr>
                <p:cNvPr id="298" name="Freihand 297">
                  <a:extLst>
                    <a:ext uri="{FF2B5EF4-FFF2-40B4-BE49-F238E27FC236}">
                      <a16:creationId xmlns:a16="http://schemas.microsoft.com/office/drawing/2014/main" id="{A7BBB101-55F8-41BC-9C0A-A0E8A0373506}"/>
                    </a:ext>
                  </a:extLst>
                </p:cNvPr>
                <p:cNvPicPr/>
                <p:nvPr/>
              </p:nvPicPr>
              <p:blipFill>
                <a:blip r:embed="rId531"/>
                <a:stretch>
                  <a:fillRect/>
                </a:stretch>
              </p:blipFill>
              <p:spPr>
                <a:xfrm>
                  <a:off x="5280214" y="4592285"/>
                  <a:ext cx="241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00" name="Freihand 299">
                  <a:extLst>
                    <a:ext uri="{FF2B5EF4-FFF2-40B4-BE49-F238E27FC236}">
                      <a16:creationId xmlns:a16="http://schemas.microsoft.com/office/drawing/2014/main" id="{3B79F6DB-28E7-435A-8CC5-9B60D3E79E4E}"/>
                    </a:ext>
                  </a:extLst>
                </p14:cNvPr>
                <p14:cNvContentPartPr/>
                <p14:nvPr/>
              </p14:nvContentPartPr>
              <p14:xfrm>
                <a:off x="5364094" y="4492205"/>
                <a:ext cx="109800" cy="114120"/>
              </p14:xfrm>
            </p:contentPart>
          </mc:Choice>
          <mc:Fallback xmlns="">
            <p:pic>
              <p:nvPicPr>
                <p:cNvPr id="300" name="Freihand 299">
                  <a:extLst>
                    <a:ext uri="{FF2B5EF4-FFF2-40B4-BE49-F238E27FC236}">
                      <a16:creationId xmlns:a16="http://schemas.microsoft.com/office/drawing/2014/main" id="{3B79F6DB-28E7-435A-8CC5-9B60D3E79E4E}"/>
                    </a:ext>
                  </a:extLst>
                </p:cNvPr>
                <p:cNvPicPr/>
                <p:nvPr/>
              </p:nvPicPr>
              <p:blipFill>
                <a:blip r:embed="rId533"/>
                <a:stretch>
                  <a:fillRect/>
                </a:stretch>
              </p:blipFill>
              <p:spPr>
                <a:xfrm>
                  <a:off x="5359774" y="4487885"/>
                  <a:ext cx="1184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01" name="Freihand 300">
                  <a:extLst>
                    <a:ext uri="{FF2B5EF4-FFF2-40B4-BE49-F238E27FC236}">
                      <a16:creationId xmlns:a16="http://schemas.microsoft.com/office/drawing/2014/main" id="{47FE0132-329E-4BF4-98DE-6163F5B85C16}"/>
                    </a:ext>
                  </a:extLst>
                </p14:cNvPr>
                <p14:cNvContentPartPr/>
                <p14:nvPr/>
              </p14:nvContentPartPr>
              <p14:xfrm>
                <a:off x="5481454" y="4485005"/>
                <a:ext cx="104760" cy="129960"/>
              </p14:xfrm>
            </p:contentPart>
          </mc:Choice>
          <mc:Fallback xmlns="">
            <p:pic>
              <p:nvPicPr>
                <p:cNvPr id="301" name="Freihand 300">
                  <a:extLst>
                    <a:ext uri="{FF2B5EF4-FFF2-40B4-BE49-F238E27FC236}">
                      <a16:creationId xmlns:a16="http://schemas.microsoft.com/office/drawing/2014/main" id="{47FE0132-329E-4BF4-98DE-6163F5B85C16}"/>
                    </a:ext>
                  </a:extLst>
                </p:cNvPr>
                <p:cNvPicPr/>
                <p:nvPr/>
              </p:nvPicPr>
              <p:blipFill>
                <a:blip r:embed="rId535"/>
                <a:stretch>
                  <a:fillRect/>
                </a:stretch>
              </p:blipFill>
              <p:spPr>
                <a:xfrm>
                  <a:off x="5477134" y="4480685"/>
                  <a:ext cx="1134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03" name="Freihand 302">
                  <a:extLst>
                    <a:ext uri="{FF2B5EF4-FFF2-40B4-BE49-F238E27FC236}">
                      <a16:creationId xmlns:a16="http://schemas.microsoft.com/office/drawing/2014/main" id="{14335FAC-C152-414B-BD50-0BA11BDC040C}"/>
                    </a:ext>
                  </a:extLst>
                </p14:cNvPr>
                <p14:cNvContentPartPr/>
                <p14:nvPr/>
              </p14:nvContentPartPr>
              <p14:xfrm>
                <a:off x="5594854" y="4482125"/>
                <a:ext cx="93240" cy="117000"/>
              </p14:xfrm>
            </p:contentPart>
          </mc:Choice>
          <mc:Fallback xmlns="">
            <p:pic>
              <p:nvPicPr>
                <p:cNvPr id="303" name="Freihand 302">
                  <a:extLst>
                    <a:ext uri="{FF2B5EF4-FFF2-40B4-BE49-F238E27FC236}">
                      <a16:creationId xmlns:a16="http://schemas.microsoft.com/office/drawing/2014/main" id="{14335FAC-C152-414B-BD50-0BA11BDC040C}"/>
                    </a:ext>
                  </a:extLst>
                </p:cNvPr>
                <p:cNvPicPr/>
                <p:nvPr/>
              </p:nvPicPr>
              <p:blipFill>
                <a:blip r:embed="rId537"/>
                <a:stretch>
                  <a:fillRect/>
                </a:stretch>
              </p:blipFill>
              <p:spPr>
                <a:xfrm>
                  <a:off x="5590534" y="4477805"/>
                  <a:ext cx="1018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04" name="Freihand 303">
                  <a:extLst>
                    <a:ext uri="{FF2B5EF4-FFF2-40B4-BE49-F238E27FC236}">
                      <a16:creationId xmlns:a16="http://schemas.microsoft.com/office/drawing/2014/main" id="{5487151A-A554-4DE9-AC33-B57F3E9C91B1}"/>
                    </a:ext>
                  </a:extLst>
                </p14:cNvPr>
                <p14:cNvContentPartPr/>
                <p14:nvPr/>
              </p14:nvContentPartPr>
              <p14:xfrm>
                <a:off x="5727694" y="4473125"/>
                <a:ext cx="97920" cy="125640"/>
              </p14:xfrm>
            </p:contentPart>
          </mc:Choice>
          <mc:Fallback xmlns="">
            <p:pic>
              <p:nvPicPr>
                <p:cNvPr id="304" name="Freihand 303">
                  <a:extLst>
                    <a:ext uri="{FF2B5EF4-FFF2-40B4-BE49-F238E27FC236}">
                      <a16:creationId xmlns:a16="http://schemas.microsoft.com/office/drawing/2014/main" id="{5487151A-A554-4DE9-AC33-B57F3E9C91B1}"/>
                    </a:ext>
                  </a:extLst>
                </p:cNvPr>
                <p:cNvPicPr/>
                <p:nvPr/>
              </p:nvPicPr>
              <p:blipFill>
                <a:blip r:embed="rId539"/>
                <a:stretch>
                  <a:fillRect/>
                </a:stretch>
              </p:blipFill>
              <p:spPr>
                <a:xfrm>
                  <a:off x="5723374" y="4468805"/>
                  <a:ext cx="1065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06" name="Freihand 305">
                  <a:extLst>
                    <a:ext uri="{FF2B5EF4-FFF2-40B4-BE49-F238E27FC236}">
                      <a16:creationId xmlns:a16="http://schemas.microsoft.com/office/drawing/2014/main" id="{0D304D18-821F-428C-ABE8-03DD4DC73B25}"/>
                    </a:ext>
                  </a:extLst>
                </p14:cNvPr>
                <p14:cNvContentPartPr/>
                <p14:nvPr/>
              </p14:nvContentPartPr>
              <p14:xfrm>
                <a:off x="5977894" y="4454765"/>
                <a:ext cx="152280" cy="140040"/>
              </p14:xfrm>
            </p:contentPart>
          </mc:Choice>
          <mc:Fallback xmlns="">
            <p:pic>
              <p:nvPicPr>
                <p:cNvPr id="306" name="Freihand 305">
                  <a:extLst>
                    <a:ext uri="{FF2B5EF4-FFF2-40B4-BE49-F238E27FC236}">
                      <a16:creationId xmlns:a16="http://schemas.microsoft.com/office/drawing/2014/main" id="{0D304D18-821F-428C-ABE8-03DD4DC73B25}"/>
                    </a:ext>
                  </a:extLst>
                </p:cNvPr>
                <p:cNvPicPr/>
                <p:nvPr/>
              </p:nvPicPr>
              <p:blipFill>
                <a:blip r:embed="rId541"/>
                <a:stretch>
                  <a:fillRect/>
                </a:stretch>
              </p:blipFill>
              <p:spPr>
                <a:xfrm>
                  <a:off x="5973574" y="4450445"/>
                  <a:ext cx="1609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07" name="Freihand 306">
                  <a:extLst>
                    <a:ext uri="{FF2B5EF4-FFF2-40B4-BE49-F238E27FC236}">
                      <a16:creationId xmlns:a16="http://schemas.microsoft.com/office/drawing/2014/main" id="{62228D31-7D28-48C9-9057-066D6CC30566}"/>
                    </a:ext>
                  </a:extLst>
                </p14:cNvPr>
                <p14:cNvContentPartPr/>
                <p14:nvPr/>
              </p14:nvContentPartPr>
              <p14:xfrm>
                <a:off x="6137734" y="4507325"/>
                <a:ext cx="122040" cy="83160"/>
              </p14:xfrm>
            </p:contentPart>
          </mc:Choice>
          <mc:Fallback xmlns="">
            <p:pic>
              <p:nvPicPr>
                <p:cNvPr id="307" name="Freihand 306">
                  <a:extLst>
                    <a:ext uri="{FF2B5EF4-FFF2-40B4-BE49-F238E27FC236}">
                      <a16:creationId xmlns:a16="http://schemas.microsoft.com/office/drawing/2014/main" id="{62228D31-7D28-48C9-9057-066D6CC30566}"/>
                    </a:ext>
                  </a:extLst>
                </p:cNvPr>
                <p:cNvPicPr/>
                <p:nvPr/>
              </p:nvPicPr>
              <p:blipFill>
                <a:blip r:embed="rId543"/>
                <a:stretch>
                  <a:fillRect/>
                </a:stretch>
              </p:blipFill>
              <p:spPr>
                <a:xfrm>
                  <a:off x="6133414" y="4503005"/>
                  <a:ext cx="1306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08" name="Freihand 307">
                  <a:extLst>
                    <a:ext uri="{FF2B5EF4-FFF2-40B4-BE49-F238E27FC236}">
                      <a16:creationId xmlns:a16="http://schemas.microsoft.com/office/drawing/2014/main" id="{6B11709F-A4F2-4C80-BCEC-79BA92F57248}"/>
                    </a:ext>
                  </a:extLst>
                </p14:cNvPr>
                <p14:cNvContentPartPr/>
                <p14:nvPr/>
              </p14:nvContentPartPr>
              <p14:xfrm>
                <a:off x="6258334" y="4436765"/>
                <a:ext cx="138600" cy="127440"/>
              </p14:xfrm>
            </p:contentPart>
          </mc:Choice>
          <mc:Fallback xmlns="">
            <p:pic>
              <p:nvPicPr>
                <p:cNvPr id="308" name="Freihand 307">
                  <a:extLst>
                    <a:ext uri="{FF2B5EF4-FFF2-40B4-BE49-F238E27FC236}">
                      <a16:creationId xmlns:a16="http://schemas.microsoft.com/office/drawing/2014/main" id="{6B11709F-A4F2-4C80-BCEC-79BA92F57248}"/>
                    </a:ext>
                  </a:extLst>
                </p:cNvPr>
                <p:cNvPicPr/>
                <p:nvPr/>
              </p:nvPicPr>
              <p:blipFill>
                <a:blip r:embed="rId545"/>
                <a:stretch>
                  <a:fillRect/>
                </a:stretch>
              </p:blipFill>
              <p:spPr>
                <a:xfrm>
                  <a:off x="6254014" y="4432445"/>
                  <a:ext cx="1472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10" name="Freihand 309">
                  <a:extLst>
                    <a:ext uri="{FF2B5EF4-FFF2-40B4-BE49-F238E27FC236}">
                      <a16:creationId xmlns:a16="http://schemas.microsoft.com/office/drawing/2014/main" id="{1B9EFDDA-8B85-46E1-8BB1-6E0ABAA6DDA1}"/>
                    </a:ext>
                  </a:extLst>
                </p14:cNvPr>
                <p14:cNvContentPartPr/>
                <p14:nvPr/>
              </p14:nvContentPartPr>
              <p14:xfrm>
                <a:off x="6441934" y="4403285"/>
                <a:ext cx="42480" cy="146160"/>
              </p14:xfrm>
            </p:contentPart>
          </mc:Choice>
          <mc:Fallback xmlns="">
            <p:pic>
              <p:nvPicPr>
                <p:cNvPr id="310" name="Freihand 309">
                  <a:extLst>
                    <a:ext uri="{FF2B5EF4-FFF2-40B4-BE49-F238E27FC236}">
                      <a16:creationId xmlns:a16="http://schemas.microsoft.com/office/drawing/2014/main" id="{1B9EFDDA-8B85-46E1-8BB1-6E0ABAA6DDA1}"/>
                    </a:ext>
                  </a:extLst>
                </p:cNvPr>
                <p:cNvPicPr/>
                <p:nvPr/>
              </p:nvPicPr>
              <p:blipFill>
                <a:blip r:embed="rId547"/>
                <a:stretch>
                  <a:fillRect/>
                </a:stretch>
              </p:blipFill>
              <p:spPr>
                <a:xfrm>
                  <a:off x="6437614" y="4398965"/>
                  <a:ext cx="511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11" name="Freihand 310">
                  <a:extLst>
                    <a:ext uri="{FF2B5EF4-FFF2-40B4-BE49-F238E27FC236}">
                      <a16:creationId xmlns:a16="http://schemas.microsoft.com/office/drawing/2014/main" id="{03451550-57B5-4148-B508-CF01867088FF}"/>
                    </a:ext>
                  </a:extLst>
                </p14:cNvPr>
                <p14:cNvContentPartPr/>
                <p14:nvPr/>
              </p14:nvContentPartPr>
              <p14:xfrm>
                <a:off x="6402694" y="4489325"/>
                <a:ext cx="124560" cy="7920"/>
              </p14:xfrm>
            </p:contentPart>
          </mc:Choice>
          <mc:Fallback xmlns="">
            <p:pic>
              <p:nvPicPr>
                <p:cNvPr id="311" name="Freihand 310">
                  <a:extLst>
                    <a:ext uri="{FF2B5EF4-FFF2-40B4-BE49-F238E27FC236}">
                      <a16:creationId xmlns:a16="http://schemas.microsoft.com/office/drawing/2014/main" id="{03451550-57B5-4148-B508-CF01867088FF}"/>
                    </a:ext>
                  </a:extLst>
                </p:cNvPr>
                <p:cNvPicPr/>
                <p:nvPr/>
              </p:nvPicPr>
              <p:blipFill>
                <a:blip r:embed="rId549"/>
                <a:stretch>
                  <a:fillRect/>
                </a:stretch>
              </p:blipFill>
              <p:spPr>
                <a:xfrm>
                  <a:off x="6398374" y="4485005"/>
                  <a:ext cx="1332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12" name="Freihand 311">
                  <a:extLst>
                    <a:ext uri="{FF2B5EF4-FFF2-40B4-BE49-F238E27FC236}">
                      <a16:creationId xmlns:a16="http://schemas.microsoft.com/office/drawing/2014/main" id="{0337FA98-7205-4F9D-B771-256E15A0D4A6}"/>
                    </a:ext>
                  </a:extLst>
                </p14:cNvPr>
                <p14:cNvContentPartPr/>
                <p14:nvPr/>
              </p14:nvContentPartPr>
              <p14:xfrm>
                <a:off x="6512854" y="4479605"/>
                <a:ext cx="201600" cy="48600"/>
              </p14:xfrm>
            </p:contentPart>
          </mc:Choice>
          <mc:Fallback xmlns="">
            <p:pic>
              <p:nvPicPr>
                <p:cNvPr id="312" name="Freihand 311">
                  <a:extLst>
                    <a:ext uri="{FF2B5EF4-FFF2-40B4-BE49-F238E27FC236}">
                      <a16:creationId xmlns:a16="http://schemas.microsoft.com/office/drawing/2014/main" id="{0337FA98-7205-4F9D-B771-256E15A0D4A6}"/>
                    </a:ext>
                  </a:extLst>
                </p:cNvPr>
                <p:cNvPicPr/>
                <p:nvPr/>
              </p:nvPicPr>
              <p:blipFill>
                <a:blip r:embed="rId551"/>
                <a:stretch>
                  <a:fillRect/>
                </a:stretch>
              </p:blipFill>
              <p:spPr>
                <a:xfrm>
                  <a:off x="6508534" y="4475285"/>
                  <a:ext cx="210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13" name="Freihand 312">
                  <a:extLst>
                    <a:ext uri="{FF2B5EF4-FFF2-40B4-BE49-F238E27FC236}">
                      <a16:creationId xmlns:a16="http://schemas.microsoft.com/office/drawing/2014/main" id="{DDBA892B-593B-486F-92D8-0647F9909CA2}"/>
                    </a:ext>
                  </a:extLst>
                </p14:cNvPr>
                <p14:cNvContentPartPr/>
                <p14:nvPr/>
              </p14:nvContentPartPr>
              <p14:xfrm>
                <a:off x="6695734" y="4366925"/>
                <a:ext cx="342720" cy="159480"/>
              </p14:xfrm>
            </p:contentPart>
          </mc:Choice>
          <mc:Fallback xmlns="">
            <p:pic>
              <p:nvPicPr>
                <p:cNvPr id="313" name="Freihand 312">
                  <a:extLst>
                    <a:ext uri="{FF2B5EF4-FFF2-40B4-BE49-F238E27FC236}">
                      <a16:creationId xmlns:a16="http://schemas.microsoft.com/office/drawing/2014/main" id="{DDBA892B-593B-486F-92D8-0647F9909CA2}"/>
                    </a:ext>
                  </a:extLst>
                </p:cNvPr>
                <p:cNvPicPr/>
                <p:nvPr/>
              </p:nvPicPr>
              <p:blipFill>
                <a:blip r:embed="rId553"/>
                <a:stretch>
                  <a:fillRect/>
                </a:stretch>
              </p:blipFill>
              <p:spPr>
                <a:xfrm>
                  <a:off x="6691414" y="4362605"/>
                  <a:ext cx="3513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14" name="Freihand 313">
                  <a:extLst>
                    <a:ext uri="{FF2B5EF4-FFF2-40B4-BE49-F238E27FC236}">
                      <a16:creationId xmlns:a16="http://schemas.microsoft.com/office/drawing/2014/main" id="{A983B5F3-A619-4DA4-8C81-08E38FFEB2E6}"/>
                    </a:ext>
                  </a:extLst>
                </p14:cNvPr>
                <p14:cNvContentPartPr/>
                <p14:nvPr/>
              </p14:nvContentPartPr>
              <p14:xfrm>
                <a:off x="6859534" y="4411925"/>
                <a:ext cx="145800" cy="24480"/>
              </p14:xfrm>
            </p:contentPart>
          </mc:Choice>
          <mc:Fallback xmlns="">
            <p:pic>
              <p:nvPicPr>
                <p:cNvPr id="314" name="Freihand 313">
                  <a:extLst>
                    <a:ext uri="{FF2B5EF4-FFF2-40B4-BE49-F238E27FC236}">
                      <a16:creationId xmlns:a16="http://schemas.microsoft.com/office/drawing/2014/main" id="{A983B5F3-A619-4DA4-8C81-08E38FFEB2E6}"/>
                    </a:ext>
                  </a:extLst>
                </p:cNvPr>
                <p:cNvPicPr/>
                <p:nvPr/>
              </p:nvPicPr>
              <p:blipFill>
                <a:blip r:embed="rId555"/>
                <a:stretch>
                  <a:fillRect/>
                </a:stretch>
              </p:blipFill>
              <p:spPr>
                <a:xfrm>
                  <a:off x="6855214" y="4407605"/>
                  <a:ext cx="1544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15" name="Freihand 314">
                  <a:extLst>
                    <a:ext uri="{FF2B5EF4-FFF2-40B4-BE49-F238E27FC236}">
                      <a16:creationId xmlns:a16="http://schemas.microsoft.com/office/drawing/2014/main" id="{2E1DC7CE-B15A-432A-BFC1-7F9FB1FFCE83}"/>
                    </a:ext>
                  </a:extLst>
                </p14:cNvPr>
                <p14:cNvContentPartPr/>
                <p14:nvPr/>
              </p14:nvContentPartPr>
              <p14:xfrm>
                <a:off x="7217014" y="4416965"/>
                <a:ext cx="25200" cy="123840"/>
              </p14:xfrm>
            </p:contentPart>
          </mc:Choice>
          <mc:Fallback xmlns="">
            <p:pic>
              <p:nvPicPr>
                <p:cNvPr id="315" name="Freihand 314">
                  <a:extLst>
                    <a:ext uri="{FF2B5EF4-FFF2-40B4-BE49-F238E27FC236}">
                      <a16:creationId xmlns:a16="http://schemas.microsoft.com/office/drawing/2014/main" id="{2E1DC7CE-B15A-432A-BFC1-7F9FB1FFCE83}"/>
                    </a:ext>
                  </a:extLst>
                </p:cNvPr>
                <p:cNvPicPr/>
                <p:nvPr/>
              </p:nvPicPr>
              <p:blipFill>
                <a:blip r:embed="rId557"/>
                <a:stretch>
                  <a:fillRect/>
                </a:stretch>
              </p:blipFill>
              <p:spPr>
                <a:xfrm>
                  <a:off x="7212694" y="4412645"/>
                  <a:ext cx="338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16" name="Freihand 315">
                  <a:extLst>
                    <a:ext uri="{FF2B5EF4-FFF2-40B4-BE49-F238E27FC236}">
                      <a16:creationId xmlns:a16="http://schemas.microsoft.com/office/drawing/2014/main" id="{C839BBB3-7189-4C1B-A8C5-A736DBF4F74A}"/>
                    </a:ext>
                  </a:extLst>
                </p14:cNvPr>
                <p14:cNvContentPartPr/>
                <p14:nvPr/>
              </p14:nvContentPartPr>
              <p14:xfrm>
                <a:off x="7164094" y="4354325"/>
                <a:ext cx="433800" cy="139680"/>
              </p14:xfrm>
            </p:contentPart>
          </mc:Choice>
          <mc:Fallback xmlns="">
            <p:pic>
              <p:nvPicPr>
                <p:cNvPr id="316" name="Freihand 315">
                  <a:extLst>
                    <a:ext uri="{FF2B5EF4-FFF2-40B4-BE49-F238E27FC236}">
                      <a16:creationId xmlns:a16="http://schemas.microsoft.com/office/drawing/2014/main" id="{C839BBB3-7189-4C1B-A8C5-A736DBF4F74A}"/>
                    </a:ext>
                  </a:extLst>
                </p:cNvPr>
                <p:cNvPicPr/>
                <p:nvPr/>
              </p:nvPicPr>
              <p:blipFill>
                <a:blip r:embed="rId559"/>
                <a:stretch>
                  <a:fillRect/>
                </a:stretch>
              </p:blipFill>
              <p:spPr>
                <a:xfrm>
                  <a:off x="7159774" y="4350005"/>
                  <a:ext cx="4424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17" name="Freihand 316">
                  <a:extLst>
                    <a:ext uri="{FF2B5EF4-FFF2-40B4-BE49-F238E27FC236}">
                      <a16:creationId xmlns:a16="http://schemas.microsoft.com/office/drawing/2014/main" id="{848E9F3A-802C-4BB3-A7A1-15BC9C415CFA}"/>
                    </a:ext>
                  </a:extLst>
                </p14:cNvPr>
                <p14:cNvContentPartPr/>
                <p14:nvPr/>
              </p14:nvContentPartPr>
              <p14:xfrm>
                <a:off x="7565494" y="4362605"/>
                <a:ext cx="46080" cy="47880"/>
              </p14:xfrm>
            </p:contentPart>
          </mc:Choice>
          <mc:Fallback xmlns="">
            <p:pic>
              <p:nvPicPr>
                <p:cNvPr id="317" name="Freihand 316">
                  <a:extLst>
                    <a:ext uri="{FF2B5EF4-FFF2-40B4-BE49-F238E27FC236}">
                      <a16:creationId xmlns:a16="http://schemas.microsoft.com/office/drawing/2014/main" id="{848E9F3A-802C-4BB3-A7A1-15BC9C415CFA}"/>
                    </a:ext>
                  </a:extLst>
                </p:cNvPr>
                <p:cNvPicPr/>
                <p:nvPr/>
              </p:nvPicPr>
              <p:blipFill>
                <a:blip r:embed="rId561"/>
                <a:stretch>
                  <a:fillRect/>
                </a:stretch>
              </p:blipFill>
              <p:spPr>
                <a:xfrm>
                  <a:off x="7561174" y="4358285"/>
                  <a:ext cx="547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18" name="Freihand 317">
                  <a:extLst>
                    <a:ext uri="{FF2B5EF4-FFF2-40B4-BE49-F238E27FC236}">
                      <a16:creationId xmlns:a16="http://schemas.microsoft.com/office/drawing/2014/main" id="{362992BF-A577-4170-8F16-3D1E9CE12E23}"/>
                    </a:ext>
                  </a:extLst>
                </p14:cNvPr>
                <p14:cNvContentPartPr/>
                <p14:nvPr/>
              </p14:nvContentPartPr>
              <p14:xfrm>
                <a:off x="7612654" y="4436765"/>
                <a:ext cx="236160" cy="32400"/>
              </p14:xfrm>
            </p:contentPart>
          </mc:Choice>
          <mc:Fallback xmlns="">
            <p:pic>
              <p:nvPicPr>
                <p:cNvPr id="318" name="Freihand 317">
                  <a:extLst>
                    <a:ext uri="{FF2B5EF4-FFF2-40B4-BE49-F238E27FC236}">
                      <a16:creationId xmlns:a16="http://schemas.microsoft.com/office/drawing/2014/main" id="{362992BF-A577-4170-8F16-3D1E9CE12E23}"/>
                    </a:ext>
                  </a:extLst>
                </p:cNvPr>
                <p:cNvPicPr/>
                <p:nvPr/>
              </p:nvPicPr>
              <p:blipFill>
                <a:blip r:embed="rId563"/>
                <a:stretch>
                  <a:fillRect/>
                </a:stretch>
              </p:blipFill>
              <p:spPr>
                <a:xfrm>
                  <a:off x="7608334" y="4432445"/>
                  <a:ext cx="244800" cy="41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4">
            <p14:nvContentPartPr>
              <p14:cNvPr id="339" name="Freihand 338">
                <a:extLst>
                  <a:ext uri="{FF2B5EF4-FFF2-40B4-BE49-F238E27FC236}">
                    <a16:creationId xmlns:a16="http://schemas.microsoft.com/office/drawing/2014/main" id="{1F04C2DF-F944-4A93-849F-B133095A0F54}"/>
                  </a:ext>
                </a:extLst>
              </p14:cNvPr>
              <p14:cNvContentPartPr/>
              <p14:nvPr/>
            </p14:nvContentPartPr>
            <p14:xfrm>
              <a:off x="8284414" y="2764205"/>
              <a:ext cx="272880" cy="293400"/>
            </p14:xfrm>
          </p:contentPart>
        </mc:Choice>
        <mc:Fallback xmlns="">
          <p:pic>
            <p:nvPicPr>
              <p:cNvPr id="339" name="Freihand 338">
                <a:extLst>
                  <a:ext uri="{FF2B5EF4-FFF2-40B4-BE49-F238E27FC236}">
                    <a16:creationId xmlns:a16="http://schemas.microsoft.com/office/drawing/2014/main" id="{1F04C2DF-F944-4A93-849F-B133095A0F54}"/>
                  </a:ext>
                </a:extLst>
              </p:cNvPr>
              <p:cNvPicPr/>
              <p:nvPr/>
            </p:nvPicPr>
            <p:blipFill>
              <a:blip r:embed="rId565"/>
              <a:stretch>
                <a:fillRect/>
              </a:stretch>
            </p:blipFill>
            <p:spPr>
              <a:xfrm>
                <a:off x="8280094" y="2759885"/>
                <a:ext cx="28152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40" name="Freihand 339">
                <a:extLst>
                  <a:ext uri="{FF2B5EF4-FFF2-40B4-BE49-F238E27FC236}">
                    <a16:creationId xmlns:a16="http://schemas.microsoft.com/office/drawing/2014/main" id="{EE299D04-B940-4EE0-86CE-32047634D894}"/>
                  </a:ext>
                </a:extLst>
              </p14:cNvPr>
              <p14:cNvContentPartPr/>
              <p14:nvPr/>
            </p14:nvContentPartPr>
            <p14:xfrm>
              <a:off x="7710934" y="2652605"/>
              <a:ext cx="390600" cy="338760"/>
            </p14:xfrm>
          </p:contentPart>
        </mc:Choice>
        <mc:Fallback xmlns="">
          <p:pic>
            <p:nvPicPr>
              <p:cNvPr id="340" name="Freihand 339">
                <a:extLst>
                  <a:ext uri="{FF2B5EF4-FFF2-40B4-BE49-F238E27FC236}">
                    <a16:creationId xmlns:a16="http://schemas.microsoft.com/office/drawing/2014/main" id="{EE299D04-B940-4EE0-86CE-32047634D894}"/>
                  </a:ext>
                </a:extLst>
              </p:cNvPr>
              <p:cNvPicPr/>
              <p:nvPr/>
            </p:nvPicPr>
            <p:blipFill>
              <a:blip r:embed="rId567"/>
              <a:stretch>
                <a:fillRect/>
              </a:stretch>
            </p:blipFill>
            <p:spPr>
              <a:xfrm>
                <a:off x="7706614" y="2648285"/>
                <a:ext cx="399240" cy="347400"/>
              </a:xfrm>
              <a:prstGeom prst="rect">
                <a:avLst/>
              </a:prstGeom>
            </p:spPr>
          </p:pic>
        </mc:Fallback>
      </mc:AlternateContent>
      <p:grpSp>
        <p:nvGrpSpPr>
          <p:cNvPr id="401" name="Gruppieren 400">
            <a:extLst>
              <a:ext uri="{FF2B5EF4-FFF2-40B4-BE49-F238E27FC236}">
                <a16:creationId xmlns:a16="http://schemas.microsoft.com/office/drawing/2014/main" id="{12B725E4-C4D1-4EE8-8CA5-F6DC2765D978}"/>
              </a:ext>
            </a:extLst>
          </p:cNvPr>
          <p:cNvGrpSpPr/>
          <p:nvPr/>
        </p:nvGrpSpPr>
        <p:grpSpPr>
          <a:xfrm>
            <a:off x="6067534" y="1977245"/>
            <a:ext cx="127800" cy="345960"/>
            <a:chOff x="6067534" y="1977245"/>
            <a:chExt cx="127800" cy="345960"/>
          </a:xfrm>
        </p:grpSpPr>
        <mc:AlternateContent xmlns:mc="http://schemas.openxmlformats.org/markup-compatibility/2006" xmlns:p14="http://schemas.microsoft.com/office/powerpoint/2010/main">
          <mc:Choice Requires="p14">
            <p:contentPart p14:bwMode="auto" r:id="rId568">
              <p14:nvContentPartPr>
                <p14:cNvPr id="398" name="Freihand 397">
                  <a:extLst>
                    <a:ext uri="{FF2B5EF4-FFF2-40B4-BE49-F238E27FC236}">
                      <a16:creationId xmlns:a16="http://schemas.microsoft.com/office/drawing/2014/main" id="{B29CF13D-1409-4B55-A3C7-11449877557D}"/>
                    </a:ext>
                  </a:extLst>
                </p14:cNvPr>
                <p14:cNvContentPartPr/>
                <p14:nvPr/>
              </p14:nvContentPartPr>
              <p14:xfrm>
                <a:off x="6067534" y="2024405"/>
                <a:ext cx="6120" cy="11160"/>
              </p14:xfrm>
            </p:contentPart>
          </mc:Choice>
          <mc:Fallback xmlns="">
            <p:pic>
              <p:nvPicPr>
                <p:cNvPr id="398" name="Freihand 397">
                  <a:extLst>
                    <a:ext uri="{FF2B5EF4-FFF2-40B4-BE49-F238E27FC236}">
                      <a16:creationId xmlns:a16="http://schemas.microsoft.com/office/drawing/2014/main" id="{B29CF13D-1409-4B55-A3C7-11449877557D}"/>
                    </a:ext>
                  </a:extLst>
                </p:cNvPr>
                <p:cNvPicPr/>
                <p:nvPr/>
              </p:nvPicPr>
              <p:blipFill>
                <a:blip r:embed="rId569"/>
                <a:stretch>
                  <a:fillRect/>
                </a:stretch>
              </p:blipFill>
              <p:spPr>
                <a:xfrm>
                  <a:off x="6063214" y="2020085"/>
                  <a:ext cx="147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99" name="Freihand 398">
                  <a:extLst>
                    <a:ext uri="{FF2B5EF4-FFF2-40B4-BE49-F238E27FC236}">
                      <a16:creationId xmlns:a16="http://schemas.microsoft.com/office/drawing/2014/main" id="{319F5356-F8AB-4721-8C58-001027D465C1}"/>
                    </a:ext>
                  </a:extLst>
                </p14:cNvPr>
                <p14:cNvContentPartPr/>
                <p14:nvPr/>
              </p14:nvContentPartPr>
              <p14:xfrm>
                <a:off x="6074014" y="2008925"/>
                <a:ext cx="121320" cy="314280"/>
              </p14:xfrm>
            </p:contentPart>
          </mc:Choice>
          <mc:Fallback xmlns="">
            <p:pic>
              <p:nvPicPr>
                <p:cNvPr id="399" name="Freihand 398">
                  <a:extLst>
                    <a:ext uri="{FF2B5EF4-FFF2-40B4-BE49-F238E27FC236}">
                      <a16:creationId xmlns:a16="http://schemas.microsoft.com/office/drawing/2014/main" id="{319F5356-F8AB-4721-8C58-001027D465C1}"/>
                    </a:ext>
                  </a:extLst>
                </p:cNvPr>
                <p:cNvPicPr/>
                <p:nvPr/>
              </p:nvPicPr>
              <p:blipFill>
                <a:blip r:embed="rId571"/>
                <a:stretch>
                  <a:fillRect/>
                </a:stretch>
              </p:blipFill>
              <p:spPr>
                <a:xfrm>
                  <a:off x="6069694" y="2004605"/>
                  <a:ext cx="12996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400" name="Freihand 399">
                  <a:extLst>
                    <a:ext uri="{FF2B5EF4-FFF2-40B4-BE49-F238E27FC236}">
                      <a16:creationId xmlns:a16="http://schemas.microsoft.com/office/drawing/2014/main" id="{0D93A977-6AD5-4B11-9004-3A72D96602F3}"/>
                    </a:ext>
                  </a:extLst>
                </p14:cNvPr>
                <p14:cNvContentPartPr/>
                <p14:nvPr/>
              </p14:nvContentPartPr>
              <p14:xfrm>
                <a:off x="6073294" y="1977245"/>
                <a:ext cx="11160" cy="123840"/>
              </p14:xfrm>
            </p:contentPart>
          </mc:Choice>
          <mc:Fallback xmlns="">
            <p:pic>
              <p:nvPicPr>
                <p:cNvPr id="400" name="Freihand 399">
                  <a:extLst>
                    <a:ext uri="{FF2B5EF4-FFF2-40B4-BE49-F238E27FC236}">
                      <a16:creationId xmlns:a16="http://schemas.microsoft.com/office/drawing/2014/main" id="{0D93A977-6AD5-4B11-9004-3A72D96602F3}"/>
                    </a:ext>
                  </a:extLst>
                </p:cNvPr>
                <p:cNvPicPr/>
                <p:nvPr/>
              </p:nvPicPr>
              <p:blipFill>
                <a:blip r:embed="rId573"/>
                <a:stretch>
                  <a:fillRect/>
                </a:stretch>
              </p:blipFill>
              <p:spPr>
                <a:xfrm>
                  <a:off x="6068974" y="1972925"/>
                  <a:ext cx="19800" cy="132480"/>
                </a:xfrm>
                <a:prstGeom prst="rect">
                  <a:avLst/>
                </a:prstGeom>
              </p:spPr>
            </p:pic>
          </mc:Fallback>
        </mc:AlternateContent>
      </p:grpSp>
      <p:grpSp>
        <p:nvGrpSpPr>
          <p:cNvPr id="440" name="Gruppieren 439">
            <a:extLst>
              <a:ext uri="{FF2B5EF4-FFF2-40B4-BE49-F238E27FC236}">
                <a16:creationId xmlns:a16="http://schemas.microsoft.com/office/drawing/2014/main" id="{0EE841D3-EF6B-40C2-8C1E-785651C4B66B}"/>
              </a:ext>
            </a:extLst>
          </p:cNvPr>
          <p:cNvGrpSpPr/>
          <p:nvPr/>
        </p:nvGrpSpPr>
        <p:grpSpPr>
          <a:xfrm>
            <a:off x="4767934" y="4718285"/>
            <a:ext cx="3683880" cy="1771560"/>
            <a:chOff x="4767934" y="4718285"/>
            <a:chExt cx="3683880" cy="1771560"/>
          </a:xfrm>
        </p:grpSpPr>
        <mc:AlternateContent xmlns:mc="http://schemas.openxmlformats.org/markup-compatibility/2006" xmlns:p14="http://schemas.microsoft.com/office/powerpoint/2010/main">
          <mc:Choice Requires="p14">
            <p:contentPart p14:bwMode="auto" r:id="rId574">
              <p14:nvContentPartPr>
                <p14:cNvPr id="320" name="Freihand 319">
                  <a:extLst>
                    <a:ext uri="{FF2B5EF4-FFF2-40B4-BE49-F238E27FC236}">
                      <a16:creationId xmlns:a16="http://schemas.microsoft.com/office/drawing/2014/main" id="{A84B58D2-3D6E-4DD4-8ABD-218F4F0BF2E3}"/>
                    </a:ext>
                  </a:extLst>
                </p14:cNvPr>
                <p14:cNvContentPartPr/>
                <p14:nvPr/>
              </p14:nvContentPartPr>
              <p14:xfrm>
                <a:off x="4843174" y="4837805"/>
                <a:ext cx="96120" cy="132480"/>
              </p14:xfrm>
            </p:contentPart>
          </mc:Choice>
          <mc:Fallback xmlns="">
            <p:pic>
              <p:nvPicPr>
                <p:cNvPr id="320" name="Freihand 319">
                  <a:extLst>
                    <a:ext uri="{FF2B5EF4-FFF2-40B4-BE49-F238E27FC236}">
                      <a16:creationId xmlns:a16="http://schemas.microsoft.com/office/drawing/2014/main" id="{A84B58D2-3D6E-4DD4-8ABD-218F4F0BF2E3}"/>
                    </a:ext>
                  </a:extLst>
                </p:cNvPr>
                <p:cNvPicPr/>
                <p:nvPr/>
              </p:nvPicPr>
              <p:blipFill>
                <a:blip r:embed="rId575"/>
                <a:stretch>
                  <a:fillRect/>
                </a:stretch>
              </p:blipFill>
              <p:spPr>
                <a:xfrm>
                  <a:off x="4838854" y="4833485"/>
                  <a:ext cx="1047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21" name="Freihand 320">
                  <a:extLst>
                    <a:ext uri="{FF2B5EF4-FFF2-40B4-BE49-F238E27FC236}">
                      <a16:creationId xmlns:a16="http://schemas.microsoft.com/office/drawing/2014/main" id="{959D75F9-A298-4E5F-9EB0-AA63A09571C1}"/>
                    </a:ext>
                  </a:extLst>
                </p14:cNvPr>
                <p14:cNvContentPartPr/>
                <p14:nvPr/>
              </p14:nvContentPartPr>
              <p14:xfrm>
                <a:off x="4988254" y="4852565"/>
                <a:ext cx="90000" cy="100800"/>
              </p14:xfrm>
            </p:contentPart>
          </mc:Choice>
          <mc:Fallback xmlns="">
            <p:pic>
              <p:nvPicPr>
                <p:cNvPr id="321" name="Freihand 320">
                  <a:extLst>
                    <a:ext uri="{FF2B5EF4-FFF2-40B4-BE49-F238E27FC236}">
                      <a16:creationId xmlns:a16="http://schemas.microsoft.com/office/drawing/2014/main" id="{959D75F9-A298-4E5F-9EB0-AA63A09571C1}"/>
                    </a:ext>
                  </a:extLst>
                </p:cNvPr>
                <p:cNvPicPr/>
                <p:nvPr/>
              </p:nvPicPr>
              <p:blipFill>
                <a:blip r:embed="rId577"/>
                <a:stretch>
                  <a:fillRect/>
                </a:stretch>
              </p:blipFill>
              <p:spPr>
                <a:xfrm>
                  <a:off x="4983934" y="4848245"/>
                  <a:ext cx="986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22" name="Freihand 321">
                  <a:extLst>
                    <a:ext uri="{FF2B5EF4-FFF2-40B4-BE49-F238E27FC236}">
                      <a16:creationId xmlns:a16="http://schemas.microsoft.com/office/drawing/2014/main" id="{9A12BB6E-FC23-49F7-BDE8-E165CF720233}"/>
                    </a:ext>
                  </a:extLst>
                </p14:cNvPr>
                <p14:cNvContentPartPr/>
                <p14:nvPr/>
              </p14:nvContentPartPr>
              <p14:xfrm>
                <a:off x="5103094" y="4835285"/>
                <a:ext cx="102240" cy="110520"/>
              </p14:xfrm>
            </p:contentPart>
          </mc:Choice>
          <mc:Fallback xmlns="">
            <p:pic>
              <p:nvPicPr>
                <p:cNvPr id="322" name="Freihand 321">
                  <a:extLst>
                    <a:ext uri="{FF2B5EF4-FFF2-40B4-BE49-F238E27FC236}">
                      <a16:creationId xmlns:a16="http://schemas.microsoft.com/office/drawing/2014/main" id="{9A12BB6E-FC23-49F7-BDE8-E165CF720233}"/>
                    </a:ext>
                  </a:extLst>
                </p:cNvPr>
                <p:cNvPicPr/>
                <p:nvPr/>
              </p:nvPicPr>
              <p:blipFill>
                <a:blip r:embed="rId579"/>
                <a:stretch>
                  <a:fillRect/>
                </a:stretch>
              </p:blipFill>
              <p:spPr>
                <a:xfrm>
                  <a:off x="5098774" y="4830965"/>
                  <a:ext cx="1108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23" name="Freihand 322">
                  <a:extLst>
                    <a:ext uri="{FF2B5EF4-FFF2-40B4-BE49-F238E27FC236}">
                      <a16:creationId xmlns:a16="http://schemas.microsoft.com/office/drawing/2014/main" id="{35590F42-38C4-4072-9907-18210952610C}"/>
                    </a:ext>
                  </a:extLst>
                </p14:cNvPr>
                <p14:cNvContentPartPr/>
                <p14:nvPr/>
              </p14:nvContentPartPr>
              <p14:xfrm>
                <a:off x="5228374" y="4819445"/>
                <a:ext cx="130320" cy="143280"/>
              </p14:xfrm>
            </p:contentPart>
          </mc:Choice>
          <mc:Fallback xmlns="">
            <p:pic>
              <p:nvPicPr>
                <p:cNvPr id="323" name="Freihand 322">
                  <a:extLst>
                    <a:ext uri="{FF2B5EF4-FFF2-40B4-BE49-F238E27FC236}">
                      <a16:creationId xmlns:a16="http://schemas.microsoft.com/office/drawing/2014/main" id="{35590F42-38C4-4072-9907-18210952610C}"/>
                    </a:ext>
                  </a:extLst>
                </p:cNvPr>
                <p:cNvPicPr/>
                <p:nvPr/>
              </p:nvPicPr>
              <p:blipFill>
                <a:blip r:embed="rId581"/>
                <a:stretch>
                  <a:fillRect/>
                </a:stretch>
              </p:blipFill>
              <p:spPr>
                <a:xfrm>
                  <a:off x="5224054" y="4815125"/>
                  <a:ext cx="1389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24" name="Freihand 323">
                  <a:extLst>
                    <a:ext uri="{FF2B5EF4-FFF2-40B4-BE49-F238E27FC236}">
                      <a16:creationId xmlns:a16="http://schemas.microsoft.com/office/drawing/2014/main" id="{EB4885F6-6413-4FA0-A71E-E58408EA4C33}"/>
                    </a:ext>
                  </a:extLst>
                </p14:cNvPr>
                <p14:cNvContentPartPr/>
                <p14:nvPr/>
              </p14:nvContentPartPr>
              <p14:xfrm>
                <a:off x="5517814" y="4812965"/>
                <a:ext cx="11880" cy="105120"/>
              </p14:xfrm>
            </p:contentPart>
          </mc:Choice>
          <mc:Fallback xmlns="">
            <p:pic>
              <p:nvPicPr>
                <p:cNvPr id="324" name="Freihand 323">
                  <a:extLst>
                    <a:ext uri="{FF2B5EF4-FFF2-40B4-BE49-F238E27FC236}">
                      <a16:creationId xmlns:a16="http://schemas.microsoft.com/office/drawing/2014/main" id="{EB4885F6-6413-4FA0-A71E-E58408EA4C33}"/>
                    </a:ext>
                  </a:extLst>
                </p:cNvPr>
                <p:cNvPicPr/>
                <p:nvPr/>
              </p:nvPicPr>
              <p:blipFill>
                <a:blip r:embed="rId583"/>
                <a:stretch>
                  <a:fillRect/>
                </a:stretch>
              </p:blipFill>
              <p:spPr>
                <a:xfrm>
                  <a:off x="5513494" y="4808645"/>
                  <a:ext cx="205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25" name="Freihand 324">
                  <a:extLst>
                    <a:ext uri="{FF2B5EF4-FFF2-40B4-BE49-F238E27FC236}">
                      <a16:creationId xmlns:a16="http://schemas.microsoft.com/office/drawing/2014/main" id="{A83AA6AC-83B2-44B4-8544-AC9A58B656E8}"/>
                    </a:ext>
                  </a:extLst>
                </p14:cNvPr>
                <p14:cNvContentPartPr/>
                <p14:nvPr/>
              </p14:nvContentPartPr>
              <p14:xfrm>
                <a:off x="5518174" y="4788125"/>
                <a:ext cx="123480" cy="58680"/>
              </p14:xfrm>
            </p:contentPart>
          </mc:Choice>
          <mc:Fallback xmlns="">
            <p:pic>
              <p:nvPicPr>
                <p:cNvPr id="325" name="Freihand 324">
                  <a:extLst>
                    <a:ext uri="{FF2B5EF4-FFF2-40B4-BE49-F238E27FC236}">
                      <a16:creationId xmlns:a16="http://schemas.microsoft.com/office/drawing/2014/main" id="{A83AA6AC-83B2-44B4-8544-AC9A58B656E8}"/>
                    </a:ext>
                  </a:extLst>
                </p:cNvPr>
                <p:cNvPicPr/>
                <p:nvPr/>
              </p:nvPicPr>
              <p:blipFill>
                <a:blip r:embed="rId585"/>
                <a:stretch>
                  <a:fillRect/>
                </a:stretch>
              </p:blipFill>
              <p:spPr>
                <a:xfrm>
                  <a:off x="5513854" y="4783805"/>
                  <a:ext cx="1321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26" name="Freihand 325">
                  <a:extLst>
                    <a:ext uri="{FF2B5EF4-FFF2-40B4-BE49-F238E27FC236}">
                      <a16:creationId xmlns:a16="http://schemas.microsoft.com/office/drawing/2014/main" id="{B67E5E0C-F7DB-465A-883E-EBB785A6C260}"/>
                    </a:ext>
                  </a:extLst>
                </p14:cNvPr>
                <p14:cNvContentPartPr/>
                <p14:nvPr/>
              </p14:nvContentPartPr>
              <p14:xfrm>
                <a:off x="5517814" y="4884965"/>
                <a:ext cx="110520" cy="34560"/>
              </p14:xfrm>
            </p:contentPart>
          </mc:Choice>
          <mc:Fallback xmlns="">
            <p:pic>
              <p:nvPicPr>
                <p:cNvPr id="326" name="Freihand 325">
                  <a:extLst>
                    <a:ext uri="{FF2B5EF4-FFF2-40B4-BE49-F238E27FC236}">
                      <a16:creationId xmlns:a16="http://schemas.microsoft.com/office/drawing/2014/main" id="{B67E5E0C-F7DB-465A-883E-EBB785A6C260}"/>
                    </a:ext>
                  </a:extLst>
                </p:cNvPr>
                <p:cNvPicPr/>
                <p:nvPr/>
              </p:nvPicPr>
              <p:blipFill>
                <a:blip r:embed="rId587"/>
                <a:stretch>
                  <a:fillRect/>
                </a:stretch>
              </p:blipFill>
              <p:spPr>
                <a:xfrm>
                  <a:off x="5513494" y="4880645"/>
                  <a:ext cx="1191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27" name="Freihand 326">
                  <a:extLst>
                    <a:ext uri="{FF2B5EF4-FFF2-40B4-BE49-F238E27FC236}">
                      <a16:creationId xmlns:a16="http://schemas.microsoft.com/office/drawing/2014/main" id="{AA642F6D-E884-465C-AD74-5EBC8B140EAE}"/>
                    </a:ext>
                  </a:extLst>
                </p14:cNvPr>
                <p14:cNvContentPartPr/>
                <p14:nvPr/>
              </p14:nvContentPartPr>
              <p14:xfrm>
                <a:off x="5629774" y="4779485"/>
                <a:ext cx="141480" cy="129600"/>
              </p14:xfrm>
            </p:contentPart>
          </mc:Choice>
          <mc:Fallback xmlns="">
            <p:pic>
              <p:nvPicPr>
                <p:cNvPr id="327" name="Freihand 326">
                  <a:extLst>
                    <a:ext uri="{FF2B5EF4-FFF2-40B4-BE49-F238E27FC236}">
                      <a16:creationId xmlns:a16="http://schemas.microsoft.com/office/drawing/2014/main" id="{AA642F6D-E884-465C-AD74-5EBC8B140EAE}"/>
                    </a:ext>
                  </a:extLst>
                </p:cNvPr>
                <p:cNvPicPr/>
                <p:nvPr/>
              </p:nvPicPr>
              <p:blipFill>
                <a:blip r:embed="rId589"/>
                <a:stretch>
                  <a:fillRect/>
                </a:stretch>
              </p:blipFill>
              <p:spPr>
                <a:xfrm>
                  <a:off x="5625454" y="4775165"/>
                  <a:ext cx="1501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28" name="Freihand 327">
                  <a:extLst>
                    <a:ext uri="{FF2B5EF4-FFF2-40B4-BE49-F238E27FC236}">
                      <a16:creationId xmlns:a16="http://schemas.microsoft.com/office/drawing/2014/main" id="{6BF712F2-F943-4757-99D1-23616A90F053}"/>
                    </a:ext>
                  </a:extLst>
                </p14:cNvPr>
                <p14:cNvContentPartPr/>
                <p14:nvPr/>
              </p14:nvContentPartPr>
              <p14:xfrm>
                <a:off x="5789614" y="4861205"/>
                <a:ext cx="169920" cy="79560"/>
              </p14:xfrm>
            </p:contentPart>
          </mc:Choice>
          <mc:Fallback xmlns="">
            <p:pic>
              <p:nvPicPr>
                <p:cNvPr id="328" name="Freihand 327">
                  <a:extLst>
                    <a:ext uri="{FF2B5EF4-FFF2-40B4-BE49-F238E27FC236}">
                      <a16:creationId xmlns:a16="http://schemas.microsoft.com/office/drawing/2014/main" id="{6BF712F2-F943-4757-99D1-23616A90F053}"/>
                    </a:ext>
                  </a:extLst>
                </p:cNvPr>
                <p:cNvPicPr/>
                <p:nvPr/>
              </p:nvPicPr>
              <p:blipFill>
                <a:blip r:embed="rId591"/>
                <a:stretch>
                  <a:fillRect/>
                </a:stretch>
              </p:blipFill>
              <p:spPr>
                <a:xfrm>
                  <a:off x="5785294" y="4856885"/>
                  <a:ext cx="1785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29" name="Freihand 328">
                  <a:extLst>
                    <a:ext uri="{FF2B5EF4-FFF2-40B4-BE49-F238E27FC236}">
                      <a16:creationId xmlns:a16="http://schemas.microsoft.com/office/drawing/2014/main" id="{D146981A-6F1D-4883-9890-5BA1D295F3A6}"/>
                    </a:ext>
                  </a:extLst>
                </p14:cNvPr>
                <p14:cNvContentPartPr/>
                <p14:nvPr/>
              </p14:nvContentPartPr>
              <p14:xfrm>
                <a:off x="5942254" y="4873805"/>
                <a:ext cx="133560" cy="45720"/>
              </p14:xfrm>
            </p:contentPart>
          </mc:Choice>
          <mc:Fallback xmlns="">
            <p:pic>
              <p:nvPicPr>
                <p:cNvPr id="329" name="Freihand 328">
                  <a:extLst>
                    <a:ext uri="{FF2B5EF4-FFF2-40B4-BE49-F238E27FC236}">
                      <a16:creationId xmlns:a16="http://schemas.microsoft.com/office/drawing/2014/main" id="{D146981A-6F1D-4883-9890-5BA1D295F3A6}"/>
                    </a:ext>
                  </a:extLst>
                </p:cNvPr>
                <p:cNvPicPr/>
                <p:nvPr/>
              </p:nvPicPr>
              <p:blipFill>
                <a:blip r:embed="rId593"/>
                <a:stretch>
                  <a:fillRect/>
                </a:stretch>
              </p:blipFill>
              <p:spPr>
                <a:xfrm>
                  <a:off x="5937934" y="4869485"/>
                  <a:ext cx="1422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30" name="Freihand 329">
                  <a:extLst>
                    <a:ext uri="{FF2B5EF4-FFF2-40B4-BE49-F238E27FC236}">
                      <a16:creationId xmlns:a16="http://schemas.microsoft.com/office/drawing/2014/main" id="{698ADEC4-7139-456D-B588-9F046B0093F8}"/>
                    </a:ext>
                  </a:extLst>
                </p14:cNvPr>
                <p14:cNvContentPartPr/>
                <p14:nvPr/>
              </p14:nvContentPartPr>
              <p14:xfrm>
                <a:off x="6070054" y="4847525"/>
                <a:ext cx="79560" cy="68760"/>
              </p14:xfrm>
            </p:contentPart>
          </mc:Choice>
          <mc:Fallback xmlns="">
            <p:pic>
              <p:nvPicPr>
                <p:cNvPr id="330" name="Freihand 329">
                  <a:extLst>
                    <a:ext uri="{FF2B5EF4-FFF2-40B4-BE49-F238E27FC236}">
                      <a16:creationId xmlns:a16="http://schemas.microsoft.com/office/drawing/2014/main" id="{698ADEC4-7139-456D-B588-9F046B0093F8}"/>
                    </a:ext>
                  </a:extLst>
                </p:cNvPr>
                <p:cNvPicPr/>
                <p:nvPr/>
              </p:nvPicPr>
              <p:blipFill>
                <a:blip r:embed="rId595"/>
                <a:stretch>
                  <a:fillRect/>
                </a:stretch>
              </p:blipFill>
              <p:spPr>
                <a:xfrm>
                  <a:off x="6065734" y="4843205"/>
                  <a:ext cx="882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31" name="Freihand 330">
                  <a:extLst>
                    <a:ext uri="{FF2B5EF4-FFF2-40B4-BE49-F238E27FC236}">
                      <a16:creationId xmlns:a16="http://schemas.microsoft.com/office/drawing/2014/main" id="{D1E8A64A-B8FD-46C3-A1FC-1B04ADC884F9}"/>
                    </a:ext>
                  </a:extLst>
                </p14:cNvPr>
                <p14:cNvContentPartPr/>
                <p14:nvPr/>
              </p14:nvContentPartPr>
              <p14:xfrm>
                <a:off x="6174814" y="4724765"/>
                <a:ext cx="163800" cy="178560"/>
              </p14:xfrm>
            </p:contentPart>
          </mc:Choice>
          <mc:Fallback xmlns="">
            <p:pic>
              <p:nvPicPr>
                <p:cNvPr id="331" name="Freihand 330">
                  <a:extLst>
                    <a:ext uri="{FF2B5EF4-FFF2-40B4-BE49-F238E27FC236}">
                      <a16:creationId xmlns:a16="http://schemas.microsoft.com/office/drawing/2014/main" id="{D1E8A64A-B8FD-46C3-A1FC-1B04ADC884F9}"/>
                    </a:ext>
                  </a:extLst>
                </p:cNvPr>
                <p:cNvPicPr/>
                <p:nvPr/>
              </p:nvPicPr>
              <p:blipFill>
                <a:blip r:embed="rId597"/>
                <a:stretch>
                  <a:fillRect/>
                </a:stretch>
              </p:blipFill>
              <p:spPr>
                <a:xfrm>
                  <a:off x="6170494" y="4720445"/>
                  <a:ext cx="1724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32" name="Freihand 331">
                  <a:extLst>
                    <a:ext uri="{FF2B5EF4-FFF2-40B4-BE49-F238E27FC236}">
                      <a16:creationId xmlns:a16="http://schemas.microsoft.com/office/drawing/2014/main" id="{57323D35-D66D-41AD-8523-D9D9814E920C}"/>
                    </a:ext>
                  </a:extLst>
                </p14:cNvPr>
                <p14:cNvContentPartPr/>
                <p14:nvPr/>
              </p14:nvContentPartPr>
              <p14:xfrm>
                <a:off x="6428614" y="4816925"/>
                <a:ext cx="159480" cy="59760"/>
              </p14:xfrm>
            </p:contentPart>
          </mc:Choice>
          <mc:Fallback xmlns="">
            <p:pic>
              <p:nvPicPr>
                <p:cNvPr id="332" name="Freihand 331">
                  <a:extLst>
                    <a:ext uri="{FF2B5EF4-FFF2-40B4-BE49-F238E27FC236}">
                      <a16:creationId xmlns:a16="http://schemas.microsoft.com/office/drawing/2014/main" id="{57323D35-D66D-41AD-8523-D9D9814E920C}"/>
                    </a:ext>
                  </a:extLst>
                </p:cNvPr>
                <p:cNvPicPr/>
                <p:nvPr/>
              </p:nvPicPr>
              <p:blipFill>
                <a:blip r:embed="rId599"/>
                <a:stretch>
                  <a:fillRect/>
                </a:stretch>
              </p:blipFill>
              <p:spPr>
                <a:xfrm>
                  <a:off x="6424294" y="4812605"/>
                  <a:ext cx="1681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33" name="Freihand 332">
                  <a:extLst>
                    <a:ext uri="{FF2B5EF4-FFF2-40B4-BE49-F238E27FC236}">
                      <a16:creationId xmlns:a16="http://schemas.microsoft.com/office/drawing/2014/main" id="{1DACDEDB-65B4-47BC-BB13-7BB940D86592}"/>
                    </a:ext>
                  </a:extLst>
                </p14:cNvPr>
                <p14:cNvContentPartPr/>
                <p14:nvPr/>
              </p14:nvContentPartPr>
              <p14:xfrm>
                <a:off x="6539854" y="4753565"/>
                <a:ext cx="27720" cy="20880"/>
              </p14:xfrm>
            </p:contentPart>
          </mc:Choice>
          <mc:Fallback xmlns="">
            <p:pic>
              <p:nvPicPr>
                <p:cNvPr id="333" name="Freihand 332">
                  <a:extLst>
                    <a:ext uri="{FF2B5EF4-FFF2-40B4-BE49-F238E27FC236}">
                      <a16:creationId xmlns:a16="http://schemas.microsoft.com/office/drawing/2014/main" id="{1DACDEDB-65B4-47BC-BB13-7BB940D86592}"/>
                    </a:ext>
                  </a:extLst>
                </p:cNvPr>
                <p:cNvPicPr/>
                <p:nvPr/>
              </p:nvPicPr>
              <p:blipFill>
                <a:blip r:embed="rId601"/>
                <a:stretch>
                  <a:fillRect/>
                </a:stretch>
              </p:blipFill>
              <p:spPr>
                <a:xfrm>
                  <a:off x="6535534" y="4749245"/>
                  <a:ext cx="363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34" name="Freihand 333">
                  <a:extLst>
                    <a:ext uri="{FF2B5EF4-FFF2-40B4-BE49-F238E27FC236}">
                      <a16:creationId xmlns:a16="http://schemas.microsoft.com/office/drawing/2014/main" id="{C522D395-81E0-4FFF-AE8A-AAE307B26259}"/>
                    </a:ext>
                  </a:extLst>
                </p14:cNvPr>
                <p14:cNvContentPartPr/>
                <p14:nvPr/>
              </p14:nvContentPartPr>
              <p14:xfrm>
                <a:off x="6683494" y="4753205"/>
                <a:ext cx="105480" cy="138600"/>
              </p14:xfrm>
            </p:contentPart>
          </mc:Choice>
          <mc:Fallback xmlns="">
            <p:pic>
              <p:nvPicPr>
                <p:cNvPr id="334" name="Freihand 333">
                  <a:extLst>
                    <a:ext uri="{FF2B5EF4-FFF2-40B4-BE49-F238E27FC236}">
                      <a16:creationId xmlns:a16="http://schemas.microsoft.com/office/drawing/2014/main" id="{C522D395-81E0-4FFF-AE8A-AAE307B26259}"/>
                    </a:ext>
                  </a:extLst>
                </p:cNvPr>
                <p:cNvPicPr/>
                <p:nvPr/>
              </p:nvPicPr>
              <p:blipFill>
                <a:blip r:embed="rId603"/>
                <a:stretch>
                  <a:fillRect/>
                </a:stretch>
              </p:blipFill>
              <p:spPr>
                <a:xfrm>
                  <a:off x="6679174" y="4748885"/>
                  <a:ext cx="1141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35" name="Freihand 334">
                  <a:extLst>
                    <a:ext uri="{FF2B5EF4-FFF2-40B4-BE49-F238E27FC236}">
                      <a16:creationId xmlns:a16="http://schemas.microsoft.com/office/drawing/2014/main" id="{C32B1BC8-D103-406B-B13A-41B7B1A2F967}"/>
                    </a:ext>
                  </a:extLst>
                </p14:cNvPr>
                <p14:cNvContentPartPr/>
                <p14:nvPr/>
              </p14:nvContentPartPr>
              <p14:xfrm>
                <a:off x="6794734" y="4808645"/>
                <a:ext cx="90000" cy="62640"/>
              </p14:xfrm>
            </p:contentPart>
          </mc:Choice>
          <mc:Fallback xmlns="">
            <p:pic>
              <p:nvPicPr>
                <p:cNvPr id="335" name="Freihand 334">
                  <a:extLst>
                    <a:ext uri="{FF2B5EF4-FFF2-40B4-BE49-F238E27FC236}">
                      <a16:creationId xmlns:a16="http://schemas.microsoft.com/office/drawing/2014/main" id="{C32B1BC8-D103-406B-B13A-41B7B1A2F967}"/>
                    </a:ext>
                  </a:extLst>
                </p:cNvPr>
                <p:cNvPicPr/>
                <p:nvPr/>
              </p:nvPicPr>
              <p:blipFill>
                <a:blip r:embed="rId605"/>
                <a:stretch>
                  <a:fillRect/>
                </a:stretch>
              </p:blipFill>
              <p:spPr>
                <a:xfrm>
                  <a:off x="6790414" y="4804325"/>
                  <a:ext cx="986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36" name="Freihand 335">
                  <a:extLst>
                    <a:ext uri="{FF2B5EF4-FFF2-40B4-BE49-F238E27FC236}">
                      <a16:creationId xmlns:a16="http://schemas.microsoft.com/office/drawing/2014/main" id="{C863084F-641B-48C1-A5B7-126CEC6204B6}"/>
                    </a:ext>
                  </a:extLst>
                </p14:cNvPr>
                <p14:cNvContentPartPr/>
                <p14:nvPr/>
              </p14:nvContentPartPr>
              <p14:xfrm>
                <a:off x="6855214" y="4800005"/>
                <a:ext cx="353880" cy="146880"/>
              </p14:xfrm>
            </p:contentPart>
          </mc:Choice>
          <mc:Fallback xmlns="">
            <p:pic>
              <p:nvPicPr>
                <p:cNvPr id="336" name="Freihand 335">
                  <a:extLst>
                    <a:ext uri="{FF2B5EF4-FFF2-40B4-BE49-F238E27FC236}">
                      <a16:creationId xmlns:a16="http://schemas.microsoft.com/office/drawing/2014/main" id="{C863084F-641B-48C1-A5B7-126CEC6204B6}"/>
                    </a:ext>
                  </a:extLst>
                </p:cNvPr>
                <p:cNvPicPr/>
                <p:nvPr/>
              </p:nvPicPr>
              <p:blipFill>
                <a:blip r:embed="rId607"/>
                <a:stretch>
                  <a:fillRect/>
                </a:stretch>
              </p:blipFill>
              <p:spPr>
                <a:xfrm>
                  <a:off x="6850894" y="4795685"/>
                  <a:ext cx="3625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37" name="Freihand 336">
                  <a:extLst>
                    <a:ext uri="{FF2B5EF4-FFF2-40B4-BE49-F238E27FC236}">
                      <a16:creationId xmlns:a16="http://schemas.microsoft.com/office/drawing/2014/main" id="{C034A905-E2FB-4D2F-BDB6-9F6199295B73}"/>
                    </a:ext>
                  </a:extLst>
                </p14:cNvPr>
                <p14:cNvContentPartPr/>
                <p14:nvPr/>
              </p14:nvContentPartPr>
              <p14:xfrm>
                <a:off x="7198654" y="4718285"/>
                <a:ext cx="10080" cy="19800"/>
              </p14:xfrm>
            </p:contentPart>
          </mc:Choice>
          <mc:Fallback xmlns="">
            <p:pic>
              <p:nvPicPr>
                <p:cNvPr id="337" name="Freihand 336">
                  <a:extLst>
                    <a:ext uri="{FF2B5EF4-FFF2-40B4-BE49-F238E27FC236}">
                      <a16:creationId xmlns:a16="http://schemas.microsoft.com/office/drawing/2014/main" id="{C034A905-E2FB-4D2F-BDB6-9F6199295B73}"/>
                    </a:ext>
                  </a:extLst>
                </p:cNvPr>
                <p:cNvPicPr/>
                <p:nvPr/>
              </p:nvPicPr>
              <p:blipFill>
                <a:blip r:embed="rId609"/>
                <a:stretch>
                  <a:fillRect/>
                </a:stretch>
              </p:blipFill>
              <p:spPr>
                <a:xfrm>
                  <a:off x="7194334" y="4713965"/>
                  <a:ext cx="187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41" name="Freihand 340">
                  <a:extLst>
                    <a:ext uri="{FF2B5EF4-FFF2-40B4-BE49-F238E27FC236}">
                      <a16:creationId xmlns:a16="http://schemas.microsoft.com/office/drawing/2014/main" id="{D20D8646-898D-48E4-9A66-3A5A8E1FF5FA}"/>
                    </a:ext>
                  </a:extLst>
                </p14:cNvPr>
                <p14:cNvContentPartPr/>
                <p14:nvPr/>
              </p14:nvContentPartPr>
              <p14:xfrm>
                <a:off x="4792054" y="5080085"/>
                <a:ext cx="102960" cy="117360"/>
              </p14:xfrm>
            </p:contentPart>
          </mc:Choice>
          <mc:Fallback xmlns="">
            <p:pic>
              <p:nvPicPr>
                <p:cNvPr id="341" name="Freihand 340">
                  <a:extLst>
                    <a:ext uri="{FF2B5EF4-FFF2-40B4-BE49-F238E27FC236}">
                      <a16:creationId xmlns:a16="http://schemas.microsoft.com/office/drawing/2014/main" id="{D20D8646-898D-48E4-9A66-3A5A8E1FF5FA}"/>
                    </a:ext>
                  </a:extLst>
                </p:cNvPr>
                <p:cNvPicPr/>
                <p:nvPr/>
              </p:nvPicPr>
              <p:blipFill>
                <a:blip r:embed="rId611"/>
                <a:stretch>
                  <a:fillRect/>
                </a:stretch>
              </p:blipFill>
              <p:spPr>
                <a:xfrm>
                  <a:off x="4787734" y="5075765"/>
                  <a:ext cx="1116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42" name="Freihand 341">
                  <a:extLst>
                    <a:ext uri="{FF2B5EF4-FFF2-40B4-BE49-F238E27FC236}">
                      <a16:creationId xmlns:a16="http://schemas.microsoft.com/office/drawing/2014/main" id="{03240DF5-7782-4A76-9B26-17B914ACB3DA}"/>
                    </a:ext>
                  </a:extLst>
                </p14:cNvPr>
                <p14:cNvContentPartPr/>
                <p14:nvPr/>
              </p14:nvContentPartPr>
              <p14:xfrm>
                <a:off x="4942174" y="5083685"/>
                <a:ext cx="116280" cy="95760"/>
              </p14:xfrm>
            </p:contentPart>
          </mc:Choice>
          <mc:Fallback xmlns="">
            <p:pic>
              <p:nvPicPr>
                <p:cNvPr id="342" name="Freihand 341">
                  <a:extLst>
                    <a:ext uri="{FF2B5EF4-FFF2-40B4-BE49-F238E27FC236}">
                      <a16:creationId xmlns:a16="http://schemas.microsoft.com/office/drawing/2014/main" id="{03240DF5-7782-4A76-9B26-17B914ACB3DA}"/>
                    </a:ext>
                  </a:extLst>
                </p:cNvPr>
                <p:cNvPicPr/>
                <p:nvPr/>
              </p:nvPicPr>
              <p:blipFill>
                <a:blip r:embed="rId613"/>
                <a:stretch>
                  <a:fillRect/>
                </a:stretch>
              </p:blipFill>
              <p:spPr>
                <a:xfrm>
                  <a:off x="4937854" y="5079365"/>
                  <a:ext cx="1249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43" name="Freihand 342">
                  <a:extLst>
                    <a:ext uri="{FF2B5EF4-FFF2-40B4-BE49-F238E27FC236}">
                      <a16:creationId xmlns:a16="http://schemas.microsoft.com/office/drawing/2014/main" id="{9666E89E-61C1-4BE2-9956-97A696C2045D}"/>
                    </a:ext>
                  </a:extLst>
                </p14:cNvPr>
                <p14:cNvContentPartPr/>
                <p14:nvPr/>
              </p14:nvContentPartPr>
              <p14:xfrm>
                <a:off x="5121454" y="5056325"/>
                <a:ext cx="22680" cy="98280"/>
              </p14:xfrm>
            </p:contentPart>
          </mc:Choice>
          <mc:Fallback xmlns="">
            <p:pic>
              <p:nvPicPr>
                <p:cNvPr id="343" name="Freihand 342">
                  <a:extLst>
                    <a:ext uri="{FF2B5EF4-FFF2-40B4-BE49-F238E27FC236}">
                      <a16:creationId xmlns:a16="http://schemas.microsoft.com/office/drawing/2014/main" id="{9666E89E-61C1-4BE2-9956-97A696C2045D}"/>
                    </a:ext>
                  </a:extLst>
                </p:cNvPr>
                <p:cNvPicPr/>
                <p:nvPr/>
              </p:nvPicPr>
              <p:blipFill>
                <a:blip r:embed="rId615"/>
                <a:stretch>
                  <a:fillRect/>
                </a:stretch>
              </p:blipFill>
              <p:spPr>
                <a:xfrm>
                  <a:off x="5117134" y="5052005"/>
                  <a:ext cx="313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44" name="Freihand 343">
                  <a:extLst>
                    <a:ext uri="{FF2B5EF4-FFF2-40B4-BE49-F238E27FC236}">
                      <a16:creationId xmlns:a16="http://schemas.microsoft.com/office/drawing/2014/main" id="{57F5D79D-8F13-47B7-825F-C4B0B03A6C6C}"/>
                    </a:ext>
                  </a:extLst>
                </p14:cNvPr>
                <p14:cNvContentPartPr/>
                <p14:nvPr/>
              </p14:nvContentPartPr>
              <p14:xfrm>
                <a:off x="5174014" y="5036885"/>
                <a:ext cx="96480" cy="105840"/>
              </p14:xfrm>
            </p:contentPart>
          </mc:Choice>
          <mc:Fallback xmlns="">
            <p:pic>
              <p:nvPicPr>
                <p:cNvPr id="344" name="Freihand 343">
                  <a:extLst>
                    <a:ext uri="{FF2B5EF4-FFF2-40B4-BE49-F238E27FC236}">
                      <a16:creationId xmlns:a16="http://schemas.microsoft.com/office/drawing/2014/main" id="{57F5D79D-8F13-47B7-825F-C4B0B03A6C6C}"/>
                    </a:ext>
                  </a:extLst>
                </p:cNvPr>
                <p:cNvPicPr/>
                <p:nvPr/>
              </p:nvPicPr>
              <p:blipFill>
                <a:blip r:embed="rId617"/>
                <a:stretch>
                  <a:fillRect/>
                </a:stretch>
              </p:blipFill>
              <p:spPr>
                <a:xfrm>
                  <a:off x="5169694" y="5032565"/>
                  <a:ext cx="1051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45" name="Freihand 344">
                  <a:extLst>
                    <a:ext uri="{FF2B5EF4-FFF2-40B4-BE49-F238E27FC236}">
                      <a16:creationId xmlns:a16="http://schemas.microsoft.com/office/drawing/2014/main" id="{9DE7D440-23D3-4AB6-95F3-CF5160B86098}"/>
                    </a:ext>
                  </a:extLst>
                </p14:cNvPr>
                <p14:cNvContentPartPr/>
                <p14:nvPr/>
              </p14:nvContentPartPr>
              <p14:xfrm>
                <a:off x="5233054" y="5053805"/>
                <a:ext cx="43560" cy="159120"/>
              </p14:xfrm>
            </p:contentPart>
          </mc:Choice>
          <mc:Fallback xmlns="">
            <p:pic>
              <p:nvPicPr>
                <p:cNvPr id="345" name="Freihand 344">
                  <a:extLst>
                    <a:ext uri="{FF2B5EF4-FFF2-40B4-BE49-F238E27FC236}">
                      <a16:creationId xmlns:a16="http://schemas.microsoft.com/office/drawing/2014/main" id="{9DE7D440-23D3-4AB6-95F3-CF5160B86098}"/>
                    </a:ext>
                  </a:extLst>
                </p:cNvPr>
                <p:cNvPicPr/>
                <p:nvPr/>
              </p:nvPicPr>
              <p:blipFill>
                <a:blip r:embed="rId619"/>
                <a:stretch>
                  <a:fillRect/>
                </a:stretch>
              </p:blipFill>
              <p:spPr>
                <a:xfrm>
                  <a:off x="5228734" y="5049485"/>
                  <a:ext cx="522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47" name="Freihand 346">
                  <a:extLst>
                    <a:ext uri="{FF2B5EF4-FFF2-40B4-BE49-F238E27FC236}">
                      <a16:creationId xmlns:a16="http://schemas.microsoft.com/office/drawing/2014/main" id="{8BA3395C-7010-4B45-8426-62FB6E369623}"/>
                    </a:ext>
                  </a:extLst>
                </p14:cNvPr>
                <p14:cNvContentPartPr/>
                <p14:nvPr/>
              </p14:nvContentPartPr>
              <p14:xfrm>
                <a:off x="5487574" y="5005565"/>
                <a:ext cx="149760" cy="159120"/>
              </p14:xfrm>
            </p:contentPart>
          </mc:Choice>
          <mc:Fallback xmlns="">
            <p:pic>
              <p:nvPicPr>
                <p:cNvPr id="347" name="Freihand 346">
                  <a:extLst>
                    <a:ext uri="{FF2B5EF4-FFF2-40B4-BE49-F238E27FC236}">
                      <a16:creationId xmlns:a16="http://schemas.microsoft.com/office/drawing/2014/main" id="{8BA3395C-7010-4B45-8426-62FB6E369623}"/>
                    </a:ext>
                  </a:extLst>
                </p:cNvPr>
                <p:cNvPicPr/>
                <p:nvPr/>
              </p:nvPicPr>
              <p:blipFill>
                <a:blip r:embed="rId621"/>
                <a:stretch>
                  <a:fillRect/>
                </a:stretch>
              </p:blipFill>
              <p:spPr>
                <a:xfrm>
                  <a:off x="5483254" y="5001245"/>
                  <a:ext cx="1584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48" name="Freihand 347">
                  <a:extLst>
                    <a:ext uri="{FF2B5EF4-FFF2-40B4-BE49-F238E27FC236}">
                      <a16:creationId xmlns:a16="http://schemas.microsoft.com/office/drawing/2014/main" id="{00951FD6-F2EF-41E7-80F1-DE546410CAB3}"/>
                    </a:ext>
                  </a:extLst>
                </p14:cNvPr>
                <p14:cNvContentPartPr/>
                <p14:nvPr/>
              </p14:nvContentPartPr>
              <p14:xfrm>
                <a:off x="5537974" y="5056685"/>
                <a:ext cx="518400" cy="106920"/>
              </p14:xfrm>
            </p:contentPart>
          </mc:Choice>
          <mc:Fallback xmlns="">
            <p:pic>
              <p:nvPicPr>
                <p:cNvPr id="348" name="Freihand 347">
                  <a:extLst>
                    <a:ext uri="{FF2B5EF4-FFF2-40B4-BE49-F238E27FC236}">
                      <a16:creationId xmlns:a16="http://schemas.microsoft.com/office/drawing/2014/main" id="{00951FD6-F2EF-41E7-80F1-DE546410CAB3}"/>
                    </a:ext>
                  </a:extLst>
                </p:cNvPr>
                <p:cNvPicPr/>
                <p:nvPr/>
              </p:nvPicPr>
              <p:blipFill>
                <a:blip r:embed="rId623"/>
                <a:stretch>
                  <a:fillRect/>
                </a:stretch>
              </p:blipFill>
              <p:spPr>
                <a:xfrm>
                  <a:off x="5533654" y="5052365"/>
                  <a:ext cx="5270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49" name="Freihand 348">
                  <a:extLst>
                    <a:ext uri="{FF2B5EF4-FFF2-40B4-BE49-F238E27FC236}">
                      <a16:creationId xmlns:a16="http://schemas.microsoft.com/office/drawing/2014/main" id="{30D2325F-99D0-4A8D-A78C-A4B6E8E0F133}"/>
                    </a:ext>
                  </a:extLst>
                </p14:cNvPr>
                <p14:cNvContentPartPr/>
                <p14:nvPr/>
              </p14:nvContentPartPr>
              <p14:xfrm>
                <a:off x="5796094" y="4988285"/>
                <a:ext cx="360" cy="360"/>
              </p14:xfrm>
            </p:contentPart>
          </mc:Choice>
          <mc:Fallback xmlns="">
            <p:pic>
              <p:nvPicPr>
                <p:cNvPr id="349" name="Freihand 348">
                  <a:extLst>
                    <a:ext uri="{FF2B5EF4-FFF2-40B4-BE49-F238E27FC236}">
                      <a16:creationId xmlns:a16="http://schemas.microsoft.com/office/drawing/2014/main" id="{30D2325F-99D0-4A8D-A78C-A4B6E8E0F133}"/>
                    </a:ext>
                  </a:extLst>
                </p:cNvPr>
                <p:cNvPicPr/>
                <p:nvPr/>
              </p:nvPicPr>
              <p:blipFill>
                <a:blip r:embed="rId32"/>
                <a:stretch>
                  <a:fillRect/>
                </a:stretch>
              </p:blipFill>
              <p:spPr>
                <a:xfrm>
                  <a:off x="5791774" y="49839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55" name="Freihand 354">
                  <a:extLst>
                    <a:ext uri="{FF2B5EF4-FFF2-40B4-BE49-F238E27FC236}">
                      <a16:creationId xmlns:a16="http://schemas.microsoft.com/office/drawing/2014/main" id="{2BD03151-D5F5-46CE-8966-CAD1610C067A}"/>
                    </a:ext>
                  </a:extLst>
                </p14:cNvPr>
                <p14:cNvContentPartPr/>
                <p14:nvPr/>
              </p14:nvContentPartPr>
              <p14:xfrm>
                <a:off x="6260494" y="5100245"/>
                <a:ext cx="9360" cy="76680"/>
              </p14:xfrm>
            </p:contentPart>
          </mc:Choice>
          <mc:Fallback xmlns="">
            <p:pic>
              <p:nvPicPr>
                <p:cNvPr id="355" name="Freihand 354">
                  <a:extLst>
                    <a:ext uri="{FF2B5EF4-FFF2-40B4-BE49-F238E27FC236}">
                      <a16:creationId xmlns:a16="http://schemas.microsoft.com/office/drawing/2014/main" id="{2BD03151-D5F5-46CE-8966-CAD1610C067A}"/>
                    </a:ext>
                  </a:extLst>
                </p:cNvPr>
                <p:cNvPicPr/>
                <p:nvPr/>
              </p:nvPicPr>
              <p:blipFill>
                <a:blip r:embed="rId626"/>
                <a:stretch>
                  <a:fillRect/>
                </a:stretch>
              </p:blipFill>
              <p:spPr>
                <a:xfrm>
                  <a:off x="6256174" y="5095925"/>
                  <a:ext cx="180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56" name="Freihand 355">
                  <a:extLst>
                    <a:ext uri="{FF2B5EF4-FFF2-40B4-BE49-F238E27FC236}">
                      <a16:creationId xmlns:a16="http://schemas.microsoft.com/office/drawing/2014/main" id="{63BC9240-454C-4229-8948-7CBE1A199AD5}"/>
                    </a:ext>
                  </a:extLst>
                </p14:cNvPr>
                <p14:cNvContentPartPr/>
                <p14:nvPr/>
              </p14:nvContentPartPr>
              <p14:xfrm>
                <a:off x="6217294" y="5124005"/>
                <a:ext cx="115200" cy="11160"/>
              </p14:xfrm>
            </p:contentPart>
          </mc:Choice>
          <mc:Fallback xmlns="">
            <p:pic>
              <p:nvPicPr>
                <p:cNvPr id="356" name="Freihand 355">
                  <a:extLst>
                    <a:ext uri="{FF2B5EF4-FFF2-40B4-BE49-F238E27FC236}">
                      <a16:creationId xmlns:a16="http://schemas.microsoft.com/office/drawing/2014/main" id="{63BC9240-454C-4229-8948-7CBE1A199AD5}"/>
                    </a:ext>
                  </a:extLst>
                </p:cNvPr>
                <p:cNvPicPr/>
                <p:nvPr/>
              </p:nvPicPr>
              <p:blipFill>
                <a:blip r:embed="rId628"/>
                <a:stretch>
                  <a:fillRect/>
                </a:stretch>
              </p:blipFill>
              <p:spPr>
                <a:xfrm>
                  <a:off x="6212974" y="5119685"/>
                  <a:ext cx="1238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58" name="Freihand 357">
                  <a:extLst>
                    <a:ext uri="{FF2B5EF4-FFF2-40B4-BE49-F238E27FC236}">
                      <a16:creationId xmlns:a16="http://schemas.microsoft.com/office/drawing/2014/main" id="{0E3D6F03-79FE-4EF9-A954-BBC8AB2BF41F}"/>
                    </a:ext>
                  </a:extLst>
                </p14:cNvPr>
                <p14:cNvContentPartPr/>
                <p14:nvPr/>
              </p14:nvContentPartPr>
              <p14:xfrm>
                <a:off x="6418174" y="5045525"/>
                <a:ext cx="115920" cy="174960"/>
              </p14:xfrm>
            </p:contentPart>
          </mc:Choice>
          <mc:Fallback xmlns="">
            <p:pic>
              <p:nvPicPr>
                <p:cNvPr id="358" name="Freihand 357">
                  <a:extLst>
                    <a:ext uri="{FF2B5EF4-FFF2-40B4-BE49-F238E27FC236}">
                      <a16:creationId xmlns:a16="http://schemas.microsoft.com/office/drawing/2014/main" id="{0E3D6F03-79FE-4EF9-A954-BBC8AB2BF41F}"/>
                    </a:ext>
                  </a:extLst>
                </p:cNvPr>
                <p:cNvPicPr/>
                <p:nvPr/>
              </p:nvPicPr>
              <p:blipFill>
                <a:blip r:embed="rId630"/>
                <a:stretch>
                  <a:fillRect/>
                </a:stretch>
              </p:blipFill>
              <p:spPr>
                <a:xfrm>
                  <a:off x="6413854" y="5041205"/>
                  <a:ext cx="1245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59" name="Freihand 358">
                  <a:extLst>
                    <a:ext uri="{FF2B5EF4-FFF2-40B4-BE49-F238E27FC236}">
                      <a16:creationId xmlns:a16="http://schemas.microsoft.com/office/drawing/2014/main" id="{5DF6D6C1-FBBE-4F54-AF83-BEA520FE6102}"/>
                    </a:ext>
                  </a:extLst>
                </p14:cNvPr>
                <p14:cNvContentPartPr/>
                <p14:nvPr/>
              </p14:nvContentPartPr>
              <p14:xfrm>
                <a:off x="6549934" y="5045885"/>
                <a:ext cx="74880" cy="98640"/>
              </p14:xfrm>
            </p:contentPart>
          </mc:Choice>
          <mc:Fallback xmlns="">
            <p:pic>
              <p:nvPicPr>
                <p:cNvPr id="359" name="Freihand 358">
                  <a:extLst>
                    <a:ext uri="{FF2B5EF4-FFF2-40B4-BE49-F238E27FC236}">
                      <a16:creationId xmlns:a16="http://schemas.microsoft.com/office/drawing/2014/main" id="{5DF6D6C1-FBBE-4F54-AF83-BEA520FE6102}"/>
                    </a:ext>
                  </a:extLst>
                </p:cNvPr>
                <p:cNvPicPr/>
                <p:nvPr/>
              </p:nvPicPr>
              <p:blipFill>
                <a:blip r:embed="rId632"/>
                <a:stretch>
                  <a:fillRect/>
                </a:stretch>
              </p:blipFill>
              <p:spPr>
                <a:xfrm>
                  <a:off x="6545614" y="5041565"/>
                  <a:ext cx="835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60" name="Freihand 359">
                  <a:extLst>
                    <a:ext uri="{FF2B5EF4-FFF2-40B4-BE49-F238E27FC236}">
                      <a16:creationId xmlns:a16="http://schemas.microsoft.com/office/drawing/2014/main" id="{FD3639C7-FDA9-47CB-8A5B-05B44A962A71}"/>
                    </a:ext>
                  </a:extLst>
                </p14:cNvPr>
                <p14:cNvContentPartPr/>
                <p14:nvPr/>
              </p14:nvContentPartPr>
              <p14:xfrm>
                <a:off x="6602134" y="5055605"/>
                <a:ext cx="77400" cy="78120"/>
              </p14:xfrm>
            </p:contentPart>
          </mc:Choice>
          <mc:Fallback xmlns="">
            <p:pic>
              <p:nvPicPr>
                <p:cNvPr id="360" name="Freihand 359">
                  <a:extLst>
                    <a:ext uri="{FF2B5EF4-FFF2-40B4-BE49-F238E27FC236}">
                      <a16:creationId xmlns:a16="http://schemas.microsoft.com/office/drawing/2014/main" id="{FD3639C7-FDA9-47CB-8A5B-05B44A962A71}"/>
                    </a:ext>
                  </a:extLst>
                </p:cNvPr>
                <p:cNvPicPr/>
                <p:nvPr/>
              </p:nvPicPr>
              <p:blipFill>
                <a:blip r:embed="rId634"/>
                <a:stretch>
                  <a:fillRect/>
                </a:stretch>
              </p:blipFill>
              <p:spPr>
                <a:xfrm>
                  <a:off x="6597814" y="5051285"/>
                  <a:ext cx="860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61" name="Freihand 360">
                  <a:extLst>
                    <a:ext uri="{FF2B5EF4-FFF2-40B4-BE49-F238E27FC236}">
                      <a16:creationId xmlns:a16="http://schemas.microsoft.com/office/drawing/2014/main" id="{CFCAF06D-5663-4CA1-ADE4-4C147BB37916}"/>
                    </a:ext>
                  </a:extLst>
                </p14:cNvPr>
                <p14:cNvContentPartPr/>
                <p14:nvPr/>
              </p14:nvContentPartPr>
              <p14:xfrm>
                <a:off x="6752254" y="4999445"/>
                <a:ext cx="208800" cy="129600"/>
              </p14:xfrm>
            </p:contentPart>
          </mc:Choice>
          <mc:Fallback xmlns="">
            <p:pic>
              <p:nvPicPr>
                <p:cNvPr id="361" name="Freihand 360">
                  <a:extLst>
                    <a:ext uri="{FF2B5EF4-FFF2-40B4-BE49-F238E27FC236}">
                      <a16:creationId xmlns:a16="http://schemas.microsoft.com/office/drawing/2014/main" id="{CFCAF06D-5663-4CA1-ADE4-4C147BB37916}"/>
                    </a:ext>
                  </a:extLst>
                </p:cNvPr>
                <p:cNvPicPr/>
                <p:nvPr/>
              </p:nvPicPr>
              <p:blipFill>
                <a:blip r:embed="rId636"/>
                <a:stretch>
                  <a:fillRect/>
                </a:stretch>
              </p:blipFill>
              <p:spPr>
                <a:xfrm>
                  <a:off x="6747934" y="4995125"/>
                  <a:ext cx="2174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62" name="Freihand 361">
                  <a:extLst>
                    <a:ext uri="{FF2B5EF4-FFF2-40B4-BE49-F238E27FC236}">
                      <a16:creationId xmlns:a16="http://schemas.microsoft.com/office/drawing/2014/main" id="{A7FC5B7C-B5C9-4BDB-B3BD-AA213CEB1218}"/>
                    </a:ext>
                  </a:extLst>
                </p14:cNvPr>
                <p14:cNvContentPartPr/>
                <p14:nvPr/>
              </p14:nvContentPartPr>
              <p14:xfrm>
                <a:off x="6988774" y="5026085"/>
                <a:ext cx="87120" cy="73080"/>
              </p14:xfrm>
            </p:contentPart>
          </mc:Choice>
          <mc:Fallback xmlns="">
            <p:pic>
              <p:nvPicPr>
                <p:cNvPr id="362" name="Freihand 361">
                  <a:extLst>
                    <a:ext uri="{FF2B5EF4-FFF2-40B4-BE49-F238E27FC236}">
                      <a16:creationId xmlns:a16="http://schemas.microsoft.com/office/drawing/2014/main" id="{A7FC5B7C-B5C9-4BDB-B3BD-AA213CEB1218}"/>
                    </a:ext>
                  </a:extLst>
                </p:cNvPr>
                <p:cNvPicPr/>
                <p:nvPr/>
              </p:nvPicPr>
              <p:blipFill>
                <a:blip r:embed="rId638"/>
                <a:stretch>
                  <a:fillRect/>
                </a:stretch>
              </p:blipFill>
              <p:spPr>
                <a:xfrm>
                  <a:off x="6984454" y="5021765"/>
                  <a:ext cx="957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363" name="Freihand 362">
                  <a:extLst>
                    <a:ext uri="{FF2B5EF4-FFF2-40B4-BE49-F238E27FC236}">
                      <a16:creationId xmlns:a16="http://schemas.microsoft.com/office/drawing/2014/main" id="{AA73FA8C-BEA7-4316-BBC5-4F3310032FD8}"/>
                    </a:ext>
                  </a:extLst>
                </p14:cNvPr>
                <p14:cNvContentPartPr/>
                <p14:nvPr/>
              </p14:nvContentPartPr>
              <p14:xfrm>
                <a:off x="7071214" y="5027165"/>
                <a:ext cx="121680" cy="75600"/>
              </p14:xfrm>
            </p:contentPart>
          </mc:Choice>
          <mc:Fallback xmlns="">
            <p:pic>
              <p:nvPicPr>
                <p:cNvPr id="363" name="Freihand 362">
                  <a:extLst>
                    <a:ext uri="{FF2B5EF4-FFF2-40B4-BE49-F238E27FC236}">
                      <a16:creationId xmlns:a16="http://schemas.microsoft.com/office/drawing/2014/main" id="{AA73FA8C-BEA7-4316-BBC5-4F3310032FD8}"/>
                    </a:ext>
                  </a:extLst>
                </p:cNvPr>
                <p:cNvPicPr/>
                <p:nvPr/>
              </p:nvPicPr>
              <p:blipFill>
                <a:blip r:embed="rId640"/>
                <a:stretch>
                  <a:fillRect/>
                </a:stretch>
              </p:blipFill>
              <p:spPr>
                <a:xfrm>
                  <a:off x="7066894" y="5022845"/>
                  <a:ext cx="1303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64" name="Freihand 363">
                  <a:extLst>
                    <a:ext uri="{FF2B5EF4-FFF2-40B4-BE49-F238E27FC236}">
                      <a16:creationId xmlns:a16="http://schemas.microsoft.com/office/drawing/2014/main" id="{F316B69B-E7F5-4F34-8350-ECD441C709A4}"/>
                    </a:ext>
                  </a:extLst>
                </p14:cNvPr>
                <p14:cNvContentPartPr/>
                <p14:nvPr/>
              </p14:nvContentPartPr>
              <p14:xfrm>
                <a:off x="7192174" y="4996565"/>
                <a:ext cx="38520" cy="20880"/>
              </p14:xfrm>
            </p:contentPart>
          </mc:Choice>
          <mc:Fallback xmlns="">
            <p:pic>
              <p:nvPicPr>
                <p:cNvPr id="364" name="Freihand 363">
                  <a:extLst>
                    <a:ext uri="{FF2B5EF4-FFF2-40B4-BE49-F238E27FC236}">
                      <a16:creationId xmlns:a16="http://schemas.microsoft.com/office/drawing/2014/main" id="{F316B69B-E7F5-4F34-8350-ECD441C709A4}"/>
                    </a:ext>
                  </a:extLst>
                </p:cNvPr>
                <p:cNvPicPr/>
                <p:nvPr/>
              </p:nvPicPr>
              <p:blipFill>
                <a:blip r:embed="rId642"/>
                <a:stretch>
                  <a:fillRect/>
                </a:stretch>
              </p:blipFill>
              <p:spPr>
                <a:xfrm>
                  <a:off x="7187854" y="4992245"/>
                  <a:ext cx="471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365" name="Freihand 364">
                  <a:extLst>
                    <a:ext uri="{FF2B5EF4-FFF2-40B4-BE49-F238E27FC236}">
                      <a16:creationId xmlns:a16="http://schemas.microsoft.com/office/drawing/2014/main" id="{6306301D-492F-4F67-854B-797E175BCED8}"/>
                    </a:ext>
                  </a:extLst>
                </p14:cNvPr>
                <p14:cNvContentPartPr/>
                <p14:nvPr/>
              </p14:nvContentPartPr>
              <p14:xfrm>
                <a:off x="7209814" y="4973165"/>
                <a:ext cx="331920" cy="123120"/>
              </p14:xfrm>
            </p:contentPart>
          </mc:Choice>
          <mc:Fallback xmlns="">
            <p:pic>
              <p:nvPicPr>
                <p:cNvPr id="365" name="Freihand 364">
                  <a:extLst>
                    <a:ext uri="{FF2B5EF4-FFF2-40B4-BE49-F238E27FC236}">
                      <a16:creationId xmlns:a16="http://schemas.microsoft.com/office/drawing/2014/main" id="{6306301D-492F-4F67-854B-797E175BCED8}"/>
                    </a:ext>
                  </a:extLst>
                </p:cNvPr>
                <p:cNvPicPr/>
                <p:nvPr/>
              </p:nvPicPr>
              <p:blipFill>
                <a:blip r:embed="rId644"/>
                <a:stretch>
                  <a:fillRect/>
                </a:stretch>
              </p:blipFill>
              <p:spPr>
                <a:xfrm>
                  <a:off x="7205494" y="4968845"/>
                  <a:ext cx="3405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366" name="Freihand 365">
                  <a:extLst>
                    <a:ext uri="{FF2B5EF4-FFF2-40B4-BE49-F238E27FC236}">
                      <a16:creationId xmlns:a16="http://schemas.microsoft.com/office/drawing/2014/main" id="{789F4AFA-160A-437C-A0EF-FAE808F83419}"/>
                    </a:ext>
                  </a:extLst>
                </p14:cNvPr>
                <p14:cNvContentPartPr/>
                <p14:nvPr/>
              </p14:nvContentPartPr>
              <p14:xfrm>
                <a:off x="7603654" y="4930325"/>
                <a:ext cx="105840" cy="137160"/>
              </p14:xfrm>
            </p:contentPart>
          </mc:Choice>
          <mc:Fallback xmlns="">
            <p:pic>
              <p:nvPicPr>
                <p:cNvPr id="366" name="Freihand 365">
                  <a:extLst>
                    <a:ext uri="{FF2B5EF4-FFF2-40B4-BE49-F238E27FC236}">
                      <a16:creationId xmlns:a16="http://schemas.microsoft.com/office/drawing/2014/main" id="{789F4AFA-160A-437C-A0EF-FAE808F83419}"/>
                    </a:ext>
                  </a:extLst>
                </p:cNvPr>
                <p:cNvPicPr/>
                <p:nvPr/>
              </p:nvPicPr>
              <p:blipFill>
                <a:blip r:embed="rId646"/>
                <a:stretch>
                  <a:fillRect/>
                </a:stretch>
              </p:blipFill>
              <p:spPr>
                <a:xfrm>
                  <a:off x="7599334" y="4926005"/>
                  <a:ext cx="1144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367" name="Freihand 366">
                  <a:extLst>
                    <a:ext uri="{FF2B5EF4-FFF2-40B4-BE49-F238E27FC236}">
                      <a16:creationId xmlns:a16="http://schemas.microsoft.com/office/drawing/2014/main" id="{0671DF15-556B-41E9-BC92-A8124093F089}"/>
                    </a:ext>
                  </a:extLst>
                </p14:cNvPr>
                <p14:cNvContentPartPr/>
                <p14:nvPr/>
              </p14:nvContentPartPr>
              <p14:xfrm>
                <a:off x="7713454" y="4982165"/>
                <a:ext cx="77400" cy="77760"/>
              </p14:xfrm>
            </p:contentPart>
          </mc:Choice>
          <mc:Fallback xmlns="">
            <p:pic>
              <p:nvPicPr>
                <p:cNvPr id="367" name="Freihand 366">
                  <a:extLst>
                    <a:ext uri="{FF2B5EF4-FFF2-40B4-BE49-F238E27FC236}">
                      <a16:creationId xmlns:a16="http://schemas.microsoft.com/office/drawing/2014/main" id="{0671DF15-556B-41E9-BC92-A8124093F089}"/>
                    </a:ext>
                  </a:extLst>
                </p:cNvPr>
                <p:cNvPicPr/>
                <p:nvPr/>
              </p:nvPicPr>
              <p:blipFill>
                <a:blip r:embed="rId648"/>
                <a:stretch>
                  <a:fillRect/>
                </a:stretch>
              </p:blipFill>
              <p:spPr>
                <a:xfrm>
                  <a:off x="7709134" y="4977845"/>
                  <a:ext cx="860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368" name="Freihand 367">
                  <a:extLst>
                    <a:ext uri="{FF2B5EF4-FFF2-40B4-BE49-F238E27FC236}">
                      <a16:creationId xmlns:a16="http://schemas.microsoft.com/office/drawing/2014/main" id="{9895D031-BEAA-4199-9374-A690096158FD}"/>
                    </a:ext>
                  </a:extLst>
                </p14:cNvPr>
                <p14:cNvContentPartPr/>
                <p14:nvPr/>
              </p14:nvContentPartPr>
              <p14:xfrm>
                <a:off x="7757734" y="4897565"/>
                <a:ext cx="434520" cy="249480"/>
              </p14:xfrm>
            </p:contentPart>
          </mc:Choice>
          <mc:Fallback xmlns="">
            <p:pic>
              <p:nvPicPr>
                <p:cNvPr id="368" name="Freihand 367">
                  <a:extLst>
                    <a:ext uri="{FF2B5EF4-FFF2-40B4-BE49-F238E27FC236}">
                      <a16:creationId xmlns:a16="http://schemas.microsoft.com/office/drawing/2014/main" id="{9895D031-BEAA-4199-9374-A690096158FD}"/>
                    </a:ext>
                  </a:extLst>
                </p:cNvPr>
                <p:cNvPicPr/>
                <p:nvPr/>
              </p:nvPicPr>
              <p:blipFill>
                <a:blip r:embed="rId650"/>
                <a:stretch>
                  <a:fillRect/>
                </a:stretch>
              </p:blipFill>
              <p:spPr>
                <a:xfrm>
                  <a:off x="7753414" y="4893245"/>
                  <a:ext cx="44316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369" name="Freihand 368">
                  <a:extLst>
                    <a:ext uri="{FF2B5EF4-FFF2-40B4-BE49-F238E27FC236}">
                      <a16:creationId xmlns:a16="http://schemas.microsoft.com/office/drawing/2014/main" id="{E36C96C5-F0C4-4FAC-A9E6-4DCACA7EA776}"/>
                    </a:ext>
                  </a:extLst>
                </p14:cNvPr>
                <p14:cNvContentPartPr/>
                <p14:nvPr/>
              </p14:nvContentPartPr>
              <p14:xfrm>
                <a:off x="8212054" y="4895405"/>
                <a:ext cx="10440" cy="36720"/>
              </p14:xfrm>
            </p:contentPart>
          </mc:Choice>
          <mc:Fallback xmlns="">
            <p:pic>
              <p:nvPicPr>
                <p:cNvPr id="369" name="Freihand 368">
                  <a:extLst>
                    <a:ext uri="{FF2B5EF4-FFF2-40B4-BE49-F238E27FC236}">
                      <a16:creationId xmlns:a16="http://schemas.microsoft.com/office/drawing/2014/main" id="{E36C96C5-F0C4-4FAC-A9E6-4DCACA7EA776}"/>
                    </a:ext>
                  </a:extLst>
                </p:cNvPr>
                <p:cNvPicPr/>
                <p:nvPr/>
              </p:nvPicPr>
              <p:blipFill>
                <a:blip r:embed="rId652"/>
                <a:stretch>
                  <a:fillRect/>
                </a:stretch>
              </p:blipFill>
              <p:spPr>
                <a:xfrm>
                  <a:off x="8207734" y="4891085"/>
                  <a:ext cx="190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370" name="Freihand 369">
                  <a:extLst>
                    <a:ext uri="{FF2B5EF4-FFF2-40B4-BE49-F238E27FC236}">
                      <a16:creationId xmlns:a16="http://schemas.microsoft.com/office/drawing/2014/main" id="{0EB5276E-B913-40D1-97FD-4FE6184EFB22}"/>
                    </a:ext>
                  </a:extLst>
                </p14:cNvPr>
                <p14:cNvContentPartPr/>
                <p14:nvPr/>
              </p14:nvContentPartPr>
              <p14:xfrm>
                <a:off x="8207374" y="4944005"/>
                <a:ext cx="69120" cy="82440"/>
              </p14:xfrm>
            </p:contentPart>
          </mc:Choice>
          <mc:Fallback xmlns="">
            <p:pic>
              <p:nvPicPr>
                <p:cNvPr id="370" name="Freihand 369">
                  <a:extLst>
                    <a:ext uri="{FF2B5EF4-FFF2-40B4-BE49-F238E27FC236}">
                      <a16:creationId xmlns:a16="http://schemas.microsoft.com/office/drawing/2014/main" id="{0EB5276E-B913-40D1-97FD-4FE6184EFB22}"/>
                    </a:ext>
                  </a:extLst>
                </p:cNvPr>
                <p:cNvPicPr/>
                <p:nvPr/>
              </p:nvPicPr>
              <p:blipFill>
                <a:blip r:embed="rId654"/>
                <a:stretch>
                  <a:fillRect/>
                </a:stretch>
              </p:blipFill>
              <p:spPr>
                <a:xfrm>
                  <a:off x="8203054" y="4939685"/>
                  <a:ext cx="777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371" name="Freihand 370">
                  <a:extLst>
                    <a:ext uri="{FF2B5EF4-FFF2-40B4-BE49-F238E27FC236}">
                      <a16:creationId xmlns:a16="http://schemas.microsoft.com/office/drawing/2014/main" id="{2740A1A4-B156-4A7C-B8C1-059264089BDA}"/>
                    </a:ext>
                  </a:extLst>
                </p14:cNvPr>
                <p14:cNvContentPartPr/>
                <p14:nvPr/>
              </p14:nvContentPartPr>
              <p14:xfrm>
                <a:off x="8269294" y="4870205"/>
                <a:ext cx="182520" cy="126720"/>
              </p14:xfrm>
            </p:contentPart>
          </mc:Choice>
          <mc:Fallback xmlns="">
            <p:pic>
              <p:nvPicPr>
                <p:cNvPr id="371" name="Freihand 370">
                  <a:extLst>
                    <a:ext uri="{FF2B5EF4-FFF2-40B4-BE49-F238E27FC236}">
                      <a16:creationId xmlns:a16="http://schemas.microsoft.com/office/drawing/2014/main" id="{2740A1A4-B156-4A7C-B8C1-059264089BDA}"/>
                    </a:ext>
                  </a:extLst>
                </p:cNvPr>
                <p:cNvPicPr/>
                <p:nvPr/>
              </p:nvPicPr>
              <p:blipFill>
                <a:blip r:embed="rId656"/>
                <a:stretch>
                  <a:fillRect/>
                </a:stretch>
              </p:blipFill>
              <p:spPr>
                <a:xfrm>
                  <a:off x="8264974" y="4865885"/>
                  <a:ext cx="1911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373" name="Freihand 372">
                  <a:extLst>
                    <a:ext uri="{FF2B5EF4-FFF2-40B4-BE49-F238E27FC236}">
                      <a16:creationId xmlns:a16="http://schemas.microsoft.com/office/drawing/2014/main" id="{6DE492AC-5EC3-4504-998C-E03EC713975B}"/>
                    </a:ext>
                  </a:extLst>
                </p14:cNvPr>
                <p14:cNvContentPartPr/>
                <p14:nvPr/>
              </p14:nvContentPartPr>
              <p14:xfrm>
                <a:off x="6395854" y="5259365"/>
                <a:ext cx="325800" cy="98640"/>
              </p14:xfrm>
            </p:contentPart>
          </mc:Choice>
          <mc:Fallback xmlns="">
            <p:pic>
              <p:nvPicPr>
                <p:cNvPr id="373" name="Freihand 372">
                  <a:extLst>
                    <a:ext uri="{FF2B5EF4-FFF2-40B4-BE49-F238E27FC236}">
                      <a16:creationId xmlns:a16="http://schemas.microsoft.com/office/drawing/2014/main" id="{6DE492AC-5EC3-4504-998C-E03EC713975B}"/>
                    </a:ext>
                  </a:extLst>
                </p:cNvPr>
                <p:cNvPicPr/>
                <p:nvPr/>
              </p:nvPicPr>
              <p:blipFill>
                <a:blip r:embed="rId658"/>
                <a:stretch>
                  <a:fillRect/>
                </a:stretch>
              </p:blipFill>
              <p:spPr>
                <a:xfrm>
                  <a:off x="6391534" y="5255045"/>
                  <a:ext cx="3344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374" name="Freihand 373">
                  <a:extLst>
                    <a:ext uri="{FF2B5EF4-FFF2-40B4-BE49-F238E27FC236}">
                      <a16:creationId xmlns:a16="http://schemas.microsoft.com/office/drawing/2014/main" id="{D6E8925D-71E1-45F0-817F-06625BC1A207}"/>
                    </a:ext>
                  </a:extLst>
                </p14:cNvPr>
                <p14:cNvContentPartPr/>
                <p14:nvPr/>
              </p14:nvContentPartPr>
              <p14:xfrm>
                <a:off x="6722374" y="5221565"/>
                <a:ext cx="248760" cy="101880"/>
              </p14:xfrm>
            </p:contentPart>
          </mc:Choice>
          <mc:Fallback xmlns="">
            <p:pic>
              <p:nvPicPr>
                <p:cNvPr id="374" name="Freihand 373">
                  <a:extLst>
                    <a:ext uri="{FF2B5EF4-FFF2-40B4-BE49-F238E27FC236}">
                      <a16:creationId xmlns:a16="http://schemas.microsoft.com/office/drawing/2014/main" id="{D6E8925D-71E1-45F0-817F-06625BC1A207}"/>
                    </a:ext>
                  </a:extLst>
                </p:cNvPr>
                <p:cNvPicPr/>
                <p:nvPr/>
              </p:nvPicPr>
              <p:blipFill>
                <a:blip r:embed="rId660"/>
                <a:stretch>
                  <a:fillRect/>
                </a:stretch>
              </p:blipFill>
              <p:spPr>
                <a:xfrm>
                  <a:off x="6718054" y="5217245"/>
                  <a:ext cx="2574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375" name="Freihand 374">
                  <a:extLst>
                    <a:ext uri="{FF2B5EF4-FFF2-40B4-BE49-F238E27FC236}">
                      <a16:creationId xmlns:a16="http://schemas.microsoft.com/office/drawing/2014/main" id="{CB4AD58B-4605-4A01-BE4C-DCA941CEBA36}"/>
                    </a:ext>
                  </a:extLst>
                </p14:cNvPr>
                <p14:cNvContentPartPr/>
                <p14:nvPr/>
              </p14:nvContentPartPr>
              <p14:xfrm>
                <a:off x="7042414" y="5290685"/>
                <a:ext cx="171720" cy="45000"/>
              </p14:xfrm>
            </p:contentPart>
          </mc:Choice>
          <mc:Fallback xmlns="">
            <p:pic>
              <p:nvPicPr>
                <p:cNvPr id="375" name="Freihand 374">
                  <a:extLst>
                    <a:ext uri="{FF2B5EF4-FFF2-40B4-BE49-F238E27FC236}">
                      <a16:creationId xmlns:a16="http://schemas.microsoft.com/office/drawing/2014/main" id="{CB4AD58B-4605-4A01-BE4C-DCA941CEBA36}"/>
                    </a:ext>
                  </a:extLst>
                </p:cNvPr>
                <p:cNvPicPr/>
                <p:nvPr/>
              </p:nvPicPr>
              <p:blipFill>
                <a:blip r:embed="rId662"/>
                <a:stretch>
                  <a:fillRect/>
                </a:stretch>
              </p:blipFill>
              <p:spPr>
                <a:xfrm>
                  <a:off x="7038094" y="5286365"/>
                  <a:ext cx="1803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376" name="Freihand 375">
                  <a:extLst>
                    <a:ext uri="{FF2B5EF4-FFF2-40B4-BE49-F238E27FC236}">
                      <a16:creationId xmlns:a16="http://schemas.microsoft.com/office/drawing/2014/main" id="{A69EE723-8815-4E66-A8B7-EB97766D9640}"/>
                    </a:ext>
                  </a:extLst>
                </p14:cNvPr>
                <p14:cNvContentPartPr/>
                <p14:nvPr/>
              </p14:nvContentPartPr>
              <p14:xfrm>
                <a:off x="7184614" y="5228045"/>
                <a:ext cx="59040" cy="1800"/>
              </p14:xfrm>
            </p:contentPart>
          </mc:Choice>
          <mc:Fallback xmlns="">
            <p:pic>
              <p:nvPicPr>
                <p:cNvPr id="376" name="Freihand 375">
                  <a:extLst>
                    <a:ext uri="{FF2B5EF4-FFF2-40B4-BE49-F238E27FC236}">
                      <a16:creationId xmlns:a16="http://schemas.microsoft.com/office/drawing/2014/main" id="{A69EE723-8815-4E66-A8B7-EB97766D9640}"/>
                    </a:ext>
                  </a:extLst>
                </p:cNvPr>
                <p:cNvPicPr/>
                <p:nvPr/>
              </p:nvPicPr>
              <p:blipFill>
                <a:blip r:embed="rId664"/>
                <a:stretch>
                  <a:fillRect/>
                </a:stretch>
              </p:blipFill>
              <p:spPr>
                <a:xfrm>
                  <a:off x="7180294" y="5223725"/>
                  <a:ext cx="6768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377" name="Freihand 376">
                  <a:extLst>
                    <a:ext uri="{FF2B5EF4-FFF2-40B4-BE49-F238E27FC236}">
                      <a16:creationId xmlns:a16="http://schemas.microsoft.com/office/drawing/2014/main" id="{36FE0F92-1F20-4114-B53F-71BBA68BBB04}"/>
                    </a:ext>
                  </a:extLst>
                </p14:cNvPr>
                <p14:cNvContentPartPr/>
                <p14:nvPr/>
              </p14:nvContentPartPr>
              <p14:xfrm>
                <a:off x="7288654" y="5217245"/>
                <a:ext cx="180360" cy="109800"/>
              </p14:xfrm>
            </p:contentPart>
          </mc:Choice>
          <mc:Fallback xmlns="">
            <p:pic>
              <p:nvPicPr>
                <p:cNvPr id="377" name="Freihand 376">
                  <a:extLst>
                    <a:ext uri="{FF2B5EF4-FFF2-40B4-BE49-F238E27FC236}">
                      <a16:creationId xmlns:a16="http://schemas.microsoft.com/office/drawing/2014/main" id="{36FE0F92-1F20-4114-B53F-71BBA68BBB04}"/>
                    </a:ext>
                  </a:extLst>
                </p:cNvPr>
                <p:cNvPicPr/>
                <p:nvPr/>
              </p:nvPicPr>
              <p:blipFill>
                <a:blip r:embed="rId666"/>
                <a:stretch>
                  <a:fillRect/>
                </a:stretch>
              </p:blipFill>
              <p:spPr>
                <a:xfrm>
                  <a:off x="7284334" y="5212925"/>
                  <a:ext cx="1890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378" name="Freihand 377">
                  <a:extLst>
                    <a:ext uri="{FF2B5EF4-FFF2-40B4-BE49-F238E27FC236}">
                      <a16:creationId xmlns:a16="http://schemas.microsoft.com/office/drawing/2014/main" id="{5FE4A2FE-176B-4429-9F8A-FB002759BBF6}"/>
                    </a:ext>
                  </a:extLst>
                </p14:cNvPr>
                <p14:cNvContentPartPr/>
                <p14:nvPr/>
              </p14:nvContentPartPr>
              <p14:xfrm>
                <a:off x="7466134" y="5179445"/>
                <a:ext cx="107280" cy="134280"/>
              </p14:xfrm>
            </p:contentPart>
          </mc:Choice>
          <mc:Fallback xmlns="">
            <p:pic>
              <p:nvPicPr>
                <p:cNvPr id="378" name="Freihand 377">
                  <a:extLst>
                    <a:ext uri="{FF2B5EF4-FFF2-40B4-BE49-F238E27FC236}">
                      <a16:creationId xmlns:a16="http://schemas.microsoft.com/office/drawing/2014/main" id="{5FE4A2FE-176B-4429-9F8A-FB002759BBF6}"/>
                    </a:ext>
                  </a:extLst>
                </p:cNvPr>
                <p:cNvPicPr/>
                <p:nvPr/>
              </p:nvPicPr>
              <p:blipFill>
                <a:blip r:embed="rId668"/>
                <a:stretch>
                  <a:fillRect/>
                </a:stretch>
              </p:blipFill>
              <p:spPr>
                <a:xfrm>
                  <a:off x="7461814" y="5175125"/>
                  <a:ext cx="1159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379" name="Freihand 378">
                  <a:extLst>
                    <a:ext uri="{FF2B5EF4-FFF2-40B4-BE49-F238E27FC236}">
                      <a16:creationId xmlns:a16="http://schemas.microsoft.com/office/drawing/2014/main" id="{4FCA0A29-023B-438E-89F2-F422E92167CB}"/>
                    </a:ext>
                  </a:extLst>
                </p14:cNvPr>
                <p14:cNvContentPartPr/>
                <p14:nvPr/>
              </p14:nvContentPartPr>
              <p14:xfrm>
                <a:off x="7578454" y="5272325"/>
                <a:ext cx="93960" cy="27000"/>
              </p14:xfrm>
            </p:contentPart>
          </mc:Choice>
          <mc:Fallback xmlns="">
            <p:pic>
              <p:nvPicPr>
                <p:cNvPr id="379" name="Freihand 378">
                  <a:extLst>
                    <a:ext uri="{FF2B5EF4-FFF2-40B4-BE49-F238E27FC236}">
                      <a16:creationId xmlns:a16="http://schemas.microsoft.com/office/drawing/2014/main" id="{4FCA0A29-023B-438E-89F2-F422E92167CB}"/>
                    </a:ext>
                  </a:extLst>
                </p:cNvPr>
                <p:cNvPicPr/>
                <p:nvPr/>
              </p:nvPicPr>
              <p:blipFill>
                <a:blip r:embed="rId670"/>
                <a:stretch>
                  <a:fillRect/>
                </a:stretch>
              </p:blipFill>
              <p:spPr>
                <a:xfrm>
                  <a:off x="7574134" y="5268005"/>
                  <a:ext cx="1026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380" name="Freihand 379">
                  <a:extLst>
                    <a:ext uri="{FF2B5EF4-FFF2-40B4-BE49-F238E27FC236}">
                      <a16:creationId xmlns:a16="http://schemas.microsoft.com/office/drawing/2014/main" id="{DF74D509-7BA4-4884-86BD-91AAE04BF5F3}"/>
                    </a:ext>
                  </a:extLst>
                </p14:cNvPr>
                <p14:cNvContentPartPr/>
                <p14:nvPr/>
              </p14:nvContentPartPr>
              <p14:xfrm>
                <a:off x="7669174" y="5238845"/>
                <a:ext cx="171000" cy="64800"/>
              </p14:xfrm>
            </p:contentPart>
          </mc:Choice>
          <mc:Fallback xmlns="">
            <p:pic>
              <p:nvPicPr>
                <p:cNvPr id="380" name="Freihand 379">
                  <a:extLst>
                    <a:ext uri="{FF2B5EF4-FFF2-40B4-BE49-F238E27FC236}">
                      <a16:creationId xmlns:a16="http://schemas.microsoft.com/office/drawing/2014/main" id="{DF74D509-7BA4-4884-86BD-91AAE04BF5F3}"/>
                    </a:ext>
                  </a:extLst>
                </p:cNvPr>
                <p:cNvPicPr/>
                <p:nvPr/>
              </p:nvPicPr>
              <p:blipFill>
                <a:blip r:embed="rId672"/>
                <a:stretch>
                  <a:fillRect/>
                </a:stretch>
              </p:blipFill>
              <p:spPr>
                <a:xfrm>
                  <a:off x="7664854" y="5234525"/>
                  <a:ext cx="1796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381" name="Freihand 380">
                  <a:extLst>
                    <a:ext uri="{FF2B5EF4-FFF2-40B4-BE49-F238E27FC236}">
                      <a16:creationId xmlns:a16="http://schemas.microsoft.com/office/drawing/2014/main" id="{38A51378-A7E8-4E1F-B4C2-046295B7F0FD}"/>
                    </a:ext>
                  </a:extLst>
                </p14:cNvPr>
                <p14:cNvContentPartPr/>
                <p14:nvPr/>
              </p14:nvContentPartPr>
              <p14:xfrm>
                <a:off x="7869334" y="5170085"/>
                <a:ext cx="18360" cy="113040"/>
              </p14:xfrm>
            </p:contentPart>
          </mc:Choice>
          <mc:Fallback xmlns="">
            <p:pic>
              <p:nvPicPr>
                <p:cNvPr id="381" name="Freihand 380">
                  <a:extLst>
                    <a:ext uri="{FF2B5EF4-FFF2-40B4-BE49-F238E27FC236}">
                      <a16:creationId xmlns:a16="http://schemas.microsoft.com/office/drawing/2014/main" id="{38A51378-A7E8-4E1F-B4C2-046295B7F0FD}"/>
                    </a:ext>
                  </a:extLst>
                </p:cNvPr>
                <p:cNvPicPr/>
                <p:nvPr/>
              </p:nvPicPr>
              <p:blipFill>
                <a:blip r:embed="rId674"/>
                <a:stretch>
                  <a:fillRect/>
                </a:stretch>
              </p:blipFill>
              <p:spPr>
                <a:xfrm>
                  <a:off x="7865014" y="5165765"/>
                  <a:ext cx="270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382" name="Freihand 381">
                  <a:extLst>
                    <a:ext uri="{FF2B5EF4-FFF2-40B4-BE49-F238E27FC236}">
                      <a16:creationId xmlns:a16="http://schemas.microsoft.com/office/drawing/2014/main" id="{6BA1E1D9-58CE-4A70-8AA5-12B3AD35B8FA}"/>
                    </a:ext>
                  </a:extLst>
                </p14:cNvPr>
                <p14:cNvContentPartPr/>
                <p14:nvPr/>
              </p14:nvContentPartPr>
              <p14:xfrm>
                <a:off x="7840894" y="5230925"/>
                <a:ext cx="59760" cy="38520"/>
              </p14:xfrm>
            </p:contentPart>
          </mc:Choice>
          <mc:Fallback xmlns="">
            <p:pic>
              <p:nvPicPr>
                <p:cNvPr id="382" name="Freihand 381">
                  <a:extLst>
                    <a:ext uri="{FF2B5EF4-FFF2-40B4-BE49-F238E27FC236}">
                      <a16:creationId xmlns:a16="http://schemas.microsoft.com/office/drawing/2014/main" id="{6BA1E1D9-58CE-4A70-8AA5-12B3AD35B8FA}"/>
                    </a:ext>
                  </a:extLst>
                </p:cNvPr>
                <p:cNvPicPr/>
                <p:nvPr/>
              </p:nvPicPr>
              <p:blipFill>
                <a:blip r:embed="rId676"/>
                <a:stretch>
                  <a:fillRect/>
                </a:stretch>
              </p:blipFill>
              <p:spPr>
                <a:xfrm>
                  <a:off x="7836574" y="5226605"/>
                  <a:ext cx="684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383" name="Freihand 382">
                  <a:extLst>
                    <a:ext uri="{FF2B5EF4-FFF2-40B4-BE49-F238E27FC236}">
                      <a16:creationId xmlns:a16="http://schemas.microsoft.com/office/drawing/2014/main" id="{09AFE10D-5332-457B-ABA9-14D8354AE603}"/>
                    </a:ext>
                  </a:extLst>
                </p14:cNvPr>
                <p14:cNvContentPartPr/>
                <p14:nvPr/>
              </p14:nvContentPartPr>
              <p14:xfrm>
                <a:off x="8024134" y="5211125"/>
                <a:ext cx="108720" cy="56160"/>
              </p14:xfrm>
            </p:contentPart>
          </mc:Choice>
          <mc:Fallback xmlns="">
            <p:pic>
              <p:nvPicPr>
                <p:cNvPr id="383" name="Freihand 382">
                  <a:extLst>
                    <a:ext uri="{FF2B5EF4-FFF2-40B4-BE49-F238E27FC236}">
                      <a16:creationId xmlns:a16="http://schemas.microsoft.com/office/drawing/2014/main" id="{09AFE10D-5332-457B-ABA9-14D8354AE603}"/>
                    </a:ext>
                  </a:extLst>
                </p:cNvPr>
                <p:cNvPicPr/>
                <p:nvPr/>
              </p:nvPicPr>
              <p:blipFill>
                <a:blip r:embed="rId678"/>
                <a:stretch>
                  <a:fillRect/>
                </a:stretch>
              </p:blipFill>
              <p:spPr>
                <a:xfrm>
                  <a:off x="8019814" y="5206805"/>
                  <a:ext cx="1173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384" name="Freihand 383">
                  <a:extLst>
                    <a:ext uri="{FF2B5EF4-FFF2-40B4-BE49-F238E27FC236}">
                      <a16:creationId xmlns:a16="http://schemas.microsoft.com/office/drawing/2014/main" id="{7F71CCC3-FD01-4942-B416-783A27AE5BB4}"/>
                    </a:ext>
                  </a:extLst>
                </p14:cNvPr>
                <p14:cNvContentPartPr/>
                <p14:nvPr/>
              </p14:nvContentPartPr>
              <p14:xfrm>
                <a:off x="8156974" y="5157845"/>
                <a:ext cx="158040" cy="112680"/>
              </p14:xfrm>
            </p:contentPart>
          </mc:Choice>
          <mc:Fallback xmlns="">
            <p:pic>
              <p:nvPicPr>
                <p:cNvPr id="384" name="Freihand 383">
                  <a:extLst>
                    <a:ext uri="{FF2B5EF4-FFF2-40B4-BE49-F238E27FC236}">
                      <a16:creationId xmlns:a16="http://schemas.microsoft.com/office/drawing/2014/main" id="{7F71CCC3-FD01-4942-B416-783A27AE5BB4}"/>
                    </a:ext>
                  </a:extLst>
                </p:cNvPr>
                <p:cNvPicPr/>
                <p:nvPr/>
              </p:nvPicPr>
              <p:blipFill>
                <a:blip r:embed="rId680"/>
                <a:stretch>
                  <a:fillRect/>
                </a:stretch>
              </p:blipFill>
              <p:spPr>
                <a:xfrm>
                  <a:off x="8152654" y="5153525"/>
                  <a:ext cx="1666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385" name="Freihand 384">
                  <a:extLst>
                    <a:ext uri="{FF2B5EF4-FFF2-40B4-BE49-F238E27FC236}">
                      <a16:creationId xmlns:a16="http://schemas.microsoft.com/office/drawing/2014/main" id="{042B4433-8360-46D1-82A3-200388C0464E}"/>
                    </a:ext>
                  </a:extLst>
                </p14:cNvPr>
                <p14:cNvContentPartPr/>
                <p14:nvPr/>
              </p14:nvContentPartPr>
              <p14:xfrm>
                <a:off x="6464614" y="5478245"/>
                <a:ext cx="18720" cy="87120"/>
              </p14:xfrm>
            </p:contentPart>
          </mc:Choice>
          <mc:Fallback xmlns="">
            <p:pic>
              <p:nvPicPr>
                <p:cNvPr id="385" name="Freihand 384">
                  <a:extLst>
                    <a:ext uri="{FF2B5EF4-FFF2-40B4-BE49-F238E27FC236}">
                      <a16:creationId xmlns:a16="http://schemas.microsoft.com/office/drawing/2014/main" id="{042B4433-8360-46D1-82A3-200388C0464E}"/>
                    </a:ext>
                  </a:extLst>
                </p:cNvPr>
                <p:cNvPicPr/>
                <p:nvPr/>
              </p:nvPicPr>
              <p:blipFill>
                <a:blip r:embed="rId682"/>
                <a:stretch>
                  <a:fillRect/>
                </a:stretch>
              </p:blipFill>
              <p:spPr>
                <a:xfrm>
                  <a:off x="6460294" y="5473925"/>
                  <a:ext cx="273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386" name="Freihand 385">
                  <a:extLst>
                    <a:ext uri="{FF2B5EF4-FFF2-40B4-BE49-F238E27FC236}">
                      <a16:creationId xmlns:a16="http://schemas.microsoft.com/office/drawing/2014/main" id="{73E91AD5-BE0B-4E54-A18B-78204249DC8C}"/>
                    </a:ext>
                  </a:extLst>
                </p14:cNvPr>
                <p14:cNvContentPartPr/>
                <p14:nvPr/>
              </p14:nvContentPartPr>
              <p14:xfrm>
                <a:off x="6386134" y="5454125"/>
                <a:ext cx="153720" cy="105480"/>
              </p14:xfrm>
            </p:contentPart>
          </mc:Choice>
          <mc:Fallback xmlns="">
            <p:pic>
              <p:nvPicPr>
                <p:cNvPr id="386" name="Freihand 385">
                  <a:extLst>
                    <a:ext uri="{FF2B5EF4-FFF2-40B4-BE49-F238E27FC236}">
                      <a16:creationId xmlns:a16="http://schemas.microsoft.com/office/drawing/2014/main" id="{73E91AD5-BE0B-4E54-A18B-78204249DC8C}"/>
                    </a:ext>
                  </a:extLst>
                </p:cNvPr>
                <p:cNvPicPr/>
                <p:nvPr/>
              </p:nvPicPr>
              <p:blipFill>
                <a:blip r:embed="rId684"/>
                <a:stretch>
                  <a:fillRect/>
                </a:stretch>
              </p:blipFill>
              <p:spPr>
                <a:xfrm>
                  <a:off x="6381814" y="5449805"/>
                  <a:ext cx="1623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387" name="Freihand 386">
                  <a:extLst>
                    <a:ext uri="{FF2B5EF4-FFF2-40B4-BE49-F238E27FC236}">
                      <a16:creationId xmlns:a16="http://schemas.microsoft.com/office/drawing/2014/main" id="{BA89F5CD-0A74-4121-B99F-13FE671A26E6}"/>
                    </a:ext>
                  </a:extLst>
                </p14:cNvPr>
                <p14:cNvContentPartPr/>
                <p14:nvPr/>
              </p14:nvContentPartPr>
              <p14:xfrm>
                <a:off x="6525814" y="5493005"/>
                <a:ext cx="253800" cy="82800"/>
              </p14:xfrm>
            </p:contentPart>
          </mc:Choice>
          <mc:Fallback xmlns="">
            <p:pic>
              <p:nvPicPr>
                <p:cNvPr id="387" name="Freihand 386">
                  <a:extLst>
                    <a:ext uri="{FF2B5EF4-FFF2-40B4-BE49-F238E27FC236}">
                      <a16:creationId xmlns:a16="http://schemas.microsoft.com/office/drawing/2014/main" id="{BA89F5CD-0A74-4121-B99F-13FE671A26E6}"/>
                    </a:ext>
                  </a:extLst>
                </p:cNvPr>
                <p:cNvPicPr/>
                <p:nvPr/>
              </p:nvPicPr>
              <p:blipFill>
                <a:blip r:embed="rId686"/>
                <a:stretch>
                  <a:fillRect/>
                </a:stretch>
              </p:blipFill>
              <p:spPr>
                <a:xfrm>
                  <a:off x="6521494" y="5488685"/>
                  <a:ext cx="2624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388" name="Freihand 387">
                  <a:extLst>
                    <a:ext uri="{FF2B5EF4-FFF2-40B4-BE49-F238E27FC236}">
                      <a16:creationId xmlns:a16="http://schemas.microsoft.com/office/drawing/2014/main" id="{D8A7EB5A-3C14-4CEA-9B8D-9FB3F06B4426}"/>
                    </a:ext>
                  </a:extLst>
                </p14:cNvPr>
                <p14:cNvContentPartPr/>
                <p14:nvPr/>
              </p14:nvContentPartPr>
              <p14:xfrm>
                <a:off x="6789334" y="5468525"/>
                <a:ext cx="100440" cy="72360"/>
              </p14:xfrm>
            </p:contentPart>
          </mc:Choice>
          <mc:Fallback xmlns="">
            <p:pic>
              <p:nvPicPr>
                <p:cNvPr id="388" name="Freihand 387">
                  <a:extLst>
                    <a:ext uri="{FF2B5EF4-FFF2-40B4-BE49-F238E27FC236}">
                      <a16:creationId xmlns:a16="http://schemas.microsoft.com/office/drawing/2014/main" id="{D8A7EB5A-3C14-4CEA-9B8D-9FB3F06B4426}"/>
                    </a:ext>
                  </a:extLst>
                </p:cNvPr>
                <p:cNvPicPr/>
                <p:nvPr/>
              </p:nvPicPr>
              <p:blipFill>
                <a:blip r:embed="rId688"/>
                <a:stretch>
                  <a:fillRect/>
                </a:stretch>
              </p:blipFill>
              <p:spPr>
                <a:xfrm>
                  <a:off x="6785014" y="5464205"/>
                  <a:ext cx="1090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389" name="Freihand 388">
                  <a:extLst>
                    <a:ext uri="{FF2B5EF4-FFF2-40B4-BE49-F238E27FC236}">
                      <a16:creationId xmlns:a16="http://schemas.microsoft.com/office/drawing/2014/main" id="{2660EF1D-B2A1-401A-A711-DDB3A466A758}"/>
                    </a:ext>
                  </a:extLst>
                </p14:cNvPr>
                <p14:cNvContentPartPr/>
                <p14:nvPr/>
              </p14:nvContentPartPr>
              <p14:xfrm>
                <a:off x="6914254" y="5450165"/>
                <a:ext cx="92160" cy="97560"/>
              </p14:xfrm>
            </p:contentPart>
          </mc:Choice>
          <mc:Fallback xmlns="">
            <p:pic>
              <p:nvPicPr>
                <p:cNvPr id="389" name="Freihand 388">
                  <a:extLst>
                    <a:ext uri="{FF2B5EF4-FFF2-40B4-BE49-F238E27FC236}">
                      <a16:creationId xmlns:a16="http://schemas.microsoft.com/office/drawing/2014/main" id="{2660EF1D-B2A1-401A-A711-DDB3A466A758}"/>
                    </a:ext>
                  </a:extLst>
                </p:cNvPr>
                <p:cNvPicPr/>
                <p:nvPr/>
              </p:nvPicPr>
              <p:blipFill>
                <a:blip r:embed="rId690"/>
                <a:stretch>
                  <a:fillRect/>
                </a:stretch>
              </p:blipFill>
              <p:spPr>
                <a:xfrm>
                  <a:off x="6909934" y="5445845"/>
                  <a:ext cx="1008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390" name="Freihand 389">
                  <a:extLst>
                    <a:ext uri="{FF2B5EF4-FFF2-40B4-BE49-F238E27FC236}">
                      <a16:creationId xmlns:a16="http://schemas.microsoft.com/office/drawing/2014/main" id="{DEE80228-6CAE-43F1-9B6C-E65CC2053193}"/>
                    </a:ext>
                  </a:extLst>
                </p14:cNvPr>
                <p14:cNvContentPartPr/>
                <p14:nvPr/>
              </p14:nvContentPartPr>
              <p14:xfrm>
                <a:off x="6925774" y="5490125"/>
                <a:ext cx="89640" cy="15480"/>
              </p14:xfrm>
            </p:contentPart>
          </mc:Choice>
          <mc:Fallback xmlns="">
            <p:pic>
              <p:nvPicPr>
                <p:cNvPr id="390" name="Freihand 389">
                  <a:extLst>
                    <a:ext uri="{FF2B5EF4-FFF2-40B4-BE49-F238E27FC236}">
                      <a16:creationId xmlns:a16="http://schemas.microsoft.com/office/drawing/2014/main" id="{DEE80228-6CAE-43F1-9B6C-E65CC2053193}"/>
                    </a:ext>
                  </a:extLst>
                </p:cNvPr>
                <p:cNvPicPr/>
                <p:nvPr/>
              </p:nvPicPr>
              <p:blipFill>
                <a:blip r:embed="rId692"/>
                <a:stretch>
                  <a:fillRect/>
                </a:stretch>
              </p:blipFill>
              <p:spPr>
                <a:xfrm>
                  <a:off x="6921454" y="5485805"/>
                  <a:ext cx="982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391" name="Freihand 390">
                  <a:extLst>
                    <a:ext uri="{FF2B5EF4-FFF2-40B4-BE49-F238E27FC236}">
                      <a16:creationId xmlns:a16="http://schemas.microsoft.com/office/drawing/2014/main" id="{41B8D7C1-E54F-4487-8631-16C4A6210E9A}"/>
                    </a:ext>
                  </a:extLst>
                </p14:cNvPr>
                <p14:cNvContentPartPr/>
                <p14:nvPr/>
              </p14:nvContentPartPr>
              <p14:xfrm>
                <a:off x="7003174" y="5407685"/>
                <a:ext cx="110160" cy="114120"/>
              </p14:xfrm>
            </p:contentPart>
          </mc:Choice>
          <mc:Fallback xmlns="">
            <p:pic>
              <p:nvPicPr>
                <p:cNvPr id="391" name="Freihand 390">
                  <a:extLst>
                    <a:ext uri="{FF2B5EF4-FFF2-40B4-BE49-F238E27FC236}">
                      <a16:creationId xmlns:a16="http://schemas.microsoft.com/office/drawing/2014/main" id="{41B8D7C1-E54F-4487-8631-16C4A6210E9A}"/>
                    </a:ext>
                  </a:extLst>
                </p:cNvPr>
                <p:cNvPicPr/>
                <p:nvPr/>
              </p:nvPicPr>
              <p:blipFill>
                <a:blip r:embed="rId694"/>
                <a:stretch>
                  <a:fillRect/>
                </a:stretch>
              </p:blipFill>
              <p:spPr>
                <a:xfrm>
                  <a:off x="6998854" y="5403365"/>
                  <a:ext cx="1188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392" name="Freihand 391">
                  <a:extLst>
                    <a:ext uri="{FF2B5EF4-FFF2-40B4-BE49-F238E27FC236}">
                      <a16:creationId xmlns:a16="http://schemas.microsoft.com/office/drawing/2014/main" id="{58218D2A-E017-4D8B-8FB7-8F3A7C873946}"/>
                    </a:ext>
                  </a:extLst>
                </p14:cNvPr>
                <p14:cNvContentPartPr/>
                <p14:nvPr/>
              </p14:nvContentPartPr>
              <p14:xfrm>
                <a:off x="7075534" y="5464205"/>
                <a:ext cx="69120" cy="43200"/>
              </p14:xfrm>
            </p:contentPart>
          </mc:Choice>
          <mc:Fallback xmlns="">
            <p:pic>
              <p:nvPicPr>
                <p:cNvPr id="392" name="Freihand 391">
                  <a:extLst>
                    <a:ext uri="{FF2B5EF4-FFF2-40B4-BE49-F238E27FC236}">
                      <a16:creationId xmlns:a16="http://schemas.microsoft.com/office/drawing/2014/main" id="{58218D2A-E017-4D8B-8FB7-8F3A7C873946}"/>
                    </a:ext>
                  </a:extLst>
                </p:cNvPr>
                <p:cNvPicPr/>
                <p:nvPr/>
              </p:nvPicPr>
              <p:blipFill>
                <a:blip r:embed="rId696"/>
                <a:stretch>
                  <a:fillRect/>
                </a:stretch>
              </p:blipFill>
              <p:spPr>
                <a:xfrm>
                  <a:off x="7071214" y="5459885"/>
                  <a:ext cx="777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393" name="Freihand 392">
                  <a:extLst>
                    <a:ext uri="{FF2B5EF4-FFF2-40B4-BE49-F238E27FC236}">
                      <a16:creationId xmlns:a16="http://schemas.microsoft.com/office/drawing/2014/main" id="{AB924D01-0116-4F36-A5C0-AD7D04E2A0B0}"/>
                    </a:ext>
                  </a:extLst>
                </p14:cNvPr>
                <p14:cNvContentPartPr/>
                <p14:nvPr/>
              </p14:nvContentPartPr>
              <p14:xfrm>
                <a:off x="7240054" y="5378525"/>
                <a:ext cx="411480" cy="138240"/>
              </p14:xfrm>
            </p:contentPart>
          </mc:Choice>
          <mc:Fallback xmlns="">
            <p:pic>
              <p:nvPicPr>
                <p:cNvPr id="393" name="Freihand 392">
                  <a:extLst>
                    <a:ext uri="{FF2B5EF4-FFF2-40B4-BE49-F238E27FC236}">
                      <a16:creationId xmlns:a16="http://schemas.microsoft.com/office/drawing/2014/main" id="{AB924D01-0116-4F36-A5C0-AD7D04E2A0B0}"/>
                    </a:ext>
                  </a:extLst>
                </p:cNvPr>
                <p:cNvPicPr/>
                <p:nvPr/>
              </p:nvPicPr>
              <p:blipFill>
                <a:blip r:embed="rId698"/>
                <a:stretch>
                  <a:fillRect/>
                </a:stretch>
              </p:blipFill>
              <p:spPr>
                <a:xfrm>
                  <a:off x="7235734" y="5374205"/>
                  <a:ext cx="4201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394" name="Freihand 393">
                  <a:extLst>
                    <a:ext uri="{FF2B5EF4-FFF2-40B4-BE49-F238E27FC236}">
                      <a16:creationId xmlns:a16="http://schemas.microsoft.com/office/drawing/2014/main" id="{A6451E6A-DD5B-4A52-9007-5935A39FC6CC}"/>
                    </a:ext>
                  </a:extLst>
                </p14:cNvPr>
                <p14:cNvContentPartPr/>
                <p14:nvPr/>
              </p14:nvContentPartPr>
              <p14:xfrm>
                <a:off x="7668094" y="5418845"/>
                <a:ext cx="92520" cy="67320"/>
              </p14:xfrm>
            </p:contentPart>
          </mc:Choice>
          <mc:Fallback xmlns="">
            <p:pic>
              <p:nvPicPr>
                <p:cNvPr id="394" name="Freihand 393">
                  <a:extLst>
                    <a:ext uri="{FF2B5EF4-FFF2-40B4-BE49-F238E27FC236}">
                      <a16:creationId xmlns:a16="http://schemas.microsoft.com/office/drawing/2014/main" id="{A6451E6A-DD5B-4A52-9007-5935A39FC6CC}"/>
                    </a:ext>
                  </a:extLst>
                </p:cNvPr>
                <p:cNvPicPr/>
                <p:nvPr/>
              </p:nvPicPr>
              <p:blipFill>
                <a:blip r:embed="rId700"/>
                <a:stretch>
                  <a:fillRect/>
                </a:stretch>
              </p:blipFill>
              <p:spPr>
                <a:xfrm>
                  <a:off x="7663774" y="5414525"/>
                  <a:ext cx="1011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395" name="Freihand 394">
                  <a:extLst>
                    <a:ext uri="{FF2B5EF4-FFF2-40B4-BE49-F238E27FC236}">
                      <a16:creationId xmlns:a16="http://schemas.microsoft.com/office/drawing/2014/main" id="{C85F3C0F-36B1-4F22-AE40-177ABB91CFB5}"/>
                    </a:ext>
                  </a:extLst>
                </p14:cNvPr>
                <p14:cNvContentPartPr/>
                <p14:nvPr/>
              </p14:nvContentPartPr>
              <p14:xfrm>
                <a:off x="7759534" y="5304365"/>
                <a:ext cx="351000" cy="167040"/>
              </p14:xfrm>
            </p:contentPart>
          </mc:Choice>
          <mc:Fallback xmlns="">
            <p:pic>
              <p:nvPicPr>
                <p:cNvPr id="395" name="Freihand 394">
                  <a:extLst>
                    <a:ext uri="{FF2B5EF4-FFF2-40B4-BE49-F238E27FC236}">
                      <a16:creationId xmlns:a16="http://schemas.microsoft.com/office/drawing/2014/main" id="{C85F3C0F-36B1-4F22-AE40-177ABB91CFB5}"/>
                    </a:ext>
                  </a:extLst>
                </p:cNvPr>
                <p:cNvPicPr/>
                <p:nvPr/>
              </p:nvPicPr>
              <p:blipFill>
                <a:blip r:embed="rId702"/>
                <a:stretch>
                  <a:fillRect/>
                </a:stretch>
              </p:blipFill>
              <p:spPr>
                <a:xfrm>
                  <a:off x="7755214" y="5300045"/>
                  <a:ext cx="3596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396" name="Freihand 395">
                  <a:extLst>
                    <a:ext uri="{FF2B5EF4-FFF2-40B4-BE49-F238E27FC236}">
                      <a16:creationId xmlns:a16="http://schemas.microsoft.com/office/drawing/2014/main" id="{9A412BA0-B48C-4713-8069-787C7C0E4624}"/>
                    </a:ext>
                  </a:extLst>
                </p14:cNvPr>
                <p14:cNvContentPartPr/>
                <p14:nvPr/>
              </p14:nvContentPartPr>
              <p14:xfrm>
                <a:off x="7901374" y="5327765"/>
                <a:ext cx="186480" cy="13320"/>
              </p14:xfrm>
            </p:contentPart>
          </mc:Choice>
          <mc:Fallback xmlns="">
            <p:pic>
              <p:nvPicPr>
                <p:cNvPr id="396" name="Freihand 395">
                  <a:extLst>
                    <a:ext uri="{FF2B5EF4-FFF2-40B4-BE49-F238E27FC236}">
                      <a16:creationId xmlns:a16="http://schemas.microsoft.com/office/drawing/2014/main" id="{9A412BA0-B48C-4713-8069-787C7C0E4624}"/>
                    </a:ext>
                  </a:extLst>
                </p:cNvPr>
                <p:cNvPicPr/>
                <p:nvPr/>
              </p:nvPicPr>
              <p:blipFill>
                <a:blip r:embed="rId704"/>
                <a:stretch>
                  <a:fillRect/>
                </a:stretch>
              </p:blipFill>
              <p:spPr>
                <a:xfrm>
                  <a:off x="7897054" y="5323445"/>
                  <a:ext cx="1951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402" name="Freihand 401">
                  <a:extLst>
                    <a:ext uri="{FF2B5EF4-FFF2-40B4-BE49-F238E27FC236}">
                      <a16:creationId xmlns:a16="http://schemas.microsoft.com/office/drawing/2014/main" id="{AEC0061C-495E-4767-90CA-26CD19DCF2B7}"/>
                    </a:ext>
                  </a:extLst>
                </p14:cNvPr>
                <p14:cNvContentPartPr/>
                <p14:nvPr/>
              </p14:nvContentPartPr>
              <p14:xfrm>
                <a:off x="6281014" y="5728445"/>
                <a:ext cx="25200" cy="135360"/>
              </p14:xfrm>
            </p:contentPart>
          </mc:Choice>
          <mc:Fallback xmlns="">
            <p:pic>
              <p:nvPicPr>
                <p:cNvPr id="402" name="Freihand 401">
                  <a:extLst>
                    <a:ext uri="{FF2B5EF4-FFF2-40B4-BE49-F238E27FC236}">
                      <a16:creationId xmlns:a16="http://schemas.microsoft.com/office/drawing/2014/main" id="{AEC0061C-495E-4767-90CA-26CD19DCF2B7}"/>
                    </a:ext>
                  </a:extLst>
                </p:cNvPr>
                <p:cNvPicPr/>
                <p:nvPr/>
              </p:nvPicPr>
              <p:blipFill>
                <a:blip r:embed="rId706"/>
                <a:stretch>
                  <a:fillRect/>
                </a:stretch>
              </p:blipFill>
              <p:spPr>
                <a:xfrm>
                  <a:off x="6276694" y="5724125"/>
                  <a:ext cx="338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403" name="Freihand 402">
                  <a:extLst>
                    <a:ext uri="{FF2B5EF4-FFF2-40B4-BE49-F238E27FC236}">
                      <a16:creationId xmlns:a16="http://schemas.microsoft.com/office/drawing/2014/main" id="{E7263774-FEE5-4AE8-93F5-6C1CB1AFEC16}"/>
                    </a:ext>
                  </a:extLst>
                </p14:cNvPr>
                <p14:cNvContentPartPr/>
                <p14:nvPr/>
              </p14:nvContentPartPr>
              <p14:xfrm>
                <a:off x="6207214" y="5765165"/>
                <a:ext cx="140400" cy="14760"/>
              </p14:xfrm>
            </p:contentPart>
          </mc:Choice>
          <mc:Fallback xmlns="">
            <p:pic>
              <p:nvPicPr>
                <p:cNvPr id="403" name="Freihand 402">
                  <a:extLst>
                    <a:ext uri="{FF2B5EF4-FFF2-40B4-BE49-F238E27FC236}">
                      <a16:creationId xmlns:a16="http://schemas.microsoft.com/office/drawing/2014/main" id="{E7263774-FEE5-4AE8-93F5-6C1CB1AFEC16}"/>
                    </a:ext>
                  </a:extLst>
                </p:cNvPr>
                <p:cNvPicPr/>
                <p:nvPr/>
              </p:nvPicPr>
              <p:blipFill>
                <a:blip r:embed="rId708"/>
                <a:stretch>
                  <a:fillRect/>
                </a:stretch>
              </p:blipFill>
              <p:spPr>
                <a:xfrm>
                  <a:off x="6202894" y="5760845"/>
                  <a:ext cx="1490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404" name="Freihand 403">
                  <a:extLst>
                    <a:ext uri="{FF2B5EF4-FFF2-40B4-BE49-F238E27FC236}">
                      <a16:creationId xmlns:a16="http://schemas.microsoft.com/office/drawing/2014/main" id="{CF05242D-B68B-41B7-802A-DF965223D2F8}"/>
                    </a:ext>
                  </a:extLst>
                </p14:cNvPr>
                <p14:cNvContentPartPr/>
                <p14:nvPr/>
              </p14:nvContentPartPr>
              <p14:xfrm>
                <a:off x="6398374" y="5679845"/>
                <a:ext cx="149400" cy="158040"/>
              </p14:xfrm>
            </p:contentPart>
          </mc:Choice>
          <mc:Fallback xmlns="">
            <p:pic>
              <p:nvPicPr>
                <p:cNvPr id="404" name="Freihand 403">
                  <a:extLst>
                    <a:ext uri="{FF2B5EF4-FFF2-40B4-BE49-F238E27FC236}">
                      <a16:creationId xmlns:a16="http://schemas.microsoft.com/office/drawing/2014/main" id="{CF05242D-B68B-41B7-802A-DF965223D2F8}"/>
                    </a:ext>
                  </a:extLst>
                </p:cNvPr>
                <p:cNvPicPr/>
                <p:nvPr/>
              </p:nvPicPr>
              <p:blipFill>
                <a:blip r:embed="rId710"/>
                <a:stretch>
                  <a:fillRect/>
                </a:stretch>
              </p:blipFill>
              <p:spPr>
                <a:xfrm>
                  <a:off x="6394054" y="5675525"/>
                  <a:ext cx="1580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405" name="Freihand 404">
                  <a:extLst>
                    <a:ext uri="{FF2B5EF4-FFF2-40B4-BE49-F238E27FC236}">
                      <a16:creationId xmlns:a16="http://schemas.microsoft.com/office/drawing/2014/main" id="{2FE56CFE-21E9-407E-BE33-851A14BF93F4}"/>
                    </a:ext>
                  </a:extLst>
                </p14:cNvPr>
                <p14:cNvContentPartPr/>
                <p14:nvPr/>
              </p14:nvContentPartPr>
              <p14:xfrm>
                <a:off x="6588094" y="5748605"/>
                <a:ext cx="208080" cy="69120"/>
              </p14:xfrm>
            </p:contentPart>
          </mc:Choice>
          <mc:Fallback xmlns="">
            <p:pic>
              <p:nvPicPr>
                <p:cNvPr id="405" name="Freihand 404">
                  <a:extLst>
                    <a:ext uri="{FF2B5EF4-FFF2-40B4-BE49-F238E27FC236}">
                      <a16:creationId xmlns:a16="http://schemas.microsoft.com/office/drawing/2014/main" id="{2FE56CFE-21E9-407E-BE33-851A14BF93F4}"/>
                    </a:ext>
                  </a:extLst>
                </p:cNvPr>
                <p:cNvPicPr/>
                <p:nvPr/>
              </p:nvPicPr>
              <p:blipFill>
                <a:blip r:embed="rId712"/>
                <a:stretch>
                  <a:fillRect/>
                </a:stretch>
              </p:blipFill>
              <p:spPr>
                <a:xfrm>
                  <a:off x="6583774" y="5744285"/>
                  <a:ext cx="2167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406" name="Freihand 405">
                  <a:extLst>
                    <a:ext uri="{FF2B5EF4-FFF2-40B4-BE49-F238E27FC236}">
                      <a16:creationId xmlns:a16="http://schemas.microsoft.com/office/drawing/2014/main" id="{89BE4A1C-1655-42A7-BADA-4A684B58A17F}"/>
                    </a:ext>
                  </a:extLst>
                </p14:cNvPr>
                <p14:cNvContentPartPr/>
                <p14:nvPr/>
              </p14:nvContentPartPr>
              <p14:xfrm>
                <a:off x="6839374" y="5706485"/>
                <a:ext cx="72000" cy="95400"/>
              </p14:xfrm>
            </p:contentPart>
          </mc:Choice>
          <mc:Fallback xmlns="">
            <p:pic>
              <p:nvPicPr>
                <p:cNvPr id="406" name="Freihand 405">
                  <a:extLst>
                    <a:ext uri="{FF2B5EF4-FFF2-40B4-BE49-F238E27FC236}">
                      <a16:creationId xmlns:a16="http://schemas.microsoft.com/office/drawing/2014/main" id="{89BE4A1C-1655-42A7-BADA-4A684B58A17F}"/>
                    </a:ext>
                  </a:extLst>
                </p:cNvPr>
                <p:cNvPicPr/>
                <p:nvPr/>
              </p:nvPicPr>
              <p:blipFill>
                <a:blip r:embed="rId714"/>
                <a:stretch>
                  <a:fillRect/>
                </a:stretch>
              </p:blipFill>
              <p:spPr>
                <a:xfrm>
                  <a:off x="6835054" y="5702165"/>
                  <a:ext cx="806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07" name="Freihand 406">
                  <a:extLst>
                    <a:ext uri="{FF2B5EF4-FFF2-40B4-BE49-F238E27FC236}">
                      <a16:creationId xmlns:a16="http://schemas.microsoft.com/office/drawing/2014/main" id="{1D8F6025-D239-4FEA-84EC-427CBEE7F59E}"/>
                    </a:ext>
                  </a:extLst>
                </p14:cNvPr>
                <p14:cNvContentPartPr/>
                <p14:nvPr/>
              </p14:nvContentPartPr>
              <p14:xfrm>
                <a:off x="6933694" y="5702885"/>
                <a:ext cx="173880" cy="83160"/>
              </p14:xfrm>
            </p:contentPart>
          </mc:Choice>
          <mc:Fallback xmlns="">
            <p:pic>
              <p:nvPicPr>
                <p:cNvPr id="407" name="Freihand 406">
                  <a:extLst>
                    <a:ext uri="{FF2B5EF4-FFF2-40B4-BE49-F238E27FC236}">
                      <a16:creationId xmlns:a16="http://schemas.microsoft.com/office/drawing/2014/main" id="{1D8F6025-D239-4FEA-84EC-427CBEE7F59E}"/>
                    </a:ext>
                  </a:extLst>
                </p:cNvPr>
                <p:cNvPicPr/>
                <p:nvPr/>
              </p:nvPicPr>
              <p:blipFill>
                <a:blip r:embed="rId716"/>
                <a:stretch>
                  <a:fillRect/>
                </a:stretch>
              </p:blipFill>
              <p:spPr>
                <a:xfrm>
                  <a:off x="6929374" y="5698565"/>
                  <a:ext cx="1825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408" name="Freihand 407">
                  <a:extLst>
                    <a:ext uri="{FF2B5EF4-FFF2-40B4-BE49-F238E27FC236}">
                      <a16:creationId xmlns:a16="http://schemas.microsoft.com/office/drawing/2014/main" id="{DE704F7D-E5B6-452B-8331-F0A3E147DE8E}"/>
                    </a:ext>
                  </a:extLst>
                </p14:cNvPr>
                <p14:cNvContentPartPr/>
                <p14:nvPr/>
              </p14:nvContentPartPr>
              <p14:xfrm>
                <a:off x="7087054" y="5648165"/>
                <a:ext cx="11160" cy="19080"/>
              </p14:xfrm>
            </p:contentPart>
          </mc:Choice>
          <mc:Fallback xmlns="">
            <p:pic>
              <p:nvPicPr>
                <p:cNvPr id="408" name="Freihand 407">
                  <a:extLst>
                    <a:ext uri="{FF2B5EF4-FFF2-40B4-BE49-F238E27FC236}">
                      <a16:creationId xmlns:a16="http://schemas.microsoft.com/office/drawing/2014/main" id="{DE704F7D-E5B6-452B-8331-F0A3E147DE8E}"/>
                    </a:ext>
                  </a:extLst>
                </p:cNvPr>
                <p:cNvPicPr/>
                <p:nvPr/>
              </p:nvPicPr>
              <p:blipFill>
                <a:blip r:embed="rId718"/>
                <a:stretch>
                  <a:fillRect/>
                </a:stretch>
              </p:blipFill>
              <p:spPr>
                <a:xfrm>
                  <a:off x="7082734" y="5643845"/>
                  <a:ext cx="198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409" name="Freihand 408">
                  <a:extLst>
                    <a:ext uri="{FF2B5EF4-FFF2-40B4-BE49-F238E27FC236}">
                      <a16:creationId xmlns:a16="http://schemas.microsoft.com/office/drawing/2014/main" id="{851F6C92-BBC0-4718-B8BA-D6D1DBC8E612}"/>
                    </a:ext>
                  </a:extLst>
                </p14:cNvPr>
                <p14:cNvContentPartPr/>
                <p14:nvPr/>
              </p14:nvContentPartPr>
              <p14:xfrm>
                <a:off x="7103974" y="5693165"/>
                <a:ext cx="90360" cy="68400"/>
              </p14:xfrm>
            </p:contentPart>
          </mc:Choice>
          <mc:Fallback xmlns="">
            <p:pic>
              <p:nvPicPr>
                <p:cNvPr id="409" name="Freihand 408">
                  <a:extLst>
                    <a:ext uri="{FF2B5EF4-FFF2-40B4-BE49-F238E27FC236}">
                      <a16:creationId xmlns:a16="http://schemas.microsoft.com/office/drawing/2014/main" id="{851F6C92-BBC0-4718-B8BA-D6D1DBC8E612}"/>
                    </a:ext>
                  </a:extLst>
                </p:cNvPr>
                <p:cNvPicPr/>
                <p:nvPr/>
              </p:nvPicPr>
              <p:blipFill>
                <a:blip r:embed="rId720"/>
                <a:stretch>
                  <a:fillRect/>
                </a:stretch>
              </p:blipFill>
              <p:spPr>
                <a:xfrm>
                  <a:off x="7099654" y="5688845"/>
                  <a:ext cx="990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410" name="Freihand 409">
                  <a:extLst>
                    <a:ext uri="{FF2B5EF4-FFF2-40B4-BE49-F238E27FC236}">
                      <a16:creationId xmlns:a16="http://schemas.microsoft.com/office/drawing/2014/main" id="{F50675C0-AF9E-49D9-B2B8-E5FEA00C8E8B}"/>
                    </a:ext>
                  </a:extLst>
                </p14:cNvPr>
                <p14:cNvContentPartPr/>
                <p14:nvPr/>
              </p14:nvContentPartPr>
              <p14:xfrm>
                <a:off x="7196854" y="5622605"/>
                <a:ext cx="161280" cy="126360"/>
              </p14:xfrm>
            </p:contentPart>
          </mc:Choice>
          <mc:Fallback xmlns="">
            <p:pic>
              <p:nvPicPr>
                <p:cNvPr id="410" name="Freihand 409">
                  <a:extLst>
                    <a:ext uri="{FF2B5EF4-FFF2-40B4-BE49-F238E27FC236}">
                      <a16:creationId xmlns:a16="http://schemas.microsoft.com/office/drawing/2014/main" id="{F50675C0-AF9E-49D9-B2B8-E5FEA00C8E8B}"/>
                    </a:ext>
                  </a:extLst>
                </p:cNvPr>
                <p:cNvPicPr/>
                <p:nvPr/>
              </p:nvPicPr>
              <p:blipFill>
                <a:blip r:embed="rId722"/>
                <a:stretch>
                  <a:fillRect/>
                </a:stretch>
              </p:blipFill>
              <p:spPr>
                <a:xfrm>
                  <a:off x="7192534" y="5618285"/>
                  <a:ext cx="1699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411" name="Freihand 410">
                  <a:extLst>
                    <a:ext uri="{FF2B5EF4-FFF2-40B4-BE49-F238E27FC236}">
                      <a16:creationId xmlns:a16="http://schemas.microsoft.com/office/drawing/2014/main" id="{2ACBE71D-4EB5-4795-8463-B60F9D451C13}"/>
                    </a:ext>
                  </a:extLst>
                </p14:cNvPr>
                <p14:cNvContentPartPr/>
                <p14:nvPr/>
              </p14:nvContentPartPr>
              <p14:xfrm>
                <a:off x="7381534" y="5581565"/>
                <a:ext cx="293760" cy="165240"/>
              </p14:xfrm>
            </p:contentPart>
          </mc:Choice>
          <mc:Fallback xmlns="">
            <p:pic>
              <p:nvPicPr>
                <p:cNvPr id="411" name="Freihand 410">
                  <a:extLst>
                    <a:ext uri="{FF2B5EF4-FFF2-40B4-BE49-F238E27FC236}">
                      <a16:creationId xmlns:a16="http://schemas.microsoft.com/office/drawing/2014/main" id="{2ACBE71D-4EB5-4795-8463-B60F9D451C13}"/>
                    </a:ext>
                  </a:extLst>
                </p:cNvPr>
                <p:cNvPicPr/>
                <p:nvPr/>
              </p:nvPicPr>
              <p:blipFill>
                <a:blip r:embed="rId724"/>
                <a:stretch>
                  <a:fillRect/>
                </a:stretch>
              </p:blipFill>
              <p:spPr>
                <a:xfrm>
                  <a:off x="7377214" y="5577245"/>
                  <a:ext cx="3024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412" name="Freihand 411">
                  <a:extLst>
                    <a:ext uri="{FF2B5EF4-FFF2-40B4-BE49-F238E27FC236}">
                      <a16:creationId xmlns:a16="http://schemas.microsoft.com/office/drawing/2014/main" id="{3A4D92E4-ED1C-4B47-AC27-28F7635F1651}"/>
                    </a:ext>
                  </a:extLst>
                </p14:cNvPr>
                <p14:cNvContentPartPr/>
                <p14:nvPr/>
              </p14:nvContentPartPr>
              <p14:xfrm>
                <a:off x="7562974" y="5562125"/>
                <a:ext cx="30240" cy="47520"/>
              </p14:xfrm>
            </p:contentPart>
          </mc:Choice>
          <mc:Fallback xmlns="">
            <p:pic>
              <p:nvPicPr>
                <p:cNvPr id="412" name="Freihand 411">
                  <a:extLst>
                    <a:ext uri="{FF2B5EF4-FFF2-40B4-BE49-F238E27FC236}">
                      <a16:creationId xmlns:a16="http://schemas.microsoft.com/office/drawing/2014/main" id="{3A4D92E4-ED1C-4B47-AC27-28F7635F1651}"/>
                    </a:ext>
                  </a:extLst>
                </p:cNvPr>
                <p:cNvPicPr/>
                <p:nvPr/>
              </p:nvPicPr>
              <p:blipFill>
                <a:blip r:embed="rId726"/>
                <a:stretch>
                  <a:fillRect/>
                </a:stretch>
              </p:blipFill>
              <p:spPr>
                <a:xfrm>
                  <a:off x="7558654" y="5557805"/>
                  <a:ext cx="388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413" name="Freihand 412">
                  <a:extLst>
                    <a:ext uri="{FF2B5EF4-FFF2-40B4-BE49-F238E27FC236}">
                      <a16:creationId xmlns:a16="http://schemas.microsoft.com/office/drawing/2014/main" id="{B059D0F2-3966-42C2-B6DB-C6DB549DF1CE}"/>
                    </a:ext>
                  </a:extLst>
                </p14:cNvPr>
                <p14:cNvContentPartPr/>
                <p14:nvPr/>
              </p14:nvContentPartPr>
              <p14:xfrm>
                <a:off x="7308814" y="5553845"/>
                <a:ext cx="48960" cy="3960"/>
              </p14:xfrm>
            </p:contentPart>
          </mc:Choice>
          <mc:Fallback xmlns="">
            <p:pic>
              <p:nvPicPr>
                <p:cNvPr id="413" name="Freihand 412">
                  <a:extLst>
                    <a:ext uri="{FF2B5EF4-FFF2-40B4-BE49-F238E27FC236}">
                      <a16:creationId xmlns:a16="http://schemas.microsoft.com/office/drawing/2014/main" id="{B059D0F2-3966-42C2-B6DB-C6DB549DF1CE}"/>
                    </a:ext>
                  </a:extLst>
                </p:cNvPr>
                <p:cNvPicPr/>
                <p:nvPr/>
              </p:nvPicPr>
              <p:blipFill>
                <a:blip r:embed="rId728"/>
                <a:stretch>
                  <a:fillRect/>
                </a:stretch>
              </p:blipFill>
              <p:spPr>
                <a:xfrm>
                  <a:off x="7304494" y="5549525"/>
                  <a:ext cx="57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415" name="Freihand 414">
                  <a:extLst>
                    <a:ext uri="{FF2B5EF4-FFF2-40B4-BE49-F238E27FC236}">
                      <a16:creationId xmlns:a16="http://schemas.microsoft.com/office/drawing/2014/main" id="{51BEA84B-AED7-443D-ACAF-4BFCFC259658}"/>
                    </a:ext>
                  </a:extLst>
                </p14:cNvPr>
                <p14:cNvContentPartPr/>
                <p14:nvPr/>
              </p14:nvContentPartPr>
              <p14:xfrm>
                <a:off x="4767934" y="5996285"/>
                <a:ext cx="137880" cy="150120"/>
              </p14:xfrm>
            </p:contentPart>
          </mc:Choice>
          <mc:Fallback xmlns="">
            <p:pic>
              <p:nvPicPr>
                <p:cNvPr id="415" name="Freihand 414">
                  <a:extLst>
                    <a:ext uri="{FF2B5EF4-FFF2-40B4-BE49-F238E27FC236}">
                      <a16:creationId xmlns:a16="http://schemas.microsoft.com/office/drawing/2014/main" id="{51BEA84B-AED7-443D-ACAF-4BFCFC259658}"/>
                    </a:ext>
                  </a:extLst>
                </p:cNvPr>
                <p:cNvPicPr/>
                <p:nvPr/>
              </p:nvPicPr>
              <p:blipFill>
                <a:blip r:embed="rId730"/>
                <a:stretch>
                  <a:fillRect/>
                </a:stretch>
              </p:blipFill>
              <p:spPr>
                <a:xfrm>
                  <a:off x="4763614" y="5991965"/>
                  <a:ext cx="1465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416" name="Freihand 415">
                  <a:extLst>
                    <a:ext uri="{FF2B5EF4-FFF2-40B4-BE49-F238E27FC236}">
                      <a16:creationId xmlns:a16="http://schemas.microsoft.com/office/drawing/2014/main" id="{1D9F3DA4-EE70-479C-9E0C-017B695B6FC8}"/>
                    </a:ext>
                  </a:extLst>
                </p14:cNvPr>
                <p14:cNvContentPartPr/>
                <p14:nvPr/>
              </p14:nvContentPartPr>
              <p14:xfrm>
                <a:off x="4909054" y="5995925"/>
                <a:ext cx="81360" cy="129960"/>
              </p14:xfrm>
            </p:contentPart>
          </mc:Choice>
          <mc:Fallback xmlns="">
            <p:pic>
              <p:nvPicPr>
                <p:cNvPr id="416" name="Freihand 415">
                  <a:extLst>
                    <a:ext uri="{FF2B5EF4-FFF2-40B4-BE49-F238E27FC236}">
                      <a16:creationId xmlns:a16="http://schemas.microsoft.com/office/drawing/2014/main" id="{1D9F3DA4-EE70-479C-9E0C-017B695B6FC8}"/>
                    </a:ext>
                  </a:extLst>
                </p:cNvPr>
                <p:cNvPicPr/>
                <p:nvPr/>
              </p:nvPicPr>
              <p:blipFill>
                <a:blip r:embed="rId732"/>
                <a:stretch>
                  <a:fillRect/>
                </a:stretch>
              </p:blipFill>
              <p:spPr>
                <a:xfrm>
                  <a:off x="4904734" y="5991605"/>
                  <a:ext cx="900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417" name="Freihand 416">
                  <a:extLst>
                    <a:ext uri="{FF2B5EF4-FFF2-40B4-BE49-F238E27FC236}">
                      <a16:creationId xmlns:a16="http://schemas.microsoft.com/office/drawing/2014/main" id="{DF5464AC-221D-446E-9668-A2499B5AC633}"/>
                    </a:ext>
                  </a:extLst>
                </p14:cNvPr>
                <p14:cNvContentPartPr/>
                <p14:nvPr/>
              </p14:nvContentPartPr>
              <p14:xfrm>
                <a:off x="5036494" y="6091325"/>
                <a:ext cx="10440" cy="46800"/>
              </p14:xfrm>
            </p:contentPart>
          </mc:Choice>
          <mc:Fallback xmlns="">
            <p:pic>
              <p:nvPicPr>
                <p:cNvPr id="417" name="Freihand 416">
                  <a:extLst>
                    <a:ext uri="{FF2B5EF4-FFF2-40B4-BE49-F238E27FC236}">
                      <a16:creationId xmlns:a16="http://schemas.microsoft.com/office/drawing/2014/main" id="{DF5464AC-221D-446E-9668-A2499B5AC633}"/>
                    </a:ext>
                  </a:extLst>
                </p:cNvPr>
                <p:cNvPicPr/>
                <p:nvPr/>
              </p:nvPicPr>
              <p:blipFill>
                <a:blip r:embed="rId734"/>
                <a:stretch>
                  <a:fillRect/>
                </a:stretch>
              </p:blipFill>
              <p:spPr>
                <a:xfrm>
                  <a:off x="5032174" y="6087005"/>
                  <a:ext cx="190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418" name="Freihand 417">
                  <a:extLst>
                    <a:ext uri="{FF2B5EF4-FFF2-40B4-BE49-F238E27FC236}">
                      <a16:creationId xmlns:a16="http://schemas.microsoft.com/office/drawing/2014/main" id="{739F4736-81DA-42DF-A84D-7B167A1A774E}"/>
                    </a:ext>
                  </a:extLst>
                </p14:cNvPr>
                <p14:cNvContentPartPr/>
                <p14:nvPr/>
              </p14:nvContentPartPr>
              <p14:xfrm>
                <a:off x="5109574" y="6005285"/>
                <a:ext cx="140760" cy="127800"/>
              </p14:xfrm>
            </p:contentPart>
          </mc:Choice>
          <mc:Fallback xmlns="">
            <p:pic>
              <p:nvPicPr>
                <p:cNvPr id="418" name="Freihand 417">
                  <a:extLst>
                    <a:ext uri="{FF2B5EF4-FFF2-40B4-BE49-F238E27FC236}">
                      <a16:creationId xmlns:a16="http://schemas.microsoft.com/office/drawing/2014/main" id="{739F4736-81DA-42DF-A84D-7B167A1A774E}"/>
                    </a:ext>
                  </a:extLst>
                </p:cNvPr>
                <p:cNvPicPr/>
                <p:nvPr/>
              </p:nvPicPr>
              <p:blipFill>
                <a:blip r:embed="rId736"/>
                <a:stretch>
                  <a:fillRect/>
                </a:stretch>
              </p:blipFill>
              <p:spPr>
                <a:xfrm>
                  <a:off x="5105254" y="6000965"/>
                  <a:ext cx="1494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419" name="Freihand 418">
                  <a:extLst>
                    <a:ext uri="{FF2B5EF4-FFF2-40B4-BE49-F238E27FC236}">
                      <a16:creationId xmlns:a16="http://schemas.microsoft.com/office/drawing/2014/main" id="{CCF05F30-3C8D-4B9E-B56B-86CC5CC80F4E}"/>
                    </a:ext>
                  </a:extLst>
                </p14:cNvPr>
                <p14:cNvContentPartPr/>
                <p14:nvPr/>
              </p14:nvContentPartPr>
              <p14:xfrm>
                <a:off x="5341414" y="6014645"/>
                <a:ext cx="126000" cy="92160"/>
              </p14:xfrm>
            </p:contentPart>
          </mc:Choice>
          <mc:Fallback xmlns="">
            <p:pic>
              <p:nvPicPr>
                <p:cNvPr id="419" name="Freihand 418">
                  <a:extLst>
                    <a:ext uri="{FF2B5EF4-FFF2-40B4-BE49-F238E27FC236}">
                      <a16:creationId xmlns:a16="http://schemas.microsoft.com/office/drawing/2014/main" id="{CCF05F30-3C8D-4B9E-B56B-86CC5CC80F4E}"/>
                    </a:ext>
                  </a:extLst>
                </p:cNvPr>
                <p:cNvPicPr/>
                <p:nvPr/>
              </p:nvPicPr>
              <p:blipFill>
                <a:blip r:embed="rId738"/>
                <a:stretch>
                  <a:fillRect/>
                </a:stretch>
              </p:blipFill>
              <p:spPr>
                <a:xfrm>
                  <a:off x="5337094" y="6010325"/>
                  <a:ext cx="1346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420" name="Freihand 419">
                  <a:extLst>
                    <a:ext uri="{FF2B5EF4-FFF2-40B4-BE49-F238E27FC236}">
                      <a16:creationId xmlns:a16="http://schemas.microsoft.com/office/drawing/2014/main" id="{BBC05177-834B-460A-A929-4C940C031EDE}"/>
                    </a:ext>
                  </a:extLst>
                </p14:cNvPr>
                <p14:cNvContentPartPr/>
                <p14:nvPr/>
              </p14:nvContentPartPr>
              <p14:xfrm>
                <a:off x="5469574" y="6012485"/>
                <a:ext cx="108360" cy="110520"/>
              </p14:xfrm>
            </p:contentPart>
          </mc:Choice>
          <mc:Fallback xmlns="">
            <p:pic>
              <p:nvPicPr>
                <p:cNvPr id="420" name="Freihand 419">
                  <a:extLst>
                    <a:ext uri="{FF2B5EF4-FFF2-40B4-BE49-F238E27FC236}">
                      <a16:creationId xmlns:a16="http://schemas.microsoft.com/office/drawing/2014/main" id="{BBC05177-834B-460A-A929-4C940C031EDE}"/>
                    </a:ext>
                  </a:extLst>
                </p:cNvPr>
                <p:cNvPicPr/>
                <p:nvPr/>
              </p:nvPicPr>
              <p:blipFill>
                <a:blip r:embed="rId740"/>
                <a:stretch>
                  <a:fillRect/>
                </a:stretch>
              </p:blipFill>
              <p:spPr>
                <a:xfrm>
                  <a:off x="5465254" y="6008165"/>
                  <a:ext cx="1170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421" name="Freihand 420">
                  <a:extLst>
                    <a:ext uri="{FF2B5EF4-FFF2-40B4-BE49-F238E27FC236}">
                      <a16:creationId xmlns:a16="http://schemas.microsoft.com/office/drawing/2014/main" id="{14F924F3-A65D-49C6-862E-C8BA1EB4B78A}"/>
                    </a:ext>
                  </a:extLst>
                </p14:cNvPr>
                <p14:cNvContentPartPr/>
                <p14:nvPr/>
              </p14:nvContentPartPr>
              <p14:xfrm>
                <a:off x="5605654" y="5989805"/>
                <a:ext cx="133920" cy="128880"/>
              </p14:xfrm>
            </p:contentPart>
          </mc:Choice>
          <mc:Fallback xmlns="">
            <p:pic>
              <p:nvPicPr>
                <p:cNvPr id="421" name="Freihand 420">
                  <a:extLst>
                    <a:ext uri="{FF2B5EF4-FFF2-40B4-BE49-F238E27FC236}">
                      <a16:creationId xmlns:a16="http://schemas.microsoft.com/office/drawing/2014/main" id="{14F924F3-A65D-49C6-862E-C8BA1EB4B78A}"/>
                    </a:ext>
                  </a:extLst>
                </p:cNvPr>
                <p:cNvPicPr/>
                <p:nvPr/>
              </p:nvPicPr>
              <p:blipFill>
                <a:blip r:embed="rId742"/>
                <a:stretch>
                  <a:fillRect/>
                </a:stretch>
              </p:blipFill>
              <p:spPr>
                <a:xfrm>
                  <a:off x="5601334" y="5985485"/>
                  <a:ext cx="1425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422" name="Freihand 421">
                  <a:extLst>
                    <a:ext uri="{FF2B5EF4-FFF2-40B4-BE49-F238E27FC236}">
                      <a16:creationId xmlns:a16="http://schemas.microsoft.com/office/drawing/2014/main" id="{A9F6D0F0-2C53-49D7-AA1D-0F8A7B2795EE}"/>
                    </a:ext>
                  </a:extLst>
                </p14:cNvPr>
                <p14:cNvContentPartPr/>
                <p14:nvPr/>
              </p14:nvContentPartPr>
              <p14:xfrm>
                <a:off x="5720494" y="5978645"/>
                <a:ext cx="93600" cy="132480"/>
              </p14:xfrm>
            </p:contentPart>
          </mc:Choice>
          <mc:Fallback xmlns="">
            <p:pic>
              <p:nvPicPr>
                <p:cNvPr id="422" name="Freihand 421">
                  <a:extLst>
                    <a:ext uri="{FF2B5EF4-FFF2-40B4-BE49-F238E27FC236}">
                      <a16:creationId xmlns:a16="http://schemas.microsoft.com/office/drawing/2014/main" id="{A9F6D0F0-2C53-49D7-AA1D-0F8A7B2795EE}"/>
                    </a:ext>
                  </a:extLst>
                </p:cNvPr>
                <p:cNvPicPr/>
                <p:nvPr/>
              </p:nvPicPr>
              <p:blipFill>
                <a:blip r:embed="rId744"/>
                <a:stretch>
                  <a:fillRect/>
                </a:stretch>
              </p:blipFill>
              <p:spPr>
                <a:xfrm>
                  <a:off x="5716174" y="5974325"/>
                  <a:ext cx="1022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424" name="Freihand 423">
                  <a:extLst>
                    <a:ext uri="{FF2B5EF4-FFF2-40B4-BE49-F238E27FC236}">
                      <a16:creationId xmlns:a16="http://schemas.microsoft.com/office/drawing/2014/main" id="{680F6EDA-DF04-48CE-A999-94A7B88E46F7}"/>
                    </a:ext>
                  </a:extLst>
                </p14:cNvPr>
                <p14:cNvContentPartPr/>
                <p14:nvPr/>
              </p14:nvContentPartPr>
              <p14:xfrm>
                <a:off x="5929294" y="5982965"/>
                <a:ext cx="159480" cy="118440"/>
              </p14:xfrm>
            </p:contentPart>
          </mc:Choice>
          <mc:Fallback xmlns="">
            <p:pic>
              <p:nvPicPr>
                <p:cNvPr id="424" name="Freihand 423">
                  <a:extLst>
                    <a:ext uri="{FF2B5EF4-FFF2-40B4-BE49-F238E27FC236}">
                      <a16:creationId xmlns:a16="http://schemas.microsoft.com/office/drawing/2014/main" id="{680F6EDA-DF04-48CE-A999-94A7B88E46F7}"/>
                    </a:ext>
                  </a:extLst>
                </p:cNvPr>
                <p:cNvPicPr/>
                <p:nvPr/>
              </p:nvPicPr>
              <p:blipFill>
                <a:blip r:embed="rId746"/>
                <a:stretch>
                  <a:fillRect/>
                </a:stretch>
              </p:blipFill>
              <p:spPr>
                <a:xfrm>
                  <a:off x="5924974" y="5978645"/>
                  <a:ext cx="1681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425" name="Freihand 424">
                  <a:extLst>
                    <a:ext uri="{FF2B5EF4-FFF2-40B4-BE49-F238E27FC236}">
                      <a16:creationId xmlns:a16="http://schemas.microsoft.com/office/drawing/2014/main" id="{95E46D14-CBC0-4DB3-9D37-7CFFAA622D11}"/>
                    </a:ext>
                  </a:extLst>
                </p14:cNvPr>
                <p14:cNvContentPartPr/>
                <p14:nvPr/>
              </p14:nvContentPartPr>
              <p14:xfrm>
                <a:off x="6086614" y="5973605"/>
                <a:ext cx="262800" cy="132480"/>
              </p14:xfrm>
            </p:contentPart>
          </mc:Choice>
          <mc:Fallback xmlns="">
            <p:pic>
              <p:nvPicPr>
                <p:cNvPr id="425" name="Freihand 424">
                  <a:extLst>
                    <a:ext uri="{FF2B5EF4-FFF2-40B4-BE49-F238E27FC236}">
                      <a16:creationId xmlns:a16="http://schemas.microsoft.com/office/drawing/2014/main" id="{95E46D14-CBC0-4DB3-9D37-7CFFAA622D11}"/>
                    </a:ext>
                  </a:extLst>
                </p:cNvPr>
                <p:cNvPicPr/>
                <p:nvPr/>
              </p:nvPicPr>
              <p:blipFill>
                <a:blip r:embed="rId748"/>
                <a:stretch>
                  <a:fillRect/>
                </a:stretch>
              </p:blipFill>
              <p:spPr>
                <a:xfrm>
                  <a:off x="6082294" y="5969285"/>
                  <a:ext cx="2714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426" name="Freihand 425">
                  <a:extLst>
                    <a:ext uri="{FF2B5EF4-FFF2-40B4-BE49-F238E27FC236}">
                      <a16:creationId xmlns:a16="http://schemas.microsoft.com/office/drawing/2014/main" id="{A1E9B1A2-E1A2-48BC-A3E9-2EB4611D098F}"/>
                    </a:ext>
                  </a:extLst>
                </p14:cNvPr>
                <p14:cNvContentPartPr/>
                <p14:nvPr/>
              </p14:nvContentPartPr>
              <p14:xfrm>
                <a:off x="5991574" y="5886125"/>
                <a:ext cx="106200" cy="4320"/>
              </p14:xfrm>
            </p:contentPart>
          </mc:Choice>
          <mc:Fallback xmlns="">
            <p:pic>
              <p:nvPicPr>
                <p:cNvPr id="426" name="Freihand 425">
                  <a:extLst>
                    <a:ext uri="{FF2B5EF4-FFF2-40B4-BE49-F238E27FC236}">
                      <a16:creationId xmlns:a16="http://schemas.microsoft.com/office/drawing/2014/main" id="{A1E9B1A2-E1A2-48BC-A3E9-2EB4611D098F}"/>
                    </a:ext>
                  </a:extLst>
                </p:cNvPr>
                <p:cNvPicPr/>
                <p:nvPr/>
              </p:nvPicPr>
              <p:blipFill>
                <a:blip r:embed="rId750"/>
                <a:stretch>
                  <a:fillRect/>
                </a:stretch>
              </p:blipFill>
              <p:spPr>
                <a:xfrm>
                  <a:off x="5987254" y="5881805"/>
                  <a:ext cx="1148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427" name="Freihand 426">
                  <a:extLst>
                    <a:ext uri="{FF2B5EF4-FFF2-40B4-BE49-F238E27FC236}">
                      <a16:creationId xmlns:a16="http://schemas.microsoft.com/office/drawing/2014/main" id="{8ACDEC3C-7DC6-4C93-9901-B5728D12C52F}"/>
                    </a:ext>
                  </a:extLst>
                </p14:cNvPr>
                <p14:cNvContentPartPr/>
                <p14:nvPr/>
              </p14:nvContentPartPr>
              <p14:xfrm>
                <a:off x="6386134" y="5908085"/>
                <a:ext cx="93600" cy="204480"/>
              </p14:xfrm>
            </p:contentPart>
          </mc:Choice>
          <mc:Fallback xmlns="">
            <p:pic>
              <p:nvPicPr>
                <p:cNvPr id="427" name="Freihand 426">
                  <a:extLst>
                    <a:ext uri="{FF2B5EF4-FFF2-40B4-BE49-F238E27FC236}">
                      <a16:creationId xmlns:a16="http://schemas.microsoft.com/office/drawing/2014/main" id="{8ACDEC3C-7DC6-4C93-9901-B5728D12C52F}"/>
                    </a:ext>
                  </a:extLst>
                </p:cNvPr>
                <p:cNvPicPr/>
                <p:nvPr/>
              </p:nvPicPr>
              <p:blipFill>
                <a:blip r:embed="rId752"/>
                <a:stretch>
                  <a:fillRect/>
                </a:stretch>
              </p:blipFill>
              <p:spPr>
                <a:xfrm>
                  <a:off x="6381814" y="5903765"/>
                  <a:ext cx="10224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428" name="Freihand 427">
                  <a:extLst>
                    <a:ext uri="{FF2B5EF4-FFF2-40B4-BE49-F238E27FC236}">
                      <a16:creationId xmlns:a16="http://schemas.microsoft.com/office/drawing/2014/main" id="{B3FCA00C-DFCA-4872-8C24-B730380F0F48}"/>
                    </a:ext>
                  </a:extLst>
                </p14:cNvPr>
                <p14:cNvContentPartPr/>
                <p14:nvPr/>
              </p14:nvContentPartPr>
              <p14:xfrm>
                <a:off x="6506374" y="5967845"/>
                <a:ext cx="137520" cy="70560"/>
              </p14:xfrm>
            </p:contentPart>
          </mc:Choice>
          <mc:Fallback xmlns="">
            <p:pic>
              <p:nvPicPr>
                <p:cNvPr id="428" name="Freihand 427">
                  <a:extLst>
                    <a:ext uri="{FF2B5EF4-FFF2-40B4-BE49-F238E27FC236}">
                      <a16:creationId xmlns:a16="http://schemas.microsoft.com/office/drawing/2014/main" id="{B3FCA00C-DFCA-4872-8C24-B730380F0F48}"/>
                    </a:ext>
                  </a:extLst>
                </p:cNvPr>
                <p:cNvPicPr/>
                <p:nvPr/>
              </p:nvPicPr>
              <p:blipFill>
                <a:blip r:embed="rId754"/>
                <a:stretch>
                  <a:fillRect/>
                </a:stretch>
              </p:blipFill>
              <p:spPr>
                <a:xfrm>
                  <a:off x="6502054" y="5963525"/>
                  <a:ext cx="1461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429" name="Freihand 428">
                  <a:extLst>
                    <a:ext uri="{FF2B5EF4-FFF2-40B4-BE49-F238E27FC236}">
                      <a16:creationId xmlns:a16="http://schemas.microsoft.com/office/drawing/2014/main" id="{8621E6C6-B5D5-4021-A69C-55E18538441D}"/>
                    </a:ext>
                  </a:extLst>
                </p14:cNvPr>
                <p14:cNvContentPartPr/>
                <p14:nvPr/>
              </p14:nvContentPartPr>
              <p14:xfrm>
                <a:off x="6647494" y="5908805"/>
                <a:ext cx="82080" cy="134280"/>
              </p14:xfrm>
            </p:contentPart>
          </mc:Choice>
          <mc:Fallback xmlns="">
            <p:pic>
              <p:nvPicPr>
                <p:cNvPr id="429" name="Freihand 428">
                  <a:extLst>
                    <a:ext uri="{FF2B5EF4-FFF2-40B4-BE49-F238E27FC236}">
                      <a16:creationId xmlns:a16="http://schemas.microsoft.com/office/drawing/2014/main" id="{8621E6C6-B5D5-4021-A69C-55E18538441D}"/>
                    </a:ext>
                  </a:extLst>
                </p:cNvPr>
                <p:cNvPicPr/>
                <p:nvPr/>
              </p:nvPicPr>
              <p:blipFill>
                <a:blip r:embed="rId756"/>
                <a:stretch>
                  <a:fillRect/>
                </a:stretch>
              </p:blipFill>
              <p:spPr>
                <a:xfrm>
                  <a:off x="6643174" y="5904485"/>
                  <a:ext cx="907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431" name="Freihand 430">
                  <a:extLst>
                    <a:ext uri="{FF2B5EF4-FFF2-40B4-BE49-F238E27FC236}">
                      <a16:creationId xmlns:a16="http://schemas.microsoft.com/office/drawing/2014/main" id="{8878AFEF-6F94-4A06-B0B8-85904BADD2BE}"/>
                    </a:ext>
                  </a:extLst>
                </p14:cNvPr>
                <p14:cNvContentPartPr/>
                <p14:nvPr/>
              </p14:nvContentPartPr>
              <p14:xfrm>
                <a:off x="6895534" y="5922125"/>
                <a:ext cx="347040" cy="183600"/>
              </p14:xfrm>
            </p:contentPart>
          </mc:Choice>
          <mc:Fallback xmlns="">
            <p:pic>
              <p:nvPicPr>
                <p:cNvPr id="431" name="Freihand 430">
                  <a:extLst>
                    <a:ext uri="{FF2B5EF4-FFF2-40B4-BE49-F238E27FC236}">
                      <a16:creationId xmlns:a16="http://schemas.microsoft.com/office/drawing/2014/main" id="{8878AFEF-6F94-4A06-B0B8-85904BADD2BE}"/>
                    </a:ext>
                  </a:extLst>
                </p:cNvPr>
                <p:cNvPicPr/>
                <p:nvPr/>
              </p:nvPicPr>
              <p:blipFill>
                <a:blip r:embed="rId758"/>
                <a:stretch>
                  <a:fillRect/>
                </a:stretch>
              </p:blipFill>
              <p:spPr>
                <a:xfrm>
                  <a:off x="6891214" y="5917805"/>
                  <a:ext cx="3556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432" name="Freihand 431">
                  <a:extLst>
                    <a:ext uri="{FF2B5EF4-FFF2-40B4-BE49-F238E27FC236}">
                      <a16:creationId xmlns:a16="http://schemas.microsoft.com/office/drawing/2014/main" id="{95F14B6A-2762-4FE7-BC5C-355832DA9FE6}"/>
                    </a:ext>
                  </a:extLst>
                </p14:cNvPr>
                <p14:cNvContentPartPr/>
                <p14:nvPr/>
              </p14:nvContentPartPr>
              <p14:xfrm>
                <a:off x="7328254" y="5922125"/>
                <a:ext cx="329400" cy="84240"/>
              </p14:xfrm>
            </p:contentPart>
          </mc:Choice>
          <mc:Fallback xmlns="">
            <p:pic>
              <p:nvPicPr>
                <p:cNvPr id="432" name="Freihand 431">
                  <a:extLst>
                    <a:ext uri="{FF2B5EF4-FFF2-40B4-BE49-F238E27FC236}">
                      <a16:creationId xmlns:a16="http://schemas.microsoft.com/office/drawing/2014/main" id="{95F14B6A-2762-4FE7-BC5C-355832DA9FE6}"/>
                    </a:ext>
                  </a:extLst>
                </p:cNvPr>
                <p:cNvPicPr/>
                <p:nvPr/>
              </p:nvPicPr>
              <p:blipFill>
                <a:blip r:embed="rId760"/>
                <a:stretch>
                  <a:fillRect/>
                </a:stretch>
              </p:blipFill>
              <p:spPr>
                <a:xfrm>
                  <a:off x="7323934" y="5917805"/>
                  <a:ext cx="3380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433" name="Freihand 432">
                  <a:extLst>
                    <a:ext uri="{FF2B5EF4-FFF2-40B4-BE49-F238E27FC236}">
                      <a16:creationId xmlns:a16="http://schemas.microsoft.com/office/drawing/2014/main" id="{B0A18334-49B1-4894-8E37-FB7EEBF6640E}"/>
                    </a:ext>
                  </a:extLst>
                </p14:cNvPr>
                <p14:cNvContentPartPr/>
                <p14:nvPr/>
              </p14:nvContentPartPr>
              <p14:xfrm>
                <a:off x="7614094" y="5826365"/>
                <a:ext cx="4320" cy="18360"/>
              </p14:xfrm>
            </p:contentPart>
          </mc:Choice>
          <mc:Fallback xmlns="">
            <p:pic>
              <p:nvPicPr>
                <p:cNvPr id="433" name="Freihand 432">
                  <a:extLst>
                    <a:ext uri="{FF2B5EF4-FFF2-40B4-BE49-F238E27FC236}">
                      <a16:creationId xmlns:a16="http://schemas.microsoft.com/office/drawing/2014/main" id="{B0A18334-49B1-4894-8E37-FB7EEBF6640E}"/>
                    </a:ext>
                  </a:extLst>
                </p:cNvPr>
                <p:cNvPicPr/>
                <p:nvPr/>
              </p:nvPicPr>
              <p:blipFill>
                <a:blip r:embed="rId762"/>
                <a:stretch>
                  <a:fillRect/>
                </a:stretch>
              </p:blipFill>
              <p:spPr>
                <a:xfrm>
                  <a:off x="7609774" y="5822045"/>
                  <a:ext cx="129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434" name="Freihand 433">
                  <a:extLst>
                    <a:ext uri="{FF2B5EF4-FFF2-40B4-BE49-F238E27FC236}">
                      <a16:creationId xmlns:a16="http://schemas.microsoft.com/office/drawing/2014/main" id="{30994B0A-6C9E-44CC-B3D3-2CA5C79A0A85}"/>
                    </a:ext>
                  </a:extLst>
                </p14:cNvPr>
                <p14:cNvContentPartPr/>
                <p14:nvPr/>
              </p14:nvContentPartPr>
              <p14:xfrm>
                <a:off x="5920294" y="6215885"/>
                <a:ext cx="183960" cy="127800"/>
              </p14:xfrm>
            </p:contentPart>
          </mc:Choice>
          <mc:Fallback xmlns="">
            <p:pic>
              <p:nvPicPr>
                <p:cNvPr id="434" name="Freihand 433">
                  <a:extLst>
                    <a:ext uri="{FF2B5EF4-FFF2-40B4-BE49-F238E27FC236}">
                      <a16:creationId xmlns:a16="http://schemas.microsoft.com/office/drawing/2014/main" id="{30994B0A-6C9E-44CC-B3D3-2CA5C79A0A85}"/>
                    </a:ext>
                  </a:extLst>
                </p:cNvPr>
                <p:cNvPicPr/>
                <p:nvPr/>
              </p:nvPicPr>
              <p:blipFill>
                <a:blip r:embed="rId764"/>
                <a:stretch>
                  <a:fillRect/>
                </a:stretch>
              </p:blipFill>
              <p:spPr>
                <a:xfrm>
                  <a:off x="5915974" y="6211565"/>
                  <a:ext cx="1926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435" name="Freihand 434">
                  <a:extLst>
                    <a:ext uri="{FF2B5EF4-FFF2-40B4-BE49-F238E27FC236}">
                      <a16:creationId xmlns:a16="http://schemas.microsoft.com/office/drawing/2014/main" id="{0DC5122B-37F1-4F2B-899F-52A0490649B0}"/>
                    </a:ext>
                  </a:extLst>
                </p14:cNvPr>
                <p14:cNvContentPartPr/>
                <p14:nvPr/>
              </p14:nvContentPartPr>
              <p14:xfrm>
                <a:off x="6120094" y="6169805"/>
                <a:ext cx="78840" cy="143640"/>
              </p14:xfrm>
            </p:contentPart>
          </mc:Choice>
          <mc:Fallback xmlns="">
            <p:pic>
              <p:nvPicPr>
                <p:cNvPr id="435" name="Freihand 434">
                  <a:extLst>
                    <a:ext uri="{FF2B5EF4-FFF2-40B4-BE49-F238E27FC236}">
                      <a16:creationId xmlns:a16="http://schemas.microsoft.com/office/drawing/2014/main" id="{0DC5122B-37F1-4F2B-899F-52A0490649B0}"/>
                    </a:ext>
                  </a:extLst>
                </p:cNvPr>
                <p:cNvPicPr/>
                <p:nvPr/>
              </p:nvPicPr>
              <p:blipFill>
                <a:blip r:embed="rId766"/>
                <a:stretch>
                  <a:fillRect/>
                </a:stretch>
              </p:blipFill>
              <p:spPr>
                <a:xfrm>
                  <a:off x="6115774" y="6165485"/>
                  <a:ext cx="874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436" name="Freihand 435">
                  <a:extLst>
                    <a:ext uri="{FF2B5EF4-FFF2-40B4-BE49-F238E27FC236}">
                      <a16:creationId xmlns:a16="http://schemas.microsoft.com/office/drawing/2014/main" id="{ED03B322-9251-4501-944B-09DA73E3C266}"/>
                    </a:ext>
                  </a:extLst>
                </p14:cNvPr>
                <p14:cNvContentPartPr/>
                <p14:nvPr/>
              </p14:nvContentPartPr>
              <p14:xfrm>
                <a:off x="6163294" y="6215525"/>
                <a:ext cx="536760" cy="105120"/>
              </p14:xfrm>
            </p:contentPart>
          </mc:Choice>
          <mc:Fallback xmlns="">
            <p:pic>
              <p:nvPicPr>
                <p:cNvPr id="436" name="Freihand 435">
                  <a:extLst>
                    <a:ext uri="{FF2B5EF4-FFF2-40B4-BE49-F238E27FC236}">
                      <a16:creationId xmlns:a16="http://schemas.microsoft.com/office/drawing/2014/main" id="{ED03B322-9251-4501-944B-09DA73E3C266}"/>
                    </a:ext>
                  </a:extLst>
                </p:cNvPr>
                <p:cNvPicPr/>
                <p:nvPr/>
              </p:nvPicPr>
              <p:blipFill>
                <a:blip r:embed="rId768"/>
                <a:stretch>
                  <a:fillRect/>
                </a:stretch>
              </p:blipFill>
              <p:spPr>
                <a:xfrm>
                  <a:off x="6158974" y="6211205"/>
                  <a:ext cx="5454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437" name="Freihand 436">
                  <a:extLst>
                    <a:ext uri="{FF2B5EF4-FFF2-40B4-BE49-F238E27FC236}">
                      <a16:creationId xmlns:a16="http://schemas.microsoft.com/office/drawing/2014/main" id="{5BE98E3D-1229-4A6B-891D-C6EFAF212B0E}"/>
                    </a:ext>
                  </a:extLst>
                </p14:cNvPr>
                <p14:cNvContentPartPr/>
                <p14:nvPr/>
              </p14:nvContentPartPr>
              <p14:xfrm>
                <a:off x="6660814" y="6158645"/>
                <a:ext cx="29520" cy="23040"/>
              </p14:xfrm>
            </p:contentPart>
          </mc:Choice>
          <mc:Fallback xmlns="">
            <p:pic>
              <p:nvPicPr>
                <p:cNvPr id="437" name="Freihand 436">
                  <a:extLst>
                    <a:ext uri="{FF2B5EF4-FFF2-40B4-BE49-F238E27FC236}">
                      <a16:creationId xmlns:a16="http://schemas.microsoft.com/office/drawing/2014/main" id="{5BE98E3D-1229-4A6B-891D-C6EFAF212B0E}"/>
                    </a:ext>
                  </a:extLst>
                </p:cNvPr>
                <p:cNvPicPr/>
                <p:nvPr/>
              </p:nvPicPr>
              <p:blipFill>
                <a:blip r:embed="rId770"/>
                <a:stretch>
                  <a:fillRect/>
                </a:stretch>
              </p:blipFill>
              <p:spPr>
                <a:xfrm>
                  <a:off x="6656494" y="6154325"/>
                  <a:ext cx="381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438" name="Freihand 437">
                  <a:extLst>
                    <a:ext uri="{FF2B5EF4-FFF2-40B4-BE49-F238E27FC236}">
                      <a16:creationId xmlns:a16="http://schemas.microsoft.com/office/drawing/2014/main" id="{E42DA003-00E8-4E81-8ED1-55FCF315B21B}"/>
                    </a:ext>
                  </a:extLst>
                </p14:cNvPr>
                <p14:cNvContentPartPr/>
                <p14:nvPr/>
              </p14:nvContentPartPr>
              <p14:xfrm>
                <a:off x="6794374" y="6174845"/>
                <a:ext cx="120600" cy="128520"/>
              </p14:xfrm>
            </p:contentPart>
          </mc:Choice>
          <mc:Fallback xmlns="">
            <p:pic>
              <p:nvPicPr>
                <p:cNvPr id="438" name="Freihand 437">
                  <a:extLst>
                    <a:ext uri="{FF2B5EF4-FFF2-40B4-BE49-F238E27FC236}">
                      <a16:creationId xmlns:a16="http://schemas.microsoft.com/office/drawing/2014/main" id="{E42DA003-00E8-4E81-8ED1-55FCF315B21B}"/>
                    </a:ext>
                  </a:extLst>
                </p:cNvPr>
                <p:cNvPicPr/>
                <p:nvPr/>
              </p:nvPicPr>
              <p:blipFill>
                <a:blip r:embed="rId772"/>
                <a:stretch>
                  <a:fillRect/>
                </a:stretch>
              </p:blipFill>
              <p:spPr>
                <a:xfrm>
                  <a:off x="6790054" y="6170525"/>
                  <a:ext cx="1292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439" name="Freihand 438">
                  <a:extLst>
                    <a:ext uri="{FF2B5EF4-FFF2-40B4-BE49-F238E27FC236}">
                      <a16:creationId xmlns:a16="http://schemas.microsoft.com/office/drawing/2014/main" id="{6DD297B3-CF13-4733-BF4C-8E6ECBFA6A5A}"/>
                    </a:ext>
                  </a:extLst>
                </p14:cNvPr>
                <p14:cNvContentPartPr/>
                <p14:nvPr/>
              </p14:nvContentPartPr>
              <p14:xfrm>
                <a:off x="5866294" y="6413885"/>
                <a:ext cx="925200" cy="75960"/>
              </p14:xfrm>
            </p:contentPart>
          </mc:Choice>
          <mc:Fallback xmlns="">
            <p:pic>
              <p:nvPicPr>
                <p:cNvPr id="439" name="Freihand 438">
                  <a:extLst>
                    <a:ext uri="{FF2B5EF4-FFF2-40B4-BE49-F238E27FC236}">
                      <a16:creationId xmlns:a16="http://schemas.microsoft.com/office/drawing/2014/main" id="{6DD297B3-CF13-4733-BF4C-8E6ECBFA6A5A}"/>
                    </a:ext>
                  </a:extLst>
                </p:cNvPr>
                <p:cNvPicPr/>
                <p:nvPr/>
              </p:nvPicPr>
              <p:blipFill>
                <a:blip r:embed="rId774"/>
                <a:stretch>
                  <a:fillRect/>
                </a:stretch>
              </p:blipFill>
              <p:spPr>
                <a:xfrm>
                  <a:off x="5861974" y="6409565"/>
                  <a:ext cx="933840" cy="84600"/>
                </a:xfrm>
                <a:prstGeom prst="rect">
                  <a:avLst/>
                </a:prstGeom>
              </p:spPr>
            </p:pic>
          </mc:Fallback>
        </mc:AlternateContent>
      </p:grpSp>
      <p:grpSp>
        <p:nvGrpSpPr>
          <p:cNvPr id="444" name="Gruppieren 443">
            <a:extLst>
              <a:ext uri="{FF2B5EF4-FFF2-40B4-BE49-F238E27FC236}">
                <a16:creationId xmlns:a16="http://schemas.microsoft.com/office/drawing/2014/main" id="{9903AD56-D975-4E3E-8ABB-34F885137DDE}"/>
              </a:ext>
            </a:extLst>
          </p:cNvPr>
          <p:cNvGrpSpPr/>
          <p:nvPr/>
        </p:nvGrpSpPr>
        <p:grpSpPr>
          <a:xfrm>
            <a:off x="6593494" y="1556765"/>
            <a:ext cx="947520" cy="1253160"/>
            <a:chOff x="6593494" y="1556765"/>
            <a:chExt cx="947520" cy="1253160"/>
          </a:xfrm>
        </p:grpSpPr>
        <mc:AlternateContent xmlns:mc="http://schemas.openxmlformats.org/markup-compatibility/2006" xmlns:p14="http://schemas.microsoft.com/office/powerpoint/2010/main">
          <mc:Choice Requires="p14">
            <p:contentPart p14:bwMode="auto" r:id="rId775">
              <p14:nvContentPartPr>
                <p14:cNvPr id="351" name="Freihand 350">
                  <a:extLst>
                    <a:ext uri="{FF2B5EF4-FFF2-40B4-BE49-F238E27FC236}">
                      <a16:creationId xmlns:a16="http://schemas.microsoft.com/office/drawing/2014/main" id="{B694C2C9-D929-4CF0-908D-32EA79158BDA}"/>
                    </a:ext>
                  </a:extLst>
                </p14:cNvPr>
                <p14:cNvContentPartPr/>
                <p14:nvPr/>
              </p14:nvContentPartPr>
              <p14:xfrm>
                <a:off x="7467934" y="1556765"/>
                <a:ext cx="12960" cy="38520"/>
              </p14:xfrm>
            </p:contentPart>
          </mc:Choice>
          <mc:Fallback xmlns="">
            <p:pic>
              <p:nvPicPr>
                <p:cNvPr id="351" name="Freihand 350">
                  <a:extLst>
                    <a:ext uri="{FF2B5EF4-FFF2-40B4-BE49-F238E27FC236}">
                      <a16:creationId xmlns:a16="http://schemas.microsoft.com/office/drawing/2014/main" id="{B694C2C9-D929-4CF0-908D-32EA79158BDA}"/>
                    </a:ext>
                  </a:extLst>
                </p:cNvPr>
                <p:cNvPicPr/>
                <p:nvPr/>
              </p:nvPicPr>
              <p:blipFill>
                <a:blip r:embed="rId776"/>
                <a:stretch>
                  <a:fillRect/>
                </a:stretch>
              </p:blipFill>
              <p:spPr>
                <a:xfrm>
                  <a:off x="7463614" y="1552445"/>
                  <a:ext cx="216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352" name="Freihand 351">
                  <a:extLst>
                    <a:ext uri="{FF2B5EF4-FFF2-40B4-BE49-F238E27FC236}">
                      <a16:creationId xmlns:a16="http://schemas.microsoft.com/office/drawing/2014/main" id="{828E6467-2084-4AAE-8AD6-A69EAC4186AD}"/>
                    </a:ext>
                  </a:extLst>
                </p14:cNvPr>
                <p14:cNvContentPartPr/>
                <p14:nvPr/>
              </p14:nvContentPartPr>
              <p14:xfrm>
                <a:off x="7466854" y="1636685"/>
                <a:ext cx="24480" cy="127440"/>
              </p14:xfrm>
            </p:contentPart>
          </mc:Choice>
          <mc:Fallback xmlns="">
            <p:pic>
              <p:nvPicPr>
                <p:cNvPr id="352" name="Freihand 351">
                  <a:extLst>
                    <a:ext uri="{FF2B5EF4-FFF2-40B4-BE49-F238E27FC236}">
                      <a16:creationId xmlns:a16="http://schemas.microsoft.com/office/drawing/2014/main" id="{828E6467-2084-4AAE-8AD6-A69EAC4186AD}"/>
                    </a:ext>
                  </a:extLst>
                </p:cNvPr>
                <p:cNvPicPr/>
                <p:nvPr/>
              </p:nvPicPr>
              <p:blipFill>
                <a:blip r:embed="rId778"/>
                <a:stretch>
                  <a:fillRect/>
                </a:stretch>
              </p:blipFill>
              <p:spPr>
                <a:xfrm>
                  <a:off x="7462534" y="1632365"/>
                  <a:ext cx="331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353" name="Freihand 352">
                  <a:extLst>
                    <a:ext uri="{FF2B5EF4-FFF2-40B4-BE49-F238E27FC236}">
                      <a16:creationId xmlns:a16="http://schemas.microsoft.com/office/drawing/2014/main" id="{BE17B432-C081-410F-977A-E9ADBA8BCF39}"/>
                    </a:ext>
                  </a:extLst>
                </p14:cNvPr>
                <p14:cNvContentPartPr/>
                <p14:nvPr/>
              </p14:nvContentPartPr>
              <p14:xfrm>
                <a:off x="7514014" y="1830725"/>
                <a:ext cx="27000" cy="96480"/>
              </p14:xfrm>
            </p:contentPart>
          </mc:Choice>
          <mc:Fallback xmlns="">
            <p:pic>
              <p:nvPicPr>
                <p:cNvPr id="353" name="Freihand 352">
                  <a:extLst>
                    <a:ext uri="{FF2B5EF4-FFF2-40B4-BE49-F238E27FC236}">
                      <a16:creationId xmlns:a16="http://schemas.microsoft.com/office/drawing/2014/main" id="{BE17B432-C081-410F-977A-E9ADBA8BCF39}"/>
                    </a:ext>
                  </a:extLst>
                </p:cNvPr>
                <p:cNvPicPr/>
                <p:nvPr/>
              </p:nvPicPr>
              <p:blipFill>
                <a:blip r:embed="rId780"/>
                <a:stretch>
                  <a:fillRect/>
                </a:stretch>
              </p:blipFill>
              <p:spPr>
                <a:xfrm>
                  <a:off x="7509694" y="1826405"/>
                  <a:ext cx="356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441" name="Freihand 440">
                  <a:extLst>
                    <a:ext uri="{FF2B5EF4-FFF2-40B4-BE49-F238E27FC236}">
                      <a16:creationId xmlns:a16="http://schemas.microsoft.com/office/drawing/2014/main" id="{94375E3A-9F01-4F49-8904-0CCF98E9CB84}"/>
                    </a:ext>
                  </a:extLst>
                </p14:cNvPr>
                <p14:cNvContentPartPr/>
                <p14:nvPr/>
              </p14:nvContentPartPr>
              <p14:xfrm>
                <a:off x="6713014" y="1724165"/>
                <a:ext cx="700560" cy="585720"/>
              </p14:xfrm>
            </p:contentPart>
          </mc:Choice>
          <mc:Fallback xmlns="">
            <p:pic>
              <p:nvPicPr>
                <p:cNvPr id="441" name="Freihand 440">
                  <a:extLst>
                    <a:ext uri="{FF2B5EF4-FFF2-40B4-BE49-F238E27FC236}">
                      <a16:creationId xmlns:a16="http://schemas.microsoft.com/office/drawing/2014/main" id="{94375E3A-9F01-4F49-8904-0CCF98E9CB84}"/>
                    </a:ext>
                  </a:extLst>
                </p:cNvPr>
                <p:cNvPicPr/>
                <p:nvPr/>
              </p:nvPicPr>
              <p:blipFill>
                <a:blip r:embed="rId782"/>
                <a:stretch>
                  <a:fillRect/>
                </a:stretch>
              </p:blipFill>
              <p:spPr>
                <a:xfrm>
                  <a:off x="6708694" y="1719845"/>
                  <a:ext cx="709200" cy="59436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442" name="Freihand 441">
                  <a:extLst>
                    <a:ext uri="{FF2B5EF4-FFF2-40B4-BE49-F238E27FC236}">
                      <a16:creationId xmlns:a16="http://schemas.microsoft.com/office/drawing/2014/main" id="{A836E5BC-C776-4DE0-8CA5-6D125DD4BD22}"/>
                    </a:ext>
                  </a:extLst>
                </p14:cNvPr>
                <p14:cNvContentPartPr/>
                <p14:nvPr/>
              </p14:nvContentPartPr>
              <p14:xfrm>
                <a:off x="7412134" y="1561445"/>
                <a:ext cx="13680" cy="91440"/>
              </p14:xfrm>
            </p:contentPart>
          </mc:Choice>
          <mc:Fallback xmlns="">
            <p:pic>
              <p:nvPicPr>
                <p:cNvPr id="442" name="Freihand 441">
                  <a:extLst>
                    <a:ext uri="{FF2B5EF4-FFF2-40B4-BE49-F238E27FC236}">
                      <a16:creationId xmlns:a16="http://schemas.microsoft.com/office/drawing/2014/main" id="{A836E5BC-C776-4DE0-8CA5-6D125DD4BD22}"/>
                    </a:ext>
                  </a:extLst>
                </p:cNvPr>
                <p:cNvPicPr/>
                <p:nvPr/>
              </p:nvPicPr>
              <p:blipFill>
                <a:blip r:embed="rId784"/>
                <a:stretch>
                  <a:fillRect/>
                </a:stretch>
              </p:blipFill>
              <p:spPr>
                <a:xfrm>
                  <a:off x="7407814" y="1557125"/>
                  <a:ext cx="223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443" name="Freihand 442">
                  <a:extLst>
                    <a:ext uri="{FF2B5EF4-FFF2-40B4-BE49-F238E27FC236}">
                      <a16:creationId xmlns:a16="http://schemas.microsoft.com/office/drawing/2014/main" id="{9FDB1A22-20DE-4605-A08B-2E3244E62B89}"/>
                    </a:ext>
                  </a:extLst>
                </p14:cNvPr>
                <p14:cNvContentPartPr/>
                <p14:nvPr/>
              </p14:nvContentPartPr>
              <p14:xfrm>
                <a:off x="6593494" y="2192525"/>
                <a:ext cx="604080" cy="617400"/>
              </p14:xfrm>
            </p:contentPart>
          </mc:Choice>
          <mc:Fallback xmlns="">
            <p:pic>
              <p:nvPicPr>
                <p:cNvPr id="443" name="Freihand 442">
                  <a:extLst>
                    <a:ext uri="{FF2B5EF4-FFF2-40B4-BE49-F238E27FC236}">
                      <a16:creationId xmlns:a16="http://schemas.microsoft.com/office/drawing/2014/main" id="{9FDB1A22-20DE-4605-A08B-2E3244E62B89}"/>
                    </a:ext>
                  </a:extLst>
                </p:cNvPr>
                <p:cNvPicPr/>
                <p:nvPr/>
              </p:nvPicPr>
              <p:blipFill>
                <a:blip r:embed="rId786"/>
                <a:stretch>
                  <a:fillRect/>
                </a:stretch>
              </p:blipFill>
              <p:spPr>
                <a:xfrm>
                  <a:off x="6589174" y="2188205"/>
                  <a:ext cx="612720" cy="626040"/>
                </a:xfrm>
                <a:prstGeom prst="rect">
                  <a:avLst/>
                </a:prstGeom>
              </p:spPr>
            </p:pic>
          </mc:Fallback>
        </mc:AlternateContent>
      </p:grpSp>
    </p:spTree>
    <p:extLst>
      <p:ext uri="{BB962C8B-B14F-4D97-AF65-F5344CB8AC3E}">
        <p14:creationId xmlns:p14="http://schemas.microsoft.com/office/powerpoint/2010/main" val="2395276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b="1" dirty="0">
                <a:latin typeface="Times New Roman" panose="02020603050405020304" pitchFamily="18" charset="0"/>
                <a:cs typeface="Times New Roman" panose="02020603050405020304" pitchFamily="18" charset="0"/>
              </a:rPr>
              <a:t>Warum kommt es zu kollektiven Entscheidungen und Staatenbildung?</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565809"/>
            <a:ext cx="12172951" cy="6286502"/>
          </a:xfrm>
          <a:prstGeom prst="rect">
            <a:avLst/>
          </a:prstGeom>
          <a:noFill/>
        </p:spPr>
        <p:txBody>
          <a:bodyPr wrap="square" rtlCol="0">
            <a:noAutofit/>
          </a:bodyPr>
          <a:lstStyle/>
          <a:p>
            <a:r>
              <a:rPr lang="en-US" sz="2400" dirty="0">
                <a:latin typeface="Times New Roman" panose="02020603050405020304" pitchFamily="18" charset="0"/>
                <a:cs typeface="Times New Roman" panose="02020603050405020304" pitchFamily="18" charset="0"/>
              </a:rPr>
              <a:t>Man </a:t>
            </a:r>
            <a:r>
              <a:rPr lang="en-US" sz="2400" dirty="0" err="1">
                <a:latin typeface="Times New Roman" panose="02020603050405020304" pitchFamily="18" charset="0"/>
                <a:cs typeface="Times New Roman" panose="02020603050405020304" pitchFamily="18" charset="0"/>
              </a:rPr>
              <a:t>betrachte</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Individuen</a:t>
            </a:r>
            <a:r>
              <a:rPr lang="en-US" sz="2400" dirty="0">
                <a:latin typeface="Times New Roman" panose="02020603050405020304" pitchFamily="18" charset="0"/>
                <a:cs typeface="Times New Roman" panose="02020603050405020304" pitchFamily="18" charset="0"/>
              </a:rPr>
              <a:t> A und B, die </a:t>
            </a:r>
            <a:r>
              <a:rPr lang="en-US" sz="2400" dirty="0" err="1">
                <a:latin typeface="Times New Roman" panose="02020603050405020304" pitchFamily="18" charset="0"/>
                <a:cs typeface="Times New Roman" panose="02020603050405020304" pitchFamily="18" charset="0"/>
              </a:rPr>
              <a:t>zwei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Güter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tauschen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können</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Die </a:t>
            </a:r>
            <a:r>
              <a:rPr lang="en-US" sz="2400" dirty="0" err="1">
                <a:latin typeface="Times New Roman" panose="02020603050405020304" pitchFamily="18" charset="0"/>
                <a:cs typeface="Times New Roman" panose="02020603050405020304" pitchFamily="18" charset="0"/>
              </a:rPr>
              <a:t>neoklassische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Theorie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sagt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unter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bestimmten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Annahmen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über</a:t>
            </a:r>
            <a:r>
              <a:rPr lang="en-US" sz="2400" dirty="0">
                <a:latin typeface="Times New Roman" panose="02020603050405020304" pitchFamily="18" charset="0"/>
                <a:cs typeface="Times New Roman" panose="02020603050405020304" pitchFamily="18" charset="0"/>
              </a:rPr>
              <a:t> die </a:t>
            </a:r>
            <a:r>
              <a:rPr lang="en-US" sz="2400" dirty="0" err="1">
                <a:latin typeface="Times New Roman" panose="02020603050405020304" pitchFamily="18" charset="0"/>
                <a:cs typeface="Times New Roman" panose="02020603050405020304" pitchFamily="18" charset="0"/>
              </a:rPr>
              <a:t>Präferenzen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dass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beide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durch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einen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Tausch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besser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stellen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können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bzw</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nicht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schlechter</a:t>
            </a:r>
            <a:r>
              <a:rPr lang="en-US" sz="2400" dirty="0">
                <a:latin typeface="Times New Roman" panose="02020603050405020304" pitchFamily="18" charset="0"/>
                <a:cs typeface="Times New Roman" panose="02020603050405020304" pitchFamily="18" charset="0"/>
              </a:rPr>
              <a:t>, falls </a:t>
            </a:r>
            <a:r>
              <a:rPr lang="en-US" sz="2400" dirty="0" err="1">
                <a:latin typeface="Times New Roman" panose="02020603050405020304" pitchFamily="18" charset="0"/>
                <a:cs typeface="Times New Roman" panose="02020603050405020304" pitchFamily="18" charset="0"/>
              </a:rPr>
              <a:t>schon</a:t>
            </a:r>
            <a:r>
              <a:rPr lang="en-US" sz="2400" dirty="0">
                <a:latin typeface="Times New Roman" panose="02020603050405020304" pitchFamily="18" charset="0"/>
                <a:cs typeface="Times New Roman" panose="02020603050405020304" pitchFamily="18" charset="0"/>
              </a:rPr>
              <a:t> die </a:t>
            </a:r>
            <a:r>
              <a:rPr lang="en-US" sz="2400" dirty="0" err="1">
                <a:latin typeface="Times New Roman" panose="02020603050405020304" pitchFamily="18" charset="0"/>
                <a:cs typeface="Times New Roman" panose="02020603050405020304" pitchFamily="18" charset="0"/>
              </a:rPr>
              <a:t>Anfangsausstattung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pareto-effizient</a:t>
            </a:r>
            <a:r>
              <a:rPr lang="en-US" sz="2400" dirty="0">
                <a:latin typeface="Times New Roman" panose="02020603050405020304" pitchFamily="18" charset="0"/>
                <a:cs typeface="Times New Roman" panose="02020603050405020304" pitchFamily="18" charset="0"/>
              </a:rPr>
              <a:t> war)</a:t>
            </a:r>
          </a:p>
          <a:p>
            <a:endParaRPr lang="en-US" sz="2400" dirty="0">
              <a:latin typeface="Times New Roman" panose="02020603050405020304" pitchFamily="18" charset="0"/>
              <a:cs typeface="Times New Roman" panose="02020603050405020304" pitchFamily="18" charset="0"/>
            </a:endParaRPr>
          </a:p>
          <a:p>
            <a:r>
              <a:rPr lang="en-US" sz="2400" b="1" u="sng" dirty="0">
                <a:latin typeface="Times New Roman" panose="02020603050405020304" pitchFamily="18" charset="0"/>
                <a:cs typeface="Times New Roman" panose="02020603050405020304" pitchFamily="18" charset="0"/>
              </a:rPr>
              <a:t>Aber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häufig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gibt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einen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Anreiz</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zu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betrügen</a:t>
            </a:r>
            <a:r>
              <a:rPr lang="en-US" sz="2400" dirty="0">
                <a:latin typeface="Times New Roman" panose="02020603050405020304" pitchFamily="18" charset="0"/>
                <a:cs typeface="Times New Roman" panose="02020603050405020304" pitchFamily="18" charset="0"/>
              </a:rPr>
              <a:t>. Man </a:t>
            </a:r>
            <a:r>
              <a:rPr lang="en-US" sz="2400" dirty="0" err="1">
                <a:latin typeface="Times New Roman" panose="02020603050405020304" pitchFamily="18" charset="0"/>
                <a:cs typeface="Times New Roman" panose="02020603050405020304" pitchFamily="18" charset="0"/>
              </a:rPr>
              <a:t>betrachte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folgende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Auszahlungsmatrix</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Untersuchen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Sie</a:t>
            </a:r>
            <a:r>
              <a:rPr lang="en-US" sz="2400" dirty="0">
                <a:latin typeface="Times New Roman" panose="02020603050405020304" pitchFamily="18" charset="0"/>
                <a:cs typeface="Times New Roman" panose="02020603050405020304" pitchFamily="18" charset="0"/>
              </a:rPr>
              <a:t> die Situation auf </a:t>
            </a:r>
            <a:r>
              <a:rPr lang="en-US" sz="2400" dirty="0" err="1">
                <a:latin typeface="Times New Roman" panose="02020603050405020304" pitchFamily="18" charset="0"/>
                <a:cs typeface="Times New Roman" panose="02020603050405020304" pitchFamily="18" charset="0"/>
              </a:rPr>
              <a:t>Gleichgewichte</a:t>
            </a:r>
            <a:r>
              <a:rPr lang="en-US" sz="2400" dirty="0">
                <a:latin typeface="Times New Roman" panose="02020603050405020304" pitchFamily="18" charset="0"/>
                <a:cs typeface="Times New Roman" panose="02020603050405020304" pitchFamily="18" charset="0"/>
              </a:rPr>
              <a:t> in </a:t>
            </a:r>
            <a:r>
              <a:rPr lang="en-US" sz="2400" dirty="0" err="1">
                <a:latin typeface="Times New Roman" panose="02020603050405020304" pitchFamily="18" charset="0"/>
                <a:cs typeface="Times New Roman" panose="02020603050405020304" pitchFamily="18" charset="0"/>
              </a:rPr>
              <a:t>reinen</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Strategien</a:t>
            </a:r>
            <a:r>
              <a:rPr lang="en-US" sz="2400">
                <a:latin typeface="Times New Roman" panose="02020603050405020304" pitchFamily="18" charset="0"/>
                <a:cs typeface="Times New Roman" panose="02020603050405020304" pitchFamily="18" charset="0"/>
              </a:rPr>
              <a:t>.</a:t>
            </a:r>
          </a:p>
          <a:p>
            <a:r>
              <a:rPr lang="en-US" sz="2400">
                <a:latin typeface="Times New Roman" panose="02020603050405020304" pitchFamily="18" charset="0"/>
                <a:cs typeface="Times New Roman" panose="02020603050405020304" pitchFamily="18" charset="0"/>
              </a:rPr>
              <a:t>Wie </a:t>
            </a:r>
            <a:r>
              <a:rPr lang="en-US" sz="2400" dirty="0" err="1">
                <a:latin typeface="Times New Roman" panose="02020603050405020304" pitchFamily="18" charset="0"/>
                <a:cs typeface="Times New Roman" panose="02020603050405020304" pitchFamily="18" charset="0"/>
              </a:rPr>
              <a:t>nennt</a:t>
            </a:r>
            <a:r>
              <a:rPr lang="en-US" sz="2400" dirty="0">
                <a:latin typeface="Times New Roman" panose="02020603050405020304" pitchFamily="18" charset="0"/>
                <a:cs typeface="Times New Roman" panose="02020603050405020304" pitchFamily="18" charset="0"/>
              </a:rPr>
              <a:t> man </a:t>
            </a:r>
            <a:r>
              <a:rPr lang="en-US" sz="2400" dirty="0" err="1">
                <a:latin typeface="Times New Roman" panose="02020603050405020304" pitchFamily="18" charset="0"/>
                <a:cs typeface="Times New Roman" panose="02020603050405020304" pitchFamily="18" charset="0"/>
              </a:rPr>
              <a:t>eine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solche</a:t>
            </a:r>
            <a:r>
              <a:rPr lang="en-US" sz="2400" dirty="0">
                <a:latin typeface="Times New Roman" panose="02020603050405020304" pitchFamily="18" charset="0"/>
                <a:cs typeface="Times New Roman" panose="02020603050405020304" pitchFamily="18" charset="0"/>
              </a:rPr>
              <a:t> Situation?</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p>
        </p:txBody>
      </p:sp>
      <p:graphicFrame>
        <p:nvGraphicFramePr>
          <p:cNvPr id="2" name="Tabelle 1"/>
          <p:cNvGraphicFramePr>
            <a:graphicFrameLocks noGrp="1"/>
          </p:cNvGraphicFramePr>
          <p:nvPr/>
        </p:nvGraphicFramePr>
        <p:xfrm>
          <a:off x="442391" y="3532134"/>
          <a:ext cx="8128000" cy="2010124"/>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802306917"/>
                    </a:ext>
                  </a:extLst>
                </a:gridCol>
                <a:gridCol w="2032000">
                  <a:extLst>
                    <a:ext uri="{9D8B030D-6E8A-4147-A177-3AD203B41FA5}">
                      <a16:colId xmlns:a16="http://schemas.microsoft.com/office/drawing/2014/main" val="990537998"/>
                    </a:ext>
                  </a:extLst>
                </a:gridCol>
                <a:gridCol w="2032000">
                  <a:extLst>
                    <a:ext uri="{9D8B030D-6E8A-4147-A177-3AD203B41FA5}">
                      <a16:colId xmlns:a16="http://schemas.microsoft.com/office/drawing/2014/main" val="3576256599"/>
                    </a:ext>
                  </a:extLst>
                </a:gridCol>
                <a:gridCol w="2032000">
                  <a:extLst>
                    <a:ext uri="{9D8B030D-6E8A-4147-A177-3AD203B41FA5}">
                      <a16:colId xmlns:a16="http://schemas.microsoft.com/office/drawing/2014/main" val="3742254717"/>
                    </a:ext>
                  </a:extLst>
                </a:gridCol>
              </a:tblGrid>
              <a:tr h="502531">
                <a:tc rowSpan="2" gridSpan="2">
                  <a:txBody>
                    <a:bodyPr/>
                    <a:lstStyle/>
                    <a:p>
                      <a:pPr algn="ctr"/>
                      <a:endParaRPr lang="de-DE" dirty="0"/>
                    </a:p>
                  </a:txBody>
                  <a:tcPr anchor="ctr"/>
                </a:tc>
                <a:tc rowSpan="2" hMerge="1">
                  <a:txBody>
                    <a:bodyPr/>
                    <a:lstStyle/>
                    <a:p>
                      <a:endParaRPr lang="de-DE" dirty="0"/>
                    </a:p>
                  </a:txBody>
                  <a:tcPr/>
                </a:tc>
                <a:tc gridSpan="2">
                  <a:txBody>
                    <a:bodyPr/>
                    <a:lstStyle/>
                    <a:p>
                      <a:pPr algn="ctr"/>
                      <a:r>
                        <a:rPr lang="de-DE" dirty="0"/>
                        <a:t>B</a:t>
                      </a:r>
                    </a:p>
                  </a:txBody>
                  <a:tcPr anchor="ctr"/>
                </a:tc>
                <a:tc hMerge="1">
                  <a:txBody>
                    <a:bodyPr/>
                    <a:lstStyle/>
                    <a:p>
                      <a:endParaRPr lang="de-DE" dirty="0"/>
                    </a:p>
                  </a:txBody>
                  <a:tcPr/>
                </a:tc>
                <a:extLst>
                  <a:ext uri="{0D108BD9-81ED-4DB2-BD59-A6C34878D82A}">
                    <a16:rowId xmlns:a16="http://schemas.microsoft.com/office/drawing/2014/main" val="2084046840"/>
                  </a:ext>
                </a:extLst>
              </a:tr>
              <a:tr h="502531">
                <a:tc gridSpan="2" vMerge="1">
                  <a:txBody>
                    <a:bodyPr/>
                    <a:lstStyle/>
                    <a:p>
                      <a:endParaRPr lang="de-DE"/>
                    </a:p>
                  </a:txBody>
                  <a:tcPr/>
                </a:tc>
                <a:tc hMerge="1" vMerge="1">
                  <a:txBody>
                    <a:bodyPr/>
                    <a:lstStyle/>
                    <a:p>
                      <a:endParaRPr lang="de-D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t>betrügen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t>nicht betrügen</a:t>
                      </a:r>
                    </a:p>
                  </a:txBody>
                  <a:tcPr anchor="ctr"/>
                </a:tc>
                <a:extLst>
                  <a:ext uri="{0D108BD9-81ED-4DB2-BD59-A6C34878D82A}">
                    <a16:rowId xmlns:a16="http://schemas.microsoft.com/office/drawing/2014/main" val="1771757195"/>
                  </a:ext>
                </a:extLst>
              </a:tr>
              <a:tr h="502531">
                <a:tc rowSpan="2">
                  <a:txBody>
                    <a:bodyPr/>
                    <a:lstStyle/>
                    <a:p>
                      <a:pPr algn="ctr"/>
                      <a:r>
                        <a:rPr lang="de-DE" dirty="0"/>
                        <a:t>A</a:t>
                      </a:r>
                    </a:p>
                  </a:txBody>
                  <a:tcPr anchor="ctr"/>
                </a:tc>
                <a:tc>
                  <a:txBody>
                    <a:bodyPr/>
                    <a:lstStyle/>
                    <a:p>
                      <a:pPr algn="ctr"/>
                      <a:r>
                        <a:rPr lang="de-DE" dirty="0"/>
                        <a:t>betrügen</a:t>
                      </a:r>
                    </a:p>
                  </a:txBody>
                  <a:tcPr anchor="ctr"/>
                </a:tc>
                <a:tc>
                  <a:txBody>
                    <a:bodyPr/>
                    <a:lstStyle/>
                    <a:p>
                      <a:pPr algn="ctr"/>
                      <a:r>
                        <a:rPr lang="de-DE" dirty="0"/>
                        <a:t>(14,14)</a:t>
                      </a:r>
                    </a:p>
                  </a:txBody>
                  <a:tcPr anchor="ctr"/>
                </a:tc>
                <a:tc>
                  <a:txBody>
                    <a:bodyPr/>
                    <a:lstStyle/>
                    <a:p>
                      <a:pPr algn="ctr"/>
                      <a:r>
                        <a:rPr lang="de-DE" dirty="0"/>
                        <a:t>(24,10)</a:t>
                      </a:r>
                    </a:p>
                  </a:txBody>
                  <a:tcPr anchor="ctr"/>
                </a:tc>
                <a:extLst>
                  <a:ext uri="{0D108BD9-81ED-4DB2-BD59-A6C34878D82A}">
                    <a16:rowId xmlns:a16="http://schemas.microsoft.com/office/drawing/2014/main" val="1083082053"/>
                  </a:ext>
                </a:extLst>
              </a:tr>
              <a:tr h="502531">
                <a:tc vMerge="1">
                  <a:txBody>
                    <a:bodyPr/>
                    <a:lstStyle/>
                    <a:p>
                      <a:endParaRPr lang="de-DE" dirty="0"/>
                    </a:p>
                  </a:txBody>
                  <a:tcPr/>
                </a:tc>
                <a:tc>
                  <a:txBody>
                    <a:bodyPr/>
                    <a:lstStyle/>
                    <a:p>
                      <a:pPr algn="ctr"/>
                      <a:r>
                        <a:rPr lang="de-DE" dirty="0"/>
                        <a:t>nicht betrügen</a:t>
                      </a:r>
                    </a:p>
                  </a:txBody>
                  <a:tcPr anchor="ctr"/>
                </a:tc>
                <a:tc>
                  <a:txBody>
                    <a:bodyPr/>
                    <a:lstStyle/>
                    <a:p>
                      <a:pPr algn="ctr"/>
                      <a:r>
                        <a:rPr lang="de-DE" dirty="0"/>
                        <a:t>(12,18)</a:t>
                      </a:r>
                    </a:p>
                  </a:txBody>
                  <a:tcPr anchor="ctr"/>
                </a:tc>
                <a:tc>
                  <a:txBody>
                    <a:bodyPr/>
                    <a:lstStyle/>
                    <a:p>
                      <a:pPr algn="ctr"/>
                      <a:r>
                        <a:rPr lang="de-DE" dirty="0"/>
                        <a:t>(20,15)</a:t>
                      </a:r>
                    </a:p>
                  </a:txBody>
                  <a:tcPr anchor="ctr"/>
                </a:tc>
                <a:extLst>
                  <a:ext uri="{0D108BD9-81ED-4DB2-BD59-A6C34878D82A}">
                    <a16:rowId xmlns:a16="http://schemas.microsoft.com/office/drawing/2014/main" val="3239020616"/>
                  </a:ext>
                </a:extLst>
              </a:tr>
            </a:tbl>
          </a:graphicData>
        </a:graphic>
      </p:graphicFrame>
      <p:sp>
        <p:nvSpPr>
          <p:cNvPr id="3" name="Rechteck 2">
            <a:extLst>
              <a:ext uri="{FF2B5EF4-FFF2-40B4-BE49-F238E27FC236}">
                <a16:creationId xmlns:a16="http://schemas.microsoft.com/office/drawing/2014/main" id="{1CD4A106-FA58-F4FB-E000-C5C5CBD067D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43" name="Gruppieren 42">
            <a:extLst>
              <a:ext uri="{FF2B5EF4-FFF2-40B4-BE49-F238E27FC236}">
                <a16:creationId xmlns:a16="http://schemas.microsoft.com/office/drawing/2014/main" id="{A4246BEA-344C-4E70-A968-E85F710D2AB9}"/>
              </a:ext>
            </a:extLst>
          </p:cNvPr>
          <p:cNvGrpSpPr/>
          <p:nvPr/>
        </p:nvGrpSpPr>
        <p:grpSpPr>
          <a:xfrm>
            <a:off x="10884240" y="1710125"/>
            <a:ext cx="1143720" cy="1136880"/>
            <a:chOff x="10884240" y="1710125"/>
            <a:chExt cx="1143720" cy="1136880"/>
          </a:xfrm>
        </p:grpSpPr>
        <mc:AlternateContent xmlns:mc="http://schemas.openxmlformats.org/markup-compatibility/2006">
          <mc:Choice xmlns:p14="http://schemas.microsoft.com/office/powerpoint/2010/main" Requires="p14">
            <p:contentPart p14:bwMode="auto" r:id="rId2">
              <p14:nvContentPartPr>
                <p14:cNvPr id="4" name="Freihand 3">
                  <a:extLst>
                    <a:ext uri="{FF2B5EF4-FFF2-40B4-BE49-F238E27FC236}">
                      <a16:creationId xmlns:a16="http://schemas.microsoft.com/office/drawing/2014/main" id="{D897F2D6-2A6E-4EE2-B99F-F48125F96476}"/>
                    </a:ext>
                  </a:extLst>
                </p14:cNvPr>
                <p14:cNvContentPartPr/>
                <p14:nvPr/>
              </p14:nvContentPartPr>
              <p14:xfrm>
                <a:off x="11060640" y="1871765"/>
                <a:ext cx="49320" cy="725760"/>
              </p14:xfrm>
            </p:contentPart>
          </mc:Choice>
          <mc:Fallback>
            <p:pic>
              <p:nvPicPr>
                <p:cNvPr id="4" name="Freihand 3">
                  <a:extLst>
                    <a:ext uri="{FF2B5EF4-FFF2-40B4-BE49-F238E27FC236}">
                      <a16:creationId xmlns:a16="http://schemas.microsoft.com/office/drawing/2014/main" id="{D897F2D6-2A6E-4EE2-B99F-F48125F96476}"/>
                    </a:ext>
                  </a:extLst>
                </p:cNvPr>
                <p:cNvPicPr/>
                <p:nvPr/>
              </p:nvPicPr>
              <p:blipFill>
                <a:blip r:embed="rId3"/>
                <a:stretch>
                  <a:fillRect/>
                </a:stretch>
              </p:blipFill>
              <p:spPr>
                <a:xfrm>
                  <a:off x="11056320" y="1867445"/>
                  <a:ext cx="57960" cy="7344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45D35450-4911-46A4-898E-25933415687F}"/>
                    </a:ext>
                  </a:extLst>
                </p14:cNvPr>
                <p14:cNvContentPartPr/>
                <p14:nvPr/>
              </p14:nvContentPartPr>
              <p14:xfrm>
                <a:off x="10987920" y="2489165"/>
                <a:ext cx="961920" cy="74160"/>
              </p14:xfrm>
            </p:contentPart>
          </mc:Choice>
          <mc:Fallback>
            <p:pic>
              <p:nvPicPr>
                <p:cNvPr id="5" name="Freihand 4">
                  <a:extLst>
                    <a:ext uri="{FF2B5EF4-FFF2-40B4-BE49-F238E27FC236}">
                      <a16:creationId xmlns:a16="http://schemas.microsoft.com/office/drawing/2014/main" id="{45D35450-4911-46A4-898E-25933415687F}"/>
                    </a:ext>
                  </a:extLst>
                </p:cNvPr>
                <p:cNvPicPr/>
                <p:nvPr/>
              </p:nvPicPr>
              <p:blipFill>
                <a:blip r:embed="rId5"/>
                <a:stretch>
                  <a:fillRect/>
                </a:stretch>
              </p:blipFill>
              <p:spPr>
                <a:xfrm>
                  <a:off x="10983600" y="2484845"/>
                  <a:ext cx="9705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30555FD8-CF66-42C5-86A7-5A3FF928B09E}"/>
                    </a:ext>
                  </a:extLst>
                </p14:cNvPr>
                <p14:cNvContentPartPr/>
                <p14:nvPr/>
              </p14:nvContentPartPr>
              <p14:xfrm>
                <a:off x="11910600" y="2422565"/>
                <a:ext cx="117000" cy="141840"/>
              </p14:xfrm>
            </p:contentPart>
          </mc:Choice>
          <mc:Fallback>
            <p:pic>
              <p:nvPicPr>
                <p:cNvPr id="6" name="Freihand 5">
                  <a:extLst>
                    <a:ext uri="{FF2B5EF4-FFF2-40B4-BE49-F238E27FC236}">
                      <a16:creationId xmlns:a16="http://schemas.microsoft.com/office/drawing/2014/main" id="{30555FD8-CF66-42C5-86A7-5A3FF928B09E}"/>
                    </a:ext>
                  </a:extLst>
                </p:cNvPr>
                <p:cNvPicPr/>
                <p:nvPr/>
              </p:nvPicPr>
              <p:blipFill>
                <a:blip r:embed="rId7"/>
                <a:stretch>
                  <a:fillRect/>
                </a:stretch>
              </p:blipFill>
              <p:spPr>
                <a:xfrm>
                  <a:off x="11906280" y="2418245"/>
                  <a:ext cx="1256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6D771EB5-B2B0-41FF-BB12-B69541FA9408}"/>
                    </a:ext>
                  </a:extLst>
                </p14:cNvPr>
                <p14:cNvContentPartPr/>
                <p14:nvPr/>
              </p14:nvContentPartPr>
              <p14:xfrm>
                <a:off x="10995120" y="1796165"/>
                <a:ext cx="212040" cy="124920"/>
              </p14:xfrm>
            </p:contentPart>
          </mc:Choice>
          <mc:Fallback>
            <p:pic>
              <p:nvPicPr>
                <p:cNvPr id="7" name="Freihand 6">
                  <a:extLst>
                    <a:ext uri="{FF2B5EF4-FFF2-40B4-BE49-F238E27FC236}">
                      <a16:creationId xmlns:a16="http://schemas.microsoft.com/office/drawing/2014/main" id="{6D771EB5-B2B0-41FF-BB12-B69541FA9408}"/>
                    </a:ext>
                  </a:extLst>
                </p:cNvPr>
                <p:cNvPicPr/>
                <p:nvPr/>
              </p:nvPicPr>
              <p:blipFill>
                <a:blip r:embed="rId9"/>
                <a:stretch>
                  <a:fillRect/>
                </a:stretch>
              </p:blipFill>
              <p:spPr>
                <a:xfrm>
                  <a:off x="10990800" y="1791845"/>
                  <a:ext cx="2206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5B569F3E-07C1-4051-98BD-397453BAF204}"/>
                    </a:ext>
                  </a:extLst>
                </p14:cNvPr>
                <p14:cNvContentPartPr/>
                <p14:nvPr/>
              </p14:nvContentPartPr>
              <p14:xfrm>
                <a:off x="10884240" y="1764845"/>
                <a:ext cx="127800" cy="187920"/>
              </p14:xfrm>
            </p:contentPart>
          </mc:Choice>
          <mc:Fallback>
            <p:pic>
              <p:nvPicPr>
                <p:cNvPr id="8" name="Freihand 7">
                  <a:extLst>
                    <a:ext uri="{FF2B5EF4-FFF2-40B4-BE49-F238E27FC236}">
                      <a16:creationId xmlns:a16="http://schemas.microsoft.com/office/drawing/2014/main" id="{5B569F3E-07C1-4051-98BD-397453BAF204}"/>
                    </a:ext>
                  </a:extLst>
                </p:cNvPr>
                <p:cNvPicPr/>
                <p:nvPr/>
              </p:nvPicPr>
              <p:blipFill>
                <a:blip r:embed="rId11"/>
                <a:stretch>
                  <a:fillRect/>
                </a:stretch>
              </p:blipFill>
              <p:spPr>
                <a:xfrm>
                  <a:off x="10879920" y="1760525"/>
                  <a:ext cx="13644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AB61B0C0-DBCA-4216-8F4B-204C50EF0F1D}"/>
                    </a:ext>
                  </a:extLst>
                </p14:cNvPr>
                <p14:cNvContentPartPr/>
                <p14:nvPr/>
              </p14:nvContentPartPr>
              <p14:xfrm>
                <a:off x="11793960" y="2681765"/>
                <a:ext cx="142560" cy="165240"/>
              </p14:xfrm>
            </p:contentPart>
          </mc:Choice>
          <mc:Fallback>
            <p:pic>
              <p:nvPicPr>
                <p:cNvPr id="9" name="Freihand 8">
                  <a:extLst>
                    <a:ext uri="{FF2B5EF4-FFF2-40B4-BE49-F238E27FC236}">
                      <a16:creationId xmlns:a16="http://schemas.microsoft.com/office/drawing/2014/main" id="{AB61B0C0-DBCA-4216-8F4B-204C50EF0F1D}"/>
                    </a:ext>
                  </a:extLst>
                </p:cNvPr>
                <p:cNvPicPr/>
                <p:nvPr/>
              </p:nvPicPr>
              <p:blipFill>
                <a:blip r:embed="rId13"/>
                <a:stretch>
                  <a:fillRect/>
                </a:stretch>
              </p:blipFill>
              <p:spPr>
                <a:xfrm>
                  <a:off x="11789640" y="2677445"/>
                  <a:ext cx="1512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C4D7058A-8447-435A-B9D8-8FBE2EF42BF8}"/>
                    </a:ext>
                  </a:extLst>
                </p14:cNvPr>
                <p14:cNvContentPartPr/>
                <p14:nvPr/>
              </p14:nvContentPartPr>
              <p14:xfrm>
                <a:off x="11807280" y="2704805"/>
                <a:ext cx="117000" cy="57240"/>
              </p14:xfrm>
            </p:contentPart>
          </mc:Choice>
          <mc:Fallback>
            <p:pic>
              <p:nvPicPr>
                <p:cNvPr id="12" name="Freihand 11">
                  <a:extLst>
                    <a:ext uri="{FF2B5EF4-FFF2-40B4-BE49-F238E27FC236}">
                      <a16:creationId xmlns:a16="http://schemas.microsoft.com/office/drawing/2014/main" id="{C4D7058A-8447-435A-B9D8-8FBE2EF42BF8}"/>
                    </a:ext>
                  </a:extLst>
                </p:cNvPr>
                <p:cNvPicPr/>
                <p:nvPr/>
              </p:nvPicPr>
              <p:blipFill>
                <a:blip r:embed="rId15"/>
                <a:stretch>
                  <a:fillRect/>
                </a:stretch>
              </p:blipFill>
              <p:spPr>
                <a:xfrm>
                  <a:off x="11802960" y="2700485"/>
                  <a:ext cx="1256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3304015D-5498-4D69-9465-5EC56794F5B7}"/>
                    </a:ext>
                  </a:extLst>
                </p14:cNvPr>
                <p14:cNvContentPartPr/>
                <p14:nvPr/>
              </p14:nvContentPartPr>
              <p14:xfrm>
                <a:off x="11305440" y="1905965"/>
                <a:ext cx="519480" cy="430560"/>
              </p14:xfrm>
            </p:contentPart>
          </mc:Choice>
          <mc:Fallback>
            <p:pic>
              <p:nvPicPr>
                <p:cNvPr id="13" name="Freihand 12">
                  <a:extLst>
                    <a:ext uri="{FF2B5EF4-FFF2-40B4-BE49-F238E27FC236}">
                      <a16:creationId xmlns:a16="http://schemas.microsoft.com/office/drawing/2014/main" id="{3304015D-5498-4D69-9465-5EC56794F5B7}"/>
                    </a:ext>
                  </a:extLst>
                </p:cNvPr>
                <p:cNvPicPr/>
                <p:nvPr/>
              </p:nvPicPr>
              <p:blipFill>
                <a:blip r:embed="rId17"/>
                <a:stretch>
                  <a:fillRect/>
                </a:stretch>
              </p:blipFill>
              <p:spPr>
                <a:xfrm>
                  <a:off x="11301120" y="1901645"/>
                  <a:ext cx="528120" cy="439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C2903863-97E7-49CD-B714-A32E24B47930}"/>
                    </a:ext>
                  </a:extLst>
                </p14:cNvPr>
                <p14:cNvContentPartPr/>
                <p14:nvPr/>
              </p14:nvContentPartPr>
              <p14:xfrm>
                <a:off x="11831040" y="2257685"/>
                <a:ext cx="85320" cy="137880"/>
              </p14:xfrm>
            </p:contentPart>
          </mc:Choice>
          <mc:Fallback>
            <p:pic>
              <p:nvPicPr>
                <p:cNvPr id="14" name="Freihand 13">
                  <a:extLst>
                    <a:ext uri="{FF2B5EF4-FFF2-40B4-BE49-F238E27FC236}">
                      <a16:creationId xmlns:a16="http://schemas.microsoft.com/office/drawing/2014/main" id="{C2903863-97E7-49CD-B714-A32E24B47930}"/>
                    </a:ext>
                  </a:extLst>
                </p:cNvPr>
                <p:cNvPicPr/>
                <p:nvPr/>
              </p:nvPicPr>
              <p:blipFill>
                <a:blip r:embed="rId19"/>
                <a:stretch>
                  <a:fillRect/>
                </a:stretch>
              </p:blipFill>
              <p:spPr>
                <a:xfrm>
                  <a:off x="11826720" y="2253365"/>
                  <a:ext cx="939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Freihand 15">
                  <a:extLst>
                    <a:ext uri="{FF2B5EF4-FFF2-40B4-BE49-F238E27FC236}">
                      <a16:creationId xmlns:a16="http://schemas.microsoft.com/office/drawing/2014/main" id="{42AF2F43-0A7D-404F-B91C-E17011239587}"/>
                    </a:ext>
                  </a:extLst>
                </p14:cNvPr>
                <p14:cNvContentPartPr/>
                <p14:nvPr/>
              </p14:nvContentPartPr>
              <p14:xfrm>
                <a:off x="11908080" y="2250845"/>
                <a:ext cx="90720" cy="140760"/>
              </p14:xfrm>
            </p:contentPart>
          </mc:Choice>
          <mc:Fallback>
            <p:pic>
              <p:nvPicPr>
                <p:cNvPr id="16" name="Freihand 15">
                  <a:extLst>
                    <a:ext uri="{FF2B5EF4-FFF2-40B4-BE49-F238E27FC236}">
                      <a16:creationId xmlns:a16="http://schemas.microsoft.com/office/drawing/2014/main" id="{42AF2F43-0A7D-404F-B91C-E17011239587}"/>
                    </a:ext>
                  </a:extLst>
                </p:cNvPr>
                <p:cNvPicPr/>
                <p:nvPr/>
              </p:nvPicPr>
              <p:blipFill>
                <a:blip r:embed="rId21"/>
                <a:stretch>
                  <a:fillRect/>
                </a:stretch>
              </p:blipFill>
              <p:spPr>
                <a:xfrm>
                  <a:off x="11903760" y="2246525"/>
                  <a:ext cx="993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Freihand 16">
                  <a:extLst>
                    <a:ext uri="{FF2B5EF4-FFF2-40B4-BE49-F238E27FC236}">
                      <a16:creationId xmlns:a16="http://schemas.microsoft.com/office/drawing/2014/main" id="{461D6439-9EAD-44F6-8AFE-9A3790856257}"/>
                    </a:ext>
                  </a:extLst>
                </p14:cNvPr>
                <p14:cNvContentPartPr/>
                <p14:nvPr/>
              </p14:nvContentPartPr>
              <p14:xfrm>
                <a:off x="11284560" y="1841885"/>
                <a:ext cx="576000" cy="526680"/>
              </p14:xfrm>
            </p:contentPart>
          </mc:Choice>
          <mc:Fallback>
            <p:pic>
              <p:nvPicPr>
                <p:cNvPr id="17" name="Freihand 16">
                  <a:extLst>
                    <a:ext uri="{FF2B5EF4-FFF2-40B4-BE49-F238E27FC236}">
                      <a16:creationId xmlns:a16="http://schemas.microsoft.com/office/drawing/2014/main" id="{461D6439-9EAD-44F6-8AFE-9A3790856257}"/>
                    </a:ext>
                  </a:extLst>
                </p:cNvPr>
                <p:cNvPicPr/>
                <p:nvPr/>
              </p:nvPicPr>
              <p:blipFill>
                <a:blip r:embed="rId23"/>
                <a:stretch>
                  <a:fillRect/>
                </a:stretch>
              </p:blipFill>
              <p:spPr>
                <a:xfrm>
                  <a:off x="11280240" y="1837565"/>
                  <a:ext cx="584640" cy="535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Freihand 17">
                  <a:extLst>
                    <a:ext uri="{FF2B5EF4-FFF2-40B4-BE49-F238E27FC236}">
                      <a16:creationId xmlns:a16="http://schemas.microsoft.com/office/drawing/2014/main" id="{10225E90-66C4-4ED0-9EA6-96D50BF1F001}"/>
                    </a:ext>
                  </a:extLst>
                </p14:cNvPr>
                <p14:cNvContentPartPr/>
                <p14:nvPr/>
              </p14:nvContentPartPr>
              <p14:xfrm>
                <a:off x="11901600" y="1723805"/>
                <a:ext cx="105480" cy="169560"/>
              </p14:xfrm>
            </p:contentPart>
          </mc:Choice>
          <mc:Fallback>
            <p:pic>
              <p:nvPicPr>
                <p:cNvPr id="18" name="Freihand 17">
                  <a:extLst>
                    <a:ext uri="{FF2B5EF4-FFF2-40B4-BE49-F238E27FC236}">
                      <a16:creationId xmlns:a16="http://schemas.microsoft.com/office/drawing/2014/main" id="{10225E90-66C4-4ED0-9EA6-96D50BF1F001}"/>
                    </a:ext>
                  </a:extLst>
                </p:cNvPr>
                <p:cNvPicPr/>
                <p:nvPr/>
              </p:nvPicPr>
              <p:blipFill>
                <a:blip r:embed="rId25"/>
                <a:stretch>
                  <a:fillRect/>
                </a:stretch>
              </p:blipFill>
              <p:spPr>
                <a:xfrm>
                  <a:off x="11897280" y="1719485"/>
                  <a:ext cx="1141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Freihand 18">
                  <a:extLst>
                    <a:ext uri="{FF2B5EF4-FFF2-40B4-BE49-F238E27FC236}">
                      <a16:creationId xmlns:a16="http://schemas.microsoft.com/office/drawing/2014/main" id="{0F43F093-BEAB-4F23-8D86-8C1E677D534B}"/>
                    </a:ext>
                  </a:extLst>
                </p14:cNvPr>
                <p14:cNvContentPartPr/>
                <p14:nvPr/>
              </p14:nvContentPartPr>
              <p14:xfrm>
                <a:off x="11939760" y="1730645"/>
                <a:ext cx="88200" cy="152640"/>
              </p14:xfrm>
            </p:contentPart>
          </mc:Choice>
          <mc:Fallback>
            <p:pic>
              <p:nvPicPr>
                <p:cNvPr id="19" name="Freihand 18">
                  <a:extLst>
                    <a:ext uri="{FF2B5EF4-FFF2-40B4-BE49-F238E27FC236}">
                      <a16:creationId xmlns:a16="http://schemas.microsoft.com/office/drawing/2014/main" id="{0F43F093-BEAB-4F23-8D86-8C1E677D534B}"/>
                    </a:ext>
                  </a:extLst>
                </p:cNvPr>
                <p:cNvPicPr/>
                <p:nvPr/>
              </p:nvPicPr>
              <p:blipFill>
                <a:blip r:embed="rId27"/>
                <a:stretch>
                  <a:fillRect/>
                </a:stretch>
              </p:blipFill>
              <p:spPr>
                <a:xfrm>
                  <a:off x="11935440" y="1726325"/>
                  <a:ext cx="968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Freihand 19">
                  <a:extLst>
                    <a:ext uri="{FF2B5EF4-FFF2-40B4-BE49-F238E27FC236}">
                      <a16:creationId xmlns:a16="http://schemas.microsoft.com/office/drawing/2014/main" id="{171CA07F-62C3-4236-8D69-AAC0F9D2673F}"/>
                    </a:ext>
                  </a:extLst>
                </p14:cNvPr>
                <p14:cNvContentPartPr/>
                <p14:nvPr/>
              </p14:nvContentPartPr>
              <p14:xfrm>
                <a:off x="11091960" y="2093165"/>
                <a:ext cx="185760" cy="1800"/>
              </p14:xfrm>
            </p:contentPart>
          </mc:Choice>
          <mc:Fallback>
            <p:pic>
              <p:nvPicPr>
                <p:cNvPr id="20" name="Freihand 19">
                  <a:extLst>
                    <a:ext uri="{FF2B5EF4-FFF2-40B4-BE49-F238E27FC236}">
                      <a16:creationId xmlns:a16="http://schemas.microsoft.com/office/drawing/2014/main" id="{171CA07F-62C3-4236-8D69-AAC0F9D2673F}"/>
                    </a:ext>
                  </a:extLst>
                </p:cNvPr>
                <p:cNvPicPr/>
                <p:nvPr/>
              </p:nvPicPr>
              <p:blipFill>
                <a:blip r:embed="rId29"/>
                <a:stretch>
                  <a:fillRect/>
                </a:stretch>
              </p:blipFill>
              <p:spPr>
                <a:xfrm>
                  <a:off x="11087640" y="2088845"/>
                  <a:ext cx="19440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Freihand 20">
                  <a:extLst>
                    <a:ext uri="{FF2B5EF4-FFF2-40B4-BE49-F238E27FC236}">
                      <a16:creationId xmlns:a16="http://schemas.microsoft.com/office/drawing/2014/main" id="{44CAAF18-1AFE-4A53-BBEB-B65A2745220E}"/>
                    </a:ext>
                  </a:extLst>
                </p14:cNvPr>
                <p14:cNvContentPartPr/>
                <p14:nvPr/>
              </p14:nvContentPartPr>
              <p14:xfrm>
                <a:off x="11440440" y="2100005"/>
                <a:ext cx="133560" cy="5760"/>
              </p14:xfrm>
            </p:contentPart>
          </mc:Choice>
          <mc:Fallback>
            <p:pic>
              <p:nvPicPr>
                <p:cNvPr id="21" name="Freihand 20">
                  <a:extLst>
                    <a:ext uri="{FF2B5EF4-FFF2-40B4-BE49-F238E27FC236}">
                      <a16:creationId xmlns:a16="http://schemas.microsoft.com/office/drawing/2014/main" id="{44CAAF18-1AFE-4A53-BBEB-B65A2745220E}"/>
                    </a:ext>
                  </a:extLst>
                </p:cNvPr>
                <p:cNvPicPr/>
                <p:nvPr/>
              </p:nvPicPr>
              <p:blipFill>
                <a:blip r:embed="rId31"/>
                <a:stretch>
                  <a:fillRect/>
                </a:stretch>
              </p:blipFill>
              <p:spPr>
                <a:xfrm>
                  <a:off x="11436120" y="2095685"/>
                  <a:ext cx="1422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Freihand 21">
                  <a:extLst>
                    <a:ext uri="{FF2B5EF4-FFF2-40B4-BE49-F238E27FC236}">
                      <a16:creationId xmlns:a16="http://schemas.microsoft.com/office/drawing/2014/main" id="{535CF995-9A4A-437C-B4CA-EA9FC45BD3A7}"/>
                    </a:ext>
                  </a:extLst>
                </p14:cNvPr>
                <p14:cNvContentPartPr/>
                <p14:nvPr/>
              </p14:nvContentPartPr>
              <p14:xfrm>
                <a:off x="11562840" y="2222765"/>
                <a:ext cx="21240" cy="294480"/>
              </p14:xfrm>
            </p:contentPart>
          </mc:Choice>
          <mc:Fallback>
            <p:pic>
              <p:nvPicPr>
                <p:cNvPr id="22" name="Freihand 21">
                  <a:extLst>
                    <a:ext uri="{FF2B5EF4-FFF2-40B4-BE49-F238E27FC236}">
                      <a16:creationId xmlns:a16="http://schemas.microsoft.com/office/drawing/2014/main" id="{535CF995-9A4A-437C-B4CA-EA9FC45BD3A7}"/>
                    </a:ext>
                  </a:extLst>
                </p:cNvPr>
                <p:cNvPicPr/>
                <p:nvPr/>
              </p:nvPicPr>
              <p:blipFill>
                <a:blip r:embed="rId33"/>
                <a:stretch>
                  <a:fillRect/>
                </a:stretch>
              </p:blipFill>
              <p:spPr>
                <a:xfrm>
                  <a:off x="11558520" y="2218445"/>
                  <a:ext cx="2988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Freihand 22">
                  <a:extLst>
                    <a:ext uri="{FF2B5EF4-FFF2-40B4-BE49-F238E27FC236}">
                      <a16:creationId xmlns:a16="http://schemas.microsoft.com/office/drawing/2014/main" id="{A4C8B1AE-29C5-4967-A998-227A268E8681}"/>
                    </a:ext>
                  </a:extLst>
                </p14:cNvPr>
                <p14:cNvContentPartPr/>
                <p14:nvPr/>
              </p14:nvContentPartPr>
              <p14:xfrm>
                <a:off x="11044800" y="1710125"/>
                <a:ext cx="266040" cy="248400"/>
              </p14:xfrm>
            </p:contentPart>
          </mc:Choice>
          <mc:Fallback>
            <p:pic>
              <p:nvPicPr>
                <p:cNvPr id="23" name="Freihand 22">
                  <a:extLst>
                    <a:ext uri="{FF2B5EF4-FFF2-40B4-BE49-F238E27FC236}">
                      <a16:creationId xmlns:a16="http://schemas.microsoft.com/office/drawing/2014/main" id="{A4C8B1AE-29C5-4967-A998-227A268E8681}"/>
                    </a:ext>
                  </a:extLst>
                </p:cNvPr>
                <p:cNvPicPr/>
                <p:nvPr/>
              </p:nvPicPr>
              <p:blipFill>
                <a:blip r:embed="rId35"/>
                <a:stretch>
                  <a:fillRect/>
                </a:stretch>
              </p:blipFill>
              <p:spPr>
                <a:xfrm>
                  <a:off x="11040480" y="1705805"/>
                  <a:ext cx="27468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Freihand 23">
                  <a:extLst>
                    <a:ext uri="{FF2B5EF4-FFF2-40B4-BE49-F238E27FC236}">
                      <a16:creationId xmlns:a16="http://schemas.microsoft.com/office/drawing/2014/main" id="{B6E2C374-35D0-4984-91C2-473C4D7C0CA7}"/>
                    </a:ext>
                  </a:extLst>
                </p14:cNvPr>
                <p14:cNvContentPartPr/>
                <p14:nvPr/>
              </p14:nvContentPartPr>
              <p14:xfrm>
                <a:off x="11007720" y="2339045"/>
                <a:ext cx="293400" cy="234360"/>
              </p14:xfrm>
            </p:contentPart>
          </mc:Choice>
          <mc:Fallback>
            <p:pic>
              <p:nvPicPr>
                <p:cNvPr id="24" name="Freihand 23">
                  <a:extLst>
                    <a:ext uri="{FF2B5EF4-FFF2-40B4-BE49-F238E27FC236}">
                      <a16:creationId xmlns:a16="http://schemas.microsoft.com/office/drawing/2014/main" id="{B6E2C374-35D0-4984-91C2-473C4D7C0CA7}"/>
                    </a:ext>
                  </a:extLst>
                </p:cNvPr>
                <p:cNvPicPr/>
                <p:nvPr/>
              </p:nvPicPr>
              <p:blipFill>
                <a:blip r:embed="rId37"/>
                <a:stretch>
                  <a:fillRect/>
                </a:stretch>
              </p:blipFill>
              <p:spPr>
                <a:xfrm>
                  <a:off x="11003400" y="2334725"/>
                  <a:ext cx="30204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Freihand 24">
                  <a:extLst>
                    <a:ext uri="{FF2B5EF4-FFF2-40B4-BE49-F238E27FC236}">
                      <a16:creationId xmlns:a16="http://schemas.microsoft.com/office/drawing/2014/main" id="{1C6B21F7-75F3-41D7-B557-3D312A922434}"/>
                    </a:ext>
                  </a:extLst>
                </p14:cNvPr>
                <p14:cNvContentPartPr/>
                <p14:nvPr/>
              </p14:nvContentPartPr>
              <p14:xfrm>
                <a:off x="11059560" y="2375765"/>
                <a:ext cx="123480" cy="45360"/>
              </p14:xfrm>
            </p:contentPart>
          </mc:Choice>
          <mc:Fallback>
            <p:pic>
              <p:nvPicPr>
                <p:cNvPr id="25" name="Freihand 24">
                  <a:extLst>
                    <a:ext uri="{FF2B5EF4-FFF2-40B4-BE49-F238E27FC236}">
                      <a16:creationId xmlns:a16="http://schemas.microsoft.com/office/drawing/2014/main" id="{1C6B21F7-75F3-41D7-B557-3D312A922434}"/>
                    </a:ext>
                  </a:extLst>
                </p:cNvPr>
                <p:cNvPicPr/>
                <p:nvPr/>
              </p:nvPicPr>
              <p:blipFill>
                <a:blip r:embed="rId39"/>
                <a:stretch>
                  <a:fillRect/>
                </a:stretch>
              </p:blipFill>
              <p:spPr>
                <a:xfrm>
                  <a:off x="11055240" y="2371445"/>
                  <a:ext cx="1321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Freihand 25">
                  <a:extLst>
                    <a:ext uri="{FF2B5EF4-FFF2-40B4-BE49-F238E27FC236}">
                      <a16:creationId xmlns:a16="http://schemas.microsoft.com/office/drawing/2014/main" id="{F8123CC0-BA11-4E14-93D6-5616085449A5}"/>
                    </a:ext>
                  </a:extLst>
                </p14:cNvPr>
                <p14:cNvContentPartPr/>
                <p14:nvPr/>
              </p14:nvContentPartPr>
              <p14:xfrm>
                <a:off x="11085480" y="2259125"/>
                <a:ext cx="157680" cy="87120"/>
              </p14:xfrm>
            </p:contentPart>
          </mc:Choice>
          <mc:Fallback>
            <p:pic>
              <p:nvPicPr>
                <p:cNvPr id="26" name="Freihand 25">
                  <a:extLst>
                    <a:ext uri="{FF2B5EF4-FFF2-40B4-BE49-F238E27FC236}">
                      <a16:creationId xmlns:a16="http://schemas.microsoft.com/office/drawing/2014/main" id="{F8123CC0-BA11-4E14-93D6-5616085449A5}"/>
                    </a:ext>
                  </a:extLst>
                </p:cNvPr>
                <p:cNvPicPr/>
                <p:nvPr/>
              </p:nvPicPr>
              <p:blipFill>
                <a:blip r:embed="rId41"/>
                <a:stretch>
                  <a:fillRect/>
                </a:stretch>
              </p:blipFill>
              <p:spPr>
                <a:xfrm>
                  <a:off x="11081160" y="2254805"/>
                  <a:ext cx="1663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Freihand 26">
                  <a:extLst>
                    <a:ext uri="{FF2B5EF4-FFF2-40B4-BE49-F238E27FC236}">
                      <a16:creationId xmlns:a16="http://schemas.microsoft.com/office/drawing/2014/main" id="{75AF3A80-4C0C-4021-9786-A3B166D73A97}"/>
                    </a:ext>
                  </a:extLst>
                </p14:cNvPr>
                <p14:cNvContentPartPr/>
                <p14:nvPr/>
              </p14:nvContentPartPr>
              <p14:xfrm>
                <a:off x="11098800" y="2209805"/>
                <a:ext cx="218880" cy="101160"/>
              </p14:xfrm>
            </p:contentPart>
          </mc:Choice>
          <mc:Fallback>
            <p:pic>
              <p:nvPicPr>
                <p:cNvPr id="27" name="Freihand 26">
                  <a:extLst>
                    <a:ext uri="{FF2B5EF4-FFF2-40B4-BE49-F238E27FC236}">
                      <a16:creationId xmlns:a16="http://schemas.microsoft.com/office/drawing/2014/main" id="{75AF3A80-4C0C-4021-9786-A3B166D73A97}"/>
                    </a:ext>
                  </a:extLst>
                </p:cNvPr>
                <p:cNvPicPr/>
                <p:nvPr/>
              </p:nvPicPr>
              <p:blipFill>
                <a:blip r:embed="rId43"/>
                <a:stretch>
                  <a:fillRect/>
                </a:stretch>
              </p:blipFill>
              <p:spPr>
                <a:xfrm>
                  <a:off x="11094480" y="2205485"/>
                  <a:ext cx="2275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Freihand 27">
                  <a:extLst>
                    <a:ext uri="{FF2B5EF4-FFF2-40B4-BE49-F238E27FC236}">
                      <a16:creationId xmlns:a16="http://schemas.microsoft.com/office/drawing/2014/main" id="{367244A8-A8CB-472A-8847-D769A83477DF}"/>
                    </a:ext>
                  </a:extLst>
                </p14:cNvPr>
                <p14:cNvContentPartPr/>
                <p14:nvPr/>
              </p14:nvContentPartPr>
              <p14:xfrm>
                <a:off x="11212200" y="2173445"/>
                <a:ext cx="127800" cy="49680"/>
              </p14:xfrm>
            </p:contentPart>
          </mc:Choice>
          <mc:Fallback>
            <p:pic>
              <p:nvPicPr>
                <p:cNvPr id="28" name="Freihand 27">
                  <a:extLst>
                    <a:ext uri="{FF2B5EF4-FFF2-40B4-BE49-F238E27FC236}">
                      <a16:creationId xmlns:a16="http://schemas.microsoft.com/office/drawing/2014/main" id="{367244A8-A8CB-472A-8847-D769A83477DF}"/>
                    </a:ext>
                  </a:extLst>
                </p:cNvPr>
                <p:cNvPicPr/>
                <p:nvPr/>
              </p:nvPicPr>
              <p:blipFill>
                <a:blip r:embed="rId45"/>
                <a:stretch>
                  <a:fillRect/>
                </a:stretch>
              </p:blipFill>
              <p:spPr>
                <a:xfrm>
                  <a:off x="11207880" y="2169125"/>
                  <a:ext cx="1364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Freihand 28">
                  <a:extLst>
                    <a:ext uri="{FF2B5EF4-FFF2-40B4-BE49-F238E27FC236}">
                      <a16:creationId xmlns:a16="http://schemas.microsoft.com/office/drawing/2014/main" id="{2B068A75-292C-4BB9-84B4-B8E80F20CBB1}"/>
                    </a:ext>
                  </a:extLst>
                </p14:cNvPr>
                <p14:cNvContentPartPr/>
                <p14:nvPr/>
              </p14:nvContentPartPr>
              <p14:xfrm>
                <a:off x="11275200" y="2134925"/>
                <a:ext cx="131040" cy="60120"/>
              </p14:xfrm>
            </p:contentPart>
          </mc:Choice>
          <mc:Fallback>
            <p:pic>
              <p:nvPicPr>
                <p:cNvPr id="29" name="Freihand 28">
                  <a:extLst>
                    <a:ext uri="{FF2B5EF4-FFF2-40B4-BE49-F238E27FC236}">
                      <a16:creationId xmlns:a16="http://schemas.microsoft.com/office/drawing/2014/main" id="{2B068A75-292C-4BB9-84B4-B8E80F20CBB1}"/>
                    </a:ext>
                  </a:extLst>
                </p:cNvPr>
                <p:cNvPicPr/>
                <p:nvPr/>
              </p:nvPicPr>
              <p:blipFill>
                <a:blip r:embed="rId47"/>
                <a:stretch>
                  <a:fillRect/>
                </a:stretch>
              </p:blipFill>
              <p:spPr>
                <a:xfrm>
                  <a:off x="11270880" y="2130605"/>
                  <a:ext cx="1396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Freihand 30">
                  <a:extLst>
                    <a:ext uri="{FF2B5EF4-FFF2-40B4-BE49-F238E27FC236}">
                      <a16:creationId xmlns:a16="http://schemas.microsoft.com/office/drawing/2014/main" id="{D97DC90B-BFF4-434F-8ED7-DAAC3DDE1E1D}"/>
                    </a:ext>
                  </a:extLst>
                </p14:cNvPr>
                <p14:cNvContentPartPr/>
                <p14:nvPr/>
              </p14:nvContentPartPr>
              <p14:xfrm>
                <a:off x="11133720" y="2235005"/>
                <a:ext cx="18360" cy="114480"/>
              </p14:xfrm>
            </p:contentPart>
          </mc:Choice>
          <mc:Fallback>
            <p:pic>
              <p:nvPicPr>
                <p:cNvPr id="31" name="Freihand 30">
                  <a:extLst>
                    <a:ext uri="{FF2B5EF4-FFF2-40B4-BE49-F238E27FC236}">
                      <a16:creationId xmlns:a16="http://schemas.microsoft.com/office/drawing/2014/main" id="{D97DC90B-BFF4-434F-8ED7-DAAC3DDE1E1D}"/>
                    </a:ext>
                  </a:extLst>
                </p:cNvPr>
                <p:cNvPicPr/>
                <p:nvPr/>
              </p:nvPicPr>
              <p:blipFill>
                <a:blip r:embed="rId49"/>
                <a:stretch>
                  <a:fillRect/>
                </a:stretch>
              </p:blipFill>
              <p:spPr>
                <a:xfrm>
                  <a:off x="11129400" y="2230685"/>
                  <a:ext cx="270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Freihand 31">
                  <a:extLst>
                    <a:ext uri="{FF2B5EF4-FFF2-40B4-BE49-F238E27FC236}">
                      <a16:creationId xmlns:a16="http://schemas.microsoft.com/office/drawing/2014/main" id="{D77D32EF-ED94-4F32-819B-95DA060690D5}"/>
                    </a:ext>
                  </a:extLst>
                </p14:cNvPr>
                <p14:cNvContentPartPr/>
                <p14:nvPr/>
              </p14:nvContentPartPr>
              <p14:xfrm>
                <a:off x="11088000" y="2229245"/>
                <a:ext cx="103320" cy="77040"/>
              </p14:xfrm>
            </p:contentPart>
          </mc:Choice>
          <mc:Fallback>
            <p:pic>
              <p:nvPicPr>
                <p:cNvPr id="32" name="Freihand 31">
                  <a:extLst>
                    <a:ext uri="{FF2B5EF4-FFF2-40B4-BE49-F238E27FC236}">
                      <a16:creationId xmlns:a16="http://schemas.microsoft.com/office/drawing/2014/main" id="{D77D32EF-ED94-4F32-819B-95DA060690D5}"/>
                    </a:ext>
                  </a:extLst>
                </p:cNvPr>
                <p:cNvPicPr/>
                <p:nvPr/>
              </p:nvPicPr>
              <p:blipFill>
                <a:blip r:embed="rId51"/>
                <a:stretch>
                  <a:fillRect/>
                </a:stretch>
              </p:blipFill>
              <p:spPr>
                <a:xfrm>
                  <a:off x="11083680" y="2224925"/>
                  <a:ext cx="1119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Freihand 32">
                  <a:extLst>
                    <a:ext uri="{FF2B5EF4-FFF2-40B4-BE49-F238E27FC236}">
                      <a16:creationId xmlns:a16="http://schemas.microsoft.com/office/drawing/2014/main" id="{CD625663-83DC-4C97-9A2E-3B1D0CDBC23F}"/>
                    </a:ext>
                  </a:extLst>
                </p14:cNvPr>
                <p14:cNvContentPartPr/>
                <p14:nvPr/>
              </p14:nvContentPartPr>
              <p14:xfrm>
                <a:off x="11190600" y="2210525"/>
                <a:ext cx="30240" cy="123120"/>
              </p14:xfrm>
            </p:contentPart>
          </mc:Choice>
          <mc:Fallback>
            <p:pic>
              <p:nvPicPr>
                <p:cNvPr id="33" name="Freihand 32">
                  <a:extLst>
                    <a:ext uri="{FF2B5EF4-FFF2-40B4-BE49-F238E27FC236}">
                      <a16:creationId xmlns:a16="http://schemas.microsoft.com/office/drawing/2014/main" id="{CD625663-83DC-4C97-9A2E-3B1D0CDBC23F}"/>
                    </a:ext>
                  </a:extLst>
                </p:cNvPr>
                <p:cNvPicPr/>
                <p:nvPr/>
              </p:nvPicPr>
              <p:blipFill>
                <a:blip r:embed="rId53"/>
                <a:stretch>
                  <a:fillRect/>
                </a:stretch>
              </p:blipFill>
              <p:spPr>
                <a:xfrm>
                  <a:off x="11186280" y="2206205"/>
                  <a:ext cx="388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Freihand 33">
                  <a:extLst>
                    <a:ext uri="{FF2B5EF4-FFF2-40B4-BE49-F238E27FC236}">
                      <a16:creationId xmlns:a16="http://schemas.microsoft.com/office/drawing/2014/main" id="{FDC7A857-2152-47CB-B5E4-E8DE65FA03BB}"/>
                    </a:ext>
                  </a:extLst>
                </p14:cNvPr>
                <p14:cNvContentPartPr/>
                <p14:nvPr/>
              </p14:nvContentPartPr>
              <p14:xfrm>
                <a:off x="11170440" y="2182805"/>
                <a:ext cx="118440" cy="119520"/>
              </p14:xfrm>
            </p:contentPart>
          </mc:Choice>
          <mc:Fallback>
            <p:pic>
              <p:nvPicPr>
                <p:cNvPr id="34" name="Freihand 33">
                  <a:extLst>
                    <a:ext uri="{FF2B5EF4-FFF2-40B4-BE49-F238E27FC236}">
                      <a16:creationId xmlns:a16="http://schemas.microsoft.com/office/drawing/2014/main" id="{FDC7A857-2152-47CB-B5E4-E8DE65FA03BB}"/>
                    </a:ext>
                  </a:extLst>
                </p:cNvPr>
                <p:cNvPicPr/>
                <p:nvPr/>
              </p:nvPicPr>
              <p:blipFill>
                <a:blip r:embed="rId55"/>
                <a:stretch>
                  <a:fillRect/>
                </a:stretch>
              </p:blipFill>
              <p:spPr>
                <a:xfrm>
                  <a:off x="11166120" y="2178485"/>
                  <a:ext cx="1270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Freihand 34">
                  <a:extLst>
                    <a:ext uri="{FF2B5EF4-FFF2-40B4-BE49-F238E27FC236}">
                      <a16:creationId xmlns:a16="http://schemas.microsoft.com/office/drawing/2014/main" id="{A0C012F3-9840-4CDE-B243-0798DEB1C62E}"/>
                    </a:ext>
                  </a:extLst>
                </p14:cNvPr>
                <p14:cNvContentPartPr/>
                <p14:nvPr/>
              </p14:nvContentPartPr>
              <p14:xfrm>
                <a:off x="11063880" y="1879685"/>
                <a:ext cx="164880" cy="151200"/>
              </p14:xfrm>
            </p:contentPart>
          </mc:Choice>
          <mc:Fallback>
            <p:pic>
              <p:nvPicPr>
                <p:cNvPr id="35" name="Freihand 34">
                  <a:extLst>
                    <a:ext uri="{FF2B5EF4-FFF2-40B4-BE49-F238E27FC236}">
                      <a16:creationId xmlns:a16="http://schemas.microsoft.com/office/drawing/2014/main" id="{A0C012F3-9840-4CDE-B243-0798DEB1C62E}"/>
                    </a:ext>
                  </a:extLst>
                </p:cNvPr>
                <p:cNvPicPr/>
                <p:nvPr/>
              </p:nvPicPr>
              <p:blipFill>
                <a:blip r:embed="rId57"/>
                <a:stretch>
                  <a:fillRect/>
                </a:stretch>
              </p:blipFill>
              <p:spPr>
                <a:xfrm>
                  <a:off x="11059560" y="1875365"/>
                  <a:ext cx="1735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6" name="Freihand 35">
                  <a:extLst>
                    <a:ext uri="{FF2B5EF4-FFF2-40B4-BE49-F238E27FC236}">
                      <a16:creationId xmlns:a16="http://schemas.microsoft.com/office/drawing/2014/main" id="{6BE4A3A7-34AD-4A0E-8D8D-A39521A2CE3A}"/>
                    </a:ext>
                  </a:extLst>
                </p14:cNvPr>
                <p14:cNvContentPartPr/>
                <p14:nvPr/>
              </p14:nvContentPartPr>
              <p14:xfrm>
                <a:off x="11116080" y="1949525"/>
                <a:ext cx="128520" cy="80640"/>
              </p14:xfrm>
            </p:contentPart>
          </mc:Choice>
          <mc:Fallback>
            <p:pic>
              <p:nvPicPr>
                <p:cNvPr id="36" name="Freihand 35">
                  <a:extLst>
                    <a:ext uri="{FF2B5EF4-FFF2-40B4-BE49-F238E27FC236}">
                      <a16:creationId xmlns:a16="http://schemas.microsoft.com/office/drawing/2014/main" id="{6BE4A3A7-34AD-4A0E-8D8D-A39521A2CE3A}"/>
                    </a:ext>
                  </a:extLst>
                </p:cNvPr>
                <p:cNvPicPr/>
                <p:nvPr/>
              </p:nvPicPr>
              <p:blipFill>
                <a:blip r:embed="rId59"/>
                <a:stretch>
                  <a:fillRect/>
                </a:stretch>
              </p:blipFill>
              <p:spPr>
                <a:xfrm>
                  <a:off x="11111760" y="1945205"/>
                  <a:ext cx="1371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7" name="Freihand 36">
                  <a:extLst>
                    <a:ext uri="{FF2B5EF4-FFF2-40B4-BE49-F238E27FC236}">
                      <a16:creationId xmlns:a16="http://schemas.microsoft.com/office/drawing/2014/main" id="{950C33AC-6E05-4E72-812C-00BF53E878D8}"/>
                    </a:ext>
                  </a:extLst>
                </p14:cNvPr>
                <p14:cNvContentPartPr/>
                <p14:nvPr/>
              </p14:nvContentPartPr>
              <p14:xfrm>
                <a:off x="11181960" y="1985525"/>
                <a:ext cx="145800" cy="72360"/>
              </p14:xfrm>
            </p:contentPart>
          </mc:Choice>
          <mc:Fallback>
            <p:pic>
              <p:nvPicPr>
                <p:cNvPr id="37" name="Freihand 36">
                  <a:extLst>
                    <a:ext uri="{FF2B5EF4-FFF2-40B4-BE49-F238E27FC236}">
                      <a16:creationId xmlns:a16="http://schemas.microsoft.com/office/drawing/2014/main" id="{950C33AC-6E05-4E72-812C-00BF53E878D8}"/>
                    </a:ext>
                  </a:extLst>
                </p:cNvPr>
                <p:cNvPicPr/>
                <p:nvPr/>
              </p:nvPicPr>
              <p:blipFill>
                <a:blip r:embed="rId61"/>
                <a:stretch>
                  <a:fillRect/>
                </a:stretch>
              </p:blipFill>
              <p:spPr>
                <a:xfrm>
                  <a:off x="11177640" y="1981205"/>
                  <a:ext cx="1544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8" name="Freihand 37">
                  <a:extLst>
                    <a:ext uri="{FF2B5EF4-FFF2-40B4-BE49-F238E27FC236}">
                      <a16:creationId xmlns:a16="http://schemas.microsoft.com/office/drawing/2014/main" id="{C0FF9515-2A67-433E-AAC3-1B0A72344C84}"/>
                    </a:ext>
                  </a:extLst>
                </p14:cNvPr>
                <p14:cNvContentPartPr/>
                <p14:nvPr/>
              </p14:nvContentPartPr>
              <p14:xfrm>
                <a:off x="11163240" y="1913885"/>
                <a:ext cx="84240" cy="89280"/>
              </p14:xfrm>
            </p:contentPart>
          </mc:Choice>
          <mc:Fallback>
            <p:pic>
              <p:nvPicPr>
                <p:cNvPr id="38" name="Freihand 37">
                  <a:extLst>
                    <a:ext uri="{FF2B5EF4-FFF2-40B4-BE49-F238E27FC236}">
                      <a16:creationId xmlns:a16="http://schemas.microsoft.com/office/drawing/2014/main" id="{C0FF9515-2A67-433E-AAC3-1B0A72344C84}"/>
                    </a:ext>
                  </a:extLst>
                </p:cNvPr>
                <p:cNvPicPr/>
                <p:nvPr/>
              </p:nvPicPr>
              <p:blipFill>
                <a:blip r:embed="rId63"/>
                <a:stretch>
                  <a:fillRect/>
                </a:stretch>
              </p:blipFill>
              <p:spPr>
                <a:xfrm>
                  <a:off x="11158920" y="1909565"/>
                  <a:ext cx="928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9" name="Freihand 38">
                  <a:extLst>
                    <a:ext uri="{FF2B5EF4-FFF2-40B4-BE49-F238E27FC236}">
                      <a16:creationId xmlns:a16="http://schemas.microsoft.com/office/drawing/2014/main" id="{F47BB809-5B6C-4528-A421-877F88B2C72F}"/>
                    </a:ext>
                  </a:extLst>
                </p14:cNvPr>
                <p14:cNvContentPartPr/>
                <p14:nvPr/>
              </p14:nvContentPartPr>
              <p14:xfrm>
                <a:off x="11206080" y="1977245"/>
                <a:ext cx="48960" cy="35640"/>
              </p14:xfrm>
            </p:contentPart>
          </mc:Choice>
          <mc:Fallback>
            <p:pic>
              <p:nvPicPr>
                <p:cNvPr id="39" name="Freihand 38">
                  <a:extLst>
                    <a:ext uri="{FF2B5EF4-FFF2-40B4-BE49-F238E27FC236}">
                      <a16:creationId xmlns:a16="http://schemas.microsoft.com/office/drawing/2014/main" id="{F47BB809-5B6C-4528-A421-877F88B2C72F}"/>
                    </a:ext>
                  </a:extLst>
                </p:cNvPr>
                <p:cNvPicPr/>
                <p:nvPr/>
              </p:nvPicPr>
              <p:blipFill>
                <a:blip r:embed="rId65"/>
                <a:stretch>
                  <a:fillRect/>
                </a:stretch>
              </p:blipFill>
              <p:spPr>
                <a:xfrm>
                  <a:off x="11201760" y="1972925"/>
                  <a:ext cx="576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0" name="Freihand 39">
                  <a:extLst>
                    <a:ext uri="{FF2B5EF4-FFF2-40B4-BE49-F238E27FC236}">
                      <a16:creationId xmlns:a16="http://schemas.microsoft.com/office/drawing/2014/main" id="{4A6C8DC0-EE24-4A63-B3B8-A2D3BE9B21A1}"/>
                    </a:ext>
                  </a:extLst>
                </p14:cNvPr>
                <p14:cNvContentPartPr/>
                <p14:nvPr/>
              </p14:nvContentPartPr>
              <p14:xfrm>
                <a:off x="11230920" y="1938725"/>
                <a:ext cx="131400" cy="93240"/>
              </p14:xfrm>
            </p:contentPart>
          </mc:Choice>
          <mc:Fallback>
            <p:pic>
              <p:nvPicPr>
                <p:cNvPr id="40" name="Freihand 39">
                  <a:extLst>
                    <a:ext uri="{FF2B5EF4-FFF2-40B4-BE49-F238E27FC236}">
                      <a16:creationId xmlns:a16="http://schemas.microsoft.com/office/drawing/2014/main" id="{4A6C8DC0-EE24-4A63-B3B8-A2D3BE9B21A1}"/>
                    </a:ext>
                  </a:extLst>
                </p:cNvPr>
                <p:cNvPicPr/>
                <p:nvPr/>
              </p:nvPicPr>
              <p:blipFill>
                <a:blip r:embed="rId67"/>
                <a:stretch>
                  <a:fillRect/>
                </a:stretch>
              </p:blipFill>
              <p:spPr>
                <a:xfrm>
                  <a:off x="11226600" y="1934405"/>
                  <a:ext cx="1400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2" name="Freihand 41">
                  <a:extLst>
                    <a:ext uri="{FF2B5EF4-FFF2-40B4-BE49-F238E27FC236}">
                      <a16:creationId xmlns:a16="http://schemas.microsoft.com/office/drawing/2014/main" id="{26F89084-80C6-48C9-AB62-2609446C6153}"/>
                    </a:ext>
                  </a:extLst>
                </p14:cNvPr>
                <p14:cNvContentPartPr/>
                <p14:nvPr/>
              </p14:nvContentPartPr>
              <p14:xfrm>
                <a:off x="11547360" y="2061125"/>
                <a:ext cx="48960" cy="76680"/>
              </p14:xfrm>
            </p:contentPart>
          </mc:Choice>
          <mc:Fallback>
            <p:pic>
              <p:nvPicPr>
                <p:cNvPr id="42" name="Freihand 41">
                  <a:extLst>
                    <a:ext uri="{FF2B5EF4-FFF2-40B4-BE49-F238E27FC236}">
                      <a16:creationId xmlns:a16="http://schemas.microsoft.com/office/drawing/2014/main" id="{26F89084-80C6-48C9-AB62-2609446C6153}"/>
                    </a:ext>
                  </a:extLst>
                </p:cNvPr>
                <p:cNvPicPr/>
                <p:nvPr/>
              </p:nvPicPr>
              <p:blipFill>
                <a:blip r:embed="rId69"/>
                <a:stretch>
                  <a:fillRect/>
                </a:stretch>
              </p:blipFill>
              <p:spPr>
                <a:xfrm>
                  <a:off x="11543040" y="2056805"/>
                  <a:ext cx="57600" cy="85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0">
            <p14:nvContentPartPr>
              <p14:cNvPr id="44" name="Freihand 43">
                <a:extLst>
                  <a:ext uri="{FF2B5EF4-FFF2-40B4-BE49-F238E27FC236}">
                    <a16:creationId xmlns:a16="http://schemas.microsoft.com/office/drawing/2014/main" id="{A2DB37D3-7273-4F0F-8B95-7FFC9E7519C4}"/>
                  </a:ext>
                </a:extLst>
              </p14:cNvPr>
              <p14:cNvContentPartPr/>
              <p14:nvPr/>
            </p14:nvContentPartPr>
            <p14:xfrm>
              <a:off x="1317600" y="4900805"/>
              <a:ext cx="344520" cy="357480"/>
            </p14:xfrm>
          </p:contentPart>
        </mc:Choice>
        <mc:Fallback>
          <p:pic>
            <p:nvPicPr>
              <p:cNvPr id="44" name="Freihand 43">
                <a:extLst>
                  <a:ext uri="{FF2B5EF4-FFF2-40B4-BE49-F238E27FC236}">
                    <a16:creationId xmlns:a16="http://schemas.microsoft.com/office/drawing/2014/main" id="{A2DB37D3-7273-4F0F-8B95-7FFC9E7519C4}"/>
                  </a:ext>
                </a:extLst>
              </p:cNvPr>
              <p:cNvPicPr/>
              <p:nvPr/>
            </p:nvPicPr>
            <p:blipFill>
              <a:blip r:embed="rId71"/>
              <a:stretch>
                <a:fillRect/>
              </a:stretch>
            </p:blipFill>
            <p:spPr>
              <a:xfrm>
                <a:off x="1313280" y="4896485"/>
                <a:ext cx="353160" cy="3661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5" name="Freihand 44">
                <a:extLst>
                  <a:ext uri="{FF2B5EF4-FFF2-40B4-BE49-F238E27FC236}">
                    <a16:creationId xmlns:a16="http://schemas.microsoft.com/office/drawing/2014/main" id="{4B874DA7-3684-4477-B422-2033FECA866A}"/>
                  </a:ext>
                </a:extLst>
              </p14:cNvPr>
              <p14:cNvContentPartPr/>
              <p14:nvPr/>
            </p14:nvContentPartPr>
            <p14:xfrm>
              <a:off x="6317640" y="3583925"/>
              <a:ext cx="401760" cy="405720"/>
            </p14:xfrm>
          </p:contentPart>
        </mc:Choice>
        <mc:Fallback>
          <p:pic>
            <p:nvPicPr>
              <p:cNvPr id="45" name="Freihand 44">
                <a:extLst>
                  <a:ext uri="{FF2B5EF4-FFF2-40B4-BE49-F238E27FC236}">
                    <a16:creationId xmlns:a16="http://schemas.microsoft.com/office/drawing/2014/main" id="{4B874DA7-3684-4477-B422-2033FECA866A}"/>
                  </a:ext>
                </a:extLst>
              </p:cNvPr>
              <p:cNvPicPr/>
              <p:nvPr/>
            </p:nvPicPr>
            <p:blipFill>
              <a:blip r:embed="rId73"/>
              <a:stretch>
                <a:fillRect/>
              </a:stretch>
            </p:blipFill>
            <p:spPr>
              <a:xfrm>
                <a:off x="6313320" y="3579605"/>
                <a:ext cx="410400" cy="4143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6" name="Freihand 45">
                <a:extLst>
                  <a:ext uri="{FF2B5EF4-FFF2-40B4-BE49-F238E27FC236}">
                    <a16:creationId xmlns:a16="http://schemas.microsoft.com/office/drawing/2014/main" id="{B01C87E1-AADA-4947-95D3-75E29605B320}"/>
                  </a:ext>
                </a:extLst>
              </p14:cNvPr>
              <p14:cNvContentPartPr/>
              <p14:nvPr/>
            </p14:nvContentPartPr>
            <p14:xfrm>
              <a:off x="5108400" y="4945445"/>
              <a:ext cx="933840" cy="69120"/>
            </p14:xfrm>
          </p:contentPart>
        </mc:Choice>
        <mc:Fallback>
          <p:pic>
            <p:nvPicPr>
              <p:cNvPr id="46" name="Freihand 45">
                <a:extLst>
                  <a:ext uri="{FF2B5EF4-FFF2-40B4-BE49-F238E27FC236}">
                    <a16:creationId xmlns:a16="http://schemas.microsoft.com/office/drawing/2014/main" id="{B01C87E1-AADA-4947-95D3-75E29605B320}"/>
                  </a:ext>
                </a:extLst>
              </p:cNvPr>
              <p:cNvPicPr/>
              <p:nvPr/>
            </p:nvPicPr>
            <p:blipFill>
              <a:blip r:embed="rId75"/>
              <a:stretch>
                <a:fillRect/>
              </a:stretch>
            </p:blipFill>
            <p:spPr>
              <a:xfrm>
                <a:off x="5104080" y="4941125"/>
                <a:ext cx="942480" cy="77760"/>
              </a:xfrm>
              <a:prstGeom prst="rect">
                <a:avLst/>
              </a:prstGeom>
            </p:spPr>
          </p:pic>
        </mc:Fallback>
      </mc:AlternateContent>
      <p:grpSp>
        <p:nvGrpSpPr>
          <p:cNvPr id="49" name="Gruppieren 48">
            <a:extLst>
              <a:ext uri="{FF2B5EF4-FFF2-40B4-BE49-F238E27FC236}">
                <a16:creationId xmlns:a16="http://schemas.microsoft.com/office/drawing/2014/main" id="{966AA9E5-0071-453C-8A74-EE8E7DBE0A43}"/>
              </a:ext>
            </a:extLst>
          </p:cNvPr>
          <p:cNvGrpSpPr/>
          <p:nvPr/>
        </p:nvGrpSpPr>
        <p:grpSpPr>
          <a:xfrm>
            <a:off x="5277960" y="4887485"/>
            <a:ext cx="457920" cy="39240"/>
            <a:chOff x="5277960" y="4887485"/>
            <a:chExt cx="457920" cy="39240"/>
          </a:xfrm>
        </p:grpSpPr>
        <mc:AlternateContent xmlns:mc="http://schemas.openxmlformats.org/markup-compatibility/2006">
          <mc:Choice xmlns:p14="http://schemas.microsoft.com/office/powerpoint/2010/main" Requires="p14">
            <p:contentPart p14:bwMode="auto" r:id="rId76">
              <p14:nvContentPartPr>
                <p14:cNvPr id="47" name="Freihand 46">
                  <a:extLst>
                    <a:ext uri="{FF2B5EF4-FFF2-40B4-BE49-F238E27FC236}">
                      <a16:creationId xmlns:a16="http://schemas.microsoft.com/office/drawing/2014/main" id="{99BBDD18-FECC-4D5C-B933-D7309C884D18}"/>
                    </a:ext>
                  </a:extLst>
                </p14:cNvPr>
                <p14:cNvContentPartPr/>
                <p14:nvPr/>
              </p14:nvContentPartPr>
              <p14:xfrm>
                <a:off x="5277960" y="4899725"/>
                <a:ext cx="155880" cy="27000"/>
              </p14:xfrm>
            </p:contentPart>
          </mc:Choice>
          <mc:Fallback>
            <p:pic>
              <p:nvPicPr>
                <p:cNvPr id="47" name="Freihand 46">
                  <a:extLst>
                    <a:ext uri="{FF2B5EF4-FFF2-40B4-BE49-F238E27FC236}">
                      <a16:creationId xmlns:a16="http://schemas.microsoft.com/office/drawing/2014/main" id="{99BBDD18-FECC-4D5C-B933-D7309C884D18}"/>
                    </a:ext>
                  </a:extLst>
                </p:cNvPr>
                <p:cNvPicPr/>
                <p:nvPr/>
              </p:nvPicPr>
              <p:blipFill>
                <a:blip r:embed="rId77"/>
                <a:stretch>
                  <a:fillRect/>
                </a:stretch>
              </p:blipFill>
              <p:spPr>
                <a:xfrm>
                  <a:off x="5273640" y="4895405"/>
                  <a:ext cx="1645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8" name="Freihand 47">
                  <a:extLst>
                    <a:ext uri="{FF2B5EF4-FFF2-40B4-BE49-F238E27FC236}">
                      <a16:creationId xmlns:a16="http://schemas.microsoft.com/office/drawing/2014/main" id="{84F80A28-057D-45F3-86C7-89B0DF905966}"/>
                    </a:ext>
                  </a:extLst>
                </p14:cNvPr>
                <p14:cNvContentPartPr/>
                <p14:nvPr/>
              </p14:nvContentPartPr>
              <p14:xfrm>
                <a:off x="5589000" y="4887485"/>
                <a:ext cx="146880" cy="29160"/>
              </p14:xfrm>
            </p:contentPart>
          </mc:Choice>
          <mc:Fallback>
            <p:pic>
              <p:nvPicPr>
                <p:cNvPr id="48" name="Freihand 47">
                  <a:extLst>
                    <a:ext uri="{FF2B5EF4-FFF2-40B4-BE49-F238E27FC236}">
                      <a16:creationId xmlns:a16="http://schemas.microsoft.com/office/drawing/2014/main" id="{84F80A28-057D-45F3-86C7-89B0DF905966}"/>
                    </a:ext>
                  </a:extLst>
                </p:cNvPr>
                <p:cNvPicPr/>
                <p:nvPr/>
              </p:nvPicPr>
              <p:blipFill>
                <a:blip r:embed="rId79"/>
                <a:stretch>
                  <a:fillRect/>
                </a:stretch>
              </p:blipFill>
              <p:spPr>
                <a:xfrm>
                  <a:off x="5584680" y="4883165"/>
                  <a:ext cx="155520" cy="37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0">
            <p14:nvContentPartPr>
              <p14:cNvPr id="50" name="Freihand 49">
                <a:extLst>
                  <a:ext uri="{FF2B5EF4-FFF2-40B4-BE49-F238E27FC236}">
                    <a16:creationId xmlns:a16="http://schemas.microsoft.com/office/drawing/2014/main" id="{1E079653-9CEB-4077-881F-90D480CA417A}"/>
                  </a:ext>
                </a:extLst>
              </p14:cNvPr>
              <p14:cNvContentPartPr/>
              <p14:nvPr/>
            </p14:nvContentPartPr>
            <p14:xfrm>
              <a:off x="7230240" y="4897925"/>
              <a:ext cx="245520" cy="73440"/>
            </p14:xfrm>
          </p:contentPart>
        </mc:Choice>
        <mc:Fallback>
          <p:pic>
            <p:nvPicPr>
              <p:cNvPr id="50" name="Freihand 49">
                <a:extLst>
                  <a:ext uri="{FF2B5EF4-FFF2-40B4-BE49-F238E27FC236}">
                    <a16:creationId xmlns:a16="http://schemas.microsoft.com/office/drawing/2014/main" id="{1E079653-9CEB-4077-881F-90D480CA417A}"/>
                  </a:ext>
                </a:extLst>
              </p:cNvPr>
              <p:cNvPicPr/>
              <p:nvPr/>
            </p:nvPicPr>
            <p:blipFill>
              <a:blip r:embed="rId81"/>
              <a:stretch>
                <a:fillRect/>
              </a:stretch>
            </p:blipFill>
            <p:spPr>
              <a:xfrm>
                <a:off x="7225920" y="4893605"/>
                <a:ext cx="2541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1" name="Freihand 50">
                <a:extLst>
                  <a:ext uri="{FF2B5EF4-FFF2-40B4-BE49-F238E27FC236}">
                    <a16:creationId xmlns:a16="http://schemas.microsoft.com/office/drawing/2014/main" id="{54E86FB6-7B4F-4A34-B339-1A132E0A3623}"/>
                  </a:ext>
                </a:extLst>
              </p14:cNvPr>
              <p14:cNvContentPartPr/>
              <p14:nvPr/>
            </p14:nvContentPartPr>
            <p14:xfrm>
              <a:off x="7587720" y="4908365"/>
              <a:ext cx="226080" cy="41760"/>
            </p14:xfrm>
          </p:contentPart>
        </mc:Choice>
        <mc:Fallback>
          <p:pic>
            <p:nvPicPr>
              <p:cNvPr id="51" name="Freihand 50">
                <a:extLst>
                  <a:ext uri="{FF2B5EF4-FFF2-40B4-BE49-F238E27FC236}">
                    <a16:creationId xmlns:a16="http://schemas.microsoft.com/office/drawing/2014/main" id="{54E86FB6-7B4F-4A34-B339-1A132E0A3623}"/>
                  </a:ext>
                </a:extLst>
              </p:cNvPr>
              <p:cNvPicPr/>
              <p:nvPr/>
            </p:nvPicPr>
            <p:blipFill>
              <a:blip r:embed="rId83"/>
              <a:stretch>
                <a:fillRect/>
              </a:stretch>
            </p:blipFill>
            <p:spPr>
              <a:xfrm>
                <a:off x="7583400" y="4904045"/>
                <a:ext cx="234720" cy="50400"/>
              </a:xfrm>
              <a:prstGeom prst="rect">
                <a:avLst/>
              </a:prstGeom>
            </p:spPr>
          </p:pic>
        </mc:Fallback>
      </mc:AlternateContent>
      <p:grpSp>
        <p:nvGrpSpPr>
          <p:cNvPr id="61" name="Gruppieren 60">
            <a:extLst>
              <a:ext uri="{FF2B5EF4-FFF2-40B4-BE49-F238E27FC236}">
                <a16:creationId xmlns:a16="http://schemas.microsoft.com/office/drawing/2014/main" id="{FA243171-A378-42E6-BAF4-6602F503373E}"/>
              </a:ext>
            </a:extLst>
          </p:cNvPr>
          <p:cNvGrpSpPr/>
          <p:nvPr/>
        </p:nvGrpSpPr>
        <p:grpSpPr>
          <a:xfrm>
            <a:off x="6082560" y="3193685"/>
            <a:ext cx="688320" cy="244080"/>
            <a:chOff x="6082560" y="3193685"/>
            <a:chExt cx="688320" cy="244080"/>
          </a:xfrm>
        </p:grpSpPr>
        <mc:AlternateContent xmlns:mc="http://schemas.openxmlformats.org/markup-compatibility/2006">
          <mc:Choice xmlns:p14="http://schemas.microsoft.com/office/powerpoint/2010/main" Requires="p14">
            <p:contentPart p14:bwMode="auto" r:id="rId84">
              <p14:nvContentPartPr>
                <p14:cNvPr id="52" name="Freihand 51">
                  <a:extLst>
                    <a:ext uri="{FF2B5EF4-FFF2-40B4-BE49-F238E27FC236}">
                      <a16:creationId xmlns:a16="http://schemas.microsoft.com/office/drawing/2014/main" id="{EFC6CF2D-BE71-4B34-AB3C-FB7277ED9453}"/>
                    </a:ext>
                  </a:extLst>
                </p14:cNvPr>
                <p14:cNvContentPartPr/>
                <p14:nvPr/>
              </p14:nvContentPartPr>
              <p14:xfrm>
                <a:off x="6082560" y="3202325"/>
                <a:ext cx="123480" cy="198720"/>
              </p14:xfrm>
            </p:contentPart>
          </mc:Choice>
          <mc:Fallback>
            <p:pic>
              <p:nvPicPr>
                <p:cNvPr id="52" name="Freihand 51">
                  <a:extLst>
                    <a:ext uri="{FF2B5EF4-FFF2-40B4-BE49-F238E27FC236}">
                      <a16:creationId xmlns:a16="http://schemas.microsoft.com/office/drawing/2014/main" id="{EFC6CF2D-BE71-4B34-AB3C-FB7277ED9453}"/>
                    </a:ext>
                  </a:extLst>
                </p:cNvPr>
                <p:cNvPicPr/>
                <p:nvPr/>
              </p:nvPicPr>
              <p:blipFill>
                <a:blip r:embed="rId85"/>
                <a:stretch>
                  <a:fillRect/>
                </a:stretch>
              </p:blipFill>
              <p:spPr>
                <a:xfrm>
                  <a:off x="6078240" y="3198005"/>
                  <a:ext cx="13212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3" name="Freihand 52">
                  <a:extLst>
                    <a:ext uri="{FF2B5EF4-FFF2-40B4-BE49-F238E27FC236}">
                      <a16:creationId xmlns:a16="http://schemas.microsoft.com/office/drawing/2014/main" id="{77F7C4B8-CF07-45BD-AC0B-AE7F870AC13D}"/>
                    </a:ext>
                  </a:extLst>
                </p14:cNvPr>
                <p14:cNvContentPartPr/>
                <p14:nvPr/>
              </p14:nvContentPartPr>
              <p14:xfrm>
                <a:off x="6248520" y="3256325"/>
                <a:ext cx="92520" cy="119880"/>
              </p14:xfrm>
            </p:contentPart>
          </mc:Choice>
          <mc:Fallback>
            <p:pic>
              <p:nvPicPr>
                <p:cNvPr id="53" name="Freihand 52">
                  <a:extLst>
                    <a:ext uri="{FF2B5EF4-FFF2-40B4-BE49-F238E27FC236}">
                      <a16:creationId xmlns:a16="http://schemas.microsoft.com/office/drawing/2014/main" id="{77F7C4B8-CF07-45BD-AC0B-AE7F870AC13D}"/>
                    </a:ext>
                  </a:extLst>
                </p:cNvPr>
                <p:cNvPicPr/>
                <p:nvPr/>
              </p:nvPicPr>
              <p:blipFill>
                <a:blip r:embed="rId87"/>
                <a:stretch>
                  <a:fillRect/>
                </a:stretch>
              </p:blipFill>
              <p:spPr>
                <a:xfrm>
                  <a:off x="6244200" y="3252005"/>
                  <a:ext cx="1011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4" name="Freihand 53">
                  <a:extLst>
                    <a:ext uri="{FF2B5EF4-FFF2-40B4-BE49-F238E27FC236}">
                      <a16:creationId xmlns:a16="http://schemas.microsoft.com/office/drawing/2014/main" id="{FAD0183E-A100-4AD4-864C-BB62E752D65B}"/>
                    </a:ext>
                  </a:extLst>
                </p14:cNvPr>
                <p14:cNvContentPartPr/>
                <p14:nvPr/>
              </p14:nvContentPartPr>
              <p14:xfrm>
                <a:off x="6320160" y="3258485"/>
                <a:ext cx="33840" cy="132840"/>
              </p14:xfrm>
            </p:contentPart>
          </mc:Choice>
          <mc:Fallback>
            <p:pic>
              <p:nvPicPr>
                <p:cNvPr id="54" name="Freihand 53">
                  <a:extLst>
                    <a:ext uri="{FF2B5EF4-FFF2-40B4-BE49-F238E27FC236}">
                      <a16:creationId xmlns:a16="http://schemas.microsoft.com/office/drawing/2014/main" id="{FAD0183E-A100-4AD4-864C-BB62E752D65B}"/>
                    </a:ext>
                  </a:extLst>
                </p:cNvPr>
                <p:cNvPicPr/>
                <p:nvPr/>
              </p:nvPicPr>
              <p:blipFill>
                <a:blip r:embed="rId89"/>
                <a:stretch>
                  <a:fillRect/>
                </a:stretch>
              </p:blipFill>
              <p:spPr>
                <a:xfrm>
                  <a:off x="6315840" y="3254165"/>
                  <a:ext cx="424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5" name="Freihand 54">
                  <a:extLst>
                    <a:ext uri="{FF2B5EF4-FFF2-40B4-BE49-F238E27FC236}">
                      <a16:creationId xmlns:a16="http://schemas.microsoft.com/office/drawing/2014/main" id="{69C8D0AE-DC79-443E-9134-6C47C3744C7D}"/>
                    </a:ext>
                  </a:extLst>
                </p14:cNvPr>
                <p14:cNvContentPartPr/>
                <p14:nvPr/>
              </p14:nvContentPartPr>
              <p14:xfrm>
                <a:off x="6262920" y="3331925"/>
                <a:ext cx="128520" cy="22680"/>
              </p14:xfrm>
            </p:contentPart>
          </mc:Choice>
          <mc:Fallback>
            <p:pic>
              <p:nvPicPr>
                <p:cNvPr id="55" name="Freihand 54">
                  <a:extLst>
                    <a:ext uri="{FF2B5EF4-FFF2-40B4-BE49-F238E27FC236}">
                      <a16:creationId xmlns:a16="http://schemas.microsoft.com/office/drawing/2014/main" id="{69C8D0AE-DC79-443E-9134-6C47C3744C7D}"/>
                    </a:ext>
                  </a:extLst>
                </p:cNvPr>
                <p:cNvPicPr/>
                <p:nvPr/>
              </p:nvPicPr>
              <p:blipFill>
                <a:blip r:embed="rId91"/>
                <a:stretch>
                  <a:fillRect/>
                </a:stretch>
              </p:blipFill>
              <p:spPr>
                <a:xfrm>
                  <a:off x="6258600" y="3327605"/>
                  <a:ext cx="1371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7" name="Freihand 56">
                  <a:extLst>
                    <a:ext uri="{FF2B5EF4-FFF2-40B4-BE49-F238E27FC236}">
                      <a16:creationId xmlns:a16="http://schemas.microsoft.com/office/drawing/2014/main" id="{89C56998-F35F-439E-981A-6E119511F728}"/>
                    </a:ext>
                  </a:extLst>
                </p14:cNvPr>
                <p14:cNvContentPartPr/>
                <p14:nvPr/>
              </p14:nvContentPartPr>
              <p14:xfrm>
                <a:off x="6434280" y="3351005"/>
                <a:ext cx="15480" cy="82800"/>
              </p14:xfrm>
            </p:contentPart>
          </mc:Choice>
          <mc:Fallback>
            <p:pic>
              <p:nvPicPr>
                <p:cNvPr id="57" name="Freihand 56">
                  <a:extLst>
                    <a:ext uri="{FF2B5EF4-FFF2-40B4-BE49-F238E27FC236}">
                      <a16:creationId xmlns:a16="http://schemas.microsoft.com/office/drawing/2014/main" id="{89C56998-F35F-439E-981A-6E119511F728}"/>
                    </a:ext>
                  </a:extLst>
                </p:cNvPr>
                <p:cNvPicPr/>
                <p:nvPr/>
              </p:nvPicPr>
              <p:blipFill>
                <a:blip r:embed="rId93"/>
                <a:stretch>
                  <a:fillRect/>
                </a:stretch>
              </p:blipFill>
              <p:spPr>
                <a:xfrm>
                  <a:off x="6429960" y="3346685"/>
                  <a:ext cx="241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8" name="Freihand 57">
                  <a:extLst>
                    <a:ext uri="{FF2B5EF4-FFF2-40B4-BE49-F238E27FC236}">
                      <a16:creationId xmlns:a16="http://schemas.microsoft.com/office/drawing/2014/main" id="{10080E80-B5AF-4158-AC71-750883035870}"/>
                    </a:ext>
                  </a:extLst>
                </p14:cNvPr>
                <p14:cNvContentPartPr/>
                <p14:nvPr/>
              </p14:nvContentPartPr>
              <p14:xfrm>
                <a:off x="6565680" y="3244805"/>
                <a:ext cx="9360" cy="99360"/>
              </p14:xfrm>
            </p:contentPart>
          </mc:Choice>
          <mc:Fallback>
            <p:pic>
              <p:nvPicPr>
                <p:cNvPr id="58" name="Freihand 57">
                  <a:extLst>
                    <a:ext uri="{FF2B5EF4-FFF2-40B4-BE49-F238E27FC236}">
                      <a16:creationId xmlns:a16="http://schemas.microsoft.com/office/drawing/2014/main" id="{10080E80-B5AF-4158-AC71-750883035870}"/>
                    </a:ext>
                  </a:extLst>
                </p:cNvPr>
                <p:cNvPicPr/>
                <p:nvPr/>
              </p:nvPicPr>
              <p:blipFill>
                <a:blip r:embed="rId95"/>
                <a:stretch>
                  <a:fillRect/>
                </a:stretch>
              </p:blipFill>
              <p:spPr>
                <a:xfrm>
                  <a:off x="6561360" y="3240485"/>
                  <a:ext cx="180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9" name="Freihand 58">
                  <a:extLst>
                    <a:ext uri="{FF2B5EF4-FFF2-40B4-BE49-F238E27FC236}">
                      <a16:creationId xmlns:a16="http://schemas.microsoft.com/office/drawing/2014/main" id="{6FE6E830-7F33-4C3D-AC15-770B9D8C73E1}"/>
                    </a:ext>
                  </a:extLst>
                </p14:cNvPr>
                <p14:cNvContentPartPr/>
                <p14:nvPr/>
              </p14:nvContentPartPr>
              <p14:xfrm>
                <a:off x="6486120" y="3232205"/>
                <a:ext cx="167400" cy="174240"/>
              </p14:xfrm>
            </p:contentPart>
          </mc:Choice>
          <mc:Fallback>
            <p:pic>
              <p:nvPicPr>
                <p:cNvPr id="59" name="Freihand 58">
                  <a:extLst>
                    <a:ext uri="{FF2B5EF4-FFF2-40B4-BE49-F238E27FC236}">
                      <a16:creationId xmlns:a16="http://schemas.microsoft.com/office/drawing/2014/main" id="{6FE6E830-7F33-4C3D-AC15-770B9D8C73E1}"/>
                    </a:ext>
                  </a:extLst>
                </p:cNvPr>
                <p:cNvPicPr/>
                <p:nvPr/>
              </p:nvPicPr>
              <p:blipFill>
                <a:blip r:embed="rId97"/>
                <a:stretch>
                  <a:fillRect/>
                </a:stretch>
              </p:blipFill>
              <p:spPr>
                <a:xfrm>
                  <a:off x="6481800" y="3227885"/>
                  <a:ext cx="1760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0" name="Freihand 59">
                  <a:extLst>
                    <a:ext uri="{FF2B5EF4-FFF2-40B4-BE49-F238E27FC236}">
                      <a16:creationId xmlns:a16="http://schemas.microsoft.com/office/drawing/2014/main" id="{6DA9C1A1-BCB4-4CC3-BBF2-AC78E61F2F0E}"/>
                    </a:ext>
                  </a:extLst>
                </p14:cNvPr>
                <p14:cNvContentPartPr/>
                <p14:nvPr/>
              </p14:nvContentPartPr>
              <p14:xfrm>
                <a:off x="6627960" y="3193685"/>
                <a:ext cx="142920" cy="244080"/>
              </p14:xfrm>
            </p:contentPart>
          </mc:Choice>
          <mc:Fallback>
            <p:pic>
              <p:nvPicPr>
                <p:cNvPr id="60" name="Freihand 59">
                  <a:extLst>
                    <a:ext uri="{FF2B5EF4-FFF2-40B4-BE49-F238E27FC236}">
                      <a16:creationId xmlns:a16="http://schemas.microsoft.com/office/drawing/2014/main" id="{6DA9C1A1-BCB4-4CC3-BBF2-AC78E61F2F0E}"/>
                    </a:ext>
                  </a:extLst>
                </p:cNvPr>
                <p:cNvPicPr/>
                <p:nvPr/>
              </p:nvPicPr>
              <p:blipFill>
                <a:blip r:embed="rId99"/>
                <a:stretch>
                  <a:fillRect/>
                </a:stretch>
              </p:blipFill>
              <p:spPr>
                <a:xfrm>
                  <a:off x="6623640" y="3189365"/>
                  <a:ext cx="151560" cy="252720"/>
                </a:xfrm>
                <a:prstGeom prst="rect">
                  <a:avLst/>
                </a:prstGeom>
              </p:spPr>
            </p:pic>
          </mc:Fallback>
        </mc:AlternateContent>
      </p:grpSp>
      <p:grpSp>
        <p:nvGrpSpPr>
          <p:cNvPr id="64" name="Gruppieren 63">
            <a:extLst>
              <a:ext uri="{FF2B5EF4-FFF2-40B4-BE49-F238E27FC236}">
                <a16:creationId xmlns:a16="http://schemas.microsoft.com/office/drawing/2014/main" id="{2D4D6640-EEA9-429C-AD87-951DC9C47F06}"/>
              </a:ext>
            </a:extLst>
          </p:cNvPr>
          <p:cNvGrpSpPr/>
          <p:nvPr/>
        </p:nvGrpSpPr>
        <p:grpSpPr>
          <a:xfrm>
            <a:off x="5572800" y="5310485"/>
            <a:ext cx="240840" cy="125280"/>
            <a:chOff x="5572800" y="5310485"/>
            <a:chExt cx="240840" cy="125280"/>
          </a:xfrm>
        </p:grpSpPr>
        <mc:AlternateContent xmlns:mc="http://schemas.openxmlformats.org/markup-compatibility/2006">
          <mc:Choice xmlns:p14="http://schemas.microsoft.com/office/powerpoint/2010/main" Requires="p14">
            <p:contentPart p14:bwMode="auto" r:id="rId100">
              <p14:nvContentPartPr>
                <p14:cNvPr id="62" name="Freihand 61">
                  <a:extLst>
                    <a:ext uri="{FF2B5EF4-FFF2-40B4-BE49-F238E27FC236}">
                      <a16:creationId xmlns:a16="http://schemas.microsoft.com/office/drawing/2014/main" id="{D8811D7F-2E3E-4363-806F-0675F1A6B4A7}"/>
                    </a:ext>
                  </a:extLst>
                </p14:cNvPr>
                <p14:cNvContentPartPr/>
                <p14:nvPr/>
              </p14:nvContentPartPr>
              <p14:xfrm>
                <a:off x="5797800" y="5310485"/>
                <a:ext cx="2160" cy="1440"/>
              </p14:xfrm>
            </p:contentPart>
          </mc:Choice>
          <mc:Fallback>
            <p:pic>
              <p:nvPicPr>
                <p:cNvPr id="62" name="Freihand 61">
                  <a:extLst>
                    <a:ext uri="{FF2B5EF4-FFF2-40B4-BE49-F238E27FC236}">
                      <a16:creationId xmlns:a16="http://schemas.microsoft.com/office/drawing/2014/main" id="{D8811D7F-2E3E-4363-806F-0675F1A6B4A7}"/>
                    </a:ext>
                  </a:extLst>
                </p:cNvPr>
                <p:cNvPicPr/>
                <p:nvPr/>
              </p:nvPicPr>
              <p:blipFill>
                <a:blip r:embed="rId101"/>
                <a:stretch>
                  <a:fillRect/>
                </a:stretch>
              </p:blipFill>
              <p:spPr>
                <a:xfrm>
                  <a:off x="5793480" y="5306165"/>
                  <a:ext cx="1080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3" name="Freihand 62">
                  <a:extLst>
                    <a:ext uri="{FF2B5EF4-FFF2-40B4-BE49-F238E27FC236}">
                      <a16:creationId xmlns:a16="http://schemas.microsoft.com/office/drawing/2014/main" id="{92E8FC58-5D72-447C-9DCD-59D2D7A6A4B5}"/>
                    </a:ext>
                  </a:extLst>
                </p14:cNvPr>
                <p14:cNvContentPartPr/>
                <p14:nvPr/>
              </p14:nvContentPartPr>
              <p14:xfrm>
                <a:off x="5572800" y="5374565"/>
                <a:ext cx="240840" cy="61200"/>
              </p14:xfrm>
            </p:contentPart>
          </mc:Choice>
          <mc:Fallback>
            <p:pic>
              <p:nvPicPr>
                <p:cNvPr id="63" name="Freihand 62">
                  <a:extLst>
                    <a:ext uri="{FF2B5EF4-FFF2-40B4-BE49-F238E27FC236}">
                      <a16:creationId xmlns:a16="http://schemas.microsoft.com/office/drawing/2014/main" id="{92E8FC58-5D72-447C-9DCD-59D2D7A6A4B5}"/>
                    </a:ext>
                  </a:extLst>
                </p:cNvPr>
                <p:cNvPicPr/>
                <p:nvPr/>
              </p:nvPicPr>
              <p:blipFill>
                <a:blip r:embed="rId103"/>
                <a:stretch>
                  <a:fillRect/>
                </a:stretch>
              </p:blipFill>
              <p:spPr>
                <a:xfrm>
                  <a:off x="5568480" y="5370245"/>
                  <a:ext cx="249480" cy="69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4">
            <p14:nvContentPartPr>
              <p14:cNvPr id="65" name="Freihand 64">
                <a:extLst>
                  <a:ext uri="{FF2B5EF4-FFF2-40B4-BE49-F238E27FC236}">
                    <a16:creationId xmlns:a16="http://schemas.microsoft.com/office/drawing/2014/main" id="{1A006E63-3E5E-444D-B36B-696FA2118546}"/>
                  </a:ext>
                </a:extLst>
              </p14:cNvPr>
              <p14:cNvContentPartPr/>
              <p14:nvPr/>
            </p14:nvContentPartPr>
            <p14:xfrm>
              <a:off x="5196960" y="5392565"/>
              <a:ext cx="245880" cy="56880"/>
            </p14:xfrm>
          </p:contentPart>
        </mc:Choice>
        <mc:Fallback>
          <p:pic>
            <p:nvPicPr>
              <p:cNvPr id="65" name="Freihand 64">
                <a:extLst>
                  <a:ext uri="{FF2B5EF4-FFF2-40B4-BE49-F238E27FC236}">
                    <a16:creationId xmlns:a16="http://schemas.microsoft.com/office/drawing/2014/main" id="{1A006E63-3E5E-444D-B36B-696FA2118546}"/>
                  </a:ext>
                </a:extLst>
              </p:cNvPr>
              <p:cNvPicPr/>
              <p:nvPr/>
            </p:nvPicPr>
            <p:blipFill>
              <a:blip r:embed="rId105"/>
              <a:stretch>
                <a:fillRect/>
              </a:stretch>
            </p:blipFill>
            <p:spPr>
              <a:xfrm>
                <a:off x="5192640" y="5388245"/>
                <a:ext cx="2545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6" name="Freihand 65">
                <a:extLst>
                  <a:ext uri="{FF2B5EF4-FFF2-40B4-BE49-F238E27FC236}">
                    <a16:creationId xmlns:a16="http://schemas.microsoft.com/office/drawing/2014/main" id="{6A0E906D-D8E5-46BA-827D-E627336AF472}"/>
                  </a:ext>
                </a:extLst>
              </p14:cNvPr>
              <p14:cNvContentPartPr/>
              <p14:nvPr/>
            </p14:nvContentPartPr>
            <p14:xfrm>
              <a:off x="7043760" y="5068205"/>
              <a:ext cx="968040" cy="408240"/>
            </p14:xfrm>
          </p:contentPart>
        </mc:Choice>
        <mc:Fallback>
          <p:pic>
            <p:nvPicPr>
              <p:cNvPr id="66" name="Freihand 65">
                <a:extLst>
                  <a:ext uri="{FF2B5EF4-FFF2-40B4-BE49-F238E27FC236}">
                    <a16:creationId xmlns:a16="http://schemas.microsoft.com/office/drawing/2014/main" id="{6A0E906D-D8E5-46BA-827D-E627336AF472}"/>
                  </a:ext>
                </a:extLst>
              </p:cNvPr>
              <p:cNvPicPr/>
              <p:nvPr/>
            </p:nvPicPr>
            <p:blipFill>
              <a:blip r:embed="rId107"/>
              <a:stretch>
                <a:fillRect/>
              </a:stretch>
            </p:blipFill>
            <p:spPr>
              <a:xfrm>
                <a:off x="7039440" y="5063885"/>
                <a:ext cx="976680" cy="416880"/>
              </a:xfrm>
              <a:prstGeom prst="rect">
                <a:avLst/>
              </a:prstGeom>
            </p:spPr>
          </p:pic>
        </mc:Fallback>
      </mc:AlternateContent>
    </p:spTree>
    <p:extLst>
      <p:ext uri="{BB962C8B-B14F-4D97-AF65-F5344CB8AC3E}">
        <p14:creationId xmlns:p14="http://schemas.microsoft.com/office/powerpoint/2010/main" val="896065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b="1" dirty="0">
                <a:latin typeface="Times New Roman" panose="02020603050405020304" pitchFamily="18" charset="0"/>
                <a:cs typeface="Times New Roman" panose="02020603050405020304" pitchFamily="18" charset="0"/>
              </a:rPr>
              <a:t>Warum kommt es zu kollektiven Entscheidungen und Staatenbildung?</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565809"/>
            <a:ext cx="12172951" cy="6286502"/>
          </a:xfrm>
          <a:prstGeom prst="rect">
            <a:avLst/>
          </a:prstGeom>
          <a:noFill/>
        </p:spPr>
        <p:txBody>
          <a:bodyPr wrap="square" rtlCol="0">
            <a:noAutofit/>
          </a:bodyPr>
          <a:lstStyle/>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p>
        </p:txBody>
      </p:sp>
      <p:graphicFrame>
        <p:nvGraphicFramePr>
          <p:cNvPr id="2" name="Tabelle 1"/>
          <p:cNvGraphicFramePr>
            <a:graphicFrameLocks noGrp="1"/>
          </p:cNvGraphicFramePr>
          <p:nvPr>
            <p:extLst>
              <p:ext uri="{D42A27DB-BD31-4B8C-83A1-F6EECF244321}">
                <p14:modId xmlns:p14="http://schemas.microsoft.com/office/powerpoint/2010/main" val="1183076631"/>
              </p:ext>
            </p:extLst>
          </p:nvPr>
        </p:nvGraphicFramePr>
        <p:xfrm>
          <a:off x="832005" y="1171657"/>
          <a:ext cx="8128000" cy="2010124"/>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802306917"/>
                    </a:ext>
                  </a:extLst>
                </a:gridCol>
                <a:gridCol w="2032000">
                  <a:extLst>
                    <a:ext uri="{9D8B030D-6E8A-4147-A177-3AD203B41FA5}">
                      <a16:colId xmlns:a16="http://schemas.microsoft.com/office/drawing/2014/main" val="990537998"/>
                    </a:ext>
                  </a:extLst>
                </a:gridCol>
                <a:gridCol w="2032000">
                  <a:extLst>
                    <a:ext uri="{9D8B030D-6E8A-4147-A177-3AD203B41FA5}">
                      <a16:colId xmlns:a16="http://schemas.microsoft.com/office/drawing/2014/main" val="3576256599"/>
                    </a:ext>
                  </a:extLst>
                </a:gridCol>
                <a:gridCol w="2032000">
                  <a:extLst>
                    <a:ext uri="{9D8B030D-6E8A-4147-A177-3AD203B41FA5}">
                      <a16:colId xmlns:a16="http://schemas.microsoft.com/office/drawing/2014/main" val="3742254717"/>
                    </a:ext>
                  </a:extLst>
                </a:gridCol>
              </a:tblGrid>
              <a:tr h="502531">
                <a:tc rowSpan="2" gridSpan="2">
                  <a:txBody>
                    <a:bodyPr/>
                    <a:lstStyle/>
                    <a:p>
                      <a:pPr algn="ctr"/>
                      <a:endParaRPr lang="de-DE" dirty="0"/>
                    </a:p>
                  </a:txBody>
                  <a:tcPr anchor="ctr"/>
                </a:tc>
                <a:tc rowSpan="2" hMerge="1">
                  <a:txBody>
                    <a:bodyPr/>
                    <a:lstStyle/>
                    <a:p>
                      <a:endParaRPr lang="de-DE" dirty="0"/>
                    </a:p>
                  </a:txBody>
                  <a:tcPr/>
                </a:tc>
                <a:tc gridSpan="2">
                  <a:txBody>
                    <a:bodyPr/>
                    <a:lstStyle/>
                    <a:p>
                      <a:pPr algn="ctr"/>
                      <a:r>
                        <a:rPr lang="de-DE" dirty="0"/>
                        <a:t>B</a:t>
                      </a:r>
                    </a:p>
                  </a:txBody>
                  <a:tcPr anchor="ctr"/>
                </a:tc>
                <a:tc hMerge="1">
                  <a:txBody>
                    <a:bodyPr/>
                    <a:lstStyle/>
                    <a:p>
                      <a:endParaRPr lang="de-DE" dirty="0"/>
                    </a:p>
                  </a:txBody>
                  <a:tcPr/>
                </a:tc>
                <a:extLst>
                  <a:ext uri="{0D108BD9-81ED-4DB2-BD59-A6C34878D82A}">
                    <a16:rowId xmlns:a16="http://schemas.microsoft.com/office/drawing/2014/main" val="2084046840"/>
                  </a:ext>
                </a:extLst>
              </a:tr>
              <a:tr h="502531">
                <a:tc gridSpan="2" vMerge="1">
                  <a:txBody>
                    <a:bodyPr/>
                    <a:lstStyle/>
                    <a:p>
                      <a:endParaRPr lang="de-DE"/>
                    </a:p>
                  </a:txBody>
                  <a:tcPr/>
                </a:tc>
                <a:tc hMerge="1" vMerge="1">
                  <a:txBody>
                    <a:bodyPr/>
                    <a:lstStyle/>
                    <a:p>
                      <a:endParaRPr lang="de-D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t>betrügen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t>nicht betrügen</a:t>
                      </a:r>
                    </a:p>
                  </a:txBody>
                  <a:tcPr anchor="ctr"/>
                </a:tc>
                <a:extLst>
                  <a:ext uri="{0D108BD9-81ED-4DB2-BD59-A6C34878D82A}">
                    <a16:rowId xmlns:a16="http://schemas.microsoft.com/office/drawing/2014/main" val="1771757195"/>
                  </a:ext>
                </a:extLst>
              </a:tr>
              <a:tr h="502531">
                <a:tc rowSpan="2">
                  <a:txBody>
                    <a:bodyPr/>
                    <a:lstStyle/>
                    <a:p>
                      <a:pPr algn="ctr"/>
                      <a:r>
                        <a:rPr lang="de-DE" dirty="0"/>
                        <a:t>A</a:t>
                      </a:r>
                    </a:p>
                  </a:txBody>
                  <a:tcPr anchor="ctr"/>
                </a:tc>
                <a:tc>
                  <a:txBody>
                    <a:bodyPr/>
                    <a:lstStyle/>
                    <a:p>
                      <a:pPr algn="ctr"/>
                      <a:r>
                        <a:rPr lang="de-DE" dirty="0"/>
                        <a:t>betrügen</a:t>
                      </a:r>
                    </a:p>
                  </a:txBody>
                  <a:tcPr anchor="ctr"/>
                </a:tc>
                <a:tc>
                  <a:txBody>
                    <a:bodyPr/>
                    <a:lstStyle/>
                    <a:p>
                      <a:pPr algn="ctr"/>
                      <a:r>
                        <a:rPr lang="de-DE" dirty="0"/>
                        <a:t>(14,14)</a:t>
                      </a:r>
                    </a:p>
                  </a:txBody>
                  <a:tcPr anchor="ctr"/>
                </a:tc>
                <a:tc>
                  <a:txBody>
                    <a:bodyPr/>
                    <a:lstStyle/>
                    <a:p>
                      <a:pPr algn="ctr"/>
                      <a:r>
                        <a:rPr lang="de-DE" dirty="0"/>
                        <a:t>(24,10)</a:t>
                      </a:r>
                    </a:p>
                  </a:txBody>
                  <a:tcPr anchor="ctr"/>
                </a:tc>
                <a:extLst>
                  <a:ext uri="{0D108BD9-81ED-4DB2-BD59-A6C34878D82A}">
                    <a16:rowId xmlns:a16="http://schemas.microsoft.com/office/drawing/2014/main" val="1083082053"/>
                  </a:ext>
                </a:extLst>
              </a:tr>
              <a:tr h="502531">
                <a:tc vMerge="1">
                  <a:txBody>
                    <a:bodyPr/>
                    <a:lstStyle/>
                    <a:p>
                      <a:endParaRPr lang="de-DE" dirty="0"/>
                    </a:p>
                  </a:txBody>
                  <a:tcPr/>
                </a:tc>
                <a:tc>
                  <a:txBody>
                    <a:bodyPr/>
                    <a:lstStyle/>
                    <a:p>
                      <a:pPr algn="ctr"/>
                      <a:r>
                        <a:rPr lang="de-DE" dirty="0"/>
                        <a:t>nicht betrügen</a:t>
                      </a:r>
                    </a:p>
                  </a:txBody>
                  <a:tcPr anchor="ctr"/>
                </a:tc>
                <a:tc>
                  <a:txBody>
                    <a:bodyPr/>
                    <a:lstStyle/>
                    <a:p>
                      <a:pPr algn="ctr"/>
                      <a:r>
                        <a:rPr lang="de-DE" dirty="0"/>
                        <a:t>(12,18)</a:t>
                      </a:r>
                    </a:p>
                  </a:txBody>
                  <a:tcPr anchor="ctr"/>
                </a:tc>
                <a:tc>
                  <a:txBody>
                    <a:bodyPr/>
                    <a:lstStyle/>
                    <a:p>
                      <a:pPr algn="ctr"/>
                      <a:r>
                        <a:rPr lang="de-DE" dirty="0"/>
                        <a:t>(20,15)</a:t>
                      </a:r>
                    </a:p>
                  </a:txBody>
                  <a:tcPr anchor="ctr"/>
                </a:tc>
                <a:extLst>
                  <a:ext uri="{0D108BD9-81ED-4DB2-BD59-A6C34878D82A}">
                    <a16:rowId xmlns:a16="http://schemas.microsoft.com/office/drawing/2014/main" val="3239020616"/>
                  </a:ext>
                </a:extLst>
              </a:tr>
            </a:tbl>
          </a:graphicData>
        </a:graphic>
      </p:graphicFrame>
      <p:sp>
        <p:nvSpPr>
          <p:cNvPr id="3" name="Rechteck 2">
            <a:extLst>
              <a:ext uri="{FF2B5EF4-FFF2-40B4-BE49-F238E27FC236}">
                <a16:creationId xmlns:a16="http://schemas.microsoft.com/office/drawing/2014/main" id="{1CD4A106-FA58-F4FB-E000-C5C5CBD067D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80" name="Freihand 79">
                <a:extLst>
                  <a:ext uri="{FF2B5EF4-FFF2-40B4-BE49-F238E27FC236}">
                    <a16:creationId xmlns:a16="http://schemas.microsoft.com/office/drawing/2014/main" id="{F3420B76-7537-46DF-A634-6CE5075AAD70}"/>
                  </a:ext>
                </a:extLst>
              </p14:cNvPr>
              <p14:cNvContentPartPr/>
              <p14:nvPr/>
            </p14:nvContentPartPr>
            <p14:xfrm>
              <a:off x="3467974" y="2541725"/>
              <a:ext cx="798120" cy="35280"/>
            </p14:xfrm>
          </p:contentPart>
        </mc:Choice>
        <mc:Fallback>
          <p:pic>
            <p:nvPicPr>
              <p:cNvPr id="80" name="Freihand 79">
                <a:extLst>
                  <a:ext uri="{FF2B5EF4-FFF2-40B4-BE49-F238E27FC236}">
                    <a16:creationId xmlns:a16="http://schemas.microsoft.com/office/drawing/2014/main" id="{F3420B76-7537-46DF-A634-6CE5075AAD70}"/>
                  </a:ext>
                </a:extLst>
              </p:cNvPr>
              <p:cNvPicPr/>
              <p:nvPr/>
            </p:nvPicPr>
            <p:blipFill>
              <a:blip r:embed="rId3"/>
              <a:stretch>
                <a:fillRect/>
              </a:stretch>
            </p:blipFill>
            <p:spPr>
              <a:xfrm>
                <a:off x="3463654" y="2537405"/>
                <a:ext cx="8067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06" name="Freihand 105">
                <a:extLst>
                  <a:ext uri="{FF2B5EF4-FFF2-40B4-BE49-F238E27FC236}">
                    <a16:creationId xmlns:a16="http://schemas.microsoft.com/office/drawing/2014/main" id="{F1C51C08-28DE-4E3A-833F-99D660846870}"/>
                  </a:ext>
                </a:extLst>
              </p14:cNvPr>
              <p14:cNvContentPartPr/>
              <p14:nvPr/>
            </p14:nvContentPartPr>
            <p14:xfrm>
              <a:off x="5950894" y="2562245"/>
              <a:ext cx="185760" cy="17280"/>
            </p14:xfrm>
          </p:contentPart>
        </mc:Choice>
        <mc:Fallback>
          <p:pic>
            <p:nvPicPr>
              <p:cNvPr id="106" name="Freihand 105">
                <a:extLst>
                  <a:ext uri="{FF2B5EF4-FFF2-40B4-BE49-F238E27FC236}">
                    <a16:creationId xmlns:a16="http://schemas.microsoft.com/office/drawing/2014/main" id="{F1C51C08-28DE-4E3A-833F-99D660846870}"/>
                  </a:ext>
                </a:extLst>
              </p:cNvPr>
              <p:cNvPicPr/>
              <p:nvPr/>
            </p:nvPicPr>
            <p:blipFill>
              <a:blip r:embed="rId5"/>
              <a:stretch>
                <a:fillRect/>
              </a:stretch>
            </p:blipFill>
            <p:spPr>
              <a:xfrm>
                <a:off x="5946574" y="2557925"/>
                <a:ext cx="1944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49" name="Freihand 248">
                <a:extLst>
                  <a:ext uri="{FF2B5EF4-FFF2-40B4-BE49-F238E27FC236}">
                    <a16:creationId xmlns:a16="http://schemas.microsoft.com/office/drawing/2014/main" id="{99B9951F-E21F-4BC2-9296-5802E70B993A}"/>
                  </a:ext>
                </a:extLst>
              </p14:cNvPr>
              <p14:cNvContentPartPr/>
              <p14:nvPr/>
            </p14:nvContentPartPr>
            <p14:xfrm>
              <a:off x="5630494" y="2571245"/>
              <a:ext cx="204840" cy="15840"/>
            </p14:xfrm>
          </p:contentPart>
        </mc:Choice>
        <mc:Fallback>
          <p:pic>
            <p:nvPicPr>
              <p:cNvPr id="249" name="Freihand 248">
                <a:extLst>
                  <a:ext uri="{FF2B5EF4-FFF2-40B4-BE49-F238E27FC236}">
                    <a16:creationId xmlns:a16="http://schemas.microsoft.com/office/drawing/2014/main" id="{99B9951F-E21F-4BC2-9296-5802E70B993A}"/>
                  </a:ext>
                </a:extLst>
              </p:cNvPr>
              <p:cNvPicPr/>
              <p:nvPr/>
            </p:nvPicPr>
            <p:blipFill>
              <a:blip r:embed="rId7"/>
              <a:stretch>
                <a:fillRect/>
              </a:stretch>
            </p:blipFill>
            <p:spPr>
              <a:xfrm>
                <a:off x="5626174" y="2566925"/>
                <a:ext cx="2134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50" name="Freihand 249">
                <a:extLst>
                  <a:ext uri="{FF2B5EF4-FFF2-40B4-BE49-F238E27FC236}">
                    <a16:creationId xmlns:a16="http://schemas.microsoft.com/office/drawing/2014/main" id="{15A647BF-A173-4661-A4C6-CD15DE41BF3B}"/>
                  </a:ext>
                </a:extLst>
              </p14:cNvPr>
              <p14:cNvContentPartPr/>
              <p14:nvPr/>
            </p14:nvContentPartPr>
            <p14:xfrm>
              <a:off x="7664134" y="2554685"/>
              <a:ext cx="262800" cy="28080"/>
            </p14:xfrm>
          </p:contentPart>
        </mc:Choice>
        <mc:Fallback>
          <p:pic>
            <p:nvPicPr>
              <p:cNvPr id="250" name="Freihand 249">
                <a:extLst>
                  <a:ext uri="{FF2B5EF4-FFF2-40B4-BE49-F238E27FC236}">
                    <a16:creationId xmlns:a16="http://schemas.microsoft.com/office/drawing/2014/main" id="{15A647BF-A173-4661-A4C6-CD15DE41BF3B}"/>
                  </a:ext>
                </a:extLst>
              </p:cNvPr>
              <p:cNvPicPr/>
              <p:nvPr/>
            </p:nvPicPr>
            <p:blipFill>
              <a:blip r:embed="rId9"/>
              <a:stretch>
                <a:fillRect/>
              </a:stretch>
            </p:blipFill>
            <p:spPr>
              <a:xfrm>
                <a:off x="7659814" y="2550365"/>
                <a:ext cx="2714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82" name="Freihand 281">
                <a:extLst>
                  <a:ext uri="{FF2B5EF4-FFF2-40B4-BE49-F238E27FC236}">
                    <a16:creationId xmlns:a16="http://schemas.microsoft.com/office/drawing/2014/main" id="{501C04E7-0708-4B9B-8CA7-09275EAA5F3C}"/>
                  </a:ext>
                </a:extLst>
              </p14:cNvPr>
              <p14:cNvContentPartPr/>
              <p14:nvPr/>
            </p14:nvContentPartPr>
            <p14:xfrm>
              <a:off x="7442014" y="2645405"/>
              <a:ext cx="1223280" cy="593640"/>
            </p14:xfrm>
          </p:contentPart>
        </mc:Choice>
        <mc:Fallback>
          <p:pic>
            <p:nvPicPr>
              <p:cNvPr id="282" name="Freihand 281">
                <a:extLst>
                  <a:ext uri="{FF2B5EF4-FFF2-40B4-BE49-F238E27FC236}">
                    <a16:creationId xmlns:a16="http://schemas.microsoft.com/office/drawing/2014/main" id="{501C04E7-0708-4B9B-8CA7-09275EAA5F3C}"/>
                  </a:ext>
                </a:extLst>
              </p:cNvPr>
              <p:cNvPicPr/>
              <p:nvPr/>
            </p:nvPicPr>
            <p:blipFill>
              <a:blip r:embed="rId11"/>
              <a:stretch>
                <a:fillRect/>
              </a:stretch>
            </p:blipFill>
            <p:spPr>
              <a:xfrm>
                <a:off x="7437694" y="2641085"/>
                <a:ext cx="1231920" cy="602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14" name="Freihand 313">
                <a:extLst>
                  <a:ext uri="{FF2B5EF4-FFF2-40B4-BE49-F238E27FC236}">
                    <a16:creationId xmlns:a16="http://schemas.microsoft.com/office/drawing/2014/main" id="{A9AE3986-5091-4A5A-9672-5031253676E6}"/>
                  </a:ext>
                </a:extLst>
              </p14:cNvPr>
              <p14:cNvContentPartPr/>
              <p14:nvPr/>
            </p14:nvContentPartPr>
            <p14:xfrm>
              <a:off x="5464174" y="3398525"/>
              <a:ext cx="3116880" cy="1235520"/>
            </p14:xfrm>
          </p:contentPart>
        </mc:Choice>
        <mc:Fallback>
          <p:pic>
            <p:nvPicPr>
              <p:cNvPr id="314" name="Freihand 313">
                <a:extLst>
                  <a:ext uri="{FF2B5EF4-FFF2-40B4-BE49-F238E27FC236}">
                    <a16:creationId xmlns:a16="http://schemas.microsoft.com/office/drawing/2014/main" id="{A9AE3986-5091-4A5A-9672-5031253676E6}"/>
                  </a:ext>
                </a:extLst>
              </p:cNvPr>
              <p:cNvPicPr/>
              <p:nvPr/>
            </p:nvPicPr>
            <p:blipFill>
              <a:blip r:embed="rId13"/>
              <a:stretch>
                <a:fillRect/>
              </a:stretch>
            </p:blipFill>
            <p:spPr>
              <a:xfrm>
                <a:off x="5459854" y="3394205"/>
                <a:ext cx="3125520" cy="1244160"/>
              </a:xfrm>
              <a:prstGeom prst="rect">
                <a:avLst/>
              </a:prstGeom>
            </p:spPr>
          </p:pic>
        </mc:Fallback>
      </mc:AlternateContent>
      <p:grpSp>
        <p:nvGrpSpPr>
          <p:cNvPr id="400" name="Gruppieren 399">
            <a:extLst>
              <a:ext uri="{FF2B5EF4-FFF2-40B4-BE49-F238E27FC236}">
                <a16:creationId xmlns:a16="http://schemas.microsoft.com/office/drawing/2014/main" id="{E6E8EB26-0A76-4609-B699-5165F71AFF43}"/>
              </a:ext>
            </a:extLst>
          </p:cNvPr>
          <p:cNvGrpSpPr/>
          <p:nvPr/>
        </p:nvGrpSpPr>
        <p:grpSpPr>
          <a:xfrm>
            <a:off x="18454" y="2173805"/>
            <a:ext cx="10982520" cy="4506480"/>
            <a:chOff x="18454" y="2173805"/>
            <a:chExt cx="10982520" cy="4506480"/>
          </a:xfrm>
        </p:grpSpPr>
        <mc:AlternateContent xmlns:mc="http://schemas.openxmlformats.org/markup-compatibility/2006">
          <mc:Choice xmlns:p14="http://schemas.microsoft.com/office/powerpoint/2010/main" Requires="p14">
            <p:contentPart p14:bwMode="auto" r:id="rId14">
              <p14:nvContentPartPr>
                <p14:cNvPr id="94" name="Freihand 93">
                  <a:extLst>
                    <a:ext uri="{FF2B5EF4-FFF2-40B4-BE49-F238E27FC236}">
                      <a16:creationId xmlns:a16="http://schemas.microsoft.com/office/drawing/2014/main" id="{E725B099-BB57-4836-9A9D-675B3ECFD0AC}"/>
                    </a:ext>
                  </a:extLst>
                </p14:cNvPr>
                <p14:cNvContentPartPr/>
                <p14:nvPr/>
              </p14:nvContentPartPr>
              <p14:xfrm>
                <a:off x="3811414" y="3353165"/>
                <a:ext cx="208080" cy="9360"/>
              </p14:xfrm>
            </p:contentPart>
          </mc:Choice>
          <mc:Fallback>
            <p:pic>
              <p:nvPicPr>
                <p:cNvPr id="94" name="Freihand 93">
                  <a:extLst>
                    <a:ext uri="{FF2B5EF4-FFF2-40B4-BE49-F238E27FC236}">
                      <a16:creationId xmlns:a16="http://schemas.microsoft.com/office/drawing/2014/main" id="{E725B099-BB57-4836-9A9D-675B3ECFD0AC}"/>
                    </a:ext>
                  </a:extLst>
                </p:cNvPr>
                <p:cNvPicPr/>
                <p:nvPr/>
              </p:nvPicPr>
              <p:blipFill>
                <a:blip r:embed="rId15"/>
                <a:stretch>
                  <a:fillRect/>
                </a:stretch>
              </p:blipFill>
              <p:spPr>
                <a:xfrm>
                  <a:off x="3807094" y="3348845"/>
                  <a:ext cx="2167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5" name="Freihand 94">
                  <a:extLst>
                    <a:ext uri="{FF2B5EF4-FFF2-40B4-BE49-F238E27FC236}">
                      <a16:creationId xmlns:a16="http://schemas.microsoft.com/office/drawing/2014/main" id="{329F35B2-D618-440E-BB3B-8835159EB99D}"/>
                    </a:ext>
                  </a:extLst>
                </p14:cNvPr>
                <p14:cNvContentPartPr/>
                <p14:nvPr/>
              </p14:nvContentPartPr>
              <p14:xfrm>
                <a:off x="3830494" y="3381605"/>
                <a:ext cx="194760" cy="12960"/>
              </p14:xfrm>
            </p:contentPart>
          </mc:Choice>
          <mc:Fallback>
            <p:pic>
              <p:nvPicPr>
                <p:cNvPr id="95" name="Freihand 94">
                  <a:extLst>
                    <a:ext uri="{FF2B5EF4-FFF2-40B4-BE49-F238E27FC236}">
                      <a16:creationId xmlns:a16="http://schemas.microsoft.com/office/drawing/2014/main" id="{329F35B2-D618-440E-BB3B-8835159EB99D}"/>
                    </a:ext>
                  </a:extLst>
                </p:cNvPr>
                <p:cNvPicPr/>
                <p:nvPr/>
              </p:nvPicPr>
              <p:blipFill>
                <a:blip r:embed="rId17"/>
                <a:stretch>
                  <a:fillRect/>
                </a:stretch>
              </p:blipFill>
              <p:spPr>
                <a:xfrm>
                  <a:off x="3826174" y="3377285"/>
                  <a:ext cx="2034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96" name="Freihand 95">
                  <a:extLst>
                    <a:ext uri="{FF2B5EF4-FFF2-40B4-BE49-F238E27FC236}">
                      <a16:creationId xmlns:a16="http://schemas.microsoft.com/office/drawing/2014/main" id="{092B58C7-4637-4D9F-A3EE-CC532231E7D9}"/>
                    </a:ext>
                  </a:extLst>
                </p14:cNvPr>
                <p14:cNvContentPartPr/>
                <p14:nvPr/>
              </p14:nvContentPartPr>
              <p14:xfrm>
                <a:off x="3995014" y="3288725"/>
                <a:ext cx="117360" cy="167040"/>
              </p14:xfrm>
            </p:contentPart>
          </mc:Choice>
          <mc:Fallback>
            <p:pic>
              <p:nvPicPr>
                <p:cNvPr id="96" name="Freihand 95">
                  <a:extLst>
                    <a:ext uri="{FF2B5EF4-FFF2-40B4-BE49-F238E27FC236}">
                      <a16:creationId xmlns:a16="http://schemas.microsoft.com/office/drawing/2014/main" id="{092B58C7-4637-4D9F-A3EE-CC532231E7D9}"/>
                    </a:ext>
                  </a:extLst>
                </p:cNvPr>
                <p:cNvPicPr/>
                <p:nvPr/>
              </p:nvPicPr>
              <p:blipFill>
                <a:blip r:embed="rId19"/>
                <a:stretch>
                  <a:fillRect/>
                </a:stretch>
              </p:blipFill>
              <p:spPr>
                <a:xfrm>
                  <a:off x="3990694" y="3284405"/>
                  <a:ext cx="1260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99" name="Freihand 98">
                  <a:extLst>
                    <a:ext uri="{FF2B5EF4-FFF2-40B4-BE49-F238E27FC236}">
                      <a16:creationId xmlns:a16="http://schemas.microsoft.com/office/drawing/2014/main" id="{932F0DDD-4C3A-4063-A1F4-BBED47539DB5}"/>
                    </a:ext>
                  </a:extLst>
                </p14:cNvPr>
                <p14:cNvContentPartPr/>
                <p14:nvPr/>
              </p14:nvContentPartPr>
              <p14:xfrm>
                <a:off x="4361134" y="3257405"/>
                <a:ext cx="97560" cy="150120"/>
              </p14:xfrm>
            </p:contentPart>
          </mc:Choice>
          <mc:Fallback>
            <p:pic>
              <p:nvPicPr>
                <p:cNvPr id="99" name="Freihand 98">
                  <a:extLst>
                    <a:ext uri="{FF2B5EF4-FFF2-40B4-BE49-F238E27FC236}">
                      <a16:creationId xmlns:a16="http://schemas.microsoft.com/office/drawing/2014/main" id="{932F0DDD-4C3A-4063-A1F4-BBED47539DB5}"/>
                    </a:ext>
                  </a:extLst>
                </p:cNvPr>
                <p:cNvPicPr/>
                <p:nvPr/>
              </p:nvPicPr>
              <p:blipFill>
                <a:blip r:embed="rId21"/>
                <a:stretch>
                  <a:fillRect/>
                </a:stretch>
              </p:blipFill>
              <p:spPr>
                <a:xfrm>
                  <a:off x="4356814" y="3253085"/>
                  <a:ext cx="1062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00" name="Freihand 99">
                  <a:extLst>
                    <a:ext uri="{FF2B5EF4-FFF2-40B4-BE49-F238E27FC236}">
                      <a16:creationId xmlns:a16="http://schemas.microsoft.com/office/drawing/2014/main" id="{1B96DF83-1134-4443-A829-404CD91A4567}"/>
                    </a:ext>
                  </a:extLst>
                </p14:cNvPr>
                <p14:cNvContentPartPr/>
                <p14:nvPr/>
              </p14:nvContentPartPr>
              <p14:xfrm>
                <a:off x="4481734" y="3320765"/>
                <a:ext cx="79200" cy="71280"/>
              </p14:xfrm>
            </p:contentPart>
          </mc:Choice>
          <mc:Fallback>
            <p:pic>
              <p:nvPicPr>
                <p:cNvPr id="100" name="Freihand 99">
                  <a:extLst>
                    <a:ext uri="{FF2B5EF4-FFF2-40B4-BE49-F238E27FC236}">
                      <a16:creationId xmlns:a16="http://schemas.microsoft.com/office/drawing/2014/main" id="{1B96DF83-1134-4443-A829-404CD91A4567}"/>
                    </a:ext>
                  </a:extLst>
                </p:cNvPr>
                <p:cNvPicPr/>
                <p:nvPr/>
              </p:nvPicPr>
              <p:blipFill>
                <a:blip r:embed="rId23"/>
                <a:stretch>
                  <a:fillRect/>
                </a:stretch>
              </p:blipFill>
              <p:spPr>
                <a:xfrm>
                  <a:off x="4477414" y="3316445"/>
                  <a:ext cx="878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01" name="Freihand 100">
                  <a:extLst>
                    <a:ext uri="{FF2B5EF4-FFF2-40B4-BE49-F238E27FC236}">
                      <a16:creationId xmlns:a16="http://schemas.microsoft.com/office/drawing/2014/main" id="{2DA615CB-4703-429A-B546-EDDE49EFCCB4}"/>
                    </a:ext>
                  </a:extLst>
                </p14:cNvPr>
                <p14:cNvContentPartPr/>
                <p14:nvPr/>
              </p14:nvContentPartPr>
              <p14:xfrm>
                <a:off x="4555174" y="3235085"/>
                <a:ext cx="225360" cy="136080"/>
              </p14:xfrm>
            </p:contentPart>
          </mc:Choice>
          <mc:Fallback>
            <p:pic>
              <p:nvPicPr>
                <p:cNvPr id="101" name="Freihand 100">
                  <a:extLst>
                    <a:ext uri="{FF2B5EF4-FFF2-40B4-BE49-F238E27FC236}">
                      <a16:creationId xmlns:a16="http://schemas.microsoft.com/office/drawing/2014/main" id="{2DA615CB-4703-429A-B546-EDDE49EFCCB4}"/>
                    </a:ext>
                  </a:extLst>
                </p:cNvPr>
                <p:cNvPicPr/>
                <p:nvPr/>
              </p:nvPicPr>
              <p:blipFill>
                <a:blip r:embed="rId25"/>
                <a:stretch>
                  <a:fillRect/>
                </a:stretch>
              </p:blipFill>
              <p:spPr>
                <a:xfrm>
                  <a:off x="4550854" y="3230765"/>
                  <a:ext cx="2340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02" name="Freihand 101">
                  <a:extLst>
                    <a:ext uri="{FF2B5EF4-FFF2-40B4-BE49-F238E27FC236}">
                      <a16:creationId xmlns:a16="http://schemas.microsoft.com/office/drawing/2014/main" id="{AD51C61B-543E-407F-A788-321E0535AA95}"/>
                    </a:ext>
                  </a:extLst>
                </p14:cNvPr>
                <p14:cNvContentPartPr/>
                <p14:nvPr/>
              </p14:nvContentPartPr>
              <p14:xfrm>
                <a:off x="4766134" y="3308525"/>
                <a:ext cx="81000" cy="158040"/>
              </p14:xfrm>
            </p:contentPart>
          </mc:Choice>
          <mc:Fallback>
            <p:pic>
              <p:nvPicPr>
                <p:cNvPr id="102" name="Freihand 101">
                  <a:extLst>
                    <a:ext uri="{FF2B5EF4-FFF2-40B4-BE49-F238E27FC236}">
                      <a16:creationId xmlns:a16="http://schemas.microsoft.com/office/drawing/2014/main" id="{AD51C61B-543E-407F-A788-321E0535AA95}"/>
                    </a:ext>
                  </a:extLst>
                </p:cNvPr>
                <p:cNvPicPr/>
                <p:nvPr/>
              </p:nvPicPr>
              <p:blipFill>
                <a:blip r:embed="rId27"/>
                <a:stretch>
                  <a:fillRect/>
                </a:stretch>
              </p:blipFill>
              <p:spPr>
                <a:xfrm>
                  <a:off x="4761814" y="3304205"/>
                  <a:ext cx="896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03" name="Freihand 102">
                  <a:extLst>
                    <a:ext uri="{FF2B5EF4-FFF2-40B4-BE49-F238E27FC236}">
                      <a16:creationId xmlns:a16="http://schemas.microsoft.com/office/drawing/2014/main" id="{6A4B916F-D92F-4F3C-8AF6-EBC09DE27010}"/>
                    </a:ext>
                  </a:extLst>
                </p14:cNvPr>
                <p14:cNvContentPartPr/>
                <p14:nvPr/>
              </p14:nvContentPartPr>
              <p14:xfrm>
                <a:off x="4877374" y="3307805"/>
                <a:ext cx="125280" cy="51840"/>
              </p14:xfrm>
            </p:contentPart>
          </mc:Choice>
          <mc:Fallback>
            <p:pic>
              <p:nvPicPr>
                <p:cNvPr id="103" name="Freihand 102">
                  <a:extLst>
                    <a:ext uri="{FF2B5EF4-FFF2-40B4-BE49-F238E27FC236}">
                      <a16:creationId xmlns:a16="http://schemas.microsoft.com/office/drawing/2014/main" id="{6A4B916F-D92F-4F3C-8AF6-EBC09DE27010}"/>
                    </a:ext>
                  </a:extLst>
                </p:cNvPr>
                <p:cNvPicPr/>
                <p:nvPr/>
              </p:nvPicPr>
              <p:blipFill>
                <a:blip r:embed="rId29"/>
                <a:stretch>
                  <a:fillRect/>
                </a:stretch>
              </p:blipFill>
              <p:spPr>
                <a:xfrm>
                  <a:off x="4873054" y="3303485"/>
                  <a:ext cx="1339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04" name="Freihand 103">
                  <a:extLst>
                    <a:ext uri="{FF2B5EF4-FFF2-40B4-BE49-F238E27FC236}">
                      <a16:creationId xmlns:a16="http://schemas.microsoft.com/office/drawing/2014/main" id="{7E649590-7E34-45D4-8545-0C858D4B9CA6}"/>
                    </a:ext>
                  </a:extLst>
                </p14:cNvPr>
                <p14:cNvContentPartPr/>
                <p14:nvPr/>
              </p14:nvContentPartPr>
              <p14:xfrm>
                <a:off x="4726534" y="3249125"/>
                <a:ext cx="123480" cy="8280"/>
              </p14:xfrm>
            </p:contentPart>
          </mc:Choice>
          <mc:Fallback>
            <p:pic>
              <p:nvPicPr>
                <p:cNvPr id="104" name="Freihand 103">
                  <a:extLst>
                    <a:ext uri="{FF2B5EF4-FFF2-40B4-BE49-F238E27FC236}">
                      <a16:creationId xmlns:a16="http://schemas.microsoft.com/office/drawing/2014/main" id="{7E649590-7E34-45D4-8545-0C858D4B9CA6}"/>
                    </a:ext>
                  </a:extLst>
                </p:cNvPr>
                <p:cNvPicPr/>
                <p:nvPr/>
              </p:nvPicPr>
              <p:blipFill>
                <a:blip r:embed="rId31"/>
                <a:stretch>
                  <a:fillRect/>
                </a:stretch>
              </p:blipFill>
              <p:spPr>
                <a:xfrm>
                  <a:off x="4722214" y="3244805"/>
                  <a:ext cx="1321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25" name="Freihand 124">
                  <a:extLst>
                    <a:ext uri="{FF2B5EF4-FFF2-40B4-BE49-F238E27FC236}">
                      <a16:creationId xmlns:a16="http://schemas.microsoft.com/office/drawing/2014/main" id="{DC915621-A053-4EB6-A476-E2EF8D6B439F}"/>
                    </a:ext>
                  </a:extLst>
                </p14:cNvPr>
                <p14:cNvContentPartPr/>
                <p14:nvPr/>
              </p14:nvContentPartPr>
              <p14:xfrm>
                <a:off x="9807574" y="2438765"/>
                <a:ext cx="39240" cy="15480"/>
              </p14:xfrm>
            </p:contentPart>
          </mc:Choice>
          <mc:Fallback>
            <p:pic>
              <p:nvPicPr>
                <p:cNvPr id="125" name="Freihand 124">
                  <a:extLst>
                    <a:ext uri="{FF2B5EF4-FFF2-40B4-BE49-F238E27FC236}">
                      <a16:creationId xmlns:a16="http://schemas.microsoft.com/office/drawing/2014/main" id="{DC915621-A053-4EB6-A476-E2EF8D6B439F}"/>
                    </a:ext>
                  </a:extLst>
                </p:cNvPr>
                <p:cNvPicPr/>
                <p:nvPr/>
              </p:nvPicPr>
              <p:blipFill>
                <a:blip r:embed="rId33"/>
                <a:stretch>
                  <a:fillRect/>
                </a:stretch>
              </p:blipFill>
              <p:spPr>
                <a:xfrm>
                  <a:off x="9803254" y="2434445"/>
                  <a:ext cx="478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26" name="Freihand 125">
                  <a:extLst>
                    <a:ext uri="{FF2B5EF4-FFF2-40B4-BE49-F238E27FC236}">
                      <a16:creationId xmlns:a16="http://schemas.microsoft.com/office/drawing/2014/main" id="{B1E363FE-5844-48F7-919E-A5C86CE4BC4A}"/>
                    </a:ext>
                  </a:extLst>
                </p14:cNvPr>
                <p14:cNvContentPartPr/>
                <p14:nvPr/>
              </p14:nvContentPartPr>
              <p14:xfrm>
                <a:off x="6005254" y="3064445"/>
                <a:ext cx="165240" cy="6840"/>
              </p14:xfrm>
            </p:contentPart>
          </mc:Choice>
          <mc:Fallback>
            <p:pic>
              <p:nvPicPr>
                <p:cNvPr id="126" name="Freihand 125">
                  <a:extLst>
                    <a:ext uri="{FF2B5EF4-FFF2-40B4-BE49-F238E27FC236}">
                      <a16:creationId xmlns:a16="http://schemas.microsoft.com/office/drawing/2014/main" id="{B1E363FE-5844-48F7-919E-A5C86CE4BC4A}"/>
                    </a:ext>
                  </a:extLst>
                </p:cNvPr>
                <p:cNvPicPr/>
                <p:nvPr/>
              </p:nvPicPr>
              <p:blipFill>
                <a:blip r:embed="rId35"/>
                <a:stretch>
                  <a:fillRect/>
                </a:stretch>
              </p:blipFill>
              <p:spPr>
                <a:xfrm>
                  <a:off x="6000934" y="3060125"/>
                  <a:ext cx="1738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5" name="Freihand 14">
                  <a:extLst>
                    <a:ext uri="{FF2B5EF4-FFF2-40B4-BE49-F238E27FC236}">
                      <a16:creationId xmlns:a16="http://schemas.microsoft.com/office/drawing/2014/main" id="{7C095E30-CAFE-4422-A2E8-3A45EA89AFDB}"/>
                    </a:ext>
                  </a:extLst>
                </p14:cNvPr>
                <p14:cNvContentPartPr/>
                <p14:nvPr/>
              </p14:nvContentPartPr>
              <p14:xfrm>
                <a:off x="339934" y="3434525"/>
                <a:ext cx="174600" cy="196920"/>
              </p14:xfrm>
            </p:contentPart>
          </mc:Choice>
          <mc:Fallback>
            <p:pic>
              <p:nvPicPr>
                <p:cNvPr id="15" name="Freihand 14">
                  <a:extLst>
                    <a:ext uri="{FF2B5EF4-FFF2-40B4-BE49-F238E27FC236}">
                      <a16:creationId xmlns:a16="http://schemas.microsoft.com/office/drawing/2014/main" id="{7C095E30-CAFE-4422-A2E8-3A45EA89AFDB}"/>
                    </a:ext>
                  </a:extLst>
                </p:cNvPr>
                <p:cNvPicPr/>
                <p:nvPr/>
              </p:nvPicPr>
              <p:blipFill>
                <a:blip r:embed="rId37"/>
                <a:stretch>
                  <a:fillRect/>
                </a:stretch>
              </p:blipFill>
              <p:spPr>
                <a:xfrm>
                  <a:off x="335614" y="3430205"/>
                  <a:ext cx="1832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0" name="Freihand 29">
                  <a:extLst>
                    <a:ext uri="{FF2B5EF4-FFF2-40B4-BE49-F238E27FC236}">
                      <a16:creationId xmlns:a16="http://schemas.microsoft.com/office/drawing/2014/main" id="{A97F71D1-82A6-4BBB-B6E6-14AB739018F7}"/>
                    </a:ext>
                  </a:extLst>
                </p14:cNvPr>
                <p14:cNvContentPartPr/>
                <p14:nvPr/>
              </p14:nvContentPartPr>
              <p14:xfrm>
                <a:off x="520654" y="3439205"/>
                <a:ext cx="156960" cy="200160"/>
              </p14:xfrm>
            </p:contentPart>
          </mc:Choice>
          <mc:Fallback>
            <p:pic>
              <p:nvPicPr>
                <p:cNvPr id="30" name="Freihand 29">
                  <a:extLst>
                    <a:ext uri="{FF2B5EF4-FFF2-40B4-BE49-F238E27FC236}">
                      <a16:creationId xmlns:a16="http://schemas.microsoft.com/office/drawing/2014/main" id="{A97F71D1-82A6-4BBB-B6E6-14AB739018F7}"/>
                    </a:ext>
                  </a:extLst>
                </p:cNvPr>
                <p:cNvPicPr/>
                <p:nvPr/>
              </p:nvPicPr>
              <p:blipFill>
                <a:blip r:embed="rId39"/>
                <a:stretch>
                  <a:fillRect/>
                </a:stretch>
              </p:blipFill>
              <p:spPr>
                <a:xfrm>
                  <a:off x="516334" y="3434885"/>
                  <a:ext cx="16560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1" name="Freihand 40">
                  <a:extLst>
                    <a:ext uri="{FF2B5EF4-FFF2-40B4-BE49-F238E27FC236}">
                      <a16:creationId xmlns:a16="http://schemas.microsoft.com/office/drawing/2014/main" id="{B6328CCA-D5AA-4B22-9A23-9D0597CE6C65}"/>
                    </a:ext>
                  </a:extLst>
                </p14:cNvPr>
                <p14:cNvContentPartPr/>
                <p14:nvPr/>
              </p14:nvContentPartPr>
              <p14:xfrm>
                <a:off x="693814" y="3342725"/>
                <a:ext cx="91800" cy="172440"/>
              </p14:xfrm>
            </p:contentPart>
          </mc:Choice>
          <mc:Fallback>
            <p:pic>
              <p:nvPicPr>
                <p:cNvPr id="41" name="Freihand 40">
                  <a:extLst>
                    <a:ext uri="{FF2B5EF4-FFF2-40B4-BE49-F238E27FC236}">
                      <a16:creationId xmlns:a16="http://schemas.microsoft.com/office/drawing/2014/main" id="{B6328CCA-D5AA-4B22-9A23-9D0597CE6C65}"/>
                    </a:ext>
                  </a:extLst>
                </p:cNvPr>
                <p:cNvPicPr/>
                <p:nvPr/>
              </p:nvPicPr>
              <p:blipFill>
                <a:blip r:embed="rId41"/>
                <a:stretch>
                  <a:fillRect/>
                </a:stretch>
              </p:blipFill>
              <p:spPr>
                <a:xfrm>
                  <a:off x="689494" y="3338405"/>
                  <a:ext cx="1004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6" name="Freihand 55">
                  <a:extLst>
                    <a:ext uri="{FF2B5EF4-FFF2-40B4-BE49-F238E27FC236}">
                      <a16:creationId xmlns:a16="http://schemas.microsoft.com/office/drawing/2014/main" id="{93557F95-EFC1-430A-9078-04F770F30D4D}"/>
                    </a:ext>
                  </a:extLst>
                </p14:cNvPr>
                <p14:cNvContentPartPr/>
                <p14:nvPr/>
              </p14:nvContentPartPr>
              <p14:xfrm>
                <a:off x="822694" y="3420845"/>
                <a:ext cx="197280" cy="79920"/>
              </p14:xfrm>
            </p:contentPart>
          </mc:Choice>
          <mc:Fallback>
            <p:pic>
              <p:nvPicPr>
                <p:cNvPr id="56" name="Freihand 55">
                  <a:extLst>
                    <a:ext uri="{FF2B5EF4-FFF2-40B4-BE49-F238E27FC236}">
                      <a16:creationId xmlns:a16="http://schemas.microsoft.com/office/drawing/2014/main" id="{93557F95-EFC1-430A-9078-04F770F30D4D}"/>
                    </a:ext>
                  </a:extLst>
                </p:cNvPr>
                <p:cNvPicPr/>
                <p:nvPr/>
              </p:nvPicPr>
              <p:blipFill>
                <a:blip r:embed="rId43"/>
                <a:stretch>
                  <a:fillRect/>
                </a:stretch>
              </p:blipFill>
              <p:spPr>
                <a:xfrm>
                  <a:off x="818374" y="3416525"/>
                  <a:ext cx="2059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68" name="Freihand 67">
                  <a:extLst>
                    <a:ext uri="{FF2B5EF4-FFF2-40B4-BE49-F238E27FC236}">
                      <a16:creationId xmlns:a16="http://schemas.microsoft.com/office/drawing/2014/main" id="{F7808640-8611-4B1A-83BF-1604B856D3FE}"/>
                    </a:ext>
                  </a:extLst>
                </p14:cNvPr>
                <p14:cNvContentPartPr/>
                <p14:nvPr/>
              </p14:nvContentPartPr>
              <p14:xfrm>
                <a:off x="1140574" y="3334445"/>
                <a:ext cx="165600" cy="155880"/>
              </p14:xfrm>
            </p:contentPart>
          </mc:Choice>
          <mc:Fallback>
            <p:pic>
              <p:nvPicPr>
                <p:cNvPr id="68" name="Freihand 67">
                  <a:extLst>
                    <a:ext uri="{FF2B5EF4-FFF2-40B4-BE49-F238E27FC236}">
                      <a16:creationId xmlns:a16="http://schemas.microsoft.com/office/drawing/2014/main" id="{F7808640-8611-4B1A-83BF-1604B856D3FE}"/>
                    </a:ext>
                  </a:extLst>
                </p:cNvPr>
                <p:cNvPicPr/>
                <p:nvPr/>
              </p:nvPicPr>
              <p:blipFill>
                <a:blip r:embed="rId45"/>
                <a:stretch>
                  <a:fillRect/>
                </a:stretch>
              </p:blipFill>
              <p:spPr>
                <a:xfrm>
                  <a:off x="1136254" y="3330125"/>
                  <a:ext cx="1742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69" name="Freihand 68">
                  <a:extLst>
                    <a:ext uri="{FF2B5EF4-FFF2-40B4-BE49-F238E27FC236}">
                      <a16:creationId xmlns:a16="http://schemas.microsoft.com/office/drawing/2014/main" id="{3CCB36A8-6475-40E2-AFEB-602E37E58C53}"/>
                    </a:ext>
                  </a:extLst>
                </p14:cNvPr>
                <p14:cNvContentPartPr/>
                <p14:nvPr/>
              </p14:nvContentPartPr>
              <p14:xfrm>
                <a:off x="1211854" y="3426605"/>
                <a:ext cx="76320" cy="11520"/>
              </p14:xfrm>
            </p:contentPart>
          </mc:Choice>
          <mc:Fallback>
            <p:pic>
              <p:nvPicPr>
                <p:cNvPr id="69" name="Freihand 68">
                  <a:extLst>
                    <a:ext uri="{FF2B5EF4-FFF2-40B4-BE49-F238E27FC236}">
                      <a16:creationId xmlns:a16="http://schemas.microsoft.com/office/drawing/2014/main" id="{3CCB36A8-6475-40E2-AFEB-602E37E58C53}"/>
                    </a:ext>
                  </a:extLst>
                </p:cNvPr>
                <p:cNvPicPr/>
                <p:nvPr/>
              </p:nvPicPr>
              <p:blipFill>
                <a:blip r:embed="rId47"/>
                <a:stretch>
                  <a:fillRect/>
                </a:stretch>
              </p:blipFill>
              <p:spPr>
                <a:xfrm>
                  <a:off x="1207534" y="3422285"/>
                  <a:ext cx="849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71" name="Freihand 70">
                  <a:extLst>
                    <a:ext uri="{FF2B5EF4-FFF2-40B4-BE49-F238E27FC236}">
                      <a16:creationId xmlns:a16="http://schemas.microsoft.com/office/drawing/2014/main" id="{23ACC8B1-6175-4A79-A76F-019E037FD1A9}"/>
                    </a:ext>
                  </a:extLst>
                </p14:cNvPr>
                <p14:cNvContentPartPr/>
                <p14:nvPr/>
              </p14:nvContentPartPr>
              <p14:xfrm>
                <a:off x="1397254" y="3510845"/>
                <a:ext cx="360" cy="360"/>
              </p14:xfrm>
            </p:contentPart>
          </mc:Choice>
          <mc:Fallback>
            <p:pic>
              <p:nvPicPr>
                <p:cNvPr id="71" name="Freihand 70">
                  <a:extLst>
                    <a:ext uri="{FF2B5EF4-FFF2-40B4-BE49-F238E27FC236}">
                      <a16:creationId xmlns:a16="http://schemas.microsoft.com/office/drawing/2014/main" id="{23ACC8B1-6175-4A79-A76F-019E037FD1A9}"/>
                    </a:ext>
                  </a:extLst>
                </p:cNvPr>
                <p:cNvPicPr/>
                <p:nvPr/>
              </p:nvPicPr>
              <p:blipFill>
                <a:blip r:embed="rId49"/>
                <a:stretch>
                  <a:fillRect/>
                </a:stretch>
              </p:blipFill>
              <p:spPr>
                <a:xfrm>
                  <a:off x="1392934" y="350652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72" name="Freihand 71">
                  <a:extLst>
                    <a:ext uri="{FF2B5EF4-FFF2-40B4-BE49-F238E27FC236}">
                      <a16:creationId xmlns:a16="http://schemas.microsoft.com/office/drawing/2014/main" id="{87ABC262-AAF3-4188-8F2D-E38C0F86EF2F}"/>
                    </a:ext>
                  </a:extLst>
                </p14:cNvPr>
                <p14:cNvContentPartPr/>
                <p14:nvPr/>
              </p14:nvContentPartPr>
              <p14:xfrm>
                <a:off x="1404094" y="3275765"/>
                <a:ext cx="87480" cy="192960"/>
              </p14:xfrm>
            </p:contentPart>
          </mc:Choice>
          <mc:Fallback>
            <p:pic>
              <p:nvPicPr>
                <p:cNvPr id="72" name="Freihand 71">
                  <a:extLst>
                    <a:ext uri="{FF2B5EF4-FFF2-40B4-BE49-F238E27FC236}">
                      <a16:creationId xmlns:a16="http://schemas.microsoft.com/office/drawing/2014/main" id="{87ABC262-AAF3-4188-8F2D-E38C0F86EF2F}"/>
                    </a:ext>
                  </a:extLst>
                </p:cNvPr>
                <p:cNvPicPr/>
                <p:nvPr/>
              </p:nvPicPr>
              <p:blipFill>
                <a:blip r:embed="rId51"/>
                <a:stretch>
                  <a:fillRect/>
                </a:stretch>
              </p:blipFill>
              <p:spPr>
                <a:xfrm>
                  <a:off x="1399774" y="3271445"/>
                  <a:ext cx="961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73" name="Freihand 72">
                  <a:extLst>
                    <a:ext uri="{FF2B5EF4-FFF2-40B4-BE49-F238E27FC236}">
                      <a16:creationId xmlns:a16="http://schemas.microsoft.com/office/drawing/2014/main" id="{20954DD6-2A59-428E-B952-87BF303B5662}"/>
                    </a:ext>
                  </a:extLst>
                </p14:cNvPr>
                <p14:cNvContentPartPr/>
                <p14:nvPr/>
              </p14:nvContentPartPr>
              <p14:xfrm>
                <a:off x="1508134" y="3387005"/>
                <a:ext cx="78120" cy="83160"/>
              </p14:xfrm>
            </p:contentPart>
          </mc:Choice>
          <mc:Fallback>
            <p:pic>
              <p:nvPicPr>
                <p:cNvPr id="73" name="Freihand 72">
                  <a:extLst>
                    <a:ext uri="{FF2B5EF4-FFF2-40B4-BE49-F238E27FC236}">
                      <a16:creationId xmlns:a16="http://schemas.microsoft.com/office/drawing/2014/main" id="{20954DD6-2A59-428E-B952-87BF303B5662}"/>
                    </a:ext>
                  </a:extLst>
                </p:cNvPr>
                <p:cNvPicPr/>
                <p:nvPr/>
              </p:nvPicPr>
              <p:blipFill>
                <a:blip r:embed="rId53"/>
                <a:stretch>
                  <a:fillRect/>
                </a:stretch>
              </p:blipFill>
              <p:spPr>
                <a:xfrm>
                  <a:off x="1503814" y="3382685"/>
                  <a:ext cx="867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75" name="Freihand 74">
                  <a:extLst>
                    <a:ext uri="{FF2B5EF4-FFF2-40B4-BE49-F238E27FC236}">
                      <a16:creationId xmlns:a16="http://schemas.microsoft.com/office/drawing/2014/main" id="{2A320E74-8B5D-4831-9513-64A59BBE7EED}"/>
                    </a:ext>
                  </a:extLst>
                </p14:cNvPr>
                <p14:cNvContentPartPr/>
                <p14:nvPr/>
              </p14:nvContentPartPr>
              <p14:xfrm>
                <a:off x="1614334" y="3300965"/>
                <a:ext cx="221040" cy="146160"/>
              </p14:xfrm>
            </p:contentPart>
          </mc:Choice>
          <mc:Fallback>
            <p:pic>
              <p:nvPicPr>
                <p:cNvPr id="75" name="Freihand 74">
                  <a:extLst>
                    <a:ext uri="{FF2B5EF4-FFF2-40B4-BE49-F238E27FC236}">
                      <a16:creationId xmlns:a16="http://schemas.microsoft.com/office/drawing/2014/main" id="{2A320E74-8B5D-4831-9513-64A59BBE7EED}"/>
                    </a:ext>
                  </a:extLst>
                </p:cNvPr>
                <p:cNvPicPr/>
                <p:nvPr/>
              </p:nvPicPr>
              <p:blipFill>
                <a:blip r:embed="rId55"/>
                <a:stretch>
                  <a:fillRect/>
                </a:stretch>
              </p:blipFill>
              <p:spPr>
                <a:xfrm>
                  <a:off x="1610014" y="3296645"/>
                  <a:ext cx="2296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76" name="Freihand 75">
                  <a:extLst>
                    <a:ext uri="{FF2B5EF4-FFF2-40B4-BE49-F238E27FC236}">
                      <a16:creationId xmlns:a16="http://schemas.microsoft.com/office/drawing/2014/main" id="{B2DD665E-81C1-48BB-9064-E8171147D8D5}"/>
                    </a:ext>
                  </a:extLst>
                </p14:cNvPr>
                <p14:cNvContentPartPr/>
                <p14:nvPr/>
              </p14:nvContentPartPr>
              <p14:xfrm>
                <a:off x="1833934" y="3379805"/>
                <a:ext cx="95760" cy="169560"/>
              </p14:xfrm>
            </p:contentPart>
          </mc:Choice>
          <mc:Fallback>
            <p:pic>
              <p:nvPicPr>
                <p:cNvPr id="76" name="Freihand 75">
                  <a:extLst>
                    <a:ext uri="{FF2B5EF4-FFF2-40B4-BE49-F238E27FC236}">
                      <a16:creationId xmlns:a16="http://schemas.microsoft.com/office/drawing/2014/main" id="{B2DD665E-81C1-48BB-9064-E8171147D8D5}"/>
                    </a:ext>
                  </a:extLst>
                </p:cNvPr>
                <p:cNvPicPr/>
                <p:nvPr/>
              </p:nvPicPr>
              <p:blipFill>
                <a:blip r:embed="rId57"/>
                <a:stretch>
                  <a:fillRect/>
                </a:stretch>
              </p:blipFill>
              <p:spPr>
                <a:xfrm>
                  <a:off x="1829614" y="3375485"/>
                  <a:ext cx="1044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77" name="Freihand 76">
                  <a:extLst>
                    <a:ext uri="{FF2B5EF4-FFF2-40B4-BE49-F238E27FC236}">
                      <a16:creationId xmlns:a16="http://schemas.microsoft.com/office/drawing/2014/main" id="{E2356977-9292-4C6F-BC62-BD95516C23EC}"/>
                    </a:ext>
                  </a:extLst>
                </p14:cNvPr>
                <p14:cNvContentPartPr/>
                <p14:nvPr/>
              </p14:nvContentPartPr>
              <p14:xfrm>
                <a:off x="1934014" y="3305645"/>
                <a:ext cx="77760" cy="159480"/>
              </p14:xfrm>
            </p:contentPart>
          </mc:Choice>
          <mc:Fallback>
            <p:pic>
              <p:nvPicPr>
                <p:cNvPr id="77" name="Freihand 76">
                  <a:extLst>
                    <a:ext uri="{FF2B5EF4-FFF2-40B4-BE49-F238E27FC236}">
                      <a16:creationId xmlns:a16="http://schemas.microsoft.com/office/drawing/2014/main" id="{E2356977-9292-4C6F-BC62-BD95516C23EC}"/>
                    </a:ext>
                  </a:extLst>
                </p:cNvPr>
                <p:cNvPicPr/>
                <p:nvPr/>
              </p:nvPicPr>
              <p:blipFill>
                <a:blip r:embed="rId59"/>
                <a:stretch>
                  <a:fillRect/>
                </a:stretch>
              </p:blipFill>
              <p:spPr>
                <a:xfrm>
                  <a:off x="1929694" y="3301325"/>
                  <a:ext cx="864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78" name="Freihand 77">
                  <a:extLst>
                    <a:ext uri="{FF2B5EF4-FFF2-40B4-BE49-F238E27FC236}">
                      <a16:creationId xmlns:a16="http://schemas.microsoft.com/office/drawing/2014/main" id="{1F1B92A8-1A49-4885-B36E-C471FC552DC0}"/>
                    </a:ext>
                  </a:extLst>
                </p14:cNvPr>
                <p14:cNvContentPartPr/>
                <p14:nvPr/>
              </p14:nvContentPartPr>
              <p14:xfrm>
                <a:off x="1772014" y="3309245"/>
                <a:ext cx="51480" cy="14760"/>
              </p14:xfrm>
            </p:contentPart>
          </mc:Choice>
          <mc:Fallback>
            <p:pic>
              <p:nvPicPr>
                <p:cNvPr id="78" name="Freihand 77">
                  <a:extLst>
                    <a:ext uri="{FF2B5EF4-FFF2-40B4-BE49-F238E27FC236}">
                      <a16:creationId xmlns:a16="http://schemas.microsoft.com/office/drawing/2014/main" id="{1F1B92A8-1A49-4885-B36E-C471FC552DC0}"/>
                    </a:ext>
                  </a:extLst>
                </p:cNvPr>
                <p:cNvPicPr/>
                <p:nvPr/>
              </p:nvPicPr>
              <p:blipFill>
                <a:blip r:embed="rId61"/>
                <a:stretch>
                  <a:fillRect/>
                </a:stretch>
              </p:blipFill>
              <p:spPr>
                <a:xfrm>
                  <a:off x="1767694" y="3304925"/>
                  <a:ext cx="601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81" name="Freihand 80">
                  <a:extLst>
                    <a:ext uri="{FF2B5EF4-FFF2-40B4-BE49-F238E27FC236}">
                      <a16:creationId xmlns:a16="http://schemas.microsoft.com/office/drawing/2014/main" id="{51ED66F5-2C16-4237-BBCF-C0D9F75F788D}"/>
                    </a:ext>
                  </a:extLst>
                </p14:cNvPr>
                <p14:cNvContentPartPr/>
                <p14:nvPr/>
              </p14:nvContentPartPr>
              <p14:xfrm>
                <a:off x="79654" y="3687965"/>
                <a:ext cx="13680" cy="132120"/>
              </p14:xfrm>
            </p:contentPart>
          </mc:Choice>
          <mc:Fallback>
            <p:pic>
              <p:nvPicPr>
                <p:cNvPr id="81" name="Freihand 80">
                  <a:extLst>
                    <a:ext uri="{FF2B5EF4-FFF2-40B4-BE49-F238E27FC236}">
                      <a16:creationId xmlns:a16="http://schemas.microsoft.com/office/drawing/2014/main" id="{51ED66F5-2C16-4237-BBCF-C0D9F75F788D}"/>
                    </a:ext>
                  </a:extLst>
                </p:cNvPr>
                <p:cNvPicPr/>
                <p:nvPr/>
              </p:nvPicPr>
              <p:blipFill>
                <a:blip r:embed="rId63"/>
                <a:stretch>
                  <a:fillRect/>
                </a:stretch>
              </p:blipFill>
              <p:spPr>
                <a:xfrm>
                  <a:off x="75334" y="3683645"/>
                  <a:ext cx="223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82" name="Freihand 81">
                  <a:extLst>
                    <a:ext uri="{FF2B5EF4-FFF2-40B4-BE49-F238E27FC236}">
                      <a16:creationId xmlns:a16="http://schemas.microsoft.com/office/drawing/2014/main" id="{066AB73F-E6B3-48BE-97D1-BC57959D99D0}"/>
                    </a:ext>
                  </a:extLst>
                </p14:cNvPr>
                <p14:cNvContentPartPr/>
                <p14:nvPr/>
              </p14:nvContentPartPr>
              <p14:xfrm>
                <a:off x="18454" y="3624245"/>
                <a:ext cx="182160" cy="221400"/>
              </p14:xfrm>
            </p:contentPart>
          </mc:Choice>
          <mc:Fallback>
            <p:pic>
              <p:nvPicPr>
                <p:cNvPr id="82" name="Freihand 81">
                  <a:extLst>
                    <a:ext uri="{FF2B5EF4-FFF2-40B4-BE49-F238E27FC236}">
                      <a16:creationId xmlns:a16="http://schemas.microsoft.com/office/drawing/2014/main" id="{066AB73F-E6B3-48BE-97D1-BC57959D99D0}"/>
                    </a:ext>
                  </a:extLst>
                </p:cNvPr>
                <p:cNvPicPr/>
                <p:nvPr/>
              </p:nvPicPr>
              <p:blipFill>
                <a:blip r:embed="rId65"/>
                <a:stretch>
                  <a:fillRect/>
                </a:stretch>
              </p:blipFill>
              <p:spPr>
                <a:xfrm>
                  <a:off x="14134" y="3619925"/>
                  <a:ext cx="19080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83" name="Freihand 82">
                  <a:extLst>
                    <a:ext uri="{FF2B5EF4-FFF2-40B4-BE49-F238E27FC236}">
                      <a16:creationId xmlns:a16="http://schemas.microsoft.com/office/drawing/2014/main" id="{ACA6A7FF-1E5E-467C-B2B3-A6F91CE8807F}"/>
                    </a:ext>
                  </a:extLst>
                </p14:cNvPr>
                <p14:cNvContentPartPr/>
                <p14:nvPr/>
              </p14:nvContentPartPr>
              <p14:xfrm>
                <a:off x="227254" y="3320405"/>
                <a:ext cx="43920" cy="797400"/>
              </p14:xfrm>
            </p:contentPart>
          </mc:Choice>
          <mc:Fallback>
            <p:pic>
              <p:nvPicPr>
                <p:cNvPr id="83" name="Freihand 82">
                  <a:extLst>
                    <a:ext uri="{FF2B5EF4-FFF2-40B4-BE49-F238E27FC236}">
                      <a16:creationId xmlns:a16="http://schemas.microsoft.com/office/drawing/2014/main" id="{ACA6A7FF-1E5E-467C-B2B3-A6F91CE8807F}"/>
                    </a:ext>
                  </a:extLst>
                </p:cNvPr>
                <p:cNvPicPr/>
                <p:nvPr/>
              </p:nvPicPr>
              <p:blipFill>
                <a:blip r:embed="rId67"/>
                <a:stretch>
                  <a:fillRect/>
                </a:stretch>
              </p:blipFill>
              <p:spPr>
                <a:xfrm>
                  <a:off x="222934" y="3316085"/>
                  <a:ext cx="52560" cy="8060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85" name="Freihand 84">
                  <a:extLst>
                    <a:ext uri="{FF2B5EF4-FFF2-40B4-BE49-F238E27FC236}">
                      <a16:creationId xmlns:a16="http://schemas.microsoft.com/office/drawing/2014/main" id="{F4AB1983-75CE-416C-90F3-6F0B0876ED5A}"/>
                    </a:ext>
                  </a:extLst>
                </p14:cNvPr>
                <p14:cNvContentPartPr/>
                <p14:nvPr/>
              </p14:nvContentPartPr>
              <p14:xfrm>
                <a:off x="2408494" y="3308525"/>
                <a:ext cx="160560" cy="125640"/>
              </p14:xfrm>
            </p:contentPart>
          </mc:Choice>
          <mc:Fallback>
            <p:pic>
              <p:nvPicPr>
                <p:cNvPr id="85" name="Freihand 84">
                  <a:extLst>
                    <a:ext uri="{FF2B5EF4-FFF2-40B4-BE49-F238E27FC236}">
                      <a16:creationId xmlns:a16="http://schemas.microsoft.com/office/drawing/2014/main" id="{F4AB1983-75CE-416C-90F3-6F0B0876ED5A}"/>
                    </a:ext>
                  </a:extLst>
                </p:cNvPr>
                <p:cNvPicPr/>
                <p:nvPr/>
              </p:nvPicPr>
              <p:blipFill>
                <a:blip r:embed="rId69"/>
                <a:stretch>
                  <a:fillRect/>
                </a:stretch>
              </p:blipFill>
              <p:spPr>
                <a:xfrm>
                  <a:off x="2404174" y="3304205"/>
                  <a:ext cx="1692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86" name="Freihand 85">
                  <a:extLst>
                    <a:ext uri="{FF2B5EF4-FFF2-40B4-BE49-F238E27FC236}">
                      <a16:creationId xmlns:a16="http://schemas.microsoft.com/office/drawing/2014/main" id="{F1FF17C4-3383-495C-BA0B-E87692E0AAD8}"/>
                    </a:ext>
                  </a:extLst>
                </p14:cNvPr>
                <p14:cNvContentPartPr/>
                <p14:nvPr/>
              </p14:nvContentPartPr>
              <p14:xfrm>
                <a:off x="2606134" y="3295205"/>
                <a:ext cx="91440" cy="115920"/>
              </p14:xfrm>
            </p:contentPart>
          </mc:Choice>
          <mc:Fallback>
            <p:pic>
              <p:nvPicPr>
                <p:cNvPr id="86" name="Freihand 85">
                  <a:extLst>
                    <a:ext uri="{FF2B5EF4-FFF2-40B4-BE49-F238E27FC236}">
                      <a16:creationId xmlns:a16="http://schemas.microsoft.com/office/drawing/2014/main" id="{F1FF17C4-3383-495C-BA0B-E87692E0AAD8}"/>
                    </a:ext>
                  </a:extLst>
                </p:cNvPr>
                <p:cNvPicPr/>
                <p:nvPr/>
              </p:nvPicPr>
              <p:blipFill>
                <a:blip r:embed="rId71"/>
                <a:stretch>
                  <a:fillRect/>
                </a:stretch>
              </p:blipFill>
              <p:spPr>
                <a:xfrm>
                  <a:off x="2601814" y="3290885"/>
                  <a:ext cx="1000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87" name="Freihand 86">
                  <a:extLst>
                    <a:ext uri="{FF2B5EF4-FFF2-40B4-BE49-F238E27FC236}">
                      <a16:creationId xmlns:a16="http://schemas.microsoft.com/office/drawing/2014/main" id="{8BCAA176-8D87-4D5B-8FDB-94A0E72A15FD}"/>
                    </a:ext>
                  </a:extLst>
                </p14:cNvPr>
                <p14:cNvContentPartPr/>
                <p14:nvPr/>
              </p14:nvContentPartPr>
              <p14:xfrm>
                <a:off x="2660854" y="3335885"/>
                <a:ext cx="41760" cy="113040"/>
              </p14:xfrm>
            </p:contentPart>
          </mc:Choice>
          <mc:Fallback>
            <p:pic>
              <p:nvPicPr>
                <p:cNvPr id="87" name="Freihand 86">
                  <a:extLst>
                    <a:ext uri="{FF2B5EF4-FFF2-40B4-BE49-F238E27FC236}">
                      <a16:creationId xmlns:a16="http://schemas.microsoft.com/office/drawing/2014/main" id="{8BCAA176-8D87-4D5B-8FDB-94A0E72A15FD}"/>
                    </a:ext>
                  </a:extLst>
                </p:cNvPr>
                <p:cNvPicPr/>
                <p:nvPr/>
              </p:nvPicPr>
              <p:blipFill>
                <a:blip r:embed="rId73"/>
                <a:stretch>
                  <a:fillRect/>
                </a:stretch>
              </p:blipFill>
              <p:spPr>
                <a:xfrm>
                  <a:off x="2656534" y="3331565"/>
                  <a:ext cx="504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88" name="Freihand 87">
                  <a:extLst>
                    <a:ext uri="{FF2B5EF4-FFF2-40B4-BE49-F238E27FC236}">
                      <a16:creationId xmlns:a16="http://schemas.microsoft.com/office/drawing/2014/main" id="{601FD450-E74A-4EF7-81F7-7EACA8574241}"/>
                    </a:ext>
                  </a:extLst>
                </p14:cNvPr>
                <p14:cNvContentPartPr/>
                <p14:nvPr/>
              </p14:nvContentPartPr>
              <p14:xfrm>
                <a:off x="2804134" y="3358925"/>
                <a:ext cx="170280" cy="81720"/>
              </p14:xfrm>
            </p:contentPart>
          </mc:Choice>
          <mc:Fallback>
            <p:pic>
              <p:nvPicPr>
                <p:cNvPr id="88" name="Freihand 87">
                  <a:extLst>
                    <a:ext uri="{FF2B5EF4-FFF2-40B4-BE49-F238E27FC236}">
                      <a16:creationId xmlns:a16="http://schemas.microsoft.com/office/drawing/2014/main" id="{601FD450-E74A-4EF7-81F7-7EACA8574241}"/>
                    </a:ext>
                  </a:extLst>
                </p:cNvPr>
                <p:cNvPicPr/>
                <p:nvPr/>
              </p:nvPicPr>
              <p:blipFill>
                <a:blip r:embed="rId75"/>
                <a:stretch>
                  <a:fillRect/>
                </a:stretch>
              </p:blipFill>
              <p:spPr>
                <a:xfrm>
                  <a:off x="2799814" y="3354605"/>
                  <a:ext cx="1789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89" name="Freihand 88">
                  <a:extLst>
                    <a:ext uri="{FF2B5EF4-FFF2-40B4-BE49-F238E27FC236}">
                      <a16:creationId xmlns:a16="http://schemas.microsoft.com/office/drawing/2014/main" id="{EC57C471-C13D-4222-91BD-9EB17001949C}"/>
                    </a:ext>
                  </a:extLst>
                </p14:cNvPr>
                <p14:cNvContentPartPr/>
                <p14:nvPr/>
              </p14:nvContentPartPr>
              <p14:xfrm>
                <a:off x="2071894" y="3362165"/>
                <a:ext cx="132840" cy="12240"/>
              </p14:xfrm>
            </p:contentPart>
          </mc:Choice>
          <mc:Fallback>
            <p:pic>
              <p:nvPicPr>
                <p:cNvPr id="89" name="Freihand 88">
                  <a:extLst>
                    <a:ext uri="{FF2B5EF4-FFF2-40B4-BE49-F238E27FC236}">
                      <a16:creationId xmlns:a16="http://schemas.microsoft.com/office/drawing/2014/main" id="{EC57C471-C13D-4222-91BD-9EB17001949C}"/>
                    </a:ext>
                  </a:extLst>
                </p:cNvPr>
                <p:cNvPicPr/>
                <p:nvPr/>
              </p:nvPicPr>
              <p:blipFill>
                <a:blip r:embed="rId77"/>
                <a:stretch>
                  <a:fillRect/>
                </a:stretch>
              </p:blipFill>
              <p:spPr>
                <a:xfrm>
                  <a:off x="2067574" y="3357845"/>
                  <a:ext cx="1414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90" name="Freihand 89">
                  <a:extLst>
                    <a:ext uri="{FF2B5EF4-FFF2-40B4-BE49-F238E27FC236}">
                      <a16:creationId xmlns:a16="http://schemas.microsoft.com/office/drawing/2014/main" id="{2E969205-22DE-4520-A4BE-F69C7932137F}"/>
                    </a:ext>
                  </a:extLst>
                </p14:cNvPr>
                <p14:cNvContentPartPr/>
                <p14:nvPr/>
              </p14:nvContentPartPr>
              <p14:xfrm>
                <a:off x="2069374" y="3416165"/>
                <a:ext cx="126360" cy="7200"/>
              </p14:xfrm>
            </p:contentPart>
          </mc:Choice>
          <mc:Fallback>
            <p:pic>
              <p:nvPicPr>
                <p:cNvPr id="90" name="Freihand 89">
                  <a:extLst>
                    <a:ext uri="{FF2B5EF4-FFF2-40B4-BE49-F238E27FC236}">
                      <a16:creationId xmlns:a16="http://schemas.microsoft.com/office/drawing/2014/main" id="{2E969205-22DE-4520-A4BE-F69C7932137F}"/>
                    </a:ext>
                  </a:extLst>
                </p:cNvPr>
                <p:cNvPicPr/>
                <p:nvPr/>
              </p:nvPicPr>
              <p:blipFill>
                <a:blip r:embed="rId79"/>
                <a:stretch>
                  <a:fillRect/>
                </a:stretch>
              </p:blipFill>
              <p:spPr>
                <a:xfrm>
                  <a:off x="2065054" y="3411845"/>
                  <a:ext cx="1350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91" name="Freihand 90">
                  <a:extLst>
                    <a:ext uri="{FF2B5EF4-FFF2-40B4-BE49-F238E27FC236}">
                      <a16:creationId xmlns:a16="http://schemas.microsoft.com/office/drawing/2014/main" id="{867C7454-647D-4D31-BE11-2BBF4C69352E}"/>
                    </a:ext>
                  </a:extLst>
                </p14:cNvPr>
                <p14:cNvContentPartPr/>
                <p14:nvPr/>
              </p14:nvContentPartPr>
              <p14:xfrm>
                <a:off x="2197534" y="3308885"/>
                <a:ext cx="87840" cy="141120"/>
              </p14:xfrm>
            </p:contentPart>
          </mc:Choice>
          <mc:Fallback>
            <p:pic>
              <p:nvPicPr>
                <p:cNvPr id="91" name="Freihand 90">
                  <a:extLst>
                    <a:ext uri="{FF2B5EF4-FFF2-40B4-BE49-F238E27FC236}">
                      <a16:creationId xmlns:a16="http://schemas.microsoft.com/office/drawing/2014/main" id="{867C7454-647D-4D31-BE11-2BBF4C69352E}"/>
                    </a:ext>
                  </a:extLst>
                </p:cNvPr>
                <p:cNvPicPr/>
                <p:nvPr/>
              </p:nvPicPr>
              <p:blipFill>
                <a:blip r:embed="rId81"/>
                <a:stretch>
                  <a:fillRect/>
                </a:stretch>
              </p:blipFill>
              <p:spPr>
                <a:xfrm>
                  <a:off x="2193214" y="3304565"/>
                  <a:ext cx="964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92" name="Freihand 91">
                  <a:extLst>
                    <a:ext uri="{FF2B5EF4-FFF2-40B4-BE49-F238E27FC236}">
                      <a16:creationId xmlns:a16="http://schemas.microsoft.com/office/drawing/2014/main" id="{8DAFCE6D-6EF9-4881-A355-B449D7D1A825}"/>
                    </a:ext>
                  </a:extLst>
                </p14:cNvPr>
                <p14:cNvContentPartPr/>
                <p14:nvPr/>
              </p14:nvContentPartPr>
              <p14:xfrm>
                <a:off x="3123094" y="3325805"/>
                <a:ext cx="166680" cy="80640"/>
              </p14:xfrm>
            </p:contentPart>
          </mc:Choice>
          <mc:Fallback>
            <p:pic>
              <p:nvPicPr>
                <p:cNvPr id="92" name="Freihand 91">
                  <a:extLst>
                    <a:ext uri="{FF2B5EF4-FFF2-40B4-BE49-F238E27FC236}">
                      <a16:creationId xmlns:a16="http://schemas.microsoft.com/office/drawing/2014/main" id="{8DAFCE6D-6EF9-4881-A355-B449D7D1A825}"/>
                    </a:ext>
                  </a:extLst>
                </p:cNvPr>
                <p:cNvPicPr/>
                <p:nvPr/>
              </p:nvPicPr>
              <p:blipFill>
                <a:blip r:embed="rId83"/>
                <a:stretch>
                  <a:fillRect/>
                </a:stretch>
              </p:blipFill>
              <p:spPr>
                <a:xfrm>
                  <a:off x="3118774" y="3321485"/>
                  <a:ext cx="1753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93" name="Freihand 92">
                  <a:extLst>
                    <a:ext uri="{FF2B5EF4-FFF2-40B4-BE49-F238E27FC236}">
                      <a16:creationId xmlns:a16="http://schemas.microsoft.com/office/drawing/2014/main" id="{19098F4D-8745-43D0-A160-CEA890F5057E}"/>
                    </a:ext>
                  </a:extLst>
                </p14:cNvPr>
                <p14:cNvContentPartPr/>
                <p14:nvPr/>
              </p14:nvContentPartPr>
              <p14:xfrm>
                <a:off x="3319654" y="3313205"/>
                <a:ext cx="89280" cy="92160"/>
              </p14:xfrm>
            </p:contentPart>
          </mc:Choice>
          <mc:Fallback>
            <p:pic>
              <p:nvPicPr>
                <p:cNvPr id="93" name="Freihand 92">
                  <a:extLst>
                    <a:ext uri="{FF2B5EF4-FFF2-40B4-BE49-F238E27FC236}">
                      <a16:creationId xmlns:a16="http://schemas.microsoft.com/office/drawing/2014/main" id="{19098F4D-8745-43D0-A160-CEA890F5057E}"/>
                    </a:ext>
                  </a:extLst>
                </p:cNvPr>
                <p:cNvPicPr/>
                <p:nvPr/>
              </p:nvPicPr>
              <p:blipFill>
                <a:blip r:embed="rId85"/>
                <a:stretch>
                  <a:fillRect/>
                </a:stretch>
              </p:blipFill>
              <p:spPr>
                <a:xfrm>
                  <a:off x="3315334" y="3308885"/>
                  <a:ext cx="979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07" name="Freihand 106">
                  <a:extLst>
                    <a:ext uri="{FF2B5EF4-FFF2-40B4-BE49-F238E27FC236}">
                      <a16:creationId xmlns:a16="http://schemas.microsoft.com/office/drawing/2014/main" id="{45CFB284-E4C8-4998-B581-3095917ADF7A}"/>
                    </a:ext>
                  </a:extLst>
                </p14:cNvPr>
                <p14:cNvContentPartPr/>
                <p14:nvPr/>
              </p14:nvContentPartPr>
              <p14:xfrm>
                <a:off x="344614" y="3854285"/>
                <a:ext cx="157680" cy="199440"/>
              </p14:xfrm>
            </p:contentPart>
          </mc:Choice>
          <mc:Fallback>
            <p:pic>
              <p:nvPicPr>
                <p:cNvPr id="107" name="Freihand 106">
                  <a:extLst>
                    <a:ext uri="{FF2B5EF4-FFF2-40B4-BE49-F238E27FC236}">
                      <a16:creationId xmlns:a16="http://schemas.microsoft.com/office/drawing/2014/main" id="{45CFB284-E4C8-4998-B581-3095917ADF7A}"/>
                    </a:ext>
                  </a:extLst>
                </p:cNvPr>
                <p:cNvPicPr/>
                <p:nvPr/>
              </p:nvPicPr>
              <p:blipFill>
                <a:blip r:embed="rId87"/>
                <a:stretch>
                  <a:fillRect/>
                </a:stretch>
              </p:blipFill>
              <p:spPr>
                <a:xfrm>
                  <a:off x="340294" y="3849965"/>
                  <a:ext cx="16632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08" name="Freihand 107">
                  <a:extLst>
                    <a:ext uri="{FF2B5EF4-FFF2-40B4-BE49-F238E27FC236}">
                      <a16:creationId xmlns:a16="http://schemas.microsoft.com/office/drawing/2014/main" id="{E1291CEE-4156-4C7B-A01C-D492897E9C4B}"/>
                    </a:ext>
                  </a:extLst>
                </p14:cNvPr>
                <p14:cNvContentPartPr/>
                <p14:nvPr/>
              </p14:nvContentPartPr>
              <p14:xfrm>
                <a:off x="496174" y="3838085"/>
                <a:ext cx="131760" cy="211320"/>
              </p14:xfrm>
            </p:contentPart>
          </mc:Choice>
          <mc:Fallback>
            <p:pic>
              <p:nvPicPr>
                <p:cNvPr id="108" name="Freihand 107">
                  <a:extLst>
                    <a:ext uri="{FF2B5EF4-FFF2-40B4-BE49-F238E27FC236}">
                      <a16:creationId xmlns:a16="http://schemas.microsoft.com/office/drawing/2014/main" id="{E1291CEE-4156-4C7B-A01C-D492897E9C4B}"/>
                    </a:ext>
                  </a:extLst>
                </p:cNvPr>
                <p:cNvPicPr/>
                <p:nvPr/>
              </p:nvPicPr>
              <p:blipFill>
                <a:blip r:embed="rId89"/>
                <a:stretch>
                  <a:fillRect/>
                </a:stretch>
              </p:blipFill>
              <p:spPr>
                <a:xfrm>
                  <a:off x="491854" y="3833765"/>
                  <a:ext cx="14040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09" name="Freihand 108">
                  <a:extLst>
                    <a:ext uri="{FF2B5EF4-FFF2-40B4-BE49-F238E27FC236}">
                      <a16:creationId xmlns:a16="http://schemas.microsoft.com/office/drawing/2014/main" id="{7A32438D-B5B5-48CA-98F4-F1F8DBD429EE}"/>
                    </a:ext>
                  </a:extLst>
                </p14:cNvPr>
                <p14:cNvContentPartPr/>
                <p14:nvPr/>
              </p14:nvContentPartPr>
              <p14:xfrm>
                <a:off x="639094" y="3785525"/>
                <a:ext cx="67320" cy="145440"/>
              </p14:xfrm>
            </p:contentPart>
          </mc:Choice>
          <mc:Fallback>
            <p:pic>
              <p:nvPicPr>
                <p:cNvPr id="109" name="Freihand 108">
                  <a:extLst>
                    <a:ext uri="{FF2B5EF4-FFF2-40B4-BE49-F238E27FC236}">
                      <a16:creationId xmlns:a16="http://schemas.microsoft.com/office/drawing/2014/main" id="{7A32438D-B5B5-48CA-98F4-F1F8DBD429EE}"/>
                    </a:ext>
                  </a:extLst>
                </p:cNvPr>
                <p:cNvPicPr/>
                <p:nvPr/>
              </p:nvPicPr>
              <p:blipFill>
                <a:blip r:embed="rId91"/>
                <a:stretch>
                  <a:fillRect/>
                </a:stretch>
              </p:blipFill>
              <p:spPr>
                <a:xfrm>
                  <a:off x="634774" y="3781205"/>
                  <a:ext cx="759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10" name="Freihand 109">
                  <a:extLst>
                    <a:ext uri="{FF2B5EF4-FFF2-40B4-BE49-F238E27FC236}">
                      <a16:creationId xmlns:a16="http://schemas.microsoft.com/office/drawing/2014/main" id="{64F40C11-9B3D-4C56-A174-67FBC98FAD5A}"/>
                    </a:ext>
                  </a:extLst>
                </p14:cNvPr>
                <p14:cNvContentPartPr/>
                <p14:nvPr/>
              </p14:nvContentPartPr>
              <p14:xfrm>
                <a:off x="716134" y="3848165"/>
                <a:ext cx="211320" cy="48240"/>
              </p14:xfrm>
            </p:contentPart>
          </mc:Choice>
          <mc:Fallback>
            <p:pic>
              <p:nvPicPr>
                <p:cNvPr id="110" name="Freihand 109">
                  <a:extLst>
                    <a:ext uri="{FF2B5EF4-FFF2-40B4-BE49-F238E27FC236}">
                      <a16:creationId xmlns:a16="http://schemas.microsoft.com/office/drawing/2014/main" id="{64F40C11-9B3D-4C56-A174-67FBC98FAD5A}"/>
                    </a:ext>
                  </a:extLst>
                </p:cNvPr>
                <p:cNvPicPr/>
                <p:nvPr/>
              </p:nvPicPr>
              <p:blipFill>
                <a:blip r:embed="rId93"/>
                <a:stretch>
                  <a:fillRect/>
                </a:stretch>
              </p:blipFill>
              <p:spPr>
                <a:xfrm>
                  <a:off x="711814" y="3843845"/>
                  <a:ext cx="2199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12" name="Freihand 111">
                  <a:extLst>
                    <a:ext uri="{FF2B5EF4-FFF2-40B4-BE49-F238E27FC236}">
                      <a16:creationId xmlns:a16="http://schemas.microsoft.com/office/drawing/2014/main" id="{36E67E6A-81DB-488C-8984-CF569A82D0F3}"/>
                    </a:ext>
                  </a:extLst>
                </p14:cNvPr>
                <p14:cNvContentPartPr/>
                <p14:nvPr/>
              </p14:nvContentPartPr>
              <p14:xfrm>
                <a:off x="1091254" y="3697685"/>
                <a:ext cx="115920" cy="154080"/>
              </p14:xfrm>
            </p:contentPart>
          </mc:Choice>
          <mc:Fallback>
            <p:pic>
              <p:nvPicPr>
                <p:cNvPr id="112" name="Freihand 111">
                  <a:extLst>
                    <a:ext uri="{FF2B5EF4-FFF2-40B4-BE49-F238E27FC236}">
                      <a16:creationId xmlns:a16="http://schemas.microsoft.com/office/drawing/2014/main" id="{36E67E6A-81DB-488C-8984-CF569A82D0F3}"/>
                    </a:ext>
                  </a:extLst>
                </p:cNvPr>
                <p:cNvPicPr/>
                <p:nvPr/>
              </p:nvPicPr>
              <p:blipFill>
                <a:blip r:embed="rId95"/>
                <a:stretch>
                  <a:fillRect/>
                </a:stretch>
              </p:blipFill>
              <p:spPr>
                <a:xfrm>
                  <a:off x="1086934" y="3693365"/>
                  <a:ext cx="1245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13" name="Freihand 112">
                  <a:extLst>
                    <a:ext uri="{FF2B5EF4-FFF2-40B4-BE49-F238E27FC236}">
                      <a16:creationId xmlns:a16="http://schemas.microsoft.com/office/drawing/2014/main" id="{105FB715-32FC-4688-B54B-28F7DEA04003}"/>
                    </a:ext>
                  </a:extLst>
                </p14:cNvPr>
                <p14:cNvContentPartPr/>
                <p14:nvPr/>
              </p14:nvContentPartPr>
              <p14:xfrm>
                <a:off x="1132654" y="3690485"/>
                <a:ext cx="104760" cy="167040"/>
              </p14:xfrm>
            </p:contentPart>
          </mc:Choice>
          <mc:Fallback>
            <p:pic>
              <p:nvPicPr>
                <p:cNvPr id="113" name="Freihand 112">
                  <a:extLst>
                    <a:ext uri="{FF2B5EF4-FFF2-40B4-BE49-F238E27FC236}">
                      <a16:creationId xmlns:a16="http://schemas.microsoft.com/office/drawing/2014/main" id="{105FB715-32FC-4688-B54B-28F7DEA04003}"/>
                    </a:ext>
                  </a:extLst>
                </p:cNvPr>
                <p:cNvPicPr/>
                <p:nvPr/>
              </p:nvPicPr>
              <p:blipFill>
                <a:blip r:embed="rId97"/>
                <a:stretch>
                  <a:fillRect/>
                </a:stretch>
              </p:blipFill>
              <p:spPr>
                <a:xfrm>
                  <a:off x="1128334" y="3686165"/>
                  <a:ext cx="1134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15" name="Freihand 114">
                  <a:extLst>
                    <a:ext uri="{FF2B5EF4-FFF2-40B4-BE49-F238E27FC236}">
                      <a16:creationId xmlns:a16="http://schemas.microsoft.com/office/drawing/2014/main" id="{522F081E-0F51-43C2-94C4-571A7DE02F97}"/>
                    </a:ext>
                  </a:extLst>
                </p14:cNvPr>
                <p14:cNvContentPartPr/>
                <p14:nvPr/>
              </p14:nvContentPartPr>
              <p14:xfrm>
                <a:off x="1293574" y="3658445"/>
                <a:ext cx="169560" cy="174960"/>
              </p14:xfrm>
            </p:contentPart>
          </mc:Choice>
          <mc:Fallback>
            <p:pic>
              <p:nvPicPr>
                <p:cNvPr id="115" name="Freihand 114">
                  <a:extLst>
                    <a:ext uri="{FF2B5EF4-FFF2-40B4-BE49-F238E27FC236}">
                      <a16:creationId xmlns:a16="http://schemas.microsoft.com/office/drawing/2014/main" id="{522F081E-0F51-43C2-94C4-571A7DE02F97}"/>
                    </a:ext>
                  </a:extLst>
                </p:cNvPr>
                <p:cNvPicPr/>
                <p:nvPr/>
              </p:nvPicPr>
              <p:blipFill>
                <a:blip r:embed="rId99"/>
                <a:stretch>
                  <a:fillRect/>
                </a:stretch>
              </p:blipFill>
              <p:spPr>
                <a:xfrm>
                  <a:off x="1289254" y="3654125"/>
                  <a:ext cx="1782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16" name="Freihand 115">
                  <a:extLst>
                    <a:ext uri="{FF2B5EF4-FFF2-40B4-BE49-F238E27FC236}">
                      <a16:creationId xmlns:a16="http://schemas.microsoft.com/office/drawing/2014/main" id="{409AD1B0-547D-41B7-B290-2347297FBCB0}"/>
                    </a:ext>
                  </a:extLst>
                </p14:cNvPr>
                <p14:cNvContentPartPr/>
                <p14:nvPr/>
              </p14:nvContentPartPr>
              <p14:xfrm>
                <a:off x="1479694" y="3669605"/>
                <a:ext cx="286920" cy="272880"/>
              </p14:xfrm>
            </p:contentPart>
          </mc:Choice>
          <mc:Fallback>
            <p:pic>
              <p:nvPicPr>
                <p:cNvPr id="116" name="Freihand 115">
                  <a:extLst>
                    <a:ext uri="{FF2B5EF4-FFF2-40B4-BE49-F238E27FC236}">
                      <a16:creationId xmlns:a16="http://schemas.microsoft.com/office/drawing/2014/main" id="{409AD1B0-547D-41B7-B290-2347297FBCB0}"/>
                    </a:ext>
                  </a:extLst>
                </p:cNvPr>
                <p:cNvPicPr/>
                <p:nvPr/>
              </p:nvPicPr>
              <p:blipFill>
                <a:blip r:embed="rId101"/>
                <a:stretch>
                  <a:fillRect/>
                </a:stretch>
              </p:blipFill>
              <p:spPr>
                <a:xfrm>
                  <a:off x="1475374" y="3665285"/>
                  <a:ext cx="29556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17" name="Freihand 116">
                  <a:extLst>
                    <a:ext uri="{FF2B5EF4-FFF2-40B4-BE49-F238E27FC236}">
                      <a16:creationId xmlns:a16="http://schemas.microsoft.com/office/drawing/2014/main" id="{8C90C52D-C29F-4766-9727-E6BBDFC4BF07}"/>
                    </a:ext>
                  </a:extLst>
                </p14:cNvPr>
                <p14:cNvContentPartPr/>
                <p14:nvPr/>
              </p14:nvContentPartPr>
              <p14:xfrm>
                <a:off x="1601014" y="3673925"/>
                <a:ext cx="76680" cy="7560"/>
              </p14:xfrm>
            </p:contentPart>
          </mc:Choice>
          <mc:Fallback>
            <p:pic>
              <p:nvPicPr>
                <p:cNvPr id="117" name="Freihand 116">
                  <a:extLst>
                    <a:ext uri="{FF2B5EF4-FFF2-40B4-BE49-F238E27FC236}">
                      <a16:creationId xmlns:a16="http://schemas.microsoft.com/office/drawing/2014/main" id="{8C90C52D-C29F-4766-9727-E6BBDFC4BF07}"/>
                    </a:ext>
                  </a:extLst>
                </p:cNvPr>
                <p:cNvPicPr/>
                <p:nvPr/>
              </p:nvPicPr>
              <p:blipFill>
                <a:blip r:embed="rId103"/>
                <a:stretch>
                  <a:fillRect/>
                </a:stretch>
              </p:blipFill>
              <p:spPr>
                <a:xfrm>
                  <a:off x="1596694" y="3669605"/>
                  <a:ext cx="853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19" name="Freihand 118">
                  <a:extLst>
                    <a:ext uri="{FF2B5EF4-FFF2-40B4-BE49-F238E27FC236}">
                      <a16:creationId xmlns:a16="http://schemas.microsoft.com/office/drawing/2014/main" id="{F0024052-D87E-4B3B-AE17-047A9A692878}"/>
                    </a:ext>
                  </a:extLst>
                </p14:cNvPr>
                <p14:cNvContentPartPr/>
                <p14:nvPr/>
              </p14:nvContentPartPr>
              <p14:xfrm>
                <a:off x="1768414" y="3732245"/>
                <a:ext cx="146520" cy="69840"/>
              </p14:xfrm>
            </p:contentPart>
          </mc:Choice>
          <mc:Fallback>
            <p:pic>
              <p:nvPicPr>
                <p:cNvPr id="119" name="Freihand 118">
                  <a:extLst>
                    <a:ext uri="{FF2B5EF4-FFF2-40B4-BE49-F238E27FC236}">
                      <a16:creationId xmlns:a16="http://schemas.microsoft.com/office/drawing/2014/main" id="{F0024052-D87E-4B3B-AE17-047A9A692878}"/>
                    </a:ext>
                  </a:extLst>
                </p:cNvPr>
                <p:cNvPicPr/>
                <p:nvPr/>
              </p:nvPicPr>
              <p:blipFill>
                <a:blip r:embed="rId105"/>
                <a:stretch>
                  <a:fillRect/>
                </a:stretch>
              </p:blipFill>
              <p:spPr>
                <a:xfrm>
                  <a:off x="1764094" y="3727925"/>
                  <a:ext cx="1551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20" name="Freihand 119">
                  <a:extLst>
                    <a:ext uri="{FF2B5EF4-FFF2-40B4-BE49-F238E27FC236}">
                      <a16:creationId xmlns:a16="http://schemas.microsoft.com/office/drawing/2014/main" id="{7E551692-3885-43B0-BCFB-F40C73407C21}"/>
                    </a:ext>
                  </a:extLst>
                </p14:cNvPr>
                <p14:cNvContentPartPr/>
                <p14:nvPr/>
              </p14:nvContentPartPr>
              <p14:xfrm>
                <a:off x="1908814" y="3671045"/>
                <a:ext cx="34920" cy="18360"/>
              </p14:xfrm>
            </p:contentPart>
          </mc:Choice>
          <mc:Fallback>
            <p:pic>
              <p:nvPicPr>
                <p:cNvPr id="120" name="Freihand 119">
                  <a:extLst>
                    <a:ext uri="{FF2B5EF4-FFF2-40B4-BE49-F238E27FC236}">
                      <a16:creationId xmlns:a16="http://schemas.microsoft.com/office/drawing/2014/main" id="{7E551692-3885-43B0-BCFB-F40C73407C21}"/>
                    </a:ext>
                  </a:extLst>
                </p:cNvPr>
                <p:cNvPicPr/>
                <p:nvPr/>
              </p:nvPicPr>
              <p:blipFill>
                <a:blip r:embed="rId107"/>
                <a:stretch>
                  <a:fillRect/>
                </a:stretch>
              </p:blipFill>
              <p:spPr>
                <a:xfrm>
                  <a:off x="1904494" y="3666725"/>
                  <a:ext cx="435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21" name="Freihand 120">
                  <a:extLst>
                    <a:ext uri="{FF2B5EF4-FFF2-40B4-BE49-F238E27FC236}">
                      <a16:creationId xmlns:a16="http://schemas.microsoft.com/office/drawing/2014/main" id="{1C428545-46AD-4586-8AC8-90FFBE215F51}"/>
                    </a:ext>
                  </a:extLst>
                </p14:cNvPr>
                <p14:cNvContentPartPr/>
                <p14:nvPr/>
              </p14:nvContentPartPr>
              <p14:xfrm>
                <a:off x="1932574" y="3617045"/>
                <a:ext cx="217080" cy="180360"/>
              </p14:xfrm>
            </p:contentPart>
          </mc:Choice>
          <mc:Fallback>
            <p:pic>
              <p:nvPicPr>
                <p:cNvPr id="121" name="Freihand 120">
                  <a:extLst>
                    <a:ext uri="{FF2B5EF4-FFF2-40B4-BE49-F238E27FC236}">
                      <a16:creationId xmlns:a16="http://schemas.microsoft.com/office/drawing/2014/main" id="{1C428545-46AD-4586-8AC8-90FFBE215F51}"/>
                    </a:ext>
                  </a:extLst>
                </p:cNvPr>
                <p:cNvPicPr/>
                <p:nvPr/>
              </p:nvPicPr>
              <p:blipFill>
                <a:blip r:embed="rId109"/>
                <a:stretch>
                  <a:fillRect/>
                </a:stretch>
              </p:blipFill>
              <p:spPr>
                <a:xfrm>
                  <a:off x="1928254" y="3612725"/>
                  <a:ext cx="2257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22" name="Freihand 121">
                  <a:extLst>
                    <a:ext uri="{FF2B5EF4-FFF2-40B4-BE49-F238E27FC236}">
                      <a16:creationId xmlns:a16="http://schemas.microsoft.com/office/drawing/2014/main" id="{D3CB20E4-6560-4DE1-9892-877D23157194}"/>
                    </a:ext>
                  </a:extLst>
                </p14:cNvPr>
                <p14:cNvContentPartPr/>
                <p14:nvPr/>
              </p14:nvContentPartPr>
              <p14:xfrm>
                <a:off x="2231734" y="3698405"/>
                <a:ext cx="108000" cy="10440"/>
              </p14:xfrm>
            </p:contentPart>
          </mc:Choice>
          <mc:Fallback>
            <p:pic>
              <p:nvPicPr>
                <p:cNvPr id="122" name="Freihand 121">
                  <a:extLst>
                    <a:ext uri="{FF2B5EF4-FFF2-40B4-BE49-F238E27FC236}">
                      <a16:creationId xmlns:a16="http://schemas.microsoft.com/office/drawing/2014/main" id="{D3CB20E4-6560-4DE1-9892-877D23157194}"/>
                    </a:ext>
                  </a:extLst>
                </p:cNvPr>
                <p:cNvPicPr/>
                <p:nvPr/>
              </p:nvPicPr>
              <p:blipFill>
                <a:blip r:embed="rId111"/>
                <a:stretch>
                  <a:fillRect/>
                </a:stretch>
              </p:blipFill>
              <p:spPr>
                <a:xfrm>
                  <a:off x="2227414" y="3694085"/>
                  <a:ext cx="11664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23" name="Freihand 122">
                  <a:extLst>
                    <a:ext uri="{FF2B5EF4-FFF2-40B4-BE49-F238E27FC236}">
                      <a16:creationId xmlns:a16="http://schemas.microsoft.com/office/drawing/2014/main" id="{4C238885-FF07-4513-8A33-169D6F3DC758}"/>
                    </a:ext>
                  </a:extLst>
                </p14:cNvPr>
                <p14:cNvContentPartPr/>
                <p14:nvPr/>
              </p14:nvContentPartPr>
              <p14:xfrm>
                <a:off x="2216614" y="3644405"/>
                <a:ext cx="203760" cy="155880"/>
              </p14:xfrm>
            </p:contentPart>
          </mc:Choice>
          <mc:Fallback>
            <p:pic>
              <p:nvPicPr>
                <p:cNvPr id="123" name="Freihand 122">
                  <a:extLst>
                    <a:ext uri="{FF2B5EF4-FFF2-40B4-BE49-F238E27FC236}">
                      <a16:creationId xmlns:a16="http://schemas.microsoft.com/office/drawing/2014/main" id="{4C238885-FF07-4513-8A33-169D6F3DC758}"/>
                    </a:ext>
                  </a:extLst>
                </p:cNvPr>
                <p:cNvPicPr/>
                <p:nvPr/>
              </p:nvPicPr>
              <p:blipFill>
                <a:blip r:embed="rId113"/>
                <a:stretch>
                  <a:fillRect/>
                </a:stretch>
              </p:blipFill>
              <p:spPr>
                <a:xfrm>
                  <a:off x="2212294" y="3640085"/>
                  <a:ext cx="2124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28" name="Freihand 127">
                  <a:extLst>
                    <a:ext uri="{FF2B5EF4-FFF2-40B4-BE49-F238E27FC236}">
                      <a16:creationId xmlns:a16="http://schemas.microsoft.com/office/drawing/2014/main" id="{B01DF387-115B-4CBE-849C-11D7756B3B8A}"/>
                    </a:ext>
                  </a:extLst>
                </p14:cNvPr>
                <p14:cNvContentPartPr/>
                <p14:nvPr/>
              </p14:nvContentPartPr>
              <p14:xfrm>
                <a:off x="2476534" y="3666005"/>
                <a:ext cx="92160" cy="85680"/>
              </p14:xfrm>
            </p:contentPart>
          </mc:Choice>
          <mc:Fallback>
            <p:pic>
              <p:nvPicPr>
                <p:cNvPr id="128" name="Freihand 127">
                  <a:extLst>
                    <a:ext uri="{FF2B5EF4-FFF2-40B4-BE49-F238E27FC236}">
                      <a16:creationId xmlns:a16="http://schemas.microsoft.com/office/drawing/2014/main" id="{B01DF387-115B-4CBE-849C-11D7756B3B8A}"/>
                    </a:ext>
                  </a:extLst>
                </p:cNvPr>
                <p:cNvPicPr/>
                <p:nvPr/>
              </p:nvPicPr>
              <p:blipFill>
                <a:blip r:embed="rId115"/>
                <a:stretch>
                  <a:fillRect/>
                </a:stretch>
              </p:blipFill>
              <p:spPr>
                <a:xfrm>
                  <a:off x="2472214" y="3661685"/>
                  <a:ext cx="1008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29" name="Freihand 128">
                  <a:extLst>
                    <a:ext uri="{FF2B5EF4-FFF2-40B4-BE49-F238E27FC236}">
                      <a16:creationId xmlns:a16="http://schemas.microsoft.com/office/drawing/2014/main" id="{673E01B4-99FB-42EB-9826-9BD633F2147C}"/>
                    </a:ext>
                  </a:extLst>
                </p14:cNvPr>
                <p14:cNvContentPartPr/>
                <p14:nvPr/>
              </p14:nvContentPartPr>
              <p14:xfrm>
                <a:off x="2605414" y="3616325"/>
                <a:ext cx="133560" cy="158040"/>
              </p14:xfrm>
            </p:contentPart>
          </mc:Choice>
          <mc:Fallback>
            <p:pic>
              <p:nvPicPr>
                <p:cNvPr id="129" name="Freihand 128">
                  <a:extLst>
                    <a:ext uri="{FF2B5EF4-FFF2-40B4-BE49-F238E27FC236}">
                      <a16:creationId xmlns:a16="http://schemas.microsoft.com/office/drawing/2014/main" id="{673E01B4-99FB-42EB-9826-9BD633F2147C}"/>
                    </a:ext>
                  </a:extLst>
                </p:cNvPr>
                <p:cNvPicPr/>
                <p:nvPr/>
              </p:nvPicPr>
              <p:blipFill>
                <a:blip r:embed="rId117"/>
                <a:stretch>
                  <a:fillRect/>
                </a:stretch>
              </p:blipFill>
              <p:spPr>
                <a:xfrm>
                  <a:off x="2601094" y="3612005"/>
                  <a:ext cx="1422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30" name="Freihand 129">
                  <a:extLst>
                    <a:ext uri="{FF2B5EF4-FFF2-40B4-BE49-F238E27FC236}">
                      <a16:creationId xmlns:a16="http://schemas.microsoft.com/office/drawing/2014/main" id="{53AAE037-A173-4359-9968-9E49AF1F588D}"/>
                    </a:ext>
                  </a:extLst>
                </p14:cNvPr>
                <p14:cNvContentPartPr/>
                <p14:nvPr/>
              </p14:nvContentPartPr>
              <p14:xfrm>
                <a:off x="2832214" y="3625685"/>
                <a:ext cx="92520" cy="113040"/>
              </p14:xfrm>
            </p:contentPart>
          </mc:Choice>
          <mc:Fallback>
            <p:pic>
              <p:nvPicPr>
                <p:cNvPr id="130" name="Freihand 129">
                  <a:extLst>
                    <a:ext uri="{FF2B5EF4-FFF2-40B4-BE49-F238E27FC236}">
                      <a16:creationId xmlns:a16="http://schemas.microsoft.com/office/drawing/2014/main" id="{53AAE037-A173-4359-9968-9E49AF1F588D}"/>
                    </a:ext>
                  </a:extLst>
                </p:cNvPr>
                <p:cNvPicPr/>
                <p:nvPr/>
              </p:nvPicPr>
              <p:blipFill>
                <a:blip r:embed="rId119"/>
                <a:stretch>
                  <a:fillRect/>
                </a:stretch>
              </p:blipFill>
              <p:spPr>
                <a:xfrm>
                  <a:off x="2827894" y="3621365"/>
                  <a:ext cx="1011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31" name="Freihand 130">
                  <a:extLst>
                    <a:ext uri="{FF2B5EF4-FFF2-40B4-BE49-F238E27FC236}">
                      <a16:creationId xmlns:a16="http://schemas.microsoft.com/office/drawing/2014/main" id="{670D061D-E883-441A-B324-F2E28F23F04E}"/>
                    </a:ext>
                  </a:extLst>
                </p14:cNvPr>
                <p14:cNvContentPartPr/>
                <p14:nvPr/>
              </p14:nvContentPartPr>
              <p14:xfrm>
                <a:off x="3183574" y="3618485"/>
                <a:ext cx="112320" cy="119520"/>
              </p14:xfrm>
            </p:contentPart>
          </mc:Choice>
          <mc:Fallback>
            <p:pic>
              <p:nvPicPr>
                <p:cNvPr id="131" name="Freihand 130">
                  <a:extLst>
                    <a:ext uri="{FF2B5EF4-FFF2-40B4-BE49-F238E27FC236}">
                      <a16:creationId xmlns:a16="http://schemas.microsoft.com/office/drawing/2014/main" id="{670D061D-E883-441A-B324-F2E28F23F04E}"/>
                    </a:ext>
                  </a:extLst>
                </p:cNvPr>
                <p:cNvPicPr/>
                <p:nvPr/>
              </p:nvPicPr>
              <p:blipFill>
                <a:blip r:embed="rId121"/>
                <a:stretch>
                  <a:fillRect/>
                </a:stretch>
              </p:blipFill>
              <p:spPr>
                <a:xfrm>
                  <a:off x="3179254" y="3614165"/>
                  <a:ext cx="1209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32" name="Freihand 131">
                  <a:extLst>
                    <a:ext uri="{FF2B5EF4-FFF2-40B4-BE49-F238E27FC236}">
                      <a16:creationId xmlns:a16="http://schemas.microsoft.com/office/drawing/2014/main" id="{35173424-AAC0-453B-BE74-1C2EC052400D}"/>
                    </a:ext>
                  </a:extLst>
                </p14:cNvPr>
                <p14:cNvContentPartPr/>
                <p14:nvPr/>
              </p14:nvContentPartPr>
              <p14:xfrm>
                <a:off x="3222094" y="3590405"/>
                <a:ext cx="102240" cy="1800"/>
              </p14:xfrm>
            </p:contentPart>
          </mc:Choice>
          <mc:Fallback>
            <p:pic>
              <p:nvPicPr>
                <p:cNvPr id="132" name="Freihand 131">
                  <a:extLst>
                    <a:ext uri="{FF2B5EF4-FFF2-40B4-BE49-F238E27FC236}">
                      <a16:creationId xmlns:a16="http://schemas.microsoft.com/office/drawing/2014/main" id="{35173424-AAC0-453B-BE74-1C2EC052400D}"/>
                    </a:ext>
                  </a:extLst>
                </p:cNvPr>
                <p:cNvPicPr/>
                <p:nvPr/>
              </p:nvPicPr>
              <p:blipFill>
                <a:blip r:embed="rId123"/>
                <a:stretch>
                  <a:fillRect/>
                </a:stretch>
              </p:blipFill>
              <p:spPr>
                <a:xfrm>
                  <a:off x="3217774" y="3586085"/>
                  <a:ext cx="11088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33" name="Freihand 132">
                  <a:extLst>
                    <a:ext uri="{FF2B5EF4-FFF2-40B4-BE49-F238E27FC236}">
                      <a16:creationId xmlns:a16="http://schemas.microsoft.com/office/drawing/2014/main" id="{43D1BB90-5C3B-4908-BE64-15C9C92173EB}"/>
                    </a:ext>
                  </a:extLst>
                </p14:cNvPr>
                <p14:cNvContentPartPr/>
                <p14:nvPr/>
              </p14:nvContentPartPr>
              <p14:xfrm>
                <a:off x="3782254" y="3640805"/>
                <a:ext cx="148680" cy="21960"/>
              </p14:xfrm>
            </p:contentPart>
          </mc:Choice>
          <mc:Fallback>
            <p:pic>
              <p:nvPicPr>
                <p:cNvPr id="133" name="Freihand 132">
                  <a:extLst>
                    <a:ext uri="{FF2B5EF4-FFF2-40B4-BE49-F238E27FC236}">
                      <a16:creationId xmlns:a16="http://schemas.microsoft.com/office/drawing/2014/main" id="{43D1BB90-5C3B-4908-BE64-15C9C92173EB}"/>
                    </a:ext>
                  </a:extLst>
                </p:cNvPr>
                <p:cNvPicPr/>
                <p:nvPr/>
              </p:nvPicPr>
              <p:blipFill>
                <a:blip r:embed="rId125"/>
                <a:stretch>
                  <a:fillRect/>
                </a:stretch>
              </p:blipFill>
              <p:spPr>
                <a:xfrm>
                  <a:off x="3777934" y="3636485"/>
                  <a:ext cx="1573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34" name="Freihand 133">
                  <a:extLst>
                    <a:ext uri="{FF2B5EF4-FFF2-40B4-BE49-F238E27FC236}">
                      <a16:creationId xmlns:a16="http://schemas.microsoft.com/office/drawing/2014/main" id="{45549D69-AF33-4D33-A87E-9517869298C3}"/>
                    </a:ext>
                  </a:extLst>
                </p14:cNvPr>
                <p14:cNvContentPartPr/>
                <p14:nvPr/>
              </p14:nvContentPartPr>
              <p14:xfrm>
                <a:off x="3792334" y="3611285"/>
                <a:ext cx="257040" cy="107640"/>
              </p14:xfrm>
            </p:contentPart>
          </mc:Choice>
          <mc:Fallback>
            <p:pic>
              <p:nvPicPr>
                <p:cNvPr id="134" name="Freihand 133">
                  <a:extLst>
                    <a:ext uri="{FF2B5EF4-FFF2-40B4-BE49-F238E27FC236}">
                      <a16:creationId xmlns:a16="http://schemas.microsoft.com/office/drawing/2014/main" id="{45549D69-AF33-4D33-A87E-9517869298C3}"/>
                    </a:ext>
                  </a:extLst>
                </p:cNvPr>
                <p:cNvPicPr/>
                <p:nvPr/>
              </p:nvPicPr>
              <p:blipFill>
                <a:blip r:embed="rId127"/>
                <a:stretch>
                  <a:fillRect/>
                </a:stretch>
              </p:blipFill>
              <p:spPr>
                <a:xfrm>
                  <a:off x="3788014" y="3606965"/>
                  <a:ext cx="2656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35" name="Freihand 134">
                  <a:extLst>
                    <a:ext uri="{FF2B5EF4-FFF2-40B4-BE49-F238E27FC236}">
                      <a16:creationId xmlns:a16="http://schemas.microsoft.com/office/drawing/2014/main" id="{C32FAF98-E4BF-4B1A-896D-9B5E893EBAC5}"/>
                    </a:ext>
                  </a:extLst>
                </p14:cNvPr>
                <p14:cNvContentPartPr/>
                <p14:nvPr/>
              </p14:nvContentPartPr>
              <p14:xfrm>
                <a:off x="4282654" y="3532445"/>
                <a:ext cx="108000" cy="113760"/>
              </p14:xfrm>
            </p:contentPart>
          </mc:Choice>
          <mc:Fallback>
            <p:pic>
              <p:nvPicPr>
                <p:cNvPr id="135" name="Freihand 134">
                  <a:extLst>
                    <a:ext uri="{FF2B5EF4-FFF2-40B4-BE49-F238E27FC236}">
                      <a16:creationId xmlns:a16="http://schemas.microsoft.com/office/drawing/2014/main" id="{C32FAF98-E4BF-4B1A-896D-9B5E893EBAC5}"/>
                    </a:ext>
                  </a:extLst>
                </p:cNvPr>
                <p:cNvPicPr/>
                <p:nvPr/>
              </p:nvPicPr>
              <p:blipFill>
                <a:blip r:embed="rId129"/>
                <a:stretch>
                  <a:fillRect/>
                </a:stretch>
              </p:blipFill>
              <p:spPr>
                <a:xfrm>
                  <a:off x="4278334" y="3528125"/>
                  <a:ext cx="1166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36" name="Freihand 135">
                  <a:extLst>
                    <a:ext uri="{FF2B5EF4-FFF2-40B4-BE49-F238E27FC236}">
                      <a16:creationId xmlns:a16="http://schemas.microsoft.com/office/drawing/2014/main" id="{0E888B32-1B63-46D3-B846-40CEEEF594C2}"/>
                    </a:ext>
                  </a:extLst>
                </p14:cNvPr>
                <p14:cNvContentPartPr/>
                <p14:nvPr/>
              </p14:nvContentPartPr>
              <p14:xfrm>
                <a:off x="4412614" y="3577085"/>
                <a:ext cx="67680" cy="66960"/>
              </p14:xfrm>
            </p:contentPart>
          </mc:Choice>
          <mc:Fallback>
            <p:pic>
              <p:nvPicPr>
                <p:cNvPr id="136" name="Freihand 135">
                  <a:extLst>
                    <a:ext uri="{FF2B5EF4-FFF2-40B4-BE49-F238E27FC236}">
                      <a16:creationId xmlns:a16="http://schemas.microsoft.com/office/drawing/2014/main" id="{0E888B32-1B63-46D3-B846-40CEEEF594C2}"/>
                    </a:ext>
                  </a:extLst>
                </p:cNvPr>
                <p:cNvPicPr/>
                <p:nvPr/>
              </p:nvPicPr>
              <p:blipFill>
                <a:blip r:embed="rId131"/>
                <a:stretch>
                  <a:fillRect/>
                </a:stretch>
              </p:blipFill>
              <p:spPr>
                <a:xfrm>
                  <a:off x="4408294" y="3572765"/>
                  <a:ext cx="763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37" name="Freihand 136">
                  <a:extLst>
                    <a:ext uri="{FF2B5EF4-FFF2-40B4-BE49-F238E27FC236}">
                      <a16:creationId xmlns:a16="http://schemas.microsoft.com/office/drawing/2014/main" id="{43F4B637-A0A1-4612-AAB7-13CD1516822C}"/>
                    </a:ext>
                  </a:extLst>
                </p14:cNvPr>
                <p14:cNvContentPartPr/>
                <p14:nvPr/>
              </p14:nvContentPartPr>
              <p14:xfrm>
                <a:off x="4513414" y="3514445"/>
                <a:ext cx="239400" cy="115200"/>
              </p14:xfrm>
            </p:contentPart>
          </mc:Choice>
          <mc:Fallback>
            <p:pic>
              <p:nvPicPr>
                <p:cNvPr id="137" name="Freihand 136">
                  <a:extLst>
                    <a:ext uri="{FF2B5EF4-FFF2-40B4-BE49-F238E27FC236}">
                      <a16:creationId xmlns:a16="http://schemas.microsoft.com/office/drawing/2014/main" id="{43F4B637-A0A1-4612-AAB7-13CD1516822C}"/>
                    </a:ext>
                  </a:extLst>
                </p:cNvPr>
                <p:cNvPicPr/>
                <p:nvPr/>
              </p:nvPicPr>
              <p:blipFill>
                <a:blip r:embed="rId133"/>
                <a:stretch>
                  <a:fillRect/>
                </a:stretch>
              </p:blipFill>
              <p:spPr>
                <a:xfrm>
                  <a:off x="4509094" y="3510125"/>
                  <a:ext cx="2480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38" name="Freihand 137">
                  <a:extLst>
                    <a:ext uri="{FF2B5EF4-FFF2-40B4-BE49-F238E27FC236}">
                      <a16:creationId xmlns:a16="http://schemas.microsoft.com/office/drawing/2014/main" id="{DD35BF8A-FC08-4859-B1DE-A19DB9BF2B64}"/>
                    </a:ext>
                  </a:extLst>
                </p14:cNvPr>
                <p14:cNvContentPartPr/>
                <p14:nvPr/>
              </p14:nvContentPartPr>
              <p14:xfrm>
                <a:off x="4714294" y="3565925"/>
                <a:ext cx="324000" cy="175680"/>
              </p14:xfrm>
            </p:contentPart>
          </mc:Choice>
          <mc:Fallback>
            <p:pic>
              <p:nvPicPr>
                <p:cNvPr id="138" name="Freihand 137">
                  <a:extLst>
                    <a:ext uri="{FF2B5EF4-FFF2-40B4-BE49-F238E27FC236}">
                      <a16:creationId xmlns:a16="http://schemas.microsoft.com/office/drawing/2014/main" id="{DD35BF8A-FC08-4859-B1DE-A19DB9BF2B64}"/>
                    </a:ext>
                  </a:extLst>
                </p:cNvPr>
                <p:cNvPicPr/>
                <p:nvPr/>
              </p:nvPicPr>
              <p:blipFill>
                <a:blip r:embed="rId135"/>
                <a:stretch>
                  <a:fillRect/>
                </a:stretch>
              </p:blipFill>
              <p:spPr>
                <a:xfrm>
                  <a:off x="4709974" y="3561605"/>
                  <a:ext cx="33264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39" name="Freihand 138">
                  <a:extLst>
                    <a:ext uri="{FF2B5EF4-FFF2-40B4-BE49-F238E27FC236}">
                      <a16:creationId xmlns:a16="http://schemas.microsoft.com/office/drawing/2014/main" id="{681771E5-6DBB-439A-95B0-1AC88607D8B6}"/>
                    </a:ext>
                  </a:extLst>
                </p14:cNvPr>
                <p14:cNvContentPartPr/>
                <p14:nvPr/>
              </p14:nvContentPartPr>
              <p14:xfrm>
                <a:off x="4653814" y="3516965"/>
                <a:ext cx="109440" cy="6840"/>
              </p14:xfrm>
            </p:contentPart>
          </mc:Choice>
          <mc:Fallback>
            <p:pic>
              <p:nvPicPr>
                <p:cNvPr id="139" name="Freihand 138">
                  <a:extLst>
                    <a:ext uri="{FF2B5EF4-FFF2-40B4-BE49-F238E27FC236}">
                      <a16:creationId xmlns:a16="http://schemas.microsoft.com/office/drawing/2014/main" id="{681771E5-6DBB-439A-95B0-1AC88607D8B6}"/>
                    </a:ext>
                  </a:extLst>
                </p:cNvPr>
                <p:cNvPicPr/>
                <p:nvPr/>
              </p:nvPicPr>
              <p:blipFill>
                <a:blip r:embed="rId137"/>
                <a:stretch>
                  <a:fillRect/>
                </a:stretch>
              </p:blipFill>
              <p:spPr>
                <a:xfrm>
                  <a:off x="4649494" y="3512645"/>
                  <a:ext cx="1180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69" name="Freihand 168">
                  <a:extLst>
                    <a:ext uri="{FF2B5EF4-FFF2-40B4-BE49-F238E27FC236}">
                      <a16:creationId xmlns:a16="http://schemas.microsoft.com/office/drawing/2014/main" id="{26399C50-03A2-4A4B-8A27-22844968A6E6}"/>
                    </a:ext>
                  </a:extLst>
                </p14:cNvPr>
                <p14:cNvContentPartPr/>
                <p14:nvPr/>
              </p14:nvContentPartPr>
              <p14:xfrm>
                <a:off x="3713854" y="4199885"/>
                <a:ext cx="216360" cy="46080"/>
              </p14:xfrm>
            </p:contentPart>
          </mc:Choice>
          <mc:Fallback>
            <p:pic>
              <p:nvPicPr>
                <p:cNvPr id="169" name="Freihand 168">
                  <a:extLst>
                    <a:ext uri="{FF2B5EF4-FFF2-40B4-BE49-F238E27FC236}">
                      <a16:creationId xmlns:a16="http://schemas.microsoft.com/office/drawing/2014/main" id="{26399C50-03A2-4A4B-8A27-22844968A6E6}"/>
                    </a:ext>
                  </a:extLst>
                </p:cNvPr>
                <p:cNvPicPr/>
                <p:nvPr/>
              </p:nvPicPr>
              <p:blipFill>
                <a:blip r:embed="rId139"/>
                <a:stretch>
                  <a:fillRect/>
                </a:stretch>
              </p:blipFill>
              <p:spPr>
                <a:xfrm>
                  <a:off x="3709534" y="4195565"/>
                  <a:ext cx="2250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70" name="Freihand 169">
                  <a:extLst>
                    <a:ext uri="{FF2B5EF4-FFF2-40B4-BE49-F238E27FC236}">
                      <a16:creationId xmlns:a16="http://schemas.microsoft.com/office/drawing/2014/main" id="{E3E9D134-B910-4B3D-B639-3ACF590ADB99}"/>
                    </a:ext>
                  </a:extLst>
                </p14:cNvPr>
                <p14:cNvContentPartPr/>
                <p14:nvPr/>
              </p14:nvContentPartPr>
              <p14:xfrm>
                <a:off x="3881614" y="4161005"/>
                <a:ext cx="134640" cy="142920"/>
              </p14:xfrm>
            </p:contentPart>
          </mc:Choice>
          <mc:Fallback>
            <p:pic>
              <p:nvPicPr>
                <p:cNvPr id="170" name="Freihand 169">
                  <a:extLst>
                    <a:ext uri="{FF2B5EF4-FFF2-40B4-BE49-F238E27FC236}">
                      <a16:creationId xmlns:a16="http://schemas.microsoft.com/office/drawing/2014/main" id="{E3E9D134-B910-4B3D-B639-3ACF590ADB99}"/>
                    </a:ext>
                  </a:extLst>
                </p:cNvPr>
                <p:cNvPicPr/>
                <p:nvPr/>
              </p:nvPicPr>
              <p:blipFill>
                <a:blip r:embed="rId141"/>
                <a:stretch>
                  <a:fillRect/>
                </a:stretch>
              </p:blipFill>
              <p:spPr>
                <a:xfrm>
                  <a:off x="3877294" y="4156685"/>
                  <a:ext cx="1432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71" name="Freihand 170">
                  <a:extLst>
                    <a:ext uri="{FF2B5EF4-FFF2-40B4-BE49-F238E27FC236}">
                      <a16:creationId xmlns:a16="http://schemas.microsoft.com/office/drawing/2014/main" id="{67274867-FDC4-4AB8-856C-1F392F7C5A46}"/>
                    </a:ext>
                  </a:extLst>
                </p14:cNvPr>
                <p14:cNvContentPartPr/>
                <p14:nvPr/>
              </p14:nvContentPartPr>
              <p14:xfrm>
                <a:off x="4294534" y="4102685"/>
                <a:ext cx="126360" cy="129600"/>
              </p14:xfrm>
            </p:contentPart>
          </mc:Choice>
          <mc:Fallback>
            <p:pic>
              <p:nvPicPr>
                <p:cNvPr id="171" name="Freihand 170">
                  <a:extLst>
                    <a:ext uri="{FF2B5EF4-FFF2-40B4-BE49-F238E27FC236}">
                      <a16:creationId xmlns:a16="http://schemas.microsoft.com/office/drawing/2014/main" id="{67274867-FDC4-4AB8-856C-1F392F7C5A46}"/>
                    </a:ext>
                  </a:extLst>
                </p:cNvPr>
                <p:cNvPicPr/>
                <p:nvPr/>
              </p:nvPicPr>
              <p:blipFill>
                <a:blip r:embed="rId143"/>
                <a:stretch>
                  <a:fillRect/>
                </a:stretch>
              </p:blipFill>
              <p:spPr>
                <a:xfrm>
                  <a:off x="4290214" y="4098365"/>
                  <a:ext cx="1350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72" name="Freihand 171">
                  <a:extLst>
                    <a:ext uri="{FF2B5EF4-FFF2-40B4-BE49-F238E27FC236}">
                      <a16:creationId xmlns:a16="http://schemas.microsoft.com/office/drawing/2014/main" id="{CE12FA03-0F92-4BC4-8B44-61091EDCEB43}"/>
                    </a:ext>
                  </a:extLst>
                </p14:cNvPr>
                <p14:cNvContentPartPr/>
                <p14:nvPr/>
              </p14:nvContentPartPr>
              <p14:xfrm>
                <a:off x="4427014" y="4133645"/>
                <a:ext cx="93240" cy="102600"/>
              </p14:xfrm>
            </p:contentPart>
          </mc:Choice>
          <mc:Fallback>
            <p:pic>
              <p:nvPicPr>
                <p:cNvPr id="172" name="Freihand 171">
                  <a:extLst>
                    <a:ext uri="{FF2B5EF4-FFF2-40B4-BE49-F238E27FC236}">
                      <a16:creationId xmlns:a16="http://schemas.microsoft.com/office/drawing/2014/main" id="{CE12FA03-0F92-4BC4-8B44-61091EDCEB43}"/>
                    </a:ext>
                  </a:extLst>
                </p:cNvPr>
                <p:cNvPicPr/>
                <p:nvPr/>
              </p:nvPicPr>
              <p:blipFill>
                <a:blip r:embed="rId145"/>
                <a:stretch>
                  <a:fillRect/>
                </a:stretch>
              </p:blipFill>
              <p:spPr>
                <a:xfrm>
                  <a:off x="4422694" y="4129325"/>
                  <a:ext cx="1018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73" name="Freihand 172">
                  <a:extLst>
                    <a:ext uri="{FF2B5EF4-FFF2-40B4-BE49-F238E27FC236}">
                      <a16:creationId xmlns:a16="http://schemas.microsoft.com/office/drawing/2014/main" id="{D17AEF2B-0BD7-4B33-976B-41D073F06A8C}"/>
                    </a:ext>
                  </a:extLst>
                </p14:cNvPr>
                <p14:cNvContentPartPr/>
                <p14:nvPr/>
              </p14:nvContentPartPr>
              <p14:xfrm>
                <a:off x="4555174" y="4062005"/>
                <a:ext cx="530280" cy="250920"/>
              </p14:xfrm>
            </p:contentPart>
          </mc:Choice>
          <mc:Fallback>
            <p:pic>
              <p:nvPicPr>
                <p:cNvPr id="173" name="Freihand 172">
                  <a:extLst>
                    <a:ext uri="{FF2B5EF4-FFF2-40B4-BE49-F238E27FC236}">
                      <a16:creationId xmlns:a16="http://schemas.microsoft.com/office/drawing/2014/main" id="{D17AEF2B-0BD7-4B33-976B-41D073F06A8C}"/>
                    </a:ext>
                  </a:extLst>
                </p:cNvPr>
                <p:cNvPicPr/>
                <p:nvPr/>
              </p:nvPicPr>
              <p:blipFill>
                <a:blip r:embed="rId147"/>
                <a:stretch>
                  <a:fillRect/>
                </a:stretch>
              </p:blipFill>
              <p:spPr>
                <a:xfrm>
                  <a:off x="4550854" y="4057685"/>
                  <a:ext cx="53892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74" name="Freihand 173">
                  <a:extLst>
                    <a:ext uri="{FF2B5EF4-FFF2-40B4-BE49-F238E27FC236}">
                      <a16:creationId xmlns:a16="http://schemas.microsoft.com/office/drawing/2014/main" id="{F6579408-CA7E-4317-8AA6-15FE181A2C9B}"/>
                    </a:ext>
                  </a:extLst>
                </p14:cNvPr>
                <p14:cNvContentPartPr/>
                <p14:nvPr/>
              </p14:nvContentPartPr>
              <p14:xfrm>
                <a:off x="4728334" y="4018445"/>
                <a:ext cx="123480" cy="6840"/>
              </p14:xfrm>
            </p:contentPart>
          </mc:Choice>
          <mc:Fallback>
            <p:pic>
              <p:nvPicPr>
                <p:cNvPr id="174" name="Freihand 173">
                  <a:extLst>
                    <a:ext uri="{FF2B5EF4-FFF2-40B4-BE49-F238E27FC236}">
                      <a16:creationId xmlns:a16="http://schemas.microsoft.com/office/drawing/2014/main" id="{F6579408-CA7E-4317-8AA6-15FE181A2C9B}"/>
                    </a:ext>
                  </a:extLst>
                </p:cNvPr>
                <p:cNvPicPr/>
                <p:nvPr/>
              </p:nvPicPr>
              <p:blipFill>
                <a:blip r:embed="rId149"/>
                <a:stretch>
                  <a:fillRect/>
                </a:stretch>
              </p:blipFill>
              <p:spPr>
                <a:xfrm>
                  <a:off x="4724014" y="4014125"/>
                  <a:ext cx="1321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63" name="Freihand 162">
                  <a:extLst>
                    <a:ext uri="{FF2B5EF4-FFF2-40B4-BE49-F238E27FC236}">
                      <a16:creationId xmlns:a16="http://schemas.microsoft.com/office/drawing/2014/main" id="{5C6EB5EA-7252-4A34-8016-BC95C55064EF}"/>
                    </a:ext>
                  </a:extLst>
                </p14:cNvPr>
                <p14:cNvContentPartPr/>
                <p14:nvPr/>
              </p14:nvContentPartPr>
              <p14:xfrm>
                <a:off x="2521894" y="4188725"/>
                <a:ext cx="116280" cy="139320"/>
              </p14:xfrm>
            </p:contentPart>
          </mc:Choice>
          <mc:Fallback>
            <p:pic>
              <p:nvPicPr>
                <p:cNvPr id="163" name="Freihand 162">
                  <a:extLst>
                    <a:ext uri="{FF2B5EF4-FFF2-40B4-BE49-F238E27FC236}">
                      <a16:creationId xmlns:a16="http://schemas.microsoft.com/office/drawing/2014/main" id="{5C6EB5EA-7252-4A34-8016-BC95C55064EF}"/>
                    </a:ext>
                  </a:extLst>
                </p:cNvPr>
                <p:cNvPicPr/>
                <p:nvPr/>
              </p:nvPicPr>
              <p:blipFill>
                <a:blip r:embed="rId151"/>
                <a:stretch>
                  <a:fillRect/>
                </a:stretch>
              </p:blipFill>
              <p:spPr>
                <a:xfrm>
                  <a:off x="2517574" y="4184405"/>
                  <a:ext cx="1249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64" name="Freihand 163">
                  <a:extLst>
                    <a:ext uri="{FF2B5EF4-FFF2-40B4-BE49-F238E27FC236}">
                      <a16:creationId xmlns:a16="http://schemas.microsoft.com/office/drawing/2014/main" id="{35BD820B-C1F3-4A84-B681-C2BC1F53FE4B}"/>
                    </a:ext>
                  </a:extLst>
                </p14:cNvPr>
                <p14:cNvContentPartPr/>
                <p14:nvPr/>
              </p14:nvContentPartPr>
              <p14:xfrm>
                <a:off x="2686054" y="4159925"/>
                <a:ext cx="63000" cy="132840"/>
              </p14:xfrm>
            </p:contentPart>
          </mc:Choice>
          <mc:Fallback>
            <p:pic>
              <p:nvPicPr>
                <p:cNvPr id="164" name="Freihand 163">
                  <a:extLst>
                    <a:ext uri="{FF2B5EF4-FFF2-40B4-BE49-F238E27FC236}">
                      <a16:creationId xmlns:a16="http://schemas.microsoft.com/office/drawing/2014/main" id="{35BD820B-C1F3-4A84-B681-C2BC1F53FE4B}"/>
                    </a:ext>
                  </a:extLst>
                </p:cNvPr>
                <p:cNvPicPr/>
                <p:nvPr/>
              </p:nvPicPr>
              <p:blipFill>
                <a:blip r:embed="rId153"/>
                <a:stretch>
                  <a:fillRect/>
                </a:stretch>
              </p:blipFill>
              <p:spPr>
                <a:xfrm>
                  <a:off x="2681734" y="4155605"/>
                  <a:ext cx="716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65" name="Freihand 164">
                  <a:extLst>
                    <a:ext uri="{FF2B5EF4-FFF2-40B4-BE49-F238E27FC236}">
                      <a16:creationId xmlns:a16="http://schemas.microsoft.com/office/drawing/2014/main" id="{DB252161-BF65-421A-AC71-D09FD6E1DE01}"/>
                    </a:ext>
                  </a:extLst>
                </p14:cNvPr>
                <p14:cNvContentPartPr/>
                <p14:nvPr/>
              </p14:nvContentPartPr>
              <p14:xfrm>
                <a:off x="2741494" y="4253165"/>
                <a:ext cx="36720" cy="76680"/>
              </p14:xfrm>
            </p:contentPart>
          </mc:Choice>
          <mc:Fallback>
            <p:pic>
              <p:nvPicPr>
                <p:cNvPr id="165" name="Freihand 164">
                  <a:extLst>
                    <a:ext uri="{FF2B5EF4-FFF2-40B4-BE49-F238E27FC236}">
                      <a16:creationId xmlns:a16="http://schemas.microsoft.com/office/drawing/2014/main" id="{DB252161-BF65-421A-AC71-D09FD6E1DE01}"/>
                    </a:ext>
                  </a:extLst>
                </p:cNvPr>
                <p:cNvPicPr/>
                <p:nvPr/>
              </p:nvPicPr>
              <p:blipFill>
                <a:blip r:embed="rId155"/>
                <a:stretch>
                  <a:fillRect/>
                </a:stretch>
              </p:blipFill>
              <p:spPr>
                <a:xfrm>
                  <a:off x="2737174" y="4248845"/>
                  <a:ext cx="453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66" name="Freihand 165">
                  <a:extLst>
                    <a:ext uri="{FF2B5EF4-FFF2-40B4-BE49-F238E27FC236}">
                      <a16:creationId xmlns:a16="http://schemas.microsoft.com/office/drawing/2014/main" id="{898A1351-C2AB-47CB-BD38-AFF025DF1C6F}"/>
                    </a:ext>
                  </a:extLst>
                </p14:cNvPr>
                <p14:cNvContentPartPr/>
                <p14:nvPr/>
              </p14:nvContentPartPr>
              <p14:xfrm>
                <a:off x="2862454" y="4171805"/>
                <a:ext cx="120600" cy="155520"/>
              </p14:xfrm>
            </p:contentPart>
          </mc:Choice>
          <mc:Fallback>
            <p:pic>
              <p:nvPicPr>
                <p:cNvPr id="166" name="Freihand 165">
                  <a:extLst>
                    <a:ext uri="{FF2B5EF4-FFF2-40B4-BE49-F238E27FC236}">
                      <a16:creationId xmlns:a16="http://schemas.microsoft.com/office/drawing/2014/main" id="{898A1351-C2AB-47CB-BD38-AFF025DF1C6F}"/>
                    </a:ext>
                  </a:extLst>
                </p:cNvPr>
                <p:cNvPicPr/>
                <p:nvPr/>
              </p:nvPicPr>
              <p:blipFill>
                <a:blip r:embed="rId157"/>
                <a:stretch>
                  <a:fillRect/>
                </a:stretch>
              </p:blipFill>
              <p:spPr>
                <a:xfrm>
                  <a:off x="2858134" y="4167485"/>
                  <a:ext cx="1292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67" name="Freihand 166">
                  <a:extLst>
                    <a:ext uri="{FF2B5EF4-FFF2-40B4-BE49-F238E27FC236}">
                      <a16:creationId xmlns:a16="http://schemas.microsoft.com/office/drawing/2014/main" id="{4332EC3B-4D24-4A02-9F48-51201583E170}"/>
                    </a:ext>
                  </a:extLst>
                </p14:cNvPr>
                <p14:cNvContentPartPr/>
                <p14:nvPr/>
              </p14:nvContentPartPr>
              <p14:xfrm>
                <a:off x="3035974" y="4185845"/>
                <a:ext cx="120600" cy="111960"/>
              </p14:xfrm>
            </p:contentPart>
          </mc:Choice>
          <mc:Fallback>
            <p:pic>
              <p:nvPicPr>
                <p:cNvPr id="167" name="Freihand 166">
                  <a:extLst>
                    <a:ext uri="{FF2B5EF4-FFF2-40B4-BE49-F238E27FC236}">
                      <a16:creationId xmlns:a16="http://schemas.microsoft.com/office/drawing/2014/main" id="{4332EC3B-4D24-4A02-9F48-51201583E170}"/>
                    </a:ext>
                  </a:extLst>
                </p:cNvPr>
                <p:cNvPicPr/>
                <p:nvPr/>
              </p:nvPicPr>
              <p:blipFill>
                <a:blip r:embed="rId159"/>
                <a:stretch>
                  <a:fillRect/>
                </a:stretch>
              </p:blipFill>
              <p:spPr>
                <a:xfrm>
                  <a:off x="3031654" y="4181525"/>
                  <a:ext cx="1292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68" name="Freihand 167">
                  <a:extLst>
                    <a:ext uri="{FF2B5EF4-FFF2-40B4-BE49-F238E27FC236}">
                      <a16:creationId xmlns:a16="http://schemas.microsoft.com/office/drawing/2014/main" id="{F930848E-A132-48A2-BB1D-8CF2FDA01AC8}"/>
                    </a:ext>
                  </a:extLst>
                </p14:cNvPr>
                <p14:cNvContentPartPr/>
                <p14:nvPr/>
              </p14:nvContentPartPr>
              <p14:xfrm>
                <a:off x="3227494" y="4163525"/>
                <a:ext cx="107640" cy="111600"/>
              </p14:xfrm>
            </p:contentPart>
          </mc:Choice>
          <mc:Fallback>
            <p:pic>
              <p:nvPicPr>
                <p:cNvPr id="168" name="Freihand 167">
                  <a:extLst>
                    <a:ext uri="{FF2B5EF4-FFF2-40B4-BE49-F238E27FC236}">
                      <a16:creationId xmlns:a16="http://schemas.microsoft.com/office/drawing/2014/main" id="{F930848E-A132-48A2-BB1D-8CF2FDA01AC8}"/>
                    </a:ext>
                  </a:extLst>
                </p:cNvPr>
                <p:cNvPicPr/>
                <p:nvPr/>
              </p:nvPicPr>
              <p:blipFill>
                <a:blip r:embed="rId161"/>
                <a:stretch>
                  <a:fillRect/>
                </a:stretch>
              </p:blipFill>
              <p:spPr>
                <a:xfrm>
                  <a:off x="3223174" y="4159205"/>
                  <a:ext cx="1162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44" name="Freihand 143">
                  <a:extLst>
                    <a:ext uri="{FF2B5EF4-FFF2-40B4-BE49-F238E27FC236}">
                      <a16:creationId xmlns:a16="http://schemas.microsoft.com/office/drawing/2014/main" id="{D1245F0C-A9DE-49D0-8B1E-3DA4DAE4C560}"/>
                    </a:ext>
                  </a:extLst>
                </p14:cNvPr>
                <p14:cNvContentPartPr/>
                <p14:nvPr/>
              </p14:nvContentPartPr>
              <p14:xfrm>
                <a:off x="110974" y="4493285"/>
                <a:ext cx="120960" cy="219240"/>
              </p14:xfrm>
            </p:contentPart>
          </mc:Choice>
          <mc:Fallback>
            <p:pic>
              <p:nvPicPr>
                <p:cNvPr id="144" name="Freihand 143">
                  <a:extLst>
                    <a:ext uri="{FF2B5EF4-FFF2-40B4-BE49-F238E27FC236}">
                      <a16:creationId xmlns:a16="http://schemas.microsoft.com/office/drawing/2014/main" id="{D1245F0C-A9DE-49D0-8B1E-3DA4DAE4C560}"/>
                    </a:ext>
                  </a:extLst>
                </p:cNvPr>
                <p:cNvPicPr/>
                <p:nvPr/>
              </p:nvPicPr>
              <p:blipFill>
                <a:blip r:embed="rId163"/>
                <a:stretch>
                  <a:fillRect/>
                </a:stretch>
              </p:blipFill>
              <p:spPr>
                <a:xfrm>
                  <a:off x="106654" y="4488965"/>
                  <a:ext cx="12960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45" name="Freihand 144">
                  <a:extLst>
                    <a:ext uri="{FF2B5EF4-FFF2-40B4-BE49-F238E27FC236}">
                      <a16:creationId xmlns:a16="http://schemas.microsoft.com/office/drawing/2014/main" id="{8B5CB324-3517-465F-851F-B60675762AA1}"/>
                    </a:ext>
                  </a:extLst>
                </p14:cNvPr>
                <p14:cNvContentPartPr/>
                <p14:nvPr/>
              </p14:nvContentPartPr>
              <p14:xfrm>
                <a:off x="151654" y="4599845"/>
                <a:ext cx="109800" cy="19440"/>
              </p14:xfrm>
            </p:contentPart>
          </mc:Choice>
          <mc:Fallback>
            <p:pic>
              <p:nvPicPr>
                <p:cNvPr id="145" name="Freihand 144">
                  <a:extLst>
                    <a:ext uri="{FF2B5EF4-FFF2-40B4-BE49-F238E27FC236}">
                      <a16:creationId xmlns:a16="http://schemas.microsoft.com/office/drawing/2014/main" id="{8B5CB324-3517-465F-851F-B60675762AA1}"/>
                    </a:ext>
                  </a:extLst>
                </p:cNvPr>
                <p:cNvPicPr/>
                <p:nvPr/>
              </p:nvPicPr>
              <p:blipFill>
                <a:blip r:embed="rId165"/>
                <a:stretch>
                  <a:fillRect/>
                </a:stretch>
              </p:blipFill>
              <p:spPr>
                <a:xfrm>
                  <a:off x="147334" y="4595525"/>
                  <a:ext cx="1184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46" name="Freihand 145">
                  <a:extLst>
                    <a:ext uri="{FF2B5EF4-FFF2-40B4-BE49-F238E27FC236}">
                      <a16:creationId xmlns:a16="http://schemas.microsoft.com/office/drawing/2014/main" id="{43B0FD88-EC5E-4B8F-BC7F-822BBFC63887}"/>
                    </a:ext>
                  </a:extLst>
                </p14:cNvPr>
                <p14:cNvContentPartPr/>
                <p14:nvPr/>
              </p14:nvContentPartPr>
              <p14:xfrm>
                <a:off x="265054" y="4337045"/>
                <a:ext cx="54000" cy="610920"/>
              </p14:xfrm>
            </p:contentPart>
          </mc:Choice>
          <mc:Fallback>
            <p:pic>
              <p:nvPicPr>
                <p:cNvPr id="146" name="Freihand 145">
                  <a:extLst>
                    <a:ext uri="{FF2B5EF4-FFF2-40B4-BE49-F238E27FC236}">
                      <a16:creationId xmlns:a16="http://schemas.microsoft.com/office/drawing/2014/main" id="{43B0FD88-EC5E-4B8F-BC7F-822BBFC63887}"/>
                    </a:ext>
                  </a:extLst>
                </p:cNvPr>
                <p:cNvPicPr/>
                <p:nvPr/>
              </p:nvPicPr>
              <p:blipFill>
                <a:blip r:embed="rId167"/>
                <a:stretch>
                  <a:fillRect/>
                </a:stretch>
              </p:blipFill>
              <p:spPr>
                <a:xfrm>
                  <a:off x="260734" y="4332725"/>
                  <a:ext cx="62640" cy="6195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47" name="Freihand 146">
                  <a:extLst>
                    <a:ext uri="{FF2B5EF4-FFF2-40B4-BE49-F238E27FC236}">
                      <a16:creationId xmlns:a16="http://schemas.microsoft.com/office/drawing/2014/main" id="{96E7B7C4-181F-43BE-B877-F55B8F2F9758}"/>
                    </a:ext>
                  </a:extLst>
                </p14:cNvPr>
                <p14:cNvContentPartPr/>
                <p14:nvPr/>
              </p14:nvContentPartPr>
              <p14:xfrm>
                <a:off x="465214" y="4351085"/>
                <a:ext cx="165600" cy="253080"/>
              </p14:xfrm>
            </p:contentPart>
          </mc:Choice>
          <mc:Fallback>
            <p:pic>
              <p:nvPicPr>
                <p:cNvPr id="147" name="Freihand 146">
                  <a:extLst>
                    <a:ext uri="{FF2B5EF4-FFF2-40B4-BE49-F238E27FC236}">
                      <a16:creationId xmlns:a16="http://schemas.microsoft.com/office/drawing/2014/main" id="{96E7B7C4-181F-43BE-B877-F55B8F2F9758}"/>
                    </a:ext>
                  </a:extLst>
                </p:cNvPr>
                <p:cNvPicPr/>
                <p:nvPr/>
              </p:nvPicPr>
              <p:blipFill>
                <a:blip r:embed="rId169"/>
                <a:stretch>
                  <a:fillRect/>
                </a:stretch>
              </p:blipFill>
              <p:spPr>
                <a:xfrm>
                  <a:off x="460894" y="4346765"/>
                  <a:ext cx="17424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48" name="Freihand 147">
                  <a:extLst>
                    <a:ext uri="{FF2B5EF4-FFF2-40B4-BE49-F238E27FC236}">
                      <a16:creationId xmlns:a16="http://schemas.microsoft.com/office/drawing/2014/main" id="{7D3FDAEE-E3DB-4CE6-8EEF-DE699935C0F8}"/>
                    </a:ext>
                  </a:extLst>
                </p14:cNvPr>
                <p14:cNvContentPartPr/>
                <p14:nvPr/>
              </p14:nvContentPartPr>
              <p14:xfrm>
                <a:off x="659254" y="4352525"/>
                <a:ext cx="131400" cy="190800"/>
              </p14:xfrm>
            </p:contentPart>
          </mc:Choice>
          <mc:Fallback>
            <p:pic>
              <p:nvPicPr>
                <p:cNvPr id="148" name="Freihand 147">
                  <a:extLst>
                    <a:ext uri="{FF2B5EF4-FFF2-40B4-BE49-F238E27FC236}">
                      <a16:creationId xmlns:a16="http://schemas.microsoft.com/office/drawing/2014/main" id="{7D3FDAEE-E3DB-4CE6-8EEF-DE699935C0F8}"/>
                    </a:ext>
                  </a:extLst>
                </p:cNvPr>
                <p:cNvPicPr/>
                <p:nvPr/>
              </p:nvPicPr>
              <p:blipFill>
                <a:blip r:embed="rId171"/>
                <a:stretch>
                  <a:fillRect/>
                </a:stretch>
              </p:blipFill>
              <p:spPr>
                <a:xfrm>
                  <a:off x="654934" y="4348205"/>
                  <a:ext cx="14004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49" name="Freihand 148">
                  <a:extLst>
                    <a:ext uri="{FF2B5EF4-FFF2-40B4-BE49-F238E27FC236}">
                      <a16:creationId xmlns:a16="http://schemas.microsoft.com/office/drawing/2014/main" id="{897AC2E6-9AE1-423D-97B0-B5F0E4518EC8}"/>
                    </a:ext>
                  </a:extLst>
                </p14:cNvPr>
                <p14:cNvContentPartPr/>
                <p14:nvPr/>
              </p14:nvContentPartPr>
              <p14:xfrm>
                <a:off x="818734" y="4293845"/>
                <a:ext cx="56160" cy="138960"/>
              </p14:xfrm>
            </p:contentPart>
          </mc:Choice>
          <mc:Fallback>
            <p:pic>
              <p:nvPicPr>
                <p:cNvPr id="149" name="Freihand 148">
                  <a:extLst>
                    <a:ext uri="{FF2B5EF4-FFF2-40B4-BE49-F238E27FC236}">
                      <a16:creationId xmlns:a16="http://schemas.microsoft.com/office/drawing/2014/main" id="{897AC2E6-9AE1-423D-97B0-B5F0E4518EC8}"/>
                    </a:ext>
                  </a:extLst>
                </p:cNvPr>
                <p:cNvPicPr/>
                <p:nvPr/>
              </p:nvPicPr>
              <p:blipFill>
                <a:blip r:embed="rId173"/>
                <a:stretch>
                  <a:fillRect/>
                </a:stretch>
              </p:blipFill>
              <p:spPr>
                <a:xfrm>
                  <a:off x="814414" y="4289525"/>
                  <a:ext cx="648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50" name="Freihand 149">
                  <a:extLst>
                    <a:ext uri="{FF2B5EF4-FFF2-40B4-BE49-F238E27FC236}">
                      <a16:creationId xmlns:a16="http://schemas.microsoft.com/office/drawing/2014/main" id="{347EB209-AC8B-4840-A8DC-64D80D7C681E}"/>
                    </a:ext>
                  </a:extLst>
                </p14:cNvPr>
                <p14:cNvContentPartPr/>
                <p14:nvPr/>
              </p14:nvContentPartPr>
              <p14:xfrm>
                <a:off x="909814" y="4348565"/>
                <a:ext cx="187920" cy="65880"/>
              </p14:xfrm>
            </p:contentPart>
          </mc:Choice>
          <mc:Fallback>
            <p:pic>
              <p:nvPicPr>
                <p:cNvPr id="150" name="Freihand 149">
                  <a:extLst>
                    <a:ext uri="{FF2B5EF4-FFF2-40B4-BE49-F238E27FC236}">
                      <a16:creationId xmlns:a16="http://schemas.microsoft.com/office/drawing/2014/main" id="{347EB209-AC8B-4840-A8DC-64D80D7C681E}"/>
                    </a:ext>
                  </a:extLst>
                </p:cNvPr>
                <p:cNvPicPr/>
                <p:nvPr/>
              </p:nvPicPr>
              <p:blipFill>
                <a:blip r:embed="rId175"/>
                <a:stretch>
                  <a:fillRect/>
                </a:stretch>
              </p:blipFill>
              <p:spPr>
                <a:xfrm>
                  <a:off x="905494" y="4344245"/>
                  <a:ext cx="1965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52" name="Freihand 151">
                  <a:extLst>
                    <a:ext uri="{FF2B5EF4-FFF2-40B4-BE49-F238E27FC236}">
                      <a16:creationId xmlns:a16="http://schemas.microsoft.com/office/drawing/2014/main" id="{31285F62-AE19-45FC-B554-5F4170891BD4}"/>
                    </a:ext>
                  </a:extLst>
                </p14:cNvPr>
                <p14:cNvContentPartPr/>
                <p14:nvPr/>
              </p14:nvContentPartPr>
              <p14:xfrm>
                <a:off x="1240654" y="4318325"/>
                <a:ext cx="16200" cy="114480"/>
              </p14:xfrm>
            </p:contentPart>
          </mc:Choice>
          <mc:Fallback>
            <p:pic>
              <p:nvPicPr>
                <p:cNvPr id="152" name="Freihand 151">
                  <a:extLst>
                    <a:ext uri="{FF2B5EF4-FFF2-40B4-BE49-F238E27FC236}">
                      <a16:creationId xmlns:a16="http://schemas.microsoft.com/office/drawing/2014/main" id="{31285F62-AE19-45FC-B554-5F4170891BD4}"/>
                    </a:ext>
                  </a:extLst>
                </p:cNvPr>
                <p:cNvPicPr/>
                <p:nvPr/>
              </p:nvPicPr>
              <p:blipFill>
                <a:blip r:embed="rId177"/>
                <a:stretch>
                  <a:fillRect/>
                </a:stretch>
              </p:blipFill>
              <p:spPr>
                <a:xfrm>
                  <a:off x="1236334" y="4314005"/>
                  <a:ext cx="248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53" name="Freihand 152">
                  <a:extLst>
                    <a:ext uri="{FF2B5EF4-FFF2-40B4-BE49-F238E27FC236}">
                      <a16:creationId xmlns:a16="http://schemas.microsoft.com/office/drawing/2014/main" id="{483ECF2F-05CA-4714-BD38-E0D06B31E22B}"/>
                    </a:ext>
                  </a:extLst>
                </p14:cNvPr>
                <p14:cNvContentPartPr/>
                <p14:nvPr/>
              </p14:nvContentPartPr>
              <p14:xfrm>
                <a:off x="1177294" y="4293125"/>
                <a:ext cx="189000" cy="165600"/>
              </p14:xfrm>
            </p:contentPart>
          </mc:Choice>
          <mc:Fallback>
            <p:pic>
              <p:nvPicPr>
                <p:cNvPr id="153" name="Freihand 152">
                  <a:extLst>
                    <a:ext uri="{FF2B5EF4-FFF2-40B4-BE49-F238E27FC236}">
                      <a16:creationId xmlns:a16="http://schemas.microsoft.com/office/drawing/2014/main" id="{483ECF2F-05CA-4714-BD38-E0D06B31E22B}"/>
                    </a:ext>
                  </a:extLst>
                </p:cNvPr>
                <p:cNvPicPr/>
                <p:nvPr/>
              </p:nvPicPr>
              <p:blipFill>
                <a:blip r:embed="rId179"/>
                <a:stretch>
                  <a:fillRect/>
                </a:stretch>
              </p:blipFill>
              <p:spPr>
                <a:xfrm>
                  <a:off x="1172974" y="4288805"/>
                  <a:ext cx="1976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54" name="Freihand 153">
                  <a:extLst>
                    <a:ext uri="{FF2B5EF4-FFF2-40B4-BE49-F238E27FC236}">
                      <a16:creationId xmlns:a16="http://schemas.microsoft.com/office/drawing/2014/main" id="{6F732C08-D125-4EA1-8640-B367238DCEF5}"/>
                    </a:ext>
                  </a:extLst>
                </p14:cNvPr>
                <p14:cNvContentPartPr/>
                <p14:nvPr/>
              </p14:nvContentPartPr>
              <p14:xfrm>
                <a:off x="1455214" y="4278365"/>
                <a:ext cx="77400" cy="142200"/>
              </p14:xfrm>
            </p:contentPart>
          </mc:Choice>
          <mc:Fallback>
            <p:pic>
              <p:nvPicPr>
                <p:cNvPr id="154" name="Freihand 153">
                  <a:extLst>
                    <a:ext uri="{FF2B5EF4-FFF2-40B4-BE49-F238E27FC236}">
                      <a16:creationId xmlns:a16="http://schemas.microsoft.com/office/drawing/2014/main" id="{6F732C08-D125-4EA1-8640-B367238DCEF5}"/>
                    </a:ext>
                  </a:extLst>
                </p:cNvPr>
                <p:cNvPicPr/>
                <p:nvPr/>
              </p:nvPicPr>
              <p:blipFill>
                <a:blip r:embed="rId181"/>
                <a:stretch>
                  <a:fillRect/>
                </a:stretch>
              </p:blipFill>
              <p:spPr>
                <a:xfrm>
                  <a:off x="1450894" y="4274045"/>
                  <a:ext cx="860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55" name="Freihand 154">
                  <a:extLst>
                    <a:ext uri="{FF2B5EF4-FFF2-40B4-BE49-F238E27FC236}">
                      <a16:creationId xmlns:a16="http://schemas.microsoft.com/office/drawing/2014/main" id="{4AF13125-8BE2-4513-B900-385B9E2D795D}"/>
                    </a:ext>
                  </a:extLst>
                </p14:cNvPr>
                <p14:cNvContentPartPr/>
                <p14:nvPr/>
              </p14:nvContentPartPr>
              <p14:xfrm>
                <a:off x="1552774" y="4328045"/>
                <a:ext cx="92160" cy="69120"/>
              </p14:xfrm>
            </p:contentPart>
          </mc:Choice>
          <mc:Fallback>
            <p:pic>
              <p:nvPicPr>
                <p:cNvPr id="155" name="Freihand 154">
                  <a:extLst>
                    <a:ext uri="{FF2B5EF4-FFF2-40B4-BE49-F238E27FC236}">
                      <a16:creationId xmlns:a16="http://schemas.microsoft.com/office/drawing/2014/main" id="{4AF13125-8BE2-4513-B900-385B9E2D795D}"/>
                    </a:ext>
                  </a:extLst>
                </p:cNvPr>
                <p:cNvPicPr/>
                <p:nvPr/>
              </p:nvPicPr>
              <p:blipFill>
                <a:blip r:embed="rId183"/>
                <a:stretch>
                  <a:fillRect/>
                </a:stretch>
              </p:blipFill>
              <p:spPr>
                <a:xfrm>
                  <a:off x="1548454" y="4323725"/>
                  <a:ext cx="1008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56" name="Freihand 155">
                  <a:extLst>
                    <a:ext uri="{FF2B5EF4-FFF2-40B4-BE49-F238E27FC236}">
                      <a16:creationId xmlns:a16="http://schemas.microsoft.com/office/drawing/2014/main" id="{70566B19-FAAB-4A4B-8498-258781C0743C}"/>
                    </a:ext>
                  </a:extLst>
                </p14:cNvPr>
                <p14:cNvContentPartPr/>
                <p14:nvPr/>
              </p14:nvContentPartPr>
              <p14:xfrm>
                <a:off x="1664734" y="4239485"/>
                <a:ext cx="299160" cy="287280"/>
              </p14:xfrm>
            </p:contentPart>
          </mc:Choice>
          <mc:Fallback>
            <p:pic>
              <p:nvPicPr>
                <p:cNvPr id="156" name="Freihand 155">
                  <a:extLst>
                    <a:ext uri="{FF2B5EF4-FFF2-40B4-BE49-F238E27FC236}">
                      <a16:creationId xmlns:a16="http://schemas.microsoft.com/office/drawing/2014/main" id="{70566B19-FAAB-4A4B-8498-258781C0743C}"/>
                    </a:ext>
                  </a:extLst>
                </p:cNvPr>
                <p:cNvPicPr/>
                <p:nvPr/>
              </p:nvPicPr>
              <p:blipFill>
                <a:blip r:embed="rId185"/>
                <a:stretch>
                  <a:fillRect/>
                </a:stretch>
              </p:blipFill>
              <p:spPr>
                <a:xfrm>
                  <a:off x="1660414" y="4235165"/>
                  <a:ext cx="30780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57" name="Freihand 156">
                  <a:extLst>
                    <a:ext uri="{FF2B5EF4-FFF2-40B4-BE49-F238E27FC236}">
                      <a16:creationId xmlns:a16="http://schemas.microsoft.com/office/drawing/2014/main" id="{942DEBB4-417A-4338-8554-C2CEBE847E12}"/>
                    </a:ext>
                  </a:extLst>
                </p14:cNvPr>
                <p14:cNvContentPartPr/>
                <p14:nvPr/>
              </p14:nvContentPartPr>
              <p14:xfrm>
                <a:off x="1981894" y="4220405"/>
                <a:ext cx="93240" cy="177120"/>
              </p14:xfrm>
            </p:contentPart>
          </mc:Choice>
          <mc:Fallback>
            <p:pic>
              <p:nvPicPr>
                <p:cNvPr id="157" name="Freihand 156">
                  <a:extLst>
                    <a:ext uri="{FF2B5EF4-FFF2-40B4-BE49-F238E27FC236}">
                      <a16:creationId xmlns:a16="http://schemas.microsoft.com/office/drawing/2014/main" id="{942DEBB4-417A-4338-8554-C2CEBE847E12}"/>
                    </a:ext>
                  </a:extLst>
                </p:cNvPr>
                <p:cNvPicPr/>
                <p:nvPr/>
              </p:nvPicPr>
              <p:blipFill>
                <a:blip r:embed="rId187"/>
                <a:stretch>
                  <a:fillRect/>
                </a:stretch>
              </p:blipFill>
              <p:spPr>
                <a:xfrm>
                  <a:off x="1977574" y="4216085"/>
                  <a:ext cx="1018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58" name="Freihand 157">
                  <a:extLst>
                    <a:ext uri="{FF2B5EF4-FFF2-40B4-BE49-F238E27FC236}">
                      <a16:creationId xmlns:a16="http://schemas.microsoft.com/office/drawing/2014/main" id="{D7796C49-A00A-4554-B9D9-16E7BCB0BFC2}"/>
                    </a:ext>
                  </a:extLst>
                </p14:cNvPr>
                <p14:cNvContentPartPr/>
                <p14:nvPr/>
              </p14:nvContentPartPr>
              <p14:xfrm>
                <a:off x="1817734" y="4221125"/>
                <a:ext cx="88920" cy="1440"/>
              </p14:xfrm>
            </p:contentPart>
          </mc:Choice>
          <mc:Fallback>
            <p:pic>
              <p:nvPicPr>
                <p:cNvPr id="158" name="Freihand 157">
                  <a:extLst>
                    <a:ext uri="{FF2B5EF4-FFF2-40B4-BE49-F238E27FC236}">
                      <a16:creationId xmlns:a16="http://schemas.microsoft.com/office/drawing/2014/main" id="{D7796C49-A00A-4554-B9D9-16E7BCB0BFC2}"/>
                    </a:ext>
                  </a:extLst>
                </p:cNvPr>
                <p:cNvPicPr/>
                <p:nvPr/>
              </p:nvPicPr>
              <p:blipFill>
                <a:blip r:embed="rId189"/>
                <a:stretch>
                  <a:fillRect/>
                </a:stretch>
              </p:blipFill>
              <p:spPr>
                <a:xfrm>
                  <a:off x="1813414" y="4216805"/>
                  <a:ext cx="9756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59" name="Freihand 158">
                  <a:extLst>
                    <a:ext uri="{FF2B5EF4-FFF2-40B4-BE49-F238E27FC236}">
                      <a16:creationId xmlns:a16="http://schemas.microsoft.com/office/drawing/2014/main" id="{DDD48DC2-13DC-433A-8EE9-DFA96FAFC81F}"/>
                    </a:ext>
                  </a:extLst>
                </p14:cNvPr>
                <p14:cNvContentPartPr/>
                <p14:nvPr/>
              </p14:nvContentPartPr>
              <p14:xfrm>
                <a:off x="2206534" y="4291325"/>
                <a:ext cx="176760" cy="11880"/>
              </p14:xfrm>
            </p:contentPart>
          </mc:Choice>
          <mc:Fallback>
            <p:pic>
              <p:nvPicPr>
                <p:cNvPr id="159" name="Freihand 158">
                  <a:extLst>
                    <a:ext uri="{FF2B5EF4-FFF2-40B4-BE49-F238E27FC236}">
                      <a16:creationId xmlns:a16="http://schemas.microsoft.com/office/drawing/2014/main" id="{DDD48DC2-13DC-433A-8EE9-DFA96FAFC81F}"/>
                    </a:ext>
                  </a:extLst>
                </p:cNvPr>
                <p:cNvPicPr/>
                <p:nvPr/>
              </p:nvPicPr>
              <p:blipFill>
                <a:blip r:embed="rId191"/>
                <a:stretch>
                  <a:fillRect/>
                </a:stretch>
              </p:blipFill>
              <p:spPr>
                <a:xfrm>
                  <a:off x="2202214" y="4287005"/>
                  <a:ext cx="1854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60" name="Freihand 159">
                  <a:extLst>
                    <a:ext uri="{FF2B5EF4-FFF2-40B4-BE49-F238E27FC236}">
                      <a16:creationId xmlns:a16="http://schemas.microsoft.com/office/drawing/2014/main" id="{713A21AD-2F71-4C11-9D8C-947339C75E3F}"/>
                    </a:ext>
                  </a:extLst>
                </p14:cNvPr>
                <p14:cNvContentPartPr/>
                <p14:nvPr/>
              </p14:nvContentPartPr>
              <p14:xfrm>
                <a:off x="2211574" y="4328405"/>
                <a:ext cx="169200" cy="12240"/>
              </p14:xfrm>
            </p:contentPart>
          </mc:Choice>
          <mc:Fallback>
            <p:pic>
              <p:nvPicPr>
                <p:cNvPr id="160" name="Freihand 159">
                  <a:extLst>
                    <a:ext uri="{FF2B5EF4-FFF2-40B4-BE49-F238E27FC236}">
                      <a16:creationId xmlns:a16="http://schemas.microsoft.com/office/drawing/2014/main" id="{713A21AD-2F71-4C11-9D8C-947339C75E3F}"/>
                    </a:ext>
                  </a:extLst>
                </p:cNvPr>
                <p:cNvPicPr/>
                <p:nvPr/>
              </p:nvPicPr>
              <p:blipFill>
                <a:blip r:embed="rId193"/>
                <a:stretch>
                  <a:fillRect/>
                </a:stretch>
              </p:blipFill>
              <p:spPr>
                <a:xfrm>
                  <a:off x="2207254" y="4324085"/>
                  <a:ext cx="1778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61" name="Freihand 160">
                  <a:extLst>
                    <a:ext uri="{FF2B5EF4-FFF2-40B4-BE49-F238E27FC236}">
                      <a16:creationId xmlns:a16="http://schemas.microsoft.com/office/drawing/2014/main" id="{2B75FABA-0BAA-4BD6-96B1-0A88698CD59C}"/>
                    </a:ext>
                  </a:extLst>
                </p14:cNvPr>
                <p14:cNvContentPartPr/>
                <p14:nvPr/>
              </p14:nvContentPartPr>
              <p14:xfrm>
                <a:off x="2358814" y="4227245"/>
                <a:ext cx="101880" cy="178560"/>
              </p14:xfrm>
            </p:contentPart>
          </mc:Choice>
          <mc:Fallback>
            <p:pic>
              <p:nvPicPr>
                <p:cNvPr id="161" name="Freihand 160">
                  <a:extLst>
                    <a:ext uri="{FF2B5EF4-FFF2-40B4-BE49-F238E27FC236}">
                      <a16:creationId xmlns:a16="http://schemas.microsoft.com/office/drawing/2014/main" id="{2B75FABA-0BAA-4BD6-96B1-0A88698CD59C}"/>
                    </a:ext>
                  </a:extLst>
                </p:cNvPr>
                <p:cNvPicPr/>
                <p:nvPr/>
              </p:nvPicPr>
              <p:blipFill>
                <a:blip r:embed="rId195"/>
                <a:stretch>
                  <a:fillRect/>
                </a:stretch>
              </p:blipFill>
              <p:spPr>
                <a:xfrm>
                  <a:off x="2354494" y="4222925"/>
                  <a:ext cx="1105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78" name="Freihand 177">
                  <a:extLst>
                    <a:ext uri="{FF2B5EF4-FFF2-40B4-BE49-F238E27FC236}">
                      <a16:creationId xmlns:a16="http://schemas.microsoft.com/office/drawing/2014/main" id="{495BDFE5-9608-4797-A31A-89E68F3F45CF}"/>
                    </a:ext>
                  </a:extLst>
                </p14:cNvPr>
                <p14:cNvContentPartPr/>
                <p14:nvPr/>
              </p14:nvContentPartPr>
              <p14:xfrm>
                <a:off x="381694" y="4733045"/>
                <a:ext cx="222120" cy="231840"/>
              </p14:xfrm>
            </p:contentPart>
          </mc:Choice>
          <mc:Fallback>
            <p:pic>
              <p:nvPicPr>
                <p:cNvPr id="178" name="Freihand 177">
                  <a:extLst>
                    <a:ext uri="{FF2B5EF4-FFF2-40B4-BE49-F238E27FC236}">
                      <a16:creationId xmlns:a16="http://schemas.microsoft.com/office/drawing/2014/main" id="{495BDFE5-9608-4797-A31A-89E68F3F45CF}"/>
                    </a:ext>
                  </a:extLst>
                </p:cNvPr>
                <p:cNvPicPr/>
                <p:nvPr/>
              </p:nvPicPr>
              <p:blipFill>
                <a:blip r:embed="rId197"/>
                <a:stretch>
                  <a:fillRect/>
                </a:stretch>
              </p:blipFill>
              <p:spPr>
                <a:xfrm>
                  <a:off x="377374" y="4728725"/>
                  <a:ext cx="23076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79" name="Freihand 178">
                  <a:extLst>
                    <a:ext uri="{FF2B5EF4-FFF2-40B4-BE49-F238E27FC236}">
                      <a16:creationId xmlns:a16="http://schemas.microsoft.com/office/drawing/2014/main" id="{2711A566-DC0D-4EEC-9322-FDD415738F33}"/>
                    </a:ext>
                  </a:extLst>
                </p14:cNvPr>
                <p14:cNvContentPartPr/>
                <p14:nvPr/>
              </p14:nvContentPartPr>
              <p14:xfrm>
                <a:off x="629374" y="4715045"/>
                <a:ext cx="131760" cy="185760"/>
              </p14:xfrm>
            </p:contentPart>
          </mc:Choice>
          <mc:Fallback>
            <p:pic>
              <p:nvPicPr>
                <p:cNvPr id="179" name="Freihand 178">
                  <a:extLst>
                    <a:ext uri="{FF2B5EF4-FFF2-40B4-BE49-F238E27FC236}">
                      <a16:creationId xmlns:a16="http://schemas.microsoft.com/office/drawing/2014/main" id="{2711A566-DC0D-4EEC-9322-FDD415738F33}"/>
                    </a:ext>
                  </a:extLst>
                </p:cNvPr>
                <p:cNvPicPr/>
                <p:nvPr/>
              </p:nvPicPr>
              <p:blipFill>
                <a:blip r:embed="rId199"/>
                <a:stretch>
                  <a:fillRect/>
                </a:stretch>
              </p:blipFill>
              <p:spPr>
                <a:xfrm>
                  <a:off x="625054" y="4710725"/>
                  <a:ext cx="1404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80" name="Freihand 179">
                  <a:extLst>
                    <a:ext uri="{FF2B5EF4-FFF2-40B4-BE49-F238E27FC236}">
                      <a16:creationId xmlns:a16="http://schemas.microsoft.com/office/drawing/2014/main" id="{B3D32073-2CCE-4720-8000-CEDA85740814}"/>
                    </a:ext>
                  </a:extLst>
                </p14:cNvPr>
                <p14:cNvContentPartPr/>
                <p14:nvPr/>
              </p14:nvContentPartPr>
              <p14:xfrm>
                <a:off x="798574" y="4645205"/>
                <a:ext cx="69480" cy="147960"/>
              </p14:xfrm>
            </p:contentPart>
          </mc:Choice>
          <mc:Fallback>
            <p:pic>
              <p:nvPicPr>
                <p:cNvPr id="180" name="Freihand 179">
                  <a:extLst>
                    <a:ext uri="{FF2B5EF4-FFF2-40B4-BE49-F238E27FC236}">
                      <a16:creationId xmlns:a16="http://schemas.microsoft.com/office/drawing/2014/main" id="{B3D32073-2CCE-4720-8000-CEDA85740814}"/>
                    </a:ext>
                  </a:extLst>
                </p:cNvPr>
                <p:cNvPicPr/>
                <p:nvPr/>
              </p:nvPicPr>
              <p:blipFill>
                <a:blip r:embed="rId201"/>
                <a:stretch>
                  <a:fillRect/>
                </a:stretch>
              </p:blipFill>
              <p:spPr>
                <a:xfrm>
                  <a:off x="794254" y="4640885"/>
                  <a:ext cx="781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81" name="Freihand 180">
                  <a:extLst>
                    <a:ext uri="{FF2B5EF4-FFF2-40B4-BE49-F238E27FC236}">
                      <a16:creationId xmlns:a16="http://schemas.microsoft.com/office/drawing/2014/main" id="{26C42B57-361F-4853-9A2B-637F79840FA7}"/>
                    </a:ext>
                  </a:extLst>
                </p14:cNvPr>
                <p14:cNvContentPartPr/>
                <p14:nvPr/>
              </p14:nvContentPartPr>
              <p14:xfrm>
                <a:off x="881734" y="4694885"/>
                <a:ext cx="192960" cy="52560"/>
              </p14:xfrm>
            </p:contentPart>
          </mc:Choice>
          <mc:Fallback>
            <p:pic>
              <p:nvPicPr>
                <p:cNvPr id="181" name="Freihand 180">
                  <a:extLst>
                    <a:ext uri="{FF2B5EF4-FFF2-40B4-BE49-F238E27FC236}">
                      <a16:creationId xmlns:a16="http://schemas.microsoft.com/office/drawing/2014/main" id="{26C42B57-361F-4853-9A2B-637F79840FA7}"/>
                    </a:ext>
                  </a:extLst>
                </p:cNvPr>
                <p:cNvPicPr/>
                <p:nvPr/>
              </p:nvPicPr>
              <p:blipFill>
                <a:blip r:embed="rId203"/>
                <a:stretch>
                  <a:fillRect/>
                </a:stretch>
              </p:blipFill>
              <p:spPr>
                <a:xfrm>
                  <a:off x="877414" y="4690565"/>
                  <a:ext cx="2016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83" name="Freihand 182">
                  <a:extLst>
                    <a:ext uri="{FF2B5EF4-FFF2-40B4-BE49-F238E27FC236}">
                      <a16:creationId xmlns:a16="http://schemas.microsoft.com/office/drawing/2014/main" id="{60A9733E-AA1B-440B-9752-9D4FAA08682F}"/>
                    </a:ext>
                  </a:extLst>
                </p14:cNvPr>
                <p14:cNvContentPartPr/>
                <p14:nvPr/>
              </p14:nvContentPartPr>
              <p14:xfrm>
                <a:off x="1204294" y="4656725"/>
                <a:ext cx="13320" cy="101880"/>
              </p14:xfrm>
            </p:contentPart>
          </mc:Choice>
          <mc:Fallback>
            <p:pic>
              <p:nvPicPr>
                <p:cNvPr id="183" name="Freihand 182">
                  <a:extLst>
                    <a:ext uri="{FF2B5EF4-FFF2-40B4-BE49-F238E27FC236}">
                      <a16:creationId xmlns:a16="http://schemas.microsoft.com/office/drawing/2014/main" id="{60A9733E-AA1B-440B-9752-9D4FAA08682F}"/>
                    </a:ext>
                  </a:extLst>
                </p:cNvPr>
                <p:cNvPicPr/>
                <p:nvPr/>
              </p:nvPicPr>
              <p:blipFill>
                <a:blip r:embed="rId205"/>
                <a:stretch>
                  <a:fillRect/>
                </a:stretch>
              </p:blipFill>
              <p:spPr>
                <a:xfrm>
                  <a:off x="1199974" y="4652405"/>
                  <a:ext cx="219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84" name="Freihand 183">
                  <a:extLst>
                    <a:ext uri="{FF2B5EF4-FFF2-40B4-BE49-F238E27FC236}">
                      <a16:creationId xmlns:a16="http://schemas.microsoft.com/office/drawing/2014/main" id="{FF1E1ED4-B42F-46B5-AFE6-066160A4B037}"/>
                    </a:ext>
                  </a:extLst>
                </p14:cNvPr>
                <p14:cNvContentPartPr/>
                <p14:nvPr/>
              </p14:nvContentPartPr>
              <p14:xfrm>
                <a:off x="1185934" y="4638005"/>
                <a:ext cx="116280" cy="113760"/>
              </p14:xfrm>
            </p:contentPart>
          </mc:Choice>
          <mc:Fallback>
            <p:pic>
              <p:nvPicPr>
                <p:cNvPr id="184" name="Freihand 183">
                  <a:extLst>
                    <a:ext uri="{FF2B5EF4-FFF2-40B4-BE49-F238E27FC236}">
                      <a16:creationId xmlns:a16="http://schemas.microsoft.com/office/drawing/2014/main" id="{FF1E1ED4-B42F-46B5-AFE6-066160A4B037}"/>
                    </a:ext>
                  </a:extLst>
                </p:cNvPr>
                <p:cNvPicPr/>
                <p:nvPr/>
              </p:nvPicPr>
              <p:blipFill>
                <a:blip r:embed="rId207"/>
                <a:stretch>
                  <a:fillRect/>
                </a:stretch>
              </p:blipFill>
              <p:spPr>
                <a:xfrm>
                  <a:off x="1181614" y="4633685"/>
                  <a:ext cx="1249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85" name="Freihand 184">
                  <a:extLst>
                    <a:ext uri="{FF2B5EF4-FFF2-40B4-BE49-F238E27FC236}">
                      <a16:creationId xmlns:a16="http://schemas.microsoft.com/office/drawing/2014/main" id="{8E475F25-D315-46F9-8F4F-D7AB9E26C926}"/>
                    </a:ext>
                  </a:extLst>
                </p14:cNvPr>
                <p14:cNvContentPartPr/>
                <p14:nvPr/>
              </p14:nvContentPartPr>
              <p14:xfrm>
                <a:off x="1375654" y="4595525"/>
                <a:ext cx="93960" cy="147960"/>
              </p14:xfrm>
            </p:contentPart>
          </mc:Choice>
          <mc:Fallback>
            <p:pic>
              <p:nvPicPr>
                <p:cNvPr id="185" name="Freihand 184">
                  <a:extLst>
                    <a:ext uri="{FF2B5EF4-FFF2-40B4-BE49-F238E27FC236}">
                      <a16:creationId xmlns:a16="http://schemas.microsoft.com/office/drawing/2014/main" id="{8E475F25-D315-46F9-8F4F-D7AB9E26C926}"/>
                    </a:ext>
                  </a:extLst>
                </p:cNvPr>
                <p:cNvPicPr/>
                <p:nvPr/>
              </p:nvPicPr>
              <p:blipFill>
                <a:blip r:embed="rId209"/>
                <a:stretch>
                  <a:fillRect/>
                </a:stretch>
              </p:blipFill>
              <p:spPr>
                <a:xfrm>
                  <a:off x="1371334" y="4591205"/>
                  <a:ext cx="1026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86" name="Freihand 185">
                  <a:extLst>
                    <a:ext uri="{FF2B5EF4-FFF2-40B4-BE49-F238E27FC236}">
                      <a16:creationId xmlns:a16="http://schemas.microsoft.com/office/drawing/2014/main" id="{F6678A35-A6F0-4A92-849E-9B327B3B8FA1}"/>
                    </a:ext>
                  </a:extLst>
                </p14:cNvPr>
                <p14:cNvContentPartPr/>
                <p14:nvPr/>
              </p14:nvContentPartPr>
              <p14:xfrm>
                <a:off x="1483654" y="4627205"/>
                <a:ext cx="82800" cy="87840"/>
              </p14:xfrm>
            </p:contentPart>
          </mc:Choice>
          <mc:Fallback>
            <p:pic>
              <p:nvPicPr>
                <p:cNvPr id="186" name="Freihand 185">
                  <a:extLst>
                    <a:ext uri="{FF2B5EF4-FFF2-40B4-BE49-F238E27FC236}">
                      <a16:creationId xmlns:a16="http://schemas.microsoft.com/office/drawing/2014/main" id="{F6678A35-A6F0-4A92-849E-9B327B3B8FA1}"/>
                    </a:ext>
                  </a:extLst>
                </p:cNvPr>
                <p:cNvPicPr/>
                <p:nvPr/>
              </p:nvPicPr>
              <p:blipFill>
                <a:blip r:embed="rId211"/>
                <a:stretch>
                  <a:fillRect/>
                </a:stretch>
              </p:blipFill>
              <p:spPr>
                <a:xfrm>
                  <a:off x="1479334" y="4622885"/>
                  <a:ext cx="914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87" name="Freihand 186">
                  <a:extLst>
                    <a:ext uri="{FF2B5EF4-FFF2-40B4-BE49-F238E27FC236}">
                      <a16:creationId xmlns:a16="http://schemas.microsoft.com/office/drawing/2014/main" id="{D6CE9B23-E7C1-4F6A-AFBE-26B71401EE09}"/>
                    </a:ext>
                  </a:extLst>
                </p14:cNvPr>
                <p14:cNvContentPartPr/>
                <p14:nvPr/>
              </p14:nvContentPartPr>
              <p14:xfrm>
                <a:off x="1578694" y="4545485"/>
                <a:ext cx="254520" cy="303480"/>
              </p14:xfrm>
            </p:contentPart>
          </mc:Choice>
          <mc:Fallback>
            <p:pic>
              <p:nvPicPr>
                <p:cNvPr id="187" name="Freihand 186">
                  <a:extLst>
                    <a:ext uri="{FF2B5EF4-FFF2-40B4-BE49-F238E27FC236}">
                      <a16:creationId xmlns:a16="http://schemas.microsoft.com/office/drawing/2014/main" id="{D6CE9B23-E7C1-4F6A-AFBE-26B71401EE09}"/>
                    </a:ext>
                  </a:extLst>
                </p:cNvPr>
                <p:cNvPicPr/>
                <p:nvPr/>
              </p:nvPicPr>
              <p:blipFill>
                <a:blip r:embed="rId213"/>
                <a:stretch>
                  <a:fillRect/>
                </a:stretch>
              </p:blipFill>
              <p:spPr>
                <a:xfrm>
                  <a:off x="1574374" y="4541165"/>
                  <a:ext cx="26316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88" name="Freihand 187">
                  <a:extLst>
                    <a:ext uri="{FF2B5EF4-FFF2-40B4-BE49-F238E27FC236}">
                      <a16:creationId xmlns:a16="http://schemas.microsoft.com/office/drawing/2014/main" id="{A3754227-CCD4-4620-BE62-0AC70C7E026F}"/>
                    </a:ext>
                  </a:extLst>
                </p14:cNvPr>
                <p14:cNvContentPartPr/>
                <p14:nvPr/>
              </p14:nvContentPartPr>
              <p14:xfrm>
                <a:off x="1778134" y="4586525"/>
                <a:ext cx="62640" cy="37080"/>
              </p14:xfrm>
            </p:contentPart>
          </mc:Choice>
          <mc:Fallback>
            <p:pic>
              <p:nvPicPr>
                <p:cNvPr id="188" name="Freihand 187">
                  <a:extLst>
                    <a:ext uri="{FF2B5EF4-FFF2-40B4-BE49-F238E27FC236}">
                      <a16:creationId xmlns:a16="http://schemas.microsoft.com/office/drawing/2014/main" id="{A3754227-CCD4-4620-BE62-0AC70C7E026F}"/>
                    </a:ext>
                  </a:extLst>
                </p:cNvPr>
                <p:cNvPicPr/>
                <p:nvPr/>
              </p:nvPicPr>
              <p:blipFill>
                <a:blip r:embed="rId215"/>
                <a:stretch>
                  <a:fillRect/>
                </a:stretch>
              </p:blipFill>
              <p:spPr>
                <a:xfrm>
                  <a:off x="1773814" y="4582205"/>
                  <a:ext cx="712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89" name="Freihand 188">
                  <a:extLst>
                    <a:ext uri="{FF2B5EF4-FFF2-40B4-BE49-F238E27FC236}">
                      <a16:creationId xmlns:a16="http://schemas.microsoft.com/office/drawing/2014/main" id="{E8762052-0118-4693-8013-0EA457067763}"/>
                    </a:ext>
                  </a:extLst>
                </p14:cNvPr>
                <p14:cNvContentPartPr/>
                <p14:nvPr/>
              </p14:nvContentPartPr>
              <p14:xfrm>
                <a:off x="1882894" y="4603445"/>
                <a:ext cx="137520" cy="59760"/>
              </p14:xfrm>
            </p:contentPart>
          </mc:Choice>
          <mc:Fallback>
            <p:pic>
              <p:nvPicPr>
                <p:cNvPr id="189" name="Freihand 188">
                  <a:extLst>
                    <a:ext uri="{FF2B5EF4-FFF2-40B4-BE49-F238E27FC236}">
                      <a16:creationId xmlns:a16="http://schemas.microsoft.com/office/drawing/2014/main" id="{E8762052-0118-4693-8013-0EA457067763}"/>
                    </a:ext>
                  </a:extLst>
                </p:cNvPr>
                <p:cNvPicPr/>
                <p:nvPr/>
              </p:nvPicPr>
              <p:blipFill>
                <a:blip r:embed="rId217"/>
                <a:stretch>
                  <a:fillRect/>
                </a:stretch>
              </p:blipFill>
              <p:spPr>
                <a:xfrm>
                  <a:off x="1878574" y="4599125"/>
                  <a:ext cx="1461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90" name="Freihand 189">
                  <a:extLst>
                    <a:ext uri="{FF2B5EF4-FFF2-40B4-BE49-F238E27FC236}">
                      <a16:creationId xmlns:a16="http://schemas.microsoft.com/office/drawing/2014/main" id="{B87250F7-98C2-4B06-B92B-1A9FDC2B1BF0}"/>
                    </a:ext>
                  </a:extLst>
                </p14:cNvPr>
                <p14:cNvContentPartPr/>
                <p14:nvPr/>
              </p14:nvContentPartPr>
              <p14:xfrm>
                <a:off x="2024374" y="4561685"/>
                <a:ext cx="360" cy="360"/>
              </p14:xfrm>
            </p:contentPart>
          </mc:Choice>
          <mc:Fallback>
            <p:pic>
              <p:nvPicPr>
                <p:cNvPr id="190" name="Freihand 189">
                  <a:extLst>
                    <a:ext uri="{FF2B5EF4-FFF2-40B4-BE49-F238E27FC236}">
                      <a16:creationId xmlns:a16="http://schemas.microsoft.com/office/drawing/2014/main" id="{B87250F7-98C2-4B06-B92B-1A9FDC2B1BF0}"/>
                    </a:ext>
                  </a:extLst>
                </p:cNvPr>
                <p:cNvPicPr/>
                <p:nvPr/>
              </p:nvPicPr>
              <p:blipFill>
                <a:blip r:embed="rId49"/>
                <a:stretch>
                  <a:fillRect/>
                </a:stretch>
              </p:blipFill>
              <p:spPr>
                <a:xfrm>
                  <a:off x="2020054" y="455736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91" name="Freihand 190">
                  <a:extLst>
                    <a:ext uri="{FF2B5EF4-FFF2-40B4-BE49-F238E27FC236}">
                      <a16:creationId xmlns:a16="http://schemas.microsoft.com/office/drawing/2014/main" id="{D81B599A-99AD-4471-9814-F1191E428A1D}"/>
                    </a:ext>
                  </a:extLst>
                </p14:cNvPr>
                <p14:cNvContentPartPr/>
                <p14:nvPr/>
              </p14:nvContentPartPr>
              <p14:xfrm>
                <a:off x="2048134" y="4512725"/>
                <a:ext cx="217440" cy="175320"/>
              </p14:xfrm>
            </p:contentPart>
          </mc:Choice>
          <mc:Fallback>
            <p:pic>
              <p:nvPicPr>
                <p:cNvPr id="191" name="Freihand 190">
                  <a:extLst>
                    <a:ext uri="{FF2B5EF4-FFF2-40B4-BE49-F238E27FC236}">
                      <a16:creationId xmlns:a16="http://schemas.microsoft.com/office/drawing/2014/main" id="{D81B599A-99AD-4471-9814-F1191E428A1D}"/>
                    </a:ext>
                  </a:extLst>
                </p:cNvPr>
                <p:cNvPicPr/>
                <p:nvPr/>
              </p:nvPicPr>
              <p:blipFill>
                <a:blip r:embed="rId220"/>
                <a:stretch>
                  <a:fillRect/>
                </a:stretch>
              </p:blipFill>
              <p:spPr>
                <a:xfrm>
                  <a:off x="2043814" y="4508405"/>
                  <a:ext cx="2260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92" name="Freihand 191">
                  <a:extLst>
                    <a:ext uri="{FF2B5EF4-FFF2-40B4-BE49-F238E27FC236}">
                      <a16:creationId xmlns:a16="http://schemas.microsoft.com/office/drawing/2014/main" id="{448ECCE0-88C7-4FD1-B47C-8618BBE213C0}"/>
                    </a:ext>
                  </a:extLst>
                </p14:cNvPr>
                <p14:cNvContentPartPr/>
                <p14:nvPr/>
              </p14:nvContentPartPr>
              <p14:xfrm>
                <a:off x="2320294" y="4573205"/>
                <a:ext cx="111240" cy="59400"/>
              </p14:xfrm>
            </p:contentPart>
          </mc:Choice>
          <mc:Fallback>
            <p:pic>
              <p:nvPicPr>
                <p:cNvPr id="192" name="Freihand 191">
                  <a:extLst>
                    <a:ext uri="{FF2B5EF4-FFF2-40B4-BE49-F238E27FC236}">
                      <a16:creationId xmlns:a16="http://schemas.microsoft.com/office/drawing/2014/main" id="{448ECCE0-88C7-4FD1-B47C-8618BBE213C0}"/>
                    </a:ext>
                  </a:extLst>
                </p:cNvPr>
                <p:cNvPicPr/>
                <p:nvPr/>
              </p:nvPicPr>
              <p:blipFill>
                <a:blip r:embed="rId222"/>
                <a:stretch>
                  <a:fillRect/>
                </a:stretch>
              </p:blipFill>
              <p:spPr>
                <a:xfrm>
                  <a:off x="2315974" y="4568885"/>
                  <a:ext cx="1198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93" name="Freihand 192">
                  <a:extLst>
                    <a:ext uri="{FF2B5EF4-FFF2-40B4-BE49-F238E27FC236}">
                      <a16:creationId xmlns:a16="http://schemas.microsoft.com/office/drawing/2014/main" id="{09F79727-0CF7-4EA4-A87D-2C31F5D838FD}"/>
                    </a:ext>
                  </a:extLst>
                </p14:cNvPr>
                <p14:cNvContentPartPr/>
                <p14:nvPr/>
              </p14:nvContentPartPr>
              <p14:xfrm>
                <a:off x="2405254" y="4534685"/>
                <a:ext cx="86760" cy="142200"/>
              </p14:xfrm>
            </p:contentPart>
          </mc:Choice>
          <mc:Fallback>
            <p:pic>
              <p:nvPicPr>
                <p:cNvPr id="193" name="Freihand 192">
                  <a:extLst>
                    <a:ext uri="{FF2B5EF4-FFF2-40B4-BE49-F238E27FC236}">
                      <a16:creationId xmlns:a16="http://schemas.microsoft.com/office/drawing/2014/main" id="{09F79727-0CF7-4EA4-A87D-2C31F5D838FD}"/>
                    </a:ext>
                  </a:extLst>
                </p:cNvPr>
                <p:cNvPicPr/>
                <p:nvPr/>
              </p:nvPicPr>
              <p:blipFill>
                <a:blip r:embed="rId224"/>
                <a:stretch>
                  <a:fillRect/>
                </a:stretch>
              </p:blipFill>
              <p:spPr>
                <a:xfrm>
                  <a:off x="2400934" y="4530365"/>
                  <a:ext cx="954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95" name="Freihand 194">
                  <a:extLst>
                    <a:ext uri="{FF2B5EF4-FFF2-40B4-BE49-F238E27FC236}">
                      <a16:creationId xmlns:a16="http://schemas.microsoft.com/office/drawing/2014/main" id="{B04A96F8-1438-4DB8-AA39-E7F4D242ABD6}"/>
                    </a:ext>
                  </a:extLst>
                </p14:cNvPr>
                <p14:cNvContentPartPr/>
                <p14:nvPr/>
              </p14:nvContentPartPr>
              <p14:xfrm>
                <a:off x="2577694" y="4478885"/>
                <a:ext cx="124560" cy="164160"/>
              </p14:xfrm>
            </p:contentPart>
          </mc:Choice>
          <mc:Fallback>
            <p:pic>
              <p:nvPicPr>
                <p:cNvPr id="195" name="Freihand 194">
                  <a:extLst>
                    <a:ext uri="{FF2B5EF4-FFF2-40B4-BE49-F238E27FC236}">
                      <a16:creationId xmlns:a16="http://schemas.microsoft.com/office/drawing/2014/main" id="{B04A96F8-1438-4DB8-AA39-E7F4D242ABD6}"/>
                    </a:ext>
                  </a:extLst>
                </p:cNvPr>
                <p:cNvPicPr/>
                <p:nvPr/>
              </p:nvPicPr>
              <p:blipFill>
                <a:blip r:embed="rId226"/>
                <a:stretch>
                  <a:fillRect/>
                </a:stretch>
              </p:blipFill>
              <p:spPr>
                <a:xfrm>
                  <a:off x="2573374" y="4474565"/>
                  <a:ext cx="1332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96" name="Freihand 195">
                  <a:extLst>
                    <a:ext uri="{FF2B5EF4-FFF2-40B4-BE49-F238E27FC236}">
                      <a16:creationId xmlns:a16="http://schemas.microsoft.com/office/drawing/2014/main" id="{A1D638F7-8C27-4C9C-8950-60D2F152D455}"/>
                    </a:ext>
                  </a:extLst>
                </p14:cNvPr>
                <p14:cNvContentPartPr/>
                <p14:nvPr/>
              </p14:nvContentPartPr>
              <p14:xfrm>
                <a:off x="2727814" y="4470965"/>
                <a:ext cx="61200" cy="82080"/>
              </p14:xfrm>
            </p:contentPart>
          </mc:Choice>
          <mc:Fallback>
            <p:pic>
              <p:nvPicPr>
                <p:cNvPr id="196" name="Freihand 195">
                  <a:extLst>
                    <a:ext uri="{FF2B5EF4-FFF2-40B4-BE49-F238E27FC236}">
                      <a16:creationId xmlns:a16="http://schemas.microsoft.com/office/drawing/2014/main" id="{A1D638F7-8C27-4C9C-8950-60D2F152D455}"/>
                    </a:ext>
                  </a:extLst>
                </p:cNvPr>
                <p:cNvPicPr/>
                <p:nvPr/>
              </p:nvPicPr>
              <p:blipFill>
                <a:blip r:embed="rId228"/>
                <a:stretch>
                  <a:fillRect/>
                </a:stretch>
              </p:blipFill>
              <p:spPr>
                <a:xfrm>
                  <a:off x="2723494" y="4466645"/>
                  <a:ext cx="698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97" name="Freihand 196">
                  <a:extLst>
                    <a:ext uri="{FF2B5EF4-FFF2-40B4-BE49-F238E27FC236}">
                      <a16:creationId xmlns:a16="http://schemas.microsoft.com/office/drawing/2014/main" id="{90A9247E-2BEA-4B62-ACE6-AEC9A53404E7}"/>
                    </a:ext>
                  </a:extLst>
                </p14:cNvPr>
                <p14:cNvContentPartPr/>
                <p14:nvPr/>
              </p14:nvContentPartPr>
              <p14:xfrm>
                <a:off x="2764534" y="4512005"/>
                <a:ext cx="37800" cy="114480"/>
              </p14:xfrm>
            </p:contentPart>
          </mc:Choice>
          <mc:Fallback>
            <p:pic>
              <p:nvPicPr>
                <p:cNvPr id="197" name="Freihand 196">
                  <a:extLst>
                    <a:ext uri="{FF2B5EF4-FFF2-40B4-BE49-F238E27FC236}">
                      <a16:creationId xmlns:a16="http://schemas.microsoft.com/office/drawing/2014/main" id="{90A9247E-2BEA-4B62-ACE6-AEC9A53404E7}"/>
                    </a:ext>
                  </a:extLst>
                </p:cNvPr>
                <p:cNvPicPr/>
                <p:nvPr/>
              </p:nvPicPr>
              <p:blipFill>
                <a:blip r:embed="rId230"/>
                <a:stretch>
                  <a:fillRect/>
                </a:stretch>
              </p:blipFill>
              <p:spPr>
                <a:xfrm>
                  <a:off x="2760214" y="4507685"/>
                  <a:ext cx="464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99" name="Freihand 198">
                  <a:extLst>
                    <a:ext uri="{FF2B5EF4-FFF2-40B4-BE49-F238E27FC236}">
                      <a16:creationId xmlns:a16="http://schemas.microsoft.com/office/drawing/2014/main" id="{A2FD1EE4-0605-4FD8-919C-C43232DCD01E}"/>
                    </a:ext>
                  </a:extLst>
                </p14:cNvPr>
                <p14:cNvContentPartPr/>
                <p14:nvPr/>
              </p14:nvContentPartPr>
              <p14:xfrm>
                <a:off x="2857414" y="4508045"/>
                <a:ext cx="160920" cy="110520"/>
              </p14:xfrm>
            </p:contentPart>
          </mc:Choice>
          <mc:Fallback>
            <p:pic>
              <p:nvPicPr>
                <p:cNvPr id="199" name="Freihand 198">
                  <a:extLst>
                    <a:ext uri="{FF2B5EF4-FFF2-40B4-BE49-F238E27FC236}">
                      <a16:creationId xmlns:a16="http://schemas.microsoft.com/office/drawing/2014/main" id="{A2FD1EE4-0605-4FD8-919C-C43232DCD01E}"/>
                    </a:ext>
                  </a:extLst>
                </p:cNvPr>
                <p:cNvPicPr/>
                <p:nvPr/>
              </p:nvPicPr>
              <p:blipFill>
                <a:blip r:embed="rId232"/>
                <a:stretch>
                  <a:fillRect/>
                </a:stretch>
              </p:blipFill>
              <p:spPr>
                <a:xfrm>
                  <a:off x="2853094" y="4503725"/>
                  <a:ext cx="1695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201" name="Freihand 200">
                  <a:extLst>
                    <a:ext uri="{FF2B5EF4-FFF2-40B4-BE49-F238E27FC236}">
                      <a16:creationId xmlns:a16="http://schemas.microsoft.com/office/drawing/2014/main" id="{D23B7C8B-57FD-45EE-B950-193BF9D0BFD0}"/>
                    </a:ext>
                  </a:extLst>
                </p14:cNvPr>
                <p14:cNvContentPartPr/>
                <p14:nvPr/>
              </p14:nvContentPartPr>
              <p14:xfrm>
                <a:off x="3097894" y="4455485"/>
                <a:ext cx="113760" cy="140400"/>
              </p14:xfrm>
            </p:contentPart>
          </mc:Choice>
          <mc:Fallback>
            <p:pic>
              <p:nvPicPr>
                <p:cNvPr id="201" name="Freihand 200">
                  <a:extLst>
                    <a:ext uri="{FF2B5EF4-FFF2-40B4-BE49-F238E27FC236}">
                      <a16:creationId xmlns:a16="http://schemas.microsoft.com/office/drawing/2014/main" id="{D23B7C8B-57FD-45EE-B950-193BF9D0BFD0}"/>
                    </a:ext>
                  </a:extLst>
                </p:cNvPr>
                <p:cNvPicPr/>
                <p:nvPr/>
              </p:nvPicPr>
              <p:blipFill>
                <a:blip r:embed="rId234"/>
                <a:stretch>
                  <a:fillRect/>
                </a:stretch>
              </p:blipFill>
              <p:spPr>
                <a:xfrm>
                  <a:off x="3093574" y="4451165"/>
                  <a:ext cx="1224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202" name="Freihand 201">
                  <a:extLst>
                    <a:ext uri="{FF2B5EF4-FFF2-40B4-BE49-F238E27FC236}">
                      <a16:creationId xmlns:a16="http://schemas.microsoft.com/office/drawing/2014/main" id="{DAF7F95B-3D5E-4F1F-A0D3-DD91BF821A92}"/>
                    </a:ext>
                  </a:extLst>
                </p14:cNvPr>
                <p14:cNvContentPartPr/>
                <p14:nvPr/>
              </p14:nvContentPartPr>
              <p14:xfrm>
                <a:off x="3238294" y="4497245"/>
                <a:ext cx="127440" cy="55440"/>
              </p14:xfrm>
            </p:contentPart>
          </mc:Choice>
          <mc:Fallback>
            <p:pic>
              <p:nvPicPr>
                <p:cNvPr id="202" name="Freihand 201">
                  <a:extLst>
                    <a:ext uri="{FF2B5EF4-FFF2-40B4-BE49-F238E27FC236}">
                      <a16:creationId xmlns:a16="http://schemas.microsoft.com/office/drawing/2014/main" id="{DAF7F95B-3D5E-4F1F-A0D3-DD91BF821A92}"/>
                    </a:ext>
                  </a:extLst>
                </p:cNvPr>
                <p:cNvPicPr/>
                <p:nvPr/>
              </p:nvPicPr>
              <p:blipFill>
                <a:blip r:embed="rId236"/>
                <a:stretch>
                  <a:fillRect/>
                </a:stretch>
              </p:blipFill>
              <p:spPr>
                <a:xfrm>
                  <a:off x="3233974" y="4492925"/>
                  <a:ext cx="1360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204" name="Freihand 203">
                  <a:extLst>
                    <a:ext uri="{FF2B5EF4-FFF2-40B4-BE49-F238E27FC236}">
                      <a16:creationId xmlns:a16="http://schemas.microsoft.com/office/drawing/2014/main" id="{649FDF58-3741-4C36-914E-84E3F121710E}"/>
                    </a:ext>
                  </a:extLst>
                </p14:cNvPr>
                <p14:cNvContentPartPr/>
                <p14:nvPr/>
              </p14:nvContentPartPr>
              <p14:xfrm>
                <a:off x="3719614" y="4503005"/>
                <a:ext cx="220320" cy="9000"/>
              </p14:xfrm>
            </p:contentPart>
          </mc:Choice>
          <mc:Fallback>
            <p:pic>
              <p:nvPicPr>
                <p:cNvPr id="204" name="Freihand 203">
                  <a:extLst>
                    <a:ext uri="{FF2B5EF4-FFF2-40B4-BE49-F238E27FC236}">
                      <a16:creationId xmlns:a16="http://schemas.microsoft.com/office/drawing/2014/main" id="{649FDF58-3741-4C36-914E-84E3F121710E}"/>
                    </a:ext>
                  </a:extLst>
                </p:cNvPr>
                <p:cNvPicPr/>
                <p:nvPr/>
              </p:nvPicPr>
              <p:blipFill>
                <a:blip r:embed="rId238"/>
                <a:stretch>
                  <a:fillRect/>
                </a:stretch>
              </p:blipFill>
              <p:spPr>
                <a:xfrm>
                  <a:off x="3715294" y="4498685"/>
                  <a:ext cx="2289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205" name="Freihand 204">
                  <a:extLst>
                    <a:ext uri="{FF2B5EF4-FFF2-40B4-BE49-F238E27FC236}">
                      <a16:creationId xmlns:a16="http://schemas.microsoft.com/office/drawing/2014/main" id="{8CE1437A-90E7-4EC7-BFAB-EF90AC3C614E}"/>
                    </a:ext>
                  </a:extLst>
                </p14:cNvPr>
                <p14:cNvContentPartPr/>
                <p14:nvPr/>
              </p14:nvContentPartPr>
              <p14:xfrm>
                <a:off x="3740134" y="4537925"/>
                <a:ext cx="222120" cy="22680"/>
              </p14:xfrm>
            </p:contentPart>
          </mc:Choice>
          <mc:Fallback>
            <p:pic>
              <p:nvPicPr>
                <p:cNvPr id="205" name="Freihand 204">
                  <a:extLst>
                    <a:ext uri="{FF2B5EF4-FFF2-40B4-BE49-F238E27FC236}">
                      <a16:creationId xmlns:a16="http://schemas.microsoft.com/office/drawing/2014/main" id="{8CE1437A-90E7-4EC7-BFAB-EF90AC3C614E}"/>
                    </a:ext>
                  </a:extLst>
                </p:cNvPr>
                <p:cNvPicPr/>
                <p:nvPr/>
              </p:nvPicPr>
              <p:blipFill>
                <a:blip r:embed="rId240"/>
                <a:stretch>
                  <a:fillRect/>
                </a:stretch>
              </p:blipFill>
              <p:spPr>
                <a:xfrm>
                  <a:off x="3735814" y="4533605"/>
                  <a:ext cx="2307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206" name="Freihand 205">
                  <a:extLst>
                    <a:ext uri="{FF2B5EF4-FFF2-40B4-BE49-F238E27FC236}">
                      <a16:creationId xmlns:a16="http://schemas.microsoft.com/office/drawing/2014/main" id="{9196C1CA-451D-4B99-82C1-B447B6BE21B7}"/>
                    </a:ext>
                  </a:extLst>
                </p14:cNvPr>
                <p14:cNvContentPartPr/>
                <p14:nvPr/>
              </p14:nvContentPartPr>
              <p14:xfrm>
                <a:off x="3914014" y="4456925"/>
                <a:ext cx="143640" cy="196560"/>
              </p14:xfrm>
            </p:contentPart>
          </mc:Choice>
          <mc:Fallback>
            <p:pic>
              <p:nvPicPr>
                <p:cNvPr id="206" name="Freihand 205">
                  <a:extLst>
                    <a:ext uri="{FF2B5EF4-FFF2-40B4-BE49-F238E27FC236}">
                      <a16:creationId xmlns:a16="http://schemas.microsoft.com/office/drawing/2014/main" id="{9196C1CA-451D-4B99-82C1-B447B6BE21B7}"/>
                    </a:ext>
                  </a:extLst>
                </p:cNvPr>
                <p:cNvPicPr/>
                <p:nvPr/>
              </p:nvPicPr>
              <p:blipFill>
                <a:blip r:embed="rId242"/>
                <a:stretch>
                  <a:fillRect/>
                </a:stretch>
              </p:blipFill>
              <p:spPr>
                <a:xfrm>
                  <a:off x="3909694" y="4452605"/>
                  <a:ext cx="1522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208" name="Freihand 207">
                  <a:extLst>
                    <a:ext uri="{FF2B5EF4-FFF2-40B4-BE49-F238E27FC236}">
                      <a16:creationId xmlns:a16="http://schemas.microsoft.com/office/drawing/2014/main" id="{DD13170C-8FB8-44C1-8231-590B9A805FBD}"/>
                    </a:ext>
                  </a:extLst>
                </p14:cNvPr>
                <p14:cNvContentPartPr/>
                <p14:nvPr/>
              </p14:nvContentPartPr>
              <p14:xfrm>
                <a:off x="4283014" y="4404005"/>
                <a:ext cx="108000" cy="164520"/>
              </p14:xfrm>
            </p:contentPart>
          </mc:Choice>
          <mc:Fallback>
            <p:pic>
              <p:nvPicPr>
                <p:cNvPr id="208" name="Freihand 207">
                  <a:extLst>
                    <a:ext uri="{FF2B5EF4-FFF2-40B4-BE49-F238E27FC236}">
                      <a16:creationId xmlns:a16="http://schemas.microsoft.com/office/drawing/2014/main" id="{DD13170C-8FB8-44C1-8231-590B9A805FBD}"/>
                    </a:ext>
                  </a:extLst>
                </p:cNvPr>
                <p:cNvPicPr/>
                <p:nvPr/>
              </p:nvPicPr>
              <p:blipFill>
                <a:blip r:embed="rId244"/>
                <a:stretch>
                  <a:fillRect/>
                </a:stretch>
              </p:blipFill>
              <p:spPr>
                <a:xfrm>
                  <a:off x="4278694" y="4399685"/>
                  <a:ext cx="1166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209" name="Freihand 208">
                  <a:extLst>
                    <a:ext uri="{FF2B5EF4-FFF2-40B4-BE49-F238E27FC236}">
                      <a16:creationId xmlns:a16="http://schemas.microsoft.com/office/drawing/2014/main" id="{79D0A343-A3BB-4A40-88FF-48004B0F9317}"/>
                    </a:ext>
                  </a:extLst>
                </p14:cNvPr>
                <p14:cNvContentPartPr/>
                <p14:nvPr/>
              </p14:nvContentPartPr>
              <p14:xfrm>
                <a:off x="4412974" y="4457645"/>
                <a:ext cx="113040" cy="79560"/>
              </p14:xfrm>
            </p:contentPart>
          </mc:Choice>
          <mc:Fallback>
            <p:pic>
              <p:nvPicPr>
                <p:cNvPr id="209" name="Freihand 208">
                  <a:extLst>
                    <a:ext uri="{FF2B5EF4-FFF2-40B4-BE49-F238E27FC236}">
                      <a16:creationId xmlns:a16="http://schemas.microsoft.com/office/drawing/2014/main" id="{79D0A343-A3BB-4A40-88FF-48004B0F9317}"/>
                    </a:ext>
                  </a:extLst>
                </p:cNvPr>
                <p:cNvPicPr/>
                <p:nvPr/>
              </p:nvPicPr>
              <p:blipFill>
                <a:blip r:embed="rId246"/>
                <a:stretch>
                  <a:fillRect/>
                </a:stretch>
              </p:blipFill>
              <p:spPr>
                <a:xfrm>
                  <a:off x="4408654" y="4453325"/>
                  <a:ext cx="1216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210" name="Freihand 209">
                  <a:extLst>
                    <a:ext uri="{FF2B5EF4-FFF2-40B4-BE49-F238E27FC236}">
                      <a16:creationId xmlns:a16="http://schemas.microsoft.com/office/drawing/2014/main" id="{09A24904-88FC-459A-BED8-5D508FC97528}"/>
                    </a:ext>
                  </a:extLst>
                </p14:cNvPr>
                <p14:cNvContentPartPr/>
                <p14:nvPr/>
              </p14:nvContentPartPr>
              <p14:xfrm>
                <a:off x="4518094" y="4395005"/>
                <a:ext cx="447840" cy="257400"/>
              </p14:xfrm>
            </p:contentPart>
          </mc:Choice>
          <mc:Fallback>
            <p:pic>
              <p:nvPicPr>
                <p:cNvPr id="210" name="Freihand 209">
                  <a:extLst>
                    <a:ext uri="{FF2B5EF4-FFF2-40B4-BE49-F238E27FC236}">
                      <a16:creationId xmlns:a16="http://schemas.microsoft.com/office/drawing/2014/main" id="{09A24904-88FC-459A-BED8-5D508FC97528}"/>
                    </a:ext>
                  </a:extLst>
                </p:cNvPr>
                <p:cNvPicPr/>
                <p:nvPr/>
              </p:nvPicPr>
              <p:blipFill>
                <a:blip r:embed="rId248"/>
                <a:stretch>
                  <a:fillRect/>
                </a:stretch>
              </p:blipFill>
              <p:spPr>
                <a:xfrm>
                  <a:off x="4513774" y="4390685"/>
                  <a:ext cx="45648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251" name="Freihand 250">
                  <a:extLst>
                    <a:ext uri="{FF2B5EF4-FFF2-40B4-BE49-F238E27FC236}">
                      <a16:creationId xmlns:a16="http://schemas.microsoft.com/office/drawing/2014/main" id="{9B5CF56D-1FDF-4262-869A-3DABC4F25BD9}"/>
                    </a:ext>
                  </a:extLst>
                </p14:cNvPr>
                <p14:cNvContentPartPr/>
                <p14:nvPr/>
              </p14:nvContentPartPr>
              <p14:xfrm>
                <a:off x="5290654" y="2173805"/>
                <a:ext cx="1186200" cy="570960"/>
              </p14:xfrm>
            </p:contentPart>
          </mc:Choice>
          <mc:Fallback>
            <p:pic>
              <p:nvPicPr>
                <p:cNvPr id="251" name="Freihand 250">
                  <a:extLst>
                    <a:ext uri="{FF2B5EF4-FFF2-40B4-BE49-F238E27FC236}">
                      <a16:creationId xmlns:a16="http://schemas.microsoft.com/office/drawing/2014/main" id="{9B5CF56D-1FDF-4262-869A-3DABC4F25BD9}"/>
                    </a:ext>
                  </a:extLst>
                </p:cNvPr>
                <p:cNvPicPr/>
                <p:nvPr/>
              </p:nvPicPr>
              <p:blipFill>
                <a:blip r:embed="rId250"/>
                <a:stretch>
                  <a:fillRect/>
                </a:stretch>
              </p:blipFill>
              <p:spPr>
                <a:xfrm>
                  <a:off x="5286334" y="2169485"/>
                  <a:ext cx="1194840" cy="5796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12" name="Freihand 211">
                  <a:extLst>
                    <a:ext uri="{FF2B5EF4-FFF2-40B4-BE49-F238E27FC236}">
                      <a16:creationId xmlns:a16="http://schemas.microsoft.com/office/drawing/2014/main" id="{164F1A35-267F-4D3F-9850-94ECC042BD80}"/>
                    </a:ext>
                  </a:extLst>
                </p14:cNvPr>
                <p14:cNvContentPartPr/>
                <p14:nvPr/>
              </p14:nvContentPartPr>
              <p14:xfrm>
                <a:off x="5163574" y="3278645"/>
                <a:ext cx="321480" cy="1162800"/>
              </p14:xfrm>
            </p:contentPart>
          </mc:Choice>
          <mc:Fallback>
            <p:pic>
              <p:nvPicPr>
                <p:cNvPr id="212" name="Freihand 211">
                  <a:extLst>
                    <a:ext uri="{FF2B5EF4-FFF2-40B4-BE49-F238E27FC236}">
                      <a16:creationId xmlns:a16="http://schemas.microsoft.com/office/drawing/2014/main" id="{164F1A35-267F-4D3F-9850-94ECC042BD80}"/>
                    </a:ext>
                  </a:extLst>
                </p:cNvPr>
                <p:cNvPicPr/>
                <p:nvPr/>
              </p:nvPicPr>
              <p:blipFill>
                <a:blip r:embed="rId252"/>
                <a:stretch>
                  <a:fillRect/>
                </a:stretch>
              </p:blipFill>
              <p:spPr>
                <a:xfrm>
                  <a:off x="5159254" y="3274325"/>
                  <a:ext cx="330120" cy="11714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13" name="Freihand 212">
                  <a:extLst>
                    <a:ext uri="{FF2B5EF4-FFF2-40B4-BE49-F238E27FC236}">
                      <a16:creationId xmlns:a16="http://schemas.microsoft.com/office/drawing/2014/main" id="{0B93641A-71CB-4A49-88F2-17F92EBB1087}"/>
                    </a:ext>
                  </a:extLst>
                </p14:cNvPr>
                <p14:cNvContentPartPr/>
                <p14:nvPr/>
              </p14:nvContentPartPr>
              <p14:xfrm>
                <a:off x="5553454" y="3807485"/>
                <a:ext cx="128520" cy="11880"/>
              </p14:xfrm>
            </p:contentPart>
          </mc:Choice>
          <mc:Fallback>
            <p:pic>
              <p:nvPicPr>
                <p:cNvPr id="213" name="Freihand 212">
                  <a:extLst>
                    <a:ext uri="{FF2B5EF4-FFF2-40B4-BE49-F238E27FC236}">
                      <a16:creationId xmlns:a16="http://schemas.microsoft.com/office/drawing/2014/main" id="{0B93641A-71CB-4A49-88F2-17F92EBB1087}"/>
                    </a:ext>
                  </a:extLst>
                </p:cNvPr>
                <p:cNvPicPr/>
                <p:nvPr/>
              </p:nvPicPr>
              <p:blipFill>
                <a:blip r:embed="rId254"/>
                <a:stretch>
                  <a:fillRect/>
                </a:stretch>
              </p:blipFill>
              <p:spPr>
                <a:xfrm>
                  <a:off x="5549134" y="3803165"/>
                  <a:ext cx="1371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214" name="Freihand 213">
                  <a:extLst>
                    <a:ext uri="{FF2B5EF4-FFF2-40B4-BE49-F238E27FC236}">
                      <a16:creationId xmlns:a16="http://schemas.microsoft.com/office/drawing/2014/main" id="{0FEE9C00-C3AF-47F9-85AC-B96858BB8AD8}"/>
                    </a:ext>
                  </a:extLst>
                </p14:cNvPr>
                <p14:cNvContentPartPr/>
                <p14:nvPr/>
              </p14:nvContentPartPr>
              <p14:xfrm>
                <a:off x="5558494" y="3834485"/>
                <a:ext cx="113040" cy="24120"/>
              </p14:xfrm>
            </p:contentPart>
          </mc:Choice>
          <mc:Fallback>
            <p:pic>
              <p:nvPicPr>
                <p:cNvPr id="214" name="Freihand 213">
                  <a:extLst>
                    <a:ext uri="{FF2B5EF4-FFF2-40B4-BE49-F238E27FC236}">
                      <a16:creationId xmlns:a16="http://schemas.microsoft.com/office/drawing/2014/main" id="{0FEE9C00-C3AF-47F9-85AC-B96858BB8AD8}"/>
                    </a:ext>
                  </a:extLst>
                </p:cNvPr>
                <p:cNvPicPr/>
                <p:nvPr/>
              </p:nvPicPr>
              <p:blipFill>
                <a:blip r:embed="rId256"/>
                <a:stretch>
                  <a:fillRect/>
                </a:stretch>
              </p:blipFill>
              <p:spPr>
                <a:xfrm>
                  <a:off x="5554174" y="3830165"/>
                  <a:ext cx="1216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15" name="Freihand 214">
                  <a:extLst>
                    <a:ext uri="{FF2B5EF4-FFF2-40B4-BE49-F238E27FC236}">
                      <a16:creationId xmlns:a16="http://schemas.microsoft.com/office/drawing/2014/main" id="{2593D526-91AB-458E-B9C0-A1C5845C0B1D}"/>
                    </a:ext>
                  </a:extLst>
                </p14:cNvPr>
                <p14:cNvContentPartPr/>
                <p14:nvPr/>
              </p14:nvContentPartPr>
              <p14:xfrm>
                <a:off x="5707534" y="3758885"/>
                <a:ext cx="85680" cy="147960"/>
              </p14:xfrm>
            </p:contentPart>
          </mc:Choice>
          <mc:Fallback>
            <p:pic>
              <p:nvPicPr>
                <p:cNvPr id="215" name="Freihand 214">
                  <a:extLst>
                    <a:ext uri="{FF2B5EF4-FFF2-40B4-BE49-F238E27FC236}">
                      <a16:creationId xmlns:a16="http://schemas.microsoft.com/office/drawing/2014/main" id="{2593D526-91AB-458E-B9C0-A1C5845C0B1D}"/>
                    </a:ext>
                  </a:extLst>
                </p:cNvPr>
                <p:cNvPicPr/>
                <p:nvPr/>
              </p:nvPicPr>
              <p:blipFill>
                <a:blip r:embed="rId258"/>
                <a:stretch>
                  <a:fillRect/>
                </a:stretch>
              </p:blipFill>
              <p:spPr>
                <a:xfrm>
                  <a:off x="5703214" y="3754565"/>
                  <a:ext cx="943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216" name="Freihand 215">
                  <a:extLst>
                    <a:ext uri="{FF2B5EF4-FFF2-40B4-BE49-F238E27FC236}">
                      <a16:creationId xmlns:a16="http://schemas.microsoft.com/office/drawing/2014/main" id="{207D1257-8A5F-40D0-8989-E62BE93228D5}"/>
                    </a:ext>
                  </a:extLst>
                </p14:cNvPr>
                <p14:cNvContentPartPr/>
                <p14:nvPr/>
              </p14:nvContentPartPr>
              <p14:xfrm>
                <a:off x="5991214" y="3641165"/>
                <a:ext cx="308880" cy="270000"/>
              </p14:xfrm>
            </p:contentPart>
          </mc:Choice>
          <mc:Fallback>
            <p:pic>
              <p:nvPicPr>
                <p:cNvPr id="216" name="Freihand 215">
                  <a:extLst>
                    <a:ext uri="{FF2B5EF4-FFF2-40B4-BE49-F238E27FC236}">
                      <a16:creationId xmlns:a16="http://schemas.microsoft.com/office/drawing/2014/main" id="{207D1257-8A5F-40D0-8989-E62BE93228D5}"/>
                    </a:ext>
                  </a:extLst>
                </p:cNvPr>
                <p:cNvPicPr/>
                <p:nvPr/>
              </p:nvPicPr>
              <p:blipFill>
                <a:blip r:embed="rId260"/>
                <a:stretch>
                  <a:fillRect/>
                </a:stretch>
              </p:blipFill>
              <p:spPr>
                <a:xfrm>
                  <a:off x="5986894" y="3636845"/>
                  <a:ext cx="31752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17" name="Freihand 216">
                  <a:extLst>
                    <a:ext uri="{FF2B5EF4-FFF2-40B4-BE49-F238E27FC236}">
                      <a16:creationId xmlns:a16="http://schemas.microsoft.com/office/drawing/2014/main" id="{A3BEC68A-BCC3-4C93-8052-8875B16AEE6A}"/>
                    </a:ext>
                  </a:extLst>
                </p14:cNvPr>
                <p14:cNvContentPartPr/>
                <p14:nvPr/>
              </p14:nvContentPartPr>
              <p14:xfrm>
                <a:off x="6163294" y="3641165"/>
                <a:ext cx="74160" cy="360"/>
              </p14:xfrm>
            </p:contentPart>
          </mc:Choice>
          <mc:Fallback>
            <p:pic>
              <p:nvPicPr>
                <p:cNvPr id="217" name="Freihand 216">
                  <a:extLst>
                    <a:ext uri="{FF2B5EF4-FFF2-40B4-BE49-F238E27FC236}">
                      <a16:creationId xmlns:a16="http://schemas.microsoft.com/office/drawing/2014/main" id="{A3BEC68A-BCC3-4C93-8052-8875B16AEE6A}"/>
                    </a:ext>
                  </a:extLst>
                </p:cNvPr>
                <p:cNvPicPr/>
                <p:nvPr/>
              </p:nvPicPr>
              <p:blipFill>
                <a:blip r:embed="rId262"/>
                <a:stretch>
                  <a:fillRect/>
                </a:stretch>
              </p:blipFill>
              <p:spPr>
                <a:xfrm>
                  <a:off x="6158974" y="3636845"/>
                  <a:ext cx="828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218" name="Freihand 217">
                  <a:extLst>
                    <a:ext uri="{FF2B5EF4-FFF2-40B4-BE49-F238E27FC236}">
                      <a16:creationId xmlns:a16="http://schemas.microsoft.com/office/drawing/2014/main" id="{847423C2-FC24-4721-9EB9-B1FCB8140CA6}"/>
                    </a:ext>
                  </a:extLst>
                </p14:cNvPr>
                <p14:cNvContentPartPr/>
                <p14:nvPr/>
              </p14:nvContentPartPr>
              <p14:xfrm>
                <a:off x="6366334" y="3626765"/>
                <a:ext cx="91440" cy="154440"/>
              </p14:xfrm>
            </p:contentPart>
          </mc:Choice>
          <mc:Fallback>
            <p:pic>
              <p:nvPicPr>
                <p:cNvPr id="218" name="Freihand 217">
                  <a:extLst>
                    <a:ext uri="{FF2B5EF4-FFF2-40B4-BE49-F238E27FC236}">
                      <a16:creationId xmlns:a16="http://schemas.microsoft.com/office/drawing/2014/main" id="{847423C2-FC24-4721-9EB9-B1FCB8140CA6}"/>
                    </a:ext>
                  </a:extLst>
                </p:cNvPr>
                <p:cNvPicPr/>
                <p:nvPr/>
              </p:nvPicPr>
              <p:blipFill>
                <a:blip r:embed="rId264"/>
                <a:stretch>
                  <a:fillRect/>
                </a:stretch>
              </p:blipFill>
              <p:spPr>
                <a:xfrm>
                  <a:off x="6362014" y="3622445"/>
                  <a:ext cx="1000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19" name="Freihand 218">
                  <a:extLst>
                    <a:ext uri="{FF2B5EF4-FFF2-40B4-BE49-F238E27FC236}">
                      <a16:creationId xmlns:a16="http://schemas.microsoft.com/office/drawing/2014/main" id="{AE0A73BE-ACF1-41CE-A841-1267873CD248}"/>
                    </a:ext>
                  </a:extLst>
                </p14:cNvPr>
                <p14:cNvContentPartPr/>
                <p14:nvPr/>
              </p14:nvContentPartPr>
              <p14:xfrm>
                <a:off x="6480454" y="3684005"/>
                <a:ext cx="175680" cy="79200"/>
              </p14:xfrm>
            </p:contentPart>
          </mc:Choice>
          <mc:Fallback>
            <p:pic>
              <p:nvPicPr>
                <p:cNvPr id="219" name="Freihand 218">
                  <a:extLst>
                    <a:ext uri="{FF2B5EF4-FFF2-40B4-BE49-F238E27FC236}">
                      <a16:creationId xmlns:a16="http://schemas.microsoft.com/office/drawing/2014/main" id="{AE0A73BE-ACF1-41CE-A841-1267873CD248}"/>
                    </a:ext>
                  </a:extLst>
                </p:cNvPr>
                <p:cNvPicPr/>
                <p:nvPr/>
              </p:nvPicPr>
              <p:blipFill>
                <a:blip r:embed="rId266"/>
                <a:stretch>
                  <a:fillRect/>
                </a:stretch>
              </p:blipFill>
              <p:spPr>
                <a:xfrm>
                  <a:off x="6476134" y="3679685"/>
                  <a:ext cx="1843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20" name="Freihand 219">
                  <a:extLst>
                    <a:ext uri="{FF2B5EF4-FFF2-40B4-BE49-F238E27FC236}">
                      <a16:creationId xmlns:a16="http://schemas.microsoft.com/office/drawing/2014/main" id="{0F556820-8A4A-48FD-90A3-81CA774EC614}"/>
                    </a:ext>
                  </a:extLst>
                </p14:cNvPr>
                <p14:cNvContentPartPr/>
                <p14:nvPr/>
              </p14:nvContentPartPr>
              <p14:xfrm>
                <a:off x="6648574" y="3646925"/>
                <a:ext cx="44280" cy="29160"/>
              </p14:xfrm>
            </p:contentPart>
          </mc:Choice>
          <mc:Fallback>
            <p:pic>
              <p:nvPicPr>
                <p:cNvPr id="220" name="Freihand 219">
                  <a:extLst>
                    <a:ext uri="{FF2B5EF4-FFF2-40B4-BE49-F238E27FC236}">
                      <a16:creationId xmlns:a16="http://schemas.microsoft.com/office/drawing/2014/main" id="{0F556820-8A4A-48FD-90A3-81CA774EC614}"/>
                    </a:ext>
                  </a:extLst>
                </p:cNvPr>
                <p:cNvPicPr/>
                <p:nvPr/>
              </p:nvPicPr>
              <p:blipFill>
                <a:blip r:embed="rId268"/>
                <a:stretch>
                  <a:fillRect/>
                </a:stretch>
              </p:blipFill>
              <p:spPr>
                <a:xfrm>
                  <a:off x="6644254" y="3642605"/>
                  <a:ext cx="529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21" name="Freihand 220">
                  <a:extLst>
                    <a:ext uri="{FF2B5EF4-FFF2-40B4-BE49-F238E27FC236}">
                      <a16:creationId xmlns:a16="http://schemas.microsoft.com/office/drawing/2014/main" id="{CFB41B95-B7C5-4523-841C-510DFDECE4DA}"/>
                    </a:ext>
                  </a:extLst>
                </p14:cNvPr>
                <p14:cNvContentPartPr/>
                <p14:nvPr/>
              </p14:nvContentPartPr>
              <p14:xfrm>
                <a:off x="6698614" y="3635045"/>
                <a:ext cx="319680" cy="109440"/>
              </p14:xfrm>
            </p:contentPart>
          </mc:Choice>
          <mc:Fallback>
            <p:pic>
              <p:nvPicPr>
                <p:cNvPr id="221" name="Freihand 220">
                  <a:extLst>
                    <a:ext uri="{FF2B5EF4-FFF2-40B4-BE49-F238E27FC236}">
                      <a16:creationId xmlns:a16="http://schemas.microsoft.com/office/drawing/2014/main" id="{CFB41B95-B7C5-4523-841C-510DFDECE4DA}"/>
                    </a:ext>
                  </a:extLst>
                </p:cNvPr>
                <p:cNvPicPr/>
                <p:nvPr/>
              </p:nvPicPr>
              <p:blipFill>
                <a:blip r:embed="rId270"/>
                <a:stretch>
                  <a:fillRect/>
                </a:stretch>
              </p:blipFill>
              <p:spPr>
                <a:xfrm>
                  <a:off x="6694294" y="3630725"/>
                  <a:ext cx="3283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22" name="Freihand 221">
                  <a:extLst>
                    <a:ext uri="{FF2B5EF4-FFF2-40B4-BE49-F238E27FC236}">
                      <a16:creationId xmlns:a16="http://schemas.microsoft.com/office/drawing/2014/main" id="{3C0806A2-34E1-4C1B-B0A7-046D86EEAFC7}"/>
                    </a:ext>
                  </a:extLst>
                </p14:cNvPr>
                <p14:cNvContentPartPr/>
                <p14:nvPr/>
              </p14:nvContentPartPr>
              <p14:xfrm>
                <a:off x="7203694" y="3664925"/>
                <a:ext cx="24480" cy="94320"/>
              </p14:xfrm>
            </p:contentPart>
          </mc:Choice>
          <mc:Fallback>
            <p:pic>
              <p:nvPicPr>
                <p:cNvPr id="222" name="Freihand 221">
                  <a:extLst>
                    <a:ext uri="{FF2B5EF4-FFF2-40B4-BE49-F238E27FC236}">
                      <a16:creationId xmlns:a16="http://schemas.microsoft.com/office/drawing/2014/main" id="{3C0806A2-34E1-4C1B-B0A7-046D86EEAFC7}"/>
                    </a:ext>
                  </a:extLst>
                </p:cNvPr>
                <p:cNvPicPr/>
                <p:nvPr/>
              </p:nvPicPr>
              <p:blipFill>
                <a:blip r:embed="rId272"/>
                <a:stretch>
                  <a:fillRect/>
                </a:stretch>
              </p:blipFill>
              <p:spPr>
                <a:xfrm>
                  <a:off x="7199374" y="3660605"/>
                  <a:ext cx="331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23" name="Freihand 222">
                  <a:extLst>
                    <a:ext uri="{FF2B5EF4-FFF2-40B4-BE49-F238E27FC236}">
                      <a16:creationId xmlns:a16="http://schemas.microsoft.com/office/drawing/2014/main" id="{C423C137-59B4-44DA-9ABC-C20B3341D90E}"/>
                    </a:ext>
                  </a:extLst>
                </p14:cNvPr>
                <p14:cNvContentPartPr/>
                <p14:nvPr/>
              </p14:nvContentPartPr>
              <p14:xfrm>
                <a:off x="7203694" y="3614165"/>
                <a:ext cx="45720" cy="17280"/>
              </p14:xfrm>
            </p:contentPart>
          </mc:Choice>
          <mc:Fallback>
            <p:pic>
              <p:nvPicPr>
                <p:cNvPr id="223" name="Freihand 222">
                  <a:extLst>
                    <a:ext uri="{FF2B5EF4-FFF2-40B4-BE49-F238E27FC236}">
                      <a16:creationId xmlns:a16="http://schemas.microsoft.com/office/drawing/2014/main" id="{C423C137-59B4-44DA-9ABC-C20B3341D90E}"/>
                    </a:ext>
                  </a:extLst>
                </p:cNvPr>
                <p:cNvPicPr/>
                <p:nvPr/>
              </p:nvPicPr>
              <p:blipFill>
                <a:blip r:embed="rId274"/>
                <a:stretch>
                  <a:fillRect/>
                </a:stretch>
              </p:blipFill>
              <p:spPr>
                <a:xfrm>
                  <a:off x="7199374" y="3609845"/>
                  <a:ext cx="543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24" name="Freihand 223">
                  <a:extLst>
                    <a:ext uri="{FF2B5EF4-FFF2-40B4-BE49-F238E27FC236}">
                      <a16:creationId xmlns:a16="http://schemas.microsoft.com/office/drawing/2014/main" id="{CE0CA07A-A108-44E2-A159-B15DC3F37C57}"/>
                    </a:ext>
                  </a:extLst>
                </p14:cNvPr>
                <p14:cNvContentPartPr/>
                <p14:nvPr/>
              </p14:nvContentPartPr>
              <p14:xfrm>
                <a:off x="7253734" y="3666365"/>
                <a:ext cx="120960" cy="113040"/>
              </p14:xfrm>
            </p:contentPart>
          </mc:Choice>
          <mc:Fallback>
            <p:pic>
              <p:nvPicPr>
                <p:cNvPr id="224" name="Freihand 223">
                  <a:extLst>
                    <a:ext uri="{FF2B5EF4-FFF2-40B4-BE49-F238E27FC236}">
                      <a16:creationId xmlns:a16="http://schemas.microsoft.com/office/drawing/2014/main" id="{CE0CA07A-A108-44E2-A159-B15DC3F37C57}"/>
                    </a:ext>
                  </a:extLst>
                </p:cNvPr>
                <p:cNvPicPr/>
                <p:nvPr/>
              </p:nvPicPr>
              <p:blipFill>
                <a:blip r:embed="rId276"/>
                <a:stretch>
                  <a:fillRect/>
                </a:stretch>
              </p:blipFill>
              <p:spPr>
                <a:xfrm>
                  <a:off x="7249414" y="3662045"/>
                  <a:ext cx="1296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25" name="Freihand 224">
                  <a:extLst>
                    <a:ext uri="{FF2B5EF4-FFF2-40B4-BE49-F238E27FC236}">
                      <a16:creationId xmlns:a16="http://schemas.microsoft.com/office/drawing/2014/main" id="{56BEF971-53D8-4DE0-873C-0B2A35D15CD2}"/>
                    </a:ext>
                  </a:extLst>
                </p14:cNvPr>
                <p14:cNvContentPartPr/>
                <p14:nvPr/>
              </p14:nvContentPartPr>
              <p14:xfrm>
                <a:off x="7349134" y="3561605"/>
                <a:ext cx="190080" cy="186480"/>
              </p14:xfrm>
            </p:contentPart>
          </mc:Choice>
          <mc:Fallback>
            <p:pic>
              <p:nvPicPr>
                <p:cNvPr id="225" name="Freihand 224">
                  <a:extLst>
                    <a:ext uri="{FF2B5EF4-FFF2-40B4-BE49-F238E27FC236}">
                      <a16:creationId xmlns:a16="http://schemas.microsoft.com/office/drawing/2014/main" id="{56BEF971-53D8-4DE0-873C-0B2A35D15CD2}"/>
                    </a:ext>
                  </a:extLst>
                </p:cNvPr>
                <p:cNvPicPr/>
                <p:nvPr/>
              </p:nvPicPr>
              <p:blipFill>
                <a:blip r:embed="rId278"/>
                <a:stretch>
                  <a:fillRect/>
                </a:stretch>
              </p:blipFill>
              <p:spPr>
                <a:xfrm>
                  <a:off x="7344814" y="3557285"/>
                  <a:ext cx="19872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26" name="Freihand 225">
                  <a:extLst>
                    <a:ext uri="{FF2B5EF4-FFF2-40B4-BE49-F238E27FC236}">
                      <a16:creationId xmlns:a16="http://schemas.microsoft.com/office/drawing/2014/main" id="{B29FEC71-DFED-44DD-A139-7E34F55A5E16}"/>
                    </a:ext>
                  </a:extLst>
                </p14:cNvPr>
                <p14:cNvContentPartPr/>
                <p14:nvPr/>
              </p14:nvContentPartPr>
              <p14:xfrm>
                <a:off x="5917054" y="4001885"/>
                <a:ext cx="118080" cy="181080"/>
              </p14:xfrm>
            </p:contentPart>
          </mc:Choice>
          <mc:Fallback>
            <p:pic>
              <p:nvPicPr>
                <p:cNvPr id="226" name="Freihand 225">
                  <a:extLst>
                    <a:ext uri="{FF2B5EF4-FFF2-40B4-BE49-F238E27FC236}">
                      <a16:creationId xmlns:a16="http://schemas.microsoft.com/office/drawing/2014/main" id="{B29FEC71-DFED-44DD-A139-7E34F55A5E16}"/>
                    </a:ext>
                  </a:extLst>
                </p:cNvPr>
                <p:cNvPicPr/>
                <p:nvPr/>
              </p:nvPicPr>
              <p:blipFill>
                <a:blip r:embed="rId280"/>
                <a:stretch>
                  <a:fillRect/>
                </a:stretch>
              </p:blipFill>
              <p:spPr>
                <a:xfrm>
                  <a:off x="5912734" y="3997565"/>
                  <a:ext cx="1267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27" name="Freihand 226">
                  <a:extLst>
                    <a:ext uri="{FF2B5EF4-FFF2-40B4-BE49-F238E27FC236}">
                      <a16:creationId xmlns:a16="http://schemas.microsoft.com/office/drawing/2014/main" id="{B0A53183-F494-4540-81C5-0673A08802D6}"/>
                    </a:ext>
                  </a:extLst>
                </p14:cNvPr>
                <p14:cNvContentPartPr/>
                <p14:nvPr/>
              </p14:nvContentPartPr>
              <p14:xfrm>
                <a:off x="6035854" y="4080005"/>
                <a:ext cx="152640" cy="102240"/>
              </p14:xfrm>
            </p:contentPart>
          </mc:Choice>
          <mc:Fallback>
            <p:pic>
              <p:nvPicPr>
                <p:cNvPr id="227" name="Freihand 226">
                  <a:extLst>
                    <a:ext uri="{FF2B5EF4-FFF2-40B4-BE49-F238E27FC236}">
                      <a16:creationId xmlns:a16="http://schemas.microsoft.com/office/drawing/2014/main" id="{B0A53183-F494-4540-81C5-0673A08802D6}"/>
                    </a:ext>
                  </a:extLst>
                </p:cNvPr>
                <p:cNvPicPr/>
                <p:nvPr/>
              </p:nvPicPr>
              <p:blipFill>
                <a:blip r:embed="rId282"/>
                <a:stretch>
                  <a:fillRect/>
                </a:stretch>
              </p:blipFill>
              <p:spPr>
                <a:xfrm>
                  <a:off x="6031534" y="4075685"/>
                  <a:ext cx="1612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28" name="Freihand 227">
                  <a:extLst>
                    <a:ext uri="{FF2B5EF4-FFF2-40B4-BE49-F238E27FC236}">
                      <a16:creationId xmlns:a16="http://schemas.microsoft.com/office/drawing/2014/main" id="{F2C115A0-2297-4806-A792-EE4981D96C75}"/>
                    </a:ext>
                  </a:extLst>
                </p14:cNvPr>
                <p14:cNvContentPartPr/>
                <p14:nvPr/>
              </p14:nvContentPartPr>
              <p14:xfrm>
                <a:off x="6203254" y="3970925"/>
                <a:ext cx="599760" cy="270360"/>
              </p14:xfrm>
            </p:contentPart>
          </mc:Choice>
          <mc:Fallback>
            <p:pic>
              <p:nvPicPr>
                <p:cNvPr id="228" name="Freihand 227">
                  <a:extLst>
                    <a:ext uri="{FF2B5EF4-FFF2-40B4-BE49-F238E27FC236}">
                      <a16:creationId xmlns:a16="http://schemas.microsoft.com/office/drawing/2014/main" id="{F2C115A0-2297-4806-A792-EE4981D96C75}"/>
                    </a:ext>
                  </a:extLst>
                </p:cNvPr>
                <p:cNvPicPr/>
                <p:nvPr/>
              </p:nvPicPr>
              <p:blipFill>
                <a:blip r:embed="rId284"/>
                <a:stretch>
                  <a:fillRect/>
                </a:stretch>
              </p:blipFill>
              <p:spPr>
                <a:xfrm>
                  <a:off x="6198934" y="3966605"/>
                  <a:ext cx="60840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29" name="Freihand 228">
                  <a:extLst>
                    <a:ext uri="{FF2B5EF4-FFF2-40B4-BE49-F238E27FC236}">
                      <a16:creationId xmlns:a16="http://schemas.microsoft.com/office/drawing/2014/main" id="{90274C92-BAAA-42BE-9C75-883090965DE5}"/>
                    </a:ext>
                  </a:extLst>
                </p14:cNvPr>
                <p14:cNvContentPartPr/>
                <p14:nvPr/>
              </p14:nvContentPartPr>
              <p14:xfrm>
                <a:off x="6390094" y="3967685"/>
                <a:ext cx="141120" cy="8280"/>
              </p14:xfrm>
            </p:contentPart>
          </mc:Choice>
          <mc:Fallback>
            <p:pic>
              <p:nvPicPr>
                <p:cNvPr id="229" name="Freihand 228">
                  <a:extLst>
                    <a:ext uri="{FF2B5EF4-FFF2-40B4-BE49-F238E27FC236}">
                      <a16:creationId xmlns:a16="http://schemas.microsoft.com/office/drawing/2014/main" id="{90274C92-BAAA-42BE-9C75-883090965DE5}"/>
                    </a:ext>
                  </a:extLst>
                </p:cNvPr>
                <p:cNvPicPr/>
                <p:nvPr/>
              </p:nvPicPr>
              <p:blipFill>
                <a:blip r:embed="rId286"/>
                <a:stretch>
                  <a:fillRect/>
                </a:stretch>
              </p:blipFill>
              <p:spPr>
                <a:xfrm>
                  <a:off x="6385774" y="3963365"/>
                  <a:ext cx="1497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31" name="Freihand 230">
                  <a:extLst>
                    <a:ext uri="{FF2B5EF4-FFF2-40B4-BE49-F238E27FC236}">
                      <a16:creationId xmlns:a16="http://schemas.microsoft.com/office/drawing/2014/main" id="{790E92B8-4486-499D-B182-228D4F66DFE1}"/>
                    </a:ext>
                  </a:extLst>
                </p14:cNvPr>
                <p14:cNvContentPartPr/>
                <p14:nvPr/>
              </p14:nvContentPartPr>
              <p14:xfrm>
                <a:off x="5887894" y="4350725"/>
                <a:ext cx="130320" cy="132480"/>
              </p14:xfrm>
            </p:contentPart>
          </mc:Choice>
          <mc:Fallback>
            <p:pic>
              <p:nvPicPr>
                <p:cNvPr id="231" name="Freihand 230">
                  <a:extLst>
                    <a:ext uri="{FF2B5EF4-FFF2-40B4-BE49-F238E27FC236}">
                      <a16:creationId xmlns:a16="http://schemas.microsoft.com/office/drawing/2014/main" id="{790E92B8-4486-499D-B182-228D4F66DFE1}"/>
                    </a:ext>
                  </a:extLst>
                </p:cNvPr>
                <p:cNvPicPr/>
                <p:nvPr/>
              </p:nvPicPr>
              <p:blipFill>
                <a:blip r:embed="rId288"/>
                <a:stretch>
                  <a:fillRect/>
                </a:stretch>
              </p:blipFill>
              <p:spPr>
                <a:xfrm>
                  <a:off x="5883574" y="4346405"/>
                  <a:ext cx="1389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32" name="Freihand 231">
                  <a:extLst>
                    <a:ext uri="{FF2B5EF4-FFF2-40B4-BE49-F238E27FC236}">
                      <a16:creationId xmlns:a16="http://schemas.microsoft.com/office/drawing/2014/main" id="{B3909DF3-B567-4D1F-9843-CD6C499BB1F8}"/>
                    </a:ext>
                  </a:extLst>
                </p14:cNvPr>
                <p14:cNvContentPartPr/>
                <p14:nvPr/>
              </p14:nvContentPartPr>
              <p14:xfrm>
                <a:off x="6013894" y="4408685"/>
                <a:ext cx="353880" cy="58680"/>
              </p14:xfrm>
            </p:contentPart>
          </mc:Choice>
          <mc:Fallback>
            <p:pic>
              <p:nvPicPr>
                <p:cNvPr id="232" name="Freihand 231">
                  <a:extLst>
                    <a:ext uri="{FF2B5EF4-FFF2-40B4-BE49-F238E27FC236}">
                      <a16:creationId xmlns:a16="http://schemas.microsoft.com/office/drawing/2014/main" id="{B3909DF3-B567-4D1F-9843-CD6C499BB1F8}"/>
                    </a:ext>
                  </a:extLst>
                </p:cNvPr>
                <p:cNvPicPr/>
                <p:nvPr/>
              </p:nvPicPr>
              <p:blipFill>
                <a:blip r:embed="rId290"/>
                <a:stretch>
                  <a:fillRect/>
                </a:stretch>
              </p:blipFill>
              <p:spPr>
                <a:xfrm>
                  <a:off x="6009574" y="4404365"/>
                  <a:ext cx="3625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33" name="Freihand 232">
                  <a:extLst>
                    <a:ext uri="{FF2B5EF4-FFF2-40B4-BE49-F238E27FC236}">
                      <a16:creationId xmlns:a16="http://schemas.microsoft.com/office/drawing/2014/main" id="{DFB98FF7-C328-4206-B6EE-9A6DE359C708}"/>
                    </a:ext>
                  </a:extLst>
                </p14:cNvPr>
                <p14:cNvContentPartPr/>
                <p14:nvPr/>
              </p14:nvContentPartPr>
              <p14:xfrm>
                <a:off x="6373534" y="4402565"/>
                <a:ext cx="183960" cy="44640"/>
              </p14:xfrm>
            </p:contentPart>
          </mc:Choice>
          <mc:Fallback>
            <p:pic>
              <p:nvPicPr>
                <p:cNvPr id="233" name="Freihand 232">
                  <a:extLst>
                    <a:ext uri="{FF2B5EF4-FFF2-40B4-BE49-F238E27FC236}">
                      <a16:creationId xmlns:a16="http://schemas.microsoft.com/office/drawing/2014/main" id="{DFB98FF7-C328-4206-B6EE-9A6DE359C708}"/>
                    </a:ext>
                  </a:extLst>
                </p:cNvPr>
                <p:cNvPicPr/>
                <p:nvPr/>
              </p:nvPicPr>
              <p:blipFill>
                <a:blip r:embed="rId292"/>
                <a:stretch>
                  <a:fillRect/>
                </a:stretch>
              </p:blipFill>
              <p:spPr>
                <a:xfrm>
                  <a:off x="6369214" y="4398245"/>
                  <a:ext cx="1926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34" name="Freihand 233">
                  <a:extLst>
                    <a:ext uri="{FF2B5EF4-FFF2-40B4-BE49-F238E27FC236}">
                      <a16:creationId xmlns:a16="http://schemas.microsoft.com/office/drawing/2014/main" id="{19704CEC-BA61-4C89-9CD5-58D49023D88E}"/>
                    </a:ext>
                  </a:extLst>
                </p14:cNvPr>
                <p14:cNvContentPartPr/>
                <p14:nvPr/>
              </p14:nvContentPartPr>
              <p14:xfrm>
                <a:off x="6565054" y="4350725"/>
                <a:ext cx="35280" cy="13680"/>
              </p14:xfrm>
            </p:contentPart>
          </mc:Choice>
          <mc:Fallback>
            <p:pic>
              <p:nvPicPr>
                <p:cNvPr id="234" name="Freihand 233">
                  <a:extLst>
                    <a:ext uri="{FF2B5EF4-FFF2-40B4-BE49-F238E27FC236}">
                      <a16:creationId xmlns:a16="http://schemas.microsoft.com/office/drawing/2014/main" id="{19704CEC-BA61-4C89-9CD5-58D49023D88E}"/>
                    </a:ext>
                  </a:extLst>
                </p:cNvPr>
                <p:cNvPicPr/>
                <p:nvPr/>
              </p:nvPicPr>
              <p:blipFill>
                <a:blip r:embed="rId294"/>
                <a:stretch>
                  <a:fillRect/>
                </a:stretch>
              </p:blipFill>
              <p:spPr>
                <a:xfrm>
                  <a:off x="6560734" y="4346405"/>
                  <a:ext cx="439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35" name="Freihand 234">
                  <a:extLst>
                    <a:ext uri="{FF2B5EF4-FFF2-40B4-BE49-F238E27FC236}">
                      <a16:creationId xmlns:a16="http://schemas.microsoft.com/office/drawing/2014/main" id="{1EB80426-6E24-45FA-BFCA-791C7C166ACA}"/>
                    </a:ext>
                  </a:extLst>
                </p14:cNvPr>
                <p14:cNvContentPartPr/>
                <p14:nvPr/>
              </p14:nvContentPartPr>
              <p14:xfrm>
                <a:off x="6595294" y="4271885"/>
                <a:ext cx="198000" cy="145440"/>
              </p14:xfrm>
            </p:contentPart>
          </mc:Choice>
          <mc:Fallback>
            <p:pic>
              <p:nvPicPr>
                <p:cNvPr id="235" name="Freihand 234">
                  <a:extLst>
                    <a:ext uri="{FF2B5EF4-FFF2-40B4-BE49-F238E27FC236}">
                      <a16:creationId xmlns:a16="http://schemas.microsoft.com/office/drawing/2014/main" id="{1EB80426-6E24-45FA-BFCA-791C7C166ACA}"/>
                    </a:ext>
                  </a:extLst>
                </p:cNvPr>
                <p:cNvPicPr/>
                <p:nvPr/>
              </p:nvPicPr>
              <p:blipFill>
                <a:blip r:embed="rId296"/>
                <a:stretch>
                  <a:fillRect/>
                </a:stretch>
              </p:blipFill>
              <p:spPr>
                <a:xfrm>
                  <a:off x="6590974" y="4267565"/>
                  <a:ext cx="2066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36" name="Freihand 235">
                  <a:extLst>
                    <a:ext uri="{FF2B5EF4-FFF2-40B4-BE49-F238E27FC236}">
                      <a16:creationId xmlns:a16="http://schemas.microsoft.com/office/drawing/2014/main" id="{F4D7AAB2-1A5E-441A-8CAA-23B1F4A6E179}"/>
                    </a:ext>
                  </a:extLst>
                </p14:cNvPr>
                <p14:cNvContentPartPr/>
                <p14:nvPr/>
              </p14:nvContentPartPr>
              <p14:xfrm>
                <a:off x="6756934" y="4299245"/>
                <a:ext cx="112680" cy="111960"/>
              </p14:xfrm>
            </p:contentPart>
          </mc:Choice>
          <mc:Fallback>
            <p:pic>
              <p:nvPicPr>
                <p:cNvPr id="236" name="Freihand 235">
                  <a:extLst>
                    <a:ext uri="{FF2B5EF4-FFF2-40B4-BE49-F238E27FC236}">
                      <a16:creationId xmlns:a16="http://schemas.microsoft.com/office/drawing/2014/main" id="{F4D7AAB2-1A5E-441A-8CAA-23B1F4A6E179}"/>
                    </a:ext>
                  </a:extLst>
                </p:cNvPr>
                <p:cNvPicPr/>
                <p:nvPr/>
              </p:nvPicPr>
              <p:blipFill>
                <a:blip r:embed="rId298"/>
                <a:stretch>
                  <a:fillRect/>
                </a:stretch>
              </p:blipFill>
              <p:spPr>
                <a:xfrm>
                  <a:off x="6752614" y="4294925"/>
                  <a:ext cx="1213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37" name="Freihand 236">
                  <a:extLst>
                    <a:ext uri="{FF2B5EF4-FFF2-40B4-BE49-F238E27FC236}">
                      <a16:creationId xmlns:a16="http://schemas.microsoft.com/office/drawing/2014/main" id="{932E630A-82E8-4137-A352-A6271C8DAF26}"/>
                    </a:ext>
                  </a:extLst>
                </p14:cNvPr>
                <p14:cNvContentPartPr/>
                <p14:nvPr/>
              </p14:nvContentPartPr>
              <p14:xfrm>
                <a:off x="6894094" y="4210685"/>
                <a:ext cx="161280" cy="203400"/>
              </p14:xfrm>
            </p:contentPart>
          </mc:Choice>
          <mc:Fallback>
            <p:pic>
              <p:nvPicPr>
                <p:cNvPr id="237" name="Freihand 236">
                  <a:extLst>
                    <a:ext uri="{FF2B5EF4-FFF2-40B4-BE49-F238E27FC236}">
                      <a16:creationId xmlns:a16="http://schemas.microsoft.com/office/drawing/2014/main" id="{932E630A-82E8-4137-A352-A6271C8DAF26}"/>
                    </a:ext>
                  </a:extLst>
                </p:cNvPr>
                <p:cNvPicPr/>
                <p:nvPr/>
              </p:nvPicPr>
              <p:blipFill>
                <a:blip r:embed="rId300"/>
                <a:stretch>
                  <a:fillRect/>
                </a:stretch>
              </p:blipFill>
              <p:spPr>
                <a:xfrm>
                  <a:off x="6889774" y="4206365"/>
                  <a:ext cx="1699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39" name="Freihand 238">
                  <a:extLst>
                    <a:ext uri="{FF2B5EF4-FFF2-40B4-BE49-F238E27FC236}">
                      <a16:creationId xmlns:a16="http://schemas.microsoft.com/office/drawing/2014/main" id="{2CF9B966-D26F-42B0-A0AF-252E99305533}"/>
                    </a:ext>
                  </a:extLst>
                </p14:cNvPr>
                <p14:cNvContentPartPr/>
                <p14:nvPr/>
              </p14:nvContentPartPr>
              <p14:xfrm>
                <a:off x="7212334" y="4234805"/>
                <a:ext cx="115200" cy="126000"/>
              </p14:xfrm>
            </p:contentPart>
          </mc:Choice>
          <mc:Fallback>
            <p:pic>
              <p:nvPicPr>
                <p:cNvPr id="239" name="Freihand 238">
                  <a:extLst>
                    <a:ext uri="{FF2B5EF4-FFF2-40B4-BE49-F238E27FC236}">
                      <a16:creationId xmlns:a16="http://schemas.microsoft.com/office/drawing/2014/main" id="{2CF9B966-D26F-42B0-A0AF-252E99305533}"/>
                    </a:ext>
                  </a:extLst>
                </p:cNvPr>
                <p:cNvPicPr/>
                <p:nvPr/>
              </p:nvPicPr>
              <p:blipFill>
                <a:blip r:embed="rId302"/>
                <a:stretch>
                  <a:fillRect/>
                </a:stretch>
              </p:blipFill>
              <p:spPr>
                <a:xfrm>
                  <a:off x="7208014" y="4230485"/>
                  <a:ext cx="1238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40" name="Freihand 239">
                  <a:extLst>
                    <a:ext uri="{FF2B5EF4-FFF2-40B4-BE49-F238E27FC236}">
                      <a16:creationId xmlns:a16="http://schemas.microsoft.com/office/drawing/2014/main" id="{6C6BDE50-4013-4D7F-9A62-6CEBF6465AC6}"/>
                    </a:ext>
                  </a:extLst>
                </p14:cNvPr>
                <p14:cNvContentPartPr/>
                <p14:nvPr/>
              </p14:nvContentPartPr>
              <p14:xfrm>
                <a:off x="7348774" y="4197365"/>
                <a:ext cx="178920" cy="150480"/>
              </p14:xfrm>
            </p:contentPart>
          </mc:Choice>
          <mc:Fallback>
            <p:pic>
              <p:nvPicPr>
                <p:cNvPr id="240" name="Freihand 239">
                  <a:extLst>
                    <a:ext uri="{FF2B5EF4-FFF2-40B4-BE49-F238E27FC236}">
                      <a16:creationId xmlns:a16="http://schemas.microsoft.com/office/drawing/2014/main" id="{6C6BDE50-4013-4D7F-9A62-6CEBF6465AC6}"/>
                    </a:ext>
                  </a:extLst>
                </p:cNvPr>
                <p:cNvPicPr/>
                <p:nvPr/>
              </p:nvPicPr>
              <p:blipFill>
                <a:blip r:embed="rId304"/>
                <a:stretch>
                  <a:fillRect/>
                </a:stretch>
              </p:blipFill>
              <p:spPr>
                <a:xfrm>
                  <a:off x="7344454" y="4193045"/>
                  <a:ext cx="1875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41" name="Freihand 240">
                  <a:extLst>
                    <a:ext uri="{FF2B5EF4-FFF2-40B4-BE49-F238E27FC236}">
                      <a16:creationId xmlns:a16="http://schemas.microsoft.com/office/drawing/2014/main" id="{952DF25E-9597-426D-8D87-BBD65704B784}"/>
                    </a:ext>
                  </a:extLst>
                </p14:cNvPr>
                <p14:cNvContentPartPr/>
                <p14:nvPr/>
              </p14:nvContentPartPr>
              <p14:xfrm>
                <a:off x="7321414" y="4210325"/>
                <a:ext cx="159480" cy="5040"/>
              </p14:xfrm>
            </p:contentPart>
          </mc:Choice>
          <mc:Fallback>
            <p:pic>
              <p:nvPicPr>
                <p:cNvPr id="241" name="Freihand 240">
                  <a:extLst>
                    <a:ext uri="{FF2B5EF4-FFF2-40B4-BE49-F238E27FC236}">
                      <a16:creationId xmlns:a16="http://schemas.microsoft.com/office/drawing/2014/main" id="{952DF25E-9597-426D-8D87-BBD65704B784}"/>
                    </a:ext>
                  </a:extLst>
                </p:cNvPr>
                <p:cNvPicPr/>
                <p:nvPr/>
              </p:nvPicPr>
              <p:blipFill>
                <a:blip r:embed="rId306"/>
                <a:stretch>
                  <a:fillRect/>
                </a:stretch>
              </p:blipFill>
              <p:spPr>
                <a:xfrm>
                  <a:off x="7317094" y="4206005"/>
                  <a:ext cx="1681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42" name="Freihand 241">
                  <a:extLst>
                    <a:ext uri="{FF2B5EF4-FFF2-40B4-BE49-F238E27FC236}">
                      <a16:creationId xmlns:a16="http://schemas.microsoft.com/office/drawing/2014/main" id="{EF6FD84E-F31C-44B8-B651-7CDD4BE346AE}"/>
                    </a:ext>
                  </a:extLst>
                </p14:cNvPr>
                <p14:cNvContentPartPr/>
                <p14:nvPr/>
              </p14:nvContentPartPr>
              <p14:xfrm>
                <a:off x="7501774" y="4244885"/>
                <a:ext cx="109800" cy="65520"/>
              </p14:xfrm>
            </p:contentPart>
          </mc:Choice>
          <mc:Fallback>
            <p:pic>
              <p:nvPicPr>
                <p:cNvPr id="242" name="Freihand 241">
                  <a:extLst>
                    <a:ext uri="{FF2B5EF4-FFF2-40B4-BE49-F238E27FC236}">
                      <a16:creationId xmlns:a16="http://schemas.microsoft.com/office/drawing/2014/main" id="{EF6FD84E-F31C-44B8-B651-7CDD4BE346AE}"/>
                    </a:ext>
                  </a:extLst>
                </p:cNvPr>
                <p:cNvPicPr/>
                <p:nvPr/>
              </p:nvPicPr>
              <p:blipFill>
                <a:blip r:embed="rId308"/>
                <a:stretch>
                  <a:fillRect/>
                </a:stretch>
              </p:blipFill>
              <p:spPr>
                <a:xfrm>
                  <a:off x="7497454" y="4240565"/>
                  <a:ext cx="1184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43" name="Freihand 242">
                  <a:extLst>
                    <a:ext uri="{FF2B5EF4-FFF2-40B4-BE49-F238E27FC236}">
                      <a16:creationId xmlns:a16="http://schemas.microsoft.com/office/drawing/2014/main" id="{97610F6D-A39A-4172-B64E-CE0AEE2776BE}"/>
                    </a:ext>
                  </a:extLst>
                </p14:cNvPr>
                <p14:cNvContentPartPr/>
                <p14:nvPr/>
              </p14:nvContentPartPr>
              <p14:xfrm>
                <a:off x="7645774" y="4110605"/>
                <a:ext cx="163440" cy="179640"/>
              </p14:xfrm>
            </p:contentPart>
          </mc:Choice>
          <mc:Fallback>
            <p:pic>
              <p:nvPicPr>
                <p:cNvPr id="243" name="Freihand 242">
                  <a:extLst>
                    <a:ext uri="{FF2B5EF4-FFF2-40B4-BE49-F238E27FC236}">
                      <a16:creationId xmlns:a16="http://schemas.microsoft.com/office/drawing/2014/main" id="{97610F6D-A39A-4172-B64E-CE0AEE2776BE}"/>
                    </a:ext>
                  </a:extLst>
                </p:cNvPr>
                <p:cNvPicPr/>
                <p:nvPr/>
              </p:nvPicPr>
              <p:blipFill>
                <a:blip r:embed="rId310"/>
                <a:stretch>
                  <a:fillRect/>
                </a:stretch>
              </p:blipFill>
              <p:spPr>
                <a:xfrm>
                  <a:off x="7641454" y="4106285"/>
                  <a:ext cx="1720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44" name="Freihand 243">
                  <a:extLst>
                    <a:ext uri="{FF2B5EF4-FFF2-40B4-BE49-F238E27FC236}">
                      <a16:creationId xmlns:a16="http://schemas.microsoft.com/office/drawing/2014/main" id="{3E249B40-1655-4150-B191-5135F1D16EE8}"/>
                    </a:ext>
                  </a:extLst>
                </p14:cNvPr>
                <p14:cNvContentPartPr/>
                <p14:nvPr/>
              </p14:nvContentPartPr>
              <p14:xfrm>
                <a:off x="7810294" y="4172885"/>
                <a:ext cx="127800" cy="236880"/>
              </p14:xfrm>
            </p:contentPart>
          </mc:Choice>
          <mc:Fallback>
            <p:pic>
              <p:nvPicPr>
                <p:cNvPr id="244" name="Freihand 243">
                  <a:extLst>
                    <a:ext uri="{FF2B5EF4-FFF2-40B4-BE49-F238E27FC236}">
                      <a16:creationId xmlns:a16="http://schemas.microsoft.com/office/drawing/2014/main" id="{3E249B40-1655-4150-B191-5135F1D16EE8}"/>
                    </a:ext>
                  </a:extLst>
                </p:cNvPr>
                <p:cNvPicPr/>
                <p:nvPr/>
              </p:nvPicPr>
              <p:blipFill>
                <a:blip r:embed="rId312"/>
                <a:stretch>
                  <a:fillRect/>
                </a:stretch>
              </p:blipFill>
              <p:spPr>
                <a:xfrm>
                  <a:off x="7805974" y="4168565"/>
                  <a:ext cx="13644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45" name="Freihand 244">
                  <a:extLst>
                    <a:ext uri="{FF2B5EF4-FFF2-40B4-BE49-F238E27FC236}">
                      <a16:creationId xmlns:a16="http://schemas.microsoft.com/office/drawing/2014/main" id="{602941CC-E8A3-4411-9BDE-EB06FA6C29E0}"/>
                    </a:ext>
                  </a:extLst>
                </p14:cNvPr>
                <p14:cNvContentPartPr/>
                <p14:nvPr/>
              </p14:nvContentPartPr>
              <p14:xfrm>
                <a:off x="7969414" y="4151285"/>
                <a:ext cx="26640" cy="111240"/>
              </p14:xfrm>
            </p:contentPart>
          </mc:Choice>
          <mc:Fallback>
            <p:pic>
              <p:nvPicPr>
                <p:cNvPr id="245" name="Freihand 244">
                  <a:extLst>
                    <a:ext uri="{FF2B5EF4-FFF2-40B4-BE49-F238E27FC236}">
                      <a16:creationId xmlns:a16="http://schemas.microsoft.com/office/drawing/2014/main" id="{602941CC-E8A3-4411-9BDE-EB06FA6C29E0}"/>
                    </a:ext>
                  </a:extLst>
                </p:cNvPr>
                <p:cNvPicPr/>
                <p:nvPr/>
              </p:nvPicPr>
              <p:blipFill>
                <a:blip r:embed="rId314"/>
                <a:stretch>
                  <a:fillRect/>
                </a:stretch>
              </p:blipFill>
              <p:spPr>
                <a:xfrm>
                  <a:off x="7965094" y="4146965"/>
                  <a:ext cx="352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46" name="Freihand 245">
                  <a:extLst>
                    <a:ext uri="{FF2B5EF4-FFF2-40B4-BE49-F238E27FC236}">
                      <a16:creationId xmlns:a16="http://schemas.microsoft.com/office/drawing/2014/main" id="{AF2BA399-642F-4BFD-B67F-B12876EB255C}"/>
                    </a:ext>
                  </a:extLst>
                </p14:cNvPr>
                <p14:cNvContentPartPr/>
                <p14:nvPr/>
              </p14:nvContentPartPr>
              <p14:xfrm>
                <a:off x="8036374" y="4144085"/>
                <a:ext cx="154080" cy="119520"/>
              </p14:xfrm>
            </p:contentPart>
          </mc:Choice>
          <mc:Fallback>
            <p:pic>
              <p:nvPicPr>
                <p:cNvPr id="246" name="Freihand 245">
                  <a:extLst>
                    <a:ext uri="{FF2B5EF4-FFF2-40B4-BE49-F238E27FC236}">
                      <a16:creationId xmlns:a16="http://schemas.microsoft.com/office/drawing/2014/main" id="{AF2BA399-642F-4BFD-B67F-B12876EB255C}"/>
                    </a:ext>
                  </a:extLst>
                </p:cNvPr>
                <p:cNvPicPr/>
                <p:nvPr/>
              </p:nvPicPr>
              <p:blipFill>
                <a:blip r:embed="rId316"/>
                <a:stretch>
                  <a:fillRect/>
                </a:stretch>
              </p:blipFill>
              <p:spPr>
                <a:xfrm>
                  <a:off x="8032054" y="4139765"/>
                  <a:ext cx="1627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47" name="Freihand 246">
                  <a:extLst>
                    <a:ext uri="{FF2B5EF4-FFF2-40B4-BE49-F238E27FC236}">
                      <a16:creationId xmlns:a16="http://schemas.microsoft.com/office/drawing/2014/main" id="{BE5A9357-006E-41B0-911B-685C476805EB}"/>
                    </a:ext>
                  </a:extLst>
                </p14:cNvPr>
                <p14:cNvContentPartPr/>
                <p14:nvPr/>
              </p14:nvContentPartPr>
              <p14:xfrm>
                <a:off x="8047894" y="4010525"/>
                <a:ext cx="11160" cy="27720"/>
              </p14:xfrm>
            </p:contentPart>
          </mc:Choice>
          <mc:Fallback>
            <p:pic>
              <p:nvPicPr>
                <p:cNvPr id="247" name="Freihand 246">
                  <a:extLst>
                    <a:ext uri="{FF2B5EF4-FFF2-40B4-BE49-F238E27FC236}">
                      <a16:creationId xmlns:a16="http://schemas.microsoft.com/office/drawing/2014/main" id="{BE5A9357-006E-41B0-911B-685C476805EB}"/>
                    </a:ext>
                  </a:extLst>
                </p:cNvPr>
                <p:cNvPicPr/>
                <p:nvPr/>
              </p:nvPicPr>
              <p:blipFill>
                <a:blip r:embed="rId318"/>
                <a:stretch>
                  <a:fillRect/>
                </a:stretch>
              </p:blipFill>
              <p:spPr>
                <a:xfrm>
                  <a:off x="8043574" y="4006205"/>
                  <a:ext cx="198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52" name="Freihand 251">
                  <a:extLst>
                    <a:ext uri="{FF2B5EF4-FFF2-40B4-BE49-F238E27FC236}">
                      <a16:creationId xmlns:a16="http://schemas.microsoft.com/office/drawing/2014/main" id="{10234DCE-987C-4D33-8DEE-1619858463E4}"/>
                    </a:ext>
                  </a:extLst>
                </p14:cNvPr>
                <p14:cNvContentPartPr/>
                <p14:nvPr/>
              </p14:nvContentPartPr>
              <p14:xfrm>
                <a:off x="8002534" y="3422285"/>
                <a:ext cx="464760" cy="769680"/>
              </p14:xfrm>
            </p:contentPart>
          </mc:Choice>
          <mc:Fallback>
            <p:pic>
              <p:nvPicPr>
                <p:cNvPr id="252" name="Freihand 251">
                  <a:extLst>
                    <a:ext uri="{FF2B5EF4-FFF2-40B4-BE49-F238E27FC236}">
                      <a16:creationId xmlns:a16="http://schemas.microsoft.com/office/drawing/2014/main" id="{10234DCE-987C-4D33-8DEE-1619858463E4}"/>
                    </a:ext>
                  </a:extLst>
                </p:cNvPr>
                <p:cNvPicPr/>
                <p:nvPr/>
              </p:nvPicPr>
              <p:blipFill>
                <a:blip r:embed="rId320"/>
                <a:stretch>
                  <a:fillRect/>
                </a:stretch>
              </p:blipFill>
              <p:spPr>
                <a:xfrm>
                  <a:off x="7998214" y="3417965"/>
                  <a:ext cx="473400" cy="77832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53" name="Freihand 252">
                  <a:extLst>
                    <a:ext uri="{FF2B5EF4-FFF2-40B4-BE49-F238E27FC236}">
                      <a16:creationId xmlns:a16="http://schemas.microsoft.com/office/drawing/2014/main" id="{42425BEF-258B-4F12-9CAE-6E63B98643A7}"/>
                    </a:ext>
                  </a:extLst>
                </p14:cNvPr>
                <p14:cNvContentPartPr/>
                <p14:nvPr/>
              </p14:nvContentPartPr>
              <p14:xfrm>
                <a:off x="8508334" y="3568445"/>
                <a:ext cx="217800" cy="43560"/>
              </p14:xfrm>
            </p:contentPart>
          </mc:Choice>
          <mc:Fallback>
            <p:pic>
              <p:nvPicPr>
                <p:cNvPr id="253" name="Freihand 252">
                  <a:extLst>
                    <a:ext uri="{FF2B5EF4-FFF2-40B4-BE49-F238E27FC236}">
                      <a16:creationId xmlns:a16="http://schemas.microsoft.com/office/drawing/2014/main" id="{42425BEF-258B-4F12-9CAE-6E63B98643A7}"/>
                    </a:ext>
                  </a:extLst>
                </p:cNvPr>
                <p:cNvPicPr/>
                <p:nvPr/>
              </p:nvPicPr>
              <p:blipFill>
                <a:blip r:embed="rId322"/>
                <a:stretch>
                  <a:fillRect/>
                </a:stretch>
              </p:blipFill>
              <p:spPr>
                <a:xfrm>
                  <a:off x="8504014" y="3564125"/>
                  <a:ext cx="2264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54" name="Freihand 253">
                  <a:extLst>
                    <a:ext uri="{FF2B5EF4-FFF2-40B4-BE49-F238E27FC236}">
                      <a16:creationId xmlns:a16="http://schemas.microsoft.com/office/drawing/2014/main" id="{6ED375AB-7E9B-4750-815B-5DCA525A38C6}"/>
                    </a:ext>
                  </a:extLst>
                </p14:cNvPr>
                <p14:cNvContentPartPr/>
                <p14:nvPr/>
              </p14:nvContentPartPr>
              <p14:xfrm>
                <a:off x="8560894" y="3649085"/>
                <a:ext cx="163440" cy="37440"/>
              </p14:xfrm>
            </p:contentPart>
          </mc:Choice>
          <mc:Fallback>
            <p:pic>
              <p:nvPicPr>
                <p:cNvPr id="254" name="Freihand 253">
                  <a:extLst>
                    <a:ext uri="{FF2B5EF4-FFF2-40B4-BE49-F238E27FC236}">
                      <a16:creationId xmlns:a16="http://schemas.microsoft.com/office/drawing/2014/main" id="{6ED375AB-7E9B-4750-815B-5DCA525A38C6}"/>
                    </a:ext>
                  </a:extLst>
                </p:cNvPr>
                <p:cNvPicPr/>
                <p:nvPr/>
              </p:nvPicPr>
              <p:blipFill>
                <a:blip r:embed="rId324"/>
                <a:stretch>
                  <a:fillRect/>
                </a:stretch>
              </p:blipFill>
              <p:spPr>
                <a:xfrm>
                  <a:off x="8556574" y="3644765"/>
                  <a:ext cx="1720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55" name="Freihand 254">
                  <a:extLst>
                    <a:ext uri="{FF2B5EF4-FFF2-40B4-BE49-F238E27FC236}">
                      <a16:creationId xmlns:a16="http://schemas.microsoft.com/office/drawing/2014/main" id="{AB850572-D3D8-4373-9F62-29174B5A62F0}"/>
                    </a:ext>
                  </a:extLst>
                </p14:cNvPr>
                <p14:cNvContentPartPr/>
                <p14:nvPr/>
              </p14:nvContentPartPr>
              <p14:xfrm>
                <a:off x="8735854" y="3511205"/>
                <a:ext cx="146520" cy="223560"/>
              </p14:xfrm>
            </p:contentPart>
          </mc:Choice>
          <mc:Fallback>
            <p:pic>
              <p:nvPicPr>
                <p:cNvPr id="255" name="Freihand 254">
                  <a:extLst>
                    <a:ext uri="{FF2B5EF4-FFF2-40B4-BE49-F238E27FC236}">
                      <a16:creationId xmlns:a16="http://schemas.microsoft.com/office/drawing/2014/main" id="{AB850572-D3D8-4373-9F62-29174B5A62F0}"/>
                    </a:ext>
                  </a:extLst>
                </p:cNvPr>
                <p:cNvPicPr/>
                <p:nvPr/>
              </p:nvPicPr>
              <p:blipFill>
                <a:blip r:embed="rId326"/>
                <a:stretch>
                  <a:fillRect/>
                </a:stretch>
              </p:blipFill>
              <p:spPr>
                <a:xfrm>
                  <a:off x="8731534" y="3506885"/>
                  <a:ext cx="15516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57" name="Freihand 256">
                  <a:extLst>
                    <a:ext uri="{FF2B5EF4-FFF2-40B4-BE49-F238E27FC236}">
                      <a16:creationId xmlns:a16="http://schemas.microsoft.com/office/drawing/2014/main" id="{0E973ACC-6A2A-4366-A59E-2084A34C6A20}"/>
                    </a:ext>
                  </a:extLst>
                </p14:cNvPr>
                <p14:cNvContentPartPr/>
                <p14:nvPr/>
              </p14:nvContentPartPr>
              <p14:xfrm>
                <a:off x="9113494" y="3294125"/>
                <a:ext cx="104040" cy="276120"/>
              </p14:xfrm>
            </p:contentPart>
          </mc:Choice>
          <mc:Fallback>
            <p:pic>
              <p:nvPicPr>
                <p:cNvPr id="257" name="Freihand 256">
                  <a:extLst>
                    <a:ext uri="{FF2B5EF4-FFF2-40B4-BE49-F238E27FC236}">
                      <a16:creationId xmlns:a16="http://schemas.microsoft.com/office/drawing/2014/main" id="{0E973ACC-6A2A-4366-A59E-2084A34C6A20}"/>
                    </a:ext>
                  </a:extLst>
                </p:cNvPr>
                <p:cNvPicPr/>
                <p:nvPr/>
              </p:nvPicPr>
              <p:blipFill>
                <a:blip r:embed="rId328"/>
                <a:stretch>
                  <a:fillRect/>
                </a:stretch>
              </p:blipFill>
              <p:spPr>
                <a:xfrm>
                  <a:off x="9109174" y="3289445"/>
                  <a:ext cx="11268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58" name="Freihand 257">
                  <a:extLst>
                    <a:ext uri="{FF2B5EF4-FFF2-40B4-BE49-F238E27FC236}">
                      <a16:creationId xmlns:a16="http://schemas.microsoft.com/office/drawing/2014/main" id="{33FAD9DD-A2B9-4035-9F78-65830F6E5B6B}"/>
                    </a:ext>
                  </a:extLst>
                </p14:cNvPr>
                <p14:cNvContentPartPr/>
                <p14:nvPr/>
              </p14:nvContentPartPr>
              <p14:xfrm>
                <a:off x="9204934" y="3254525"/>
                <a:ext cx="119520" cy="218520"/>
              </p14:xfrm>
            </p:contentPart>
          </mc:Choice>
          <mc:Fallback>
            <p:pic>
              <p:nvPicPr>
                <p:cNvPr id="258" name="Freihand 257">
                  <a:extLst>
                    <a:ext uri="{FF2B5EF4-FFF2-40B4-BE49-F238E27FC236}">
                      <a16:creationId xmlns:a16="http://schemas.microsoft.com/office/drawing/2014/main" id="{33FAD9DD-A2B9-4035-9F78-65830F6E5B6B}"/>
                    </a:ext>
                  </a:extLst>
                </p:cNvPr>
                <p:cNvPicPr/>
                <p:nvPr/>
              </p:nvPicPr>
              <p:blipFill>
                <a:blip r:embed="rId330"/>
                <a:stretch>
                  <a:fillRect/>
                </a:stretch>
              </p:blipFill>
              <p:spPr>
                <a:xfrm>
                  <a:off x="9200614" y="3250205"/>
                  <a:ext cx="12816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59" name="Freihand 258">
                  <a:extLst>
                    <a:ext uri="{FF2B5EF4-FFF2-40B4-BE49-F238E27FC236}">
                      <a16:creationId xmlns:a16="http://schemas.microsoft.com/office/drawing/2014/main" id="{E8490FB9-853D-485D-B581-7FA8BA1673E7}"/>
                    </a:ext>
                  </a:extLst>
                </p14:cNvPr>
                <p14:cNvContentPartPr/>
                <p14:nvPr/>
              </p14:nvContentPartPr>
              <p14:xfrm>
                <a:off x="9369814" y="3323285"/>
                <a:ext cx="55800" cy="111960"/>
              </p14:xfrm>
            </p:contentPart>
          </mc:Choice>
          <mc:Fallback>
            <p:pic>
              <p:nvPicPr>
                <p:cNvPr id="259" name="Freihand 258">
                  <a:extLst>
                    <a:ext uri="{FF2B5EF4-FFF2-40B4-BE49-F238E27FC236}">
                      <a16:creationId xmlns:a16="http://schemas.microsoft.com/office/drawing/2014/main" id="{E8490FB9-853D-485D-B581-7FA8BA1673E7}"/>
                    </a:ext>
                  </a:extLst>
                </p:cNvPr>
                <p:cNvPicPr/>
                <p:nvPr/>
              </p:nvPicPr>
              <p:blipFill>
                <a:blip r:embed="rId332"/>
                <a:stretch>
                  <a:fillRect/>
                </a:stretch>
              </p:blipFill>
              <p:spPr>
                <a:xfrm>
                  <a:off x="9365494" y="3318965"/>
                  <a:ext cx="644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60" name="Freihand 259">
                  <a:extLst>
                    <a:ext uri="{FF2B5EF4-FFF2-40B4-BE49-F238E27FC236}">
                      <a16:creationId xmlns:a16="http://schemas.microsoft.com/office/drawing/2014/main" id="{08C7E571-D577-41B3-AC88-8D2F5BD3FE5E}"/>
                    </a:ext>
                  </a:extLst>
                </p14:cNvPr>
                <p14:cNvContentPartPr/>
                <p14:nvPr/>
              </p14:nvContentPartPr>
              <p14:xfrm>
                <a:off x="9426334" y="3186845"/>
                <a:ext cx="441720" cy="227520"/>
              </p14:xfrm>
            </p:contentPart>
          </mc:Choice>
          <mc:Fallback>
            <p:pic>
              <p:nvPicPr>
                <p:cNvPr id="260" name="Freihand 259">
                  <a:extLst>
                    <a:ext uri="{FF2B5EF4-FFF2-40B4-BE49-F238E27FC236}">
                      <a16:creationId xmlns:a16="http://schemas.microsoft.com/office/drawing/2014/main" id="{08C7E571-D577-41B3-AC88-8D2F5BD3FE5E}"/>
                    </a:ext>
                  </a:extLst>
                </p:cNvPr>
                <p:cNvPicPr/>
                <p:nvPr/>
              </p:nvPicPr>
              <p:blipFill>
                <a:blip r:embed="rId334"/>
                <a:stretch>
                  <a:fillRect/>
                </a:stretch>
              </p:blipFill>
              <p:spPr>
                <a:xfrm>
                  <a:off x="9422014" y="3182525"/>
                  <a:ext cx="45036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61" name="Freihand 260">
                  <a:extLst>
                    <a:ext uri="{FF2B5EF4-FFF2-40B4-BE49-F238E27FC236}">
                      <a16:creationId xmlns:a16="http://schemas.microsoft.com/office/drawing/2014/main" id="{033E816B-112C-4EE7-945F-908FE1B790C5}"/>
                    </a:ext>
                  </a:extLst>
                </p14:cNvPr>
                <p14:cNvContentPartPr/>
                <p14:nvPr/>
              </p14:nvContentPartPr>
              <p14:xfrm>
                <a:off x="9536134" y="3075605"/>
                <a:ext cx="62640" cy="16920"/>
              </p14:xfrm>
            </p:contentPart>
          </mc:Choice>
          <mc:Fallback>
            <p:pic>
              <p:nvPicPr>
                <p:cNvPr id="261" name="Freihand 260">
                  <a:extLst>
                    <a:ext uri="{FF2B5EF4-FFF2-40B4-BE49-F238E27FC236}">
                      <a16:creationId xmlns:a16="http://schemas.microsoft.com/office/drawing/2014/main" id="{033E816B-112C-4EE7-945F-908FE1B790C5}"/>
                    </a:ext>
                  </a:extLst>
                </p:cNvPr>
                <p:cNvPicPr/>
                <p:nvPr/>
              </p:nvPicPr>
              <p:blipFill>
                <a:blip r:embed="rId336"/>
                <a:stretch>
                  <a:fillRect/>
                </a:stretch>
              </p:blipFill>
              <p:spPr>
                <a:xfrm>
                  <a:off x="9531814" y="3071285"/>
                  <a:ext cx="712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62" name="Freihand 261">
                  <a:extLst>
                    <a:ext uri="{FF2B5EF4-FFF2-40B4-BE49-F238E27FC236}">
                      <a16:creationId xmlns:a16="http://schemas.microsoft.com/office/drawing/2014/main" id="{3C1377FD-F62F-49A6-B33F-0565238AC794}"/>
                    </a:ext>
                  </a:extLst>
                </p14:cNvPr>
                <p14:cNvContentPartPr/>
                <p14:nvPr/>
              </p14:nvContentPartPr>
              <p14:xfrm>
                <a:off x="9602374" y="3057245"/>
                <a:ext cx="19440" cy="38520"/>
              </p14:xfrm>
            </p:contentPart>
          </mc:Choice>
          <mc:Fallback>
            <p:pic>
              <p:nvPicPr>
                <p:cNvPr id="262" name="Freihand 261">
                  <a:extLst>
                    <a:ext uri="{FF2B5EF4-FFF2-40B4-BE49-F238E27FC236}">
                      <a16:creationId xmlns:a16="http://schemas.microsoft.com/office/drawing/2014/main" id="{3C1377FD-F62F-49A6-B33F-0565238AC794}"/>
                    </a:ext>
                  </a:extLst>
                </p:cNvPr>
                <p:cNvPicPr/>
                <p:nvPr/>
              </p:nvPicPr>
              <p:blipFill>
                <a:blip r:embed="rId338"/>
                <a:stretch>
                  <a:fillRect/>
                </a:stretch>
              </p:blipFill>
              <p:spPr>
                <a:xfrm>
                  <a:off x="9598054" y="3052925"/>
                  <a:ext cx="280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63" name="Freihand 262">
                  <a:extLst>
                    <a:ext uri="{FF2B5EF4-FFF2-40B4-BE49-F238E27FC236}">
                      <a16:creationId xmlns:a16="http://schemas.microsoft.com/office/drawing/2014/main" id="{D04EC10E-1A39-446D-B5EB-96FD7CAA1A6F}"/>
                    </a:ext>
                  </a:extLst>
                </p14:cNvPr>
                <p14:cNvContentPartPr/>
                <p14:nvPr/>
              </p14:nvContentPartPr>
              <p14:xfrm>
                <a:off x="9961294" y="3160565"/>
                <a:ext cx="38520" cy="92160"/>
              </p14:xfrm>
            </p:contentPart>
          </mc:Choice>
          <mc:Fallback>
            <p:pic>
              <p:nvPicPr>
                <p:cNvPr id="263" name="Freihand 262">
                  <a:extLst>
                    <a:ext uri="{FF2B5EF4-FFF2-40B4-BE49-F238E27FC236}">
                      <a16:creationId xmlns:a16="http://schemas.microsoft.com/office/drawing/2014/main" id="{D04EC10E-1A39-446D-B5EB-96FD7CAA1A6F}"/>
                    </a:ext>
                  </a:extLst>
                </p:cNvPr>
                <p:cNvPicPr/>
                <p:nvPr/>
              </p:nvPicPr>
              <p:blipFill>
                <a:blip r:embed="rId340"/>
                <a:stretch>
                  <a:fillRect/>
                </a:stretch>
              </p:blipFill>
              <p:spPr>
                <a:xfrm>
                  <a:off x="9956974" y="3156245"/>
                  <a:ext cx="471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64" name="Freihand 263">
                  <a:extLst>
                    <a:ext uri="{FF2B5EF4-FFF2-40B4-BE49-F238E27FC236}">
                      <a16:creationId xmlns:a16="http://schemas.microsoft.com/office/drawing/2014/main" id="{D1B2C577-E686-4A56-94CD-E2D72CB8609C}"/>
                    </a:ext>
                  </a:extLst>
                </p14:cNvPr>
                <p14:cNvContentPartPr/>
                <p14:nvPr/>
              </p14:nvContentPartPr>
              <p14:xfrm>
                <a:off x="10017814" y="2980925"/>
                <a:ext cx="108360" cy="159480"/>
              </p14:xfrm>
            </p:contentPart>
          </mc:Choice>
          <mc:Fallback>
            <p:pic>
              <p:nvPicPr>
                <p:cNvPr id="264" name="Freihand 263">
                  <a:extLst>
                    <a:ext uri="{FF2B5EF4-FFF2-40B4-BE49-F238E27FC236}">
                      <a16:creationId xmlns:a16="http://schemas.microsoft.com/office/drawing/2014/main" id="{D1B2C577-E686-4A56-94CD-E2D72CB8609C}"/>
                    </a:ext>
                  </a:extLst>
                </p:cNvPr>
                <p:cNvPicPr/>
                <p:nvPr/>
              </p:nvPicPr>
              <p:blipFill>
                <a:blip r:embed="rId342"/>
                <a:stretch>
                  <a:fillRect/>
                </a:stretch>
              </p:blipFill>
              <p:spPr>
                <a:xfrm>
                  <a:off x="10013494" y="2976605"/>
                  <a:ext cx="1170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65" name="Freihand 264">
                  <a:extLst>
                    <a:ext uri="{FF2B5EF4-FFF2-40B4-BE49-F238E27FC236}">
                      <a16:creationId xmlns:a16="http://schemas.microsoft.com/office/drawing/2014/main" id="{26EF6220-D14F-47A0-A3DC-92D7056A63C2}"/>
                    </a:ext>
                  </a:extLst>
                </p14:cNvPr>
                <p14:cNvContentPartPr/>
                <p14:nvPr/>
              </p14:nvContentPartPr>
              <p14:xfrm>
                <a:off x="10143094" y="2989205"/>
                <a:ext cx="75960" cy="101520"/>
              </p14:xfrm>
            </p:contentPart>
          </mc:Choice>
          <mc:Fallback>
            <p:pic>
              <p:nvPicPr>
                <p:cNvPr id="265" name="Freihand 264">
                  <a:extLst>
                    <a:ext uri="{FF2B5EF4-FFF2-40B4-BE49-F238E27FC236}">
                      <a16:creationId xmlns:a16="http://schemas.microsoft.com/office/drawing/2014/main" id="{26EF6220-D14F-47A0-A3DC-92D7056A63C2}"/>
                    </a:ext>
                  </a:extLst>
                </p:cNvPr>
                <p:cNvPicPr/>
                <p:nvPr/>
              </p:nvPicPr>
              <p:blipFill>
                <a:blip r:embed="rId344"/>
                <a:stretch>
                  <a:fillRect/>
                </a:stretch>
              </p:blipFill>
              <p:spPr>
                <a:xfrm>
                  <a:off x="10138774" y="2984885"/>
                  <a:ext cx="846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66" name="Freihand 265">
                  <a:extLst>
                    <a:ext uri="{FF2B5EF4-FFF2-40B4-BE49-F238E27FC236}">
                      <a16:creationId xmlns:a16="http://schemas.microsoft.com/office/drawing/2014/main" id="{769B4DD6-0142-4CF8-9BEA-9DC24D70813E}"/>
                    </a:ext>
                  </a:extLst>
                </p14:cNvPr>
                <p14:cNvContentPartPr/>
                <p14:nvPr/>
              </p14:nvContentPartPr>
              <p14:xfrm>
                <a:off x="10217614" y="2807765"/>
                <a:ext cx="496440" cy="236880"/>
              </p14:xfrm>
            </p:contentPart>
          </mc:Choice>
          <mc:Fallback>
            <p:pic>
              <p:nvPicPr>
                <p:cNvPr id="266" name="Freihand 265">
                  <a:extLst>
                    <a:ext uri="{FF2B5EF4-FFF2-40B4-BE49-F238E27FC236}">
                      <a16:creationId xmlns:a16="http://schemas.microsoft.com/office/drawing/2014/main" id="{769B4DD6-0142-4CF8-9BEA-9DC24D70813E}"/>
                    </a:ext>
                  </a:extLst>
                </p:cNvPr>
                <p:cNvPicPr/>
                <p:nvPr/>
              </p:nvPicPr>
              <p:blipFill>
                <a:blip r:embed="rId346"/>
                <a:stretch>
                  <a:fillRect/>
                </a:stretch>
              </p:blipFill>
              <p:spPr>
                <a:xfrm>
                  <a:off x="10213294" y="2803445"/>
                  <a:ext cx="50508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67" name="Freihand 266">
                  <a:extLst>
                    <a:ext uri="{FF2B5EF4-FFF2-40B4-BE49-F238E27FC236}">
                      <a16:creationId xmlns:a16="http://schemas.microsoft.com/office/drawing/2014/main" id="{F55BEDE3-6ABA-4D6D-BF5D-1796BC0DD4EC}"/>
                    </a:ext>
                  </a:extLst>
                </p14:cNvPr>
                <p14:cNvContentPartPr/>
                <p14:nvPr/>
              </p14:nvContentPartPr>
              <p14:xfrm>
                <a:off x="10764094" y="2579165"/>
                <a:ext cx="84600" cy="387000"/>
              </p14:xfrm>
            </p:contentPart>
          </mc:Choice>
          <mc:Fallback>
            <p:pic>
              <p:nvPicPr>
                <p:cNvPr id="267" name="Freihand 266">
                  <a:extLst>
                    <a:ext uri="{FF2B5EF4-FFF2-40B4-BE49-F238E27FC236}">
                      <a16:creationId xmlns:a16="http://schemas.microsoft.com/office/drawing/2014/main" id="{F55BEDE3-6ABA-4D6D-BF5D-1796BC0DD4EC}"/>
                    </a:ext>
                  </a:extLst>
                </p:cNvPr>
                <p:cNvPicPr/>
                <p:nvPr/>
              </p:nvPicPr>
              <p:blipFill>
                <a:blip r:embed="rId348"/>
                <a:stretch>
                  <a:fillRect/>
                </a:stretch>
              </p:blipFill>
              <p:spPr>
                <a:xfrm>
                  <a:off x="10759774" y="2574845"/>
                  <a:ext cx="93240" cy="3956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69" name="Freihand 268">
                  <a:extLst>
                    <a:ext uri="{FF2B5EF4-FFF2-40B4-BE49-F238E27FC236}">
                      <a16:creationId xmlns:a16="http://schemas.microsoft.com/office/drawing/2014/main" id="{559ED6DE-CE2B-4BA4-8540-D30DA84841EC}"/>
                    </a:ext>
                  </a:extLst>
                </p14:cNvPr>
                <p14:cNvContentPartPr/>
                <p14:nvPr/>
              </p14:nvContentPartPr>
              <p14:xfrm>
                <a:off x="9574294" y="3681845"/>
                <a:ext cx="35280" cy="138600"/>
              </p14:xfrm>
            </p:contentPart>
          </mc:Choice>
          <mc:Fallback>
            <p:pic>
              <p:nvPicPr>
                <p:cNvPr id="269" name="Freihand 268">
                  <a:extLst>
                    <a:ext uri="{FF2B5EF4-FFF2-40B4-BE49-F238E27FC236}">
                      <a16:creationId xmlns:a16="http://schemas.microsoft.com/office/drawing/2014/main" id="{559ED6DE-CE2B-4BA4-8540-D30DA84841EC}"/>
                    </a:ext>
                  </a:extLst>
                </p:cNvPr>
                <p:cNvPicPr/>
                <p:nvPr/>
              </p:nvPicPr>
              <p:blipFill>
                <a:blip r:embed="rId350"/>
                <a:stretch>
                  <a:fillRect/>
                </a:stretch>
              </p:blipFill>
              <p:spPr>
                <a:xfrm>
                  <a:off x="9569974" y="3677525"/>
                  <a:ext cx="439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70" name="Freihand 269">
                  <a:extLst>
                    <a:ext uri="{FF2B5EF4-FFF2-40B4-BE49-F238E27FC236}">
                      <a16:creationId xmlns:a16="http://schemas.microsoft.com/office/drawing/2014/main" id="{123FD91B-ACE3-4FC6-9FD5-4E307671F88A}"/>
                    </a:ext>
                  </a:extLst>
                </p14:cNvPr>
                <p14:cNvContentPartPr/>
                <p14:nvPr/>
              </p14:nvContentPartPr>
              <p14:xfrm>
                <a:off x="9557374" y="3644405"/>
                <a:ext cx="134640" cy="139320"/>
              </p14:xfrm>
            </p:contentPart>
          </mc:Choice>
          <mc:Fallback>
            <p:pic>
              <p:nvPicPr>
                <p:cNvPr id="270" name="Freihand 269">
                  <a:extLst>
                    <a:ext uri="{FF2B5EF4-FFF2-40B4-BE49-F238E27FC236}">
                      <a16:creationId xmlns:a16="http://schemas.microsoft.com/office/drawing/2014/main" id="{123FD91B-ACE3-4FC6-9FD5-4E307671F88A}"/>
                    </a:ext>
                  </a:extLst>
                </p:cNvPr>
                <p:cNvPicPr/>
                <p:nvPr/>
              </p:nvPicPr>
              <p:blipFill>
                <a:blip r:embed="rId352"/>
                <a:stretch>
                  <a:fillRect/>
                </a:stretch>
              </p:blipFill>
              <p:spPr>
                <a:xfrm>
                  <a:off x="9553054" y="3640085"/>
                  <a:ext cx="1432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71" name="Freihand 270">
                  <a:extLst>
                    <a:ext uri="{FF2B5EF4-FFF2-40B4-BE49-F238E27FC236}">
                      <a16:creationId xmlns:a16="http://schemas.microsoft.com/office/drawing/2014/main" id="{C78C9502-43B9-4B22-A460-6D3C4FAE0F1F}"/>
                    </a:ext>
                  </a:extLst>
                </p14:cNvPr>
                <p14:cNvContentPartPr/>
                <p14:nvPr/>
              </p14:nvContentPartPr>
              <p14:xfrm>
                <a:off x="9734494" y="3656285"/>
                <a:ext cx="83880" cy="110520"/>
              </p14:xfrm>
            </p:contentPart>
          </mc:Choice>
          <mc:Fallback>
            <p:pic>
              <p:nvPicPr>
                <p:cNvPr id="271" name="Freihand 270">
                  <a:extLst>
                    <a:ext uri="{FF2B5EF4-FFF2-40B4-BE49-F238E27FC236}">
                      <a16:creationId xmlns:a16="http://schemas.microsoft.com/office/drawing/2014/main" id="{C78C9502-43B9-4B22-A460-6D3C4FAE0F1F}"/>
                    </a:ext>
                  </a:extLst>
                </p:cNvPr>
                <p:cNvPicPr/>
                <p:nvPr/>
              </p:nvPicPr>
              <p:blipFill>
                <a:blip r:embed="rId354"/>
                <a:stretch>
                  <a:fillRect/>
                </a:stretch>
              </p:blipFill>
              <p:spPr>
                <a:xfrm>
                  <a:off x="9730174" y="3651965"/>
                  <a:ext cx="925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72" name="Freihand 271">
                  <a:extLst>
                    <a:ext uri="{FF2B5EF4-FFF2-40B4-BE49-F238E27FC236}">
                      <a16:creationId xmlns:a16="http://schemas.microsoft.com/office/drawing/2014/main" id="{F753CF74-B67F-43D5-A6BA-86B0A9419DA3}"/>
                    </a:ext>
                  </a:extLst>
                </p14:cNvPr>
                <p14:cNvContentPartPr/>
                <p14:nvPr/>
              </p14:nvContentPartPr>
              <p14:xfrm>
                <a:off x="9832774" y="3616685"/>
                <a:ext cx="110520" cy="104040"/>
              </p14:xfrm>
            </p:contentPart>
          </mc:Choice>
          <mc:Fallback>
            <p:pic>
              <p:nvPicPr>
                <p:cNvPr id="272" name="Freihand 271">
                  <a:extLst>
                    <a:ext uri="{FF2B5EF4-FFF2-40B4-BE49-F238E27FC236}">
                      <a16:creationId xmlns:a16="http://schemas.microsoft.com/office/drawing/2014/main" id="{F753CF74-B67F-43D5-A6BA-86B0A9419DA3}"/>
                    </a:ext>
                  </a:extLst>
                </p:cNvPr>
                <p:cNvPicPr/>
                <p:nvPr/>
              </p:nvPicPr>
              <p:blipFill>
                <a:blip r:embed="rId356"/>
                <a:stretch>
                  <a:fillRect/>
                </a:stretch>
              </p:blipFill>
              <p:spPr>
                <a:xfrm>
                  <a:off x="9828454" y="3612365"/>
                  <a:ext cx="1191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73" name="Freihand 272">
                  <a:extLst>
                    <a:ext uri="{FF2B5EF4-FFF2-40B4-BE49-F238E27FC236}">
                      <a16:creationId xmlns:a16="http://schemas.microsoft.com/office/drawing/2014/main" id="{FB3A8F59-E837-4481-87A8-0ACFECEABCEE}"/>
                    </a:ext>
                  </a:extLst>
                </p14:cNvPr>
                <p14:cNvContentPartPr/>
                <p14:nvPr/>
              </p14:nvContentPartPr>
              <p14:xfrm>
                <a:off x="9896494" y="3468365"/>
                <a:ext cx="157320" cy="151560"/>
              </p14:xfrm>
            </p:contentPart>
          </mc:Choice>
          <mc:Fallback>
            <p:pic>
              <p:nvPicPr>
                <p:cNvPr id="273" name="Freihand 272">
                  <a:extLst>
                    <a:ext uri="{FF2B5EF4-FFF2-40B4-BE49-F238E27FC236}">
                      <a16:creationId xmlns:a16="http://schemas.microsoft.com/office/drawing/2014/main" id="{FB3A8F59-E837-4481-87A8-0ACFECEABCEE}"/>
                    </a:ext>
                  </a:extLst>
                </p:cNvPr>
                <p:cNvPicPr/>
                <p:nvPr/>
              </p:nvPicPr>
              <p:blipFill>
                <a:blip r:embed="rId358"/>
                <a:stretch>
                  <a:fillRect/>
                </a:stretch>
              </p:blipFill>
              <p:spPr>
                <a:xfrm>
                  <a:off x="9892174" y="3464045"/>
                  <a:ext cx="1659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74" name="Freihand 273">
                  <a:extLst>
                    <a:ext uri="{FF2B5EF4-FFF2-40B4-BE49-F238E27FC236}">
                      <a16:creationId xmlns:a16="http://schemas.microsoft.com/office/drawing/2014/main" id="{1B975C90-9408-41C9-A27B-4F3C16AAA455}"/>
                    </a:ext>
                  </a:extLst>
                </p14:cNvPr>
                <p14:cNvContentPartPr/>
                <p14:nvPr/>
              </p14:nvContentPartPr>
              <p14:xfrm>
                <a:off x="10071454" y="3482045"/>
                <a:ext cx="126000" cy="66960"/>
              </p14:xfrm>
            </p:contentPart>
          </mc:Choice>
          <mc:Fallback>
            <p:pic>
              <p:nvPicPr>
                <p:cNvPr id="274" name="Freihand 273">
                  <a:extLst>
                    <a:ext uri="{FF2B5EF4-FFF2-40B4-BE49-F238E27FC236}">
                      <a16:creationId xmlns:a16="http://schemas.microsoft.com/office/drawing/2014/main" id="{1B975C90-9408-41C9-A27B-4F3C16AAA455}"/>
                    </a:ext>
                  </a:extLst>
                </p:cNvPr>
                <p:cNvPicPr/>
                <p:nvPr/>
              </p:nvPicPr>
              <p:blipFill>
                <a:blip r:embed="rId360"/>
                <a:stretch>
                  <a:fillRect/>
                </a:stretch>
              </p:blipFill>
              <p:spPr>
                <a:xfrm>
                  <a:off x="10067134" y="3477725"/>
                  <a:ext cx="1346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75" name="Freihand 274">
                  <a:extLst>
                    <a:ext uri="{FF2B5EF4-FFF2-40B4-BE49-F238E27FC236}">
                      <a16:creationId xmlns:a16="http://schemas.microsoft.com/office/drawing/2014/main" id="{7F365936-BA28-4679-A03B-C25B70BE413A}"/>
                    </a:ext>
                  </a:extLst>
                </p14:cNvPr>
                <p14:cNvContentPartPr/>
                <p14:nvPr/>
              </p14:nvContentPartPr>
              <p14:xfrm>
                <a:off x="10224454" y="3350285"/>
                <a:ext cx="150120" cy="173520"/>
              </p14:xfrm>
            </p:contentPart>
          </mc:Choice>
          <mc:Fallback>
            <p:pic>
              <p:nvPicPr>
                <p:cNvPr id="275" name="Freihand 274">
                  <a:extLst>
                    <a:ext uri="{FF2B5EF4-FFF2-40B4-BE49-F238E27FC236}">
                      <a16:creationId xmlns:a16="http://schemas.microsoft.com/office/drawing/2014/main" id="{7F365936-BA28-4679-A03B-C25B70BE413A}"/>
                    </a:ext>
                  </a:extLst>
                </p:cNvPr>
                <p:cNvPicPr/>
                <p:nvPr/>
              </p:nvPicPr>
              <p:blipFill>
                <a:blip r:embed="rId362"/>
                <a:stretch>
                  <a:fillRect/>
                </a:stretch>
              </p:blipFill>
              <p:spPr>
                <a:xfrm>
                  <a:off x="10220134" y="3345965"/>
                  <a:ext cx="1587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76" name="Freihand 275">
                  <a:extLst>
                    <a:ext uri="{FF2B5EF4-FFF2-40B4-BE49-F238E27FC236}">
                      <a16:creationId xmlns:a16="http://schemas.microsoft.com/office/drawing/2014/main" id="{8D129180-8404-4B8A-91C0-D5F2390B39DE}"/>
                    </a:ext>
                  </a:extLst>
                </p14:cNvPr>
                <p14:cNvContentPartPr/>
                <p14:nvPr/>
              </p14:nvContentPartPr>
              <p14:xfrm>
                <a:off x="10395454" y="3265685"/>
                <a:ext cx="132840" cy="177480"/>
              </p14:xfrm>
            </p:contentPart>
          </mc:Choice>
          <mc:Fallback>
            <p:pic>
              <p:nvPicPr>
                <p:cNvPr id="276" name="Freihand 275">
                  <a:extLst>
                    <a:ext uri="{FF2B5EF4-FFF2-40B4-BE49-F238E27FC236}">
                      <a16:creationId xmlns:a16="http://schemas.microsoft.com/office/drawing/2014/main" id="{8D129180-8404-4B8A-91C0-D5F2390B39DE}"/>
                    </a:ext>
                  </a:extLst>
                </p:cNvPr>
                <p:cNvPicPr/>
                <p:nvPr/>
              </p:nvPicPr>
              <p:blipFill>
                <a:blip r:embed="rId364"/>
                <a:stretch>
                  <a:fillRect/>
                </a:stretch>
              </p:blipFill>
              <p:spPr>
                <a:xfrm>
                  <a:off x="10391134" y="3261365"/>
                  <a:ext cx="1414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77" name="Freihand 276">
                  <a:extLst>
                    <a:ext uri="{FF2B5EF4-FFF2-40B4-BE49-F238E27FC236}">
                      <a16:creationId xmlns:a16="http://schemas.microsoft.com/office/drawing/2014/main" id="{8CB89437-7270-4D80-A23D-8580B4952513}"/>
                    </a:ext>
                  </a:extLst>
                </p14:cNvPr>
                <p14:cNvContentPartPr/>
                <p14:nvPr/>
              </p14:nvContentPartPr>
              <p14:xfrm>
                <a:off x="10720534" y="3206285"/>
                <a:ext cx="20880" cy="89280"/>
              </p14:xfrm>
            </p:contentPart>
          </mc:Choice>
          <mc:Fallback>
            <p:pic>
              <p:nvPicPr>
                <p:cNvPr id="277" name="Freihand 276">
                  <a:extLst>
                    <a:ext uri="{FF2B5EF4-FFF2-40B4-BE49-F238E27FC236}">
                      <a16:creationId xmlns:a16="http://schemas.microsoft.com/office/drawing/2014/main" id="{8CB89437-7270-4D80-A23D-8580B4952513}"/>
                    </a:ext>
                  </a:extLst>
                </p:cNvPr>
                <p:cNvPicPr/>
                <p:nvPr/>
              </p:nvPicPr>
              <p:blipFill>
                <a:blip r:embed="rId366"/>
                <a:stretch>
                  <a:fillRect/>
                </a:stretch>
              </p:blipFill>
              <p:spPr>
                <a:xfrm>
                  <a:off x="10716214" y="3201965"/>
                  <a:ext cx="295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78" name="Freihand 277">
                  <a:extLst>
                    <a:ext uri="{FF2B5EF4-FFF2-40B4-BE49-F238E27FC236}">
                      <a16:creationId xmlns:a16="http://schemas.microsoft.com/office/drawing/2014/main" id="{E147E4F9-3E2F-4B71-A228-3A75D5BCA4C2}"/>
                    </a:ext>
                  </a:extLst>
                </p14:cNvPr>
                <p14:cNvContentPartPr/>
                <p14:nvPr/>
              </p14:nvContentPartPr>
              <p14:xfrm>
                <a:off x="10694614" y="3141125"/>
                <a:ext cx="73080" cy="4680"/>
              </p14:xfrm>
            </p:contentPart>
          </mc:Choice>
          <mc:Fallback>
            <p:pic>
              <p:nvPicPr>
                <p:cNvPr id="278" name="Freihand 277">
                  <a:extLst>
                    <a:ext uri="{FF2B5EF4-FFF2-40B4-BE49-F238E27FC236}">
                      <a16:creationId xmlns:a16="http://schemas.microsoft.com/office/drawing/2014/main" id="{E147E4F9-3E2F-4B71-A228-3A75D5BCA4C2}"/>
                    </a:ext>
                  </a:extLst>
                </p:cNvPr>
                <p:cNvPicPr/>
                <p:nvPr/>
              </p:nvPicPr>
              <p:blipFill>
                <a:blip r:embed="rId368"/>
                <a:stretch>
                  <a:fillRect/>
                </a:stretch>
              </p:blipFill>
              <p:spPr>
                <a:xfrm>
                  <a:off x="10690294" y="3136805"/>
                  <a:ext cx="8172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79" name="Freihand 278">
                  <a:extLst>
                    <a:ext uri="{FF2B5EF4-FFF2-40B4-BE49-F238E27FC236}">
                      <a16:creationId xmlns:a16="http://schemas.microsoft.com/office/drawing/2014/main" id="{2A7DAD79-BE57-40B2-875E-8CE00E05D924}"/>
                    </a:ext>
                  </a:extLst>
                </p14:cNvPr>
                <p14:cNvContentPartPr/>
                <p14:nvPr/>
              </p14:nvContentPartPr>
              <p14:xfrm>
                <a:off x="10770934" y="2990285"/>
                <a:ext cx="202320" cy="311040"/>
              </p14:xfrm>
            </p:contentPart>
          </mc:Choice>
          <mc:Fallback>
            <p:pic>
              <p:nvPicPr>
                <p:cNvPr id="279" name="Freihand 278">
                  <a:extLst>
                    <a:ext uri="{FF2B5EF4-FFF2-40B4-BE49-F238E27FC236}">
                      <a16:creationId xmlns:a16="http://schemas.microsoft.com/office/drawing/2014/main" id="{2A7DAD79-BE57-40B2-875E-8CE00E05D924}"/>
                    </a:ext>
                  </a:extLst>
                </p:cNvPr>
                <p:cNvPicPr/>
                <p:nvPr/>
              </p:nvPicPr>
              <p:blipFill>
                <a:blip r:embed="rId370"/>
                <a:stretch>
                  <a:fillRect/>
                </a:stretch>
              </p:blipFill>
              <p:spPr>
                <a:xfrm>
                  <a:off x="10766614" y="2985965"/>
                  <a:ext cx="21096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80" name="Freihand 279">
                  <a:extLst>
                    <a:ext uri="{FF2B5EF4-FFF2-40B4-BE49-F238E27FC236}">
                      <a16:creationId xmlns:a16="http://schemas.microsoft.com/office/drawing/2014/main" id="{5439022A-21A5-4135-857B-1EB7C3F2722B}"/>
                    </a:ext>
                  </a:extLst>
                </p14:cNvPr>
                <p14:cNvContentPartPr/>
                <p14:nvPr/>
              </p14:nvContentPartPr>
              <p14:xfrm>
                <a:off x="10841854" y="3023045"/>
                <a:ext cx="159120" cy="114840"/>
              </p14:xfrm>
            </p:contentPart>
          </mc:Choice>
          <mc:Fallback>
            <p:pic>
              <p:nvPicPr>
                <p:cNvPr id="280" name="Freihand 279">
                  <a:extLst>
                    <a:ext uri="{FF2B5EF4-FFF2-40B4-BE49-F238E27FC236}">
                      <a16:creationId xmlns:a16="http://schemas.microsoft.com/office/drawing/2014/main" id="{5439022A-21A5-4135-857B-1EB7C3F2722B}"/>
                    </a:ext>
                  </a:extLst>
                </p:cNvPr>
                <p:cNvPicPr/>
                <p:nvPr/>
              </p:nvPicPr>
              <p:blipFill>
                <a:blip r:embed="rId372"/>
                <a:stretch>
                  <a:fillRect/>
                </a:stretch>
              </p:blipFill>
              <p:spPr>
                <a:xfrm>
                  <a:off x="10837534" y="3018725"/>
                  <a:ext cx="1677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83" name="Freihand 282">
                  <a:extLst>
                    <a:ext uri="{FF2B5EF4-FFF2-40B4-BE49-F238E27FC236}">
                      <a16:creationId xmlns:a16="http://schemas.microsoft.com/office/drawing/2014/main" id="{66D82585-3A26-433B-93CD-D75AA1677C0F}"/>
                    </a:ext>
                  </a:extLst>
                </p14:cNvPr>
                <p14:cNvContentPartPr/>
                <p14:nvPr/>
              </p14:nvContentPartPr>
              <p14:xfrm>
                <a:off x="2970814" y="3739805"/>
                <a:ext cx="6273360" cy="1721520"/>
              </p14:xfrm>
            </p:contentPart>
          </mc:Choice>
          <mc:Fallback>
            <p:pic>
              <p:nvPicPr>
                <p:cNvPr id="283" name="Freihand 282">
                  <a:extLst>
                    <a:ext uri="{FF2B5EF4-FFF2-40B4-BE49-F238E27FC236}">
                      <a16:creationId xmlns:a16="http://schemas.microsoft.com/office/drawing/2014/main" id="{66D82585-3A26-433B-93CD-D75AA1677C0F}"/>
                    </a:ext>
                  </a:extLst>
                </p:cNvPr>
                <p:cNvPicPr/>
                <p:nvPr/>
              </p:nvPicPr>
              <p:blipFill>
                <a:blip r:embed="rId374"/>
                <a:stretch>
                  <a:fillRect/>
                </a:stretch>
              </p:blipFill>
              <p:spPr>
                <a:xfrm>
                  <a:off x="2966494" y="3735485"/>
                  <a:ext cx="6282000" cy="173016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84" name="Freihand 283">
                  <a:extLst>
                    <a:ext uri="{FF2B5EF4-FFF2-40B4-BE49-F238E27FC236}">
                      <a16:creationId xmlns:a16="http://schemas.microsoft.com/office/drawing/2014/main" id="{34A7C305-80DF-41E7-930C-C2F75AE46C32}"/>
                    </a:ext>
                  </a:extLst>
                </p14:cNvPr>
                <p14:cNvContentPartPr/>
                <p14:nvPr/>
              </p14:nvContentPartPr>
              <p14:xfrm>
                <a:off x="3596134" y="5252885"/>
                <a:ext cx="177120" cy="324720"/>
              </p14:xfrm>
            </p:contentPart>
          </mc:Choice>
          <mc:Fallback>
            <p:pic>
              <p:nvPicPr>
                <p:cNvPr id="284" name="Freihand 283">
                  <a:extLst>
                    <a:ext uri="{FF2B5EF4-FFF2-40B4-BE49-F238E27FC236}">
                      <a16:creationId xmlns:a16="http://schemas.microsoft.com/office/drawing/2014/main" id="{34A7C305-80DF-41E7-930C-C2F75AE46C32}"/>
                    </a:ext>
                  </a:extLst>
                </p:cNvPr>
                <p:cNvPicPr/>
                <p:nvPr/>
              </p:nvPicPr>
              <p:blipFill>
                <a:blip r:embed="rId376"/>
                <a:stretch>
                  <a:fillRect/>
                </a:stretch>
              </p:blipFill>
              <p:spPr>
                <a:xfrm>
                  <a:off x="3591814" y="5248565"/>
                  <a:ext cx="185760" cy="3333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86" name="Freihand 285">
                  <a:extLst>
                    <a:ext uri="{FF2B5EF4-FFF2-40B4-BE49-F238E27FC236}">
                      <a16:creationId xmlns:a16="http://schemas.microsoft.com/office/drawing/2014/main" id="{8A382EAC-3293-4019-A739-AA0F8A4E2EEA}"/>
                    </a:ext>
                  </a:extLst>
                </p14:cNvPr>
                <p14:cNvContentPartPr/>
                <p14:nvPr/>
              </p14:nvContentPartPr>
              <p14:xfrm>
                <a:off x="3956854" y="5141285"/>
                <a:ext cx="183240" cy="275760"/>
              </p14:xfrm>
            </p:contentPart>
          </mc:Choice>
          <mc:Fallback>
            <p:pic>
              <p:nvPicPr>
                <p:cNvPr id="286" name="Freihand 285">
                  <a:extLst>
                    <a:ext uri="{FF2B5EF4-FFF2-40B4-BE49-F238E27FC236}">
                      <a16:creationId xmlns:a16="http://schemas.microsoft.com/office/drawing/2014/main" id="{8A382EAC-3293-4019-A739-AA0F8A4E2EEA}"/>
                    </a:ext>
                  </a:extLst>
                </p:cNvPr>
                <p:cNvPicPr/>
                <p:nvPr/>
              </p:nvPicPr>
              <p:blipFill>
                <a:blip r:embed="rId378"/>
                <a:stretch>
                  <a:fillRect/>
                </a:stretch>
              </p:blipFill>
              <p:spPr>
                <a:xfrm>
                  <a:off x="3952534" y="5136965"/>
                  <a:ext cx="19188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87" name="Freihand 286">
                  <a:extLst>
                    <a:ext uri="{FF2B5EF4-FFF2-40B4-BE49-F238E27FC236}">
                      <a16:creationId xmlns:a16="http://schemas.microsoft.com/office/drawing/2014/main" id="{026D64E8-F897-4FDC-8ECF-EB3091763A1E}"/>
                    </a:ext>
                  </a:extLst>
                </p14:cNvPr>
                <p14:cNvContentPartPr/>
                <p14:nvPr/>
              </p14:nvContentPartPr>
              <p14:xfrm>
                <a:off x="4099414" y="5152085"/>
                <a:ext cx="614880" cy="335160"/>
              </p14:xfrm>
            </p:contentPart>
          </mc:Choice>
          <mc:Fallback>
            <p:pic>
              <p:nvPicPr>
                <p:cNvPr id="287" name="Freihand 286">
                  <a:extLst>
                    <a:ext uri="{FF2B5EF4-FFF2-40B4-BE49-F238E27FC236}">
                      <a16:creationId xmlns:a16="http://schemas.microsoft.com/office/drawing/2014/main" id="{026D64E8-F897-4FDC-8ECF-EB3091763A1E}"/>
                    </a:ext>
                  </a:extLst>
                </p:cNvPr>
                <p:cNvPicPr/>
                <p:nvPr/>
              </p:nvPicPr>
              <p:blipFill>
                <a:blip r:embed="rId380"/>
                <a:stretch>
                  <a:fillRect/>
                </a:stretch>
              </p:blipFill>
              <p:spPr>
                <a:xfrm>
                  <a:off x="4095094" y="5147765"/>
                  <a:ext cx="623520" cy="34380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88" name="Freihand 287">
                  <a:extLst>
                    <a:ext uri="{FF2B5EF4-FFF2-40B4-BE49-F238E27FC236}">
                      <a16:creationId xmlns:a16="http://schemas.microsoft.com/office/drawing/2014/main" id="{BFCB3BC8-2103-47D9-88E6-2CE6E27E8F17}"/>
                    </a:ext>
                  </a:extLst>
                </p14:cNvPr>
                <p14:cNvContentPartPr/>
                <p14:nvPr/>
              </p14:nvContentPartPr>
              <p14:xfrm>
                <a:off x="4681894" y="5110325"/>
                <a:ext cx="39960" cy="30960"/>
              </p14:xfrm>
            </p:contentPart>
          </mc:Choice>
          <mc:Fallback>
            <p:pic>
              <p:nvPicPr>
                <p:cNvPr id="288" name="Freihand 287">
                  <a:extLst>
                    <a:ext uri="{FF2B5EF4-FFF2-40B4-BE49-F238E27FC236}">
                      <a16:creationId xmlns:a16="http://schemas.microsoft.com/office/drawing/2014/main" id="{BFCB3BC8-2103-47D9-88E6-2CE6E27E8F17}"/>
                    </a:ext>
                  </a:extLst>
                </p:cNvPr>
                <p:cNvPicPr/>
                <p:nvPr/>
              </p:nvPicPr>
              <p:blipFill>
                <a:blip r:embed="rId382"/>
                <a:stretch>
                  <a:fillRect/>
                </a:stretch>
              </p:blipFill>
              <p:spPr>
                <a:xfrm>
                  <a:off x="4677574" y="5106005"/>
                  <a:ext cx="486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89" name="Freihand 288">
                  <a:extLst>
                    <a:ext uri="{FF2B5EF4-FFF2-40B4-BE49-F238E27FC236}">
                      <a16:creationId xmlns:a16="http://schemas.microsoft.com/office/drawing/2014/main" id="{623D6A36-F748-4E3D-9210-E4FD6F06DD61}"/>
                    </a:ext>
                  </a:extLst>
                </p14:cNvPr>
                <p14:cNvContentPartPr/>
                <p14:nvPr/>
              </p14:nvContentPartPr>
              <p14:xfrm>
                <a:off x="4749574" y="5089085"/>
                <a:ext cx="167760" cy="174240"/>
              </p14:xfrm>
            </p:contentPart>
          </mc:Choice>
          <mc:Fallback>
            <p:pic>
              <p:nvPicPr>
                <p:cNvPr id="289" name="Freihand 288">
                  <a:extLst>
                    <a:ext uri="{FF2B5EF4-FFF2-40B4-BE49-F238E27FC236}">
                      <a16:creationId xmlns:a16="http://schemas.microsoft.com/office/drawing/2014/main" id="{623D6A36-F748-4E3D-9210-E4FD6F06DD61}"/>
                    </a:ext>
                  </a:extLst>
                </p:cNvPr>
                <p:cNvPicPr/>
                <p:nvPr/>
              </p:nvPicPr>
              <p:blipFill>
                <a:blip r:embed="rId384"/>
                <a:stretch>
                  <a:fillRect/>
                </a:stretch>
              </p:blipFill>
              <p:spPr>
                <a:xfrm>
                  <a:off x="4745254" y="5084765"/>
                  <a:ext cx="1764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90" name="Freihand 289">
                  <a:extLst>
                    <a:ext uri="{FF2B5EF4-FFF2-40B4-BE49-F238E27FC236}">
                      <a16:creationId xmlns:a16="http://schemas.microsoft.com/office/drawing/2014/main" id="{17C21EA1-5365-4A4D-86A7-28CDB64A829A}"/>
                    </a:ext>
                  </a:extLst>
                </p14:cNvPr>
                <p14:cNvContentPartPr/>
                <p14:nvPr/>
              </p14:nvContentPartPr>
              <p14:xfrm>
                <a:off x="5139454" y="5139845"/>
                <a:ext cx="312480" cy="84960"/>
              </p14:xfrm>
            </p:contentPart>
          </mc:Choice>
          <mc:Fallback>
            <p:pic>
              <p:nvPicPr>
                <p:cNvPr id="290" name="Freihand 289">
                  <a:extLst>
                    <a:ext uri="{FF2B5EF4-FFF2-40B4-BE49-F238E27FC236}">
                      <a16:creationId xmlns:a16="http://schemas.microsoft.com/office/drawing/2014/main" id="{17C21EA1-5365-4A4D-86A7-28CDB64A829A}"/>
                    </a:ext>
                  </a:extLst>
                </p:cNvPr>
                <p:cNvPicPr/>
                <p:nvPr/>
              </p:nvPicPr>
              <p:blipFill>
                <a:blip r:embed="rId386"/>
                <a:stretch>
                  <a:fillRect/>
                </a:stretch>
              </p:blipFill>
              <p:spPr>
                <a:xfrm>
                  <a:off x="5135134" y="5135525"/>
                  <a:ext cx="3211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91" name="Freihand 290">
                  <a:extLst>
                    <a:ext uri="{FF2B5EF4-FFF2-40B4-BE49-F238E27FC236}">
                      <a16:creationId xmlns:a16="http://schemas.microsoft.com/office/drawing/2014/main" id="{D6F1AF9C-1664-425D-BC3E-A763C1909A23}"/>
                    </a:ext>
                  </a:extLst>
                </p14:cNvPr>
                <p14:cNvContentPartPr/>
                <p14:nvPr/>
              </p14:nvContentPartPr>
              <p14:xfrm>
                <a:off x="5421334" y="5044085"/>
                <a:ext cx="128520" cy="163800"/>
              </p14:xfrm>
            </p:contentPart>
          </mc:Choice>
          <mc:Fallback>
            <p:pic>
              <p:nvPicPr>
                <p:cNvPr id="291" name="Freihand 290">
                  <a:extLst>
                    <a:ext uri="{FF2B5EF4-FFF2-40B4-BE49-F238E27FC236}">
                      <a16:creationId xmlns:a16="http://schemas.microsoft.com/office/drawing/2014/main" id="{D6F1AF9C-1664-425D-BC3E-A763C1909A23}"/>
                    </a:ext>
                  </a:extLst>
                </p:cNvPr>
                <p:cNvPicPr/>
                <p:nvPr/>
              </p:nvPicPr>
              <p:blipFill>
                <a:blip r:embed="rId388"/>
                <a:stretch>
                  <a:fillRect/>
                </a:stretch>
              </p:blipFill>
              <p:spPr>
                <a:xfrm>
                  <a:off x="5417014" y="5039765"/>
                  <a:ext cx="1371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92" name="Freihand 291">
                  <a:extLst>
                    <a:ext uri="{FF2B5EF4-FFF2-40B4-BE49-F238E27FC236}">
                      <a16:creationId xmlns:a16="http://schemas.microsoft.com/office/drawing/2014/main" id="{CF3B9045-4FD0-479A-BA25-EDBCB9097A94}"/>
                    </a:ext>
                  </a:extLst>
                </p14:cNvPr>
                <p14:cNvContentPartPr/>
                <p14:nvPr/>
              </p14:nvContentPartPr>
              <p14:xfrm>
                <a:off x="5376334" y="5016365"/>
                <a:ext cx="30960" cy="17280"/>
              </p14:xfrm>
            </p:contentPart>
          </mc:Choice>
          <mc:Fallback>
            <p:pic>
              <p:nvPicPr>
                <p:cNvPr id="292" name="Freihand 291">
                  <a:extLst>
                    <a:ext uri="{FF2B5EF4-FFF2-40B4-BE49-F238E27FC236}">
                      <a16:creationId xmlns:a16="http://schemas.microsoft.com/office/drawing/2014/main" id="{CF3B9045-4FD0-479A-BA25-EDBCB9097A94}"/>
                    </a:ext>
                  </a:extLst>
                </p:cNvPr>
                <p:cNvPicPr/>
                <p:nvPr/>
              </p:nvPicPr>
              <p:blipFill>
                <a:blip r:embed="rId390"/>
                <a:stretch>
                  <a:fillRect/>
                </a:stretch>
              </p:blipFill>
              <p:spPr>
                <a:xfrm>
                  <a:off x="5372014" y="5012045"/>
                  <a:ext cx="396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93" name="Freihand 292">
                  <a:extLst>
                    <a:ext uri="{FF2B5EF4-FFF2-40B4-BE49-F238E27FC236}">
                      <a16:creationId xmlns:a16="http://schemas.microsoft.com/office/drawing/2014/main" id="{548133C0-E8A7-4562-83CB-2E65089B6F42}"/>
                    </a:ext>
                  </a:extLst>
                </p14:cNvPr>
                <p14:cNvContentPartPr/>
                <p14:nvPr/>
              </p14:nvContentPartPr>
              <p14:xfrm>
                <a:off x="5750374" y="5087285"/>
                <a:ext cx="172440" cy="94680"/>
              </p14:xfrm>
            </p:contentPart>
          </mc:Choice>
          <mc:Fallback>
            <p:pic>
              <p:nvPicPr>
                <p:cNvPr id="293" name="Freihand 292">
                  <a:extLst>
                    <a:ext uri="{FF2B5EF4-FFF2-40B4-BE49-F238E27FC236}">
                      <a16:creationId xmlns:a16="http://schemas.microsoft.com/office/drawing/2014/main" id="{548133C0-E8A7-4562-83CB-2E65089B6F42}"/>
                    </a:ext>
                  </a:extLst>
                </p:cNvPr>
                <p:cNvPicPr/>
                <p:nvPr/>
              </p:nvPicPr>
              <p:blipFill>
                <a:blip r:embed="rId392"/>
                <a:stretch>
                  <a:fillRect/>
                </a:stretch>
              </p:blipFill>
              <p:spPr>
                <a:xfrm>
                  <a:off x="5746054" y="5082965"/>
                  <a:ext cx="1810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94" name="Freihand 293">
                  <a:extLst>
                    <a:ext uri="{FF2B5EF4-FFF2-40B4-BE49-F238E27FC236}">
                      <a16:creationId xmlns:a16="http://schemas.microsoft.com/office/drawing/2014/main" id="{C51531E5-F1FC-4B07-85D7-DC5E3BF13B27}"/>
                    </a:ext>
                  </a:extLst>
                </p14:cNvPr>
                <p14:cNvContentPartPr/>
                <p14:nvPr/>
              </p14:nvContentPartPr>
              <p14:xfrm>
                <a:off x="5926774" y="5052005"/>
                <a:ext cx="16920" cy="34920"/>
              </p14:xfrm>
            </p:contentPart>
          </mc:Choice>
          <mc:Fallback>
            <p:pic>
              <p:nvPicPr>
                <p:cNvPr id="294" name="Freihand 293">
                  <a:extLst>
                    <a:ext uri="{FF2B5EF4-FFF2-40B4-BE49-F238E27FC236}">
                      <a16:creationId xmlns:a16="http://schemas.microsoft.com/office/drawing/2014/main" id="{C51531E5-F1FC-4B07-85D7-DC5E3BF13B27}"/>
                    </a:ext>
                  </a:extLst>
                </p:cNvPr>
                <p:cNvPicPr/>
                <p:nvPr/>
              </p:nvPicPr>
              <p:blipFill>
                <a:blip r:embed="rId394"/>
                <a:stretch>
                  <a:fillRect/>
                </a:stretch>
              </p:blipFill>
              <p:spPr>
                <a:xfrm>
                  <a:off x="5922454" y="5047685"/>
                  <a:ext cx="2556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95" name="Freihand 294">
                  <a:extLst>
                    <a:ext uri="{FF2B5EF4-FFF2-40B4-BE49-F238E27FC236}">
                      <a16:creationId xmlns:a16="http://schemas.microsoft.com/office/drawing/2014/main" id="{F7053C68-35F6-49A1-A658-9449145AE1DA}"/>
                    </a:ext>
                  </a:extLst>
                </p14:cNvPr>
                <p14:cNvContentPartPr/>
                <p14:nvPr/>
              </p14:nvContentPartPr>
              <p14:xfrm>
                <a:off x="5977894" y="4994405"/>
                <a:ext cx="151200" cy="169920"/>
              </p14:xfrm>
            </p:contentPart>
          </mc:Choice>
          <mc:Fallback>
            <p:pic>
              <p:nvPicPr>
                <p:cNvPr id="295" name="Freihand 294">
                  <a:extLst>
                    <a:ext uri="{FF2B5EF4-FFF2-40B4-BE49-F238E27FC236}">
                      <a16:creationId xmlns:a16="http://schemas.microsoft.com/office/drawing/2014/main" id="{F7053C68-35F6-49A1-A658-9449145AE1DA}"/>
                    </a:ext>
                  </a:extLst>
                </p:cNvPr>
                <p:cNvPicPr/>
                <p:nvPr/>
              </p:nvPicPr>
              <p:blipFill>
                <a:blip r:embed="rId396"/>
                <a:stretch>
                  <a:fillRect/>
                </a:stretch>
              </p:blipFill>
              <p:spPr>
                <a:xfrm>
                  <a:off x="5973574" y="4990085"/>
                  <a:ext cx="1598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96" name="Freihand 295">
                  <a:extLst>
                    <a:ext uri="{FF2B5EF4-FFF2-40B4-BE49-F238E27FC236}">
                      <a16:creationId xmlns:a16="http://schemas.microsoft.com/office/drawing/2014/main" id="{15E75A84-C1BA-43C8-8DB4-22F4EBEF7C0E}"/>
                    </a:ext>
                  </a:extLst>
                </p14:cNvPr>
                <p14:cNvContentPartPr/>
                <p14:nvPr/>
              </p14:nvContentPartPr>
              <p14:xfrm>
                <a:off x="6110374" y="4995845"/>
                <a:ext cx="100080" cy="168840"/>
              </p14:xfrm>
            </p:contentPart>
          </mc:Choice>
          <mc:Fallback>
            <p:pic>
              <p:nvPicPr>
                <p:cNvPr id="296" name="Freihand 295">
                  <a:extLst>
                    <a:ext uri="{FF2B5EF4-FFF2-40B4-BE49-F238E27FC236}">
                      <a16:creationId xmlns:a16="http://schemas.microsoft.com/office/drawing/2014/main" id="{15E75A84-C1BA-43C8-8DB4-22F4EBEF7C0E}"/>
                    </a:ext>
                  </a:extLst>
                </p:cNvPr>
                <p:cNvPicPr/>
                <p:nvPr/>
              </p:nvPicPr>
              <p:blipFill>
                <a:blip r:embed="rId398"/>
                <a:stretch>
                  <a:fillRect/>
                </a:stretch>
              </p:blipFill>
              <p:spPr>
                <a:xfrm>
                  <a:off x="6106054" y="4991525"/>
                  <a:ext cx="1087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97" name="Freihand 296">
                  <a:extLst>
                    <a:ext uri="{FF2B5EF4-FFF2-40B4-BE49-F238E27FC236}">
                      <a16:creationId xmlns:a16="http://schemas.microsoft.com/office/drawing/2014/main" id="{D67EB7BE-B316-4E2D-9530-F451045238BD}"/>
                    </a:ext>
                  </a:extLst>
                </p14:cNvPr>
                <p14:cNvContentPartPr/>
                <p14:nvPr/>
              </p14:nvContentPartPr>
              <p14:xfrm>
                <a:off x="5577934" y="4963085"/>
                <a:ext cx="114120" cy="301320"/>
              </p14:xfrm>
            </p:contentPart>
          </mc:Choice>
          <mc:Fallback>
            <p:pic>
              <p:nvPicPr>
                <p:cNvPr id="297" name="Freihand 296">
                  <a:extLst>
                    <a:ext uri="{FF2B5EF4-FFF2-40B4-BE49-F238E27FC236}">
                      <a16:creationId xmlns:a16="http://schemas.microsoft.com/office/drawing/2014/main" id="{D67EB7BE-B316-4E2D-9530-F451045238BD}"/>
                    </a:ext>
                  </a:extLst>
                </p:cNvPr>
                <p:cNvPicPr/>
                <p:nvPr/>
              </p:nvPicPr>
              <p:blipFill>
                <a:blip r:embed="rId400"/>
                <a:stretch>
                  <a:fillRect/>
                </a:stretch>
              </p:blipFill>
              <p:spPr>
                <a:xfrm>
                  <a:off x="5573614" y="4958765"/>
                  <a:ext cx="12276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98" name="Freihand 297">
                  <a:extLst>
                    <a:ext uri="{FF2B5EF4-FFF2-40B4-BE49-F238E27FC236}">
                      <a16:creationId xmlns:a16="http://schemas.microsoft.com/office/drawing/2014/main" id="{A71F3E68-5364-45A5-B2E5-F7A4BE675899}"/>
                    </a:ext>
                  </a:extLst>
                </p14:cNvPr>
                <p14:cNvContentPartPr/>
                <p14:nvPr/>
              </p14:nvContentPartPr>
              <p14:xfrm>
                <a:off x="6284974" y="4982885"/>
                <a:ext cx="97560" cy="159120"/>
              </p14:xfrm>
            </p:contentPart>
          </mc:Choice>
          <mc:Fallback>
            <p:pic>
              <p:nvPicPr>
                <p:cNvPr id="298" name="Freihand 297">
                  <a:extLst>
                    <a:ext uri="{FF2B5EF4-FFF2-40B4-BE49-F238E27FC236}">
                      <a16:creationId xmlns:a16="http://schemas.microsoft.com/office/drawing/2014/main" id="{A71F3E68-5364-45A5-B2E5-F7A4BE675899}"/>
                    </a:ext>
                  </a:extLst>
                </p:cNvPr>
                <p:cNvPicPr/>
                <p:nvPr/>
              </p:nvPicPr>
              <p:blipFill>
                <a:blip r:embed="rId402"/>
                <a:stretch>
                  <a:fillRect/>
                </a:stretch>
              </p:blipFill>
              <p:spPr>
                <a:xfrm>
                  <a:off x="6280654" y="4978565"/>
                  <a:ext cx="1062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99" name="Freihand 298">
                  <a:extLst>
                    <a:ext uri="{FF2B5EF4-FFF2-40B4-BE49-F238E27FC236}">
                      <a16:creationId xmlns:a16="http://schemas.microsoft.com/office/drawing/2014/main" id="{EE243E7F-C669-46CF-A7F8-030F7827C6FD}"/>
                    </a:ext>
                  </a:extLst>
                </p14:cNvPr>
                <p14:cNvContentPartPr/>
                <p14:nvPr/>
              </p14:nvContentPartPr>
              <p14:xfrm>
                <a:off x="6381814" y="5048405"/>
                <a:ext cx="92520" cy="66240"/>
              </p14:xfrm>
            </p:contentPart>
          </mc:Choice>
          <mc:Fallback>
            <p:pic>
              <p:nvPicPr>
                <p:cNvPr id="299" name="Freihand 298">
                  <a:extLst>
                    <a:ext uri="{FF2B5EF4-FFF2-40B4-BE49-F238E27FC236}">
                      <a16:creationId xmlns:a16="http://schemas.microsoft.com/office/drawing/2014/main" id="{EE243E7F-C669-46CF-A7F8-030F7827C6FD}"/>
                    </a:ext>
                  </a:extLst>
                </p:cNvPr>
                <p:cNvPicPr/>
                <p:nvPr/>
              </p:nvPicPr>
              <p:blipFill>
                <a:blip r:embed="rId404"/>
                <a:stretch>
                  <a:fillRect/>
                </a:stretch>
              </p:blipFill>
              <p:spPr>
                <a:xfrm>
                  <a:off x="6377494" y="5044085"/>
                  <a:ext cx="1011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300" name="Freihand 299">
                  <a:extLst>
                    <a:ext uri="{FF2B5EF4-FFF2-40B4-BE49-F238E27FC236}">
                      <a16:creationId xmlns:a16="http://schemas.microsoft.com/office/drawing/2014/main" id="{AC42CE50-12E2-4036-A662-C372506E66B7}"/>
                    </a:ext>
                  </a:extLst>
                </p14:cNvPr>
                <p14:cNvContentPartPr/>
                <p14:nvPr/>
              </p14:nvContentPartPr>
              <p14:xfrm>
                <a:off x="6505294" y="4985405"/>
                <a:ext cx="350280" cy="254520"/>
              </p14:xfrm>
            </p:contentPart>
          </mc:Choice>
          <mc:Fallback>
            <p:pic>
              <p:nvPicPr>
                <p:cNvPr id="300" name="Freihand 299">
                  <a:extLst>
                    <a:ext uri="{FF2B5EF4-FFF2-40B4-BE49-F238E27FC236}">
                      <a16:creationId xmlns:a16="http://schemas.microsoft.com/office/drawing/2014/main" id="{AC42CE50-12E2-4036-A662-C372506E66B7}"/>
                    </a:ext>
                  </a:extLst>
                </p:cNvPr>
                <p:cNvPicPr/>
                <p:nvPr/>
              </p:nvPicPr>
              <p:blipFill>
                <a:blip r:embed="rId406"/>
                <a:stretch>
                  <a:fillRect/>
                </a:stretch>
              </p:blipFill>
              <p:spPr>
                <a:xfrm>
                  <a:off x="6500974" y="4981085"/>
                  <a:ext cx="35892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301" name="Freihand 300">
                  <a:extLst>
                    <a:ext uri="{FF2B5EF4-FFF2-40B4-BE49-F238E27FC236}">
                      <a16:creationId xmlns:a16="http://schemas.microsoft.com/office/drawing/2014/main" id="{4A46A9C9-7EBB-4E2D-A47A-ED2797E7B4CE}"/>
                    </a:ext>
                  </a:extLst>
                </p14:cNvPr>
                <p14:cNvContentPartPr/>
                <p14:nvPr/>
              </p14:nvContentPartPr>
              <p14:xfrm>
                <a:off x="6954574" y="5069645"/>
                <a:ext cx="16200" cy="66240"/>
              </p14:xfrm>
            </p:contentPart>
          </mc:Choice>
          <mc:Fallback>
            <p:pic>
              <p:nvPicPr>
                <p:cNvPr id="301" name="Freihand 300">
                  <a:extLst>
                    <a:ext uri="{FF2B5EF4-FFF2-40B4-BE49-F238E27FC236}">
                      <a16:creationId xmlns:a16="http://schemas.microsoft.com/office/drawing/2014/main" id="{4A46A9C9-7EBB-4E2D-A47A-ED2797E7B4CE}"/>
                    </a:ext>
                  </a:extLst>
                </p:cNvPr>
                <p:cNvPicPr/>
                <p:nvPr/>
              </p:nvPicPr>
              <p:blipFill>
                <a:blip r:embed="rId408"/>
                <a:stretch>
                  <a:fillRect/>
                </a:stretch>
              </p:blipFill>
              <p:spPr>
                <a:xfrm>
                  <a:off x="6950254" y="5065325"/>
                  <a:ext cx="248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302" name="Freihand 301">
                  <a:extLst>
                    <a:ext uri="{FF2B5EF4-FFF2-40B4-BE49-F238E27FC236}">
                      <a16:creationId xmlns:a16="http://schemas.microsoft.com/office/drawing/2014/main" id="{3BB9B34B-0C33-430E-8638-EDB26C43663F}"/>
                    </a:ext>
                  </a:extLst>
                </p14:cNvPr>
                <p14:cNvContentPartPr/>
                <p14:nvPr/>
              </p14:nvContentPartPr>
              <p14:xfrm>
                <a:off x="7037374" y="4971725"/>
                <a:ext cx="209880" cy="77040"/>
              </p14:xfrm>
            </p:contentPart>
          </mc:Choice>
          <mc:Fallback>
            <p:pic>
              <p:nvPicPr>
                <p:cNvPr id="302" name="Freihand 301">
                  <a:extLst>
                    <a:ext uri="{FF2B5EF4-FFF2-40B4-BE49-F238E27FC236}">
                      <a16:creationId xmlns:a16="http://schemas.microsoft.com/office/drawing/2014/main" id="{3BB9B34B-0C33-430E-8638-EDB26C43663F}"/>
                    </a:ext>
                  </a:extLst>
                </p:cNvPr>
                <p:cNvPicPr/>
                <p:nvPr/>
              </p:nvPicPr>
              <p:blipFill>
                <a:blip r:embed="rId410"/>
                <a:stretch>
                  <a:fillRect/>
                </a:stretch>
              </p:blipFill>
              <p:spPr>
                <a:xfrm>
                  <a:off x="7033054" y="4967405"/>
                  <a:ext cx="2185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303" name="Freihand 302">
                  <a:extLst>
                    <a:ext uri="{FF2B5EF4-FFF2-40B4-BE49-F238E27FC236}">
                      <a16:creationId xmlns:a16="http://schemas.microsoft.com/office/drawing/2014/main" id="{E9879F0E-9F86-4C73-BA5C-65A9BAE2D901}"/>
                    </a:ext>
                  </a:extLst>
                </p14:cNvPr>
                <p14:cNvContentPartPr/>
                <p14:nvPr/>
              </p14:nvContentPartPr>
              <p14:xfrm>
                <a:off x="7234654" y="4885685"/>
                <a:ext cx="39960" cy="61200"/>
              </p14:xfrm>
            </p:contentPart>
          </mc:Choice>
          <mc:Fallback>
            <p:pic>
              <p:nvPicPr>
                <p:cNvPr id="303" name="Freihand 302">
                  <a:extLst>
                    <a:ext uri="{FF2B5EF4-FFF2-40B4-BE49-F238E27FC236}">
                      <a16:creationId xmlns:a16="http://schemas.microsoft.com/office/drawing/2014/main" id="{E9879F0E-9F86-4C73-BA5C-65A9BAE2D901}"/>
                    </a:ext>
                  </a:extLst>
                </p:cNvPr>
                <p:cNvPicPr/>
                <p:nvPr/>
              </p:nvPicPr>
              <p:blipFill>
                <a:blip r:embed="rId412"/>
                <a:stretch>
                  <a:fillRect/>
                </a:stretch>
              </p:blipFill>
              <p:spPr>
                <a:xfrm>
                  <a:off x="7230334" y="4881365"/>
                  <a:ext cx="486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304" name="Freihand 303">
                  <a:extLst>
                    <a:ext uri="{FF2B5EF4-FFF2-40B4-BE49-F238E27FC236}">
                      <a16:creationId xmlns:a16="http://schemas.microsoft.com/office/drawing/2014/main" id="{A012FB48-D74B-4F11-9408-3FBEECF6C2B5}"/>
                    </a:ext>
                  </a:extLst>
                </p14:cNvPr>
                <p14:cNvContentPartPr/>
                <p14:nvPr/>
              </p14:nvContentPartPr>
              <p14:xfrm>
                <a:off x="7304494" y="4836005"/>
                <a:ext cx="174960" cy="182880"/>
              </p14:xfrm>
            </p:contentPart>
          </mc:Choice>
          <mc:Fallback>
            <p:pic>
              <p:nvPicPr>
                <p:cNvPr id="304" name="Freihand 303">
                  <a:extLst>
                    <a:ext uri="{FF2B5EF4-FFF2-40B4-BE49-F238E27FC236}">
                      <a16:creationId xmlns:a16="http://schemas.microsoft.com/office/drawing/2014/main" id="{A012FB48-D74B-4F11-9408-3FBEECF6C2B5}"/>
                    </a:ext>
                  </a:extLst>
                </p:cNvPr>
                <p:cNvPicPr/>
                <p:nvPr/>
              </p:nvPicPr>
              <p:blipFill>
                <a:blip r:embed="rId414"/>
                <a:stretch>
                  <a:fillRect/>
                </a:stretch>
              </p:blipFill>
              <p:spPr>
                <a:xfrm>
                  <a:off x="7300174" y="4831685"/>
                  <a:ext cx="1836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305" name="Freihand 304">
                  <a:extLst>
                    <a:ext uri="{FF2B5EF4-FFF2-40B4-BE49-F238E27FC236}">
                      <a16:creationId xmlns:a16="http://schemas.microsoft.com/office/drawing/2014/main" id="{D40D99FF-C46F-4C7F-B216-D206F554D7C6}"/>
                    </a:ext>
                  </a:extLst>
                </p14:cNvPr>
                <p14:cNvContentPartPr/>
                <p14:nvPr/>
              </p14:nvContentPartPr>
              <p14:xfrm>
                <a:off x="7534894" y="4780565"/>
                <a:ext cx="30600" cy="213840"/>
              </p14:xfrm>
            </p:contentPart>
          </mc:Choice>
          <mc:Fallback>
            <p:pic>
              <p:nvPicPr>
                <p:cNvPr id="305" name="Freihand 304">
                  <a:extLst>
                    <a:ext uri="{FF2B5EF4-FFF2-40B4-BE49-F238E27FC236}">
                      <a16:creationId xmlns:a16="http://schemas.microsoft.com/office/drawing/2014/main" id="{D40D99FF-C46F-4C7F-B216-D206F554D7C6}"/>
                    </a:ext>
                  </a:extLst>
                </p:cNvPr>
                <p:cNvPicPr/>
                <p:nvPr/>
              </p:nvPicPr>
              <p:blipFill>
                <a:blip r:embed="rId416"/>
                <a:stretch>
                  <a:fillRect/>
                </a:stretch>
              </p:blipFill>
              <p:spPr>
                <a:xfrm>
                  <a:off x="7530574" y="4776245"/>
                  <a:ext cx="3924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306" name="Freihand 305">
                  <a:extLst>
                    <a:ext uri="{FF2B5EF4-FFF2-40B4-BE49-F238E27FC236}">
                      <a16:creationId xmlns:a16="http://schemas.microsoft.com/office/drawing/2014/main" id="{C6C145D8-D98D-459D-B3D6-4E3E6B1B2F8E}"/>
                    </a:ext>
                  </a:extLst>
                </p14:cNvPr>
                <p14:cNvContentPartPr/>
                <p14:nvPr/>
              </p14:nvContentPartPr>
              <p14:xfrm>
                <a:off x="7482694" y="4877045"/>
                <a:ext cx="124560" cy="16200"/>
              </p14:xfrm>
            </p:contentPart>
          </mc:Choice>
          <mc:Fallback>
            <p:pic>
              <p:nvPicPr>
                <p:cNvPr id="306" name="Freihand 305">
                  <a:extLst>
                    <a:ext uri="{FF2B5EF4-FFF2-40B4-BE49-F238E27FC236}">
                      <a16:creationId xmlns:a16="http://schemas.microsoft.com/office/drawing/2014/main" id="{C6C145D8-D98D-459D-B3D6-4E3E6B1B2F8E}"/>
                    </a:ext>
                  </a:extLst>
                </p:cNvPr>
                <p:cNvPicPr/>
                <p:nvPr/>
              </p:nvPicPr>
              <p:blipFill>
                <a:blip r:embed="rId418"/>
                <a:stretch>
                  <a:fillRect/>
                </a:stretch>
              </p:blipFill>
              <p:spPr>
                <a:xfrm>
                  <a:off x="7478374" y="4872725"/>
                  <a:ext cx="1332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307" name="Freihand 306">
                  <a:extLst>
                    <a:ext uri="{FF2B5EF4-FFF2-40B4-BE49-F238E27FC236}">
                      <a16:creationId xmlns:a16="http://schemas.microsoft.com/office/drawing/2014/main" id="{0863B5F3-7736-42D5-8F13-859CA28F3C0D}"/>
                    </a:ext>
                  </a:extLst>
                </p14:cNvPr>
                <p14:cNvContentPartPr/>
                <p14:nvPr/>
              </p14:nvContentPartPr>
              <p14:xfrm>
                <a:off x="7686454" y="4764365"/>
                <a:ext cx="134280" cy="163080"/>
              </p14:xfrm>
            </p:contentPart>
          </mc:Choice>
          <mc:Fallback>
            <p:pic>
              <p:nvPicPr>
                <p:cNvPr id="307" name="Freihand 306">
                  <a:extLst>
                    <a:ext uri="{FF2B5EF4-FFF2-40B4-BE49-F238E27FC236}">
                      <a16:creationId xmlns:a16="http://schemas.microsoft.com/office/drawing/2014/main" id="{0863B5F3-7736-42D5-8F13-859CA28F3C0D}"/>
                    </a:ext>
                  </a:extLst>
                </p:cNvPr>
                <p:cNvPicPr/>
                <p:nvPr/>
              </p:nvPicPr>
              <p:blipFill>
                <a:blip r:embed="rId420"/>
                <a:stretch>
                  <a:fillRect/>
                </a:stretch>
              </p:blipFill>
              <p:spPr>
                <a:xfrm>
                  <a:off x="7682134" y="4760045"/>
                  <a:ext cx="1429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310" name="Freihand 309">
                  <a:extLst>
                    <a:ext uri="{FF2B5EF4-FFF2-40B4-BE49-F238E27FC236}">
                      <a16:creationId xmlns:a16="http://schemas.microsoft.com/office/drawing/2014/main" id="{18EEF413-4F30-4289-87B6-263B8CF928A7}"/>
                    </a:ext>
                  </a:extLst>
                </p14:cNvPr>
                <p14:cNvContentPartPr/>
                <p14:nvPr/>
              </p14:nvContentPartPr>
              <p14:xfrm>
                <a:off x="7831174" y="4801445"/>
                <a:ext cx="143640" cy="86400"/>
              </p14:xfrm>
            </p:contentPart>
          </mc:Choice>
          <mc:Fallback>
            <p:pic>
              <p:nvPicPr>
                <p:cNvPr id="310" name="Freihand 309">
                  <a:extLst>
                    <a:ext uri="{FF2B5EF4-FFF2-40B4-BE49-F238E27FC236}">
                      <a16:creationId xmlns:a16="http://schemas.microsoft.com/office/drawing/2014/main" id="{18EEF413-4F30-4289-87B6-263B8CF928A7}"/>
                    </a:ext>
                  </a:extLst>
                </p:cNvPr>
                <p:cNvPicPr/>
                <p:nvPr/>
              </p:nvPicPr>
              <p:blipFill>
                <a:blip r:embed="rId422"/>
                <a:stretch>
                  <a:fillRect/>
                </a:stretch>
              </p:blipFill>
              <p:spPr>
                <a:xfrm>
                  <a:off x="7826854" y="4797125"/>
                  <a:ext cx="1522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311" name="Freihand 310">
                  <a:extLst>
                    <a:ext uri="{FF2B5EF4-FFF2-40B4-BE49-F238E27FC236}">
                      <a16:creationId xmlns:a16="http://schemas.microsoft.com/office/drawing/2014/main" id="{F651FD0B-7517-48E6-BF6F-E3FCB4D03F6F}"/>
                    </a:ext>
                  </a:extLst>
                </p14:cNvPr>
                <p14:cNvContentPartPr/>
                <p14:nvPr/>
              </p14:nvContentPartPr>
              <p14:xfrm>
                <a:off x="7934134" y="4703885"/>
                <a:ext cx="483840" cy="217080"/>
              </p14:xfrm>
            </p:contentPart>
          </mc:Choice>
          <mc:Fallback>
            <p:pic>
              <p:nvPicPr>
                <p:cNvPr id="311" name="Freihand 310">
                  <a:extLst>
                    <a:ext uri="{FF2B5EF4-FFF2-40B4-BE49-F238E27FC236}">
                      <a16:creationId xmlns:a16="http://schemas.microsoft.com/office/drawing/2014/main" id="{F651FD0B-7517-48E6-BF6F-E3FCB4D03F6F}"/>
                    </a:ext>
                  </a:extLst>
                </p:cNvPr>
                <p:cNvPicPr/>
                <p:nvPr/>
              </p:nvPicPr>
              <p:blipFill>
                <a:blip r:embed="rId424"/>
                <a:stretch>
                  <a:fillRect/>
                </a:stretch>
              </p:blipFill>
              <p:spPr>
                <a:xfrm>
                  <a:off x="7929814" y="4699565"/>
                  <a:ext cx="49248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312" name="Freihand 311">
                  <a:extLst>
                    <a:ext uri="{FF2B5EF4-FFF2-40B4-BE49-F238E27FC236}">
                      <a16:creationId xmlns:a16="http://schemas.microsoft.com/office/drawing/2014/main" id="{B154C43E-96B4-452F-8B77-05E035570558}"/>
                    </a:ext>
                  </a:extLst>
                </p14:cNvPr>
                <p14:cNvContentPartPr/>
                <p14:nvPr/>
              </p14:nvContentPartPr>
              <p14:xfrm>
                <a:off x="8365054" y="4562045"/>
                <a:ext cx="114840" cy="282600"/>
              </p14:xfrm>
            </p:contentPart>
          </mc:Choice>
          <mc:Fallback>
            <p:pic>
              <p:nvPicPr>
                <p:cNvPr id="312" name="Freihand 311">
                  <a:extLst>
                    <a:ext uri="{FF2B5EF4-FFF2-40B4-BE49-F238E27FC236}">
                      <a16:creationId xmlns:a16="http://schemas.microsoft.com/office/drawing/2014/main" id="{B154C43E-96B4-452F-8B77-05E035570558}"/>
                    </a:ext>
                  </a:extLst>
                </p:cNvPr>
                <p:cNvPicPr/>
                <p:nvPr/>
              </p:nvPicPr>
              <p:blipFill>
                <a:blip r:embed="rId426"/>
                <a:stretch>
                  <a:fillRect/>
                </a:stretch>
              </p:blipFill>
              <p:spPr>
                <a:xfrm>
                  <a:off x="8360734" y="4557725"/>
                  <a:ext cx="12348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316" name="Freihand 315">
                  <a:extLst>
                    <a:ext uri="{FF2B5EF4-FFF2-40B4-BE49-F238E27FC236}">
                      <a16:creationId xmlns:a16="http://schemas.microsoft.com/office/drawing/2014/main" id="{0573693A-D907-4B97-8A1C-9E6C07228FB3}"/>
                    </a:ext>
                  </a:extLst>
                </p14:cNvPr>
                <p14:cNvContentPartPr/>
                <p14:nvPr/>
              </p14:nvContentPartPr>
              <p14:xfrm>
                <a:off x="4104454" y="5613245"/>
                <a:ext cx="164160" cy="152280"/>
              </p14:xfrm>
            </p:contentPart>
          </mc:Choice>
          <mc:Fallback>
            <p:pic>
              <p:nvPicPr>
                <p:cNvPr id="316" name="Freihand 315">
                  <a:extLst>
                    <a:ext uri="{FF2B5EF4-FFF2-40B4-BE49-F238E27FC236}">
                      <a16:creationId xmlns:a16="http://schemas.microsoft.com/office/drawing/2014/main" id="{0573693A-D907-4B97-8A1C-9E6C07228FB3}"/>
                    </a:ext>
                  </a:extLst>
                </p:cNvPr>
                <p:cNvPicPr/>
                <p:nvPr/>
              </p:nvPicPr>
              <p:blipFill>
                <a:blip r:embed="rId428"/>
                <a:stretch>
                  <a:fillRect/>
                </a:stretch>
              </p:blipFill>
              <p:spPr>
                <a:xfrm>
                  <a:off x="4100134" y="5608925"/>
                  <a:ext cx="1728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317" name="Freihand 316">
                  <a:extLst>
                    <a:ext uri="{FF2B5EF4-FFF2-40B4-BE49-F238E27FC236}">
                      <a16:creationId xmlns:a16="http://schemas.microsoft.com/office/drawing/2014/main" id="{CCD8EE07-41D8-45E0-AE2F-CB1BCA47FBCA}"/>
                    </a:ext>
                  </a:extLst>
                </p14:cNvPr>
                <p14:cNvContentPartPr/>
                <p14:nvPr/>
              </p14:nvContentPartPr>
              <p14:xfrm>
                <a:off x="4246654" y="5600285"/>
                <a:ext cx="265320" cy="123480"/>
              </p14:xfrm>
            </p:contentPart>
          </mc:Choice>
          <mc:Fallback>
            <p:pic>
              <p:nvPicPr>
                <p:cNvPr id="317" name="Freihand 316">
                  <a:extLst>
                    <a:ext uri="{FF2B5EF4-FFF2-40B4-BE49-F238E27FC236}">
                      <a16:creationId xmlns:a16="http://schemas.microsoft.com/office/drawing/2014/main" id="{CCD8EE07-41D8-45E0-AE2F-CB1BCA47FBCA}"/>
                    </a:ext>
                  </a:extLst>
                </p:cNvPr>
                <p:cNvPicPr/>
                <p:nvPr/>
              </p:nvPicPr>
              <p:blipFill>
                <a:blip r:embed="rId430"/>
                <a:stretch>
                  <a:fillRect/>
                </a:stretch>
              </p:blipFill>
              <p:spPr>
                <a:xfrm>
                  <a:off x="4242334" y="5595965"/>
                  <a:ext cx="2739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318" name="Freihand 317">
                  <a:extLst>
                    <a:ext uri="{FF2B5EF4-FFF2-40B4-BE49-F238E27FC236}">
                      <a16:creationId xmlns:a16="http://schemas.microsoft.com/office/drawing/2014/main" id="{A833A19D-290D-4C65-94B8-AB24B835B946}"/>
                    </a:ext>
                  </a:extLst>
                </p14:cNvPr>
                <p14:cNvContentPartPr/>
                <p14:nvPr/>
              </p14:nvContentPartPr>
              <p14:xfrm>
                <a:off x="4488574" y="5534405"/>
                <a:ext cx="29520" cy="33840"/>
              </p14:xfrm>
            </p:contentPart>
          </mc:Choice>
          <mc:Fallback>
            <p:pic>
              <p:nvPicPr>
                <p:cNvPr id="318" name="Freihand 317">
                  <a:extLst>
                    <a:ext uri="{FF2B5EF4-FFF2-40B4-BE49-F238E27FC236}">
                      <a16:creationId xmlns:a16="http://schemas.microsoft.com/office/drawing/2014/main" id="{A833A19D-290D-4C65-94B8-AB24B835B946}"/>
                    </a:ext>
                  </a:extLst>
                </p:cNvPr>
                <p:cNvPicPr/>
                <p:nvPr/>
              </p:nvPicPr>
              <p:blipFill>
                <a:blip r:embed="rId432"/>
                <a:stretch>
                  <a:fillRect/>
                </a:stretch>
              </p:blipFill>
              <p:spPr>
                <a:xfrm>
                  <a:off x="4484254" y="5530085"/>
                  <a:ext cx="381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319" name="Freihand 318">
                  <a:extLst>
                    <a:ext uri="{FF2B5EF4-FFF2-40B4-BE49-F238E27FC236}">
                      <a16:creationId xmlns:a16="http://schemas.microsoft.com/office/drawing/2014/main" id="{B3DA46C5-0A2C-49AC-A2AF-6E36CC571D04}"/>
                    </a:ext>
                  </a:extLst>
                </p14:cNvPr>
                <p14:cNvContentPartPr/>
                <p14:nvPr/>
              </p14:nvContentPartPr>
              <p14:xfrm>
                <a:off x="4536094" y="5505965"/>
                <a:ext cx="221760" cy="338040"/>
              </p14:xfrm>
            </p:contentPart>
          </mc:Choice>
          <mc:Fallback>
            <p:pic>
              <p:nvPicPr>
                <p:cNvPr id="319" name="Freihand 318">
                  <a:extLst>
                    <a:ext uri="{FF2B5EF4-FFF2-40B4-BE49-F238E27FC236}">
                      <a16:creationId xmlns:a16="http://schemas.microsoft.com/office/drawing/2014/main" id="{B3DA46C5-0A2C-49AC-A2AF-6E36CC571D04}"/>
                    </a:ext>
                  </a:extLst>
                </p:cNvPr>
                <p:cNvPicPr/>
                <p:nvPr/>
              </p:nvPicPr>
              <p:blipFill>
                <a:blip r:embed="rId434"/>
                <a:stretch>
                  <a:fillRect/>
                </a:stretch>
              </p:blipFill>
              <p:spPr>
                <a:xfrm>
                  <a:off x="4531774" y="5501645"/>
                  <a:ext cx="230400" cy="34668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321" name="Freihand 320">
                  <a:extLst>
                    <a:ext uri="{FF2B5EF4-FFF2-40B4-BE49-F238E27FC236}">
                      <a16:creationId xmlns:a16="http://schemas.microsoft.com/office/drawing/2014/main" id="{735A9CE9-4C94-4543-85C8-8A0DE784C999}"/>
                    </a:ext>
                  </a:extLst>
                </p14:cNvPr>
                <p14:cNvContentPartPr/>
                <p14:nvPr/>
              </p14:nvContentPartPr>
              <p14:xfrm>
                <a:off x="4991494" y="5592365"/>
                <a:ext cx="69120" cy="45000"/>
              </p14:xfrm>
            </p:contentPart>
          </mc:Choice>
          <mc:Fallback>
            <p:pic>
              <p:nvPicPr>
                <p:cNvPr id="321" name="Freihand 320">
                  <a:extLst>
                    <a:ext uri="{FF2B5EF4-FFF2-40B4-BE49-F238E27FC236}">
                      <a16:creationId xmlns:a16="http://schemas.microsoft.com/office/drawing/2014/main" id="{735A9CE9-4C94-4543-85C8-8A0DE784C999}"/>
                    </a:ext>
                  </a:extLst>
                </p:cNvPr>
                <p:cNvPicPr/>
                <p:nvPr/>
              </p:nvPicPr>
              <p:blipFill>
                <a:blip r:embed="rId436"/>
                <a:stretch>
                  <a:fillRect/>
                </a:stretch>
              </p:blipFill>
              <p:spPr>
                <a:xfrm>
                  <a:off x="4987174" y="5588045"/>
                  <a:ext cx="777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322" name="Freihand 321">
                  <a:extLst>
                    <a:ext uri="{FF2B5EF4-FFF2-40B4-BE49-F238E27FC236}">
                      <a16:creationId xmlns:a16="http://schemas.microsoft.com/office/drawing/2014/main" id="{4D7C9E1E-00DA-4B28-A363-26DC0B0D6E4F}"/>
                    </a:ext>
                  </a:extLst>
                </p14:cNvPr>
                <p14:cNvContentPartPr/>
                <p14:nvPr/>
              </p14:nvContentPartPr>
              <p14:xfrm>
                <a:off x="4998694" y="5480765"/>
                <a:ext cx="147960" cy="170640"/>
              </p14:xfrm>
            </p:contentPart>
          </mc:Choice>
          <mc:Fallback>
            <p:pic>
              <p:nvPicPr>
                <p:cNvPr id="322" name="Freihand 321">
                  <a:extLst>
                    <a:ext uri="{FF2B5EF4-FFF2-40B4-BE49-F238E27FC236}">
                      <a16:creationId xmlns:a16="http://schemas.microsoft.com/office/drawing/2014/main" id="{4D7C9E1E-00DA-4B28-A363-26DC0B0D6E4F}"/>
                    </a:ext>
                  </a:extLst>
                </p:cNvPr>
                <p:cNvPicPr/>
                <p:nvPr/>
              </p:nvPicPr>
              <p:blipFill>
                <a:blip r:embed="rId438"/>
                <a:stretch>
                  <a:fillRect/>
                </a:stretch>
              </p:blipFill>
              <p:spPr>
                <a:xfrm>
                  <a:off x="4994374" y="5476445"/>
                  <a:ext cx="1566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323" name="Freihand 322">
                  <a:extLst>
                    <a:ext uri="{FF2B5EF4-FFF2-40B4-BE49-F238E27FC236}">
                      <a16:creationId xmlns:a16="http://schemas.microsoft.com/office/drawing/2014/main" id="{184C5C05-3149-47A3-848A-5A24BF905BF3}"/>
                    </a:ext>
                  </a:extLst>
                </p14:cNvPr>
                <p14:cNvContentPartPr/>
                <p14:nvPr/>
              </p14:nvContentPartPr>
              <p14:xfrm>
                <a:off x="5178334" y="5551325"/>
                <a:ext cx="115200" cy="65520"/>
              </p14:xfrm>
            </p:contentPart>
          </mc:Choice>
          <mc:Fallback>
            <p:pic>
              <p:nvPicPr>
                <p:cNvPr id="323" name="Freihand 322">
                  <a:extLst>
                    <a:ext uri="{FF2B5EF4-FFF2-40B4-BE49-F238E27FC236}">
                      <a16:creationId xmlns:a16="http://schemas.microsoft.com/office/drawing/2014/main" id="{184C5C05-3149-47A3-848A-5A24BF905BF3}"/>
                    </a:ext>
                  </a:extLst>
                </p:cNvPr>
                <p:cNvPicPr/>
                <p:nvPr/>
              </p:nvPicPr>
              <p:blipFill>
                <a:blip r:embed="rId440"/>
                <a:stretch>
                  <a:fillRect/>
                </a:stretch>
              </p:blipFill>
              <p:spPr>
                <a:xfrm>
                  <a:off x="5174014" y="5547005"/>
                  <a:ext cx="1238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324" name="Freihand 323">
                  <a:extLst>
                    <a:ext uri="{FF2B5EF4-FFF2-40B4-BE49-F238E27FC236}">
                      <a16:creationId xmlns:a16="http://schemas.microsoft.com/office/drawing/2014/main" id="{40C3AEFD-CF19-433D-B529-1A662E5D250B}"/>
                    </a:ext>
                  </a:extLst>
                </p14:cNvPr>
                <p14:cNvContentPartPr/>
                <p14:nvPr/>
              </p14:nvContentPartPr>
              <p14:xfrm>
                <a:off x="5310814" y="5521445"/>
                <a:ext cx="108360" cy="95760"/>
              </p14:xfrm>
            </p:contentPart>
          </mc:Choice>
          <mc:Fallback>
            <p:pic>
              <p:nvPicPr>
                <p:cNvPr id="324" name="Freihand 323">
                  <a:extLst>
                    <a:ext uri="{FF2B5EF4-FFF2-40B4-BE49-F238E27FC236}">
                      <a16:creationId xmlns:a16="http://schemas.microsoft.com/office/drawing/2014/main" id="{40C3AEFD-CF19-433D-B529-1A662E5D250B}"/>
                    </a:ext>
                  </a:extLst>
                </p:cNvPr>
                <p:cNvPicPr/>
                <p:nvPr/>
              </p:nvPicPr>
              <p:blipFill>
                <a:blip r:embed="rId442"/>
                <a:stretch>
                  <a:fillRect/>
                </a:stretch>
              </p:blipFill>
              <p:spPr>
                <a:xfrm>
                  <a:off x="5306494" y="5517125"/>
                  <a:ext cx="1170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326" name="Freihand 325">
                  <a:extLst>
                    <a:ext uri="{FF2B5EF4-FFF2-40B4-BE49-F238E27FC236}">
                      <a16:creationId xmlns:a16="http://schemas.microsoft.com/office/drawing/2014/main" id="{9B61D2A8-242C-4270-9E1B-23F1F7B6023A}"/>
                    </a:ext>
                  </a:extLst>
                </p14:cNvPr>
                <p14:cNvContentPartPr/>
                <p14:nvPr/>
              </p14:nvContentPartPr>
              <p14:xfrm>
                <a:off x="5801134" y="5468165"/>
                <a:ext cx="126000" cy="92880"/>
              </p14:xfrm>
            </p:contentPart>
          </mc:Choice>
          <mc:Fallback>
            <p:pic>
              <p:nvPicPr>
                <p:cNvPr id="326" name="Freihand 325">
                  <a:extLst>
                    <a:ext uri="{FF2B5EF4-FFF2-40B4-BE49-F238E27FC236}">
                      <a16:creationId xmlns:a16="http://schemas.microsoft.com/office/drawing/2014/main" id="{9B61D2A8-242C-4270-9E1B-23F1F7B6023A}"/>
                    </a:ext>
                  </a:extLst>
                </p:cNvPr>
                <p:cNvPicPr/>
                <p:nvPr/>
              </p:nvPicPr>
              <p:blipFill>
                <a:blip r:embed="rId444"/>
                <a:stretch>
                  <a:fillRect/>
                </a:stretch>
              </p:blipFill>
              <p:spPr>
                <a:xfrm>
                  <a:off x="5796814" y="5463845"/>
                  <a:ext cx="1346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327" name="Freihand 326">
                  <a:extLst>
                    <a:ext uri="{FF2B5EF4-FFF2-40B4-BE49-F238E27FC236}">
                      <a16:creationId xmlns:a16="http://schemas.microsoft.com/office/drawing/2014/main" id="{D752D6F1-4E16-4008-855D-6B722C865FF1}"/>
                    </a:ext>
                  </a:extLst>
                </p14:cNvPr>
                <p14:cNvContentPartPr/>
                <p14:nvPr/>
              </p14:nvContentPartPr>
              <p14:xfrm>
                <a:off x="5964934" y="5388245"/>
                <a:ext cx="104400" cy="166320"/>
              </p14:xfrm>
            </p:contentPart>
          </mc:Choice>
          <mc:Fallback>
            <p:pic>
              <p:nvPicPr>
                <p:cNvPr id="327" name="Freihand 326">
                  <a:extLst>
                    <a:ext uri="{FF2B5EF4-FFF2-40B4-BE49-F238E27FC236}">
                      <a16:creationId xmlns:a16="http://schemas.microsoft.com/office/drawing/2014/main" id="{D752D6F1-4E16-4008-855D-6B722C865FF1}"/>
                    </a:ext>
                  </a:extLst>
                </p:cNvPr>
                <p:cNvPicPr/>
                <p:nvPr/>
              </p:nvPicPr>
              <p:blipFill>
                <a:blip r:embed="rId446"/>
                <a:stretch>
                  <a:fillRect/>
                </a:stretch>
              </p:blipFill>
              <p:spPr>
                <a:xfrm>
                  <a:off x="5960614" y="5383925"/>
                  <a:ext cx="1130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328" name="Freihand 327">
                  <a:extLst>
                    <a:ext uri="{FF2B5EF4-FFF2-40B4-BE49-F238E27FC236}">
                      <a16:creationId xmlns:a16="http://schemas.microsoft.com/office/drawing/2014/main" id="{D43049C4-7492-415B-A374-7979416C2E0F}"/>
                    </a:ext>
                  </a:extLst>
                </p14:cNvPr>
                <p14:cNvContentPartPr/>
                <p14:nvPr/>
              </p14:nvContentPartPr>
              <p14:xfrm>
                <a:off x="5604214" y="5355485"/>
                <a:ext cx="137520" cy="282240"/>
              </p14:xfrm>
            </p:contentPart>
          </mc:Choice>
          <mc:Fallback>
            <p:pic>
              <p:nvPicPr>
                <p:cNvPr id="328" name="Freihand 327">
                  <a:extLst>
                    <a:ext uri="{FF2B5EF4-FFF2-40B4-BE49-F238E27FC236}">
                      <a16:creationId xmlns:a16="http://schemas.microsoft.com/office/drawing/2014/main" id="{D43049C4-7492-415B-A374-7979416C2E0F}"/>
                    </a:ext>
                  </a:extLst>
                </p:cNvPr>
                <p:cNvPicPr/>
                <p:nvPr/>
              </p:nvPicPr>
              <p:blipFill>
                <a:blip r:embed="rId448"/>
                <a:stretch>
                  <a:fillRect/>
                </a:stretch>
              </p:blipFill>
              <p:spPr>
                <a:xfrm>
                  <a:off x="5599894" y="5351165"/>
                  <a:ext cx="14616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329" name="Freihand 328">
                  <a:extLst>
                    <a:ext uri="{FF2B5EF4-FFF2-40B4-BE49-F238E27FC236}">
                      <a16:creationId xmlns:a16="http://schemas.microsoft.com/office/drawing/2014/main" id="{DEA22811-B3CB-44A8-AD48-6EF2A22EB46E}"/>
                    </a:ext>
                  </a:extLst>
                </p14:cNvPr>
                <p14:cNvContentPartPr/>
                <p14:nvPr/>
              </p14:nvContentPartPr>
              <p14:xfrm>
                <a:off x="6193174" y="5510645"/>
                <a:ext cx="10080" cy="90720"/>
              </p14:xfrm>
            </p:contentPart>
          </mc:Choice>
          <mc:Fallback>
            <p:pic>
              <p:nvPicPr>
                <p:cNvPr id="329" name="Freihand 328">
                  <a:extLst>
                    <a:ext uri="{FF2B5EF4-FFF2-40B4-BE49-F238E27FC236}">
                      <a16:creationId xmlns:a16="http://schemas.microsoft.com/office/drawing/2014/main" id="{DEA22811-B3CB-44A8-AD48-6EF2A22EB46E}"/>
                    </a:ext>
                  </a:extLst>
                </p:cNvPr>
                <p:cNvPicPr/>
                <p:nvPr/>
              </p:nvPicPr>
              <p:blipFill>
                <a:blip r:embed="rId450"/>
                <a:stretch>
                  <a:fillRect/>
                </a:stretch>
              </p:blipFill>
              <p:spPr>
                <a:xfrm>
                  <a:off x="6188854" y="5506325"/>
                  <a:ext cx="187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330" name="Freihand 329">
                  <a:extLst>
                    <a:ext uri="{FF2B5EF4-FFF2-40B4-BE49-F238E27FC236}">
                      <a16:creationId xmlns:a16="http://schemas.microsoft.com/office/drawing/2014/main" id="{3E7B2357-D9B7-44F9-8506-E6DF8AC4E8EF}"/>
                    </a:ext>
                  </a:extLst>
                </p14:cNvPr>
                <p14:cNvContentPartPr/>
                <p14:nvPr/>
              </p14:nvContentPartPr>
              <p14:xfrm>
                <a:off x="6301174" y="5422805"/>
                <a:ext cx="101880" cy="86760"/>
              </p14:xfrm>
            </p:contentPart>
          </mc:Choice>
          <mc:Fallback>
            <p:pic>
              <p:nvPicPr>
                <p:cNvPr id="330" name="Freihand 329">
                  <a:extLst>
                    <a:ext uri="{FF2B5EF4-FFF2-40B4-BE49-F238E27FC236}">
                      <a16:creationId xmlns:a16="http://schemas.microsoft.com/office/drawing/2014/main" id="{3E7B2357-D9B7-44F9-8506-E6DF8AC4E8EF}"/>
                    </a:ext>
                  </a:extLst>
                </p:cNvPr>
                <p:cNvPicPr/>
                <p:nvPr/>
              </p:nvPicPr>
              <p:blipFill>
                <a:blip r:embed="rId452"/>
                <a:stretch>
                  <a:fillRect/>
                </a:stretch>
              </p:blipFill>
              <p:spPr>
                <a:xfrm>
                  <a:off x="6296854" y="5418485"/>
                  <a:ext cx="1105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331" name="Freihand 330">
                  <a:extLst>
                    <a:ext uri="{FF2B5EF4-FFF2-40B4-BE49-F238E27FC236}">
                      <a16:creationId xmlns:a16="http://schemas.microsoft.com/office/drawing/2014/main" id="{056757A9-F5F8-4FE6-A608-D805D1CB038F}"/>
                    </a:ext>
                  </a:extLst>
                </p14:cNvPr>
                <p14:cNvContentPartPr/>
                <p14:nvPr/>
              </p14:nvContentPartPr>
              <p14:xfrm>
                <a:off x="6447334" y="5339285"/>
                <a:ext cx="91440" cy="164160"/>
              </p14:xfrm>
            </p:contentPart>
          </mc:Choice>
          <mc:Fallback>
            <p:pic>
              <p:nvPicPr>
                <p:cNvPr id="331" name="Freihand 330">
                  <a:extLst>
                    <a:ext uri="{FF2B5EF4-FFF2-40B4-BE49-F238E27FC236}">
                      <a16:creationId xmlns:a16="http://schemas.microsoft.com/office/drawing/2014/main" id="{056757A9-F5F8-4FE6-A608-D805D1CB038F}"/>
                    </a:ext>
                  </a:extLst>
                </p:cNvPr>
                <p:cNvPicPr/>
                <p:nvPr/>
              </p:nvPicPr>
              <p:blipFill>
                <a:blip r:embed="rId454"/>
                <a:stretch>
                  <a:fillRect/>
                </a:stretch>
              </p:blipFill>
              <p:spPr>
                <a:xfrm>
                  <a:off x="6443014" y="5334965"/>
                  <a:ext cx="1000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332" name="Freihand 331">
                  <a:extLst>
                    <a:ext uri="{FF2B5EF4-FFF2-40B4-BE49-F238E27FC236}">
                      <a16:creationId xmlns:a16="http://schemas.microsoft.com/office/drawing/2014/main" id="{D1551D38-68FE-4421-9B48-190BE53124D9}"/>
                    </a:ext>
                  </a:extLst>
                </p14:cNvPr>
                <p14:cNvContentPartPr/>
                <p14:nvPr/>
              </p14:nvContentPartPr>
              <p14:xfrm>
                <a:off x="6551014" y="5290685"/>
                <a:ext cx="84960" cy="250200"/>
              </p14:xfrm>
            </p:contentPart>
          </mc:Choice>
          <mc:Fallback>
            <p:pic>
              <p:nvPicPr>
                <p:cNvPr id="332" name="Freihand 331">
                  <a:extLst>
                    <a:ext uri="{FF2B5EF4-FFF2-40B4-BE49-F238E27FC236}">
                      <a16:creationId xmlns:a16="http://schemas.microsoft.com/office/drawing/2014/main" id="{D1551D38-68FE-4421-9B48-190BE53124D9}"/>
                    </a:ext>
                  </a:extLst>
                </p:cNvPr>
                <p:cNvPicPr/>
                <p:nvPr/>
              </p:nvPicPr>
              <p:blipFill>
                <a:blip r:embed="rId456"/>
                <a:stretch>
                  <a:fillRect/>
                </a:stretch>
              </p:blipFill>
              <p:spPr>
                <a:xfrm>
                  <a:off x="6546694" y="5286365"/>
                  <a:ext cx="9360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333" name="Freihand 332">
                  <a:extLst>
                    <a:ext uri="{FF2B5EF4-FFF2-40B4-BE49-F238E27FC236}">
                      <a16:creationId xmlns:a16="http://schemas.microsoft.com/office/drawing/2014/main" id="{714473CC-AF57-44A9-858A-8CD399F20BC0}"/>
                    </a:ext>
                  </a:extLst>
                </p14:cNvPr>
                <p14:cNvContentPartPr/>
                <p14:nvPr/>
              </p14:nvContentPartPr>
              <p14:xfrm>
                <a:off x="6899134" y="5281325"/>
                <a:ext cx="317520" cy="254520"/>
              </p14:xfrm>
            </p:contentPart>
          </mc:Choice>
          <mc:Fallback>
            <p:pic>
              <p:nvPicPr>
                <p:cNvPr id="333" name="Freihand 332">
                  <a:extLst>
                    <a:ext uri="{FF2B5EF4-FFF2-40B4-BE49-F238E27FC236}">
                      <a16:creationId xmlns:a16="http://schemas.microsoft.com/office/drawing/2014/main" id="{714473CC-AF57-44A9-858A-8CD399F20BC0}"/>
                    </a:ext>
                  </a:extLst>
                </p:cNvPr>
                <p:cNvPicPr/>
                <p:nvPr/>
              </p:nvPicPr>
              <p:blipFill>
                <a:blip r:embed="rId458"/>
                <a:stretch>
                  <a:fillRect/>
                </a:stretch>
              </p:blipFill>
              <p:spPr>
                <a:xfrm>
                  <a:off x="6894814" y="5277005"/>
                  <a:ext cx="32616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334" name="Freihand 333">
                  <a:extLst>
                    <a:ext uri="{FF2B5EF4-FFF2-40B4-BE49-F238E27FC236}">
                      <a16:creationId xmlns:a16="http://schemas.microsoft.com/office/drawing/2014/main" id="{31A48466-B1E6-4D69-B9C0-462CA23517F2}"/>
                    </a:ext>
                  </a:extLst>
                </p14:cNvPr>
                <p14:cNvContentPartPr/>
                <p14:nvPr/>
              </p14:nvContentPartPr>
              <p14:xfrm>
                <a:off x="7063294" y="5279525"/>
                <a:ext cx="106920" cy="2160"/>
              </p14:xfrm>
            </p:contentPart>
          </mc:Choice>
          <mc:Fallback>
            <p:pic>
              <p:nvPicPr>
                <p:cNvPr id="334" name="Freihand 333">
                  <a:extLst>
                    <a:ext uri="{FF2B5EF4-FFF2-40B4-BE49-F238E27FC236}">
                      <a16:creationId xmlns:a16="http://schemas.microsoft.com/office/drawing/2014/main" id="{31A48466-B1E6-4D69-B9C0-462CA23517F2}"/>
                    </a:ext>
                  </a:extLst>
                </p:cNvPr>
                <p:cNvPicPr/>
                <p:nvPr/>
              </p:nvPicPr>
              <p:blipFill>
                <a:blip r:embed="rId460"/>
                <a:stretch>
                  <a:fillRect/>
                </a:stretch>
              </p:blipFill>
              <p:spPr>
                <a:xfrm>
                  <a:off x="7058974" y="5275205"/>
                  <a:ext cx="11556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335" name="Freihand 334">
                  <a:extLst>
                    <a:ext uri="{FF2B5EF4-FFF2-40B4-BE49-F238E27FC236}">
                      <a16:creationId xmlns:a16="http://schemas.microsoft.com/office/drawing/2014/main" id="{B7FE93F2-76BD-43B3-BFC1-F7FFCED232E4}"/>
                    </a:ext>
                  </a:extLst>
                </p14:cNvPr>
                <p14:cNvContentPartPr/>
                <p14:nvPr/>
              </p14:nvContentPartPr>
              <p14:xfrm>
                <a:off x="7392334" y="5211125"/>
                <a:ext cx="117720" cy="189360"/>
              </p14:xfrm>
            </p:contentPart>
          </mc:Choice>
          <mc:Fallback>
            <p:pic>
              <p:nvPicPr>
                <p:cNvPr id="335" name="Freihand 334">
                  <a:extLst>
                    <a:ext uri="{FF2B5EF4-FFF2-40B4-BE49-F238E27FC236}">
                      <a16:creationId xmlns:a16="http://schemas.microsoft.com/office/drawing/2014/main" id="{B7FE93F2-76BD-43B3-BFC1-F7FFCED232E4}"/>
                    </a:ext>
                  </a:extLst>
                </p:cNvPr>
                <p:cNvPicPr/>
                <p:nvPr/>
              </p:nvPicPr>
              <p:blipFill>
                <a:blip r:embed="rId462"/>
                <a:stretch>
                  <a:fillRect/>
                </a:stretch>
              </p:blipFill>
              <p:spPr>
                <a:xfrm>
                  <a:off x="7388014" y="5206805"/>
                  <a:ext cx="126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336" name="Freihand 335">
                  <a:extLst>
                    <a:ext uri="{FF2B5EF4-FFF2-40B4-BE49-F238E27FC236}">
                      <a16:creationId xmlns:a16="http://schemas.microsoft.com/office/drawing/2014/main" id="{4673A379-DA6F-4D3D-9A33-687BE65B385E}"/>
                    </a:ext>
                  </a:extLst>
                </p14:cNvPr>
                <p14:cNvContentPartPr/>
                <p14:nvPr/>
              </p14:nvContentPartPr>
              <p14:xfrm>
                <a:off x="7557214" y="5270165"/>
                <a:ext cx="211320" cy="89640"/>
              </p14:xfrm>
            </p:contentPart>
          </mc:Choice>
          <mc:Fallback>
            <p:pic>
              <p:nvPicPr>
                <p:cNvPr id="336" name="Freihand 335">
                  <a:extLst>
                    <a:ext uri="{FF2B5EF4-FFF2-40B4-BE49-F238E27FC236}">
                      <a16:creationId xmlns:a16="http://schemas.microsoft.com/office/drawing/2014/main" id="{4673A379-DA6F-4D3D-9A33-687BE65B385E}"/>
                    </a:ext>
                  </a:extLst>
                </p:cNvPr>
                <p:cNvPicPr/>
                <p:nvPr/>
              </p:nvPicPr>
              <p:blipFill>
                <a:blip r:embed="rId464"/>
                <a:stretch>
                  <a:fillRect/>
                </a:stretch>
              </p:blipFill>
              <p:spPr>
                <a:xfrm>
                  <a:off x="7552894" y="5265845"/>
                  <a:ext cx="2199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337" name="Freihand 336">
                  <a:extLst>
                    <a:ext uri="{FF2B5EF4-FFF2-40B4-BE49-F238E27FC236}">
                      <a16:creationId xmlns:a16="http://schemas.microsoft.com/office/drawing/2014/main" id="{57FFC799-C7C8-45EF-8DDC-0CA7E1C3E581}"/>
                    </a:ext>
                  </a:extLst>
                </p14:cNvPr>
                <p14:cNvContentPartPr/>
                <p14:nvPr/>
              </p14:nvContentPartPr>
              <p14:xfrm>
                <a:off x="7716694" y="5184845"/>
                <a:ext cx="45720" cy="35280"/>
              </p14:xfrm>
            </p:contentPart>
          </mc:Choice>
          <mc:Fallback>
            <p:pic>
              <p:nvPicPr>
                <p:cNvPr id="337" name="Freihand 336">
                  <a:extLst>
                    <a:ext uri="{FF2B5EF4-FFF2-40B4-BE49-F238E27FC236}">
                      <a16:creationId xmlns:a16="http://schemas.microsoft.com/office/drawing/2014/main" id="{57FFC799-C7C8-45EF-8DDC-0CA7E1C3E581}"/>
                    </a:ext>
                  </a:extLst>
                </p:cNvPr>
                <p:cNvPicPr/>
                <p:nvPr/>
              </p:nvPicPr>
              <p:blipFill>
                <a:blip r:embed="rId466"/>
                <a:stretch>
                  <a:fillRect/>
                </a:stretch>
              </p:blipFill>
              <p:spPr>
                <a:xfrm>
                  <a:off x="7712374" y="5180525"/>
                  <a:ext cx="543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338" name="Freihand 337">
                  <a:extLst>
                    <a:ext uri="{FF2B5EF4-FFF2-40B4-BE49-F238E27FC236}">
                      <a16:creationId xmlns:a16="http://schemas.microsoft.com/office/drawing/2014/main" id="{AF53D0C6-5CBD-49FD-9382-DD6C2BD95CE6}"/>
                    </a:ext>
                  </a:extLst>
                </p14:cNvPr>
                <p14:cNvContentPartPr/>
                <p14:nvPr/>
              </p14:nvContentPartPr>
              <p14:xfrm>
                <a:off x="7770694" y="5194205"/>
                <a:ext cx="338040" cy="131760"/>
              </p14:xfrm>
            </p:contentPart>
          </mc:Choice>
          <mc:Fallback>
            <p:pic>
              <p:nvPicPr>
                <p:cNvPr id="338" name="Freihand 337">
                  <a:extLst>
                    <a:ext uri="{FF2B5EF4-FFF2-40B4-BE49-F238E27FC236}">
                      <a16:creationId xmlns:a16="http://schemas.microsoft.com/office/drawing/2014/main" id="{AF53D0C6-5CBD-49FD-9382-DD6C2BD95CE6}"/>
                    </a:ext>
                  </a:extLst>
                </p:cNvPr>
                <p:cNvPicPr/>
                <p:nvPr/>
              </p:nvPicPr>
              <p:blipFill>
                <a:blip r:embed="rId468"/>
                <a:stretch>
                  <a:fillRect/>
                </a:stretch>
              </p:blipFill>
              <p:spPr>
                <a:xfrm>
                  <a:off x="7766374" y="5189885"/>
                  <a:ext cx="3466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339" name="Freihand 338">
                  <a:extLst>
                    <a:ext uri="{FF2B5EF4-FFF2-40B4-BE49-F238E27FC236}">
                      <a16:creationId xmlns:a16="http://schemas.microsoft.com/office/drawing/2014/main" id="{46EC3734-EA75-443E-AFFE-771E97CC5F96}"/>
                    </a:ext>
                  </a:extLst>
                </p14:cNvPr>
                <p14:cNvContentPartPr/>
                <p14:nvPr/>
              </p14:nvContentPartPr>
              <p14:xfrm>
                <a:off x="4699534" y="5866685"/>
                <a:ext cx="109440" cy="200880"/>
              </p14:xfrm>
            </p:contentPart>
          </mc:Choice>
          <mc:Fallback>
            <p:pic>
              <p:nvPicPr>
                <p:cNvPr id="339" name="Freihand 338">
                  <a:extLst>
                    <a:ext uri="{FF2B5EF4-FFF2-40B4-BE49-F238E27FC236}">
                      <a16:creationId xmlns:a16="http://schemas.microsoft.com/office/drawing/2014/main" id="{46EC3734-EA75-443E-AFFE-771E97CC5F96}"/>
                    </a:ext>
                  </a:extLst>
                </p:cNvPr>
                <p:cNvPicPr/>
                <p:nvPr/>
              </p:nvPicPr>
              <p:blipFill>
                <a:blip r:embed="rId470"/>
                <a:stretch>
                  <a:fillRect/>
                </a:stretch>
              </p:blipFill>
              <p:spPr>
                <a:xfrm>
                  <a:off x="4695214" y="5862365"/>
                  <a:ext cx="1180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340" name="Freihand 339">
                  <a:extLst>
                    <a:ext uri="{FF2B5EF4-FFF2-40B4-BE49-F238E27FC236}">
                      <a16:creationId xmlns:a16="http://schemas.microsoft.com/office/drawing/2014/main" id="{8B665553-39F6-4087-AE0B-DE528068FBE6}"/>
                    </a:ext>
                  </a:extLst>
                </p14:cNvPr>
                <p14:cNvContentPartPr/>
                <p14:nvPr/>
              </p14:nvContentPartPr>
              <p14:xfrm>
                <a:off x="4822654" y="5935085"/>
                <a:ext cx="110520" cy="100440"/>
              </p14:xfrm>
            </p:contentPart>
          </mc:Choice>
          <mc:Fallback>
            <p:pic>
              <p:nvPicPr>
                <p:cNvPr id="340" name="Freihand 339">
                  <a:extLst>
                    <a:ext uri="{FF2B5EF4-FFF2-40B4-BE49-F238E27FC236}">
                      <a16:creationId xmlns:a16="http://schemas.microsoft.com/office/drawing/2014/main" id="{8B665553-39F6-4087-AE0B-DE528068FBE6}"/>
                    </a:ext>
                  </a:extLst>
                </p:cNvPr>
                <p:cNvPicPr/>
                <p:nvPr/>
              </p:nvPicPr>
              <p:blipFill>
                <a:blip r:embed="rId472"/>
                <a:stretch>
                  <a:fillRect/>
                </a:stretch>
              </p:blipFill>
              <p:spPr>
                <a:xfrm>
                  <a:off x="4818334" y="5930765"/>
                  <a:ext cx="1191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341" name="Freihand 340">
                  <a:extLst>
                    <a:ext uri="{FF2B5EF4-FFF2-40B4-BE49-F238E27FC236}">
                      <a16:creationId xmlns:a16="http://schemas.microsoft.com/office/drawing/2014/main" id="{BBBB7F7B-56A6-4404-8F38-6C9C8FAB0214}"/>
                    </a:ext>
                  </a:extLst>
                </p14:cNvPr>
                <p14:cNvContentPartPr/>
                <p14:nvPr/>
              </p14:nvContentPartPr>
              <p14:xfrm>
                <a:off x="4934974" y="5890805"/>
                <a:ext cx="135360" cy="137520"/>
              </p14:xfrm>
            </p:contentPart>
          </mc:Choice>
          <mc:Fallback>
            <p:pic>
              <p:nvPicPr>
                <p:cNvPr id="341" name="Freihand 340">
                  <a:extLst>
                    <a:ext uri="{FF2B5EF4-FFF2-40B4-BE49-F238E27FC236}">
                      <a16:creationId xmlns:a16="http://schemas.microsoft.com/office/drawing/2014/main" id="{BBBB7F7B-56A6-4404-8F38-6C9C8FAB0214}"/>
                    </a:ext>
                  </a:extLst>
                </p:cNvPr>
                <p:cNvPicPr/>
                <p:nvPr/>
              </p:nvPicPr>
              <p:blipFill>
                <a:blip r:embed="rId474"/>
                <a:stretch>
                  <a:fillRect/>
                </a:stretch>
              </p:blipFill>
              <p:spPr>
                <a:xfrm>
                  <a:off x="4930654" y="5886485"/>
                  <a:ext cx="1440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342" name="Freihand 341">
                  <a:extLst>
                    <a:ext uri="{FF2B5EF4-FFF2-40B4-BE49-F238E27FC236}">
                      <a16:creationId xmlns:a16="http://schemas.microsoft.com/office/drawing/2014/main" id="{FB8F45BF-3499-446F-B480-4AB4EE63FF75}"/>
                    </a:ext>
                  </a:extLst>
                </p14:cNvPr>
                <p14:cNvContentPartPr/>
                <p14:nvPr/>
              </p14:nvContentPartPr>
              <p14:xfrm>
                <a:off x="5076094" y="5855165"/>
                <a:ext cx="124200" cy="157680"/>
              </p14:xfrm>
            </p:contentPart>
          </mc:Choice>
          <mc:Fallback>
            <p:pic>
              <p:nvPicPr>
                <p:cNvPr id="342" name="Freihand 341">
                  <a:extLst>
                    <a:ext uri="{FF2B5EF4-FFF2-40B4-BE49-F238E27FC236}">
                      <a16:creationId xmlns:a16="http://schemas.microsoft.com/office/drawing/2014/main" id="{FB8F45BF-3499-446F-B480-4AB4EE63FF75}"/>
                    </a:ext>
                  </a:extLst>
                </p:cNvPr>
                <p:cNvPicPr/>
                <p:nvPr/>
              </p:nvPicPr>
              <p:blipFill>
                <a:blip r:embed="rId476"/>
                <a:stretch>
                  <a:fillRect/>
                </a:stretch>
              </p:blipFill>
              <p:spPr>
                <a:xfrm>
                  <a:off x="5071774" y="5850845"/>
                  <a:ext cx="1328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343" name="Freihand 342">
                  <a:extLst>
                    <a:ext uri="{FF2B5EF4-FFF2-40B4-BE49-F238E27FC236}">
                      <a16:creationId xmlns:a16="http://schemas.microsoft.com/office/drawing/2014/main" id="{FE1442B7-6EDF-4475-B810-A65BCABE2EFD}"/>
                    </a:ext>
                  </a:extLst>
                </p14:cNvPr>
                <p14:cNvContentPartPr/>
                <p14:nvPr/>
              </p14:nvContentPartPr>
              <p14:xfrm>
                <a:off x="5216854" y="5852645"/>
                <a:ext cx="198360" cy="101160"/>
              </p14:xfrm>
            </p:contentPart>
          </mc:Choice>
          <mc:Fallback>
            <p:pic>
              <p:nvPicPr>
                <p:cNvPr id="343" name="Freihand 342">
                  <a:extLst>
                    <a:ext uri="{FF2B5EF4-FFF2-40B4-BE49-F238E27FC236}">
                      <a16:creationId xmlns:a16="http://schemas.microsoft.com/office/drawing/2014/main" id="{FE1442B7-6EDF-4475-B810-A65BCABE2EFD}"/>
                    </a:ext>
                  </a:extLst>
                </p:cNvPr>
                <p:cNvPicPr/>
                <p:nvPr/>
              </p:nvPicPr>
              <p:blipFill>
                <a:blip r:embed="rId478"/>
                <a:stretch>
                  <a:fillRect/>
                </a:stretch>
              </p:blipFill>
              <p:spPr>
                <a:xfrm>
                  <a:off x="5212534" y="5848325"/>
                  <a:ext cx="2070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344" name="Freihand 343">
                  <a:extLst>
                    <a:ext uri="{FF2B5EF4-FFF2-40B4-BE49-F238E27FC236}">
                      <a16:creationId xmlns:a16="http://schemas.microsoft.com/office/drawing/2014/main" id="{D5B144D5-20E7-42C5-B314-BC34E08544F0}"/>
                    </a:ext>
                  </a:extLst>
                </p14:cNvPr>
                <p14:cNvContentPartPr/>
                <p14:nvPr/>
              </p14:nvContentPartPr>
              <p14:xfrm>
                <a:off x="5562454" y="5829605"/>
                <a:ext cx="26640" cy="74160"/>
              </p14:xfrm>
            </p:contentPart>
          </mc:Choice>
          <mc:Fallback>
            <p:pic>
              <p:nvPicPr>
                <p:cNvPr id="344" name="Freihand 343">
                  <a:extLst>
                    <a:ext uri="{FF2B5EF4-FFF2-40B4-BE49-F238E27FC236}">
                      <a16:creationId xmlns:a16="http://schemas.microsoft.com/office/drawing/2014/main" id="{D5B144D5-20E7-42C5-B314-BC34E08544F0}"/>
                    </a:ext>
                  </a:extLst>
                </p:cNvPr>
                <p:cNvPicPr/>
                <p:nvPr/>
              </p:nvPicPr>
              <p:blipFill>
                <a:blip r:embed="rId480"/>
                <a:stretch>
                  <a:fillRect/>
                </a:stretch>
              </p:blipFill>
              <p:spPr>
                <a:xfrm>
                  <a:off x="5558134" y="5825285"/>
                  <a:ext cx="352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45" name="Freihand 344">
                  <a:extLst>
                    <a:ext uri="{FF2B5EF4-FFF2-40B4-BE49-F238E27FC236}">
                      <a16:creationId xmlns:a16="http://schemas.microsoft.com/office/drawing/2014/main" id="{74663D70-C508-45E6-A08D-3A5E3760801E}"/>
                    </a:ext>
                  </a:extLst>
                </p14:cNvPr>
                <p14:cNvContentPartPr/>
                <p14:nvPr/>
              </p14:nvContentPartPr>
              <p14:xfrm>
                <a:off x="5532214" y="5771645"/>
                <a:ext cx="80640" cy="4320"/>
              </p14:xfrm>
            </p:contentPart>
          </mc:Choice>
          <mc:Fallback>
            <p:pic>
              <p:nvPicPr>
                <p:cNvPr id="345" name="Freihand 344">
                  <a:extLst>
                    <a:ext uri="{FF2B5EF4-FFF2-40B4-BE49-F238E27FC236}">
                      <a16:creationId xmlns:a16="http://schemas.microsoft.com/office/drawing/2014/main" id="{74663D70-C508-45E6-A08D-3A5E3760801E}"/>
                    </a:ext>
                  </a:extLst>
                </p:cNvPr>
                <p:cNvPicPr/>
                <p:nvPr/>
              </p:nvPicPr>
              <p:blipFill>
                <a:blip r:embed="rId482"/>
                <a:stretch>
                  <a:fillRect/>
                </a:stretch>
              </p:blipFill>
              <p:spPr>
                <a:xfrm>
                  <a:off x="5527894" y="5767325"/>
                  <a:ext cx="8928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46" name="Freihand 345">
                  <a:extLst>
                    <a:ext uri="{FF2B5EF4-FFF2-40B4-BE49-F238E27FC236}">
                      <a16:creationId xmlns:a16="http://schemas.microsoft.com/office/drawing/2014/main" id="{15039E2F-2F27-4FEC-9D47-439E6BF1916F}"/>
                    </a:ext>
                  </a:extLst>
                </p14:cNvPr>
                <p14:cNvContentPartPr/>
                <p14:nvPr/>
              </p14:nvContentPartPr>
              <p14:xfrm>
                <a:off x="5620774" y="5799005"/>
                <a:ext cx="106200" cy="111960"/>
              </p14:xfrm>
            </p:contentPart>
          </mc:Choice>
          <mc:Fallback>
            <p:pic>
              <p:nvPicPr>
                <p:cNvPr id="346" name="Freihand 345">
                  <a:extLst>
                    <a:ext uri="{FF2B5EF4-FFF2-40B4-BE49-F238E27FC236}">
                      <a16:creationId xmlns:a16="http://schemas.microsoft.com/office/drawing/2014/main" id="{15039E2F-2F27-4FEC-9D47-439E6BF1916F}"/>
                    </a:ext>
                  </a:extLst>
                </p:cNvPr>
                <p:cNvPicPr/>
                <p:nvPr/>
              </p:nvPicPr>
              <p:blipFill>
                <a:blip r:embed="rId484"/>
                <a:stretch>
                  <a:fillRect/>
                </a:stretch>
              </p:blipFill>
              <p:spPr>
                <a:xfrm>
                  <a:off x="5616454" y="5794685"/>
                  <a:ext cx="1148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47" name="Freihand 346">
                  <a:extLst>
                    <a:ext uri="{FF2B5EF4-FFF2-40B4-BE49-F238E27FC236}">
                      <a16:creationId xmlns:a16="http://schemas.microsoft.com/office/drawing/2014/main" id="{781046B6-9C16-4D05-9AB8-7016DDA99095}"/>
                    </a:ext>
                  </a:extLst>
                </p14:cNvPr>
                <p14:cNvContentPartPr/>
                <p14:nvPr/>
              </p14:nvContentPartPr>
              <p14:xfrm>
                <a:off x="5703214" y="5721245"/>
                <a:ext cx="113760" cy="152280"/>
              </p14:xfrm>
            </p:contentPart>
          </mc:Choice>
          <mc:Fallback>
            <p:pic>
              <p:nvPicPr>
                <p:cNvPr id="347" name="Freihand 346">
                  <a:extLst>
                    <a:ext uri="{FF2B5EF4-FFF2-40B4-BE49-F238E27FC236}">
                      <a16:creationId xmlns:a16="http://schemas.microsoft.com/office/drawing/2014/main" id="{781046B6-9C16-4D05-9AB8-7016DDA99095}"/>
                    </a:ext>
                  </a:extLst>
                </p:cNvPr>
                <p:cNvPicPr/>
                <p:nvPr/>
              </p:nvPicPr>
              <p:blipFill>
                <a:blip r:embed="rId486"/>
                <a:stretch>
                  <a:fillRect/>
                </a:stretch>
              </p:blipFill>
              <p:spPr>
                <a:xfrm>
                  <a:off x="5698894" y="5716925"/>
                  <a:ext cx="1224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48" name="Freihand 347">
                  <a:extLst>
                    <a:ext uri="{FF2B5EF4-FFF2-40B4-BE49-F238E27FC236}">
                      <a16:creationId xmlns:a16="http://schemas.microsoft.com/office/drawing/2014/main" id="{8D6C5749-5804-4593-8435-0AD3E3F243AB}"/>
                    </a:ext>
                  </a:extLst>
                </p14:cNvPr>
                <p14:cNvContentPartPr/>
                <p14:nvPr/>
              </p14:nvContentPartPr>
              <p14:xfrm>
                <a:off x="5959174" y="5706125"/>
                <a:ext cx="263520" cy="142920"/>
              </p14:xfrm>
            </p:contentPart>
          </mc:Choice>
          <mc:Fallback>
            <p:pic>
              <p:nvPicPr>
                <p:cNvPr id="348" name="Freihand 347">
                  <a:extLst>
                    <a:ext uri="{FF2B5EF4-FFF2-40B4-BE49-F238E27FC236}">
                      <a16:creationId xmlns:a16="http://schemas.microsoft.com/office/drawing/2014/main" id="{8D6C5749-5804-4593-8435-0AD3E3F243AB}"/>
                    </a:ext>
                  </a:extLst>
                </p:cNvPr>
                <p:cNvPicPr/>
                <p:nvPr/>
              </p:nvPicPr>
              <p:blipFill>
                <a:blip r:embed="rId488"/>
                <a:stretch>
                  <a:fillRect/>
                </a:stretch>
              </p:blipFill>
              <p:spPr>
                <a:xfrm>
                  <a:off x="5954854" y="5701805"/>
                  <a:ext cx="2721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49" name="Freihand 348">
                  <a:extLst>
                    <a:ext uri="{FF2B5EF4-FFF2-40B4-BE49-F238E27FC236}">
                      <a16:creationId xmlns:a16="http://schemas.microsoft.com/office/drawing/2014/main" id="{1D96BBC7-448A-41CF-B51C-150F7475F0FF}"/>
                    </a:ext>
                  </a:extLst>
                </p14:cNvPr>
                <p14:cNvContentPartPr/>
                <p14:nvPr/>
              </p14:nvContentPartPr>
              <p14:xfrm>
                <a:off x="6225934" y="5734205"/>
                <a:ext cx="116640" cy="104760"/>
              </p14:xfrm>
            </p:contentPart>
          </mc:Choice>
          <mc:Fallback>
            <p:pic>
              <p:nvPicPr>
                <p:cNvPr id="349" name="Freihand 348">
                  <a:extLst>
                    <a:ext uri="{FF2B5EF4-FFF2-40B4-BE49-F238E27FC236}">
                      <a16:creationId xmlns:a16="http://schemas.microsoft.com/office/drawing/2014/main" id="{1D96BBC7-448A-41CF-B51C-150F7475F0FF}"/>
                    </a:ext>
                  </a:extLst>
                </p:cNvPr>
                <p:cNvPicPr/>
                <p:nvPr/>
              </p:nvPicPr>
              <p:blipFill>
                <a:blip r:embed="rId490"/>
                <a:stretch>
                  <a:fillRect/>
                </a:stretch>
              </p:blipFill>
              <p:spPr>
                <a:xfrm>
                  <a:off x="6221614" y="5729885"/>
                  <a:ext cx="1252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51" name="Freihand 350">
                  <a:extLst>
                    <a:ext uri="{FF2B5EF4-FFF2-40B4-BE49-F238E27FC236}">
                      <a16:creationId xmlns:a16="http://schemas.microsoft.com/office/drawing/2014/main" id="{B7D6D31C-6F8A-44A4-8695-E0CD6F7624D5}"/>
                    </a:ext>
                  </a:extLst>
                </p14:cNvPr>
                <p14:cNvContentPartPr/>
                <p14:nvPr/>
              </p14:nvContentPartPr>
              <p14:xfrm>
                <a:off x="6598894" y="5628005"/>
                <a:ext cx="119520" cy="155160"/>
              </p14:xfrm>
            </p:contentPart>
          </mc:Choice>
          <mc:Fallback>
            <p:pic>
              <p:nvPicPr>
                <p:cNvPr id="351" name="Freihand 350">
                  <a:extLst>
                    <a:ext uri="{FF2B5EF4-FFF2-40B4-BE49-F238E27FC236}">
                      <a16:creationId xmlns:a16="http://schemas.microsoft.com/office/drawing/2014/main" id="{B7D6D31C-6F8A-44A4-8695-E0CD6F7624D5}"/>
                    </a:ext>
                  </a:extLst>
                </p:cNvPr>
                <p:cNvPicPr/>
                <p:nvPr/>
              </p:nvPicPr>
              <p:blipFill>
                <a:blip r:embed="rId492"/>
                <a:stretch>
                  <a:fillRect/>
                </a:stretch>
              </p:blipFill>
              <p:spPr>
                <a:xfrm>
                  <a:off x="6594574" y="5623685"/>
                  <a:ext cx="1281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52" name="Freihand 351">
                  <a:extLst>
                    <a:ext uri="{FF2B5EF4-FFF2-40B4-BE49-F238E27FC236}">
                      <a16:creationId xmlns:a16="http://schemas.microsoft.com/office/drawing/2014/main" id="{1F122F5B-DBE4-4A26-A133-4F25B944BDCA}"/>
                    </a:ext>
                  </a:extLst>
                </p14:cNvPr>
                <p14:cNvContentPartPr/>
                <p14:nvPr/>
              </p14:nvContentPartPr>
              <p14:xfrm>
                <a:off x="6777454" y="5748245"/>
                <a:ext cx="11880" cy="66600"/>
              </p14:xfrm>
            </p:contentPart>
          </mc:Choice>
          <mc:Fallback>
            <p:pic>
              <p:nvPicPr>
                <p:cNvPr id="352" name="Freihand 351">
                  <a:extLst>
                    <a:ext uri="{FF2B5EF4-FFF2-40B4-BE49-F238E27FC236}">
                      <a16:creationId xmlns:a16="http://schemas.microsoft.com/office/drawing/2014/main" id="{1F122F5B-DBE4-4A26-A133-4F25B944BDCA}"/>
                    </a:ext>
                  </a:extLst>
                </p:cNvPr>
                <p:cNvPicPr/>
                <p:nvPr/>
              </p:nvPicPr>
              <p:blipFill>
                <a:blip r:embed="rId494"/>
                <a:stretch>
                  <a:fillRect/>
                </a:stretch>
              </p:blipFill>
              <p:spPr>
                <a:xfrm>
                  <a:off x="6773134" y="5743925"/>
                  <a:ext cx="205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53" name="Freihand 352">
                  <a:extLst>
                    <a:ext uri="{FF2B5EF4-FFF2-40B4-BE49-F238E27FC236}">
                      <a16:creationId xmlns:a16="http://schemas.microsoft.com/office/drawing/2014/main" id="{748963CA-CE15-4A05-8E24-A4FCA9501216}"/>
                    </a:ext>
                  </a:extLst>
                </p14:cNvPr>
                <p14:cNvContentPartPr/>
                <p14:nvPr/>
              </p14:nvContentPartPr>
              <p14:xfrm>
                <a:off x="6813814" y="5624045"/>
                <a:ext cx="105480" cy="132480"/>
              </p14:xfrm>
            </p:contentPart>
          </mc:Choice>
          <mc:Fallback>
            <p:pic>
              <p:nvPicPr>
                <p:cNvPr id="353" name="Freihand 352">
                  <a:extLst>
                    <a:ext uri="{FF2B5EF4-FFF2-40B4-BE49-F238E27FC236}">
                      <a16:creationId xmlns:a16="http://schemas.microsoft.com/office/drawing/2014/main" id="{748963CA-CE15-4A05-8E24-A4FCA9501216}"/>
                    </a:ext>
                  </a:extLst>
                </p:cNvPr>
                <p:cNvPicPr/>
                <p:nvPr/>
              </p:nvPicPr>
              <p:blipFill>
                <a:blip r:embed="rId496"/>
                <a:stretch>
                  <a:fillRect/>
                </a:stretch>
              </p:blipFill>
              <p:spPr>
                <a:xfrm>
                  <a:off x="6809494" y="5619725"/>
                  <a:ext cx="1141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54" name="Freihand 353">
                  <a:extLst>
                    <a:ext uri="{FF2B5EF4-FFF2-40B4-BE49-F238E27FC236}">
                      <a16:creationId xmlns:a16="http://schemas.microsoft.com/office/drawing/2014/main" id="{329B3B9B-C4B7-4BCA-9AEE-747328AA8D35}"/>
                    </a:ext>
                  </a:extLst>
                </p14:cNvPr>
                <p14:cNvContentPartPr/>
                <p14:nvPr/>
              </p14:nvContentPartPr>
              <p14:xfrm>
                <a:off x="6897694" y="5564285"/>
                <a:ext cx="107280" cy="252360"/>
              </p14:xfrm>
            </p:contentPart>
          </mc:Choice>
          <mc:Fallback>
            <p:pic>
              <p:nvPicPr>
                <p:cNvPr id="354" name="Freihand 353">
                  <a:extLst>
                    <a:ext uri="{FF2B5EF4-FFF2-40B4-BE49-F238E27FC236}">
                      <a16:creationId xmlns:a16="http://schemas.microsoft.com/office/drawing/2014/main" id="{329B3B9B-C4B7-4BCA-9AEE-747328AA8D35}"/>
                    </a:ext>
                  </a:extLst>
                </p:cNvPr>
                <p:cNvPicPr/>
                <p:nvPr/>
              </p:nvPicPr>
              <p:blipFill>
                <a:blip r:embed="rId498"/>
                <a:stretch>
                  <a:fillRect/>
                </a:stretch>
              </p:blipFill>
              <p:spPr>
                <a:xfrm>
                  <a:off x="6893374" y="5559965"/>
                  <a:ext cx="11592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55" name="Freihand 354">
                  <a:extLst>
                    <a:ext uri="{FF2B5EF4-FFF2-40B4-BE49-F238E27FC236}">
                      <a16:creationId xmlns:a16="http://schemas.microsoft.com/office/drawing/2014/main" id="{D5CF7B1D-E4BE-462B-8C99-B31C58163E2B}"/>
                    </a:ext>
                  </a:extLst>
                </p14:cNvPr>
                <p14:cNvContentPartPr/>
                <p14:nvPr/>
              </p14:nvContentPartPr>
              <p14:xfrm>
                <a:off x="6467854" y="5584445"/>
                <a:ext cx="134640" cy="302040"/>
              </p14:xfrm>
            </p:contentPart>
          </mc:Choice>
          <mc:Fallback>
            <p:pic>
              <p:nvPicPr>
                <p:cNvPr id="355" name="Freihand 354">
                  <a:extLst>
                    <a:ext uri="{FF2B5EF4-FFF2-40B4-BE49-F238E27FC236}">
                      <a16:creationId xmlns:a16="http://schemas.microsoft.com/office/drawing/2014/main" id="{D5CF7B1D-E4BE-462B-8C99-B31C58163E2B}"/>
                    </a:ext>
                  </a:extLst>
                </p:cNvPr>
                <p:cNvPicPr/>
                <p:nvPr/>
              </p:nvPicPr>
              <p:blipFill>
                <a:blip r:embed="rId500"/>
                <a:stretch>
                  <a:fillRect/>
                </a:stretch>
              </p:blipFill>
              <p:spPr>
                <a:xfrm>
                  <a:off x="6463534" y="5580125"/>
                  <a:ext cx="143280" cy="31068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57" name="Freihand 356">
                  <a:extLst>
                    <a:ext uri="{FF2B5EF4-FFF2-40B4-BE49-F238E27FC236}">
                      <a16:creationId xmlns:a16="http://schemas.microsoft.com/office/drawing/2014/main" id="{1F8E202E-9B3A-4DBA-8449-0FDB775CAFAF}"/>
                    </a:ext>
                  </a:extLst>
                </p14:cNvPr>
                <p14:cNvContentPartPr/>
                <p14:nvPr/>
              </p14:nvContentPartPr>
              <p14:xfrm>
                <a:off x="4410814" y="6268805"/>
                <a:ext cx="289800" cy="32040"/>
              </p14:xfrm>
            </p:contentPart>
          </mc:Choice>
          <mc:Fallback>
            <p:pic>
              <p:nvPicPr>
                <p:cNvPr id="357" name="Freihand 356">
                  <a:extLst>
                    <a:ext uri="{FF2B5EF4-FFF2-40B4-BE49-F238E27FC236}">
                      <a16:creationId xmlns:a16="http://schemas.microsoft.com/office/drawing/2014/main" id="{1F8E202E-9B3A-4DBA-8449-0FDB775CAFAF}"/>
                    </a:ext>
                  </a:extLst>
                </p:cNvPr>
                <p:cNvPicPr/>
                <p:nvPr/>
              </p:nvPicPr>
              <p:blipFill>
                <a:blip r:embed="rId502"/>
                <a:stretch>
                  <a:fillRect/>
                </a:stretch>
              </p:blipFill>
              <p:spPr>
                <a:xfrm>
                  <a:off x="4406494" y="6264485"/>
                  <a:ext cx="2984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58" name="Freihand 357">
                  <a:extLst>
                    <a:ext uri="{FF2B5EF4-FFF2-40B4-BE49-F238E27FC236}">
                      <a16:creationId xmlns:a16="http://schemas.microsoft.com/office/drawing/2014/main" id="{4913B9A3-3530-444B-A031-C6882E29780B}"/>
                    </a:ext>
                  </a:extLst>
                </p14:cNvPr>
                <p14:cNvContentPartPr/>
                <p14:nvPr/>
              </p14:nvContentPartPr>
              <p14:xfrm>
                <a:off x="4461934" y="6318125"/>
                <a:ext cx="193320" cy="32760"/>
              </p14:xfrm>
            </p:contentPart>
          </mc:Choice>
          <mc:Fallback>
            <p:pic>
              <p:nvPicPr>
                <p:cNvPr id="358" name="Freihand 357">
                  <a:extLst>
                    <a:ext uri="{FF2B5EF4-FFF2-40B4-BE49-F238E27FC236}">
                      <a16:creationId xmlns:a16="http://schemas.microsoft.com/office/drawing/2014/main" id="{4913B9A3-3530-444B-A031-C6882E29780B}"/>
                    </a:ext>
                  </a:extLst>
                </p:cNvPr>
                <p:cNvPicPr/>
                <p:nvPr/>
              </p:nvPicPr>
              <p:blipFill>
                <a:blip r:embed="rId504"/>
                <a:stretch>
                  <a:fillRect/>
                </a:stretch>
              </p:blipFill>
              <p:spPr>
                <a:xfrm>
                  <a:off x="4457614" y="6313805"/>
                  <a:ext cx="2019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59" name="Freihand 358">
                  <a:extLst>
                    <a:ext uri="{FF2B5EF4-FFF2-40B4-BE49-F238E27FC236}">
                      <a16:creationId xmlns:a16="http://schemas.microsoft.com/office/drawing/2014/main" id="{39F12B93-4611-488C-8DA7-AAD84E67603D}"/>
                    </a:ext>
                  </a:extLst>
                </p14:cNvPr>
                <p14:cNvContentPartPr/>
                <p14:nvPr/>
              </p14:nvContentPartPr>
              <p14:xfrm>
                <a:off x="4726534" y="6211565"/>
                <a:ext cx="135720" cy="162720"/>
              </p14:xfrm>
            </p:contentPart>
          </mc:Choice>
          <mc:Fallback>
            <p:pic>
              <p:nvPicPr>
                <p:cNvPr id="359" name="Freihand 358">
                  <a:extLst>
                    <a:ext uri="{FF2B5EF4-FFF2-40B4-BE49-F238E27FC236}">
                      <a16:creationId xmlns:a16="http://schemas.microsoft.com/office/drawing/2014/main" id="{39F12B93-4611-488C-8DA7-AAD84E67603D}"/>
                    </a:ext>
                  </a:extLst>
                </p:cNvPr>
                <p:cNvPicPr/>
                <p:nvPr/>
              </p:nvPicPr>
              <p:blipFill>
                <a:blip r:embed="rId506"/>
                <a:stretch>
                  <a:fillRect/>
                </a:stretch>
              </p:blipFill>
              <p:spPr>
                <a:xfrm>
                  <a:off x="4722214" y="6207245"/>
                  <a:ext cx="1443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60" name="Freihand 359">
                  <a:extLst>
                    <a:ext uri="{FF2B5EF4-FFF2-40B4-BE49-F238E27FC236}">
                      <a16:creationId xmlns:a16="http://schemas.microsoft.com/office/drawing/2014/main" id="{ED9B9F10-4F62-4291-8EB7-6AC1161086E0}"/>
                    </a:ext>
                  </a:extLst>
                </p14:cNvPr>
                <p14:cNvContentPartPr/>
                <p14:nvPr/>
              </p14:nvContentPartPr>
              <p14:xfrm>
                <a:off x="4951894" y="6170525"/>
                <a:ext cx="250200" cy="140760"/>
              </p14:xfrm>
            </p:contentPart>
          </mc:Choice>
          <mc:Fallback>
            <p:pic>
              <p:nvPicPr>
                <p:cNvPr id="360" name="Freihand 359">
                  <a:extLst>
                    <a:ext uri="{FF2B5EF4-FFF2-40B4-BE49-F238E27FC236}">
                      <a16:creationId xmlns:a16="http://schemas.microsoft.com/office/drawing/2014/main" id="{ED9B9F10-4F62-4291-8EB7-6AC1161086E0}"/>
                    </a:ext>
                  </a:extLst>
                </p:cNvPr>
                <p:cNvPicPr/>
                <p:nvPr/>
              </p:nvPicPr>
              <p:blipFill>
                <a:blip r:embed="rId508"/>
                <a:stretch>
                  <a:fillRect/>
                </a:stretch>
              </p:blipFill>
              <p:spPr>
                <a:xfrm>
                  <a:off x="4947574" y="6166205"/>
                  <a:ext cx="2588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61" name="Freihand 360">
                  <a:extLst>
                    <a:ext uri="{FF2B5EF4-FFF2-40B4-BE49-F238E27FC236}">
                      <a16:creationId xmlns:a16="http://schemas.microsoft.com/office/drawing/2014/main" id="{B4C6C345-CF8A-4ED5-84FB-19CA41C59C83}"/>
                    </a:ext>
                  </a:extLst>
                </p14:cNvPr>
                <p14:cNvContentPartPr/>
                <p14:nvPr/>
              </p14:nvContentPartPr>
              <p14:xfrm>
                <a:off x="5245294" y="6133805"/>
                <a:ext cx="117720" cy="146160"/>
              </p14:xfrm>
            </p:contentPart>
          </mc:Choice>
          <mc:Fallback>
            <p:pic>
              <p:nvPicPr>
                <p:cNvPr id="361" name="Freihand 360">
                  <a:extLst>
                    <a:ext uri="{FF2B5EF4-FFF2-40B4-BE49-F238E27FC236}">
                      <a16:creationId xmlns:a16="http://schemas.microsoft.com/office/drawing/2014/main" id="{B4C6C345-CF8A-4ED5-84FB-19CA41C59C83}"/>
                    </a:ext>
                  </a:extLst>
                </p:cNvPr>
                <p:cNvPicPr/>
                <p:nvPr/>
              </p:nvPicPr>
              <p:blipFill>
                <a:blip r:embed="rId510"/>
                <a:stretch>
                  <a:fillRect/>
                </a:stretch>
              </p:blipFill>
              <p:spPr>
                <a:xfrm>
                  <a:off x="5240974" y="6129485"/>
                  <a:ext cx="1263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63" name="Freihand 362">
                  <a:extLst>
                    <a:ext uri="{FF2B5EF4-FFF2-40B4-BE49-F238E27FC236}">
                      <a16:creationId xmlns:a16="http://schemas.microsoft.com/office/drawing/2014/main" id="{992750B8-D074-42FD-A460-AEC7A9CA02AF}"/>
                    </a:ext>
                  </a:extLst>
                </p14:cNvPr>
                <p14:cNvContentPartPr/>
                <p14:nvPr/>
              </p14:nvContentPartPr>
              <p14:xfrm>
                <a:off x="5794294" y="6135605"/>
                <a:ext cx="168480" cy="93240"/>
              </p14:xfrm>
            </p:contentPart>
          </mc:Choice>
          <mc:Fallback>
            <p:pic>
              <p:nvPicPr>
                <p:cNvPr id="363" name="Freihand 362">
                  <a:extLst>
                    <a:ext uri="{FF2B5EF4-FFF2-40B4-BE49-F238E27FC236}">
                      <a16:creationId xmlns:a16="http://schemas.microsoft.com/office/drawing/2014/main" id="{992750B8-D074-42FD-A460-AEC7A9CA02AF}"/>
                    </a:ext>
                  </a:extLst>
                </p:cNvPr>
                <p:cNvPicPr/>
                <p:nvPr/>
              </p:nvPicPr>
              <p:blipFill>
                <a:blip r:embed="rId512"/>
                <a:stretch>
                  <a:fillRect/>
                </a:stretch>
              </p:blipFill>
              <p:spPr>
                <a:xfrm>
                  <a:off x="5789974" y="6131285"/>
                  <a:ext cx="1771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64" name="Freihand 363">
                  <a:extLst>
                    <a:ext uri="{FF2B5EF4-FFF2-40B4-BE49-F238E27FC236}">
                      <a16:creationId xmlns:a16="http://schemas.microsoft.com/office/drawing/2014/main" id="{1BF7827E-4029-4669-9860-43DC1B831A0C}"/>
                    </a:ext>
                  </a:extLst>
                </p14:cNvPr>
                <p14:cNvContentPartPr/>
                <p14:nvPr/>
              </p14:nvContentPartPr>
              <p14:xfrm>
                <a:off x="6011014" y="6071525"/>
                <a:ext cx="109080" cy="133920"/>
              </p14:xfrm>
            </p:contentPart>
          </mc:Choice>
          <mc:Fallback>
            <p:pic>
              <p:nvPicPr>
                <p:cNvPr id="364" name="Freihand 363">
                  <a:extLst>
                    <a:ext uri="{FF2B5EF4-FFF2-40B4-BE49-F238E27FC236}">
                      <a16:creationId xmlns:a16="http://schemas.microsoft.com/office/drawing/2014/main" id="{1BF7827E-4029-4669-9860-43DC1B831A0C}"/>
                    </a:ext>
                  </a:extLst>
                </p:cNvPr>
                <p:cNvPicPr/>
                <p:nvPr/>
              </p:nvPicPr>
              <p:blipFill>
                <a:blip r:embed="rId514"/>
                <a:stretch>
                  <a:fillRect/>
                </a:stretch>
              </p:blipFill>
              <p:spPr>
                <a:xfrm>
                  <a:off x="6006694" y="6067205"/>
                  <a:ext cx="1177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65" name="Freihand 364">
                  <a:extLst>
                    <a:ext uri="{FF2B5EF4-FFF2-40B4-BE49-F238E27FC236}">
                      <a16:creationId xmlns:a16="http://schemas.microsoft.com/office/drawing/2014/main" id="{333F248B-156F-4AB3-931F-1A7FB77F70DC}"/>
                    </a:ext>
                  </a:extLst>
                </p14:cNvPr>
                <p14:cNvContentPartPr/>
                <p14:nvPr/>
              </p14:nvContentPartPr>
              <p14:xfrm>
                <a:off x="6194974" y="6164765"/>
                <a:ext cx="22680" cy="69840"/>
              </p14:xfrm>
            </p:contentPart>
          </mc:Choice>
          <mc:Fallback>
            <p:pic>
              <p:nvPicPr>
                <p:cNvPr id="365" name="Freihand 364">
                  <a:extLst>
                    <a:ext uri="{FF2B5EF4-FFF2-40B4-BE49-F238E27FC236}">
                      <a16:creationId xmlns:a16="http://schemas.microsoft.com/office/drawing/2014/main" id="{333F248B-156F-4AB3-931F-1A7FB77F70DC}"/>
                    </a:ext>
                  </a:extLst>
                </p:cNvPr>
                <p:cNvPicPr/>
                <p:nvPr/>
              </p:nvPicPr>
              <p:blipFill>
                <a:blip r:embed="rId516"/>
                <a:stretch>
                  <a:fillRect/>
                </a:stretch>
              </p:blipFill>
              <p:spPr>
                <a:xfrm>
                  <a:off x="6190654" y="6160445"/>
                  <a:ext cx="313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66" name="Freihand 365">
                  <a:extLst>
                    <a:ext uri="{FF2B5EF4-FFF2-40B4-BE49-F238E27FC236}">
                      <a16:creationId xmlns:a16="http://schemas.microsoft.com/office/drawing/2014/main" id="{8646E468-CB91-4FF0-967E-CC7FB6E5F115}"/>
                    </a:ext>
                  </a:extLst>
                </p14:cNvPr>
                <p14:cNvContentPartPr/>
                <p14:nvPr/>
              </p14:nvContentPartPr>
              <p14:xfrm>
                <a:off x="6279214" y="6083765"/>
                <a:ext cx="88920" cy="75240"/>
              </p14:xfrm>
            </p:contentPart>
          </mc:Choice>
          <mc:Fallback>
            <p:pic>
              <p:nvPicPr>
                <p:cNvPr id="366" name="Freihand 365">
                  <a:extLst>
                    <a:ext uri="{FF2B5EF4-FFF2-40B4-BE49-F238E27FC236}">
                      <a16:creationId xmlns:a16="http://schemas.microsoft.com/office/drawing/2014/main" id="{8646E468-CB91-4FF0-967E-CC7FB6E5F115}"/>
                    </a:ext>
                  </a:extLst>
                </p:cNvPr>
                <p:cNvPicPr/>
                <p:nvPr/>
              </p:nvPicPr>
              <p:blipFill>
                <a:blip r:embed="rId518"/>
                <a:stretch>
                  <a:fillRect/>
                </a:stretch>
              </p:blipFill>
              <p:spPr>
                <a:xfrm>
                  <a:off x="6274894" y="6079445"/>
                  <a:ext cx="975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67" name="Freihand 366">
                  <a:extLst>
                    <a:ext uri="{FF2B5EF4-FFF2-40B4-BE49-F238E27FC236}">
                      <a16:creationId xmlns:a16="http://schemas.microsoft.com/office/drawing/2014/main" id="{4BC082DE-DA79-4E94-A54E-35A0875EA14F}"/>
                    </a:ext>
                  </a:extLst>
                </p14:cNvPr>
                <p14:cNvContentPartPr/>
                <p14:nvPr/>
              </p14:nvContentPartPr>
              <p14:xfrm>
                <a:off x="6393334" y="5989445"/>
                <a:ext cx="81000" cy="148680"/>
              </p14:xfrm>
            </p:contentPart>
          </mc:Choice>
          <mc:Fallback>
            <p:pic>
              <p:nvPicPr>
                <p:cNvPr id="367" name="Freihand 366">
                  <a:extLst>
                    <a:ext uri="{FF2B5EF4-FFF2-40B4-BE49-F238E27FC236}">
                      <a16:creationId xmlns:a16="http://schemas.microsoft.com/office/drawing/2014/main" id="{4BC082DE-DA79-4E94-A54E-35A0875EA14F}"/>
                    </a:ext>
                  </a:extLst>
                </p:cNvPr>
                <p:cNvPicPr/>
                <p:nvPr/>
              </p:nvPicPr>
              <p:blipFill>
                <a:blip r:embed="rId520"/>
                <a:stretch>
                  <a:fillRect/>
                </a:stretch>
              </p:blipFill>
              <p:spPr>
                <a:xfrm>
                  <a:off x="6389014" y="5985125"/>
                  <a:ext cx="896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68" name="Freihand 367">
                  <a:extLst>
                    <a:ext uri="{FF2B5EF4-FFF2-40B4-BE49-F238E27FC236}">
                      <a16:creationId xmlns:a16="http://schemas.microsoft.com/office/drawing/2014/main" id="{F566898B-0858-4343-B728-48CA5DC16C00}"/>
                    </a:ext>
                  </a:extLst>
                </p14:cNvPr>
                <p14:cNvContentPartPr/>
                <p14:nvPr/>
              </p14:nvContentPartPr>
              <p14:xfrm>
                <a:off x="6338254" y="5997005"/>
                <a:ext cx="193680" cy="204120"/>
              </p14:xfrm>
            </p:contentPart>
          </mc:Choice>
          <mc:Fallback>
            <p:pic>
              <p:nvPicPr>
                <p:cNvPr id="368" name="Freihand 367">
                  <a:extLst>
                    <a:ext uri="{FF2B5EF4-FFF2-40B4-BE49-F238E27FC236}">
                      <a16:creationId xmlns:a16="http://schemas.microsoft.com/office/drawing/2014/main" id="{F566898B-0858-4343-B728-48CA5DC16C00}"/>
                    </a:ext>
                  </a:extLst>
                </p:cNvPr>
                <p:cNvPicPr/>
                <p:nvPr/>
              </p:nvPicPr>
              <p:blipFill>
                <a:blip r:embed="rId522"/>
                <a:stretch>
                  <a:fillRect/>
                </a:stretch>
              </p:blipFill>
              <p:spPr>
                <a:xfrm>
                  <a:off x="6333934" y="5992685"/>
                  <a:ext cx="20232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69" name="Freihand 368">
                  <a:extLst>
                    <a:ext uri="{FF2B5EF4-FFF2-40B4-BE49-F238E27FC236}">
                      <a16:creationId xmlns:a16="http://schemas.microsoft.com/office/drawing/2014/main" id="{0741699C-4F5E-453A-8993-7CF6281853ED}"/>
                    </a:ext>
                  </a:extLst>
                </p14:cNvPr>
                <p14:cNvContentPartPr/>
                <p14:nvPr/>
              </p14:nvContentPartPr>
              <p14:xfrm>
                <a:off x="5653894" y="6016805"/>
                <a:ext cx="102240" cy="266760"/>
              </p14:xfrm>
            </p:contentPart>
          </mc:Choice>
          <mc:Fallback>
            <p:pic>
              <p:nvPicPr>
                <p:cNvPr id="369" name="Freihand 368">
                  <a:extLst>
                    <a:ext uri="{FF2B5EF4-FFF2-40B4-BE49-F238E27FC236}">
                      <a16:creationId xmlns:a16="http://schemas.microsoft.com/office/drawing/2014/main" id="{0741699C-4F5E-453A-8993-7CF6281853ED}"/>
                    </a:ext>
                  </a:extLst>
                </p:cNvPr>
                <p:cNvPicPr/>
                <p:nvPr/>
              </p:nvPicPr>
              <p:blipFill>
                <a:blip r:embed="rId524"/>
                <a:stretch>
                  <a:fillRect/>
                </a:stretch>
              </p:blipFill>
              <p:spPr>
                <a:xfrm>
                  <a:off x="5649574" y="6012485"/>
                  <a:ext cx="11088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71" name="Freihand 370">
                  <a:extLst>
                    <a:ext uri="{FF2B5EF4-FFF2-40B4-BE49-F238E27FC236}">
                      <a16:creationId xmlns:a16="http://schemas.microsoft.com/office/drawing/2014/main" id="{6AB58009-729C-4F09-BD29-709B89B64D54}"/>
                    </a:ext>
                  </a:extLst>
                </p14:cNvPr>
                <p14:cNvContentPartPr/>
                <p14:nvPr/>
              </p14:nvContentPartPr>
              <p14:xfrm>
                <a:off x="6723094" y="6025805"/>
                <a:ext cx="14400" cy="83880"/>
              </p14:xfrm>
            </p:contentPart>
          </mc:Choice>
          <mc:Fallback>
            <p:pic>
              <p:nvPicPr>
                <p:cNvPr id="371" name="Freihand 370">
                  <a:extLst>
                    <a:ext uri="{FF2B5EF4-FFF2-40B4-BE49-F238E27FC236}">
                      <a16:creationId xmlns:a16="http://schemas.microsoft.com/office/drawing/2014/main" id="{6AB58009-729C-4F09-BD29-709B89B64D54}"/>
                    </a:ext>
                  </a:extLst>
                </p:cNvPr>
                <p:cNvPicPr/>
                <p:nvPr/>
              </p:nvPicPr>
              <p:blipFill>
                <a:blip r:embed="rId526"/>
                <a:stretch>
                  <a:fillRect/>
                </a:stretch>
              </p:blipFill>
              <p:spPr>
                <a:xfrm>
                  <a:off x="6718774" y="6021485"/>
                  <a:ext cx="230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72" name="Freihand 371">
                  <a:extLst>
                    <a:ext uri="{FF2B5EF4-FFF2-40B4-BE49-F238E27FC236}">
                      <a16:creationId xmlns:a16="http://schemas.microsoft.com/office/drawing/2014/main" id="{17D92070-4D84-4FBD-9217-E80D27DBBDE1}"/>
                    </a:ext>
                  </a:extLst>
                </p14:cNvPr>
                <p14:cNvContentPartPr/>
                <p14:nvPr/>
              </p14:nvContentPartPr>
              <p14:xfrm>
                <a:off x="6733534" y="5968565"/>
                <a:ext cx="21240" cy="27360"/>
              </p14:xfrm>
            </p:contentPart>
          </mc:Choice>
          <mc:Fallback>
            <p:pic>
              <p:nvPicPr>
                <p:cNvPr id="372" name="Freihand 371">
                  <a:extLst>
                    <a:ext uri="{FF2B5EF4-FFF2-40B4-BE49-F238E27FC236}">
                      <a16:creationId xmlns:a16="http://schemas.microsoft.com/office/drawing/2014/main" id="{17D92070-4D84-4FBD-9217-E80D27DBBDE1}"/>
                    </a:ext>
                  </a:extLst>
                </p:cNvPr>
                <p:cNvPicPr/>
                <p:nvPr/>
              </p:nvPicPr>
              <p:blipFill>
                <a:blip r:embed="rId528"/>
                <a:stretch>
                  <a:fillRect/>
                </a:stretch>
              </p:blipFill>
              <p:spPr>
                <a:xfrm>
                  <a:off x="6729214" y="5964245"/>
                  <a:ext cx="298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73" name="Freihand 372">
                  <a:extLst>
                    <a:ext uri="{FF2B5EF4-FFF2-40B4-BE49-F238E27FC236}">
                      <a16:creationId xmlns:a16="http://schemas.microsoft.com/office/drawing/2014/main" id="{6D03FACE-A94A-494A-8F48-06BF1ADA12DD}"/>
                    </a:ext>
                  </a:extLst>
                </p14:cNvPr>
                <p14:cNvContentPartPr/>
                <p14:nvPr/>
              </p14:nvContentPartPr>
              <p14:xfrm>
                <a:off x="6764134" y="6004205"/>
                <a:ext cx="61560" cy="101880"/>
              </p14:xfrm>
            </p:contentPart>
          </mc:Choice>
          <mc:Fallback>
            <p:pic>
              <p:nvPicPr>
                <p:cNvPr id="373" name="Freihand 372">
                  <a:extLst>
                    <a:ext uri="{FF2B5EF4-FFF2-40B4-BE49-F238E27FC236}">
                      <a16:creationId xmlns:a16="http://schemas.microsoft.com/office/drawing/2014/main" id="{6D03FACE-A94A-494A-8F48-06BF1ADA12DD}"/>
                    </a:ext>
                  </a:extLst>
                </p:cNvPr>
                <p:cNvPicPr/>
                <p:nvPr/>
              </p:nvPicPr>
              <p:blipFill>
                <a:blip r:embed="rId530"/>
                <a:stretch>
                  <a:fillRect/>
                </a:stretch>
              </p:blipFill>
              <p:spPr>
                <a:xfrm>
                  <a:off x="6759814" y="5999885"/>
                  <a:ext cx="702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74" name="Freihand 373">
                  <a:extLst>
                    <a:ext uri="{FF2B5EF4-FFF2-40B4-BE49-F238E27FC236}">
                      <a16:creationId xmlns:a16="http://schemas.microsoft.com/office/drawing/2014/main" id="{5C83AD19-D793-4AF0-8529-BB9FA0D0DEF3}"/>
                    </a:ext>
                  </a:extLst>
                </p14:cNvPr>
                <p14:cNvContentPartPr/>
                <p14:nvPr/>
              </p14:nvContentPartPr>
              <p14:xfrm>
                <a:off x="6840454" y="5884325"/>
                <a:ext cx="101520" cy="198360"/>
              </p14:xfrm>
            </p:contentPart>
          </mc:Choice>
          <mc:Fallback>
            <p:pic>
              <p:nvPicPr>
                <p:cNvPr id="374" name="Freihand 373">
                  <a:extLst>
                    <a:ext uri="{FF2B5EF4-FFF2-40B4-BE49-F238E27FC236}">
                      <a16:creationId xmlns:a16="http://schemas.microsoft.com/office/drawing/2014/main" id="{5C83AD19-D793-4AF0-8529-BB9FA0D0DEF3}"/>
                    </a:ext>
                  </a:extLst>
                </p:cNvPr>
                <p:cNvPicPr/>
                <p:nvPr/>
              </p:nvPicPr>
              <p:blipFill>
                <a:blip r:embed="rId532"/>
                <a:stretch>
                  <a:fillRect/>
                </a:stretch>
              </p:blipFill>
              <p:spPr>
                <a:xfrm>
                  <a:off x="6836134" y="5880005"/>
                  <a:ext cx="11016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75" name="Freihand 374">
                  <a:extLst>
                    <a:ext uri="{FF2B5EF4-FFF2-40B4-BE49-F238E27FC236}">
                      <a16:creationId xmlns:a16="http://schemas.microsoft.com/office/drawing/2014/main" id="{DF249303-99D4-4EA7-A62B-46AB58C466FF}"/>
                    </a:ext>
                  </a:extLst>
                </p14:cNvPr>
                <p14:cNvContentPartPr/>
                <p14:nvPr/>
              </p14:nvContentPartPr>
              <p14:xfrm>
                <a:off x="7033414" y="5932925"/>
                <a:ext cx="381960" cy="88560"/>
              </p14:xfrm>
            </p:contentPart>
          </mc:Choice>
          <mc:Fallback>
            <p:pic>
              <p:nvPicPr>
                <p:cNvPr id="375" name="Freihand 374">
                  <a:extLst>
                    <a:ext uri="{FF2B5EF4-FFF2-40B4-BE49-F238E27FC236}">
                      <a16:creationId xmlns:a16="http://schemas.microsoft.com/office/drawing/2014/main" id="{DF249303-99D4-4EA7-A62B-46AB58C466FF}"/>
                    </a:ext>
                  </a:extLst>
                </p:cNvPr>
                <p:cNvPicPr/>
                <p:nvPr/>
              </p:nvPicPr>
              <p:blipFill>
                <a:blip r:embed="rId534"/>
                <a:stretch>
                  <a:fillRect/>
                </a:stretch>
              </p:blipFill>
              <p:spPr>
                <a:xfrm>
                  <a:off x="7029094" y="5928605"/>
                  <a:ext cx="3906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76" name="Freihand 375">
                  <a:extLst>
                    <a:ext uri="{FF2B5EF4-FFF2-40B4-BE49-F238E27FC236}">
                      <a16:creationId xmlns:a16="http://schemas.microsoft.com/office/drawing/2014/main" id="{C8765922-AB82-48A5-B355-5BE529934A35}"/>
                    </a:ext>
                  </a:extLst>
                </p14:cNvPr>
                <p14:cNvContentPartPr/>
                <p14:nvPr/>
              </p14:nvContentPartPr>
              <p14:xfrm>
                <a:off x="7355254" y="5842205"/>
                <a:ext cx="360" cy="360"/>
              </p14:xfrm>
            </p:contentPart>
          </mc:Choice>
          <mc:Fallback>
            <p:pic>
              <p:nvPicPr>
                <p:cNvPr id="376" name="Freihand 375">
                  <a:extLst>
                    <a:ext uri="{FF2B5EF4-FFF2-40B4-BE49-F238E27FC236}">
                      <a16:creationId xmlns:a16="http://schemas.microsoft.com/office/drawing/2014/main" id="{C8765922-AB82-48A5-B355-5BE529934A35}"/>
                    </a:ext>
                  </a:extLst>
                </p:cNvPr>
                <p:cNvPicPr/>
                <p:nvPr/>
              </p:nvPicPr>
              <p:blipFill>
                <a:blip r:embed="rId49"/>
                <a:stretch>
                  <a:fillRect/>
                </a:stretch>
              </p:blipFill>
              <p:spPr>
                <a:xfrm>
                  <a:off x="7350934" y="583788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77" name="Freihand 376">
                  <a:extLst>
                    <a:ext uri="{FF2B5EF4-FFF2-40B4-BE49-F238E27FC236}">
                      <a16:creationId xmlns:a16="http://schemas.microsoft.com/office/drawing/2014/main" id="{BF2EEE68-F04F-4E1C-9AF4-0CB124622112}"/>
                    </a:ext>
                  </a:extLst>
                </p14:cNvPr>
                <p14:cNvContentPartPr/>
                <p14:nvPr/>
              </p14:nvContentPartPr>
              <p14:xfrm>
                <a:off x="5699254" y="6393005"/>
                <a:ext cx="80640" cy="174600"/>
              </p14:xfrm>
            </p:contentPart>
          </mc:Choice>
          <mc:Fallback>
            <p:pic>
              <p:nvPicPr>
                <p:cNvPr id="377" name="Freihand 376">
                  <a:extLst>
                    <a:ext uri="{FF2B5EF4-FFF2-40B4-BE49-F238E27FC236}">
                      <a16:creationId xmlns:a16="http://schemas.microsoft.com/office/drawing/2014/main" id="{BF2EEE68-F04F-4E1C-9AF4-0CB124622112}"/>
                    </a:ext>
                  </a:extLst>
                </p:cNvPr>
                <p:cNvPicPr/>
                <p:nvPr/>
              </p:nvPicPr>
              <p:blipFill>
                <a:blip r:embed="rId537"/>
                <a:stretch>
                  <a:fillRect/>
                </a:stretch>
              </p:blipFill>
              <p:spPr>
                <a:xfrm>
                  <a:off x="5694934" y="6388685"/>
                  <a:ext cx="892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78" name="Freihand 377">
                  <a:extLst>
                    <a:ext uri="{FF2B5EF4-FFF2-40B4-BE49-F238E27FC236}">
                      <a16:creationId xmlns:a16="http://schemas.microsoft.com/office/drawing/2014/main" id="{5C3F7524-82F9-4091-BD25-8D0AF2147FDF}"/>
                    </a:ext>
                  </a:extLst>
                </p14:cNvPr>
                <p14:cNvContentPartPr/>
                <p14:nvPr/>
              </p14:nvContentPartPr>
              <p14:xfrm>
                <a:off x="5792494" y="6375005"/>
                <a:ext cx="286200" cy="100440"/>
              </p14:xfrm>
            </p:contentPart>
          </mc:Choice>
          <mc:Fallback>
            <p:pic>
              <p:nvPicPr>
                <p:cNvPr id="378" name="Freihand 377">
                  <a:extLst>
                    <a:ext uri="{FF2B5EF4-FFF2-40B4-BE49-F238E27FC236}">
                      <a16:creationId xmlns:a16="http://schemas.microsoft.com/office/drawing/2014/main" id="{5C3F7524-82F9-4091-BD25-8D0AF2147FDF}"/>
                    </a:ext>
                  </a:extLst>
                </p:cNvPr>
                <p:cNvPicPr/>
                <p:nvPr/>
              </p:nvPicPr>
              <p:blipFill>
                <a:blip r:embed="rId539"/>
                <a:stretch>
                  <a:fillRect/>
                </a:stretch>
              </p:blipFill>
              <p:spPr>
                <a:xfrm>
                  <a:off x="5788174" y="6370685"/>
                  <a:ext cx="2948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79" name="Freihand 378">
                  <a:extLst>
                    <a:ext uri="{FF2B5EF4-FFF2-40B4-BE49-F238E27FC236}">
                      <a16:creationId xmlns:a16="http://schemas.microsoft.com/office/drawing/2014/main" id="{A9582340-5674-4D55-BA48-4882D042C994}"/>
                    </a:ext>
                  </a:extLst>
                </p14:cNvPr>
                <p14:cNvContentPartPr/>
                <p14:nvPr/>
              </p14:nvContentPartPr>
              <p14:xfrm>
                <a:off x="6100654" y="6294365"/>
                <a:ext cx="153000" cy="158400"/>
              </p14:xfrm>
            </p:contentPart>
          </mc:Choice>
          <mc:Fallback>
            <p:pic>
              <p:nvPicPr>
                <p:cNvPr id="379" name="Freihand 378">
                  <a:extLst>
                    <a:ext uri="{FF2B5EF4-FFF2-40B4-BE49-F238E27FC236}">
                      <a16:creationId xmlns:a16="http://schemas.microsoft.com/office/drawing/2014/main" id="{A9582340-5674-4D55-BA48-4882D042C994}"/>
                    </a:ext>
                  </a:extLst>
                </p:cNvPr>
                <p:cNvPicPr/>
                <p:nvPr/>
              </p:nvPicPr>
              <p:blipFill>
                <a:blip r:embed="rId541"/>
                <a:stretch>
                  <a:fillRect/>
                </a:stretch>
              </p:blipFill>
              <p:spPr>
                <a:xfrm>
                  <a:off x="6096334" y="6290045"/>
                  <a:ext cx="1616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80" name="Freihand 379">
                  <a:extLst>
                    <a:ext uri="{FF2B5EF4-FFF2-40B4-BE49-F238E27FC236}">
                      <a16:creationId xmlns:a16="http://schemas.microsoft.com/office/drawing/2014/main" id="{980E6455-0D30-404A-97FD-4D4BE492036C}"/>
                    </a:ext>
                  </a:extLst>
                </p14:cNvPr>
                <p14:cNvContentPartPr/>
                <p14:nvPr/>
              </p14:nvContentPartPr>
              <p14:xfrm>
                <a:off x="6314134" y="6363125"/>
                <a:ext cx="164880" cy="27360"/>
              </p14:xfrm>
            </p:contentPart>
          </mc:Choice>
          <mc:Fallback>
            <p:pic>
              <p:nvPicPr>
                <p:cNvPr id="380" name="Freihand 379">
                  <a:extLst>
                    <a:ext uri="{FF2B5EF4-FFF2-40B4-BE49-F238E27FC236}">
                      <a16:creationId xmlns:a16="http://schemas.microsoft.com/office/drawing/2014/main" id="{980E6455-0D30-404A-97FD-4D4BE492036C}"/>
                    </a:ext>
                  </a:extLst>
                </p:cNvPr>
                <p:cNvPicPr/>
                <p:nvPr/>
              </p:nvPicPr>
              <p:blipFill>
                <a:blip r:embed="rId543"/>
                <a:stretch>
                  <a:fillRect/>
                </a:stretch>
              </p:blipFill>
              <p:spPr>
                <a:xfrm>
                  <a:off x="6309814" y="6358805"/>
                  <a:ext cx="1735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81" name="Freihand 380">
                  <a:extLst>
                    <a:ext uri="{FF2B5EF4-FFF2-40B4-BE49-F238E27FC236}">
                      <a16:creationId xmlns:a16="http://schemas.microsoft.com/office/drawing/2014/main" id="{C1F3AF8B-1DAE-43FD-B988-F5C53FB62A79}"/>
                    </a:ext>
                  </a:extLst>
                </p14:cNvPr>
                <p14:cNvContentPartPr/>
                <p14:nvPr/>
              </p14:nvContentPartPr>
              <p14:xfrm>
                <a:off x="6532654" y="6261245"/>
                <a:ext cx="89640" cy="131040"/>
              </p14:xfrm>
            </p:contentPart>
          </mc:Choice>
          <mc:Fallback>
            <p:pic>
              <p:nvPicPr>
                <p:cNvPr id="381" name="Freihand 380">
                  <a:extLst>
                    <a:ext uri="{FF2B5EF4-FFF2-40B4-BE49-F238E27FC236}">
                      <a16:creationId xmlns:a16="http://schemas.microsoft.com/office/drawing/2014/main" id="{C1F3AF8B-1DAE-43FD-B988-F5C53FB62A79}"/>
                    </a:ext>
                  </a:extLst>
                </p:cNvPr>
                <p:cNvPicPr/>
                <p:nvPr/>
              </p:nvPicPr>
              <p:blipFill>
                <a:blip r:embed="rId545"/>
                <a:stretch>
                  <a:fillRect/>
                </a:stretch>
              </p:blipFill>
              <p:spPr>
                <a:xfrm>
                  <a:off x="6528334" y="6256925"/>
                  <a:ext cx="982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82" name="Freihand 381">
                  <a:extLst>
                    <a:ext uri="{FF2B5EF4-FFF2-40B4-BE49-F238E27FC236}">
                      <a16:creationId xmlns:a16="http://schemas.microsoft.com/office/drawing/2014/main" id="{484FCCF4-1813-434D-9C00-BBB9956644C6}"/>
                    </a:ext>
                  </a:extLst>
                </p14:cNvPr>
                <p14:cNvContentPartPr/>
                <p14:nvPr/>
              </p14:nvContentPartPr>
              <p14:xfrm>
                <a:off x="6624814" y="6277085"/>
                <a:ext cx="199080" cy="98280"/>
              </p14:xfrm>
            </p:contentPart>
          </mc:Choice>
          <mc:Fallback>
            <p:pic>
              <p:nvPicPr>
                <p:cNvPr id="382" name="Freihand 381">
                  <a:extLst>
                    <a:ext uri="{FF2B5EF4-FFF2-40B4-BE49-F238E27FC236}">
                      <a16:creationId xmlns:a16="http://schemas.microsoft.com/office/drawing/2014/main" id="{484FCCF4-1813-434D-9C00-BBB9956644C6}"/>
                    </a:ext>
                  </a:extLst>
                </p:cNvPr>
                <p:cNvPicPr/>
                <p:nvPr/>
              </p:nvPicPr>
              <p:blipFill>
                <a:blip r:embed="rId547"/>
                <a:stretch>
                  <a:fillRect/>
                </a:stretch>
              </p:blipFill>
              <p:spPr>
                <a:xfrm>
                  <a:off x="6620494" y="6272765"/>
                  <a:ext cx="2077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83" name="Freihand 382">
                  <a:extLst>
                    <a:ext uri="{FF2B5EF4-FFF2-40B4-BE49-F238E27FC236}">
                      <a16:creationId xmlns:a16="http://schemas.microsoft.com/office/drawing/2014/main" id="{8130B06F-D5B3-48F7-8FB0-C4343F8790A2}"/>
                    </a:ext>
                  </a:extLst>
                </p14:cNvPr>
                <p14:cNvContentPartPr/>
                <p14:nvPr/>
              </p14:nvContentPartPr>
              <p14:xfrm>
                <a:off x="6758374" y="6216605"/>
                <a:ext cx="106200" cy="124200"/>
              </p14:xfrm>
            </p:contentPart>
          </mc:Choice>
          <mc:Fallback>
            <p:pic>
              <p:nvPicPr>
                <p:cNvPr id="383" name="Freihand 382">
                  <a:extLst>
                    <a:ext uri="{FF2B5EF4-FFF2-40B4-BE49-F238E27FC236}">
                      <a16:creationId xmlns:a16="http://schemas.microsoft.com/office/drawing/2014/main" id="{8130B06F-D5B3-48F7-8FB0-C4343F8790A2}"/>
                    </a:ext>
                  </a:extLst>
                </p:cNvPr>
                <p:cNvPicPr/>
                <p:nvPr/>
              </p:nvPicPr>
              <p:blipFill>
                <a:blip r:embed="rId549"/>
                <a:stretch>
                  <a:fillRect/>
                </a:stretch>
              </p:blipFill>
              <p:spPr>
                <a:xfrm>
                  <a:off x="6754054" y="6212285"/>
                  <a:ext cx="1148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84" name="Freihand 383">
                  <a:extLst>
                    <a:ext uri="{FF2B5EF4-FFF2-40B4-BE49-F238E27FC236}">
                      <a16:creationId xmlns:a16="http://schemas.microsoft.com/office/drawing/2014/main" id="{806929C0-06DD-4E9B-A92E-BA97CE183D33}"/>
                    </a:ext>
                  </a:extLst>
                </p14:cNvPr>
                <p14:cNvContentPartPr/>
                <p14:nvPr/>
              </p14:nvContentPartPr>
              <p14:xfrm>
                <a:off x="6891934" y="6247205"/>
                <a:ext cx="81360" cy="81360"/>
              </p14:xfrm>
            </p:contentPart>
          </mc:Choice>
          <mc:Fallback>
            <p:pic>
              <p:nvPicPr>
                <p:cNvPr id="384" name="Freihand 383">
                  <a:extLst>
                    <a:ext uri="{FF2B5EF4-FFF2-40B4-BE49-F238E27FC236}">
                      <a16:creationId xmlns:a16="http://schemas.microsoft.com/office/drawing/2014/main" id="{806929C0-06DD-4E9B-A92E-BA97CE183D33}"/>
                    </a:ext>
                  </a:extLst>
                </p:cNvPr>
                <p:cNvPicPr/>
                <p:nvPr/>
              </p:nvPicPr>
              <p:blipFill>
                <a:blip r:embed="rId551"/>
                <a:stretch>
                  <a:fillRect/>
                </a:stretch>
              </p:blipFill>
              <p:spPr>
                <a:xfrm>
                  <a:off x="6887614" y="6242885"/>
                  <a:ext cx="900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85" name="Freihand 384">
                  <a:extLst>
                    <a:ext uri="{FF2B5EF4-FFF2-40B4-BE49-F238E27FC236}">
                      <a16:creationId xmlns:a16="http://schemas.microsoft.com/office/drawing/2014/main" id="{BBC1D8DA-081A-417D-AEE9-C98B53D935D7}"/>
                    </a:ext>
                  </a:extLst>
                </p14:cNvPr>
                <p14:cNvContentPartPr/>
                <p14:nvPr/>
              </p14:nvContentPartPr>
              <p14:xfrm>
                <a:off x="6973654" y="6221645"/>
                <a:ext cx="120240" cy="81720"/>
              </p14:xfrm>
            </p:contentPart>
          </mc:Choice>
          <mc:Fallback>
            <p:pic>
              <p:nvPicPr>
                <p:cNvPr id="385" name="Freihand 384">
                  <a:extLst>
                    <a:ext uri="{FF2B5EF4-FFF2-40B4-BE49-F238E27FC236}">
                      <a16:creationId xmlns:a16="http://schemas.microsoft.com/office/drawing/2014/main" id="{BBC1D8DA-081A-417D-AEE9-C98B53D935D7}"/>
                    </a:ext>
                  </a:extLst>
                </p:cNvPr>
                <p:cNvPicPr/>
                <p:nvPr/>
              </p:nvPicPr>
              <p:blipFill>
                <a:blip r:embed="rId553"/>
                <a:stretch>
                  <a:fillRect/>
                </a:stretch>
              </p:blipFill>
              <p:spPr>
                <a:xfrm>
                  <a:off x="6969334" y="6217325"/>
                  <a:ext cx="1288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86" name="Freihand 385">
                  <a:extLst>
                    <a:ext uri="{FF2B5EF4-FFF2-40B4-BE49-F238E27FC236}">
                      <a16:creationId xmlns:a16="http://schemas.microsoft.com/office/drawing/2014/main" id="{376052BD-C274-405F-B3F6-110C4F06270B}"/>
                    </a:ext>
                  </a:extLst>
                </p14:cNvPr>
                <p14:cNvContentPartPr/>
                <p14:nvPr/>
              </p14:nvContentPartPr>
              <p14:xfrm>
                <a:off x="7065454" y="6203645"/>
                <a:ext cx="81000" cy="88200"/>
              </p14:xfrm>
            </p:contentPart>
          </mc:Choice>
          <mc:Fallback>
            <p:pic>
              <p:nvPicPr>
                <p:cNvPr id="386" name="Freihand 385">
                  <a:extLst>
                    <a:ext uri="{FF2B5EF4-FFF2-40B4-BE49-F238E27FC236}">
                      <a16:creationId xmlns:a16="http://schemas.microsoft.com/office/drawing/2014/main" id="{376052BD-C274-405F-B3F6-110C4F06270B}"/>
                    </a:ext>
                  </a:extLst>
                </p:cNvPr>
                <p:cNvPicPr/>
                <p:nvPr/>
              </p:nvPicPr>
              <p:blipFill>
                <a:blip r:embed="rId555"/>
                <a:stretch>
                  <a:fillRect/>
                </a:stretch>
              </p:blipFill>
              <p:spPr>
                <a:xfrm>
                  <a:off x="7061134" y="6199325"/>
                  <a:ext cx="896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87" name="Freihand 386">
                  <a:extLst>
                    <a:ext uri="{FF2B5EF4-FFF2-40B4-BE49-F238E27FC236}">
                      <a16:creationId xmlns:a16="http://schemas.microsoft.com/office/drawing/2014/main" id="{2D11DD5A-2DDC-49F2-95B9-7510C0BC0EED}"/>
                    </a:ext>
                  </a:extLst>
                </p14:cNvPr>
                <p14:cNvContentPartPr/>
                <p14:nvPr/>
              </p14:nvContentPartPr>
              <p14:xfrm>
                <a:off x="7174174" y="6187085"/>
                <a:ext cx="334080" cy="160560"/>
              </p14:xfrm>
            </p:contentPart>
          </mc:Choice>
          <mc:Fallback>
            <p:pic>
              <p:nvPicPr>
                <p:cNvPr id="387" name="Freihand 386">
                  <a:extLst>
                    <a:ext uri="{FF2B5EF4-FFF2-40B4-BE49-F238E27FC236}">
                      <a16:creationId xmlns:a16="http://schemas.microsoft.com/office/drawing/2014/main" id="{2D11DD5A-2DDC-49F2-95B9-7510C0BC0EED}"/>
                    </a:ext>
                  </a:extLst>
                </p:cNvPr>
                <p:cNvPicPr/>
                <p:nvPr/>
              </p:nvPicPr>
              <p:blipFill>
                <a:blip r:embed="rId557"/>
                <a:stretch>
                  <a:fillRect/>
                </a:stretch>
              </p:blipFill>
              <p:spPr>
                <a:xfrm>
                  <a:off x="7169854" y="6182765"/>
                  <a:ext cx="3427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88" name="Freihand 387">
                  <a:extLst>
                    <a:ext uri="{FF2B5EF4-FFF2-40B4-BE49-F238E27FC236}">
                      <a16:creationId xmlns:a16="http://schemas.microsoft.com/office/drawing/2014/main" id="{CF214A70-1E08-4765-906F-5EF31D2A47B8}"/>
                    </a:ext>
                  </a:extLst>
                </p14:cNvPr>
                <p14:cNvContentPartPr/>
                <p14:nvPr/>
              </p14:nvContentPartPr>
              <p14:xfrm>
                <a:off x="7615534" y="6095645"/>
                <a:ext cx="147960" cy="191520"/>
              </p14:xfrm>
            </p:contentPart>
          </mc:Choice>
          <mc:Fallback>
            <p:pic>
              <p:nvPicPr>
                <p:cNvPr id="388" name="Freihand 387">
                  <a:extLst>
                    <a:ext uri="{FF2B5EF4-FFF2-40B4-BE49-F238E27FC236}">
                      <a16:creationId xmlns:a16="http://schemas.microsoft.com/office/drawing/2014/main" id="{CF214A70-1E08-4765-906F-5EF31D2A47B8}"/>
                    </a:ext>
                  </a:extLst>
                </p:cNvPr>
                <p:cNvPicPr/>
                <p:nvPr/>
              </p:nvPicPr>
              <p:blipFill>
                <a:blip r:embed="rId559"/>
                <a:stretch>
                  <a:fillRect/>
                </a:stretch>
              </p:blipFill>
              <p:spPr>
                <a:xfrm>
                  <a:off x="7611214" y="6091325"/>
                  <a:ext cx="1566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89" name="Freihand 388">
                  <a:extLst>
                    <a:ext uri="{FF2B5EF4-FFF2-40B4-BE49-F238E27FC236}">
                      <a16:creationId xmlns:a16="http://schemas.microsoft.com/office/drawing/2014/main" id="{E96EF38A-8BAE-457F-8C73-B90A70856CD1}"/>
                    </a:ext>
                  </a:extLst>
                </p14:cNvPr>
                <p14:cNvContentPartPr/>
                <p14:nvPr/>
              </p14:nvContentPartPr>
              <p14:xfrm>
                <a:off x="7796974" y="6057125"/>
                <a:ext cx="297720" cy="190800"/>
              </p14:xfrm>
            </p:contentPart>
          </mc:Choice>
          <mc:Fallback>
            <p:pic>
              <p:nvPicPr>
                <p:cNvPr id="389" name="Freihand 388">
                  <a:extLst>
                    <a:ext uri="{FF2B5EF4-FFF2-40B4-BE49-F238E27FC236}">
                      <a16:creationId xmlns:a16="http://schemas.microsoft.com/office/drawing/2014/main" id="{E96EF38A-8BAE-457F-8C73-B90A70856CD1}"/>
                    </a:ext>
                  </a:extLst>
                </p:cNvPr>
                <p:cNvPicPr/>
                <p:nvPr/>
              </p:nvPicPr>
              <p:blipFill>
                <a:blip r:embed="rId561"/>
                <a:stretch>
                  <a:fillRect/>
                </a:stretch>
              </p:blipFill>
              <p:spPr>
                <a:xfrm>
                  <a:off x="7792654" y="6052805"/>
                  <a:ext cx="30636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90" name="Freihand 389">
                  <a:extLst>
                    <a:ext uri="{FF2B5EF4-FFF2-40B4-BE49-F238E27FC236}">
                      <a16:creationId xmlns:a16="http://schemas.microsoft.com/office/drawing/2014/main" id="{138372EA-7875-48BD-861E-BC23437388AD}"/>
                    </a:ext>
                  </a:extLst>
                </p14:cNvPr>
                <p14:cNvContentPartPr/>
                <p14:nvPr/>
              </p14:nvContentPartPr>
              <p14:xfrm>
                <a:off x="8108734" y="6031205"/>
                <a:ext cx="115200" cy="79920"/>
              </p14:xfrm>
            </p:contentPart>
          </mc:Choice>
          <mc:Fallback>
            <p:pic>
              <p:nvPicPr>
                <p:cNvPr id="390" name="Freihand 389">
                  <a:extLst>
                    <a:ext uri="{FF2B5EF4-FFF2-40B4-BE49-F238E27FC236}">
                      <a16:creationId xmlns:a16="http://schemas.microsoft.com/office/drawing/2014/main" id="{138372EA-7875-48BD-861E-BC23437388AD}"/>
                    </a:ext>
                  </a:extLst>
                </p:cNvPr>
                <p:cNvPicPr/>
                <p:nvPr/>
              </p:nvPicPr>
              <p:blipFill>
                <a:blip r:embed="rId563"/>
                <a:stretch>
                  <a:fillRect/>
                </a:stretch>
              </p:blipFill>
              <p:spPr>
                <a:xfrm>
                  <a:off x="8104414" y="6026885"/>
                  <a:ext cx="1238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91" name="Freihand 390">
                  <a:extLst>
                    <a:ext uri="{FF2B5EF4-FFF2-40B4-BE49-F238E27FC236}">
                      <a16:creationId xmlns:a16="http://schemas.microsoft.com/office/drawing/2014/main" id="{BC763C57-B688-4397-B1AA-F73D08C8AB37}"/>
                    </a:ext>
                  </a:extLst>
                </p14:cNvPr>
                <p14:cNvContentPartPr/>
                <p14:nvPr/>
              </p14:nvContentPartPr>
              <p14:xfrm>
                <a:off x="8245174" y="5946605"/>
                <a:ext cx="76680" cy="136800"/>
              </p14:xfrm>
            </p:contentPart>
          </mc:Choice>
          <mc:Fallback>
            <p:pic>
              <p:nvPicPr>
                <p:cNvPr id="391" name="Freihand 390">
                  <a:extLst>
                    <a:ext uri="{FF2B5EF4-FFF2-40B4-BE49-F238E27FC236}">
                      <a16:creationId xmlns:a16="http://schemas.microsoft.com/office/drawing/2014/main" id="{BC763C57-B688-4397-B1AA-F73D08C8AB37}"/>
                    </a:ext>
                  </a:extLst>
                </p:cNvPr>
                <p:cNvPicPr/>
                <p:nvPr/>
              </p:nvPicPr>
              <p:blipFill>
                <a:blip r:embed="rId565"/>
                <a:stretch>
                  <a:fillRect/>
                </a:stretch>
              </p:blipFill>
              <p:spPr>
                <a:xfrm>
                  <a:off x="8240854" y="5942285"/>
                  <a:ext cx="853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92" name="Freihand 391">
                  <a:extLst>
                    <a:ext uri="{FF2B5EF4-FFF2-40B4-BE49-F238E27FC236}">
                      <a16:creationId xmlns:a16="http://schemas.microsoft.com/office/drawing/2014/main" id="{781E3623-2ED5-483E-8A99-FCE369B83AD1}"/>
                    </a:ext>
                  </a:extLst>
                </p14:cNvPr>
                <p14:cNvContentPartPr/>
                <p14:nvPr/>
              </p14:nvContentPartPr>
              <p14:xfrm>
                <a:off x="8326894" y="5943365"/>
                <a:ext cx="208080" cy="88920"/>
              </p14:xfrm>
            </p:contentPart>
          </mc:Choice>
          <mc:Fallback>
            <p:pic>
              <p:nvPicPr>
                <p:cNvPr id="392" name="Freihand 391">
                  <a:extLst>
                    <a:ext uri="{FF2B5EF4-FFF2-40B4-BE49-F238E27FC236}">
                      <a16:creationId xmlns:a16="http://schemas.microsoft.com/office/drawing/2014/main" id="{781E3623-2ED5-483E-8A99-FCE369B83AD1}"/>
                    </a:ext>
                  </a:extLst>
                </p:cNvPr>
                <p:cNvPicPr/>
                <p:nvPr/>
              </p:nvPicPr>
              <p:blipFill>
                <a:blip r:embed="rId567"/>
                <a:stretch>
                  <a:fillRect/>
                </a:stretch>
              </p:blipFill>
              <p:spPr>
                <a:xfrm>
                  <a:off x="8322574" y="5939045"/>
                  <a:ext cx="2167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93" name="Freihand 392">
                  <a:extLst>
                    <a:ext uri="{FF2B5EF4-FFF2-40B4-BE49-F238E27FC236}">
                      <a16:creationId xmlns:a16="http://schemas.microsoft.com/office/drawing/2014/main" id="{51BCCCF3-1D80-4A3E-B1B9-F38F30792F07}"/>
                    </a:ext>
                  </a:extLst>
                </p14:cNvPr>
                <p14:cNvContentPartPr/>
                <p14:nvPr/>
              </p14:nvContentPartPr>
              <p14:xfrm>
                <a:off x="7021534" y="6515405"/>
                <a:ext cx="134280" cy="92880"/>
              </p14:xfrm>
            </p:contentPart>
          </mc:Choice>
          <mc:Fallback>
            <p:pic>
              <p:nvPicPr>
                <p:cNvPr id="393" name="Freihand 392">
                  <a:extLst>
                    <a:ext uri="{FF2B5EF4-FFF2-40B4-BE49-F238E27FC236}">
                      <a16:creationId xmlns:a16="http://schemas.microsoft.com/office/drawing/2014/main" id="{51BCCCF3-1D80-4A3E-B1B9-F38F30792F07}"/>
                    </a:ext>
                  </a:extLst>
                </p:cNvPr>
                <p:cNvPicPr/>
                <p:nvPr/>
              </p:nvPicPr>
              <p:blipFill>
                <a:blip r:embed="rId569"/>
                <a:stretch>
                  <a:fillRect/>
                </a:stretch>
              </p:blipFill>
              <p:spPr>
                <a:xfrm>
                  <a:off x="7017214" y="6511085"/>
                  <a:ext cx="1429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94" name="Freihand 393">
                  <a:extLst>
                    <a:ext uri="{FF2B5EF4-FFF2-40B4-BE49-F238E27FC236}">
                      <a16:creationId xmlns:a16="http://schemas.microsoft.com/office/drawing/2014/main" id="{4C21DE14-53F6-4317-8B9F-37FC62C6CB6A}"/>
                    </a:ext>
                  </a:extLst>
                </p14:cNvPr>
                <p14:cNvContentPartPr/>
                <p14:nvPr/>
              </p14:nvContentPartPr>
              <p14:xfrm>
                <a:off x="7171294" y="6447725"/>
                <a:ext cx="81720" cy="114120"/>
              </p14:xfrm>
            </p:contentPart>
          </mc:Choice>
          <mc:Fallback>
            <p:pic>
              <p:nvPicPr>
                <p:cNvPr id="394" name="Freihand 393">
                  <a:extLst>
                    <a:ext uri="{FF2B5EF4-FFF2-40B4-BE49-F238E27FC236}">
                      <a16:creationId xmlns:a16="http://schemas.microsoft.com/office/drawing/2014/main" id="{4C21DE14-53F6-4317-8B9F-37FC62C6CB6A}"/>
                    </a:ext>
                  </a:extLst>
                </p:cNvPr>
                <p:cNvPicPr/>
                <p:nvPr/>
              </p:nvPicPr>
              <p:blipFill>
                <a:blip r:embed="rId571"/>
                <a:stretch>
                  <a:fillRect/>
                </a:stretch>
              </p:blipFill>
              <p:spPr>
                <a:xfrm>
                  <a:off x="7166974" y="6443405"/>
                  <a:ext cx="903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95" name="Freihand 394">
                  <a:extLst>
                    <a:ext uri="{FF2B5EF4-FFF2-40B4-BE49-F238E27FC236}">
                      <a16:creationId xmlns:a16="http://schemas.microsoft.com/office/drawing/2014/main" id="{7CA6DBEA-FD04-4A84-A7B7-D9921115130D}"/>
                    </a:ext>
                  </a:extLst>
                </p14:cNvPr>
                <p14:cNvContentPartPr/>
                <p14:nvPr/>
              </p14:nvContentPartPr>
              <p14:xfrm>
                <a:off x="7279294" y="6535925"/>
                <a:ext cx="11160" cy="46440"/>
              </p14:xfrm>
            </p:contentPart>
          </mc:Choice>
          <mc:Fallback>
            <p:pic>
              <p:nvPicPr>
                <p:cNvPr id="395" name="Freihand 394">
                  <a:extLst>
                    <a:ext uri="{FF2B5EF4-FFF2-40B4-BE49-F238E27FC236}">
                      <a16:creationId xmlns:a16="http://schemas.microsoft.com/office/drawing/2014/main" id="{7CA6DBEA-FD04-4A84-A7B7-D9921115130D}"/>
                    </a:ext>
                  </a:extLst>
                </p:cNvPr>
                <p:cNvPicPr/>
                <p:nvPr/>
              </p:nvPicPr>
              <p:blipFill>
                <a:blip r:embed="rId573"/>
                <a:stretch>
                  <a:fillRect/>
                </a:stretch>
              </p:blipFill>
              <p:spPr>
                <a:xfrm>
                  <a:off x="7274974" y="6531605"/>
                  <a:ext cx="198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96" name="Freihand 395">
                  <a:extLst>
                    <a:ext uri="{FF2B5EF4-FFF2-40B4-BE49-F238E27FC236}">
                      <a16:creationId xmlns:a16="http://schemas.microsoft.com/office/drawing/2014/main" id="{F89BB958-4DBB-48F8-BC65-5C229D69FCC5}"/>
                    </a:ext>
                  </a:extLst>
                </p14:cNvPr>
                <p14:cNvContentPartPr/>
                <p14:nvPr/>
              </p14:nvContentPartPr>
              <p14:xfrm>
                <a:off x="7355254" y="6463565"/>
                <a:ext cx="83160" cy="70920"/>
              </p14:xfrm>
            </p:contentPart>
          </mc:Choice>
          <mc:Fallback>
            <p:pic>
              <p:nvPicPr>
                <p:cNvPr id="396" name="Freihand 395">
                  <a:extLst>
                    <a:ext uri="{FF2B5EF4-FFF2-40B4-BE49-F238E27FC236}">
                      <a16:creationId xmlns:a16="http://schemas.microsoft.com/office/drawing/2014/main" id="{F89BB958-4DBB-48F8-BC65-5C229D69FCC5}"/>
                    </a:ext>
                  </a:extLst>
                </p:cNvPr>
                <p:cNvPicPr/>
                <p:nvPr/>
              </p:nvPicPr>
              <p:blipFill>
                <a:blip r:embed="rId575"/>
                <a:stretch>
                  <a:fillRect/>
                </a:stretch>
              </p:blipFill>
              <p:spPr>
                <a:xfrm>
                  <a:off x="7350934" y="6459245"/>
                  <a:ext cx="918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97" name="Freihand 396">
                  <a:extLst>
                    <a:ext uri="{FF2B5EF4-FFF2-40B4-BE49-F238E27FC236}">
                      <a16:creationId xmlns:a16="http://schemas.microsoft.com/office/drawing/2014/main" id="{3F14D109-5DD1-4122-B059-DF7A07A97109}"/>
                    </a:ext>
                  </a:extLst>
                </p14:cNvPr>
                <p14:cNvContentPartPr/>
                <p14:nvPr/>
              </p14:nvContentPartPr>
              <p14:xfrm>
                <a:off x="7453894" y="6382925"/>
                <a:ext cx="76680" cy="129960"/>
              </p14:xfrm>
            </p:contentPart>
          </mc:Choice>
          <mc:Fallback>
            <p:pic>
              <p:nvPicPr>
                <p:cNvPr id="397" name="Freihand 396">
                  <a:extLst>
                    <a:ext uri="{FF2B5EF4-FFF2-40B4-BE49-F238E27FC236}">
                      <a16:creationId xmlns:a16="http://schemas.microsoft.com/office/drawing/2014/main" id="{3F14D109-5DD1-4122-B059-DF7A07A97109}"/>
                    </a:ext>
                  </a:extLst>
                </p:cNvPr>
                <p:cNvPicPr/>
                <p:nvPr/>
              </p:nvPicPr>
              <p:blipFill>
                <a:blip r:embed="rId577"/>
                <a:stretch>
                  <a:fillRect/>
                </a:stretch>
              </p:blipFill>
              <p:spPr>
                <a:xfrm>
                  <a:off x="7449574" y="6378605"/>
                  <a:ext cx="853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98" name="Freihand 397">
                  <a:extLst>
                    <a:ext uri="{FF2B5EF4-FFF2-40B4-BE49-F238E27FC236}">
                      <a16:creationId xmlns:a16="http://schemas.microsoft.com/office/drawing/2014/main" id="{A3DF82C6-833A-454B-B60C-64726BC7AAEA}"/>
                    </a:ext>
                  </a:extLst>
                </p14:cNvPr>
                <p14:cNvContentPartPr/>
                <p14:nvPr/>
              </p14:nvContentPartPr>
              <p14:xfrm>
                <a:off x="7434094" y="6337205"/>
                <a:ext cx="179640" cy="254880"/>
              </p14:xfrm>
            </p:contentPart>
          </mc:Choice>
          <mc:Fallback>
            <p:pic>
              <p:nvPicPr>
                <p:cNvPr id="398" name="Freihand 397">
                  <a:extLst>
                    <a:ext uri="{FF2B5EF4-FFF2-40B4-BE49-F238E27FC236}">
                      <a16:creationId xmlns:a16="http://schemas.microsoft.com/office/drawing/2014/main" id="{A3DF82C6-833A-454B-B60C-64726BC7AAEA}"/>
                    </a:ext>
                  </a:extLst>
                </p:cNvPr>
                <p:cNvPicPr/>
                <p:nvPr/>
              </p:nvPicPr>
              <p:blipFill>
                <a:blip r:embed="rId579"/>
                <a:stretch>
                  <a:fillRect/>
                </a:stretch>
              </p:blipFill>
              <p:spPr>
                <a:xfrm>
                  <a:off x="7429774" y="6332885"/>
                  <a:ext cx="18828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99" name="Freihand 398">
                  <a:extLst>
                    <a:ext uri="{FF2B5EF4-FFF2-40B4-BE49-F238E27FC236}">
                      <a16:creationId xmlns:a16="http://schemas.microsoft.com/office/drawing/2014/main" id="{DC854BFE-D65B-4891-AC4E-70EC412FB798}"/>
                    </a:ext>
                  </a:extLst>
                </p14:cNvPr>
                <p14:cNvContentPartPr/>
                <p14:nvPr/>
              </p14:nvContentPartPr>
              <p14:xfrm>
                <a:off x="6842974" y="6358445"/>
                <a:ext cx="154080" cy="321840"/>
              </p14:xfrm>
            </p:contentPart>
          </mc:Choice>
          <mc:Fallback>
            <p:pic>
              <p:nvPicPr>
                <p:cNvPr id="399" name="Freihand 398">
                  <a:extLst>
                    <a:ext uri="{FF2B5EF4-FFF2-40B4-BE49-F238E27FC236}">
                      <a16:creationId xmlns:a16="http://schemas.microsoft.com/office/drawing/2014/main" id="{DC854BFE-D65B-4891-AC4E-70EC412FB798}"/>
                    </a:ext>
                  </a:extLst>
                </p:cNvPr>
                <p:cNvPicPr/>
                <p:nvPr/>
              </p:nvPicPr>
              <p:blipFill>
                <a:blip r:embed="rId581"/>
                <a:stretch>
                  <a:fillRect/>
                </a:stretch>
              </p:blipFill>
              <p:spPr>
                <a:xfrm>
                  <a:off x="6838654" y="6354125"/>
                  <a:ext cx="162720" cy="330480"/>
                </a:xfrm>
                <a:prstGeom prst="rect">
                  <a:avLst/>
                </a:prstGeom>
              </p:spPr>
            </p:pic>
          </mc:Fallback>
        </mc:AlternateContent>
      </p:grpSp>
      <p:grpSp>
        <p:nvGrpSpPr>
          <p:cNvPr id="416" name="Gruppieren 415">
            <a:extLst>
              <a:ext uri="{FF2B5EF4-FFF2-40B4-BE49-F238E27FC236}">
                <a16:creationId xmlns:a16="http://schemas.microsoft.com/office/drawing/2014/main" id="{6BF3D1BA-C050-471B-B6A9-B1C390B5D036}"/>
              </a:ext>
            </a:extLst>
          </p:cNvPr>
          <p:cNvGrpSpPr/>
          <p:nvPr/>
        </p:nvGrpSpPr>
        <p:grpSpPr>
          <a:xfrm>
            <a:off x="593734" y="5629445"/>
            <a:ext cx="3292560" cy="597240"/>
            <a:chOff x="593734" y="5629445"/>
            <a:chExt cx="3292560" cy="597240"/>
          </a:xfrm>
        </p:grpSpPr>
        <mc:AlternateContent xmlns:mc="http://schemas.openxmlformats.org/markup-compatibility/2006">
          <mc:Choice xmlns:p14="http://schemas.microsoft.com/office/powerpoint/2010/main" Requires="p14">
            <p:contentPart p14:bwMode="auto" r:id="rId582">
              <p14:nvContentPartPr>
                <p14:cNvPr id="401" name="Freihand 400">
                  <a:extLst>
                    <a:ext uri="{FF2B5EF4-FFF2-40B4-BE49-F238E27FC236}">
                      <a16:creationId xmlns:a16="http://schemas.microsoft.com/office/drawing/2014/main" id="{F24CAD5C-4783-44B6-A74A-F38021B3DC22}"/>
                    </a:ext>
                  </a:extLst>
                </p14:cNvPr>
                <p14:cNvContentPartPr/>
                <p14:nvPr/>
              </p14:nvContentPartPr>
              <p14:xfrm>
                <a:off x="2814574" y="5972885"/>
                <a:ext cx="1071720" cy="128520"/>
              </p14:xfrm>
            </p:contentPart>
          </mc:Choice>
          <mc:Fallback>
            <p:pic>
              <p:nvPicPr>
                <p:cNvPr id="401" name="Freihand 400">
                  <a:extLst>
                    <a:ext uri="{FF2B5EF4-FFF2-40B4-BE49-F238E27FC236}">
                      <a16:creationId xmlns:a16="http://schemas.microsoft.com/office/drawing/2014/main" id="{F24CAD5C-4783-44B6-A74A-F38021B3DC22}"/>
                    </a:ext>
                  </a:extLst>
                </p:cNvPr>
                <p:cNvPicPr/>
                <p:nvPr/>
              </p:nvPicPr>
              <p:blipFill>
                <a:blip r:embed="rId583"/>
                <a:stretch>
                  <a:fillRect/>
                </a:stretch>
              </p:blipFill>
              <p:spPr>
                <a:xfrm>
                  <a:off x="2810254" y="5968565"/>
                  <a:ext cx="10803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402" name="Freihand 401">
                  <a:extLst>
                    <a:ext uri="{FF2B5EF4-FFF2-40B4-BE49-F238E27FC236}">
                      <a16:creationId xmlns:a16="http://schemas.microsoft.com/office/drawing/2014/main" id="{F131831E-8622-4052-B543-E845E65AB01A}"/>
                    </a:ext>
                  </a:extLst>
                </p14:cNvPr>
                <p14:cNvContentPartPr/>
                <p14:nvPr/>
              </p14:nvContentPartPr>
              <p14:xfrm>
                <a:off x="2563294" y="5884325"/>
                <a:ext cx="608760" cy="322560"/>
              </p14:xfrm>
            </p:contentPart>
          </mc:Choice>
          <mc:Fallback>
            <p:pic>
              <p:nvPicPr>
                <p:cNvPr id="402" name="Freihand 401">
                  <a:extLst>
                    <a:ext uri="{FF2B5EF4-FFF2-40B4-BE49-F238E27FC236}">
                      <a16:creationId xmlns:a16="http://schemas.microsoft.com/office/drawing/2014/main" id="{F131831E-8622-4052-B543-E845E65AB01A}"/>
                    </a:ext>
                  </a:extLst>
                </p:cNvPr>
                <p:cNvPicPr/>
                <p:nvPr/>
              </p:nvPicPr>
              <p:blipFill>
                <a:blip r:embed="rId585"/>
                <a:stretch>
                  <a:fillRect/>
                </a:stretch>
              </p:blipFill>
              <p:spPr>
                <a:xfrm>
                  <a:off x="2558974" y="5880005"/>
                  <a:ext cx="617400" cy="33120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404" name="Freihand 403">
                  <a:extLst>
                    <a:ext uri="{FF2B5EF4-FFF2-40B4-BE49-F238E27FC236}">
                      <a16:creationId xmlns:a16="http://schemas.microsoft.com/office/drawing/2014/main" id="{5812601F-BD4C-4EAD-AA87-69EB85092B77}"/>
                    </a:ext>
                  </a:extLst>
                </p14:cNvPr>
                <p14:cNvContentPartPr/>
                <p14:nvPr/>
              </p14:nvContentPartPr>
              <p14:xfrm>
                <a:off x="593734" y="5792165"/>
                <a:ext cx="289800" cy="399240"/>
              </p14:xfrm>
            </p:contentPart>
          </mc:Choice>
          <mc:Fallback>
            <p:pic>
              <p:nvPicPr>
                <p:cNvPr id="404" name="Freihand 403">
                  <a:extLst>
                    <a:ext uri="{FF2B5EF4-FFF2-40B4-BE49-F238E27FC236}">
                      <a16:creationId xmlns:a16="http://schemas.microsoft.com/office/drawing/2014/main" id="{5812601F-BD4C-4EAD-AA87-69EB85092B77}"/>
                    </a:ext>
                  </a:extLst>
                </p:cNvPr>
                <p:cNvPicPr/>
                <p:nvPr/>
              </p:nvPicPr>
              <p:blipFill>
                <a:blip r:embed="rId587"/>
                <a:stretch>
                  <a:fillRect/>
                </a:stretch>
              </p:blipFill>
              <p:spPr>
                <a:xfrm>
                  <a:off x="589414" y="5787845"/>
                  <a:ext cx="298440" cy="40788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405" name="Freihand 404">
                  <a:extLst>
                    <a:ext uri="{FF2B5EF4-FFF2-40B4-BE49-F238E27FC236}">
                      <a16:creationId xmlns:a16="http://schemas.microsoft.com/office/drawing/2014/main" id="{7D4DF5C2-E316-46A5-97D4-C47A2BF762F8}"/>
                    </a:ext>
                  </a:extLst>
                </p14:cNvPr>
                <p14:cNvContentPartPr/>
                <p14:nvPr/>
              </p14:nvContentPartPr>
              <p14:xfrm>
                <a:off x="903334" y="5836805"/>
                <a:ext cx="247680" cy="389880"/>
              </p14:xfrm>
            </p:contentPart>
          </mc:Choice>
          <mc:Fallback>
            <p:pic>
              <p:nvPicPr>
                <p:cNvPr id="405" name="Freihand 404">
                  <a:extLst>
                    <a:ext uri="{FF2B5EF4-FFF2-40B4-BE49-F238E27FC236}">
                      <a16:creationId xmlns:a16="http://schemas.microsoft.com/office/drawing/2014/main" id="{7D4DF5C2-E316-46A5-97D4-C47A2BF762F8}"/>
                    </a:ext>
                  </a:extLst>
                </p:cNvPr>
                <p:cNvPicPr/>
                <p:nvPr/>
              </p:nvPicPr>
              <p:blipFill>
                <a:blip r:embed="rId589"/>
                <a:stretch>
                  <a:fillRect/>
                </a:stretch>
              </p:blipFill>
              <p:spPr>
                <a:xfrm>
                  <a:off x="899014" y="5832485"/>
                  <a:ext cx="256320" cy="39852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406" name="Freihand 405">
                  <a:extLst>
                    <a:ext uri="{FF2B5EF4-FFF2-40B4-BE49-F238E27FC236}">
                      <a16:creationId xmlns:a16="http://schemas.microsoft.com/office/drawing/2014/main" id="{83C6DFE2-094A-456F-8DA2-040CBD1A34CC}"/>
                    </a:ext>
                  </a:extLst>
                </p14:cNvPr>
                <p14:cNvContentPartPr/>
                <p14:nvPr/>
              </p14:nvContentPartPr>
              <p14:xfrm>
                <a:off x="1126894" y="5940845"/>
                <a:ext cx="549000" cy="255960"/>
              </p14:xfrm>
            </p:contentPart>
          </mc:Choice>
          <mc:Fallback>
            <p:pic>
              <p:nvPicPr>
                <p:cNvPr id="406" name="Freihand 405">
                  <a:extLst>
                    <a:ext uri="{FF2B5EF4-FFF2-40B4-BE49-F238E27FC236}">
                      <a16:creationId xmlns:a16="http://schemas.microsoft.com/office/drawing/2014/main" id="{83C6DFE2-094A-456F-8DA2-040CBD1A34CC}"/>
                    </a:ext>
                  </a:extLst>
                </p:cNvPr>
                <p:cNvPicPr/>
                <p:nvPr/>
              </p:nvPicPr>
              <p:blipFill>
                <a:blip r:embed="rId591"/>
                <a:stretch>
                  <a:fillRect/>
                </a:stretch>
              </p:blipFill>
              <p:spPr>
                <a:xfrm>
                  <a:off x="1122574" y="5936525"/>
                  <a:ext cx="55764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407" name="Freihand 406">
                  <a:extLst>
                    <a:ext uri="{FF2B5EF4-FFF2-40B4-BE49-F238E27FC236}">
                      <a16:creationId xmlns:a16="http://schemas.microsoft.com/office/drawing/2014/main" id="{5D81E5FF-6DAC-448D-96E0-7F516AE3C268}"/>
                    </a:ext>
                  </a:extLst>
                </p14:cNvPr>
                <p14:cNvContentPartPr/>
                <p14:nvPr/>
              </p14:nvContentPartPr>
              <p14:xfrm>
                <a:off x="1700374" y="5920685"/>
                <a:ext cx="118440" cy="65880"/>
              </p14:xfrm>
            </p:contentPart>
          </mc:Choice>
          <mc:Fallback>
            <p:pic>
              <p:nvPicPr>
                <p:cNvPr id="407" name="Freihand 406">
                  <a:extLst>
                    <a:ext uri="{FF2B5EF4-FFF2-40B4-BE49-F238E27FC236}">
                      <a16:creationId xmlns:a16="http://schemas.microsoft.com/office/drawing/2014/main" id="{5D81E5FF-6DAC-448D-96E0-7F516AE3C268}"/>
                    </a:ext>
                  </a:extLst>
                </p:cNvPr>
                <p:cNvPicPr/>
                <p:nvPr/>
              </p:nvPicPr>
              <p:blipFill>
                <a:blip r:embed="rId593"/>
                <a:stretch>
                  <a:fillRect/>
                </a:stretch>
              </p:blipFill>
              <p:spPr>
                <a:xfrm>
                  <a:off x="1696054" y="5916365"/>
                  <a:ext cx="1270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408" name="Freihand 407">
                  <a:extLst>
                    <a:ext uri="{FF2B5EF4-FFF2-40B4-BE49-F238E27FC236}">
                      <a16:creationId xmlns:a16="http://schemas.microsoft.com/office/drawing/2014/main" id="{664C1799-5210-4B94-85D9-A5A8E8005ED8}"/>
                    </a:ext>
                  </a:extLst>
                </p14:cNvPr>
                <p14:cNvContentPartPr/>
                <p14:nvPr/>
              </p14:nvContentPartPr>
              <p14:xfrm>
                <a:off x="1896214" y="5912045"/>
                <a:ext cx="114480" cy="43200"/>
              </p14:xfrm>
            </p:contentPart>
          </mc:Choice>
          <mc:Fallback>
            <p:pic>
              <p:nvPicPr>
                <p:cNvPr id="408" name="Freihand 407">
                  <a:extLst>
                    <a:ext uri="{FF2B5EF4-FFF2-40B4-BE49-F238E27FC236}">
                      <a16:creationId xmlns:a16="http://schemas.microsoft.com/office/drawing/2014/main" id="{664C1799-5210-4B94-85D9-A5A8E8005ED8}"/>
                    </a:ext>
                  </a:extLst>
                </p:cNvPr>
                <p:cNvPicPr/>
                <p:nvPr/>
              </p:nvPicPr>
              <p:blipFill>
                <a:blip r:embed="rId595"/>
                <a:stretch>
                  <a:fillRect/>
                </a:stretch>
              </p:blipFill>
              <p:spPr>
                <a:xfrm>
                  <a:off x="1891894" y="5907725"/>
                  <a:ext cx="12312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409" name="Freihand 408">
                  <a:extLst>
                    <a:ext uri="{FF2B5EF4-FFF2-40B4-BE49-F238E27FC236}">
                      <a16:creationId xmlns:a16="http://schemas.microsoft.com/office/drawing/2014/main" id="{E743655E-5373-4E0C-BA39-BA4522DE7CBF}"/>
                    </a:ext>
                  </a:extLst>
                </p14:cNvPr>
                <p14:cNvContentPartPr/>
                <p14:nvPr/>
              </p14:nvContentPartPr>
              <p14:xfrm>
                <a:off x="2057494" y="5776685"/>
                <a:ext cx="27000" cy="181440"/>
              </p14:xfrm>
            </p:contentPart>
          </mc:Choice>
          <mc:Fallback>
            <p:pic>
              <p:nvPicPr>
                <p:cNvPr id="409" name="Freihand 408">
                  <a:extLst>
                    <a:ext uri="{FF2B5EF4-FFF2-40B4-BE49-F238E27FC236}">
                      <a16:creationId xmlns:a16="http://schemas.microsoft.com/office/drawing/2014/main" id="{E743655E-5373-4E0C-BA39-BA4522DE7CBF}"/>
                    </a:ext>
                  </a:extLst>
                </p:cNvPr>
                <p:cNvPicPr/>
                <p:nvPr/>
              </p:nvPicPr>
              <p:blipFill>
                <a:blip r:embed="rId597"/>
                <a:stretch>
                  <a:fillRect/>
                </a:stretch>
              </p:blipFill>
              <p:spPr>
                <a:xfrm>
                  <a:off x="2053174" y="5772365"/>
                  <a:ext cx="3564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410" name="Freihand 409">
                  <a:extLst>
                    <a:ext uri="{FF2B5EF4-FFF2-40B4-BE49-F238E27FC236}">
                      <a16:creationId xmlns:a16="http://schemas.microsoft.com/office/drawing/2014/main" id="{32FB4E4F-E36B-4E04-BBDE-459888209962}"/>
                    </a:ext>
                  </a:extLst>
                </p14:cNvPr>
                <p14:cNvContentPartPr/>
                <p14:nvPr/>
              </p14:nvContentPartPr>
              <p14:xfrm>
                <a:off x="1953814" y="5775245"/>
                <a:ext cx="192240" cy="208800"/>
              </p14:xfrm>
            </p:contentPart>
          </mc:Choice>
          <mc:Fallback>
            <p:pic>
              <p:nvPicPr>
                <p:cNvPr id="410" name="Freihand 409">
                  <a:extLst>
                    <a:ext uri="{FF2B5EF4-FFF2-40B4-BE49-F238E27FC236}">
                      <a16:creationId xmlns:a16="http://schemas.microsoft.com/office/drawing/2014/main" id="{32FB4E4F-E36B-4E04-BBDE-459888209962}"/>
                    </a:ext>
                  </a:extLst>
                </p:cNvPr>
                <p:cNvPicPr/>
                <p:nvPr/>
              </p:nvPicPr>
              <p:blipFill>
                <a:blip r:embed="rId599"/>
                <a:stretch>
                  <a:fillRect/>
                </a:stretch>
              </p:blipFill>
              <p:spPr>
                <a:xfrm>
                  <a:off x="1949494" y="5770925"/>
                  <a:ext cx="2008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411" name="Freihand 410">
                  <a:extLst>
                    <a:ext uri="{FF2B5EF4-FFF2-40B4-BE49-F238E27FC236}">
                      <a16:creationId xmlns:a16="http://schemas.microsoft.com/office/drawing/2014/main" id="{F86CDBDD-9225-4F14-A16D-362F9AF7B691}"/>
                    </a:ext>
                  </a:extLst>
                </p14:cNvPr>
                <p14:cNvContentPartPr/>
                <p14:nvPr/>
              </p14:nvContentPartPr>
              <p14:xfrm>
                <a:off x="2162974" y="5868125"/>
                <a:ext cx="44280" cy="110880"/>
              </p14:xfrm>
            </p:contentPart>
          </mc:Choice>
          <mc:Fallback>
            <p:pic>
              <p:nvPicPr>
                <p:cNvPr id="411" name="Freihand 410">
                  <a:extLst>
                    <a:ext uri="{FF2B5EF4-FFF2-40B4-BE49-F238E27FC236}">
                      <a16:creationId xmlns:a16="http://schemas.microsoft.com/office/drawing/2014/main" id="{F86CDBDD-9225-4F14-A16D-362F9AF7B691}"/>
                    </a:ext>
                  </a:extLst>
                </p:cNvPr>
                <p:cNvPicPr/>
                <p:nvPr/>
              </p:nvPicPr>
              <p:blipFill>
                <a:blip r:embed="rId601"/>
                <a:stretch>
                  <a:fillRect/>
                </a:stretch>
              </p:blipFill>
              <p:spPr>
                <a:xfrm>
                  <a:off x="2158654" y="5863805"/>
                  <a:ext cx="529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412" name="Freihand 411">
                  <a:extLst>
                    <a:ext uri="{FF2B5EF4-FFF2-40B4-BE49-F238E27FC236}">
                      <a16:creationId xmlns:a16="http://schemas.microsoft.com/office/drawing/2014/main" id="{A23E3534-6258-4441-A381-AEC27AC5D5ED}"/>
                    </a:ext>
                  </a:extLst>
                </p14:cNvPr>
                <p14:cNvContentPartPr/>
                <p14:nvPr/>
              </p14:nvContentPartPr>
              <p14:xfrm>
                <a:off x="2204374" y="5710445"/>
                <a:ext cx="29520" cy="204840"/>
              </p14:xfrm>
            </p:contentPart>
          </mc:Choice>
          <mc:Fallback>
            <p:pic>
              <p:nvPicPr>
                <p:cNvPr id="412" name="Freihand 411">
                  <a:extLst>
                    <a:ext uri="{FF2B5EF4-FFF2-40B4-BE49-F238E27FC236}">
                      <a16:creationId xmlns:a16="http://schemas.microsoft.com/office/drawing/2014/main" id="{A23E3534-6258-4441-A381-AEC27AC5D5ED}"/>
                    </a:ext>
                  </a:extLst>
                </p:cNvPr>
                <p:cNvPicPr/>
                <p:nvPr/>
              </p:nvPicPr>
              <p:blipFill>
                <a:blip r:embed="rId603"/>
                <a:stretch>
                  <a:fillRect/>
                </a:stretch>
              </p:blipFill>
              <p:spPr>
                <a:xfrm>
                  <a:off x="2200054" y="5706125"/>
                  <a:ext cx="3816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413" name="Freihand 412">
                  <a:extLst>
                    <a:ext uri="{FF2B5EF4-FFF2-40B4-BE49-F238E27FC236}">
                      <a16:creationId xmlns:a16="http://schemas.microsoft.com/office/drawing/2014/main" id="{2DC06945-6082-48FA-A5C8-32E2532BAF54}"/>
                    </a:ext>
                  </a:extLst>
                </p14:cNvPr>
                <p14:cNvContentPartPr/>
                <p14:nvPr/>
              </p14:nvContentPartPr>
              <p14:xfrm>
                <a:off x="2260174" y="5773085"/>
                <a:ext cx="367920" cy="126000"/>
              </p14:xfrm>
            </p:contentPart>
          </mc:Choice>
          <mc:Fallback>
            <p:pic>
              <p:nvPicPr>
                <p:cNvPr id="413" name="Freihand 412">
                  <a:extLst>
                    <a:ext uri="{FF2B5EF4-FFF2-40B4-BE49-F238E27FC236}">
                      <a16:creationId xmlns:a16="http://schemas.microsoft.com/office/drawing/2014/main" id="{2DC06945-6082-48FA-A5C8-32E2532BAF54}"/>
                    </a:ext>
                  </a:extLst>
                </p:cNvPr>
                <p:cNvPicPr/>
                <p:nvPr/>
              </p:nvPicPr>
              <p:blipFill>
                <a:blip r:embed="rId605"/>
                <a:stretch>
                  <a:fillRect/>
                </a:stretch>
              </p:blipFill>
              <p:spPr>
                <a:xfrm>
                  <a:off x="2255854" y="5768765"/>
                  <a:ext cx="3765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414" name="Freihand 413">
                  <a:extLst>
                    <a:ext uri="{FF2B5EF4-FFF2-40B4-BE49-F238E27FC236}">
                      <a16:creationId xmlns:a16="http://schemas.microsoft.com/office/drawing/2014/main" id="{FFCE837E-D5C8-4224-9F68-FBF1BAD2F3B6}"/>
                    </a:ext>
                  </a:extLst>
                </p14:cNvPr>
                <p14:cNvContentPartPr/>
                <p14:nvPr/>
              </p14:nvContentPartPr>
              <p14:xfrm>
                <a:off x="2652934" y="5733125"/>
                <a:ext cx="361080" cy="103320"/>
              </p14:xfrm>
            </p:contentPart>
          </mc:Choice>
          <mc:Fallback>
            <p:pic>
              <p:nvPicPr>
                <p:cNvPr id="414" name="Freihand 413">
                  <a:extLst>
                    <a:ext uri="{FF2B5EF4-FFF2-40B4-BE49-F238E27FC236}">
                      <a16:creationId xmlns:a16="http://schemas.microsoft.com/office/drawing/2014/main" id="{FFCE837E-D5C8-4224-9F68-FBF1BAD2F3B6}"/>
                    </a:ext>
                  </a:extLst>
                </p:cNvPr>
                <p:cNvPicPr/>
                <p:nvPr/>
              </p:nvPicPr>
              <p:blipFill>
                <a:blip r:embed="rId607"/>
                <a:stretch>
                  <a:fillRect/>
                </a:stretch>
              </p:blipFill>
              <p:spPr>
                <a:xfrm>
                  <a:off x="2648614" y="5728805"/>
                  <a:ext cx="3697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415" name="Freihand 414">
                  <a:extLst>
                    <a:ext uri="{FF2B5EF4-FFF2-40B4-BE49-F238E27FC236}">
                      <a16:creationId xmlns:a16="http://schemas.microsoft.com/office/drawing/2014/main" id="{70B51431-0550-419F-979C-DA82E6F9DBB4}"/>
                    </a:ext>
                  </a:extLst>
                </p14:cNvPr>
                <p14:cNvContentPartPr/>
                <p14:nvPr/>
              </p14:nvContentPartPr>
              <p14:xfrm>
                <a:off x="2103934" y="5629445"/>
                <a:ext cx="21240" cy="4320"/>
              </p14:xfrm>
            </p:contentPart>
          </mc:Choice>
          <mc:Fallback>
            <p:pic>
              <p:nvPicPr>
                <p:cNvPr id="415" name="Freihand 414">
                  <a:extLst>
                    <a:ext uri="{FF2B5EF4-FFF2-40B4-BE49-F238E27FC236}">
                      <a16:creationId xmlns:a16="http://schemas.microsoft.com/office/drawing/2014/main" id="{70B51431-0550-419F-979C-DA82E6F9DBB4}"/>
                    </a:ext>
                  </a:extLst>
                </p:cNvPr>
                <p:cNvPicPr/>
                <p:nvPr/>
              </p:nvPicPr>
              <p:blipFill>
                <a:blip r:embed="rId609"/>
                <a:stretch>
                  <a:fillRect/>
                </a:stretch>
              </p:blipFill>
              <p:spPr>
                <a:xfrm>
                  <a:off x="2099614" y="5625125"/>
                  <a:ext cx="29880" cy="12960"/>
                </a:xfrm>
                <a:prstGeom prst="rect">
                  <a:avLst/>
                </a:prstGeom>
              </p:spPr>
            </p:pic>
          </mc:Fallback>
        </mc:AlternateContent>
      </p:grpSp>
    </p:spTree>
    <p:extLst>
      <p:ext uri="{BB962C8B-B14F-4D97-AF65-F5344CB8AC3E}">
        <p14:creationId xmlns:p14="http://schemas.microsoft.com/office/powerpoint/2010/main" val="1184962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b="1" dirty="0">
                <a:latin typeface="Times New Roman" panose="02020603050405020304" pitchFamily="18" charset="0"/>
                <a:cs typeface="Times New Roman" panose="02020603050405020304" pitchFamily="18" charset="0"/>
              </a:rPr>
              <a:t>Warum kommt es zu kollektiven Entscheidungen und Staatenbildung?</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403652"/>
            <a:ext cx="12172951" cy="6286502"/>
          </a:xfrm>
          <a:prstGeom prst="rect">
            <a:avLst/>
          </a:prstGeom>
          <a:noFill/>
        </p:spPr>
        <p:txBody>
          <a:bodyPr wrap="square" rtlCol="0">
            <a:noAutofit/>
          </a:bodyPr>
          <a:lstStyle/>
          <a:p>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err="1">
                <a:latin typeface="Times New Roman" panose="02020603050405020304" pitchFamily="18" charset="0"/>
                <a:cs typeface="Times New Roman" panose="02020603050405020304" pitchFamily="18" charset="0"/>
              </a:rPr>
              <a:t>Ohne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Institutionen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bzw</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einen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Staat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oder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Gesetze</a:t>
            </a:r>
            <a:r>
              <a:rPr lang="en-US" sz="2200" dirty="0">
                <a:latin typeface="Times New Roman" panose="02020603050405020304" pitchFamily="18" charset="0"/>
                <a:cs typeface="Times New Roman" panose="02020603050405020304" pitchFamily="18" charset="0"/>
              </a:rPr>
              <a:t> und </a:t>
            </a:r>
            <a:r>
              <a:rPr lang="en-US" sz="2200" dirty="0" err="1">
                <a:latin typeface="Times New Roman" panose="02020603050405020304" pitchFamily="18" charset="0"/>
                <a:cs typeface="Times New Roman" panose="02020603050405020304" pitchFamily="18" charset="0"/>
              </a:rPr>
              <a:t>Regeln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stellt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sich</a:t>
            </a:r>
            <a:r>
              <a:rPr lang="en-US" sz="2200" dirty="0">
                <a:latin typeface="Times New Roman" panose="02020603050405020304" pitchFamily="18" charset="0"/>
                <a:cs typeface="Times New Roman" panose="02020603050405020304" pitchFamily="18" charset="0"/>
              </a:rPr>
              <a:t> (14,14) </a:t>
            </a:r>
            <a:r>
              <a:rPr lang="en-US" sz="2200" dirty="0" err="1">
                <a:latin typeface="Times New Roman" panose="02020603050405020304" pitchFamily="18" charset="0"/>
                <a:cs typeface="Times New Roman" panose="02020603050405020304" pitchFamily="18" charset="0"/>
              </a:rPr>
              <a:t>als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Gleichgewicht</a:t>
            </a:r>
            <a:r>
              <a:rPr lang="en-US" sz="2200" dirty="0">
                <a:latin typeface="Times New Roman" panose="02020603050405020304" pitchFamily="18" charset="0"/>
                <a:cs typeface="Times New Roman" panose="02020603050405020304" pitchFamily="18" charset="0"/>
              </a:rPr>
              <a:t> in </a:t>
            </a:r>
            <a:r>
              <a:rPr lang="en-US" sz="2200" dirty="0" err="1">
                <a:latin typeface="Times New Roman" panose="02020603050405020304" pitchFamily="18" charset="0"/>
                <a:cs typeface="Times New Roman" panose="02020603050405020304" pitchFamily="18" charset="0"/>
              </a:rPr>
              <a:t>reinen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Strategien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ein</a:t>
            </a: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beide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betrügen</a:t>
            </a: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Anarchie</a:t>
            </a:r>
            <a:endParaRPr lang="en-US"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Die </a:t>
            </a:r>
            <a:r>
              <a:rPr lang="en-US" sz="2200" dirty="0" err="1">
                <a:latin typeface="Times New Roman" panose="02020603050405020304" pitchFamily="18" charset="0"/>
                <a:cs typeface="Times New Roman" panose="02020603050405020304" pitchFamily="18" charset="0"/>
              </a:rPr>
              <a:t>Individuen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können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aber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durch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Kommunikation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erkennen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dass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beide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besser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stellen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wenn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gleichzeitig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nicht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betrügen</a:t>
            </a:r>
            <a:r>
              <a:rPr lang="en-US" sz="2200" dirty="0">
                <a:latin typeface="Times New Roman" panose="02020603050405020304" pitchFamily="18" charset="0"/>
                <a:cs typeface="Times New Roman" panose="02020603050405020304" pitchFamily="18" charset="0"/>
              </a:rPr>
              <a:t> (20&gt;14,15&gt;14) → </a:t>
            </a:r>
            <a:r>
              <a:rPr lang="en-US" sz="2200" dirty="0" err="1">
                <a:latin typeface="Times New Roman" panose="02020603050405020304" pitchFamily="18" charset="0"/>
                <a:cs typeface="Times New Roman" panose="02020603050405020304" pitchFamily="18" charset="0"/>
              </a:rPr>
              <a:t>Übergang</a:t>
            </a:r>
            <a:r>
              <a:rPr lang="en-US" sz="2200" dirty="0">
                <a:latin typeface="Times New Roman" panose="02020603050405020304" pitchFamily="18" charset="0"/>
                <a:cs typeface="Times New Roman" panose="02020603050405020304" pitchFamily="18" charset="0"/>
              </a:rPr>
              <a:t> von der </a:t>
            </a:r>
            <a:r>
              <a:rPr lang="en-US" sz="2200" dirty="0" err="1">
                <a:latin typeface="Times New Roman" panose="02020603050405020304" pitchFamily="18" charset="0"/>
                <a:cs typeface="Times New Roman" panose="02020603050405020304" pitchFamily="18" charset="0"/>
              </a:rPr>
              <a:t>Anarchie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zu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Regeln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formell</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oder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informell</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bzw</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Institutionen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oder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einem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Staatswesen</a:t>
            </a:r>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a:p>
            <a:r>
              <a:rPr lang="en-US" sz="2200" b="1" u="sng" dirty="0">
                <a:latin typeface="Times New Roman" panose="02020603050405020304" pitchFamily="18" charset="0"/>
                <a:cs typeface="Times New Roman" panose="02020603050405020304" pitchFamily="18" charset="0"/>
              </a:rPr>
              <a:t>Aber: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Kollektive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Entscheidungsregeln</a:t>
            </a:r>
            <a:r>
              <a:rPr lang="en-US" sz="2200" dirty="0">
                <a:latin typeface="Times New Roman" panose="02020603050405020304" pitchFamily="18" charset="0"/>
                <a:cs typeface="Times New Roman" panose="02020603050405020304" pitchFamily="18" charset="0"/>
              </a:rPr>
              <a:t> und </a:t>
            </a:r>
            <a:r>
              <a:rPr lang="en-US" sz="2200" dirty="0" err="1">
                <a:latin typeface="Times New Roman" panose="02020603050405020304" pitchFamily="18" charset="0"/>
                <a:cs typeface="Times New Roman" panose="02020603050405020304" pitchFamily="18" charset="0"/>
              </a:rPr>
              <a:t>Gesetze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sind</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grundsätzlich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öffentliche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Güter</a:t>
            </a:r>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a:p>
            <a:pPr marL="2628900" lvl="5" indent="-342900">
              <a:buFont typeface="Wingdings" panose="05000000000000000000" pitchFamily="2" charset="2"/>
              <a:buChar char="Ø"/>
            </a:pPr>
            <a:r>
              <a:rPr lang="en-US" sz="2200" dirty="0" err="1">
                <a:latin typeface="Times New Roman" panose="02020603050405020304" pitchFamily="18" charset="0"/>
                <a:cs typeface="Times New Roman" panose="02020603050405020304" pitchFamily="18" charset="0"/>
              </a:rPr>
              <a:t>damit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ergibt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sich</a:t>
            </a:r>
            <a:r>
              <a:rPr lang="en-US" sz="2200" dirty="0">
                <a:latin typeface="Times New Roman" panose="02020603050405020304" pitchFamily="18" charset="0"/>
                <a:cs typeface="Times New Roman" panose="02020603050405020304" pitchFamily="18" charset="0"/>
              </a:rPr>
              <a:t> die Free-rider-</a:t>
            </a:r>
            <a:r>
              <a:rPr lang="en-US" sz="2200" dirty="0" err="1">
                <a:latin typeface="Times New Roman" panose="02020603050405020304" pitchFamily="18" charset="0"/>
                <a:cs typeface="Times New Roman" panose="02020603050405020304" pitchFamily="18" charset="0"/>
              </a:rPr>
              <a:t>Problematik</a:t>
            </a:r>
            <a:endParaRPr lang="en-US" sz="2200" dirty="0">
              <a:latin typeface="Times New Roman" panose="02020603050405020304" pitchFamily="18" charset="0"/>
              <a:cs typeface="Times New Roman" panose="02020603050405020304" pitchFamily="18" charset="0"/>
            </a:endParaRPr>
          </a:p>
          <a:p>
            <a:pPr marL="2628900" lvl="5" indent="-342900">
              <a:buFont typeface="Wingdings" panose="05000000000000000000" pitchFamily="2" charset="2"/>
              <a:buChar char="Ø"/>
            </a:pPr>
            <a:endParaRPr lang="en-US" sz="2200" dirty="0">
              <a:latin typeface="Times New Roman" panose="02020603050405020304" pitchFamily="18" charset="0"/>
              <a:cs typeface="Times New Roman" panose="02020603050405020304" pitchFamily="18" charset="0"/>
            </a:endParaRPr>
          </a:p>
          <a:p>
            <a:pPr marL="3086100" lvl="6" indent="-3429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und </a:t>
            </a:r>
            <a:r>
              <a:rPr lang="en-US" sz="2200" dirty="0" err="1">
                <a:latin typeface="Times New Roman" panose="02020603050405020304" pitchFamily="18" charset="0"/>
                <a:cs typeface="Times New Roman" panose="02020603050405020304" pitchFamily="18" charset="0"/>
              </a:rPr>
              <a:t>letztlich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wieder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eine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Tendenz</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zur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Anarchie</a:t>
            </a:r>
            <a:endParaRPr lang="en-US" sz="2200" dirty="0">
              <a:latin typeface="Times New Roman" panose="02020603050405020304" pitchFamily="18" charset="0"/>
              <a:cs typeface="Times New Roman" panose="02020603050405020304" pitchFamily="18" charset="0"/>
            </a:endParaRPr>
          </a:p>
          <a:p>
            <a:pPr lvl="6"/>
            <a:endParaRPr lang="en-US" sz="2200" dirty="0">
              <a:latin typeface="Times New Roman" panose="02020603050405020304" pitchFamily="18" charset="0"/>
              <a:cs typeface="Times New Roman" panose="02020603050405020304" pitchFamily="18" charset="0"/>
            </a:endParaRPr>
          </a:p>
          <a:p>
            <a:pPr lvl="6"/>
            <a:r>
              <a:rPr lang="en-US" sz="2200" dirty="0">
                <a:latin typeface="Times New Roman" panose="02020603050405020304" pitchFamily="18" charset="0"/>
                <a:cs typeface="Times New Roman" panose="02020603050405020304" pitchFamily="18" charset="0"/>
              </a:rPr>
              <a:t>		</a:t>
            </a:r>
            <a:r>
              <a:rPr lang="en-US" sz="2200" b="1" u="sng" dirty="0" err="1">
                <a:latin typeface="Times New Roman" panose="02020603050405020304" pitchFamily="18" charset="0"/>
                <a:cs typeface="Times New Roman" panose="02020603050405020304" pitchFamily="18" charset="0"/>
              </a:rPr>
              <a:t>Aktuelles</a:t>
            </a:r>
            <a:r>
              <a:rPr lang="en-US" sz="2200" b="1" u="sng" dirty="0">
                <a:latin typeface="Times New Roman" panose="02020603050405020304" pitchFamily="18" charset="0"/>
                <a:cs typeface="Times New Roman" panose="02020603050405020304" pitchFamily="18" charset="0"/>
              </a:rPr>
              <a:t> </a:t>
            </a:r>
            <a:r>
              <a:rPr lang="en-US" sz="2200" b="1" u="sng" dirty="0" err="1">
                <a:latin typeface="Times New Roman" panose="02020603050405020304" pitchFamily="18" charset="0"/>
                <a:cs typeface="Times New Roman" panose="02020603050405020304" pitchFamily="18" charset="0"/>
              </a:rPr>
              <a:t>Beispiel</a:t>
            </a:r>
            <a:r>
              <a:rPr lang="en-US" sz="2200" b="1" u="sng" dirty="0">
                <a:latin typeface="Times New Roman" panose="02020603050405020304" pitchFamily="18" charset="0"/>
                <a:cs typeface="Times New Roman" panose="02020603050405020304" pitchFamily="18" charset="0"/>
              </a:rPr>
              <a:t>:</a:t>
            </a:r>
          </a:p>
          <a:p>
            <a:pPr lvl="6"/>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Protektionismus</a:t>
            </a:r>
            <a:r>
              <a:rPr lang="en-US" sz="2200" dirty="0">
                <a:latin typeface="Times New Roman" panose="02020603050405020304" pitchFamily="18" charset="0"/>
                <a:cs typeface="Times New Roman" panose="02020603050405020304" pitchFamily="18" charset="0"/>
              </a:rPr>
              <a:t> vs </a:t>
            </a:r>
            <a:r>
              <a:rPr lang="en-US" sz="2200" dirty="0" err="1">
                <a:latin typeface="Times New Roman" panose="02020603050405020304" pitchFamily="18" charset="0"/>
                <a:cs typeface="Times New Roman" panose="02020603050405020304" pitchFamily="18" charset="0"/>
              </a:rPr>
              <a:t>Freihandel</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L="3086100" lvl="6"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8E2EC677-93A6-85EA-6235-D564E9146AD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D51D47A7-4F0E-47EE-8146-367563CD5CC6}"/>
                  </a:ext>
                </a:extLst>
              </p14:cNvPr>
              <p14:cNvContentPartPr/>
              <p14:nvPr/>
            </p14:nvContentPartPr>
            <p14:xfrm>
              <a:off x="8122320" y="665405"/>
              <a:ext cx="1276560" cy="660600"/>
            </p14:xfrm>
          </p:contentPart>
        </mc:Choice>
        <mc:Fallback>
          <p:pic>
            <p:nvPicPr>
              <p:cNvPr id="3" name="Freihand 2">
                <a:extLst>
                  <a:ext uri="{FF2B5EF4-FFF2-40B4-BE49-F238E27FC236}">
                    <a16:creationId xmlns:a16="http://schemas.microsoft.com/office/drawing/2014/main" id="{D51D47A7-4F0E-47EE-8146-367563CD5CC6}"/>
                  </a:ext>
                </a:extLst>
              </p:cNvPr>
              <p:cNvPicPr/>
              <p:nvPr/>
            </p:nvPicPr>
            <p:blipFill>
              <a:blip r:embed="rId3"/>
              <a:stretch>
                <a:fillRect/>
              </a:stretch>
            </p:blipFill>
            <p:spPr>
              <a:xfrm>
                <a:off x="8118000" y="661085"/>
                <a:ext cx="1285200" cy="6692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Freihand 3">
                <a:extLst>
                  <a:ext uri="{FF2B5EF4-FFF2-40B4-BE49-F238E27FC236}">
                    <a16:creationId xmlns:a16="http://schemas.microsoft.com/office/drawing/2014/main" id="{2495C17B-8E65-466F-8201-17144EBFE188}"/>
                  </a:ext>
                </a:extLst>
              </p14:cNvPr>
              <p14:cNvContentPartPr/>
              <p14:nvPr/>
            </p14:nvContentPartPr>
            <p14:xfrm>
              <a:off x="5186160" y="1597445"/>
              <a:ext cx="1649880" cy="23400"/>
            </p14:xfrm>
          </p:contentPart>
        </mc:Choice>
        <mc:Fallback>
          <p:pic>
            <p:nvPicPr>
              <p:cNvPr id="4" name="Freihand 3">
                <a:extLst>
                  <a:ext uri="{FF2B5EF4-FFF2-40B4-BE49-F238E27FC236}">
                    <a16:creationId xmlns:a16="http://schemas.microsoft.com/office/drawing/2014/main" id="{2495C17B-8E65-466F-8201-17144EBFE188}"/>
                  </a:ext>
                </a:extLst>
              </p:cNvPr>
              <p:cNvPicPr/>
              <p:nvPr/>
            </p:nvPicPr>
            <p:blipFill>
              <a:blip r:embed="rId5"/>
              <a:stretch>
                <a:fillRect/>
              </a:stretch>
            </p:blipFill>
            <p:spPr>
              <a:xfrm>
                <a:off x="5181840" y="1593125"/>
                <a:ext cx="16585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24915CC6-9E1F-4706-B3DF-361BBEF7EB67}"/>
                  </a:ext>
                </a:extLst>
              </p14:cNvPr>
              <p14:cNvContentPartPr/>
              <p14:nvPr/>
            </p14:nvContentPartPr>
            <p14:xfrm>
              <a:off x="1841040" y="3517685"/>
              <a:ext cx="3974760" cy="59760"/>
            </p14:xfrm>
          </p:contentPart>
        </mc:Choice>
        <mc:Fallback>
          <p:pic>
            <p:nvPicPr>
              <p:cNvPr id="5" name="Freihand 4">
                <a:extLst>
                  <a:ext uri="{FF2B5EF4-FFF2-40B4-BE49-F238E27FC236}">
                    <a16:creationId xmlns:a16="http://schemas.microsoft.com/office/drawing/2014/main" id="{24915CC6-9E1F-4706-B3DF-361BBEF7EB67}"/>
                  </a:ext>
                </a:extLst>
              </p:cNvPr>
              <p:cNvPicPr/>
              <p:nvPr/>
            </p:nvPicPr>
            <p:blipFill>
              <a:blip r:embed="rId7"/>
              <a:stretch>
                <a:fillRect/>
              </a:stretch>
            </p:blipFill>
            <p:spPr>
              <a:xfrm>
                <a:off x="1836720" y="3513365"/>
                <a:ext cx="39834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DE858D14-527B-4F6D-8C6C-6284D1592FB1}"/>
                  </a:ext>
                </a:extLst>
              </p14:cNvPr>
              <p14:cNvContentPartPr/>
              <p14:nvPr/>
            </p14:nvContentPartPr>
            <p14:xfrm>
              <a:off x="5985720" y="3421205"/>
              <a:ext cx="1081440" cy="74520"/>
            </p14:xfrm>
          </p:contentPart>
        </mc:Choice>
        <mc:Fallback>
          <p:pic>
            <p:nvPicPr>
              <p:cNvPr id="6" name="Freihand 5">
                <a:extLst>
                  <a:ext uri="{FF2B5EF4-FFF2-40B4-BE49-F238E27FC236}">
                    <a16:creationId xmlns:a16="http://schemas.microsoft.com/office/drawing/2014/main" id="{DE858D14-527B-4F6D-8C6C-6284D1592FB1}"/>
                  </a:ext>
                </a:extLst>
              </p:cNvPr>
              <p:cNvPicPr/>
              <p:nvPr/>
            </p:nvPicPr>
            <p:blipFill>
              <a:blip r:embed="rId9"/>
              <a:stretch>
                <a:fillRect/>
              </a:stretch>
            </p:blipFill>
            <p:spPr>
              <a:xfrm>
                <a:off x="5981400" y="3416885"/>
                <a:ext cx="10900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5936AE76-801D-4906-A158-DC8A6E349ACA}"/>
                  </a:ext>
                </a:extLst>
              </p14:cNvPr>
              <p14:cNvContentPartPr/>
              <p14:nvPr/>
            </p14:nvContentPartPr>
            <p14:xfrm>
              <a:off x="7552440" y="3464045"/>
              <a:ext cx="3470400" cy="43560"/>
            </p14:xfrm>
          </p:contentPart>
        </mc:Choice>
        <mc:Fallback>
          <p:pic>
            <p:nvPicPr>
              <p:cNvPr id="7" name="Freihand 6">
                <a:extLst>
                  <a:ext uri="{FF2B5EF4-FFF2-40B4-BE49-F238E27FC236}">
                    <a16:creationId xmlns:a16="http://schemas.microsoft.com/office/drawing/2014/main" id="{5936AE76-801D-4906-A158-DC8A6E349ACA}"/>
                  </a:ext>
                </a:extLst>
              </p:cNvPr>
              <p:cNvPicPr/>
              <p:nvPr/>
            </p:nvPicPr>
            <p:blipFill>
              <a:blip r:embed="rId11"/>
              <a:stretch>
                <a:fillRect/>
              </a:stretch>
            </p:blipFill>
            <p:spPr>
              <a:xfrm>
                <a:off x="7548120" y="3459725"/>
                <a:ext cx="34790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215E1F67-47B5-40D6-9EB8-8F3A6E7E7658}"/>
                  </a:ext>
                </a:extLst>
              </p14:cNvPr>
              <p14:cNvContentPartPr/>
              <p14:nvPr/>
            </p14:nvContentPartPr>
            <p14:xfrm>
              <a:off x="4933800" y="4171085"/>
              <a:ext cx="2798640" cy="77400"/>
            </p14:xfrm>
          </p:contentPart>
        </mc:Choice>
        <mc:Fallback>
          <p:pic>
            <p:nvPicPr>
              <p:cNvPr id="8" name="Freihand 7">
                <a:extLst>
                  <a:ext uri="{FF2B5EF4-FFF2-40B4-BE49-F238E27FC236}">
                    <a16:creationId xmlns:a16="http://schemas.microsoft.com/office/drawing/2014/main" id="{215E1F67-47B5-40D6-9EB8-8F3A6E7E7658}"/>
                  </a:ext>
                </a:extLst>
              </p:cNvPr>
              <p:cNvPicPr/>
              <p:nvPr/>
            </p:nvPicPr>
            <p:blipFill>
              <a:blip r:embed="rId13"/>
              <a:stretch>
                <a:fillRect/>
              </a:stretch>
            </p:blipFill>
            <p:spPr>
              <a:xfrm>
                <a:off x="4929480" y="4166765"/>
                <a:ext cx="28072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F90C5805-8B01-40FD-9AF7-9CBE62F43CD2}"/>
                  </a:ext>
                </a:extLst>
              </p14:cNvPr>
              <p14:cNvContentPartPr/>
              <p14:nvPr/>
            </p14:nvContentPartPr>
            <p14:xfrm>
              <a:off x="3446280" y="4853285"/>
              <a:ext cx="4113720" cy="1451160"/>
            </p14:xfrm>
          </p:contentPart>
        </mc:Choice>
        <mc:Fallback>
          <p:pic>
            <p:nvPicPr>
              <p:cNvPr id="9" name="Freihand 8">
                <a:extLst>
                  <a:ext uri="{FF2B5EF4-FFF2-40B4-BE49-F238E27FC236}">
                    <a16:creationId xmlns:a16="http://schemas.microsoft.com/office/drawing/2014/main" id="{F90C5805-8B01-40FD-9AF7-9CBE62F43CD2}"/>
                  </a:ext>
                </a:extLst>
              </p:cNvPr>
              <p:cNvPicPr/>
              <p:nvPr/>
            </p:nvPicPr>
            <p:blipFill>
              <a:blip r:embed="rId15"/>
              <a:stretch>
                <a:fillRect/>
              </a:stretch>
            </p:blipFill>
            <p:spPr>
              <a:xfrm>
                <a:off x="3441960" y="4848965"/>
                <a:ext cx="4122360" cy="1459800"/>
              </a:xfrm>
              <a:prstGeom prst="rect">
                <a:avLst/>
              </a:prstGeom>
            </p:spPr>
          </p:pic>
        </mc:Fallback>
      </mc:AlternateContent>
    </p:spTree>
    <p:extLst>
      <p:ext uri="{BB962C8B-B14F-4D97-AF65-F5344CB8AC3E}">
        <p14:creationId xmlns:p14="http://schemas.microsoft.com/office/powerpoint/2010/main" val="3453002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b="1" dirty="0">
                <a:latin typeface="Times New Roman" panose="02020603050405020304" pitchFamily="18" charset="0"/>
                <a:cs typeface="Times New Roman" panose="02020603050405020304" pitchFamily="18" charset="0"/>
              </a:rPr>
              <a:t>Warum kommt es zu kollektiven Entscheidungen und Staatenbildung?</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634179"/>
            <a:ext cx="12172951" cy="6055973"/>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Nicht immer muss es ein eindeutiges Gleichgewicht geben, bzw. die Möglichkeit zu einem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-besseren Zustand.</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Man betrachte folgende Situation</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Untersuchen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Sie</a:t>
            </a:r>
            <a:r>
              <a:rPr lang="en-US" sz="2400" dirty="0">
                <a:latin typeface="Times New Roman" panose="02020603050405020304" pitchFamily="18" charset="0"/>
                <a:cs typeface="Times New Roman" panose="02020603050405020304" pitchFamily="18" charset="0"/>
              </a:rPr>
              <a:t> die Situation auf </a:t>
            </a:r>
            <a:r>
              <a:rPr lang="en-US" sz="2400" dirty="0" err="1">
                <a:latin typeface="Times New Roman" panose="02020603050405020304" pitchFamily="18" charset="0"/>
                <a:cs typeface="Times New Roman" panose="02020603050405020304" pitchFamily="18" charset="0"/>
              </a:rPr>
              <a:t>Gleichgewichte</a:t>
            </a:r>
            <a:r>
              <a:rPr lang="en-US" sz="2400" dirty="0">
                <a:latin typeface="Times New Roman" panose="02020603050405020304" pitchFamily="18" charset="0"/>
                <a:cs typeface="Times New Roman" panose="02020603050405020304" pitchFamily="18" charset="0"/>
              </a:rPr>
              <a:t> in </a:t>
            </a:r>
            <a:r>
              <a:rPr lang="en-US" sz="2400" dirty="0" err="1">
                <a:latin typeface="Times New Roman" panose="02020603050405020304" pitchFamily="18" charset="0"/>
                <a:cs typeface="Times New Roman" panose="02020603050405020304" pitchFamily="18" charset="0"/>
              </a:rPr>
              <a:t>reinen</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Strategien</a:t>
            </a:r>
            <a:r>
              <a:rPr lang="en-US" sz="2400">
                <a:latin typeface="Times New Roman" panose="02020603050405020304" pitchFamily="18" charset="0"/>
                <a:cs typeface="Times New Roman" panose="02020603050405020304" pitchFamily="18" charset="0"/>
              </a:rPr>
              <a:t>.</a:t>
            </a:r>
          </a:p>
          <a:p>
            <a:r>
              <a:rPr lang="en-US" sz="2400">
                <a:latin typeface="Times New Roman" panose="02020603050405020304" pitchFamily="18" charset="0"/>
                <a:cs typeface="Times New Roman" panose="02020603050405020304" pitchFamily="18" charset="0"/>
              </a:rPr>
              <a:t>Wie </a:t>
            </a:r>
            <a:r>
              <a:rPr lang="en-US" sz="2400" dirty="0" err="1">
                <a:latin typeface="Times New Roman" panose="02020603050405020304" pitchFamily="18" charset="0"/>
                <a:cs typeface="Times New Roman" panose="02020603050405020304" pitchFamily="18" charset="0"/>
              </a:rPr>
              <a:t>nennt</a:t>
            </a:r>
            <a:r>
              <a:rPr lang="en-US" sz="2400" dirty="0">
                <a:latin typeface="Times New Roman" panose="02020603050405020304" pitchFamily="18" charset="0"/>
                <a:cs typeface="Times New Roman" panose="02020603050405020304" pitchFamily="18" charset="0"/>
              </a:rPr>
              <a:t> man </a:t>
            </a:r>
            <a:r>
              <a:rPr lang="en-US" sz="2400" dirty="0" err="1">
                <a:latin typeface="Times New Roman" panose="02020603050405020304" pitchFamily="18" charset="0"/>
                <a:cs typeface="Times New Roman" panose="02020603050405020304" pitchFamily="18" charset="0"/>
              </a:rPr>
              <a:t>eine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solche</a:t>
            </a:r>
            <a:r>
              <a:rPr lang="en-US" sz="2400" dirty="0">
                <a:latin typeface="Times New Roman" panose="02020603050405020304" pitchFamily="18" charset="0"/>
                <a:cs typeface="Times New Roman" panose="02020603050405020304" pitchFamily="18" charset="0"/>
              </a:rPr>
              <a:t> Situation?</a:t>
            </a:r>
          </a:p>
          <a:p>
            <a:endParaRPr lang="de-DE" sz="2400" dirty="0">
              <a:latin typeface="Times New Roman" panose="02020603050405020304" pitchFamily="18" charset="0"/>
              <a:cs typeface="Times New Roman" panose="02020603050405020304" pitchFamily="18" charset="0"/>
            </a:endParaRPr>
          </a:p>
        </p:txBody>
      </p:sp>
      <p:graphicFrame>
        <p:nvGraphicFramePr>
          <p:cNvPr id="4" name="Tabelle 3"/>
          <p:cNvGraphicFramePr>
            <a:graphicFrameLocks noGrp="1"/>
          </p:cNvGraphicFramePr>
          <p:nvPr/>
        </p:nvGraphicFramePr>
        <p:xfrm>
          <a:off x="280802" y="2283032"/>
          <a:ext cx="8128000" cy="2010124"/>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802306917"/>
                    </a:ext>
                  </a:extLst>
                </a:gridCol>
                <a:gridCol w="2032000">
                  <a:extLst>
                    <a:ext uri="{9D8B030D-6E8A-4147-A177-3AD203B41FA5}">
                      <a16:colId xmlns:a16="http://schemas.microsoft.com/office/drawing/2014/main" val="990537998"/>
                    </a:ext>
                  </a:extLst>
                </a:gridCol>
                <a:gridCol w="2032000">
                  <a:extLst>
                    <a:ext uri="{9D8B030D-6E8A-4147-A177-3AD203B41FA5}">
                      <a16:colId xmlns:a16="http://schemas.microsoft.com/office/drawing/2014/main" val="3576256599"/>
                    </a:ext>
                  </a:extLst>
                </a:gridCol>
                <a:gridCol w="2032000">
                  <a:extLst>
                    <a:ext uri="{9D8B030D-6E8A-4147-A177-3AD203B41FA5}">
                      <a16:colId xmlns:a16="http://schemas.microsoft.com/office/drawing/2014/main" val="3742254717"/>
                    </a:ext>
                  </a:extLst>
                </a:gridCol>
              </a:tblGrid>
              <a:tr h="502531">
                <a:tc rowSpan="2" gridSpan="2">
                  <a:txBody>
                    <a:bodyPr/>
                    <a:lstStyle/>
                    <a:p>
                      <a:pPr algn="ctr"/>
                      <a:endParaRPr lang="de-DE" dirty="0"/>
                    </a:p>
                  </a:txBody>
                  <a:tcPr anchor="ctr"/>
                </a:tc>
                <a:tc rowSpan="2" hMerge="1">
                  <a:txBody>
                    <a:bodyPr/>
                    <a:lstStyle/>
                    <a:p>
                      <a:endParaRPr lang="de-DE" dirty="0"/>
                    </a:p>
                  </a:txBody>
                  <a:tcPr/>
                </a:tc>
                <a:tc gridSpan="2">
                  <a:txBody>
                    <a:bodyPr/>
                    <a:lstStyle/>
                    <a:p>
                      <a:pPr algn="ctr"/>
                      <a:r>
                        <a:rPr lang="de-DE" dirty="0"/>
                        <a:t>B</a:t>
                      </a:r>
                    </a:p>
                  </a:txBody>
                  <a:tcPr anchor="ctr"/>
                </a:tc>
                <a:tc hMerge="1">
                  <a:txBody>
                    <a:bodyPr/>
                    <a:lstStyle/>
                    <a:p>
                      <a:endParaRPr lang="de-DE" dirty="0"/>
                    </a:p>
                  </a:txBody>
                  <a:tcPr/>
                </a:tc>
                <a:extLst>
                  <a:ext uri="{0D108BD9-81ED-4DB2-BD59-A6C34878D82A}">
                    <a16:rowId xmlns:a16="http://schemas.microsoft.com/office/drawing/2014/main" val="2084046840"/>
                  </a:ext>
                </a:extLst>
              </a:tr>
              <a:tr h="502531">
                <a:tc gridSpan="2" vMerge="1">
                  <a:txBody>
                    <a:bodyPr/>
                    <a:lstStyle/>
                    <a:p>
                      <a:endParaRPr lang="de-DE"/>
                    </a:p>
                  </a:txBody>
                  <a:tcPr/>
                </a:tc>
                <a:tc hMerge="1" vMerge="1">
                  <a:txBody>
                    <a:bodyPr/>
                    <a:lstStyle/>
                    <a:p>
                      <a:endParaRPr lang="de-D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t>ausweichen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t>nicht ausweichen</a:t>
                      </a:r>
                    </a:p>
                  </a:txBody>
                  <a:tcPr anchor="ctr"/>
                </a:tc>
                <a:extLst>
                  <a:ext uri="{0D108BD9-81ED-4DB2-BD59-A6C34878D82A}">
                    <a16:rowId xmlns:a16="http://schemas.microsoft.com/office/drawing/2014/main" val="1771757195"/>
                  </a:ext>
                </a:extLst>
              </a:tr>
              <a:tr h="502531">
                <a:tc rowSpan="2">
                  <a:txBody>
                    <a:bodyPr/>
                    <a:lstStyle/>
                    <a:p>
                      <a:pPr algn="ctr"/>
                      <a:r>
                        <a:rPr lang="de-DE" dirty="0"/>
                        <a:t>A</a:t>
                      </a:r>
                    </a:p>
                  </a:txBody>
                  <a:tcPr anchor="ctr"/>
                </a:tc>
                <a:tc>
                  <a:txBody>
                    <a:bodyPr/>
                    <a:lstStyle/>
                    <a:p>
                      <a:pPr algn="ctr"/>
                      <a:r>
                        <a:rPr lang="de-DE" dirty="0"/>
                        <a:t>ausweichen</a:t>
                      </a:r>
                    </a:p>
                  </a:txBody>
                  <a:tcPr anchor="ctr"/>
                </a:tc>
                <a:tc>
                  <a:txBody>
                    <a:bodyPr/>
                    <a:lstStyle/>
                    <a:p>
                      <a:pPr algn="ctr"/>
                      <a:r>
                        <a:rPr lang="de-DE" dirty="0"/>
                        <a:t>(2,2)</a:t>
                      </a:r>
                    </a:p>
                  </a:txBody>
                  <a:tcPr anchor="ctr"/>
                </a:tc>
                <a:tc>
                  <a:txBody>
                    <a:bodyPr/>
                    <a:lstStyle/>
                    <a:p>
                      <a:pPr algn="ctr"/>
                      <a:r>
                        <a:rPr lang="de-DE" dirty="0"/>
                        <a:t>(0,10)</a:t>
                      </a:r>
                    </a:p>
                  </a:txBody>
                  <a:tcPr anchor="ctr"/>
                </a:tc>
                <a:extLst>
                  <a:ext uri="{0D108BD9-81ED-4DB2-BD59-A6C34878D82A}">
                    <a16:rowId xmlns:a16="http://schemas.microsoft.com/office/drawing/2014/main" val="1083082053"/>
                  </a:ext>
                </a:extLst>
              </a:tr>
              <a:tr h="502531">
                <a:tc vMerge="1">
                  <a:txBody>
                    <a:bodyPr/>
                    <a:lstStyle/>
                    <a:p>
                      <a:endParaRPr lang="de-DE" dirty="0"/>
                    </a:p>
                  </a:txBody>
                  <a:tcPr/>
                </a:tc>
                <a:tc>
                  <a:txBody>
                    <a:bodyPr/>
                    <a:lstStyle/>
                    <a:p>
                      <a:pPr algn="ctr"/>
                      <a:r>
                        <a:rPr lang="de-DE" dirty="0"/>
                        <a:t>nicht ausweichen</a:t>
                      </a:r>
                    </a:p>
                  </a:txBody>
                  <a:tcPr anchor="ctr"/>
                </a:tc>
                <a:tc>
                  <a:txBody>
                    <a:bodyPr/>
                    <a:lstStyle/>
                    <a:p>
                      <a:pPr algn="ctr"/>
                      <a:r>
                        <a:rPr lang="de-DE" dirty="0"/>
                        <a:t>(10,0)</a:t>
                      </a:r>
                    </a:p>
                  </a:txBody>
                  <a:tcPr anchor="ctr"/>
                </a:tc>
                <a:tc>
                  <a:txBody>
                    <a:bodyPr/>
                    <a:lstStyle/>
                    <a:p>
                      <a:pPr algn="ctr"/>
                      <a:r>
                        <a:rPr lang="de-DE" dirty="0"/>
                        <a:t>(-10,-10)</a:t>
                      </a:r>
                    </a:p>
                  </a:txBody>
                  <a:tcPr anchor="ctr"/>
                </a:tc>
                <a:extLst>
                  <a:ext uri="{0D108BD9-81ED-4DB2-BD59-A6C34878D82A}">
                    <a16:rowId xmlns:a16="http://schemas.microsoft.com/office/drawing/2014/main" val="3239020616"/>
                  </a:ext>
                </a:extLst>
              </a:tr>
            </a:tbl>
          </a:graphicData>
        </a:graphic>
      </p:graphicFrame>
      <p:sp>
        <p:nvSpPr>
          <p:cNvPr id="2" name="Rechteck 1">
            <a:extLst>
              <a:ext uri="{FF2B5EF4-FFF2-40B4-BE49-F238E27FC236}">
                <a16:creationId xmlns:a16="http://schemas.microsoft.com/office/drawing/2014/main" id="{1F7A5149-B25D-64BA-6EC8-1B1099EA347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C7B9CAD7-ADC7-436D-909E-0824FD25B63B}"/>
                  </a:ext>
                </a:extLst>
              </p14:cNvPr>
              <p14:cNvContentPartPr/>
              <p14:nvPr/>
            </p14:nvContentPartPr>
            <p14:xfrm>
              <a:off x="5153400" y="3677525"/>
              <a:ext cx="369000" cy="33120"/>
            </p14:xfrm>
          </p:contentPart>
        </mc:Choice>
        <mc:Fallback>
          <p:pic>
            <p:nvPicPr>
              <p:cNvPr id="3" name="Freihand 2">
                <a:extLst>
                  <a:ext uri="{FF2B5EF4-FFF2-40B4-BE49-F238E27FC236}">
                    <a16:creationId xmlns:a16="http://schemas.microsoft.com/office/drawing/2014/main" id="{C7B9CAD7-ADC7-436D-909E-0824FD25B63B}"/>
                  </a:ext>
                </a:extLst>
              </p:cNvPr>
              <p:cNvPicPr/>
              <p:nvPr/>
            </p:nvPicPr>
            <p:blipFill>
              <a:blip r:embed="rId3"/>
              <a:stretch>
                <a:fillRect/>
              </a:stretch>
            </p:blipFill>
            <p:spPr>
              <a:xfrm>
                <a:off x="5149080" y="3673205"/>
                <a:ext cx="3776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0EABE12F-1578-4982-80E5-E06A47CCD271}"/>
                  </a:ext>
                </a:extLst>
              </p14:cNvPr>
              <p14:cNvContentPartPr/>
              <p14:nvPr/>
            </p14:nvContentPartPr>
            <p14:xfrm>
              <a:off x="7059960" y="3696965"/>
              <a:ext cx="648720" cy="29160"/>
            </p14:xfrm>
          </p:contentPart>
        </mc:Choice>
        <mc:Fallback>
          <p:pic>
            <p:nvPicPr>
              <p:cNvPr id="5" name="Freihand 4">
                <a:extLst>
                  <a:ext uri="{FF2B5EF4-FFF2-40B4-BE49-F238E27FC236}">
                    <a16:creationId xmlns:a16="http://schemas.microsoft.com/office/drawing/2014/main" id="{0EABE12F-1578-4982-80E5-E06A47CCD271}"/>
                  </a:ext>
                </a:extLst>
              </p:cNvPr>
              <p:cNvPicPr/>
              <p:nvPr/>
            </p:nvPicPr>
            <p:blipFill>
              <a:blip r:embed="rId5"/>
              <a:stretch>
                <a:fillRect/>
              </a:stretch>
            </p:blipFill>
            <p:spPr>
              <a:xfrm>
                <a:off x="7055640" y="3692645"/>
                <a:ext cx="6573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BCB569C8-02C5-4721-8087-74D0F7D7B7C5}"/>
                  </a:ext>
                </a:extLst>
              </p14:cNvPr>
              <p14:cNvContentPartPr/>
              <p14:nvPr/>
            </p14:nvContentPartPr>
            <p14:xfrm>
              <a:off x="5033880" y="4173965"/>
              <a:ext cx="633600" cy="10440"/>
            </p14:xfrm>
          </p:contentPart>
        </mc:Choice>
        <mc:Fallback>
          <p:pic>
            <p:nvPicPr>
              <p:cNvPr id="6" name="Freihand 5">
                <a:extLst>
                  <a:ext uri="{FF2B5EF4-FFF2-40B4-BE49-F238E27FC236}">
                    <a16:creationId xmlns:a16="http://schemas.microsoft.com/office/drawing/2014/main" id="{BCB569C8-02C5-4721-8087-74D0F7D7B7C5}"/>
                  </a:ext>
                </a:extLst>
              </p:cNvPr>
              <p:cNvPicPr/>
              <p:nvPr/>
            </p:nvPicPr>
            <p:blipFill>
              <a:blip r:embed="rId7"/>
              <a:stretch>
                <a:fillRect/>
              </a:stretch>
            </p:blipFill>
            <p:spPr>
              <a:xfrm>
                <a:off x="5029560" y="4169645"/>
                <a:ext cx="64224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40D012B0-681B-4890-B669-38177C561EED}"/>
                  </a:ext>
                </a:extLst>
              </p14:cNvPr>
              <p14:cNvContentPartPr/>
              <p14:nvPr/>
            </p14:nvContentPartPr>
            <p14:xfrm>
              <a:off x="6975360" y="4145165"/>
              <a:ext cx="901440" cy="130320"/>
            </p14:xfrm>
          </p:contentPart>
        </mc:Choice>
        <mc:Fallback>
          <p:pic>
            <p:nvPicPr>
              <p:cNvPr id="7" name="Freihand 6">
                <a:extLst>
                  <a:ext uri="{FF2B5EF4-FFF2-40B4-BE49-F238E27FC236}">
                    <a16:creationId xmlns:a16="http://schemas.microsoft.com/office/drawing/2014/main" id="{40D012B0-681B-4890-B669-38177C561EED}"/>
                  </a:ext>
                </a:extLst>
              </p:cNvPr>
              <p:cNvPicPr/>
              <p:nvPr/>
            </p:nvPicPr>
            <p:blipFill>
              <a:blip r:embed="rId9"/>
              <a:stretch>
                <a:fillRect/>
              </a:stretch>
            </p:blipFill>
            <p:spPr>
              <a:xfrm>
                <a:off x="6971040" y="4140845"/>
                <a:ext cx="910080" cy="138960"/>
              </a:xfrm>
              <a:prstGeom prst="rect">
                <a:avLst/>
              </a:prstGeom>
            </p:spPr>
          </p:pic>
        </mc:Fallback>
      </mc:AlternateContent>
    </p:spTree>
    <p:extLst>
      <p:ext uri="{BB962C8B-B14F-4D97-AF65-F5344CB8AC3E}">
        <p14:creationId xmlns:p14="http://schemas.microsoft.com/office/powerpoint/2010/main" val="401920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b="1" dirty="0">
                <a:latin typeface="Times New Roman" panose="02020603050405020304" pitchFamily="18" charset="0"/>
                <a:cs typeface="Times New Roman" panose="02020603050405020304" pitchFamily="18" charset="0"/>
              </a:rPr>
              <a:t>Warum kommt es zu kollektiven Entscheidungen und Staatenbildung?</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634179"/>
            <a:ext cx="12172951" cy="605597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263862702"/>
              </p:ext>
            </p:extLst>
          </p:nvPr>
        </p:nvGraphicFramePr>
        <p:xfrm>
          <a:off x="304656" y="768080"/>
          <a:ext cx="8128000" cy="2010124"/>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802306917"/>
                    </a:ext>
                  </a:extLst>
                </a:gridCol>
                <a:gridCol w="2032000">
                  <a:extLst>
                    <a:ext uri="{9D8B030D-6E8A-4147-A177-3AD203B41FA5}">
                      <a16:colId xmlns:a16="http://schemas.microsoft.com/office/drawing/2014/main" val="990537998"/>
                    </a:ext>
                  </a:extLst>
                </a:gridCol>
                <a:gridCol w="2032000">
                  <a:extLst>
                    <a:ext uri="{9D8B030D-6E8A-4147-A177-3AD203B41FA5}">
                      <a16:colId xmlns:a16="http://schemas.microsoft.com/office/drawing/2014/main" val="3576256599"/>
                    </a:ext>
                  </a:extLst>
                </a:gridCol>
                <a:gridCol w="2032000">
                  <a:extLst>
                    <a:ext uri="{9D8B030D-6E8A-4147-A177-3AD203B41FA5}">
                      <a16:colId xmlns:a16="http://schemas.microsoft.com/office/drawing/2014/main" val="3742254717"/>
                    </a:ext>
                  </a:extLst>
                </a:gridCol>
              </a:tblGrid>
              <a:tr h="502531">
                <a:tc rowSpan="2" gridSpan="2">
                  <a:txBody>
                    <a:bodyPr/>
                    <a:lstStyle/>
                    <a:p>
                      <a:pPr algn="ctr"/>
                      <a:endParaRPr lang="de-DE" dirty="0"/>
                    </a:p>
                  </a:txBody>
                  <a:tcPr anchor="ctr"/>
                </a:tc>
                <a:tc rowSpan="2" hMerge="1">
                  <a:txBody>
                    <a:bodyPr/>
                    <a:lstStyle/>
                    <a:p>
                      <a:endParaRPr lang="de-DE" dirty="0"/>
                    </a:p>
                  </a:txBody>
                  <a:tcPr/>
                </a:tc>
                <a:tc gridSpan="2">
                  <a:txBody>
                    <a:bodyPr/>
                    <a:lstStyle/>
                    <a:p>
                      <a:pPr algn="ctr"/>
                      <a:r>
                        <a:rPr lang="de-DE" dirty="0"/>
                        <a:t>B</a:t>
                      </a:r>
                    </a:p>
                  </a:txBody>
                  <a:tcPr anchor="ctr"/>
                </a:tc>
                <a:tc hMerge="1">
                  <a:txBody>
                    <a:bodyPr/>
                    <a:lstStyle/>
                    <a:p>
                      <a:endParaRPr lang="de-DE" dirty="0"/>
                    </a:p>
                  </a:txBody>
                  <a:tcPr/>
                </a:tc>
                <a:extLst>
                  <a:ext uri="{0D108BD9-81ED-4DB2-BD59-A6C34878D82A}">
                    <a16:rowId xmlns:a16="http://schemas.microsoft.com/office/drawing/2014/main" val="2084046840"/>
                  </a:ext>
                </a:extLst>
              </a:tr>
              <a:tr h="502531">
                <a:tc gridSpan="2" vMerge="1">
                  <a:txBody>
                    <a:bodyPr/>
                    <a:lstStyle/>
                    <a:p>
                      <a:endParaRPr lang="de-DE"/>
                    </a:p>
                  </a:txBody>
                  <a:tcPr/>
                </a:tc>
                <a:tc hMerge="1" vMerge="1">
                  <a:txBody>
                    <a:bodyPr/>
                    <a:lstStyle/>
                    <a:p>
                      <a:endParaRPr lang="de-D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t>ausweichen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t>nicht ausweichen</a:t>
                      </a:r>
                    </a:p>
                  </a:txBody>
                  <a:tcPr anchor="ctr"/>
                </a:tc>
                <a:extLst>
                  <a:ext uri="{0D108BD9-81ED-4DB2-BD59-A6C34878D82A}">
                    <a16:rowId xmlns:a16="http://schemas.microsoft.com/office/drawing/2014/main" val="1771757195"/>
                  </a:ext>
                </a:extLst>
              </a:tr>
              <a:tr h="502531">
                <a:tc rowSpan="2">
                  <a:txBody>
                    <a:bodyPr/>
                    <a:lstStyle/>
                    <a:p>
                      <a:pPr algn="ctr"/>
                      <a:r>
                        <a:rPr lang="de-DE" dirty="0"/>
                        <a:t>A</a:t>
                      </a:r>
                    </a:p>
                  </a:txBody>
                  <a:tcPr anchor="ctr"/>
                </a:tc>
                <a:tc>
                  <a:txBody>
                    <a:bodyPr/>
                    <a:lstStyle/>
                    <a:p>
                      <a:pPr algn="ctr"/>
                      <a:r>
                        <a:rPr lang="de-DE" dirty="0"/>
                        <a:t>ausweichen</a:t>
                      </a:r>
                    </a:p>
                  </a:txBody>
                  <a:tcPr anchor="ctr"/>
                </a:tc>
                <a:tc>
                  <a:txBody>
                    <a:bodyPr/>
                    <a:lstStyle/>
                    <a:p>
                      <a:pPr algn="ctr"/>
                      <a:r>
                        <a:rPr lang="de-DE" dirty="0"/>
                        <a:t>(2,2)</a:t>
                      </a:r>
                    </a:p>
                  </a:txBody>
                  <a:tcPr anchor="ctr"/>
                </a:tc>
                <a:tc>
                  <a:txBody>
                    <a:bodyPr/>
                    <a:lstStyle/>
                    <a:p>
                      <a:pPr algn="ctr"/>
                      <a:r>
                        <a:rPr lang="de-DE" dirty="0"/>
                        <a:t>(0,10)</a:t>
                      </a:r>
                    </a:p>
                  </a:txBody>
                  <a:tcPr anchor="ctr"/>
                </a:tc>
                <a:extLst>
                  <a:ext uri="{0D108BD9-81ED-4DB2-BD59-A6C34878D82A}">
                    <a16:rowId xmlns:a16="http://schemas.microsoft.com/office/drawing/2014/main" val="1083082053"/>
                  </a:ext>
                </a:extLst>
              </a:tr>
              <a:tr h="502531">
                <a:tc vMerge="1">
                  <a:txBody>
                    <a:bodyPr/>
                    <a:lstStyle/>
                    <a:p>
                      <a:endParaRPr lang="de-DE" dirty="0"/>
                    </a:p>
                  </a:txBody>
                  <a:tcPr/>
                </a:tc>
                <a:tc>
                  <a:txBody>
                    <a:bodyPr/>
                    <a:lstStyle/>
                    <a:p>
                      <a:pPr algn="ctr"/>
                      <a:r>
                        <a:rPr lang="de-DE" dirty="0"/>
                        <a:t>nicht ausweichen</a:t>
                      </a:r>
                    </a:p>
                  </a:txBody>
                  <a:tcPr anchor="ctr"/>
                </a:tc>
                <a:tc>
                  <a:txBody>
                    <a:bodyPr/>
                    <a:lstStyle/>
                    <a:p>
                      <a:pPr algn="ctr"/>
                      <a:r>
                        <a:rPr lang="de-DE" dirty="0"/>
                        <a:t>(10,0)</a:t>
                      </a:r>
                    </a:p>
                  </a:txBody>
                  <a:tcPr anchor="ctr"/>
                </a:tc>
                <a:tc>
                  <a:txBody>
                    <a:bodyPr/>
                    <a:lstStyle/>
                    <a:p>
                      <a:pPr algn="ctr"/>
                      <a:r>
                        <a:rPr lang="de-DE" dirty="0"/>
                        <a:t>(-10,-10)</a:t>
                      </a:r>
                    </a:p>
                  </a:txBody>
                  <a:tcPr anchor="ctr"/>
                </a:tc>
                <a:extLst>
                  <a:ext uri="{0D108BD9-81ED-4DB2-BD59-A6C34878D82A}">
                    <a16:rowId xmlns:a16="http://schemas.microsoft.com/office/drawing/2014/main" val="3239020616"/>
                  </a:ext>
                </a:extLst>
              </a:tr>
            </a:tbl>
          </a:graphicData>
        </a:graphic>
      </p:graphicFrame>
      <p:sp>
        <p:nvSpPr>
          <p:cNvPr id="2" name="Rechteck 1">
            <a:extLst>
              <a:ext uri="{FF2B5EF4-FFF2-40B4-BE49-F238E27FC236}">
                <a16:creationId xmlns:a16="http://schemas.microsoft.com/office/drawing/2014/main" id="{1F7A5149-B25D-64BA-6EC8-1B1099EA347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8" name="Freihand 7">
                <a:extLst>
                  <a:ext uri="{FF2B5EF4-FFF2-40B4-BE49-F238E27FC236}">
                    <a16:creationId xmlns:a16="http://schemas.microsoft.com/office/drawing/2014/main" id="{72B5B4C9-12A0-4926-835E-4917AB3C22D5}"/>
                  </a:ext>
                </a:extLst>
              </p14:cNvPr>
              <p14:cNvContentPartPr/>
              <p14:nvPr/>
            </p14:nvContentPartPr>
            <p14:xfrm>
              <a:off x="3431614" y="3397445"/>
              <a:ext cx="12600" cy="7560"/>
            </p14:xfrm>
          </p:contentPart>
        </mc:Choice>
        <mc:Fallback>
          <p:pic>
            <p:nvPicPr>
              <p:cNvPr id="8" name="Freihand 7">
                <a:extLst>
                  <a:ext uri="{FF2B5EF4-FFF2-40B4-BE49-F238E27FC236}">
                    <a16:creationId xmlns:a16="http://schemas.microsoft.com/office/drawing/2014/main" id="{72B5B4C9-12A0-4926-835E-4917AB3C22D5}"/>
                  </a:ext>
                </a:extLst>
              </p:cNvPr>
              <p:cNvPicPr/>
              <p:nvPr/>
            </p:nvPicPr>
            <p:blipFill>
              <a:blip r:embed="rId3"/>
              <a:stretch>
                <a:fillRect/>
              </a:stretch>
            </p:blipFill>
            <p:spPr>
              <a:xfrm>
                <a:off x="3427294" y="3393125"/>
                <a:ext cx="21240" cy="16200"/>
              </a:xfrm>
              <a:prstGeom prst="rect">
                <a:avLst/>
              </a:prstGeom>
            </p:spPr>
          </p:pic>
        </mc:Fallback>
      </mc:AlternateContent>
      <p:grpSp>
        <p:nvGrpSpPr>
          <p:cNvPr id="13" name="Gruppieren 12">
            <a:extLst>
              <a:ext uri="{FF2B5EF4-FFF2-40B4-BE49-F238E27FC236}">
                <a16:creationId xmlns:a16="http://schemas.microsoft.com/office/drawing/2014/main" id="{20034143-193D-4558-8084-12FC24D0131C}"/>
              </a:ext>
            </a:extLst>
          </p:cNvPr>
          <p:cNvGrpSpPr/>
          <p:nvPr/>
        </p:nvGrpSpPr>
        <p:grpSpPr>
          <a:xfrm>
            <a:off x="196294" y="3078125"/>
            <a:ext cx="205920" cy="188280"/>
            <a:chOff x="196294" y="3078125"/>
            <a:chExt cx="205920" cy="188280"/>
          </a:xfrm>
        </p:grpSpPr>
        <mc:AlternateContent xmlns:mc="http://schemas.openxmlformats.org/markup-compatibility/2006">
          <mc:Choice xmlns:p14="http://schemas.microsoft.com/office/powerpoint/2010/main" Requires="p14">
            <p:contentPart p14:bwMode="auto" r:id="rId4">
              <p14:nvContentPartPr>
                <p14:cNvPr id="9" name="Freihand 8">
                  <a:extLst>
                    <a:ext uri="{FF2B5EF4-FFF2-40B4-BE49-F238E27FC236}">
                      <a16:creationId xmlns:a16="http://schemas.microsoft.com/office/drawing/2014/main" id="{CDF7DE4B-A644-4913-9887-DE05F425319E}"/>
                    </a:ext>
                  </a:extLst>
                </p14:cNvPr>
                <p14:cNvContentPartPr/>
                <p14:nvPr/>
              </p14:nvContentPartPr>
              <p14:xfrm>
                <a:off x="196294" y="3078125"/>
                <a:ext cx="179280" cy="188280"/>
              </p14:xfrm>
            </p:contentPart>
          </mc:Choice>
          <mc:Fallback>
            <p:pic>
              <p:nvPicPr>
                <p:cNvPr id="9" name="Freihand 8">
                  <a:extLst>
                    <a:ext uri="{FF2B5EF4-FFF2-40B4-BE49-F238E27FC236}">
                      <a16:creationId xmlns:a16="http://schemas.microsoft.com/office/drawing/2014/main" id="{CDF7DE4B-A644-4913-9887-DE05F425319E}"/>
                    </a:ext>
                  </a:extLst>
                </p:cNvPr>
                <p:cNvPicPr/>
                <p:nvPr/>
              </p:nvPicPr>
              <p:blipFill>
                <a:blip r:embed="rId5"/>
                <a:stretch>
                  <a:fillRect/>
                </a:stretch>
              </p:blipFill>
              <p:spPr>
                <a:xfrm>
                  <a:off x="191974" y="3073805"/>
                  <a:ext cx="1879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2" name="Freihand 11">
                  <a:extLst>
                    <a:ext uri="{FF2B5EF4-FFF2-40B4-BE49-F238E27FC236}">
                      <a16:creationId xmlns:a16="http://schemas.microsoft.com/office/drawing/2014/main" id="{B1110873-0B33-4972-9891-0EA0B12BCBE5}"/>
                    </a:ext>
                  </a:extLst>
                </p14:cNvPr>
                <p14:cNvContentPartPr/>
                <p14:nvPr/>
              </p14:nvContentPartPr>
              <p14:xfrm>
                <a:off x="242014" y="3171005"/>
                <a:ext cx="160200" cy="40680"/>
              </p14:xfrm>
            </p:contentPart>
          </mc:Choice>
          <mc:Fallback>
            <p:pic>
              <p:nvPicPr>
                <p:cNvPr id="12" name="Freihand 11">
                  <a:extLst>
                    <a:ext uri="{FF2B5EF4-FFF2-40B4-BE49-F238E27FC236}">
                      <a16:creationId xmlns:a16="http://schemas.microsoft.com/office/drawing/2014/main" id="{B1110873-0B33-4972-9891-0EA0B12BCBE5}"/>
                    </a:ext>
                  </a:extLst>
                </p:cNvPr>
                <p:cNvPicPr/>
                <p:nvPr/>
              </p:nvPicPr>
              <p:blipFill>
                <a:blip r:embed="rId7"/>
                <a:stretch>
                  <a:fillRect/>
                </a:stretch>
              </p:blipFill>
              <p:spPr>
                <a:xfrm>
                  <a:off x="237694" y="3166685"/>
                  <a:ext cx="168840" cy="49320"/>
                </a:xfrm>
                <a:prstGeom prst="rect">
                  <a:avLst/>
                </a:prstGeom>
              </p:spPr>
            </p:pic>
          </mc:Fallback>
        </mc:AlternateContent>
      </p:grpSp>
      <p:grpSp>
        <p:nvGrpSpPr>
          <p:cNvPr id="27" name="Gruppieren 26">
            <a:extLst>
              <a:ext uri="{FF2B5EF4-FFF2-40B4-BE49-F238E27FC236}">
                <a16:creationId xmlns:a16="http://schemas.microsoft.com/office/drawing/2014/main" id="{C9CAC423-FF92-499F-8460-D9D4D7214987}"/>
              </a:ext>
            </a:extLst>
          </p:cNvPr>
          <p:cNvGrpSpPr/>
          <p:nvPr/>
        </p:nvGrpSpPr>
        <p:grpSpPr>
          <a:xfrm>
            <a:off x="620014" y="2881925"/>
            <a:ext cx="738360" cy="245880"/>
            <a:chOff x="620014" y="2881925"/>
            <a:chExt cx="738360" cy="245880"/>
          </a:xfrm>
        </p:grpSpPr>
        <mc:AlternateContent xmlns:mc="http://schemas.openxmlformats.org/markup-compatibility/2006">
          <mc:Choice xmlns:p14="http://schemas.microsoft.com/office/powerpoint/2010/main" Requires="p14">
            <p:contentPart p14:bwMode="auto" r:id="rId8">
              <p14:nvContentPartPr>
                <p14:cNvPr id="14" name="Freihand 13">
                  <a:extLst>
                    <a:ext uri="{FF2B5EF4-FFF2-40B4-BE49-F238E27FC236}">
                      <a16:creationId xmlns:a16="http://schemas.microsoft.com/office/drawing/2014/main" id="{FDAA45D6-A044-4A94-8D7F-051C66DE1635}"/>
                    </a:ext>
                  </a:extLst>
                </p14:cNvPr>
                <p14:cNvContentPartPr/>
                <p14:nvPr/>
              </p14:nvContentPartPr>
              <p14:xfrm>
                <a:off x="620014" y="2909285"/>
                <a:ext cx="206640" cy="213840"/>
              </p14:xfrm>
            </p:contentPart>
          </mc:Choice>
          <mc:Fallback>
            <p:pic>
              <p:nvPicPr>
                <p:cNvPr id="14" name="Freihand 13">
                  <a:extLst>
                    <a:ext uri="{FF2B5EF4-FFF2-40B4-BE49-F238E27FC236}">
                      <a16:creationId xmlns:a16="http://schemas.microsoft.com/office/drawing/2014/main" id="{FDAA45D6-A044-4A94-8D7F-051C66DE1635}"/>
                    </a:ext>
                  </a:extLst>
                </p:cNvPr>
                <p:cNvPicPr/>
                <p:nvPr/>
              </p:nvPicPr>
              <p:blipFill>
                <a:blip r:embed="rId9"/>
                <a:stretch>
                  <a:fillRect/>
                </a:stretch>
              </p:blipFill>
              <p:spPr>
                <a:xfrm>
                  <a:off x="615694" y="2904965"/>
                  <a:ext cx="21528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5" name="Freihand 14">
                  <a:extLst>
                    <a:ext uri="{FF2B5EF4-FFF2-40B4-BE49-F238E27FC236}">
                      <a16:creationId xmlns:a16="http://schemas.microsoft.com/office/drawing/2014/main" id="{DF651C32-85D1-4D58-AD6E-7D52E4BDAD1A}"/>
                    </a:ext>
                  </a:extLst>
                </p14:cNvPr>
                <p14:cNvContentPartPr/>
                <p14:nvPr/>
              </p14:nvContentPartPr>
              <p14:xfrm>
                <a:off x="832774" y="2897045"/>
                <a:ext cx="171000" cy="230760"/>
              </p14:xfrm>
            </p:contentPart>
          </mc:Choice>
          <mc:Fallback>
            <p:pic>
              <p:nvPicPr>
                <p:cNvPr id="15" name="Freihand 14">
                  <a:extLst>
                    <a:ext uri="{FF2B5EF4-FFF2-40B4-BE49-F238E27FC236}">
                      <a16:creationId xmlns:a16="http://schemas.microsoft.com/office/drawing/2014/main" id="{DF651C32-85D1-4D58-AD6E-7D52E4BDAD1A}"/>
                    </a:ext>
                  </a:extLst>
                </p:cNvPr>
                <p:cNvPicPr/>
                <p:nvPr/>
              </p:nvPicPr>
              <p:blipFill>
                <a:blip r:embed="rId11"/>
                <a:stretch>
                  <a:fillRect/>
                </a:stretch>
              </p:blipFill>
              <p:spPr>
                <a:xfrm>
                  <a:off x="828454" y="2892725"/>
                  <a:ext cx="17964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6" name="Freihand 15">
                  <a:extLst>
                    <a:ext uri="{FF2B5EF4-FFF2-40B4-BE49-F238E27FC236}">
                      <a16:creationId xmlns:a16="http://schemas.microsoft.com/office/drawing/2014/main" id="{8B990B5F-FF52-4790-BA1E-2CAD263E100E}"/>
                    </a:ext>
                  </a:extLst>
                </p14:cNvPr>
                <p14:cNvContentPartPr/>
                <p14:nvPr/>
              </p14:nvContentPartPr>
              <p14:xfrm>
                <a:off x="1028974" y="2881925"/>
                <a:ext cx="83520" cy="154440"/>
              </p14:xfrm>
            </p:contentPart>
          </mc:Choice>
          <mc:Fallback>
            <p:pic>
              <p:nvPicPr>
                <p:cNvPr id="16" name="Freihand 15">
                  <a:extLst>
                    <a:ext uri="{FF2B5EF4-FFF2-40B4-BE49-F238E27FC236}">
                      <a16:creationId xmlns:a16="http://schemas.microsoft.com/office/drawing/2014/main" id="{8B990B5F-FF52-4790-BA1E-2CAD263E100E}"/>
                    </a:ext>
                  </a:extLst>
                </p:cNvPr>
                <p:cNvPicPr/>
                <p:nvPr/>
              </p:nvPicPr>
              <p:blipFill>
                <a:blip r:embed="rId13"/>
                <a:stretch>
                  <a:fillRect/>
                </a:stretch>
              </p:blipFill>
              <p:spPr>
                <a:xfrm>
                  <a:off x="1024654" y="2877605"/>
                  <a:ext cx="921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7" name="Freihand 16">
                  <a:extLst>
                    <a:ext uri="{FF2B5EF4-FFF2-40B4-BE49-F238E27FC236}">
                      <a16:creationId xmlns:a16="http://schemas.microsoft.com/office/drawing/2014/main" id="{1FBED8EC-34C7-460F-89EB-3D80639C04EE}"/>
                    </a:ext>
                  </a:extLst>
                </p14:cNvPr>
                <p14:cNvContentPartPr/>
                <p14:nvPr/>
              </p14:nvContentPartPr>
              <p14:xfrm>
                <a:off x="1127614" y="2949245"/>
                <a:ext cx="230760" cy="37800"/>
              </p14:xfrm>
            </p:contentPart>
          </mc:Choice>
          <mc:Fallback>
            <p:pic>
              <p:nvPicPr>
                <p:cNvPr id="17" name="Freihand 16">
                  <a:extLst>
                    <a:ext uri="{FF2B5EF4-FFF2-40B4-BE49-F238E27FC236}">
                      <a16:creationId xmlns:a16="http://schemas.microsoft.com/office/drawing/2014/main" id="{1FBED8EC-34C7-460F-89EB-3D80639C04EE}"/>
                    </a:ext>
                  </a:extLst>
                </p:cNvPr>
                <p:cNvPicPr/>
                <p:nvPr/>
              </p:nvPicPr>
              <p:blipFill>
                <a:blip r:embed="rId15"/>
                <a:stretch>
                  <a:fillRect/>
                </a:stretch>
              </p:blipFill>
              <p:spPr>
                <a:xfrm>
                  <a:off x="1123294" y="2944925"/>
                  <a:ext cx="239400" cy="46440"/>
                </a:xfrm>
                <a:prstGeom prst="rect">
                  <a:avLst/>
                </a:prstGeom>
              </p:spPr>
            </p:pic>
          </mc:Fallback>
        </mc:AlternateContent>
      </p:grpSp>
      <p:grpSp>
        <p:nvGrpSpPr>
          <p:cNvPr id="26" name="Gruppieren 25">
            <a:extLst>
              <a:ext uri="{FF2B5EF4-FFF2-40B4-BE49-F238E27FC236}">
                <a16:creationId xmlns:a16="http://schemas.microsoft.com/office/drawing/2014/main" id="{D1EC6965-B660-47EE-8B32-867C78E003A0}"/>
              </a:ext>
            </a:extLst>
          </p:cNvPr>
          <p:cNvGrpSpPr/>
          <p:nvPr/>
        </p:nvGrpSpPr>
        <p:grpSpPr>
          <a:xfrm>
            <a:off x="1632334" y="2849525"/>
            <a:ext cx="1584000" cy="176400"/>
            <a:chOff x="1632334" y="2849525"/>
            <a:chExt cx="1584000" cy="176400"/>
          </a:xfrm>
        </p:grpSpPr>
        <mc:AlternateContent xmlns:mc="http://schemas.openxmlformats.org/markup-compatibility/2006">
          <mc:Choice xmlns:p14="http://schemas.microsoft.com/office/powerpoint/2010/main" Requires="p14">
            <p:contentPart p14:bwMode="auto" r:id="rId16">
              <p14:nvContentPartPr>
                <p14:cNvPr id="18" name="Freihand 17">
                  <a:extLst>
                    <a:ext uri="{FF2B5EF4-FFF2-40B4-BE49-F238E27FC236}">
                      <a16:creationId xmlns:a16="http://schemas.microsoft.com/office/drawing/2014/main" id="{22EFD645-C5AD-429E-8F5A-80BEB2B8F461}"/>
                    </a:ext>
                  </a:extLst>
                </p14:cNvPr>
                <p14:cNvContentPartPr/>
                <p14:nvPr/>
              </p14:nvContentPartPr>
              <p14:xfrm>
                <a:off x="1711534" y="2898845"/>
                <a:ext cx="27000" cy="110880"/>
              </p14:xfrm>
            </p:contentPart>
          </mc:Choice>
          <mc:Fallback>
            <p:pic>
              <p:nvPicPr>
                <p:cNvPr id="18" name="Freihand 17">
                  <a:extLst>
                    <a:ext uri="{FF2B5EF4-FFF2-40B4-BE49-F238E27FC236}">
                      <a16:creationId xmlns:a16="http://schemas.microsoft.com/office/drawing/2014/main" id="{22EFD645-C5AD-429E-8F5A-80BEB2B8F461}"/>
                    </a:ext>
                  </a:extLst>
                </p:cNvPr>
                <p:cNvPicPr/>
                <p:nvPr/>
              </p:nvPicPr>
              <p:blipFill>
                <a:blip r:embed="rId17"/>
                <a:stretch>
                  <a:fillRect/>
                </a:stretch>
              </p:blipFill>
              <p:spPr>
                <a:xfrm>
                  <a:off x="1706854" y="2894525"/>
                  <a:ext cx="356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9" name="Freihand 18">
                  <a:extLst>
                    <a:ext uri="{FF2B5EF4-FFF2-40B4-BE49-F238E27FC236}">
                      <a16:creationId xmlns:a16="http://schemas.microsoft.com/office/drawing/2014/main" id="{35F66551-3AE2-4EA3-968D-7EDE7FF07354}"/>
                    </a:ext>
                  </a:extLst>
                </p14:cNvPr>
                <p14:cNvContentPartPr/>
                <p14:nvPr/>
              </p14:nvContentPartPr>
              <p14:xfrm>
                <a:off x="1632334" y="2863205"/>
                <a:ext cx="194760" cy="162720"/>
              </p14:xfrm>
            </p:contentPart>
          </mc:Choice>
          <mc:Fallback>
            <p:pic>
              <p:nvPicPr>
                <p:cNvPr id="19" name="Freihand 18">
                  <a:extLst>
                    <a:ext uri="{FF2B5EF4-FFF2-40B4-BE49-F238E27FC236}">
                      <a16:creationId xmlns:a16="http://schemas.microsoft.com/office/drawing/2014/main" id="{35F66551-3AE2-4EA3-968D-7EDE7FF07354}"/>
                    </a:ext>
                  </a:extLst>
                </p:cNvPr>
                <p:cNvPicPr/>
                <p:nvPr/>
              </p:nvPicPr>
              <p:blipFill>
                <a:blip r:embed="rId19"/>
                <a:stretch>
                  <a:fillRect/>
                </a:stretch>
              </p:blipFill>
              <p:spPr>
                <a:xfrm>
                  <a:off x="1628014" y="2858885"/>
                  <a:ext cx="2034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0" name="Freihand 19">
                  <a:extLst>
                    <a:ext uri="{FF2B5EF4-FFF2-40B4-BE49-F238E27FC236}">
                      <a16:creationId xmlns:a16="http://schemas.microsoft.com/office/drawing/2014/main" id="{62C4A0E0-C5D8-4CBC-9F3B-648BFC961D3C}"/>
                    </a:ext>
                  </a:extLst>
                </p14:cNvPr>
                <p14:cNvContentPartPr/>
                <p14:nvPr/>
              </p14:nvContentPartPr>
              <p14:xfrm>
                <a:off x="1984054" y="2908205"/>
                <a:ext cx="386640" cy="94320"/>
              </p14:xfrm>
            </p:contentPart>
          </mc:Choice>
          <mc:Fallback>
            <p:pic>
              <p:nvPicPr>
                <p:cNvPr id="20" name="Freihand 19">
                  <a:extLst>
                    <a:ext uri="{FF2B5EF4-FFF2-40B4-BE49-F238E27FC236}">
                      <a16:creationId xmlns:a16="http://schemas.microsoft.com/office/drawing/2014/main" id="{62C4A0E0-C5D8-4CBC-9F3B-648BFC961D3C}"/>
                    </a:ext>
                  </a:extLst>
                </p:cNvPr>
                <p:cNvPicPr/>
                <p:nvPr/>
              </p:nvPicPr>
              <p:blipFill>
                <a:blip r:embed="rId21"/>
                <a:stretch>
                  <a:fillRect/>
                </a:stretch>
              </p:blipFill>
              <p:spPr>
                <a:xfrm>
                  <a:off x="1979734" y="2903885"/>
                  <a:ext cx="3952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1" name="Freihand 20">
                  <a:extLst>
                    <a:ext uri="{FF2B5EF4-FFF2-40B4-BE49-F238E27FC236}">
                      <a16:creationId xmlns:a16="http://schemas.microsoft.com/office/drawing/2014/main" id="{05783927-15A9-429F-B7FC-252B6CC3D7CB}"/>
                    </a:ext>
                  </a:extLst>
                </p14:cNvPr>
                <p14:cNvContentPartPr/>
                <p14:nvPr/>
              </p14:nvContentPartPr>
              <p14:xfrm>
                <a:off x="2358814" y="2872925"/>
                <a:ext cx="60840" cy="25560"/>
              </p14:xfrm>
            </p:contentPart>
          </mc:Choice>
          <mc:Fallback>
            <p:pic>
              <p:nvPicPr>
                <p:cNvPr id="21" name="Freihand 20">
                  <a:extLst>
                    <a:ext uri="{FF2B5EF4-FFF2-40B4-BE49-F238E27FC236}">
                      <a16:creationId xmlns:a16="http://schemas.microsoft.com/office/drawing/2014/main" id="{05783927-15A9-429F-B7FC-252B6CC3D7CB}"/>
                    </a:ext>
                  </a:extLst>
                </p:cNvPr>
                <p:cNvPicPr/>
                <p:nvPr/>
              </p:nvPicPr>
              <p:blipFill>
                <a:blip r:embed="rId23"/>
                <a:stretch>
                  <a:fillRect/>
                </a:stretch>
              </p:blipFill>
              <p:spPr>
                <a:xfrm>
                  <a:off x="2354494" y="2868605"/>
                  <a:ext cx="694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2" name="Freihand 21">
                  <a:extLst>
                    <a:ext uri="{FF2B5EF4-FFF2-40B4-BE49-F238E27FC236}">
                      <a16:creationId xmlns:a16="http://schemas.microsoft.com/office/drawing/2014/main" id="{04CC26C7-323A-4C22-8C53-A4C7AD0B58A2}"/>
                    </a:ext>
                  </a:extLst>
                </p14:cNvPr>
                <p14:cNvContentPartPr/>
                <p14:nvPr/>
              </p14:nvContentPartPr>
              <p14:xfrm>
                <a:off x="2403814" y="2849525"/>
                <a:ext cx="102600" cy="115560"/>
              </p14:xfrm>
            </p:contentPart>
          </mc:Choice>
          <mc:Fallback>
            <p:pic>
              <p:nvPicPr>
                <p:cNvPr id="22" name="Freihand 21">
                  <a:extLst>
                    <a:ext uri="{FF2B5EF4-FFF2-40B4-BE49-F238E27FC236}">
                      <a16:creationId xmlns:a16="http://schemas.microsoft.com/office/drawing/2014/main" id="{04CC26C7-323A-4C22-8C53-A4C7AD0B58A2}"/>
                    </a:ext>
                  </a:extLst>
                </p:cNvPr>
                <p:cNvPicPr/>
                <p:nvPr/>
              </p:nvPicPr>
              <p:blipFill>
                <a:blip r:embed="rId25"/>
                <a:stretch>
                  <a:fillRect/>
                </a:stretch>
              </p:blipFill>
              <p:spPr>
                <a:xfrm>
                  <a:off x="2399494" y="2845205"/>
                  <a:ext cx="1112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3" name="Freihand 22">
                  <a:extLst>
                    <a:ext uri="{FF2B5EF4-FFF2-40B4-BE49-F238E27FC236}">
                      <a16:creationId xmlns:a16="http://schemas.microsoft.com/office/drawing/2014/main" id="{D155CB46-2B6D-4D13-B589-6E91BF28F160}"/>
                    </a:ext>
                  </a:extLst>
                </p14:cNvPr>
                <p14:cNvContentPartPr/>
                <p14:nvPr/>
              </p14:nvContentPartPr>
              <p14:xfrm>
                <a:off x="2547814" y="2859965"/>
                <a:ext cx="154440" cy="131760"/>
              </p14:xfrm>
            </p:contentPart>
          </mc:Choice>
          <mc:Fallback>
            <p:pic>
              <p:nvPicPr>
                <p:cNvPr id="23" name="Freihand 22">
                  <a:extLst>
                    <a:ext uri="{FF2B5EF4-FFF2-40B4-BE49-F238E27FC236}">
                      <a16:creationId xmlns:a16="http://schemas.microsoft.com/office/drawing/2014/main" id="{D155CB46-2B6D-4D13-B589-6E91BF28F160}"/>
                    </a:ext>
                  </a:extLst>
                </p:cNvPr>
                <p:cNvPicPr/>
                <p:nvPr/>
              </p:nvPicPr>
              <p:blipFill>
                <a:blip r:embed="rId27"/>
                <a:stretch>
                  <a:fillRect/>
                </a:stretch>
              </p:blipFill>
              <p:spPr>
                <a:xfrm>
                  <a:off x="2543494" y="2855645"/>
                  <a:ext cx="1630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4" name="Freihand 23">
                  <a:extLst>
                    <a:ext uri="{FF2B5EF4-FFF2-40B4-BE49-F238E27FC236}">
                      <a16:creationId xmlns:a16="http://schemas.microsoft.com/office/drawing/2014/main" id="{F192DEF1-E811-4D14-88C3-62EC23226BD5}"/>
                    </a:ext>
                  </a:extLst>
                </p14:cNvPr>
                <p14:cNvContentPartPr/>
                <p14:nvPr/>
              </p14:nvContentPartPr>
              <p14:xfrm>
                <a:off x="2808094" y="2894525"/>
                <a:ext cx="311760" cy="46800"/>
              </p14:xfrm>
            </p:contentPart>
          </mc:Choice>
          <mc:Fallback>
            <p:pic>
              <p:nvPicPr>
                <p:cNvPr id="24" name="Freihand 23">
                  <a:extLst>
                    <a:ext uri="{FF2B5EF4-FFF2-40B4-BE49-F238E27FC236}">
                      <a16:creationId xmlns:a16="http://schemas.microsoft.com/office/drawing/2014/main" id="{F192DEF1-E811-4D14-88C3-62EC23226BD5}"/>
                    </a:ext>
                  </a:extLst>
                </p:cNvPr>
                <p:cNvPicPr/>
                <p:nvPr/>
              </p:nvPicPr>
              <p:blipFill>
                <a:blip r:embed="rId29"/>
                <a:stretch>
                  <a:fillRect/>
                </a:stretch>
              </p:blipFill>
              <p:spPr>
                <a:xfrm>
                  <a:off x="2803774" y="2890205"/>
                  <a:ext cx="3204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5" name="Freihand 24">
                  <a:extLst>
                    <a:ext uri="{FF2B5EF4-FFF2-40B4-BE49-F238E27FC236}">
                      <a16:creationId xmlns:a16="http://schemas.microsoft.com/office/drawing/2014/main" id="{6B5E73AD-FE62-4031-B601-B67A3390C3E7}"/>
                    </a:ext>
                  </a:extLst>
                </p14:cNvPr>
                <p14:cNvContentPartPr/>
                <p14:nvPr/>
              </p14:nvContentPartPr>
              <p14:xfrm>
                <a:off x="3135694" y="2880485"/>
                <a:ext cx="80640" cy="66600"/>
              </p14:xfrm>
            </p:contentPart>
          </mc:Choice>
          <mc:Fallback>
            <p:pic>
              <p:nvPicPr>
                <p:cNvPr id="25" name="Freihand 24">
                  <a:extLst>
                    <a:ext uri="{FF2B5EF4-FFF2-40B4-BE49-F238E27FC236}">
                      <a16:creationId xmlns:a16="http://schemas.microsoft.com/office/drawing/2014/main" id="{6B5E73AD-FE62-4031-B601-B67A3390C3E7}"/>
                    </a:ext>
                  </a:extLst>
                </p:cNvPr>
                <p:cNvPicPr/>
                <p:nvPr/>
              </p:nvPicPr>
              <p:blipFill>
                <a:blip r:embed="rId31"/>
                <a:stretch>
                  <a:fillRect/>
                </a:stretch>
              </p:blipFill>
              <p:spPr>
                <a:xfrm>
                  <a:off x="3131374" y="2876165"/>
                  <a:ext cx="89280" cy="75240"/>
                </a:xfrm>
                <a:prstGeom prst="rect">
                  <a:avLst/>
                </a:prstGeom>
              </p:spPr>
            </p:pic>
          </mc:Fallback>
        </mc:AlternateContent>
      </p:grpSp>
      <p:grpSp>
        <p:nvGrpSpPr>
          <p:cNvPr id="48" name="Gruppieren 47">
            <a:extLst>
              <a:ext uri="{FF2B5EF4-FFF2-40B4-BE49-F238E27FC236}">
                <a16:creationId xmlns:a16="http://schemas.microsoft.com/office/drawing/2014/main" id="{AFF62D92-4F18-4ADF-8730-2955224A44E1}"/>
              </a:ext>
            </a:extLst>
          </p:cNvPr>
          <p:cNvGrpSpPr/>
          <p:nvPr/>
        </p:nvGrpSpPr>
        <p:grpSpPr>
          <a:xfrm>
            <a:off x="3506134" y="2856725"/>
            <a:ext cx="635040" cy="117000"/>
            <a:chOff x="3506134" y="2856725"/>
            <a:chExt cx="635040" cy="117000"/>
          </a:xfrm>
        </p:grpSpPr>
        <mc:AlternateContent xmlns:mc="http://schemas.openxmlformats.org/markup-compatibility/2006">
          <mc:Choice xmlns:p14="http://schemas.microsoft.com/office/powerpoint/2010/main" Requires="p14">
            <p:contentPart p14:bwMode="auto" r:id="rId32">
              <p14:nvContentPartPr>
                <p14:cNvPr id="28" name="Freihand 27">
                  <a:extLst>
                    <a:ext uri="{FF2B5EF4-FFF2-40B4-BE49-F238E27FC236}">
                      <a16:creationId xmlns:a16="http://schemas.microsoft.com/office/drawing/2014/main" id="{92A2FA48-A99A-4037-AC77-595521EFB381}"/>
                    </a:ext>
                  </a:extLst>
                </p14:cNvPr>
                <p14:cNvContentPartPr/>
                <p14:nvPr/>
              </p14:nvContentPartPr>
              <p14:xfrm>
                <a:off x="3506134" y="2856725"/>
                <a:ext cx="126000" cy="117000"/>
              </p14:xfrm>
            </p:contentPart>
          </mc:Choice>
          <mc:Fallback>
            <p:pic>
              <p:nvPicPr>
                <p:cNvPr id="28" name="Freihand 27">
                  <a:extLst>
                    <a:ext uri="{FF2B5EF4-FFF2-40B4-BE49-F238E27FC236}">
                      <a16:creationId xmlns:a16="http://schemas.microsoft.com/office/drawing/2014/main" id="{92A2FA48-A99A-4037-AC77-595521EFB381}"/>
                    </a:ext>
                  </a:extLst>
                </p:cNvPr>
                <p:cNvPicPr/>
                <p:nvPr/>
              </p:nvPicPr>
              <p:blipFill>
                <a:blip r:embed="rId33"/>
                <a:stretch>
                  <a:fillRect/>
                </a:stretch>
              </p:blipFill>
              <p:spPr>
                <a:xfrm>
                  <a:off x="3501814" y="2852405"/>
                  <a:ext cx="1346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9" name="Freihand 28">
                  <a:extLst>
                    <a:ext uri="{FF2B5EF4-FFF2-40B4-BE49-F238E27FC236}">
                      <a16:creationId xmlns:a16="http://schemas.microsoft.com/office/drawing/2014/main" id="{613D6EC0-00CF-47E1-8D97-365256D222C8}"/>
                    </a:ext>
                  </a:extLst>
                </p14:cNvPr>
                <p14:cNvContentPartPr/>
                <p14:nvPr/>
              </p14:nvContentPartPr>
              <p14:xfrm>
                <a:off x="3687214" y="2874005"/>
                <a:ext cx="92520" cy="81720"/>
              </p14:xfrm>
            </p:contentPart>
          </mc:Choice>
          <mc:Fallback>
            <p:pic>
              <p:nvPicPr>
                <p:cNvPr id="29" name="Freihand 28">
                  <a:extLst>
                    <a:ext uri="{FF2B5EF4-FFF2-40B4-BE49-F238E27FC236}">
                      <a16:creationId xmlns:a16="http://schemas.microsoft.com/office/drawing/2014/main" id="{613D6EC0-00CF-47E1-8D97-365256D222C8}"/>
                    </a:ext>
                  </a:extLst>
                </p:cNvPr>
                <p:cNvPicPr/>
                <p:nvPr/>
              </p:nvPicPr>
              <p:blipFill>
                <a:blip r:embed="rId35"/>
                <a:stretch>
                  <a:fillRect/>
                </a:stretch>
              </p:blipFill>
              <p:spPr>
                <a:xfrm>
                  <a:off x="3682894" y="2869685"/>
                  <a:ext cx="1011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0" name="Freihand 29">
                  <a:extLst>
                    <a:ext uri="{FF2B5EF4-FFF2-40B4-BE49-F238E27FC236}">
                      <a16:creationId xmlns:a16="http://schemas.microsoft.com/office/drawing/2014/main" id="{A5ABA277-30F5-403F-84E8-0FC4CC55BED8}"/>
                    </a:ext>
                  </a:extLst>
                </p14:cNvPr>
                <p14:cNvContentPartPr/>
                <p14:nvPr/>
              </p14:nvContentPartPr>
              <p14:xfrm>
                <a:off x="3861814" y="2868245"/>
                <a:ext cx="89280" cy="93240"/>
              </p14:xfrm>
            </p:contentPart>
          </mc:Choice>
          <mc:Fallback>
            <p:pic>
              <p:nvPicPr>
                <p:cNvPr id="30" name="Freihand 29">
                  <a:extLst>
                    <a:ext uri="{FF2B5EF4-FFF2-40B4-BE49-F238E27FC236}">
                      <a16:creationId xmlns:a16="http://schemas.microsoft.com/office/drawing/2014/main" id="{A5ABA277-30F5-403F-84E8-0FC4CC55BED8}"/>
                    </a:ext>
                  </a:extLst>
                </p:cNvPr>
                <p:cNvPicPr/>
                <p:nvPr/>
              </p:nvPicPr>
              <p:blipFill>
                <a:blip r:embed="rId37"/>
                <a:stretch>
                  <a:fillRect/>
                </a:stretch>
              </p:blipFill>
              <p:spPr>
                <a:xfrm>
                  <a:off x="3857494" y="2863925"/>
                  <a:ext cx="979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1" name="Freihand 30">
                  <a:extLst>
                    <a:ext uri="{FF2B5EF4-FFF2-40B4-BE49-F238E27FC236}">
                      <a16:creationId xmlns:a16="http://schemas.microsoft.com/office/drawing/2014/main" id="{09589384-C96A-4DEE-83A7-6F8F104DF3D6}"/>
                    </a:ext>
                  </a:extLst>
                </p14:cNvPr>
                <p14:cNvContentPartPr/>
                <p14:nvPr/>
              </p14:nvContentPartPr>
              <p14:xfrm>
                <a:off x="4006894" y="2870765"/>
                <a:ext cx="134280" cy="99360"/>
              </p14:xfrm>
            </p:contentPart>
          </mc:Choice>
          <mc:Fallback>
            <p:pic>
              <p:nvPicPr>
                <p:cNvPr id="31" name="Freihand 30">
                  <a:extLst>
                    <a:ext uri="{FF2B5EF4-FFF2-40B4-BE49-F238E27FC236}">
                      <a16:creationId xmlns:a16="http://schemas.microsoft.com/office/drawing/2014/main" id="{09589384-C96A-4DEE-83A7-6F8F104DF3D6}"/>
                    </a:ext>
                  </a:extLst>
                </p:cNvPr>
                <p:cNvPicPr/>
                <p:nvPr/>
              </p:nvPicPr>
              <p:blipFill>
                <a:blip r:embed="rId39"/>
                <a:stretch>
                  <a:fillRect/>
                </a:stretch>
              </p:blipFill>
              <p:spPr>
                <a:xfrm>
                  <a:off x="4002574" y="2866445"/>
                  <a:ext cx="142920" cy="108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
            <p14:nvContentPartPr>
              <p14:cNvPr id="49" name="Freihand 48">
                <a:extLst>
                  <a:ext uri="{FF2B5EF4-FFF2-40B4-BE49-F238E27FC236}">
                    <a16:creationId xmlns:a16="http://schemas.microsoft.com/office/drawing/2014/main" id="{D71D0CB3-B328-4896-931F-95348C276932}"/>
                  </a:ext>
                </a:extLst>
              </p14:cNvPr>
              <p14:cNvContentPartPr/>
              <p14:nvPr/>
            </p14:nvContentPartPr>
            <p14:xfrm>
              <a:off x="865894" y="3261005"/>
              <a:ext cx="99720" cy="49320"/>
            </p14:xfrm>
          </p:contentPart>
        </mc:Choice>
        <mc:Fallback>
          <p:pic>
            <p:nvPicPr>
              <p:cNvPr id="49" name="Freihand 48">
                <a:extLst>
                  <a:ext uri="{FF2B5EF4-FFF2-40B4-BE49-F238E27FC236}">
                    <a16:creationId xmlns:a16="http://schemas.microsoft.com/office/drawing/2014/main" id="{D71D0CB3-B328-4896-931F-95348C276932}"/>
                  </a:ext>
                </a:extLst>
              </p:cNvPr>
              <p:cNvPicPr/>
              <p:nvPr/>
            </p:nvPicPr>
            <p:blipFill>
              <a:blip r:embed="rId41"/>
              <a:stretch>
                <a:fillRect/>
              </a:stretch>
            </p:blipFill>
            <p:spPr>
              <a:xfrm>
                <a:off x="861574" y="3256685"/>
                <a:ext cx="108360" cy="57960"/>
              </a:xfrm>
              <a:prstGeom prst="rect">
                <a:avLst/>
              </a:prstGeom>
            </p:spPr>
          </p:pic>
        </mc:Fallback>
      </mc:AlternateContent>
      <p:grpSp>
        <p:nvGrpSpPr>
          <p:cNvPr id="52" name="Gruppieren 51">
            <a:extLst>
              <a:ext uri="{FF2B5EF4-FFF2-40B4-BE49-F238E27FC236}">
                <a16:creationId xmlns:a16="http://schemas.microsoft.com/office/drawing/2014/main" id="{C0C8C698-7DEE-409F-B628-A0F43EC90AF8}"/>
              </a:ext>
            </a:extLst>
          </p:cNvPr>
          <p:cNvGrpSpPr/>
          <p:nvPr/>
        </p:nvGrpSpPr>
        <p:grpSpPr>
          <a:xfrm>
            <a:off x="1585894" y="3195845"/>
            <a:ext cx="195840" cy="168120"/>
            <a:chOff x="1585894" y="3195845"/>
            <a:chExt cx="195840" cy="168120"/>
          </a:xfrm>
        </p:grpSpPr>
        <mc:AlternateContent xmlns:mc="http://schemas.openxmlformats.org/markup-compatibility/2006">
          <mc:Choice xmlns:p14="http://schemas.microsoft.com/office/powerpoint/2010/main" Requires="p14">
            <p:contentPart p14:bwMode="auto" r:id="rId42">
              <p14:nvContentPartPr>
                <p14:cNvPr id="50" name="Freihand 49">
                  <a:extLst>
                    <a:ext uri="{FF2B5EF4-FFF2-40B4-BE49-F238E27FC236}">
                      <a16:creationId xmlns:a16="http://schemas.microsoft.com/office/drawing/2014/main" id="{3AE056E8-3EFE-4035-8E88-F3BD8CA55886}"/>
                    </a:ext>
                  </a:extLst>
                </p14:cNvPr>
                <p14:cNvContentPartPr/>
                <p14:nvPr/>
              </p14:nvContentPartPr>
              <p14:xfrm>
                <a:off x="1634134" y="3218525"/>
                <a:ext cx="12960" cy="105480"/>
              </p14:xfrm>
            </p:contentPart>
          </mc:Choice>
          <mc:Fallback>
            <p:pic>
              <p:nvPicPr>
                <p:cNvPr id="50" name="Freihand 49">
                  <a:extLst>
                    <a:ext uri="{FF2B5EF4-FFF2-40B4-BE49-F238E27FC236}">
                      <a16:creationId xmlns:a16="http://schemas.microsoft.com/office/drawing/2014/main" id="{3AE056E8-3EFE-4035-8E88-F3BD8CA55886}"/>
                    </a:ext>
                  </a:extLst>
                </p:cNvPr>
                <p:cNvPicPr/>
                <p:nvPr/>
              </p:nvPicPr>
              <p:blipFill>
                <a:blip r:embed="rId43"/>
                <a:stretch>
                  <a:fillRect/>
                </a:stretch>
              </p:blipFill>
              <p:spPr>
                <a:xfrm>
                  <a:off x="1629814" y="3214205"/>
                  <a:ext cx="216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1" name="Freihand 50">
                  <a:extLst>
                    <a:ext uri="{FF2B5EF4-FFF2-40B4-BE49-F238E27FC236}">
                      <a16:creationId xmlns:a16="http://schemas.microsoft.com/office/drawing/2014/main" id="{95AE2350-56DD-4B97-985F-4C3273264FD2}"/>
                    </a:ext>
                  </a:extLst>
                </p14:cNvPr>
                <p14:cNvContentPartPr/>
                <p14:nvPr/>
              </p14:nvContentPartPr>
              <p14:xfrm>
                <a:off x="1585894" y="3195845"/>
                <a:ext cx="195840" cy="168120"/>
              </p14:xfrm>
            </p:contentPart>
          </mc:Choice>
          <mc:Fallback>
            <p:pic>
              <p:nvPicPr>
                <p:cNvPr id="51" name="Freihand 50">
                  <a:extLst>
                    <a:ext uri="{FF2B5EF4-FFF2-40B4-BE49-F238E27FC236}">
                      <a16:creationId xmlns:a16="http://schemas.microsoft.com/office/drawing/2014/main" id="{95AE2350-56DD-4B97-985F-4C3273264FD2}"/>
                    </a:ext>
                  </a:extLst>
                </p:cNvPr>
                <p:cNvPicPr/>
                <p:nvPr/>
              </p:nvPicPr>
              <p:blipFill>
                <a:blip r:embed="rId45"/>
                <a:stretch>
                  <a:fillRect/>
                </a:stretch>
              </p:blipFill>
              <p:spPr>
                <a:xfrm>
                  <a:off x="1581574" y="3191525"/>
                  <a:ext cx="204480" cy="176760"/>
                </a:xfrm>
                <a:prstGeom prst="rect">
                  <a:avLst/>
                </a:prstGeom>
              </p:spPr>
            </p:pic>
          </mc:Fallback>
        </mc:AlternateContent>
      </p:grpSp>
      <p:grpSp>
        <p:nvGrpSpPr>
          <p:cNvPr id="62" name="Gruppieren 61">
            <a:extLst>
              <a:ext uri="{FF2B5EF4-FFF2-40B4-BE49-F238E27FC236}">
                <a16:creationId xmlns:a16="http://schemas.microsoft.com/office/drawing/2014/main" id="{3A9C4B51-FBE9-4C15-B4A2-F96AFF53AC22}"/>
              </a:ext>
            </a:extLst>
          </p:cNvPr>
          <p:cNvGrpSpPr/>
          <p:nvPr/>
        </p:nvGrpSpPr>
        <p:grpSpPr>
          <a:xfrm>
            <a:off x="2044534" y="3088205"/>
            <a:ext cx="1365480" cy="186120"/>
            <a:chOff x="2044534" y="3088205"/>
            <a:chExt cx="1365480" cy="186120"/>
          </a:xfrm>
        </p:grpSpPr>
        <mc:AlternateContent xmlns:mc="http://schemas.openxmlformats.org/markup-compatibility/2006">
          <mc:Choice xmlns:p14="http://schemas.microsoft.com/office/powerpoint/2010/main" Requires="p14">
            <p:contentPart p14:bwMode="auto" r:id="rId46">
              <p14:nvContentPartPr>
                <p14:cNvPr id="53" name="Freihand 52">
                  <a:extLst>
                    <a:ext uri="{FF2B5EF4-FFF2-40B4-BE49-F238E27FC236}">
                      <a16:creationId xmlns:a16="http://schemas.microsoft.com/office/drawing/2014/main" id="{86E1695F-3F89-4E43-A10C-F7960A146AE1}"/>
                    </a:ext>
                  </a:extLst>
                </p14:cNvPr>
                <p14:cNvContentPartPr/>
                <p14:nvPr/>
              </p14:nvContentPartPr>
              <p14:xfrm>
                <a:off x="2044534" y="3182885"/>
                <a:ext cx="314640" cy="91440"/>
              </p14:xfrm>
            </p:contentPart>
          </mc:Choice>
          <mc:Fallback>
            <p:pic>
              <p:nvPicPr>
                <p:cNvPr id="53" name="Freihand 52">
                  <a:extLst>
                    <a:ext uri="{FF2B5EF4-FFF2-40B4-BE49-F238E27FC236}">
                      <a16:creationId xmlns:a16="http://schemas.microsoft.com/office/drawing/2014/main" id="{86E1695F-3F89-4E43-A10C-F7960A146AE1}"/>
                    </a:ext>
                  </a:extLst>
                </p:cNvPr>
                <p:cNvPicPr/>
                <p:nvPr/>
              </p:nvPicPr>
              <p:blipFill>
                <a:blip r:embed="rId47"/>
                <a:stretch>
                  <a:fillRect/>
                </a:stretch>
              </p:blipFill>
              <p:spPr>
                <a:xfrm>
                  <a:off x="2040214" y="3178565"/>
                  <a:ext cx="3232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54" name="Freihand 53">
                  <a:extLst>
                    <a:ext uri="{FF2B5EF4-FFF2-40B4-BE49-F238E27FC236}">
                      <a16:creationId xmlns:a16="http://schemas.microsoft.com/office/drawing/2014/main" id="{6DEE8F3A-2B9E-4AEF-A22B-EA16D8FDFB3A}"/>
                    </a:ext>
                  </a:extLst>
                </p14:cNvPr>
                <p14:cNvContentPartPr/>
                <p14:nvPr/>
              </p14:nvContentPartPr>
              <p14:xfrm>
                <a:off x="2358814" y="3140765"/>
                <a:ext cx="360" cy="360"/>
              </p14:xfrm>
            </p:contentPart>
          </mc:Choice>
          <mc:Fallback>
            <p:pic>
              <p:nvPicPr>
                <p:cNvPr id="54" name="Freihand 53">
                  <a:extLst>
                    <a:ext uri="{FF2B5EF4-FFF2-40B4-BE49-F238E27FC236}">
                      <a16:creationId xmlns:a16="http://schemas.microsoft.com/office/drawing/2014/main" id="{6DEE8F3A-2B9E-4AEF-A22B-EA16D8FDFB3A}"/>
                    </a:ext>
                  </a:extLst>
                </p:cNvPr>
                <p:cNvPicPr/>
                <p:nvPr/>
              </p:nvPicPr>
              <p:blipFill>
                <a:blip r:embed="rId49"/>
                <a:stretch>
                  <a:fillRect/>
                </a:stretch>
              </p:blipFill>
              <p:spPr>
                <a:xfrm>
                  <a:off x="2354494" y="313644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5" name="Freihand 54">
                  <a:extLst>
                    <a:ext uri="{FF2B5EF4-FFF2-40B4-BE49-F238E27FC236}">
                      <a16:creationId xmlns:a16="http://schemas.microsoft.com/office/drawing/2014/main" id="{AC0210CB-E073-4B3F-96BF-6939F5A0F21B}"/>
                    </a:ext>
                  </a:extLst>
                </p14:cNvPr>
                <p14:cNvContentPartPr/>
                <p14:nvPr/>
              </p14:nvContentPartPr>
              <p14:xfrm>
                <a:off x="2404534" y="3109445"/>
                <a:ext cx="191520" cy="135000"/>
              </p14:xfrm>
            </p:contentPart>
          </mc:Choice>
          <mc:Fallback>
            <p:pic>
              <p:nvPicPr>
                <p:cNvPr id="55" name="Freihand 54">
                  <a:extLst>
                    <a:ext uri="{FF2B5EF4-FFF2-40B4-BE49-F238E27FC236}">
                      <a16:creationId xmlns:a16="http://schemas.microsoft.com/office/drawing/2014/main" id="{AC0210CB-E073-4B3F-96BF-6939F5A0F21B}"/>
                    </a:ext>
                  </a:extLst>
                </p:cNvPr>
                <p:cNvPicPr/>
                <p:nvPr/>
              </p:nvPicPr>
              <p:blipFill>
                <a:blip r:embed="rId51"/>
                <a:stretch>
                  <a:fillRect/>
                </a:stretch>
              </p:blipFill>
              <p:spPr>
                <a:xfrm>
                  <a:off x="2400214" y="3105125"/>
                  <a:ext cx="2001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6" name="Freihand 55">
                  <a:extLst>
                    <a:ext uri="{FF2B5EF4-FFF2-40B4-BE49-F238E27FC236}">
                      <a16:creationId xmlns:a16="http://schemas.microsoft.com/office/drawing/2014/main" id="{B3B9C0FC-876E-4607-AEE0-F41829430EFA}"/>
                    </a:ext>
                  </a:extLst>
                </p14:cNvPr>
                <p14:cNvContentPartPr/>
                <p14:nvPr/>
              </p14:nvContentPartPr>
              <p14:xfrm>
                <a:off x="2662654" y="3165605"/>
                <a:ext cx="125280" cy="74160"/>
              </p14:xfrm>
            </p:contentPart>
          </mc:Choice>
          <mc:Fallback>
            <p:pic>
              <p:nvPicPr>
                <p:cNvPr id="56" name="Freihand 55">
                  <a:extLst>
                    <a:ext uri="{FF2B5EF4-FFF2-40B4-BE49-F238E27FC236}">
                      <a16:creationId xmlns:a16="http://schemas.microsoft.com/office/drawing/2014/main" id="{B3B9C0FC-876E-4607-AEE0-F41829430EFA}"/>
                    </a:ext>
                  </a:extLst>
                </p:cNvPr>
                <p:cNvPicPr/>
                <p:nvPr/>
              </p:nvPicPr>
              <p:blipFill>
                <a:blip r:embed="rId53"/>
                <a:stretch>
                  <a:fillRect/>
                </a:stretch>
              </p:blipFill>
              <p:spPr>
                <a:xfrm>
                  <a:off x="2658334" y="3161285"/>
                  <a:ext cx="1339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7" name="Freihand 56">
                  <a:extLst>
                    <a:ext uri="{FF2B5EF4-FFF2-40B4-BE49-F238E27FC236}">
                      <a16:creationId xmlns:a16="http://schemas.microsoft.com/office/drawing/2014/main" id="{48B3FA1E-F54B-46B6-81B5-8E5C85DF9FCA}"/>
                    </a:ext>
                  </a:extLst>
                </p14:cNvPr>
                <p14:cNvContentPartPr/>
                <p14:nvPr/>
              </p14:nvContentPartPr>
              <p14:xfrm>
                <a:off x="2789374" y="3124205"/>
                <a:ext cx="46800" cy="35640"/>
              </p14:xfrm>
            </p:contentPart>
          </mc:Choice>
          <mc:Fallback>
            <p:pic>
              <p:nvPicPr>
                <p:cNvPr id="57" name="Freihand 56">
                  <a:extLst>
                    <a:ext uri="{FF2B5EF4-FFF2-40B4-BE49-F238E27FC236}">
                      <a16:creationId xmlns:a16="http://schemas.microsoft.com/office/drawing/2014/main" id="{48B3FA1E-F54B-46B6-81B5-8E5C85DF9FCA}"/>
                    </a:ext>
                  </a:extLst>
                </p:cNvPr>
                <p:cNvPicPr/>
                <p:nvPr/>
              </p:nvPicPr>
              <p:blipFill>
                <a:blip r:embed="rId55"/>
                <a:stretch>
                  <a:fillRect/>
                </a:stretch>
              </p:blipFill>
              <p:spPr>
                <a:xfrm>
                  <a:off x="2785054" y="3119885"/>
                  <a:ext cx="554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8" name="Freihand 57">
                  <a:extLst>
                    <a:ext uri="{FF2B5EF4-FFF2-40B4-BE49-F238E27FC236}">
                      <a16:creationId xmlns:a16="http://schemas.microsoft.com/office/drawing/2014/main" id="{78595FE2-5B1B-447A-8F2E-193911FDFFA9}"/>
                    </a:ext>
                  </a:extLst>
                </p14:cNvPr>
                <p14:cNvContentPartPr/>
                <p14:nvPr/>
              </p14:nvContentPartPr>
              <p14:xfrm>
                <a:off x="2848414" y="3088205"/>
                <a:ext cx="171360" cy="157320"/>
              </p14:xfrm>
            </p:contentPart>
          </mc:Choice>
          <mc:Fallback>
            <p:pic>
              <p:nvPicPr>
                <p:cNvPr id="58" name="Freihand 57">
                  <a:extLst>
                    <a:ext uri="{FF2B5EF4-FFF2-40B4-BE49-F238E27FC236}">
                      <a16:creationId xmlns:a16="http://schemas.microsoft.com/office/drawing/2014/main" id="{78595FE2-5B1B-447A-8F2E-193911FDFFA9}"/>
                    </a:ext>
                  </a:extLst>
                </p:cNvPr>
                <p:cNvPicPr/>
                <p:nvPr/>
              </p:nvPicPr>
              <p:blipFill>
                <a:blip r:embed="rId57"/>
                <a:stretch>
                  <a:fillRect/>
                </a:stretch>
              </p:blipFill>
              <p:spPr>
                <a:xfrm>
                  <a:off x="2844094" y="3083885"/>
                  <a:ext cx="1800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9" name="Freihand 58">
                  <a:extLst>
                    <a:ext uri="{FF2B5EF4-FFF2-40B4-BE49-F238E27FC236}">
                      <a16:creationId xmlns:a16="http://schemas.microsoft.com/office/drawing/2014/main" id="{9E3B0A98-90D2-4A60-B411-60FDD2412CC2}"/>
                    </a:ext>
                  </a:extLst>
                </p14:cNvPr>
                <p14:cNvContentPartPr/>
                <p14:nvPr/>
              </p14:nvContentPartPr>
              <p14:xfrm>
                <a:off x="3020854" y="3093605"/>
                <a:ext cx="96840" cy="120960"/>
              </p14:xfrm>
            </p:contentPart>
          </mc:Choice>
          <mc:Fallback>
            <p:pic>
              <p:nvPicPr>
                <p:cNvPr id="59" name="Freihand 58">
                  <a:extLst>
                    <a:ext uri="{FF2B5EF4-FFF2-40B4-BE49-F238E27FC236}">
                      <a16:creationId xmlns:a16="http://schemas.microsoft.com/office/drawing/2014/main" id="{9E3B0A98-90D2-4A60-B411-60FDD2412CC2}"/>
                    </a:ext>
                  </a:extLst>
                </p:cNvPr>
                <p:cNvPicPr/>
                <p:nvPr/>
              </p:nvPicPr>
              <p:blipFill>
                <a:blip r:embed="rId59"/>
                <a:stretch>
                  <a:fillRect/>
                </a:stretch>
              </p:blipFill>
              <p:spPr>
                <a:xfrm>
                  <a:off x="3016534" y="3089285"/>
                  <a:ext cx="1054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60" name="Freihand 59">
                  <a:extLst>
                    <a:ext uri="{FF2B5EF4-FFF2-40B4-BE49-F238E27FC236}">
                      <a16:creationId xmlns:a16="http://schemas.microsoft.com/office/drawing/2014/main" id="{BCB37FFB-7363-488A-8A4D-8EDFB6DEB516}"/>
                    </a:ext>
                  </a:extLst>
                </p14:cNvPr>
                <p14:cNvContentPartPr/>
                <p14:nvPr/>
              </p14:nvContentPartPr>
              <p14:xfrm>
                <a:off x="3133174" y="3141485"/>
                <a:ext cx="191160" cy="53640"/>
              </p14:xfrm>
            </p:contentPart>
          </mc:Choice>
          <mc:Fallback>
            <p:pic>
              <p:nvPicPr>
                <p:cNvPr id="60" name="Freihand 59">
                  <a:extLst>
                    <a:ext uri="{FF2B5EF4-FFF2-40B4-BE49-F238E27FC236}">
                      <a16:creationId xmlns:a16="http://schemas.microsoft.com/office/drawing/2014/main" id="{BCB37FFB-7363-488A-8A4D-8EDFB6DEB516}"/>
                    </a:ext>
                  </a:extLst>
                </p:cNvPr>
                <p:cNvPicPr/>
                <p:nvPr/>
              </p:nvPicPr>
              <p:blipFill>
                <a:blip r:embed="rId61"/>
                <a:stretch>
                  <a:fillRect/>
                </a:stretch>
              </p:blipFill>
              <p:spPr>
                <a:xfrm>
                  <a:off x="3128854" y="3137165"/>
                  <a:ext cx="1998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61" name="Freihand 60">
                  <a:extLst>
                    <a:ext uri="{FF2B5EF4-FFF2-40B4-BE49-F238E27FC236}">
                      <a16:creationId xmlns:a16="http://schemas.microsoft.com/office/drawing/2014/main" id="{D508599D-D770-4503-8C69-0CC6871BA114}"/>
                    </a:ext>
                  </a:extLst>
                </p14:cNvPr>
                <p14:cNvContentPartPr/>
                <p14:nvPr/>
              </p14:nvContentPartPr>
              <p14:xfrm>
                <a:off x="3331534" y="3142925"/>
                <a:ext cx="78480" cy="74160"/>
              </p14:xfrm>
            </p:contentPart>
          </mc:Choice>
          <mc:Fallback>
            <p:pic>
              <p:nvPicPr>
                <p:cNvPr id="61" name="Freihand 60">
                  <a:extLst>
                    <a:ext uri="{FF2B5EF4-FFF2-40B4-BE49-F238E27FC236}">
                      <a16:creationId xmlns:a16="http://schemas.microsoft.com/office/drawing/2014/main" id="{D508599D-D770-4503-8C69-0CC6871BA114}"/>
                    </a:ext>
                  </a:extLst>
                </p:cNvPr>
                <p:cNvPicPr/>
                <p:nvPr/>
              </p:nvPicPr>
              <p:blipFill>
                <a:blip r:embed="rId63"/>
                <a:stretch>
                  <a:fillRect/>
                </a:stretch>
              </p:blipFill>
              <p:spPr>
                <a:xfrm>
                  <a:off x="3327214" y="3138605"/>
                  <a:ext cx="87120" cy="82800"/>
                </a:xfrm>
                <a:prstGeom prst="rect">
                  <a:avLst/>
                </a:prstGeom>
              </p:spPr>
            </p:pic>
          </mc:Fallback>
        </mc:AlternateContent>
      </p:grpSp>
      <p:grpSp>
        <p:nvGrpSpPr>
          <p:cNvPr id="72" name="Gruppieren 71">
            <a:extLst>
              <a:ext uri="{FF2B5EF4-FFF2-40B4-BE49-F238E27FC236}">
                <a16:creationId xmlns:a16="http://schemas.microsoft.com/office/drawing/2014/main" id="{0140AE57-748C-49FC-A759-5EC36E0F239C}"/>
              </a:ext>
            </a:extLst>
          </p:cNvPr>
          <p:cNvGrpSpPr/>
          <p:nvPr/>
        </p:nvGrpSpPr>
        <p:grpSpPr>
          <a:xfrm>
            <a:off x="3544294" y="3128525"/>
            <a:ext cx="569880" cy="107640"/>
            <a:chOff x="3544294" y="3128525"/>
            <a:chExt cx="569880" cy="107640"/>
          </a:xfrm>
        </p:grpSpPr>
        <mc:AlternateContent xmlns:mc="http://schemas.openxmlformats.org/markup-compatibility/2006">
          <mc:Choice xmlns:p14="http://schemas.microsoft.com/office/powerpoint/2010/main" Requires="p14">
            <p:contentPart p14:bwMode="auto" r:id="rId64">
              <p14:nvContentPartPr>
                <p14:cNvPr id="63" name="Freihand 62">
                  <a:extLst>
                    <a:ext uri="{FF2B5EF4-FFF2-40B4-BE49-F238E27FC236}">
                      <a16:creationId xmlns:a16="http://schemas.microsoft.com/office/drawing/2014/main" id="{596A8B2D-2291-4FF8-984C-F69D9D6EEF68}"/>
                    </a:ext>
                  </a:extLst>
                </p14:cNvPr>
                <p14:cNvContentPartPr/>
                <p14:nvPr/>
              </p14:nvContentPartPr>
              <p14:xfrm>
                <a:off x="3544294" y="3142925"/>
                <a:ext cx="55080" cy="6480"/>
              </p14:xfrm>
            </p:contentPart>
          </mc:Choice>
          <mc:Fallback>
            <p:pic>
              <p:nvPicPr>
                <p:cNvPr id="63" name="Freihand 62">
                  <a:extLst>
                    <a:ext uri="{FF2B5EF4-FFF2-40B4-BE49-F238E27FC236}">
                      <a16:creationId xmlns:a16="http://schemas.microsoft.com/office/drawing/2014/main" id="{596A8B2D-2291-4FF8-984C-F69D9D6EEF68}"/>
                    </a:ext>
                  </a:extLst>
                </p:cNvPr>
                <p:cNvPicPr/>
                <p:nvPr/>
              </p:nvPicPr>
              <p:blipFill>
                <a:blip r:embed="rId65"/>
                <a:stretch>
                  <a:fillRect/>
                </a:stretch>
              </p:blipFill>
              <p:spPr>
                <a:xfrm>
                  <a:off x="3539974" y="3138605"/>
                  <a:ext cx="637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64" name="Freihand 63">
                  <a:extLst>
                    <a:ext uri="{FF2B5EF4-FFF2-40B4-BE49-F238E27FC236}">
                      <a16:creationId xmlns:a16="http://schemas.microsoft.com/office/drawing/2014/main" id="{F9FAA0C6-FB8E-4B4E-AE1B-AF7971E62913}"/>
                    </a:ext>
                  </a:extLst>
                </p14:cNvPr>
                <p14:cNvContentPartPr/>
                <p14:nvPr/>
              </p14:nvContentPartPr>
              <p14:xfrm>
                <a:off x="3601174" y="3138245"/>
                <a:ext cx="87480" cy="97920"/>
              </p14:xfrm>
            </p:contentPart>
          </mc:Choice>
          <mc:Fallback>
            <p:pic>
              <p:nvPicPr>
                <p:cNvPr id="64" name="Freihand 63">
                  <a:extLst>
                    <a:ext uri="{FF2B5EF4-FFF2-40B4-BE49-F238E27FC236}">
                      <a16:creationId xmlns:a16="http://schemas.microsoft.com/office/drawing/2014/main" id="{F9FAA0C6-FB8E-4B4E-AE1B-AF7971E62913}"/>
                    </a:ext>
                  </a:extLst>
                </p:cNvPr>
                <p:cNvPicPr/>
                <p:nvPr/>
              </p:nvPicPr>
              <p:blipFill>
                <a:blip r:embed="rId67"/>
                <a:stretch>
                  <a:fillRect/>
                </a:stretch>
              </p:blipFill>
              <p:spPr>
                <a:xfrm>
                  <a:off x="3596854" y="3133925"/>
                  <a:ext cx="961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65" name="Freihand 64">
                  <a:extLst>
                    <a:ext uri="{FF2B5EF4-FFF2-40B4-BE49-F238E27FC236}">
                      <a16:creationId xmlns:a16="http://schemas.microsoft.com/office/drawing/2014/main" id="{E7789A96-EA0D-4B5C-BF32-502A9F93BD7A}"/>
                    </a:ext>
                  </a:extLst>
                </p14:cNvPr>
                <p14:cNvContentPartPr/>
                <p14:nvPr/>
              </p14:nvContentPartPr>
              <p14:xfrm>
                <a:off x="3706654" y="3136445"/>
                <a:ext cx="87480" cy="62280"/>
              </p14:xfrm>
            </p:contentPart>
          </mc:Choice>
          <mc:Fallback>
            <p:pic>
              <p:nvPicPr>
                <p:cNvPr id="65" name="Freihand 64">
                  <a:extLst>
                    <a:ext uri="{FF2B5EF4-FFF2-40B4-BE49-F238E27FC236}">
                      <a16:creationId xmlns:a16="http://schemas.microsoft.com/office/drawing/2014/main" id="{E7789A96-EA0D-4B5C-BF32-502A9F93BD7A}"/>
                    </a:ext>
                  </a:extLst>
                </p:cNvPr>
                <p:cNvPicPr/>
                <p:nvPr/>
              </p:nvPicPr>
              <p:blipFill>
                <a:blip r:embed="rId69"/>
                <a:stretch>
                  <a:fillRect/>
                </a:stretch>
              </p:blipFill>
              <p:spPr>
                <a:xfrm>
                  <a:off x="3702334" y="3132125"/>
                  <a:ext cx="961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66" name="Freihand 65">
                  <a:extLst>
                    <a:ext uri="{FF2B5EF4-FFF2-40B4-BE49-F238E27FC236}">
                      <a16:creationId xmlns:a16="http://schemas.microsoft.com/office/drawing/2014/main" id="{CDC137F1-43BD-429C-B6F5-8E00B5E3B43C}"/>
                    </a:ext>
                  </a:extLst>
                </p14:cNvPr>
                <p14:cNvContentPartPr/>
                <p14:nvPr/>
              </p14:nvContentPartPr>
              <p14:xfrm>
                <a:off x="3846334" y="3128525"/>
                <a:ext cx="115560" cy="90720"/>
              </p14:xfrm>
            </p:contentPart>
          </mc:Choice>
          <mc:Fallback>
            <p:pic>
              <p:nvPicPr>
                <p:cNvPr id="66" name="Freihand 65">
                  <a:extLst>
                    <a:ext uri="{FF2B5EF4-FFF2-40B4-BE49-F238E27FC236}">
                      <a16:creationId xmlns:a16="http://schemas.microsoft.com/office/drawing/2014/main" id="{CDC137F1-43BD-429C-B6F5-8E00B5E3B43C}"/>
                    </a:ext>
                  </a:extLst>
                </p:cNvPr>
                <p:cNvPicPr/>
                <p:nvPr/>
              </p:nvPicPr>
              <p:blipFill>
                <a:blip r:embed="rId71"/>
                <a:stretch>
                  <a:fillRect/>
                </a:stretch>
              </p:blipFill>
              <p:spPr>
                <a:xfrm>
                  <a:off x="3842014" y="3124205"/>
                  <a:ext cx="1242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67" name="Freihand 66">
                  <a:extLst>
                    <a:ext uri="{FF2B5EF4-FFF2-40B4-BE49-F238E27FC236}">
                      <a16:creationId xmlns:a16="http://schemas.microsoft.com/office/drawing/2014/main" id="{3A93D4A2-53F8-466C-8F2F-B7CC16582496}"/>
                    </a:ext>
                  </a:extLst>
                </p14:cNvPr>
                <p14:cNvContentPartPr/>
                <p14:nvPr/>
              </p14:nvContentPartPr>
              <p14:xfrm>
                <a:off x="4016974" y="3133565"/>
                <a:ext cx="97200" cy="67680"/>
              </p14:xfrm>
            </p:contentPart>
          </mc:Choice>
          <mc:Fallback>
            <p:pic>
              <p:nvPicPr>
                <p:cNvPr id="67" name="Freihand 66">
                  <a:extLst>
                    <a:ext uri="{FF2B5EF4-FFF2-40B4-BE49-F238E27FC236}">
                      <a16:creationId xmlns:a16="http://schemas.microsoft.com/office/drawing/2014/main" id="{3A93D4A2-53F8-466C-8F2F-B7CC16582496}"/>
                    </a:ext>
                  </a:extLst>
                </p:cNvPr>
                <p:cNvPicPr/>
                <p:nvPr/>
              </p:nvPicPr>
              <p:blipFill>
                <a:blip r:embed="rId73"/>
                <a:stretch>
                  <a:fillRect/>
                </a:stretch>
              </p:blipFill>
              <p:spPr>
                <a:xfrm>
                  <a:off x="4012654" y="3129245"/>
                  <a:ext cx="105840" cy="76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4">
            <p14:nvContentPartPr>
              <p14:cNvPr id="68" name="Freihand 67">
                <a:extLst>
                  <a:ext uri="{FF2B5EF4-FFF2-40B4-BE49-F238E27FC236}">
                    <a16:creationId xmlns:a16="http://schemas.microsoft.com/office/drawing/2014/main" id="{186D6E10-9806-458B-82A9-7907A7FC26E6}"/>
                  </a:ext>
                </a:extLst>
              </p14:cNvPr>
              <p14:cNvContentPartPr/>
              <p14:nvPr/>
            </p14:nvContentPartPr>
            <p14:xfrm>
              <a:off x="4493974" y="3160205"/>
              <a:ext cx="196560" cy="11160"/>
            </p14:xfrm>
          </p:contentPart>
        </mc:Choice>
        <mc:Fallback>
          <p:pic>
            <p:nvPicPr>
              <p:cNvPr id="68" name="Freihand 67">
                <a:extLst>
                  <a:ext uri="{FF2B5EF4-FFF2-40B4-BE49-F238E27FC236}">
                    <a16:creationId xmlns:a16="http://schemas.microsoft.com/office/drawing/2014/main" id="{186D6E10-9806-458B-82A9-7907A7FC26E6}"/>
                  </a:ext>
                </a:extLst>
              </p:cNvPr>
              <p:cNvPicPr/>
              <p:nvPr/>
            </p:nvPicPr>
            <p:blipFill>
              <a:blip r:embed="rId75"/>
              <a:stretch>
                <a:fillRect/>
              </a:stretch>
            </p:blipFill>
            <p:spPr>
              <a:xfrm>
                <a:off x="4489654" y="3155885"/>
                <a:ext cx="2052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9" name="Freihand 68">
                <a:extLst>
                  <a:ext uri="{FF2B5EF4-FFF2-40B4-BE49-F238E27FC236}">
                    <a16:creationId xmlns:a16="http://schemas.microsoft.com/office/drawing/2014/main" id="{39085EBD-51C1-454A-A2BD-ECAB8DD9CD89}"/>
                  </a:ext>
                </a:extLst>
              </p14:cNvPr>
              <p14:cNvContentPartPr/>
              <p14:nvPr/>
            </p14:nvContentPartPr>
            <p14:xfrm>
              <a:off x="4505854" y="3198725"/>
              <a:ext cx="156960" cy="12600"/>
            </p14:xfrm>
          </p:contentPart>
        </mc:Choice>
        <mc:Fallback>
          <p:pic>
            <p:nvPicPr>
              <p:cNvPr id="69" name="Freihand 68">
                <a:extLst>
                  <a:ext uri="{FF2B5EF4-FFF2-40B4-BE49-F238E27FC236}">
                    <a16:creationId xmlns:a16="http://schemas.microsoft.com/office/drawing/2014/main" id="{39085EBD-51C1-454A-A2BD-ECAB8DD9CD89}"/>
                  </a:ext>
                </a:extLst>
              </p:cNvPr>
              <p:cNvPicPr/>
              <p:nvPr/>
            </p:nvPicPr>
            <p:blipFill>
              <a:blip r:embed="rId77"/>
              <a:stretch>
                <a:fillRect/>
              </a:stretch>
            </p:blipFill>
            <p:spPr>
              <a:xfrm>
                <a:off x="4501534" y="3194405"/>
                <a:ext cx="1656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70" name="Freihand 69">
                <a:extLst>
                  <a:ext uri="{FF2B5EF4-FFF2-40B4-BE49-F238E27FC236}">
                    <a16:creationId xmlns:a16="http://schemas.microsoft.com/office/drawing/2014/main" id="{6C1329BF-F2DA-41FC-B3F6-49B97FDF9FFB}"/>
                  </a:ext>
                </a:extLst>
              </p14:cNvPr>
              <p14:cNvContentPartPr/>
              <p14:nvPr/>
            </p14:nvContentPartPr>
            <p14:xfrm>
              <a:off x="4627534" y="3117365"/>
              <a:ext cx="162720" cy="152640"/>
            </p14:xfrm>
          </p:contentPart>
        </mc:Choice>
        <mc:Fallback>
          <p:pic>
            <p:nvPicPr>
              <p:cNvPr id="70" name="Freihand 69">
                <a:extLst>
                  <a:ext uri="{FF2B5EF4-FFF2-40B4-BE49-F238E27FC236}">
                    <a16:creationId xmlns:a16="http://schemas.microsoft.com/office/drawing/2014/main" id="{6C1329BF-F2DA-41FC-B3F6-49B97FDF9FFB}"/>
                  </a:ext>
                </a:extLst>
              </p:cNvPr>
              <p:cNvPicPr/>
              <p:nvPr/>
            </p:nvPicPr>
            <p:blipFill>
              <a:blip r:embed="rId79"/>
              <a:stretch>
                <a:fillRect/>
              </a:stretch>
            </p:blipFill>
            <p:spPr>
              <a:xfrm>
                <a:off x="4623214" y="3113045"/>
                <a:ext cx="1713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73" name="Freihand 72">
                <a:extLst>
                  <a:ext uri="{FF2B5EF4-FFF2-40B4-BE49-F238E27FC236}">
                    <a16:creationId xmlns:a16="http://schemas.microsoft.com/office/drawing/2014/main" id="{6095E872-F963-43DE-B3E4-34211E24B333}"/>
                  </a:ext>
                </a:extLst>
              </p14:cNvPr>
              <p14:cNvContentPartPr/>
              <p14:nvPr/>
            </p14:nvContentPartPr>
            <p14:xfrm>
              <a:off x="4953694" y="3147605"/>
              <a:ext cx="303480" cy="79920"/>
            </p14:xfrm>
          </p:contentPart>
        </mc:Choice>
        <mc:Fallback>
          <p:pic>
            <p:nvPicPr>
              <p:cNvPr id="73" name="Freihand 72">
                <a:extLst>
                  <a:ext uri="{FF2B5EF4-FFF2-40B4-BE49-F238E27FC236}">
                    <a16:creationId xmlns:a16="http://schemas.microsoft.com/office/drawing/2014/main" id="{6095E872-F963-43DE-B3E4-34211E24B333}"/>
                  </a:ext>
                </a:extLst>
              </p:cNvPr>
              <p:cNvPicPr/>
              <p:nvPr/>
            </p:nvPicPr>
            <p:blipFill>
              <a:blip r:embed="rId81"/>
              <a:stretch>
                <a:fillRect/>
              </a:stretch>
            </p:blipFill>
            <p:spPr>
              <a:xfrm>
                <a:off x="4949374" y="3143285"/>
                <a:ext cx="3121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74" name="Freihand 73">
                <a:extLst>
                  <a:ext uri="{FF2B5EF4-FFF2-40B4-BE49-F238E27FC236}">
                    <a16:creationId xmlns:a16="http://schemas.microsoft.com/office/drawing/2014/main" id="{E2CB176F-E62C-4BCE-82C6-6E1290D8DE2D}"/>
                  </a:ext>
                </a:extLst>
              </p14:cNvPr>
              <p14:cNvContentPartPr/>
              <p14:nvPr/>
            </p14:nvContentPartPr>
            <p14:xfrm>
              <a:off x="5264734" y="3140405"/>
              <a:ext cx="74160" cy="77400"/>
            </p14:xfrm>
          </p:contentPart>
        </mc:Choice>
        <mc:Fallback>
          <p:pic>
            <p:nvPicPr>
              <p:cNvPr id="74" name="Freihand 73">
                <a:extLst>
                  <a:ext uri="{FF2B5EF4-FFF2-40B4-BE49-F238E27FC236}">
                    <a16:creationId xmlns:a16="http://schemas.microsoft.com/office/drawing/2014/main" id="{E2CB176F-E62C-4BCE-82C6-6E1290D8DE2D}"/>
                  </a:ext>
                </a:extLst>
              </p:cNvPr>
              <p:cNvPicPr/>
              <p:nvPr/>
            </p:nvPicPr>
            <p:blipFill>
              <a:blip r:embed="rId83"/>
              <a:stretch>
                <a:fillRect/>
              </a:stretch>
            </p:blipFill>
            <p:spPr>
              <a:xfrm>
                <a:off x="5260414" y="3136085"/>
                <a:ext cx="828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75" name="Freihand 74">
                <a:extLst>
                  <a:ext uri="{FF2B5EF4-FFF2-40B4-BE49-F238E27FC236}">
                    <a16:creationId xmlns:a16="http://schemas.microsoft.com/office/drawing/2014/main" id="{5F1F812A-B222-4BA3-91E8-C64A3645D1AE}"/>
                  </a:ext>
                </a:extLst>
              </p14:cNvPr>
              <p14:cNvContentPartPr/>
              <p14:nvPr/>
            </p14:nvContentPartPr>
            <p14:xfrm>
              <a:off x="5365894" y="3109085"/>
              <a:ext cx="387000" cy="99720"/>
            </p14:xfrm>
          </p:contentPart>
        </mc:Choice>
        <mc:Fallback>
          <p:pic>
            <p:nvPicPr>
              <p:cNvPr id="75" name="Freihand 74">
                <a:extLst>
                  <a:ext uri="{FF2B5EF4-FFF2-40B4-BE49-F238E27FC236}">
                    <a16:creationId xmlns:a16="http://schemas.microsoft.com/office/drawing/2014/main" id="{5F1F812A-B222-4BA3-91E8-C64A3645D1AE}"/>
                  </a:ext>
                </a:extLst>
              </p:cNvPr>
              <p:cNvPicPr/>
              <p:nvPr/>
            </p:nvPicPr>
            <p:blipFill>
              <a:blip r:embed="rId85"/>
              <a:stretch>
                <a:fillRect/>
              </a:stretch>
            </p:blipFill>
            <p:spPr>
              <a:xfrm>
                <a:off x="5361574" y="3104765"/>
                <a:ext cx="3956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6" name="Freihand 75">
                <a:extLst>
                  <a:ext uri="{FF2B5EF4-FFF2-40B4-BE49-F238E27FC236}">
                    <a16:creationId xmlns:a16="http://schemas.microsoft.com/office/drawing/2014/main" id="{EEA114BE-9EED-487A-99FE-0A23B0D34CD0}"/>
                  </a:ext>
                </a:extLst>
              </p14:cNvPr>
              <p14:cNvContentPartPr/>
              <p14:nvPr/>
            </p14:nvContentPartPr>
            <p14:xfrm>
              <a:off x="5757934" y="3073805"/>
              <a:ext cx="30240" cy="22320"/>
            </p14:xfrm>
          </p:contentPart>
        </mc:Choice>
        <mc:Fallback>
          <p:pic>
            <p:nvPicPr>
              <p:cNvPr id="76" name="Freihand 75">
                <a:extLst>
                  <a:ext uri="{FF2B5EF4-FFF2-40B4-BE49-F238E27FC236}">
                    <a16:creationId xmlns:a16="http://schemas.microsoft.com/office/drawing/2014/main" id="{EEA114BE-9EED-487A-99FE-0A23B0D34CD0}"/>
                  </a:ext>
                </a:extLst>
              </p:cNvPr>
              <p:cNvPicPr/>
              <p:nvPr/>
            </p:nvPicPr>
            <p:blipFill>
              <a:blip r:embed="rId87"/>
              <a:stretch>
                <a:fillRect/>
              </a:stretch>
            </p:blipFill>
            <p:spPr>
              <a:xfrm>
                <a:off x="5753614" y="3069485"/>
                <a:ext cx="388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77" name="Freihand 76">
                <a:extLst>
                  <a:ext uri="{FF2B5EF4-FFF2-40B4-BE49-F238E27FC236}">
                    <a16:creationId xmlns:a16="http://schemas.microsoft.com/office/drawing/2014/main" id="{90E08C8B-18F6-46AB-A166-1D472BF89751}"/>
                  </a:ext>
                </a:extLst>
              </p14:cNvPr>
              <p14:cNvContentPartPr/>
              <p14:nvPr/>
            </p14:nvContentPartPr>
            <p14:xfrm>
              <a:off x="5791054" y="3006485"/>
              <a:ext cx="137880" cy="163080"/>
            </p14:xfrm>
          </p:contentPart>
        </mc:Choice>
        <mc:Fallback>
          <p:pic>
            <p:nvPicPr>
              <p:cNvPr id="77" name="Freihand 76">
                <a:extLst>
                  <a:ext uri="{FF2B5EF4-FFF2-40B4-BE49-F238E27FC236}">
                    <a16:creationId xmlns:a16="http://schemas.microsoft.com/office/drawing/2014/main" id="{90E08C8B-18F6-46AB-A166-1D472BF89751}"/>
                  </a:ext>
                </a:extLst>
              </p:cNvPr>
              <p:cNvPicPr/>
              <p:nvPr/>
            </p:nvPicPr>
            <p:blipFill>
              <a:blip r:embed="rId89"/>
              <a:stretch>
                <a:fillRect/>
              </a:stretch>
            </p:blipFill>
            <p:spPr>
              <a:xfrm>
                <a:off x="5786734" y="3002165"/>
                <a:ext cx="1465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8" name="Freihand 77">
                <a:extLst>
                  <a:ext uri="{FF2B5EF4-FFF2-40B4-BE49-F238E27FC236}">
                    <a16:creationId xmlns:a16="http://schemas.microsoft.com/office/drawing/2014/main" id="{4A919B4F-D44E-4097-AC67-F542F1619929}"/>
                  </a:ext>
                </a:extLst>
              </p14:cNvPr>
              <p14:cNvContentPartPr/>
              <p14:nvPr/>
            </p14:nvContentPartPr>
            <p14:xfrm>
              <a:off x="5981494" y="3095045"/>
              <a:ext cx="171000" cy="68040"/>
            </p14:xfrm>
          </p:contentPart>
        </mc:Choice>
        <mc:Fallback>
          <p:pic>
            <p:nvPicPr>
              <p:cNvPr id="78" name="Freihand 77">
                <a:extLst>
                  <a:ext uri="{FF2B5EF4-FFF2-40B4-BE49-F238E27FC236}">
                    <a16:creationId xmlns:a16="http://schemas.microsoft.com/office/drawing/2014/main" id="{4A919B4F-D44E-4097-AC67-F542F1619929}"/>
                  </a:ext>
                </a:extLst>
              </p:cNvPr>
              <p:cNvPicPr/>
              <p:nvPr/>
            </p:nvPicPr>
            <p:blipFill>
              <a:blip r:embed="rId91"/>
              <a:stretch>
                <a:fillRect/>
              </a:stretch>
            </p:blipFill>
            <p:spPr>
              <a:xfrm>
                <a:off x="5977174" y="3090725"/>
                <a:ext cx="1796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80" name="Freihand 79">
                <a:extLst>
                  <a:ext uri="{FF2B5EF4-FFF2-40B4-BE49-F238E27FC236}">
                    <a16:creationId xmlns:a16="http://schemas.microsoft.com/office/drawing/2014/main" id="{2742BE7F-872F-426D-8B45-C29257E6F3E9}"/>
                  </a:ext>
                </a:extLst>
              </p14:cNvPr>
              <p14:cNvContentPartPr/>
              <p14:nvPr/>
            </p14:nvContentPartPr>
            <p14:xfrm>
              <a:off x="7142134" y="2138885"/>
              <a:ext cx="218160" cy="22320"/>
            </p14:xfrm>
          </p:contentPart>
        </mc:Choice>
        <mc:Fallback>
          <p:pic>
            <p:nvPicPr>
              <p:cNvPr id="80" name="Freihand 79">
                <a:extLst>
                  <a:ext uri="{FF2B5EF4-FFF2-40B4-BE49-F238E27FC236}">
                    <a16:creationId xmlns:a16="http://schemas.microsoft.com/office/drawing/2014/main" id="{2742BE7F-872F-426D-8B45-C29257E6F3E9}"/>
                  </a:ext>
                </a:extLst>
              </p:cNvPr>
              <p:cNvPicPr/>
              <p:nvPr/>
            </p:nvPicPr>
            <p:blipFill>
              <a:blip r:embed="rId93"/>
              <a:stretch>
                <a:fillRect/>
              </a:stretch>
            </p:blipFill>
            <p:spPr>
              <a:xfrm>
                <a:off x="7137814" y="2134565"/>
                <a:ext cx="226800" cy="30960"/>
              </a:xfrm>
              <a:prstGeom prst="rect">
                <a:avLst/>
              </a:prstGeom>
            </p:spPr>
          </p:pic>
        </mc:Fallback>
      </mc:AlternateContent>
      <p:grpSp>
        <p:nvGrpSpPr>
          <p:cNvPr id="99" name="Gruppieren 98">
            <a:extLst>
              <a:ext uri="{FF2B5EF4-FFF2-40B4-BE49-F238E27FC236}">
                <a16:creationId xmlns:a16="http://schemas.microsoft.com/office/drawing/2014/main" id="{BF377CE9-B7EF-468E-9797-A112B2203BDA}"/>
              </a:ext>
            </a:extLst>
          </p:cNvPr>
          <p:cNvGrpSpPr/>
          <p:nvPr/>
        </p:nvGrpSpPr>
        <p:grpSpPr>
          <a:xfrm>
            <a:off x="626854" y="3556925"/>
            <a:ext cx="1985760" cy="411840"/>
            <a:chOff x="626854" y="3556925"/>
            <a:chExt cx="1985760" cy="411840"/>
          </a:xfrm>
        </p:grpSpPr>
        <mc:AlternateContent xmlns:mc="http://schemas.openxmlformats.org/markup-compatibility/2006">
          <mc:Choice xmlns:p14="http://schemas.microsoft.com/office/powerpoint/2010/main" Requires="p14">
            <p:contentPart p14:bwMode="auto" r:id="rId94">
              <p14:nvContentPartPr>
                <p14:cNvPr id="81" name="Freihand 80">
                  <a:extLst>
                    <a:ext uri="{FF2B5EF4-FFF2-40B4-BE49-F238E27FC236}">
                      <a16:creationId xmlns:a16="http://schemas.microsoft.com/office/drawing/2014/main" id="{1FD9EF35-D839-4D5C-870C-40C891C7301A}"/>
                    </a:ext>
                  </a:extLst>
                </p14:cNvPr>
                <p14:cNvContentPartPr/>
                <p14:nvPr/>
              </p14:nvContentPartPr>
              <p14:xfrm>
                <a:off x="626854" y="3655565"/>
                <a:ext cx="177480" cy="132480"/>
              </p14:xfrm>
            </p:contentPart>
          </mc:Choice>
          <mc:Fallback>
            <p:pic>
              <p:nvPicPr>
                <p:cNvPr id="81" name="Freihand 80">
                  <a:extLst>
                    <a:ext uri="{FF2B5EF4-FFF2-40B4-BE49-F238E27FC236}">
                      <a16:creationId xmlns:a16="http://schemas.microsoft.com/office/drawing/2014/main" id="{1FD9EF35-D839-4D5C-870C-40C891C7301A}"/>
                    </a:ext>
                  </a:extLst>
                </p:cNvPr>
                <p:cNvPicPr/>
                <p:nvPr/>
              </p:nvPicPr>
              <p:blipFill>
                <a:blip r:embed="rId95"/>
                <a:stretch>
                  <a:fillRect/>
                </a:stretch>
              </p:blipFill>
              <p:spPr>
                <a:xfrm>
                  <a:off x="622534" y="3651245"/>
                  <a:ext cx="1861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82" name="Freihand 81">
                  <a:extLst>
                    <a:ext uri="{FF2B5EF4-FFF2-40B4-BE49-F238E27FC236}">
                      <a16:creationId xmlns:a16="http://schemas.microsoft.com/office/drawing/2014/main" id="{100E9A9E-2B63-42A1-B243-4D940CA58718}"/>
                    </a:ext>
                  </a:extLst>
                </p14:cNvPr>
                <p14:cNvContentPartPr/>
                <p14:nvPr/>
              </p14:nvContentPartPr>
              <p14:xfrm>
                <a:off x="809374" y="3674645"/>
                <a:ext cx="190800" cy="66600"/>
              </p14:xfrm>
            </p:contentPart>
          </mc:Choice>
          <mc:Fallback>
            <p:pic>
              <p:nvPicPr>
                <p:cNvPr id="82" name="Freihand 81">
                  <a:extLst>
                    <a:ext uri="{FF2B5EF4-FFF2-40B4-BE49-F238E27FC236}">
                      <a16:creationId xmlns:a16="http://schemas.microsoft.com/office/drawing/2014/main" id="{100E9A9E-2B63-42A1-B243-4D940CA58718}"/>
                    </a:ext>
                  </a:extLst>
                </p:cNvPr>
                <p:cNvPicPr/>
                <p:nvPr/>
              </p:nvPicPr>
              <p:blipFill>
                <a:blip r:embed="rId97"/>
                <a:stretch>
                  <a:fillRect/>
                </a:stretch>
              </p:blipFill>
              <p:spPr>
                <a:xfrm>
                  <a:off x="805054" y="3670325"/>
                  <a:ext cx="1994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84" name="Freihand 83">
                  <a:extLst>
                    <a:ext uri="{FF2B5EF4-FFF2-40B4-BE49-F238E27FC236}">
                      <a16:creationId xmlns:a16="http://schemas.microsoft.com/office/drawing/2014/main" id="{F25E4DE9-5610-435A-A8A2-9BD2531CCC7C}"/>
                    </a:ext>
                  </a:extLst>
                </p14:cNvPr>
                <p14:cNvContentPartPr/>
                <p14:nvPr/>
              </p14:nvContentPartPr>
              <p14:xfrm>
                <a:off x="1045534" y="3678605"/>
                <a:ext cx="119880" cy="114120"/>
              </p14:xfrm>
            </p:contentPart>
          </mc:Choice>
          <mc:Fallback>
            <p:pic>
              <p:nvPicPr>
                <p:cNvPr id="84" name="Freihand 83">
                  <a:extLst>
                    <a:ext uri="{FF2B5EF4-FFF2-40B4-BE49-F238E27FC236}">
                      <a16:creationId xmlns:a16="http://schemas.microsoft.com/office/drawing/2014/main" id="{F25E4DE9-5610-435A-A8A2-9BD2531CCC7C}"/>
                    </a:ext>
                  </a:extLst>
                </p:cNvPr>
                <p:cNvPicPr/>
                <p:nvPr/>
              </p:nvPicPr>
              <p:blipFill>
                <a:blip r:embed="rId99"/>
                <a:stretch>
                  <a:fillRect/>
                </a:stretch>
              </p:blipFill>
              <p:spPr>
                <a:xfrm>
                  <a:off x="1041214" y="3674285"/>
                  <a:ext cx="1285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85" name="Freihand 84">
                  <a:extLst>
                    <a:ext uri="{FF2B5EF4-FFF2-40B4-BE49-F238E27FC236}">
                      <a16:creationId xmlns:a16="http://schemas.microsoft.com/office/drawing/2014/main" id="{97551E6E-F2F0-4D5F-9C90-DC8474A4FD71}"/>
                    </a:ext>
                  </a:extLst>
                </p14:cNvPr>
                <p14:cNvContentPartPr/>
                <p14:nvPr/>
              </p14:nvContentPartPr>
              <p14:xfrm>
                <a:off x="1174774" y="3700925"/>
                <a:ext cx="389520" cy="267840"/>
              </p14:xfrm>
            </p:contentPart>
          </mc:Choice>
          <mc:Fallback>
            <p:pic>
              <p:nvPicPr>
                <p:cNvPr id="85" name="Freihand 84">
                  <a:extLst>
                    <a:ext uri="{FF2B5EF4-FFF2-40B4-BE49-F238E27FC236}">
                      <a16:creationId xmlns:a16="http://schemas.microsoft.com/office/drawing/2014/main" id="{97551E6E-F2F0-4D5F-9C90-DC8474A4FD71}"/>
                    </a:ext>
                  </a:extLst>
                </p:cNvPr>
                <p:cNvPicPr/>
                <p:nvPr/>
              </p:nvPicPr>
              <p:blipFill>
                <a:blip r:embed="rId101"/>
                <a:stretch>
                  <a:fillRect/>
                </a:stretch>
              </p:blipFill>
              <p:spPr>
                <a:xfrm>
                  <a:off x="1170454" y="3696605"/>
                  <a:ext cx="39816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6" name="Freihand 85">
                  <a:extLst>
                    <a:ext uri="{FF2B5EF4-FFF2-40B4-BE49-F238E27FC236}">
                      <a16:creationId xmlns:a16="http://schemas.microsoft.com/office/drawing/2014/main" id="{2B34FDB5-AEE7-4222-B78E-54815C947368}"/>
                    </a:ext>
                  </a:extLst>
                </p14:cNvPr>
                <p14:cNvContentPartPr/>
                <p14:nvPr/>
              </p14:nvContentPartPr>
              <p14:xfrm>
                <a:off x="1621534" y="3700205"/>
                <a:ext cx="200160" cy="49320"/>
              </p14:xfrm>
            </p:contentPart>
          </mc:Choice>
          <mc:Fallback>
            <p:pic>
              <p:nvPicPr>
                <p:cNvPr id="86" name="Freihand 85">
                  <a:extLst>
                    <a:ext uri="{FF2B5EF4-FFF2-40B4-BE49-F238E27FC236}">
                      <a16:creationId xmlns:a16="http://schemas.microsoft.com/office/drawing/2014/main" id="{2B34FDB5-AEE7-4222-B78E-54815C947368}"/>
                    </a:ext>
                  </a:extLst>
                </p:cNvPr>
                <p:cNvPicPr/>
                <p:nvPr/>
              </p:nvPicPr>
              <p:blipFill>
                <a:blip r:embed="rId103"/>
                <a:stretch>
                  <a:fillRect/>
                </a:stretch>
              </p:blipFill>
              <p:spPr>
                <a:xfrm>
                  <a:off x="1617214" y="3695885"/>
                  <a:ext cx="2088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7" name="Freihand 86">
                  <a:extLst>
                    <a:ext uri="{FF2B5EF4-FFF2-40B4-BE49-F238E27FC236}">
                      <a16:creationId xmlns:a16="http://schemas.microsoft.com/office/drawing/2014/main" id="{997B62DC-24C3-4AEC-85E8-4AC08D337A53}"/>
                    </a:ext>
                  </a:extLst>
                </p14:cNvPr>
                <p14:cNvContentPartPr/>
                <p14:nvPr/>
              </p14:nvContentPartPr>
              <p14:xfrm>
                <a:off x="1883974" y="3663125"/>
                <a:ext cx="124560" cy="93960"/>
              </p14:xfrm>
            </p:contentPart>
          </mc:Choice>
          <mc:Fallback>
            <p:pic>
              <p:nvPicPr>
                <p:cNvPr id="87" name="Freihand 86">
                  <a:extLst>
                    <a:ext uri="{FF2B5EF4-FFF2-40B4-BE49-F238E27FC236}">
                      <a16:creationId xmlns:a16="http://schemas.microsoft.com/office/drawing/2014/main" id="{997B62DC-24C3-4AEC-85E8-4AC08D337A53}"/>
                    </a:ext>
                  </a:extLst>
                </p:cNvPr>
                <p:cNvPicPr/>
                <p:nvPr/>
              </p:nvPicPr>
              <p:blipFill>
                <a:blip r:embed="rId105"/>
                <a:stretch>
                  <a:fillRect/>
                </a:stretch>
              </p:blipFill>
              <p:spPr>
                <a:xfrm>
                  <a:off x="1879654" y="3658805"/>
                  <a:ext cx="1332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8" name="Freihand 87">
                  <a:extLst>
                    <a:ext uri="{FF2B5EF4-FFF2-40B4-BE49-F238E27FC236}">
                      <a16:creationId xmlns:a16="http://schemas.microsoft.com/office/drawing/2014/main" id="{F2C8C7D4-66D9-4D08-AF37-32FE5AAC6F83}"/>
                    </a:ext>
                  </a:extLst>
                </p14:cNvPr>
                <p14:cNvContentPartPr/>
                <p14:nvPr/>
              </p14:nvContentPartPr>
              <p14:xfrm>
                <a:off x="1974694" y="3617405"/>
                <a:ext cx="214920" cy="133200"/>
              </p14:xfrm>
            </p:contentPart>
          </mc:Choice>
          <mc:Fallback>
            <p:pic>
              <p:nvPicPr>
                <p:cNvPr id="88" name="Freihand 87">
                  <a:extLst>
                    <a:ext uri="{FF2B5EF4-FFF2-40B4-BE49-F238E27FC236}">
                      <a16:creationId xmlns:a16="http://schemas.microsoft.com/office/drawing/2014/main" id="{F2C8C7D4-66D9-4D08-AF37-32FE5AAC6F83}"/>
                    </a:ext>
                  </a:extLst>
                </p:cNvPr>
                <p:cNvPicPr/>
                <p:nvPr/>
              </p:nvPicPr>
              <p:blipFill>
                <a:blip r:embed="rId107"/>
                <a:stretch>
                  <a:fillRect/>
                </a:stretch>
              </p:blipFill>
              <p:spPr>
                <a:xfrm>
                  <a:off x="1970374" y="3613085"/>
                  <a:ext cx="2235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9" name="Freihand 88">
                  <a:extLst>
                    <a:ext uri="{FF2B5EF4-FFF2-40B4-BE49-F238E27FC236}">
                      <a16:creationId xmlns:a16="http://schemas.microsoft.com/office/drawing/2014/main" id="{2DDD0ADB-F3E0-4A86-9138-7FAF8180BBF9}"/>
                    </a:ext>
                  </a:extLst>
                </p14:cNvPr>
                <p14:cNvContentPartPr/>
                <p14:nvPr/>
              </p14:nvContentPartPr>
              <p14:xfrm>
                <a:off x="2195734" y="3604445"/>
                <a:ext cx="114480" cy="132840"/>
              </p14:xfrm>
            </p:contentPart>
          </mc:Choice>
          <mc:Fallback>
            <p:pic>
              <p:nvPicPr>
                <p:cNvPr id="89" name="Freihand 88">
                  <a:extLst>
                    <a:ext uri="{FF2B5EF4-FFF2-40B4-BE49-F238E27FC236}">
                      <a16:creationId xmlns:a16="http://schemas.microsoft.com/office/drawing/2014/main" id="{2DDD0ADB-F3E0-4A86-9138-7FAF8180BBF9}"/>
                    </a:ext>
                  </a:extLst>
                </p:cNvPr>
                <p:cNvPicPr/>
                <p:nvPr/>
              </p:nvPicPr>
              <p:blipFill>
                <a:blip r:embed="rId109"/>
                <a:stretch>
                  <a:fillRect/>
                </a:stretch>
              </p:blipFill>
              <p:spPr>
                <a:xfrm>
                  <a:off x="2191414" y="3600125"/>
                  <a:ext cx="1231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90" name="Freihand 89">
                  <a:extLst>
                    <a:ext uri="{FF2B5EF4-FFF2-40B4-BE49-F238E27FC236}">
                      <a16:creationId xmlns:a16="http://schemas.microsoft.com/office/drawing/2014/main" id="{28E4567E-2C8E-46F3-8238-B20DEFC3E6C6}"/>
                    </a:ext>
                  </a:extLst>
                </p14:cNvPr>
                <p14:cNvContentPartPr/>
                <p14:nvPr/>
              </p14:nvContentPartPr>
              <p14:xfrm>
                <a:off x="2393014" y="3556925"/>
                <a:ext cx="219600" cy="146520"/>
              </p14:xfrm>
            </p:contentPart>
          </mc:Choice>
          <mc:Fallback>
            <p:pic>
              <p:nvPicPr>
                <p:cNvPr id="90" name="Freihand 89">
                  <a:extLst>
                    <a:ext uri="{FF2B5EF4-FFF2-40B4-BE49-F238E27FC236}">
                      <a16:creationId xmlns:a16="http://schemas.microsoft.com/office/drawing/2014/main" id="{28E4567E-2C8E-46F3-8238-B20DEFC3E6C6}"/>
                    </a:ext>
                  </a:extLst>
                </p:cNvPr>
                <p:cNvPicPr/>
                <p:nvPr/>
              </p:nvPicPr>
              <p:blipFill>
                <a:blip r:embed="rId111"/>
                <a:stretch>
                  <a:fillRect/>
                </a:stretch>
              </p:blipFill>
              <p:spPr>
                <a:xfrm>
                  <a:off x="2388694" y="3552605"/>
                  <a:ext cx="228240" cy="155160"/>
                </a:xfrm>
                <a:prstGeom prst="rect">
                  <a:avLst/>
                </a:prstGeom>
              </p:spPr>
            </p:pic>
          </mc:Fallback>
        </mc:AlternateContent>
      </p:grpSp>
      <p:grpSp>
        <p:nvGrpSpPr>
          <p:cNvPr id="98" name="Gruppieren 97">
            <a:extLst>
              <a:ext uri="{FF2B5EF4-FFF2-40B4-BE49-F238E27FC236}">
                <a16:creationId xmlns:a16="http://schemas.microsoft.com/office/drawing/2014/main" id="{551BD7CB-E073-413E-A277-22435E6A4451}"/>
              </a:ext>
            </a:extLst>
          </p:cNvPr>
          <p:cNvGrpSpPr/>
          <p:nvPr/>
        </p:nvGrpSpPr>
        <p:grpSpPr>
          <a:xfrm>
            <a:off x="2827894" y="3474125"/>
            <a:ext cx="1321200" cy="344160"/>
            <a:chOff x="2827894" y="3474125"/>
            <a:chExt cx="1321200" cy="344160"/>
          </a:xfrm>
        </p:grpSpPr>
        <mc:AlternateContent xmlns:mc="http://schemas.openxmlformats.org/markup-compatibility/2006">
          <mc:Choice xmlns:p14="http://schemas.microsoft.com/office/powerpoint/2010/main" Requires="p14">
            <p:contentPart p14:bwMode="auto" r:id="rId112">
              <p14:nvContentPartPr>
                <p14:cNvPr id="91" name="Freihand 90">
                  <a:extLst>
                    <a:ext uri="{FF2B5EF4-FFF2-40B4-BE49-F238E27FC236}">
                      <a16:creationId xmlns:a16="http://schemas.microsoft.com/office/drawing/2014/main" id="{6DA30894-71E6-4D4F-9C8D-E6D1C6927C9B}"/>
                    </a:ext>
                  </a:extLst>
                </p14:cNvPr>
                <p14:cNvContentPartPr/>
                <p14:nvPr/>
              </p14:nvContentPartPr>
              <p14:xfrm>
                <a:off x="2827894" y="3560525"/>
                <a:ext cx="109080" cy="217800"/>
              </p14:xfrm>
            </p:contentPart>
          </mc:Choice>
          <mc:Fallback>
            <p:pic>
              <p:nvPicPr>
                <p:cNvPr id="91" name="Freihand 90">
                  <a:extLst>
                    <a:ext uri="{FF2B5EF4-FFF2-40B4-BE49-F238E27FC236}">
                      <a16:creationId xmlns:a16="http://schemas.microsoft.com/office/drawing/2014/main" id="{6DA30894-71E6-4D4F-9C8D-E6D1C6927C9B}"/>
                    </a:ext>
                  </a:extLst>
                </p:cNvPr>
                <p:cNvPicPr/>
                <p:nvPr/>
              </p:nvPicPr>
              <p:blipFill>
                <a:blip r:embed="rId113"/>
                <a:stretch>
                  <a:fillRect/>
                </a:stretch>
              </p:blipFill>
              <p:spPr>
                <a:xfrm>
                  <a:off x="2823574" y="3556205"/>
                  <a:ext cx="11772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92" name="Freihand 91">
                  <a:extLst>
                    <a:ext uri="{FF2B5EF4-FFF2-40B4-BE49-F238E27FC236}">
                      <a16:creationId xmlns:a16="http://schemas.microsoft.com/office/drawing/2014/main" id="{0455918F-4A49-4206-9630-BB6B62C30FD1}"/>
                    </a:ext>
                  </a:extLst>
                </p14:cNvPr>
                <p14:cNvContentPartPr/>
                <p14:nvPr/>
              </p14:nvContentPartPr>
              <p14:xfrm>
                <a:off x="2928694" y="3519125"/>
                <a:ext cx="430920" cy="299160"/>
              </p14:xfrm>
            </p:contentPart>
          </mc:Choice>
          <mc:Fallback>
            <p:pic>
              <p:nvPicPr>
                <p:cNvPr id="92" name="Freihand 91">
                  <a:extLst>
                    <a:ext uri="{FF2B5EF4-FFF2-40B4-BE49-F238E27FC236}">
                      <a16:creationId xmlns:a16="http://schemas.microsoft.com/office/drawing/2014/main" id="{0455918F-4A49-4206-9630-BB6B62C30FD1}"/>
                    </a:ext>
                  </a:extLst>
                </p:cNvPr>
                <p:cNvPicPr/>
                <p:nvPr/>
              </p:nvPicPr>
              <p:blipFill>
                <a:blip r:embed="rId115"/>
                <a:stretch>
                  <a:fillRect/>
                </a:stretch>
              </p:blipFill>
              <p:spPr>
                <a:xfrm>
                  <a:off x="2924374" y="3514805"/>
                  <a:ext cx="43956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93" name="Freihand 92">
                  <a:extLst>
                    <a:ext uri="{FF2B5EF4-FFF2-40B4-BE49-F238E27FC236}">
                      <a16:creationId xmlns:a16="http://schemas.microsoft.com/office/drawing/2014/main" id="{4E41D473-CFFE-418F-B6E0-3458C6EA758A}"/>
                    </a:ext>
                  </a:extLst>
                </p14:cNvPr>
                <p14:cNvContentPartPr/>
                <p14:nvPr/>
              </p14:nvContentPartPr>
              <p14:xfrm>
                <a:off x="3519094" y="3484565"/>
                <a:ext cx="184320" cy="280440"/>
              </p14:xfrm>
            </p:contentPart>
          </mc:Choice>
          <mc:Fallback>
            <p:pic>
              <p:nvPicPr>
                <p:cNvPr id="93" name="Freihand 92">
                  <a:extLst>
                    <a:ext uri="{FF2B5EF4-FFF2-40B4-BE49-F238E27FC236}">
                      <a16:creationId xmlns:a16="http://schemas.microsoft.com/office/drawing/2014/main" id="{4E41D473-CFFE-418F-B6E0-3458C6EA758A}"/>
                    </a:ext>
                  </a:extLst>
                </p:cNvPr>
                <p:cNvPicPr/>
                <p:nvPr/>
              </p:nvPicPr>
              <p:blipFill>
                <a:blip r:embed="rId117"/>
                <a:stretch>
                  <a:fillRect/>
                </a:stretch>
              </p:blipFill>
              <p:spPr>
                <a:xfrm>
                  <a:off x="3514774" y="3480245"/>
                  <a:ext cx="19296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94" name="Freihand 93">
                  <a:extLst>
                    <a:ext uri="{FF2B5EF4-FFF2-40B4-BE49-F238E27FC236}">
                      <a16:creationId xmlns:a16="http://schemas.microsoft.com/office/drawing/2014/main" id="{AEAF17FA-DD6D-4A71-9C35-121259FE88CE}"/>
                    </a:ext>
                  </a:extLst>
                </p14:cNvPr>
                <p14:cNvContentPartPr/>
                <p14:nvPr/>
              </p14:nvContentPartPr>
              <p14:xfrm>
                <a:off x="3716014" y="3601205"/>
                <a:ext cx="9360" cy="1800"/>
              </p14:xfrm>
            </p:contentPart>
          </mc:Choice>
          <mc:Fallback>
            <p:pic>
              <p:nvPicPr>
                <p:cNvPr id="94" name="Freihand 93">
                  <a:extLst>
                    <a:ext uri="{FF2B5EF4-FFF2-40B4-BE49-F238E27FC236}">
                      <a16:creationId xmlns:a16="http://schemas.microsoft.com/office/drawing/2014/main" id="{AEAF17FA-DD6D-4A71-9C35-121259FE88CE}"/>
                    </a:ext>
                  </a:extLst>
                </p:cNvPr>
                <p:cNvPicPr/>
                <p:nvPr/>
              </p:nvPicPr>
              <p:blipFill>
                <a:blip r:embed="rId119"/>
                <a:stretch>
                  <a:fillRect/>
                </a:stretch>
              </p:blipFill>
              <p:spPr>
                <a:xfrm>
                  <a:off x="3711694" y="3596885"/>
                  <a:ext cx="1800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5" name="Freihand 94">
                  <a:extLst>
                    <a:ext uri="{FF2B5EF4-FFF2-40B4-BE49-F238E27FC236}">
                      <a16:creationId xmlns:a16="http://schemas.microsoft.com/office/drawing/2014/main" id="{AA6DB252-66AC-49C4-B166-4CEA2D0DCF3E}"/>
                    </a:ext>
                  </a:extLst>
                </p14:cNvPr>
                <p14:cNvContentPartPr/>
                <p14:nvPr/>
              </p14:nvContentPartPr>
              <p14:xfrm>
                <a:off x="3700894" y="3569885"/>
                <a:ext cx="186840" cy="73440"/>
              </p14:xfrm>
            </p:contentPart>
          </mc:Choice>
          <mc:Fallback>
            <p:pic>
              <p:nvPicPr>
                <p:cNvPr id="95" name="Freihand 94">
                  <a:extLst>
                    <a:ext uri="{FF2B5EF4-FFF2-40B4-BE49-F238E27FC236}">
                      <a16:creationId xmlns:a16="http://schemas.microsoft.com/office/drawing/2014/main" id="{AA6DB252-66AC-49C4-B166-4CEA2D0DCF3E}"/>
                    </a:ext>
                  </a:extLst>
                </p:cNvPr>
                <p:cNvPicPr/>
                <p:nvPr/>
              </p:nvPicPr>
              <p:blipFill>
                <a:blip r:embed="rId121"/>
                <a:stretch>
                  <a:fillRect/>
                </a:stretch>
              </p:blipFill>
              <p:spPr>
                <a:xfrm>
                  <a:off x="3696574" y="3565565"/>
                  <a:ext cx="1954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6" name="Freihand 95">
                  <a:extLst>
                    <a:ext uri="{FF2B5EF4-FFF2-40B4-BE49-F238E27FC236}">
                      <a16:creationId xmlns:a16="http://schemas.microsoft.com/office/drawing/2014/main" id="{B95BA56A-523E-4B70-AF72-EB8CDA78FBA2}"/>
                    </a:ext>
                  </a:extLst>
                </p14:cNvPr>
                <p14:cNvContentPartPr/>
                <p14:nvPr/>
              </p14:nvContentPartPr>
              <p14:xfrm>
                <a:off x="3821134" y="3474125"/>
                <a:ext cx="245520" cy="149760"/>
              </p14:xfrm>
            </p:contentPart>
          </mc:Choice>
          <mc:Fallback>
            <p:pic>
              <p:nvPicPr>
                <p:cNvPr id="96" name="Freihand 95">
                  <a:extLst>
                    <a:ext uri="{FF2B5EF4-FFF2-40B4-BE49-F238E27FC236}">
                      <a16:creationId xmlns:a16="http://schemas.microsoft.com/office/drawing/2014/main" id="{B95BA56A-523E-4B70-AF72-EB8CDA78FBA2}"/>
                    </a:ext>
                  </a:extLst>
                </p:cNvPr>
                <p:cNvPicPr/>
                <p:nvPr/>
              </p:nvPicPr>
              <p:blipFill>
                <a:blip r:embed="rId123"/>
                <a:stretch>
                  <a:fillRect/>
                </a:stretch>
              </p:blipFill>
              <p:spPr>
                <a:xfrm>
                  <a:off x="3816814" y="3469805"/>
                  <a:ext cx="2541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7" name="Freihand 96">
                  <a:extLst>
                    <a:ext uri="{FF2B5EF4-FFF2-40B4-BE49-F238E27FC236}">
                      <a16:creationId xmlns:a16="http://schemas.microsoft.com/office/drawing/2014/main" id="{B13D187F-650F-4E3D-8FE6-92FCCEC63831}"/>
                    </a:ext>
                  </a:extLst>
                </p14:cNvPr>
                <p14:cNvContentPartPr/>
                <p14:nvPr/>
              </p14:nvContentPartPr>
              <p14:xfrm>
                <a:off x="3975934" y="3517325"/>
                <a:ext cx="173160" cy="137880"/>
              </p14:xfrm>
            </p:contentPart>
          </mc:Choice>
          <mc:Fallback>
            <p:pic>
              <p:nvPicPr>
                <p:cNvPr id="97" name="Freihand 96">
                  <a:extLst>
                    <a:ext uri="{FF2B5EF4-FFF2-40B4-BE49-F238E27FC236}">
                      <a16:creationId xmlns:a16="http://schemas.microsoft.com/office/drawing/2014/main" id="{B13D187F-650F-4E3D-8FE6-92FCCEC63831}"/>
                    </a:ext>
                  </a:extLst>
                </p:cNvPr>
                <p:cNvPicPr/>
                <p:nvPr/>
              </p:nvPicPr>
              <p:blipFill>
                <a:blip r:embed="rId125"/>
                <a:stretch>
                  <a:fillRect/>
                </a:stretch>
              </p:blipFill>
              <p:spPr>
                <a:xfrm>
                  <a:off x="3971614" y="3513005"/>
                  <a:ext cx="181800" cy="146520"/>
                </a:xfrm>
                <a:prstGeom prst="rect">
                  <a:avLst/>
                </a:prstGeom>
              </p:spPr>
            </p:pic>
          </mc:Fallback>
        </mc:AlternateContent>
      </p:grpSp>
      <p:grpSp>
        <p:nvGrpSpPr>
          <p:cNvPr id="111" name="Gruppieren 110">
            <a:extLst>
              <a:ext uri="{FF2B5EF4-FFF2-40B4-BE49-F238E27FC236}">
                <a16:creationId xmlns:a16="http://schemas.microsoft.com/office/drawing/2014/main" id="{DB39E256-8335-42D3-9A9F-ACA42B9C050F}"/>
              </a:ext>
            </a:extLst>
          </p:cNvPr>
          <p:cNvGrpSpPr/>
          <p:nvPr/>
        </p:nvGrpSpPr>
        <p:grpSpPr>
          <a:xfrm>
            <a:off x="4370134" y="3473045"/>
            <a:ext cx="1141560" cy="313560"/>
            <a:chOff x="4370134" y="3473045"/>
            <a:chExt cx="1141560" cy="313560"/>
          </a:xfrm>
        </p:grpSpPr>
        <mc:AlternateContent xmlns:mc="http://schemas.openxmlformats.org/markup-compatibility/2006">
          <mc:Choice xmlns:p14="http://schemas.microsoft.com/office/powerpoint/2010/main" Requires="p14">
            <p:contentPart p14:bwMode="auto" r:id="rId126">
              <p14:nvContentPartPr>
                <p14:cNvPr id="100" name="Freihand 99">
                  <a:extLst>
                    <a:ext uri="{FF2B5EF4-FFF2-40B4-BE49-F238E27FC236}">
                      <a16:creationId xmlns:a16="http://schemas.microsoft.com/office/drawing/2014/main" id="{ABA46080-9178-4AA5-8C8C-6AA8DE34DC97}"/>
                    </a:ext>
                  </a:extLst>
                </p14:cNvPr>
                <p14:cNvContentPartPr/>
                <p14:nvPr/>
              </p14:nvContentPartPr>
              <p14:xfrm>
                <a:off x="4370134" y="3554765"/>
                <a:ext cx="356760" cy="79560"/>
              </p14:xfrm>
            </p:contentPart>
          </mc:Choice>
          <mc:Fallback>
            <p:pic>
              <p:nvPicPr>
                <p:cNvPr id="100" name="Freihand 99">
                  <a:extLst>
                    <a:ext uri="{FF2B5EF4-FFF2-40B4-BE49-F238E27FC236}">
                      <a16:creationId xmlns:a16="http://schemas.microsoft.com/office/drawing/2014/main" id="{ABA46080-9178-4AA5-8C8C-6AA8DE34DC97}"/>
                    </a:ext>
                  </a:extLst>
                </p:cNvPr>
                <p:cNvPicPr/>
                <p:nvPr/>
              </p:nvPicPr>
              <p:blipFill>
                <a:blip r:embed="rId127"/>
                <a:stretch>
                  <a:fillRect/>
                </a:stretch>
              </p:blipFill>
              <p:spPr>
                <a:xfrm>
                  <a:off x="4365814" y="3550445"/>
                  <a:ext cx="3654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01" name="Freihand 100">
                  <a:extLst>
                    <a:ext uri="{FF2B5EF4-FFF2-40B4-BE49-F238E27FC236}">
                      <a16:creationId xmlns:a16="http://schemas.microsoft.com/office/drawing/2014/main" id="{1F125EE7-BDCB-42BA-B17D-600005755EF0}"/>
                    </a:ext>
                  </a:extLst>
                </p14:cNvPr>
                <p14:cNvContentPartPr/>
                <p14:nvPr/>
              </p14:nvContentPartPr>
              <p14:xfrm>
                <a:off x="4719334" y="3497165"/>
                <a:ext cx="25200" cy="25560"/>
              </p14:xfrm>
            </p:contentPart>
          </mc:Choice>
          <mc:Fallback>
            <p:pic>
              <p:nvPicPr>
                <p:cNvPr id="101" name="Freihand 100">
                  <a:extLst>
                    <a:ext uri="{FF2B5EF4-FFF2-40B4-BE49-F238E27FC236}">
                      <a16:creationId xmlns:a16="http://schemas.microsoft.com/office/drawing/2014/main" id="{1F125EE7-BDCB-42BA-B17D-600005755EF0}"/>
                    </a:ext>
                  </a:extLst>
                </p:cNvPr>
                <p:cNvPicPr/>
                <p:nvPr/>
              </p:nvPicPr>
              <p:blipFill>
                <a:blip r:embed="rId129"/>
                <a:stretch>
                  <a:fillRect/>
                </a:stretch>
              </p:blipFill>
              <p:spPr>
                <a:xfrm>
                  <a:off x="4715014" y="3492845"/>
                  <a:ext cx="3384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03" name="Freihand 102">
                  <a:extLst>
                    <a:ext uri="{FF2B5EF4-FFF2-40B4-BE49-F238E27FC236}">
                      <a16:creationId xmlns:a16="http://schemas.microsoft.com/office/drawing/2014/main" id="{DC6E2B4E-BCC7-4F3C-B0F2-A3382E07289A}"/>
                    </a:ext>
                  </a:extLst>
                </p14:cNvPr>
                <p14:cNvContentPartPr/>
                <p14:nvPr/>
              </p14:nvContentPartPr>
              <p14:xfrm>
                <a:off x="4815094" y="3493565"/>
                <a:ext cx="329760" cy="293040"/>
              </p14:xfrm>
            </p:contentPart>
          </mc:Choice>
          <mc:Fallback>
            <p:pic>
              <p:nvPicPr>
                <p:cNvPr id="103" name="Freihand 102">
                  <a:extLst>
                    <a:ext uri="{FF2B5EF4-FFF2-40B4-BE49-F238E27FC236}">
                      <a16:creationId xmlns:a16="http://schemas.microsoft.com/office/drawing/2014/main" id="{DC6E2B4E-BCC7-4F3C-B0F2-A3382E07289A}"/>
                    </a:ext>
                  </a:extLst>
                </p:cNvPr>
                <p:cNvPicPr/>
                <p:nvPr/>
              </p:nvPicPr>
              <p:blipFill>
                <a:blip r:embed="rId131"/>
                <a:stretch>
                  <a:fillRect/>
                </a:stretch>
              </p:blipFill>
              <p:spPr>
                <a:xfrm>
                  <a:off x="4810774" y="3489245"/>
                  <a:ext cx="33840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4" name="Freihand 103">
                  <a:extLst>
                    <a:ext uri="{FF2B5EF4-FFF2-40B4-BE49-F238E27FC236}">
                      <a16:creationId xmlns:a16="http://schemas.microsoft.com/office/drawing/2014/main" id="{4B4339B6-44D1-4D3F-9901-0C5D37E6CC3D}"/>
                    </a:ext>
                  </a:extLst>
                </p14:cNvPr>
                <p14:cNvContentPartPr/>
                <p14:nvPr/>
              </p14:nvContentPartPr>
              <p14:xfrm>
                <a:off x="5133334" y="3473045"/>
                <a:ext cx="13680" cy="32760"/>
              </p14:xfrm>
            </p:contentPart>
          </mc:Choice>
          <mc:Fallback>
            <p:pic>
              <p:nvPicPr>
                <p:cNvPr id="104" name="Freihand 103">
                  <a:extLst>
                    <a:ext uri="{FF2B5EF4-FFF2-40B4-BE49-F238E27FC236}">
                      <a16:creationId xmlns:a16="http://schemas.microsoft.com/office/drawing/2014/main" id="{4B4339B6-44D1-4D3F-9901-0C5D37E6CC3D}"/>
                    </a:ext>
                  </a:extLst>
                </p:cNvPr>
                <p:cNvPicPr/>
                <p:nvPr/>
              </p:nvPicPr>
              <p:blipFill>
                <a:blip r:embed="rId133"/>
                <a:stretch>
                  <a:fillRect/>
                </a:stretch>
              </p:blipFill>
              <p:spPr>
                <a:xfrm>
                  <a:off x="5129014" y="3468725"/>
                  <a:ext cx="223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5" name="Freihand 104">
                  <a:extLst>
                    <a:ext uri="{FF2B5EF4-FFF2-40B4-BE49-F238E27FC236}">
                      <a16:creationId xmlns:a16="http://schemas.microsoft.com/office/drawing/2014/main" id="{60DBE64D-0543-4975-AF98-28DE10D391C4}"/>
                    </a:ext>
                  </a:extLst>
                </p14:cNvPr>
                <p14:cNvContentPartPr/>
                <p14:nvPr/>
              </p14:nvContentPartPr>
              <p14:xfrm>
                <a:off x="5215414" y="3474845"/>
                <a:ext cx="296280" cy="129600"/>
              </p14:xfrm>
            </p:contentPart>
          </mc:Choice>
          <mc:Fallback>
            <p:pic>
              <p:nvPicPr>
                <p:cNvPr id="105" name="Freihand 104">
                  <a:extLst>
                    <a:ext uri="{FF2B5EF4-FFF2-40B4-BE49-F238E27FC236}">
                      <a16:creationId xmlns:a16="http://schemas.microsoft.com/office/drawing/2014/main" id="{60DBE64D-0543-4975-AF98-28DE10D391C4}"/>
                    </a:ext>
                  </a:extLst>
                </p:cNvPr>
                <p:cNvPicPr/>
                <p:nvPr/>
              </p:nvPicPr>
              <p:blipFill>
                <a:blip r:embed="rId135"/>
                <a:stretch>
                  <a:fillRect/>
                </a:stretch>
              </p:blipFill>
              <p:spPr>
                <a:xfrm>
                  <a:off x="5211094" y="3470525"/>
                  <a:ext cx="304920" cy="138240"/>
                </a:xfrm>
                <a:prstGeom prst="rect">
                  <a:avLst/>
                </a:prstGeom>
              </p:spPr>
            </p:pic>
          </mc:Fallback>
        </mc:AlternateContent>
      </p:grpSp>
      <p:grpSp>
        <p:nvGrpSpPr>
          <p:cNvPr id="110" name="Gruppieren 109">
            <a:extLst>
              <a:ext uri="{FF2B5EF4-FFF2-40B4-BE49-F238E27FC236}">
                <a16:creationId xmlns:a16="http://schemas.microsoft.com/office/drawing/2014/main" id="{F9D4D313-9894-4CDF-949E-DF7E0ACEF9E7}"/>
              </a:ext>
            </a:extLst>
          </p:cNvPr>
          <p:cNvGrpSpPr/>
          <p:nvPr/>
        </p:nvGrpSpPr>
        <p:grpSpPr>
          <a:xfrm>
            <a:off x="5707534" y="3401405"/>
            <a:ext cx="1348560" cy="298800"/>
            <a:chOff x="5707534" y="3401405"/>
            <a:chExt cx="1348560" cy="298800"/>
          </a:xfrm>
        </p:grpSpPr>
        <mc:AlternateContent xmlns:mc="http://schemas.openxmlformats.org/markup-compatibility/2006">
          <mc:Choice xmlns:p14="http://schemas.microsoft.com/office/powerpoint/2010/main" Requires="p14">
            <p:contentPart p14:bwMode="auto" r:id="rId136">
              <p14:nvContentPartPr>
                <p14:cNvPr id="106" name="Freihand 105">
                  <a:extLst>
                    <a:ext uri="{FF2B5EF4-FFF2-40B4-BE49-F238E27FC236}">
                      <a16:creationId xmlns:a16="http://schemas.microsoft.com/office/drawing/2014/main" id="{003AB4F1-0076-4F0E-8698-E51421BB9CB7}"/>
                    </a:ext>
                  </a:extLst>
                </p14:cNvPr>
                <p14:cNvContentPartPr/>
                <p14:nvPr/>
              </p14:nvContentPartPr>
              <p14:xfrm>
                <a:off x="5707534" y="3459725"/>
                <a:ext cx="233640" cy="144720"/>
              </p14:xfrm>
            </p:contentPart>
          </mc:Choice>
          <mc:Fallback>
            <p:pic>
              <p:nvPicPr>
                <p:cNvPr id="106" name="Freihand 105">
                  <a:extLst>
                    <a:ext uri="{FF2B5EF4-FFF2-40B4-BE49-F238E27FC236}">
                      <a16:creationId xmlns:a16="http://schemas.microsoft.com/office/drawing/2014/main" id="{003AB4F1-0076-4F0E-8698-E51421BB9CB7}"/>
                    </a:ext>
                  </a:extLst>
                </p:cNvPr>
                <p:cNvPicPr/>
                <p:nvPr/>
              </p:nvPicPr>
              <p:blipFill>
                <a:blip r:embed="rId137"/>
                <a:stretch>
                  <a:fillRect/>
                </a:stretch>
              </p:blipFill>
              <p:spPr>
                <a:xfrm>
                  <a:off x="5703214" y="3455405"/>
                  <a:ext cx="2422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7" name="Freihand 106">
                  <a:extLst>
                    <a:ext uri="{FF2B5EF4-FFF2-40B4-BE49-F238E27FC236}">
                      <a16:creationId xmlns:a16="http://schemas.microsoft.com/office/drawing/2014/main" id="{025A4151-F527-4F13-AE0E-54D2D35094F3}"/>
                    </a:ext>
                  </a:extLst>
                </p14:cNvPr>
                <p14:cNvContentPartPr/>
                <p14:nvPr/>
              </p14:nvContentPartPr>
              <p14:xfrm>
                <a:off x="5915974" y="3487805"/>
                <a:ext cx="672480" cy="212400"/>
              </p14:xfrm>
            </p:contentPart>
          </mc:Choice>
          <mc:Fallback>
            <p:pic>
              <p:nvPicPr>
                <p:cNvPr id="107" name="Freihand 106">
                  <a:extLst>
                    <a:ext uri="{FF2B5EF4-FFF2-40B4-BE49-F238E27FC236}">
                      <a16:creationId xmlns:a16="http://schemas.microsoft.com/office/drawing/2014/main" id="{025A4151-F527-4F13-AE0E-54D2D35094F3}"/>
                    </a:ext>
                  </a:extLst>
                </p:cNvPr>
                <p:cNvPicPr/>
                <p:nvPr/>
              </p:nvPicPr>
              <p:blipFill>
                <a:blip r:embed="rId139"/>
                <a:stretch>
                  <a:fillRect/>
                </a:stretch>
              </p:blipFill>
              <p:spPr>
                <a:xfrm>
                  <a:off x="5911654" y="3483485"/>
                  <a:ext cx="68112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8" name="Freihand 107">
                  <a:extLst>
                    <a:ext uri="{FF2B5EF4-FFF2-40B4-BE49-F238E27FC236}">
                      <a16:creationId xmlns:a16="http://schemas.microsoft.com/office/drawing/2014/main" id="{DAC9C803-ABC7-4612-8F5C-A40A69CE481F}"/>
                    </a:ext>
                  </a:extLst>
                </p14:cNvPr>
                <p14:cNvContentPartPr/>
                <p14:nvPr/>
              </p14:nvContentPartPr>
              <p14:xfrm>
                <a:off x="6616174" y="3401405"/>
                <a:ext cx="427320" cy="136800"/>
              </p14:xfrm>
            </p:contentPart>
          </mc:Choice>
          <mc:Fallback>
            <p:pic>
              <p:nvPicPr>
                <p:cNvPr id="108" name="Freihand 107">
                  <a:extLst>
                    <a:ext uri="{FF2B5EF4-FFF2-40B4-BE49-F238E27FC236}">
                      <a16:creationId xmlns:a16="http://schemas.microsoft.com/office/drawing/2014/main" id="{DAC9C803-ABC7-4612-8F5C-A40A69CE481F}"/>
                    </a:ext>
                  </a:extLst>
                </p:cNvPr>
                <p:cNvPicPr/>
                <p:nvPr/>
              </p:nvPicPr>
              <p:blipFill>
                <a:blip r:embed="rId141"/>
                <a:stretch>
                  <a:fillRect/>
                </a:stretch>
              </p:blipFill>
              <p:spPr>
                <a:xfrm>
                  <a:off x="6611854" y="3397085"/>
                  <a:ext cx="4359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9" name="Freihand 108">
                  <a:extLst>
                    <a:ext uri="{FF2B5EF4-FFF2-40B4-BE49-F238E27FC236}">
                      <a16:creationId xmlns:a16="http://schemas.microsoft.com/office/drawing/2014/main" id="{1696F093-1060-480E-B32A-9191CC827875}"/>
                    </a:ext>
                  </a:extLst>
                </p14:cNvPr>
                <p14:cNvContentPartPr/>
                <p14:nvPr/>
              </p14:nvContentPartPr>
              <p14:xfrm>
                <a:off x="7046734" y="3410765"/>
                <a:ext cx="9360" cy="28800"/>
              </p14:xfrm>
            </p:contentPart>
          </mc:Choice>
          <mc:Fallback>
            <p:pic>
              <p:nvPicPr>
                <p:cNvPr id="109" name="Freihand 108">
                  <a:extLst>
                    <a:ext uri="{FF2B5EF4-FFF2-40B4-BE49-F238E27FC236}">
                      <a16:creationId xmlns:a16="http://schemas.microsoft.com/office/drawing/2014/main" id="{1696F093-1060-480E-B32A-9191CC827875}"/>
                    </a:ext>
                  </a:extLst>
                </p:cNvPr>
                <p:cNvPicPr/>
                <p:nvPr/>
              </p:nvPicPr>
              <p:blipFill>
                <a:blip r:embed="rId143"/>
                <a:stretch>
                  <a:fillRect/>
                </a:stretch>
              </p:blipFill>
              <p:spPr>
                <a:xfrm>
                  <a:off x="7042414" y="3406445"/>
                  <a:ext cx="18000" cy="37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4">
            <p14:nvContentPartPr>
              <p14:cNvPr id="112" name="Freihand 111">
                <a:extLst>
                  <a:ext uri="{FF2B5EF4-FFF2-40B4-BE49-F238E27FC236}">
                    <a16:creationId xmlns:a16="http://schemas.microsoft.com/office/drawing/2014/main" id="{ACB75DB5-DF81-468A-B473-B650B7B3ACD7}"/>
                  </a:ext>
                </a:extLst>
              </p14:cNvPr>
              <p14:cNvContentPartPr/>
              <p14:nvPr/>
            </p14:nvContentPartPr>
            <p14:xfrm>
              <a:off x="5474974" y="2659805"/>
              <a:ext cx="105480" cy="24480"/>
            </p14:xfrm>
          </p:contentPart>
        </mc:Choice>
        <mc:Fallback>
          <p:pic>
            <p:nvPicPr>
              <p:cNvPr id="112" name="Freihand 111">
                <a:extLst>
                  <a:ext uri="{FF2B5EF4-FFF2-40B4-BE49-F238E27FC236}">
                    <a16:creationId xmlns:a16="http://schemas.microsoft.com/office/drawing/2014/main" id="{ACB75DB5-DF81-468A-B473-B650B7B3ACD7}"/>
                  </a:ext>
                </a:extLst>
              </p:cNvPr>
              <p:cNvPicPr/>
              <p:nvPr/>
            </p:nvPicPr>
            <p:blipFill>
              <a:blip r:embed="rId145"/>
              <a:stretch>
                <a:fillRect/>
              </a:stretch>
            </p:blipFill>
            <p:spPr>
              <a:xfrm>
                <a:off x="5470654" y="2655485"/>
                <a:ext cx="1141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13" name="Freihand 112">
                <a:extLst>
                  <a:ext uri="{FF2B5EF4-FFF2-40B4-BE49-F238E27FC236}">
                    <a16:creationId xmlns:a16="http://schemas.microsoft.com/office/drawing/2014/main" id="{B4BA429B-B6CE-4094-8BBD-861FE52BE49F}"/>
                  </a:ext>
                </a:extLst>
              </p14:cNvPr>
              <p14:cNvContentPartPr/>
              <p14:nvPr/>
            </p14:nvContentPartPr>
            <p14:xfrm>
              <a:off x="7405654" y="2133485"/>
              <a:ext cx="209520" cy="13320"/>
            </p14:xfrm>
          </p:contentPart>
        </mc:Choice>
        <mc:Fallback>
          <p:pic>
            <p:nvPicPr>
              <p:cNvPr id="113" name="Freihand 112">
                <a:extLst>
                  <a:ext uri="{FF2B5EF4-FFF2-40B4-BE49-F238E27FC236}">
                    <a16:creationId xmlns:a16="http://schemas.microsoft.com/office/drawing/2014/main" id="{B4BA429B-B6CE-4094-8BBD-861FE52BE49F}"/>
                  </a:ext>
                </a:extLst>
              </p:cNvPr>
              <p:cNvPicPr/>
              <p:nvPr/>
            </p:nvPicPr>
            <p:blipFill>
              <a:blip r:embed="rId147"/>
              <a:stretch>
                <a:fillRect/>
              </a:stretch>
            </p:blipFill>
            <p:spPr>
              <a:xfrm>
                <a:off x="7401334" y="2129165"/>
                <a:ext cx="2181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14" name="Freihand 113">
                <a:extLst>
                  <a:ext uri="{FF2B5EF4-FFF2-40B4-BE49-F238E27FC236}">
                    <a16:creationId xmlns:a16="http://schemas.microsoft.com/office/drawing/2014/main" id="{17E0327A-4152-4952-B232-43D066CF491D}"/>
                  </a:ext>
                </a:extLst>
              </p14:cNvPr>
              <p14:cNvContentPartPr/>
              <p14:nvPr/>
            </p14:nvContentPartPr>
            <p14:xfrm>
              <a:off x="6910294" y="1809845"/>
              <a:ext cx="956880" cy="569160"/>
            </p14:xfrm>
          </p:contentPart>
        </mc:Choice>
        <mc:Fallback>
          <p:pic>
            <p:nvPicPr>
              <p:cNvPr id="114" name="Freihand 113">
                <a:extLst>
                  <a:ext uri="{FF2B5EF4-FFF2-40B4-BE49-F238E27FC236}">
                    <a16:creationId xmlns:a16="http://schemas.microsoft.com/office/drawing/2014/main" id="{17E0327A-4152-4952-B232-43D066CF491D}"/>
                  </a:ext>
                </a:extLst>
              </p:cNvPr>
              <p:cNvPicPr/>
              <p:nvPr/>
            </p:nvPicPr>
            <p:blipFill>
              <a:blip r:embed="rId149"/>
              <a:stretch>
                <a:fillRect/>
              </a:stretch>
            </p:blipFill>
            <p:spPr>
              <a:xfrm>
                <a:off x="6905974" y="1805525"/>
                <a:ext cx="965520" cy="577800"/>
              </a:xfrm>
              <a:prstGeom prst="rect">
                <a:avLst/>
              </a:prstGeom>
            </p:spPr>
          </p:pic>
        </mc:Fallback>
      </mc:AlternateContent>
      <p:grpSp>
        <p:nvGrpSpPr>
          <p:cNvPr id="116" name="Gruppieren 115">
            <a:extLst>
              <a:ext uri="{FF2B5EF4-FFF2-40B4-BE49-F238E27FC236}">
                <a16:creationId xmlns:a16="http://schemas.microsoft.com/office/drawing/2014/main" id="{8E4B9B14-CA8E-4539-AF13-DA898CA69C9F}"/>
              </a:ext>
            </a:extLst>
          </p:cNvPr>
          <p:cNvGrpSpPr/>
          <p:nvPr/>
        </p:nvGrpSpPr>
        <p:grpSpPr>
          <a:xfrm>
            <a:off x="4535734" y="2318525"/>
            <a:ext cx="1990440" cy="635040"/>
            <a:chOff x="4535734" y="2318525"/>
            <a:chExt cx="1990440" cy="635040"/>
          </a:xfrm>
        </p:grpSpPr>
        <mc:AlternateContent xmlns:mc="http://schemas.openxmlformats.org/markup-compatibility/2006">
          <mc:Choice xmlns:p14="http://schemas.microsoft.com/office/powerpoint/2010/main" Requires="p14">
            <p:contentPart p14:bwMode="auto" r:id="rId150">
              <p14:nvContentPartPr>
                <p14:cNvPr id="45" name="Freihand 44">
                  <a:extLst>
                    <a:ext uri="{FF2B5EF4-FFF2-40B4-BE49-F238E27FC236}">
                      <a16:creationId xmlns:a16="http://schemas.microsoft.com/office/drawing/2014/main" id="{73CDEA67-ADFF-4085-8131-F6FF51BF73FD}"/>
                    </a:ext>
                  </a:extLst>
                </p14:cNvPr>
                <p14:cNvContentPartPr/>
                <p14:nvPr/>
              </p14:nvContentPartPr>
              <p14:xfrm>
                <a:off x="5206774" y="2671685"/>
                <a:ext cx="169200" cy="10800"/>
              </p14:xfrm>
            </p:contentPart>
          </mc:Choice>
          <mc:Fallback>
            <p:pic>
              <p:nvPicPr>
                <p:cNvPr id="45" name="Freihand 44">
                  <a:extLst>
                    <a:ext uri="{FF2B5EF4-FFF2-40B4-BE49-F238E27FC236}">
                      <a16:creationId xmlns:a16="http://schemas.microsoft.com/office/drawing/2014/main" id="{73CDEA67-ADFF-4085-8131-F6FF51BF73FD}"/>
                    </a:ext>
                  </a:extLst>
                </p:cNvPr>
                <p:cNvPicPr/>
                <p:nvPr/>
              </p:nvPicPr>
              <p:blipFill>
                <a:blip r:embed="rId151"/>
                <a:stretch>
                  <a:fillRect/>
                </a:stretch>
              </p:blipFill>
              <p:spPr>
                <a:xfrm>
                  <a:off x="5202454" y="2667365"/>
                  <a:ext cx="1778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32" name="Freihand 31">
                  <a:extLst>
                    <a:ext uri="{FF2B5EF4-FFF2-40B4-BE49-F238E27FC236}">
                      <a16:creationId xmlns:a16="http://schemas.microsoft.com/office/drawing/2014/main" id="{C49F77E2-7CEF-4123-A41F-2954B2AA08FB}"/>
                    </a:ext>
                  </a:extLst>
                </p14:cNvPr>
                <p14:cNvContentPartPr/>
                <p14:nvPr/>
              </p14:nvContentPartPr>
              <p14:xfrm>
                <a:off x="4535734" y="2893805"/>
                <a:ext cx="154440" cy="10080"/>
              </p14:xfrm>
            </p:contentPart>
          </mc:Choice>
          <mc:Fallback>
            <p:pic>
              <p:nvPicPr>
                <p:cNvPr id="32" name="Freihand 31">
                  <a:extLst>
                    <a:ext uri="{FF2B5EF4-FFF2-40B4-BE49-F238E27FC236}">
                      <a16:creationId xmlns:a16="http://schemas.microsoft.com/office/drawing/2014/main" id="{C49F77E2-7CEF-4123-A41F-2954B2AA08FB}"/>
                    </a:ext>
                  </a:extLst>
                </p:cNvPr>
                <p:cNvPicPr/>
                <p:nvPr/>
              </p:nvPicPr>
              <p:blipFill>
                <a:blip r:embed="rId153"/>
                <a:stretch>
                  <a:fillRect/>
                </a:stretch>
              </p:blipFill>
              <p:spPr>
                <a:xfrm>
                  <a:off x="4531414" y="2889485"/>
                  <a:ext cx="1630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33" name="Freihand 32">
                  <a:extLst>
                    <a:ext uri="{FF2B5EF4-FFF2-40B4-BE49-F238E27FC236}">
                      <a16:creationId xmlns:a16="http://schemas.microsoft.com/office/drawing/2014/main" id="{27458AFF-F41D-4669-AD4F-C8B41F1588FA}"/>
                    </a:ext>
                  </a:extLst>
                </p14:cNvPr>
                <p14:cNvContentPartPr/>
                <p14:nvPr/>
              </p14:nvContentPartPr>
              <p14:xfrm>
                <a:off x="4538974" y="2930165"/>
                <a:ext cx="142920" cy="8640"/>
              </p14:xfrm>
            </p:contentPart>
          </mc:Choice>
          <mc:Fallback>
            <p:pic>
              <p:nvPicPr>
                <p:cNvPr id="33" name="Freihand 32">
                  <a:extLst>
                    <a:ext uri="{FF2B5EF4-FFF2-40B4-BE49-F238E27FC236}">
                      <a16:creationId xmlns:a16="http://schemas.microsoft.com/office/drawing/2014/main" id="{27458AFF-F41D-4669-AD4F-C8B41F1588FA}"/>
                    </a:ext>
                  </a:extLst>
                </p:cNvPr>
                <p:cNvPicPr/>
                <p:nvPr/>
              </p:nvPicPr>
              <p:blipFill>
                <a:blip r:embed="rId155"/>
                <a:stretch>
                  <a:fillRect/>
                </a:stretch>
              </p:blipFill>
              <p:spPr>
                <a:xfrm>
                  <a:off x="4534654" y="2925845"/>
                  <a:ext cx="1515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34" name="Freihand 33">
                  <a:extLst>
                    <a:ext uri="{FF2B5EF4-FFF2-40B4-BE49-F238E27FC236}">
                      <a16:creationId xmlns:a16="http://schemas.microsoft.com/office/drawing/2014/main" id="{3DB73091-3AC2-47E9-A8E4-CED8597FEF27}"/>
                    </a:ext>
                  </a:extLst>
                </p14:cNvPr>
                <p14:cNvContentPartPr/>
                <p14:nvPr/>
              </p14:nvContentPartPr>
              <p14:xfrm>
                <a:off x="4704214" y="2870765"/>
                <a:ext cx="82440" cy="82800"/>
              </p14:xfrm>
            </p:contentPart>
          </mc:Choice>
          <mc:Fallback>
            <p:pic>
              <p:nvPicPr>
                <p:cNvPr id="34" name="Freihand 33">
                  <a:extLst>
                    <a:ext uri="{FF2B5EF4-FFF2-40B4-BE49-F238E27FC236}">
                      <a16:creationId xmlns:a16="http://schemas.microsoft.com/office/drawing/2014/main" id="{3DB73091-3AC2-47E9-A8E4-CED8597FEF27}"/>
                    </a:ext>
                  </a:extLst>
                </p:cNvPr>
                <p:cNvPicPr/>
                <p:nvPr/>
              </p:nvPicPr>
              <p:blipFill>
                <a:blip r:embed="rId157"/>
                <a:stretch>
                  <a:fillRect/>
                </a:stretch>
              </p:blipFill>
              <p:spPr>
                <a:xfrm>
                  <a:off x="4699894" y="2866445"/>
                  <a:ext cx="910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35" name="Freihand 34">
                  <a:extLst>
                    <a:ext uri="{FF2B5EF4-FFF2-40B4-BE49-F238E27FC236}">
                      <a16:creationId xmlns:a16="http://schemas.microsoft.com/office/drawing/2014/main" id="{365C9D33-FF2E-4EFE-AEB2-243D6035BA33}"/>
                    </a:ext>
                  </a:extLst>
                </p14:cNvPr>
                <p14:cNvContentPartPr/>
                <p14:nvPr/>
              </p14:nvContentPartPr>
              <p14:xfrm>
                <a:off x="4950094" y="2880125"/>
                <a:ext cx="183960" cy="64080"/>
              </p14:xfrm>
            </p:contentPart>
          </mc:Choice>
          <mc:Fallback>
            <p:pic>
              <p:nvPicPr>
                <p:cNvPr id="35" name="Freihand 34">
                  <a:extLst>
                    <a:ext uri="{FF2B5EF4-FFF2-40B4-BE49-F238E27FC236}">
                      <a16:creationId xmlns:a16="http://schemas.microsoft.com/office/drawing/2014/main" id="{365C9D33-FF2E-4EFE-AEB2-243D6035BA33}"/>
                    </a:ext>
                  </a:extLst>
                </p:cNvPr>
                <p:cNvPicPr/>
                <p:nvPr/>
              </p:nvPicPr>
              <p:blipFill>
                <a:blip r:embed="rId159"/>
                <a:stretch>
                  <a:fillRect/>
                </a:stretch>
              </p:blipFill>
              <p:spPr>
                <a:xfrm>
                  <a:off x="4945774" y="2875805"/>
                  <a:ext cx="1926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36" name="Freihand 35">
                  <a:extLst>
                    <a:ext uri="{FF2B5EF4-FFF2-40B4-BE49-F238E27FC236}">
                      <a16:creationId xmlns:a16="http://schemas.microsoft.com/office/drawing/2014/main" id="{37D74411-B474-4DE5-AEB3-BB16D61063BC}"/>
                    </a:ext>
                  </a:extLst>
                </p14:cNvPr>
                <p14:cNvContentPartPr/>
                <p14:nvPr/>
              </p14:nvContentPartPr>
              <p14:xfrm>
                <a:off x="5110294" y="2821085"/>
                <a:ext cx="5040" cy="6120"/>
              </p14:xfrm>
            </p:contentPart>
          </mc:Choice>
          <mc:Fallback>
            <p:pic>
              <p:nvPicPr>
                <p:cNvPr id="36" name="Freihand 35">
                  <a:extLst>
                    <a:ext uri="{FF2B5EF4-FFF2-40B4-BE49-F238E27FC236}">
                      <a16:creationId xmlns:a16="http://schemas.microsoft.com/office/drawing/2014/main" id="{37D74411-B474-4DE5-AEB3-BB16D61063BC}"/>
                    </a:ext>
                  </a:extLst>
                </p:cNvPr>
                <p:cNvPicPr/>
                <p:nvPr/>
              </p:nvPicPr>
              <p:blipFill>
                <a:blip r:embed="rId119"/>
                <a:stretch>
                  <a:fillRect/>
                </a:stretch>
              </p:blipFill>
              <p:spPr>
                <a:xfrm>
                  <a:off x="5105974" y="2816765"/>
                  <a:ext cx="1368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37" name="Freihand 36">
                  <a:extLst>
                    <a:ext uri="{FF2B5EF4-FFF2-40B4-BE49-F238E27FC236}">
                      <a16:creationId xmlns:a16="http://schemas.microsoft.com/office/drawing/2014/main" id="{BC723D1C-2712-46EA-9123-6B1D419EF68C}"/>
                    </a:ext>
                  </a:extLst>
                </p14:cNvPr>
                <p14:cNvContentPartPr/>
                <p14:nvPr/>
              </p14:nvContentPartPr>
              <p14:xfrm>
                <a:off x="5158534" y="2805245"/>
                <a:ext cx="242640" cy="145440"/>
              </p14:xfrm>
            </p:contentPart>
          </mc:Choice>
          <mc:Fallback>
            <p:pic>
              <p:nvPicPr>
                <p:cNvPr id="37" name="Freihand 36">
                  <a:extLst>
                    <a:ext uri="{FF2B5EF4-FFF2-40B4-BE49-F238E27FC236}">
                      <a16:creationId xmlns:a16="http://schemas.microsoft.com/office/drawing/2014/main" id="{BC723D1C-2712-46EA-9123-6B1D419EF68C}"/>
                    </a:ext>
                  </a:extLst>
                </p:cNvPr>
                <p:cNvPicPr/>
                <p:nvPr/>
              </p:nvPicPr>
              <p:blipFill>
                <a:blip r:embed="rId162"/>
                <a:stretch>
                  <a:fillRect/>
                </a:stretch>
              </p:blipFill>
              <p:spPr>
                <a:xfrm>
                  <a:off x="5154214" y="2800925"/>
                  <a:ext cx="2512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38" name="Freihand 37">
                  <a:extLst>
                    <a:ext uri="{FF2B5EF4-FFF2-40B4-BE49-F238E27FC236}">
                      <a16:creationId xmlns:a16="http://schemas.microsoft.com/office/drawing/2014/main" id="{D57A5869-377A-4471-BBD1-E103FA36423B}"/>
                    </a:ext>
                  </a:extLst>
                </p14:cNvPr>
                <p14:cNvContentPartPr/>
                <p14:nvPr/>
              </p14:nvContentPartPr>
              <p14:xfrm>
                <a:off x="5343934" y="2855285"/>
                <a:ext cx="75600" cy="28080"/>
              </p14:xfrm>
            </p:contentPart>
          </mc:Choice>
          <mc:Fallback>
            <p:pic>
              <p:nvPicPr>
                <p:cNvPr id="38" name="Freihand 37">
                  <a:extLst>
                    <a:ext uri="{FF2B5EF4-FFF2-40B4-BE49-F238E27FC236}">
                      <a16:creationId xmlns:a16="http://schemas.microsoft.com/office/drawing/2014/main" id="{D57A5869-377A-4471-BBD1-E103FA36423B}"/>
                    </a:ext>
                  </a:extLst>
                </p:cNvPr>
                <p:cNvPicPr/>
                <p:nvPr/>
              </p:nvPicPr>
              <p:blipFill>
                <a:blip r:embed="rId164"/>
                <a:stretch>
                  <a:fillRect/>
                </a:stretch>
              </p:blipFill>
              <p:spPr>
                <a:xfrm>
                  <a:off x="5339614" y="2850965"/>
                  <a:ext cx="842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39" name="Freihand 38">
                  <a:extLst>
                    <a:ext uri="{FF2B5EF4-FFF2-40B4-BE49-F238E27FC236}">
                      <a16:creationId xmlns:a16="http://schemas.microsoft.com/office/drawing/2014/main" id="{9A909ABD-7112-41A1-B914-2DA464A4DC17}"/>
                    </a:ext>
                  </a:extLst>
                </p14:cNvPr>
                <p14:cNvContentPartPr/>
                <p14:nvPr/>
              </p14:nvContentPartPr>
              <p14:xfrm>
                <a:off x="5523934" y="2865005"/>
                <a:ext cx="237600" cy="56880"/>
              </p14:xfrm>
            </p:contentPart>
          </mc:Choice>
          <mc:Fallback>
            <p:pic>
              <p:nvPicPr>
                <p:cNvPr id="39" name="Freihand 38">
                  <a:extLst>
                    <a:ext uri="{FF2B5EF4-FFF2-40B4-BE49-F238E27FC236}">
                      <a16:creationId xmlns:a16="http://schemas.microsoft.com/office/drawing/2014/main" id="{9A909ABD-7112-41A1-B914-2DA464A4DC17}"/>
                    </a:ext>
                  </a:extLst>
                </p:cNvPr>
                <p:cNvPicPr/>
                <p:nvPr/>
              </p:nvPicPr>
              <p:blipFill>
                <a:blip r:embed="rId166"/>
                <a:stretch>
                  <a:fillRect/>
                </a:stretch>
              </p:blipFill>
              <p:spPr>
                <a:xfrm>
                  <a:off x="5519614" y="2860685"/>
                  <a:ext cx="2462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40" name="Freihand 39">
                  <a:extLst>
                    <a:ext uri="{FF2B5EF4-FFF2-40B4-BE49-F238E27FC236}">
                      <a16:creationId xmlns:a16="http://schemas.microsoft.com/office/drawing/2014/main" id="{DD95CE63-EB41-46D2-B5C9-50DD7F90C8D0}"/>
                    </a:ext>
                  </a:extLst>
                </p14:cNvPr>
                <p14:cNvContentPartPr/>
                <p14:nvPr/>
              </p14:nvContentPartPr>
              <p14:xfrm>
                <a:off x="5778454" y="2847725"/>
                <a:ext cx="80640" cy="72360"/>
              </p14:xfrm>
            </p:contentPart>
          </mc:Choice>
          <mc:Fallback>
            <p:pic>
              <p:nvPicPr>
                <p:cNvPr id="40" name="Freihand 39">
                  <a:extLst>
                    <a:ext uri="{FF2B5EF4-FFF2-40B4-BE49-F238E27FC236}">
                      <a16:creationId xmlns:a16="http://schemas.microsoft.com/office/drawing/2014/main" id="{DD95CE63-EB41-46D2-B5C9-50DD7F90C8D0}"/>
                    </a:ext>
                  </a:extLst>
                </p:cNvPr>
                <p:cNvPicPr/>
                <p:nvPr/>
              </p:nvPicPr>
              <p:blipFill>
                <a:blip r:embed="rId168"/>
                <a:stretch>
                  <a:fillRect/>
                </a:stretch>
              </p:blipFill>
              <p:spPr>
                <a:xfrm>
                  <a:off x="5774134" y="2843405"/>
                  <a:ext cx="892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41" name="Freihand 40">
                  <a:extLst>
                    <a:ext uri="{FF2B5EF4-FFF2-40B4-BE49-F238E27FC236}">
                      <a16:creationId xmlns:a16="http://schemas.microsoft.com/office/drawing/2014/main" id="{8F5E75CC-AE92-4623-985D-FC498D32D538}"/>
                    </a:ext>
                  </a:extLst>
                </p14:cNvPr>
                <p14:cNvContentPartPr/>
                <p14:nvPr/>
              </p14:nvContentPartPr>
              <p14:xfrm>
                <a:off x="5876014" y="2841245"/>
                <a:ext cx="330840" cy="71280"/>
              </p14:xfrm>
            </p:contentPart>
          </mc:Choice>
          <mc:Fallback>
            <p:pic>
              <p:nvPicPr>
                <p:cNvPr id="41" name="Freihand 40">
                  <a:extLst>
                    <a:ext uri="{FF2B5EF4-FFF2-40B4-BE49-F238E27FC236}">
                      <a16:creationId xmlns:a16="http://schemas.microsoft.com/office/drawing/2014/main" id="{8F5E75CC-AE92-4623-985D-FC498D32D538}"/>
                    </a:ext>
                  </a:extLst>
                </p:cNvPr>
                <p:cNvPicPr/>
                <p:nvPr/>
              </p:nvPicPr>
              <p:blipFill>
                <a:blip r:embed="rId170"/>
                <a:stretch>
                  <a:fillRect/>
                </a:stretch>
              </p:blipFill>
              <p:spPr>
                <a:xfrm>
                  <a:off x="5871694" y="2836925"/>
                  <a:ext cx="3394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42" name="Freihand 41">
                  <a:extLst>
                    <a:ext uri="{FF2B5EF4-FFF2-40B4-BE49-F238E27FC236}">
                      <a16:creationId xmlns:a16="http://schemas.microsoft.com/office/drawing/2014/main" id="{30DEF11F-72A8-40F9-A75F-99410DA0E872}"/>
                    </a:ext>
                  </a:extLst>
                </p14:cNvPr>
                <p14:cNvContentPartPr/>
                <p14:nvPr/>
              </p14:nvContentPartPr>
              <p14:xfrm>
                <a:off x="6229534" y="2799125"/>
                <a:ext cx="26640" cy="34560"/>
              </p14:xfrm>
            </p:contentPart>
          </mc:Choice>
          <mc:Fallback>
            <p:pic>
              <p:nvPicPr>
                <p:cNvPr id="42" name="Freihand 41">
                  <a:extLst>
                    <a:ext uri="{FF2B5EF4-FFF2-40B4-BE49-F238E27FC236}">
                      <a16:creationId xmlns:a16="http://schemas.microsoft.com/office/drawing/2014/main" id="{30DEF11F-72A8-40F9-A75F-99410DA0E872}"/>
                    </a:ext>
                  </a:extLst>
                </p:cNvPr>
                <p:cNvPicPr/>
                <p:nvPr/>
              </p:nvPicPr>
              <p:blipFill>
                <a:blip r:embed="rId172"/>
                <a:stretch>
                  <a:fillRect/>
                </a:stretch>
              </p:blipFill>
              <p:spPr>
                <a:xfrm>
                  <a:off x="6225214" y="2794805"/>
                  <a:ext cx="352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43" name="Freihand 42">
                  <a:extLst>
                    <a:ext uri="{FF2B5EF4-FFF2-40B4-BE49-F238E27FC236}">
                      <a16:creationId xmlns:a16="http://schemas.microsoft.com/office/drawing/2014/main" id="{D782EFBC-D76C-4686-B9E9-402FBDEA30D5}"/>
                    </a:ext>
                  </a:extLst>
                </p14:cNvPr>
                <p14:cNvContentPartPr/>
                <p14:nvPr/>
              </p14:nvContentPartPr>
              <p14:xfrm>
                <a:off x="6263734" y="2772125"/>
                <a:ext cx="114840" cy="136800"/>
              </p14:xfrm>
            </p:contentPart>
          </mc:Choice>
          <mc:Fallback>
            <p:pic>
              <p:nvPicPr>
                <p:cNvPr id="43" name="Freihand 42">
                  <a:extLst>
                    <a:ext uri="{FF2B5EF4-FFF2-40B4-BE49-F238E27FC236}">
                      <a16:creationId xmlns:a16="http://schemas.microsoft.com/office/drawing/2014/main" id="{D782EFBC-D76C-4686-B9E9-402FBDEA30D5}"/>
                    </a:ext>
                  </a:extLst>
                </p:cNvPr>
                <p:cNvPicPr/>
                <p:nvPr/>
              </p:nvPicPr>
              <p:blipFill>
                <a:blip r:embed="rId174"/>
                <a:stretch>
                  <a:fillRect/>
                </a:stretch>
              </p:blipFill>
              <p:spPr>
                <a:xfrm>
                  <a:off x="6259414" y="2767805"/>
                  <a:ext cx="1234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44" name="Freihand 43">
                  <a:extLst>
                    <a:ext uri="{FF2B5EF4-FFF2-40B4-BE49-F238E27FC236}">
                      <a16:creationId xmlns:a16="http://schemas.microsoft.com/office/drawing/2014/main" id="{1E7FE8F4-3A4C-41D9-A6B5-FB493B31FE6E}"/>
                    </a:ext>
                  </a:extLst>
                </p14:cNvPr>
                <p14:cNvContentPartPr/>
                <p14:nvPr/>
              </p14:nvContentPartPr>
              <p14:xfrm>
                <a:off x="6405934" y="2835485"/>
                <a:ext cx="120240" cy="79560"/>
              </p14:xfrm>
            </p:contentPart>
          </mc:Choice>
          <mc:Fallback>
            <p:pic>
              <p:nvPicPr>
                <p:cNvPr id="44" name="Freihand 43">
                  <a:extLst>
                    <a:ext uri="{FF2B5EF4-FFF2-40B4-BE49-F238E27FC236}">
                      <a16:creationId xmlns:a16="http://schemas.microsoft.com/office/drawing/2014/main" id="{1E7FE8F4-3A4C-41D9-A6B5-FB493B31FE6E}"/>
                    </a:ext>
                  </a:extLst>
                </p:cNvPr>
                <p:cNvPicPr/>
                <p:nvPr/>
              </p:nvPicPr>
              <p:blipFill>
                <a:blip r:embed="rId176"/>
                <a:stretch>
                  <a:fillRect/>
                </a:stretch>
              </p:blipFill>
              <p:spPr>
                <a:xfrm>
                  <a:off x="6401614" y="2831165"/>
                  <a:ext cx="1288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5" name="Freihand 114">
                  <a:extLst>
                    <a:ext uri="{FF2B5EF4-FFF2-40B4-BE49-F238E27FC236}">
                      <a16:creationId xmlns:a16="http://schemas.microsoft.com/office/drawing/2014/main" id="{FB7C06C2-6F76-4D0A-A5CE-CED75D37A8FB}"/>
                    </a:ext>
                  </a:extLst>
                </p14:cNvPr>
                <p14:cNvContentPartPr/>
                <p14:nvPr/>
              </p14:nvContentPartPr>
              <p14:xfrm>
                <a:off x="4848934" y="2318525"/>
                <a:ext cx="1053000" cy="630360"/>
              </p14:xfrm>
            </p:contentPart>
          </mc:Choice>
          <mc:Fallback>
            <p:pic>
              <p:nvPicPr>
                <p:cNvPr id="115" name="Freihand 114">
                  <a:extLst>
                    <a:ext uri="{FF2B5EF4-FFF2-40B4-BE49-F238E27FC236}">
                      <a16:creationId xmlns:a16="http://schemas.microsoft.com/office/drawing/2014/main" id="{FB7C06C2-6F76-4D0A-A5CE-CED75D37A8FB}"/>
                    </a:ext>
                  </a:extLst>
                </p:cNvPr>
                <p:cNvPicPr/>
                <p:nvPr/>
              </p:nvPicPr>
              <p:blipFill>
                <a:blip r:embed="rId178"/>
                <a:stretch>
                  <a:fillRect/>
                </a:stretch>
              </p:blipFill>
              <p:spPr>
                <a:xfrm>
                  <a:off x="4844614" y="2314205"/>
                  <a:ext cx="1061640" cy="639000"/>
                </a:xfrm>
                <a:prstGeom prst="rect">
                  <a:avLst/>
                </a:prstGeom>
              </p:spPr>
            </p:pic>
          </mc:Fallback>
        </mc:AlternateContent>
      </p:grpSp>
      <p:grpSp>
        <p:nvGrpSpPr>
          <p:cNvPr id="137" name="Gruppieren 136">
            <a:extLst>
              <a:ext uri="{FF2B5EF4-FFF2-40B4-BE49-F238E27FC236}">
                <a16:creationId xmlns:a16="http://schemas.microsoft.com/office/drawing/2014/main" id="{52399F24-6476-4822-A6B9-12E63960E5D1}"/>
              </a:ext>
            </a:extLst>
          </p:cNvPr>
          <p:cNvGrpSpPr/>
          <p:nvPr/>
        </p:nvGrpSpPr>
        <p:grpSpPr>
          <a:xfrm>
            <a:off x="3669214" y="3782645"/>
            <a:ext cx="4571280" cy="432360"/>
            <a:chOff x="3669214" y="3782645"/>
            <a:chExt cx="4571280" cy="432360"/>
          </a:xfrm>
        </p:grpSpPr>
        <mc:AlternateContent xmlns:mc="http://schemas.openxmlformats.org/markup-compatibility/2006">
          <mc:Choice xmlns:p14="http://schemas.microsoft.com/office/powerpoint/2010/main" Requires="p14">
            <p:contentPart p14:bwMode="auto" r:id="rId179">
              <p14:nvContentPartPr>
                <p14:cNvPr id="117" name="Freihand 116">
                  <a:extLst>
                    <a:ext uri="{FF2B5EF4-FFF2-40B4-BE49-F238E27FC236}">
                      <a16:creationId xmlns:a16="http://schemas.microsoft.com/office/drawing/2014/main" id="{19439086-B412-4929-BE86-0C8408FE2F04}"/>
                    </a:ext>
                  </a:extLst>
                </p14:cNvPr>
                <p14:cNvContentPartPr/>
                <p14:nvPr/>
              </p14:nvContentPartPr>
              <p14:xfrm>
                <a:off x="3669214" y="4057325"/>
                <a:ext cx="230040" cy="65160"/>
              </p14:xfrm>
            </p:contentPart>
          </mc:Choice>
          <mc:Fallback>
            <p:pic>
              <p:nvPicPr>
                <p:cNvPr id="117" name="Freihand 116">
                  <a:extLst>
                    <a:ext uri="{FF2B5EF4-FFF2-40B4-BE49-F238E27FC236}">
                      <a16:creationId xmlns:a16="http://schemas.microsoft.com/office/drawing/2014/main" id="{19439086-B412-4929-BE86-0C8408FE2F04}"/>
                    </a:ext>
                  </a:extLst>
                </p:cNvPr>
                <p:cNvPicPr/>
                <p:nvPr/>
              </p:nvPicPr>
              <p:blipFill>
                <a:blip r:embed="rId180"/>
                <a:stretch>
                  <a:fillRect/>
                </a:stretch>
              </p:blipFill>
              <p:spPr>
                <a:xfrm>
                  <a:off x="3664894" y="4053005"/>
                  <a:ext cx="2386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8" name="Freihand 117">
                  <a:extLst>
                    <a:ext uri="{FF2B5EF4-FFF2-40B4-BE49-F238E27FC236}">
                      <a16:creationId xmlns:a16="http://schemas.microsoft.com/office/drawing/2014/main" id="{DBDF98F7-2206-440D-A723-E610DC23EFC9}"/>
                    </a:ext>
                  </a:extLst>
                </p14:cNvPr>
                <p14:cNvContentPartPr/>
                <p14:nvPr/>
              </p14:nvContentPartPr>
              <p14:xfrm>
                <a:off x="3905014" y="4009805"/>
                <a:ext cx="131040" cy="143640"/>
              </p14:xfrm>
            </p:contentPart>
          </mc:Choice>
          <mc:Fallback>
            <p:pic>
              <p:nvPicPr>
                <p:cNvPr id="118" name="Freihand 117">
                  <a:extLst>
                    <a:ext uri="{FF2B5EF4-FFF2-40B4-BE49-F238E27FC236}">
                      <a16:creationId xmlns:a16="http://schemas.microsoft.com/office/drawing/2014/main" id="{DBDF98F7-2206-440D-A723-E610DC23EFC9}"/>
                    </a:ext>
                  </a:extLst>
                </p:cNvPr>
                <p:cNvPicPr/>
                <p:nvPr/>
              </p:nvPicPr>
              <p:blipFill>
                <a:blip r:embed="rId182"/>
                <a:stretch>
                  <a:fillRect/>
                </a:stretch>
              </p:blipFill>
              <p:spPr>
                <a:xfrm>
                  <a:off x="3900694" y="4005485"/>
                  <a:ext cx="1396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9" name="Freihand 118">
                  <a:extLst>
                    <a:ext uri="{FF2B5EF4-FFF2-40B4-BE49-F238E27FC236}">
                      <a16:creationId xmlns:a16="http://schemas.microsoft.com/office/drawing/2014/main" id="{D1EC4B26-3F46-45F3-8132-123912A55374}"/>
                    </a:ext>
                  </a:extLst>
                </p14:cNvPr>
                <p14:cNvContentPartPr/>
                <p14:nvPr/>
              </p14:nvContentPartPr>
              <p14:xfrm>
                <a:off x="4230814" y="3977765"/>
                <a:ext cx="702360" cy="141120"/>
              </p14:xfrm>
            </p:contentPart>
          </mc:Choice>
          <mc:Fallback>
            <p:pic>
              <p:nvPicPr>
                <p:cNvPr id="119" name="Freihand 118">
                  <a:extLst>
                    <a:ext uri="{FF2B5EF4-FFF2-40B4-BE49-F238E27FC236}">
                      <a16:creationId xmlns:a16="http://schemas.microsoft.com/office/drawing/2014/main" id="{D1EC4B26-3F46-45F3-8132-123912A55374}"/>
                    </a:ext>
                  </a:extLst>
                </p:cNvPr>
                <p:cNvPicPr/>
                <p:nvPr/>
              </p:nvPicPr>
              <p:blipFill>
                <a:blip r:embed="rId184"/>
                <a:stretch>
                  <a:fillRect/>
                </a:stretch>
              </p:blipFill>
              <p:spPr>
                <a:xfrm>
                  <a:off x="4226494" y="3973445"/>
                  <a:ext cx="7110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20" name="Freihand 119">
                  <a:extLst>
                    <a:ext uri="{FF2B5EF4-FFF2-40B4-BE49-F238E27FC236}">
                      <a16:creationId xmlns:a16="http://schemas.microsoft.com/office/drawing/2014/main" id="{096F5B40-5A5A-441B-805B-ADBE2A9AB5FF}"/>
                    </a:ext>
                  </a:extLst>
                </p14:cNvPr>
                <p14:cNvContentPartPr/>
                <p14:nvPr/>
              </p14:nvContentPartPr>
              <p14:xfrm>
                <a:off x="4873414" y="3907565"/>
                <a:ext cx="23400" cy="5760"/>
              </p14:xfrm>
            </p:contentPart>
          </mc:Choice>
          <mc:Fallback>
            <p:pic>
              <p:nvPicPr>
                <p:cNvPr id="120" name="Freihand 119">
                  <a:extLst>
                    <a:ext uri="{FF2B5EF4-FFF2-40B4-BE49-F238E27FC236}">
                      <a16:creationId xmlns:a16="http://schemas.microsoft.com/office/drawing/2014/main" id="{096F5B40-5A5A-441B-805B-ADBE2A9AB5FF}"/>
                    </a:ext>
                  </a:extLst>
                </p:cNvPr>
                <p:cNvPicPr/>
                <p:nvPr/>
              </p:nvPicPr>
              <p:blipFill>
                <a:blip r:embed="rId186"/>
                <a:stretch>
                  <a:fillRect/>
                </a:stretch>
              </p:blipFill>
              <p:spPr>
                <a:xfrm>
                  <a:off x="4869094" y="3903245"/>
                  <a:ext cx="3204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21" name="Freihand 120">
                  <a:extLst>
                    <a:ext uri="{FF2B5EF4-FFF2-40B4-BE49-F238E27FC236}">
                      <a16:creationId xmlns:a16="http://schemas.microsoft.com/office/drawing/2014/main" id="{E37A66B1-7F2F-4E4A-8868-295979BC2135}"/>
                    </a:ext>
                  </a:extLst>
                </p14:cNvPr>
                <p14:cNvContentPartPr/>
                <p14:nvPr/>
              </p14:nvContentPartPr>
              <p14:xfrm>
                <a:off x="5157814" y="3945365"/>
                <a:ext cx="47520" cy="140400"/>
              </p14:xfrm>
            </p:contentPart>
          </mc:Choice>
          <mc:Fallback>
            <p:pic>
              <p:nvPicPr>
                <p:cNvPr id="121" name="Freihand 120">
                  <a:extLst>
                    <a:ext uri="{FF2B5EF4-FFF2-40B4-BE49-F238E27FC236}">
                      <a16:creationId xmlns:a16="http://schemas.microsoft.com/office/drawing/2014/main" id="{E37A66B1-7F2F-4E4A-8868-295979BC2135}"/>
                    </a:ext>
                  </a:extLst>
                </p:cNvPr>
                <p:cNvPicPr/>
                <p:nvPr/>
              </p:nvPicPr>
              <p:blipFill>
                <a:blip r:embed="rId188"/>
                <a:stretch>
                  <a:fillRect/>
                </a:stretch>
              </p:blipFill>
              <p:spPr>
                <a:xfrm>
                  <a:off x="5153494" y="3941045"/>
                  <a:ext cx="561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2" name="Freihand 121">
                  <a:extLst>
                    <a:ext uri="{FF2B5EF4-FFF2-40B4-BE49-F238E27FC236}">
                      <a16:creationId xmlns:a16="http://schemas.microsoft.com/office/drawing/2014/main" id="{BCF1B46E-CC6D-4D9B-9B5D-DB55C8FE4D64}"/>
                    </a:ext>
                  </a:extLst>
                </p14:cNvPr>
                <p14:cNvContentPartPr/>
                <p14:nvPr/>
              </p14:nvContentPartPr>
              <p14:xfrm>
                <a:off x="5201734" y="3942125"/>
                <a:ext cx="130320" cy="125280"/>
              </p14:xfrm>
            </p:contentPart>
          </mc:Choice>
          <mc:Fallback>
            <p:pic>
              <p:nvPicPr>
                <p:cNvPr id="122" name="Freihand 121">
                  <a:extLst>
                    <a:ext uri="{FF2B5EF4-FFF2-40B4-BE49-F238E27FC236}">
                      <a16:creationId xmlns:a16="http://schemas.microsoft.com/office/drawing/2014/main" id="{BCF1B46E-CC6D-4D9B-9B5D-DB55C8FE4D64}"/>
                    </a:ext>
                  </a:extLst>
                </p:cNvPr>
                <p:cNvPicPr/>
                <p:nvPr/>
              </p:nvPicPr>
              <p:blipFill>
                <a:blip r:embed="rId190"/>
                <a:stretch>
                  <a:fillRect/>
                </a:stretch>
              </p:blipFill>
              <p:spPr>
                <a:xfrm>
                  <a:off x="5197414" y="3937805"/>
                  <a:ext cx="1389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23" name="Freihand 122">
                  <a:extLst>
                    <a:ext uri="{FF2B5EF4-FFF2-40B4-BE49-F238E27FC236}">
                      <a16:creationId xmlns:a16="http://schemas.microsoft.com/office/drawing/2014/main" id="{626C759E-034E-4A3F-B318-53A5B335E9CA}"/>
                    </a:ext>
                  </a:extLst>
                </p14:cNvPr>
                <p14:cNvContentPartPr/>
                <p14:nvPr/>
              </p14:nvContentPartPr>
              <p14:xfrm>
                <a:off x="5373094" y="4009805"/>
                <a:ext cx="155160" cy="64440"/>
              </p14:xfrm>
            </p:contentPart>
          </mc:Choice>
          <mc:Fallback>
            <p:pic>
              <p:nvPicPr>
                <p:cNvPr id="123" name="Freihand 122">
                  <a:extLst>
                    <a:ext uri="{FF2B5EF4-FFF2-40B4-BE49-F238E27FC236}">
                      <a16:creationId xmlns:a16="http://schemas.microsoft.com/office/drawing/2014/main" id="{626C759E-034E-4A3F-B318-53A5B335E9CA}"/>
                    </a:ext>
                  </a:extLst>
                </p:cNvPr>
                <p:cNvPicPr/>
                <p:nvPr/>
              </p:nvPicPr>
              <p:blipFill>
                <a:blip r:embed="rId192"/>
                <a:stretch>
                  <a:fillRect/>
                </a:stretch>
              </p:blipFill>
              <p:spPr>
                <a:xfrm>
                  <a:off x="5368774" y="4005485"/>
                  <a:ext cx="1638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4" name="Freihand 123">
                  <a:extLst>
                    <a:ext uri="{FF2B5EF4-FFF2-40B4-BE49-F238E27FC236}">
                      <a16:creationId xmlns:a16="http://schemas.microsoft.com/office/drawing/2014/main" id="{FA31AA61-6095-40AE-8BC6-BAB69DCD4905}"/>
                    </a:ext>
                  </a:extLst>
                </p14:cNvPr>
                <p14:cNvContentPartPr/>
                <p14:nvPr/>
              </p14:nvContentPartPr>
              <p14:xfrm>
                <a:off x="5530414" y="4003325"/>
                <a:ext cx="108360" cy="92520"/>
              </p14:xfrm>
            </p:contentPart>
          </mc:Choice>
          <mc:Fallback>
            <p:pic>
              <p:nvPicPr>
                <p:cNvPr id="124" name="Freihand 123">
                  <a:extLst>
                    <a:ext uri="{FF2B5EF4-FFF2-40B4-BE49-F238E27FC236}">
                      <a16:creationId xmlns:a16="http://schemas.microsoft.com/office/drawing/2014/main" id="{FA31AA61-6095-40AE-8BC6-BAB69DCD4905}"/>
                    </a:ext>
                  </a:extLst>
                </p:cNvPr>
                <p:cNvPicPr/>
                <p:nvPr/>
              </p:nvPicPr>
              <p:blipFill>
                <a:blip r:embed="rId194"/>
                <a:stretch>
                  <a:fillRect/>
                </a:stretch>
              </p:blipFill>
              <p:spPr>
                <a:xfrm>
                  <a:off x="5526094" y="3999005"/>
                  <a:ext cx="1170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5" name="Freihand 124">
                  <a:extLst>
                    <a:ext uri="{FF2B5EF4-FFF2-40B4-BE49-F238E27FC236}">
                      <a16:creationId xmlns:a16="http://schemas.microsoft.com/office/drawing/2014/main" id="{C1FC1B67-903F-494B-B3B2-77F713ABE11B}"/>
                    </a:ext>
                  </a:extLst>
                </p14:cNvPr>
                <p14:cNvContentPartPr/>
                <p14:nvPr/>
              </p14:nvContentPartPr>
              <p14:xfrm>
                <a:off x="5670814" y="3908645"/>
                <a:ext cx="109080" cy="159480"/>
              </p14:xfrm>
            </p:contentPart>
          </mc:Choice>
          <mc:Fallback>
            <p:pic>
              <p:nvPicPr>
                <p:cNvPr id="125" name="Freihand 124">
                  <a:extLst>
                    <a:ext uri="{FF2B5EF4-FFF2-40B4-BE49-F238E27FC236}">
                      <a16:creationId xmlns:a16="http://schemas.microsoft.com/office/drawing/2014/main" id="{C1FC1B67-903F-494B-B3B2-77F713ABE11B}"/>
                    </a:ext>
                  </a:extLst>
                </p:cNvPr>
                <p:cNvPicPr/>
                <p:nvPr/>
              </p:nvPicPr>
              <p:blipFill>
                <a:blip r:embed="rId196"/>
                <a:stretch>
                  <a:fillRect/>
                </a:stretch>
              </p:blipFill>
              <p:spPr>
                <a:xfrm>
                  <a:off x="5666494" y="3904325"/>
                  <a:ext cx="1177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6" name="Freihand 125">
                  <a:extLst>
                    <a:ext uri="{FF2B5EF4-FFF2-40B4-BE49-F238E27FC236}">
                      <a16:creationId xmlns:a16="http://schemas.microsoft.com/office/drawing/2014/main" id="{CABDE41E-C245-452F-BABD-85CDC648D4F8}"/>
                    </a:ext>
                  </a:extLst>
                </p14:cNvPr>
                <p14:cNvContentPartPr/>
                <p14:nvPr/>
              </p14:nvContentPartPr>
              <p14:xfrm>
                <a:off x="5843974" y="4029245"/>
                <a:ext cx="126000" cy="7200"/>
              </p14:xfrm>
            </p:contentPart>
          </mc:Choice>
          <mc:Fallback>
            <p:pic>
              <p:nvPicPr>
                <p:cNvPr id="126" name="Freihand 125">
                  <a:extLst>
                    <a:ext uri="{FF2B5EF4-FFF2-40B4-BE49-F238E27FC236}">
                      <a16:creationId xmlns:a16="http://schemas.microsoft.com/office/drawing/2014/main" id="{CABDE41E-C245-452F-BABD-85CDC648D4F8}"/>
                    </a:ext>
                  </a:extLst>
                </p:cNvPr>
                <p:cNvPicPr/>
                <p:nvPr/>
              </p:nvPicPr>
              <p:blipFill>
                <a:blip r:embed="rId198"/>
                <a:stretch>
                  <a:fillRect/>
                </a:stretch>
              </p:blipFill>
              <p:spPr>
                <a:xfrm>
                  <a:off x="5839654" y="4024925"/>
                  <a:ext cx="1346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7" name="Freihand 126">
                  <a:extLst>
                    <a:ext uri="{FF2B5EF4-FFF2-40B4-BE49-F238E27FC236}">
                      <a16:creationId xmlns:a16="http://schemas.microsoft.com/office/drawing/2014/main" id="{7566DA95-2614-4A3D-8459-194435834F79}"/>
                    </a:ext>
                  </a:extLst>
                </p14:cNvPr>
                <p14:cNvContentPartPr/>
                <p14:nvPr/>
              </p14:nvContentPartPr>
              <p14:xfrm>
                <a:off x="6030454" y="3925565"/>
                <a:ext cx="159120" cy="165240"/>
              </p14:xfrm>
            </p:contentPart>
          </mc:Choice>
          <mc:Fallback>
            <p:pic>
              <p:nvPicPr>
                <p:cNvPr id="127" name="Freihand 126">
                  <a:extLst>
                    <a:ext uri="{FF2B5EF4-FFF2-40B4-BE49-F238E27FC236}">
                      <a16:creationId xmlns:a16="http://schemas.microsoft.com/office/drawing/2014/main" id="{7566DA95-2614-4A3D-8459-194435834F79}"/>
                    </a:ext>
                  </a:extLst>
                </p:cNvPr>
                <p:cNvPicPr/>
                <p:nvPr/>
              </p:nvPicPr>
              <p:blipFill>
                <a:blip r:embed="rId200"/>
                <a:stretch>
                  <a:fillRect/>
                </a:stretch>
              </p:blipFill>
              <p:spPr>
                <a:xfrm>
                  <a:off x="6026134" y="3921245"/>
                  <a:ext cx="1677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8" name="Freihand 127">
                  <a:extLst>
                    <a:ext uri="{FF2B5EF4-FFF2-40B4-BE49-F238E27FC236}">
                      <a16:creationId xmlns:a16="http://schemas.microsoft.com/office/drawing/2014/main" id="{79FD44CE-E695-42FB-B483-586E0846152F}"/>
                    </a:ext>
                  </a:extLst>
                </p14:cNvPr>
                <p14:cNvContentPartPr/>
                <p14:nvPr/>
              </p14:nvContentPartPr>
              <p14:xfrm>
                <a:off x="6251854" y="3919445"/>
                <a:ext cx="32040" cy="154080"/>
              </p14:xfrm>
            </p:contentPart>
          </mc:Choice>
          <mc:Fallback>
            <p:pic>
              <p:nvPicPr>
                <p:cNvPr id="128" name="Freihand 127">
                  <a:extLst>
                    <a:ext uri="{FF2B5EF4-FFF2-40B4-BE49-F238E27FC236}">
                      <a16:creationId xmlns:a16="http://schemas.microsoft.com/office/drawing/2014/main" id="{79FD44CE-E695-42FB-B483-586E0846152F}"/>
                    </a:ext>
                  </a:extLst>
                </p:cNvPr>
                <p:cNvPicPr/>
                <p:nvPr/>
              </p:nvPicPr>
              <p:blipFill>
                <a:blip r:embed="rId202"/>
                <a:stretch>
                  <a:fillRect/>
                </a:stretch>
              </p:blipFill>
              <p:spPr>
                <a:xfrm>
                  <a:off x="6247534" y="3915125"/>
                  <a:ext cx="406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9" name="Freihand 128">
                  <a:extLst>
                    <a:ext uri="{FF2B5EF4-FFF2-40B4-BE49-F238E27FC236}">
                      <a16:creationId xmlns:a16="http://schemas.microsoft.com/office/drawing/2014/main" id="{7CDD8F2E-096F-49E7-B9D5-A63F6D1BC29F}"/>
                    </a:ext>
                  </a:extLst>
                </p14:cNvPr>
                <p14:cNvContentPartPr/>
                <p14:nvPr/>
              </p14:nvContentPartPr>
              <p14:xfrm>
                <a:off x="6312334" y="3970205"/>
                <a:ext cx="227880" cy="87120"/>
              </p14:xfrm>
            </p:contentPart>
          </mc:Choice>
          <mc:Fallback>
            <p:pic>
              <p:nvPicPr>
                <p:cNvPr id="129" name="Freihand 128">
                  <a:extLst>
                    <a:ext uri="{FF2B5EF4-FFF2-40B4-BE49-F238E27FC236}">
                      <a16:creationId xmlns:a16="http://schemas.microsoft.com/office/drawing/2014/main" id="{7CDD8F2E-096F-49E7-B9D5-A63F6D1BC29F}"/>
                    </a:ext>
                  </a:extLst>
                </p:cNvPr>
                <p:cNvPicPr/>
                <p:nvPr/>
              </p:nvPicPr>
              <p:blipFill>
                <a:blip r:embed="rId204"/>
                <a:stretch>
                  <a:fillRect/>
                </a:stretch>
              </p:blipFill>
              <p:spPr>
                <a:xfrm>
                  <a:off x="6308014" y="3965885"/>
                  <a:ext cx="2365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0" name="Freihand 129">
                  <a:extLst>
                    <a:ext uri="{FF2B5EF4-FFF2-40B4-BE49-F238E27FC236}">
                      <a16:creationId xmlns:a16="http://schemas.microsoft.com/office/drawing/2014/main" id="{7F030296-F822-4D2E-96A9-E19A5387FE3F}"/>
                    </a:ext>
                  </a:extLst>
                </p14:cNvPr>
                <p14:cNvContentPartPr/>
                <p14:nvPr/>
              </p14:nvContentPartPr>
              <p14:xfrm>
                <a:off x="6531574" y="3905405"/>
                <a:ext cx="360" cy="360"/>
              </p14:xfrm>
            </p:contentPart>
          </mc:Choice>
          <mc:Fallback>
            <p:pic>
              <p:nvPicPr>
                <p:cNvPr id="130" name="Freihand 129">
                  <a:extLst>
                    <a:ext uri="{FF2B5EF4-FFF2-40B4-BE49-F238E27FC236}">
                      <a16:creationId xmlns:a16="http://schemas.microsoft.com/office/drawing/2014/main" id="{7F030296-F822-4D2E-96A9-E19A5387FE3F}"/>
                    </a:ext>
                  </a:extLst>
                </p:cNvPr>
                <p:cNvPicPr/>
                <p:nvPr/>
              </p:nvPicPr>
              <p:blipFill>
                <a:blip r:embed="rId49"/>
                <a:stretch>
                  <a:fillRect/>
                </a:stretch>
              </p:blipFill>
              <p:spPr>
                <a:xfrm>
                  <a:off x="6527254" y="390108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1" name="Freihand 130">
                  <a:extLst>
                    <a:ext uri="{FF2B5EF4-FFF2-40B4-BE49-F238E27FC236}">
                      <a16:creationId xmlns:a16="http://schemas.microsoft.com/office/drawing/2014/main" id="{341D3E47-C917-4B0F-8B53-C6D9BA57D412}"/>
                    </a:ext>
                  </a:extLst>
                </p14:cNvPr>
                <p14:cNvContentPartPr/>
                <p14:nvPr/>
              </p14:nvContentPartPr>
              <p14:xfrm>
                <a:off x="6532654" y="3947165"/>
                <a:ext cx="307800" cy="267840"/>
              </p14:xfrm>
            </p:contentPart>
          </mc:Choice>
          <mc:Fallback>
            <p:pic>
              <p:nvPicPr>
                <p:cNvPr id="131" name="Freihand 130">
                  <a:extLst>
                    <a:ext uri="{FF2B5EF4-FFF2-40B4-BE49-F238E27FC236}">
                      <a16:creationId xmlns:a16="http://schemas.microsoft.com/office/drawing/2014/main" id="{341D3E47-C917-4B0F-8B53-C6D9BA57D412}"/>
                    </a:ext>
                  </a:extLst>
                </p:cNvPr>
                <p:cNvPicPr/>
                <p:nvPr/>
              </p:nvPicPr>
              <p:blipFill>
                <a:blip r:embed="rId207"/>
                <a:stretch>
                  <a:fillRect/>
                </a:stretch>
              </p:blipFill>
              <p:spPr>
                <a:xfrm>
                  <a:off x="6528334" y="3942845"/>
                  <a:ext cx="31644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2" name="Freihand 131">
                  <a:extLst>
                    <a:ext uri="{FF2B5EF4-FFF2-40B4-BE49-F238E27FC236}">
                      <a16:creationId xmlns:a16="http://schemas.microsoft.com/office/drawing/2014/main" id="{E80B1470-04B3-46A9-8190-EF3ECA203F9D}"/>
                    </a:ext>
                  </a:extLst>
                </p14:cNvPr>
                <p14:cNvContentPartPr/>
                <p14:nvPr/>
              </p14:nvContentPartPr>
              <p14:xfrm>
                <a:off x="6835054" y="3936725"/>
                <a:ext cx="386280" cy="105120"/>
              </p14:xfrm>
            </p:contentPart>
          </mc:Choice>
          <mc:Fallback>
            <p:pic>
              <p:nvPicPr>
                <p:cNvPr id="132" name="Freihand 131">
                  <a:extLst>
                    <a:ext uri="{FF2B5EF4-FFF2-40B4-BE49-F238E27FC236}">
                      <a16:creationId xmlns:a16="http://schemas.microsoft.com/office/drawing/2014/main" id="{E80B1470-04B3-46A9-8190-EF3ECA203F9D}"/>
                    </a:ext>
                  </a:extLst>
                </p:cNvPr>
                <p:cNvPicPr/>
                <p:nvPr/>
              </p:nvPicPr>
              <p:blipFill>
                <a:blip r:embed="rId209"/>
                <a:stretch>
                  <a:fillRect/>
                </a:stretch>
              </p:blipFill>
              <p:spPr>
                <a:xfrm>
                  <a:off x="6830734" y="3932405"/>
                  <a:ext cx="3949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3" name="Freihand 132">
                  <a:extLst>
                    <a:ext uri="{FF2B5EF4-FFF2-40B4-BE49-F238E27FC236}">
                      <a16:creationId xmlns:a16="http://schemas.microsoft.com/office/drawing/2014/main" id="{7DDD324B-9553-41C6-BF83-3EA1F0A90936}"/>
                    </a:ext>
                  </a:extLst>
                </p14:cNvPr>
                <p14:cNvContentPartPr/>
                <p14:nvPr/>
              </p14:nvContentPartPr>
              <p14:xfrm>
                <a:off x="7204414" y="3816845"/>
                <a:ext cx="10080" cy="26280"/>
              </p14:xfrm>
            </p:contentPart>
          </mc:Choice>
          <mc:Fallback>
            <p:pic>
              <p:nvPicPr>
                <p:cNvPr id="133" name="Freihand 132">
                  <a:extLst>
                    <a:ext uri="{FF2B5EF4-FFF2-40B4-BE49-F238E27FC236}">
                      <a16:creationId xmlns:a16="http://schemas.microsoft.com/office/drawing/2014/main" id="{7DDD324B-9553-41C6-BF83-3EA1F0A90936}"/>
                    </a:ext>
                  </a:extLst>
                </p:cNvPr>
                <p:cNvPicPr/>
                <p:nvPr/>
              </p:nvPicPr>
              <p:blipFill>
                <a:blip r:embed="rId211"/>
                <a:stretch>
                  <a:fillRect/>
                </a:stretch>
              </p:blipFill>
              <p:spPr>
                <a:xfrm>
                  <a:off x="7200094" y="3812525"/>
                  <a:ext cx="187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4" name="Freihand 133">
                  <a:extLst>
                    <a:ext uri="{FF2B5EF4-FFF2-40B4-BE49-F238E27FC236}">
                      <a16:creationId xmlns:a16="http://schemas.microsoft.com/office/drawing/2014/main" id="{B30B188F-0B45-42EF-8DB3-A00D0AB91A3A}"/>
                    </a:ext>
                  </a:extLst>
                </p14:cNvPr>
                <p14:cNvContentPartPr/>
                <p14:nvPr/>
              </p14:nvContentPartPr>
              <p14:xfrm>
                <a:off x="7248334" y="3782645"/>
                <a:ext cx="534600" cy="205200"/>
              </p14:xfrm>
            </p:contentPart>
          </mc:Choice>
          <mc:Fallback>
            <p:pic>
              <p:nvPicPr>
                <p:cNvPr id="134" name="Freihand 133">
                  <a:extLst>
                    <a:ext uri="{FF2B5EF4-FFF2-40B4-BE49-F238E27FC236}">
                      <a16:creationId xmlns:a16="http://schemas.microsoft.com/office/drawing/2014/main" id="{B30B188F-0B45-42EF-8DB3-A00D0AB91A3A}"/>
                    </a:ext>
                  </a:extLst>
                </p:cNvPr>
                <p:cNvPicPr/>
                <p:nvPr/>
              </p:nvPicPr>
              <p:blipFill>
                <a:blip r:embed="rId213"/>
                <a:stretch>
                  <a:fillRect/>
                </a:stretch>
              </p:blipFill>
              <p:spPr>
                <a:xfrm>
                  <a:off x="7244014" y="3778325"/>
                  <a:ext cx="54324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6" name="Freihand 135">
                  <a:extLst>
                    <a:ext uri="{FF2B5EF4-FFF2-40B4-BE49-F238E27FC236}">
                      <a16:creationId xmlns:a16="http://schemas.microsoft.com/office/drawing/2014/main" id="{41466597-6E95-4E10-A98B-D11F4B6F24DE}"/>
                    </a:ext>
                  </a:extLst>
                </p14:cNvPr>
                <p14:cNvContentPartPr/>
                <p14:nvPr/>
              </p14:nvContentPartPr>
              <p14:xfrm>
                <a:off x="4941094" y="4062725"/>
                <a:ext cx="3299400" cy="102240"/>
              </p14:xfrm>
            </p:contentPart>
          </mc:Choice>
          <mc:Fallback>
            <p:pic>
              <p:nvPicPr>
                <p:cNvPr id="136" name="Freihand 135">
                  <a:extLst>
                    <a:ext uri="{FF2B5EF4-FFF2-40B4-BE49-F238E27FC236}">
                      <a16:creationId xmlns:a16="http://schemas.microsoft.com/office/drawing/2014/main" id="{41466597-6E95-4E10-A98B-D11F4B6F24DE}"/>
                    </a:ext>
                  </a:extLst>
                </p:cNvPr>
                <p:cNvPicPr/>
                <p:nvPr/>
              </p:nvPicPr>
              <p:blipFill>
                <a:blip r:embed="rId215"/>
                <a:stretch>
                  <a:fillRect/>
                </a:stretch>
              </p:blipFill>
              <p:spPr>
                <a:xfrm>
                  <a:off x="4936774" y="4058405"/>
                  <a:ext cx="3308040" cy="110880"/>
                </a:xfrm>
                <a:prstGeom prst="rect">
                  <a:avLst/>
                </a:prstGeom>
              </p:spPr>
            </p:pic>
          </mc:Fallback>
        </mc:AlternateContent>
      </p:grpSp>
    </p:spTree>
    <p:extLst>
      <p:ext uri="{BB962C8B-B14F-4D97-AF65-F5344CB8AC3E}">
        <p14:creationId xmlns:p14="http://schemas.microsoft.com/office/powerpoint/2010/main" val="777050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Warum kommt es zu kollektiven Entscheidungen und Staatenbildung?</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619431"/>
            <a:ext cx="12172951" cy="6055973"/>
          </a:xfrm>
          <a:prstGeom prst="rect">
            <a:avLst/>
          </a:prstGeom>
          <a:noFill/>
        </p:spPr>
        <p:txBody>
          <a:bodyPr wrap="square" rtlCol="0">
            <a:noAutofit/>
          </a:bodyPr>
          <a:lstStyle/>
          <a:p>
            <a:pPr marL="342900" indent="-342900">
              <a:buFont typeface="Arial" panose="020B0604020202020204" pitchFamily="34" charset="0"/>
              <a:buChar char="•"/>
            </a:pPr>
            <a:r>
              <a:rPr lang="de-DE" sz="2300" dirty="0">
                <a:latin typeface="Times New Roman" panose="02020603050405020304" pitchFamily="18" charset="0"/>
                <a:cs typeface="Times New Roman" panose="02020603050405020304" pitchFamily="18" charset="0"/>
              </a:rPr>
              <a:t>Gegeben die Entscheidung des anderen ergeben sich (10,0) und (0,10) als Gleichgewichte</a:t>
            </a:r>
          </a:p>
          <a:p>
            <a:endParaRPr lang="de-DE" sz="2300"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de-DE" sz="2300" dirty="0">
                <a:latin typeface="Times New Roman" panose="02020603050405020304" pitchFamily="18" charset="0"/>
                <a:cs typeface="Times New Roman" panose="02020603050405020304" pitchFamily="18" charset="0"/>
              </a:rPr>
              <a:t>Instabile Situation! Es bedarf Regeln, um ein eindeutiges Ergebnis zu erhalten</a:t>
            </a:r>
          </a:p>
          <a:p>
            <a:endParaRPr lang="de-DE" sz="2300" dirty="0">
              <a:latin typeface="Times New Roman" panose="02020603050405020304" pitchFamily="18" charset="0"/>
              <a:cs typeface="Times New Roman" panose="02020603050405020304" pitchFamily="18" charset="0"/>
            </a:endParaRPr>
          </a:p>
          <a:p>
            <a:pPr marL="2628900" lvl="5" indent="-342900">
              <a:buFont typeface="Arial" panose="020B0604020202020204" pitchFamily="34" charset="0"/>
              <a:buChar char="•"/>
            </a:pPr>
            <a:r>
              <a:rPr lang="de-DE" sz="2300" dirty="0">
                <a:latin typeface="Times New Roman" panose="02020603050405020304" pitchFamily="18" charset="0"/>
                <a:cs typeface="Times New Roman" panose="02020603050405020304" pitchFamily="18" charset="0"/>
              </a:rPr>
              <a:t>z.B. Verkehrsregeln „Rechts-vor-Links“ oder „Rechtsverkehr“</a:t>
            </a:r>
          </a:p>
          <a:p>
            <a:endParaRPr lang="de-DE" sz="2300" dirty="0">
              <a:latin typeface="Times New Roman" panose="02020603050405020304" pitchFamily="18" charset="0"/>
              <a:cs typeface="Times New Roman" panose="02020603050405020304" pitchFamily="18" charset="0"/>
            </a:endParaRPr>
          </a:p>
          <a:p>
            <a:r>
              <a:rPr lang="de-DE" sz="2300" b="1" dirty="0">
                <a:latin typeface="Times New Roman" panose="02020603050405020304" pitchFamily="18" charset="0"/>
                <a:cs typeface="Times New Roman" panose="02020603050405020304" pitchFamily="18" charset="0"/>
              </a:rPr>
              <a:t>Aber:</a:t>
            </a:r>
            <a:r>
              <a:rPr lang="de-DE" sz="2300" dirty="0">
                <a:latin typeface="Times New Roman" panose="02020603050405020304" pitchFamily="18" charset="0"/>
                <a:cs typeface="Times New Roman" panose="02020603050405020304" pitchFamily="18" charset="0"/>
              </a:rPr>
              <a:t>		In dieser Situation existiert ein „first-</a:t>
            </a:r>
            <a:r>
              <a:rPr lang="de-DE" sz="2300" dirty="0" err="1">
                <a:latin typeface="Times New Roman" panose="02020603050405020304" pitchFamily="18" charset="0"/>
                <a:cs typeface="Times New Roman" panose="02020603050405020304" pitchFamily="18" charset="0"/>
              </a:rPr>
              <a:t>mover</a:t>
            </a:r>
            <a:r>
              <a:rPr lang="de-DE" sz="2300" dirty="0">
                <a:latin typeface="Times New Roman" panose="02020603050405020304" pitchFamily="18" charset="0"/>
                <a:cs typeface="Times New Roman" panose="02020603050405020304" pitchFamily="18" charset="0"/>
              </a:rPr>
              <a:t>-advantage“</a:t>
            </a:r>
          </a:p>
          <a:p>
            <a:endParaRPr lang="de-DE" sz="2300" dirty="0">
              <a:latin typeface="Times New Roman" panose="02020603050405020304" pitchFamily="18" charset="0"/>
              <a:cs typeface="Times New Roman" panose="02020603050405020304" pitchFamily="18" charset="0"/>
            </a:endParaRPr>
          </a:p>
          <a:p>
            <a:pPr marL="2628900" lvl="5" indent="-342900">
              <a:buFont typeface="Wingdings" panose="05000000000000000000" pitchFamily="2" charset="2"/>
              <a:buChar char="Ø"/>
            </a:pPr>
            <a:r>
              <a:rPr lang="de-DE" sz="2300" dirty="0">
                <a:latin typeface="Times New Roman" panose="02020603050405020304" pitchFamily="18" charset="0"/>
                <a:cs typeface="Times New Roman" panose="02020603050405020304" pitchFamily="18" charset="0"/>
              </a:rPr>
              <a:t>Macht A direkt glaubhaft nicht auszuweichen,</a:t>
            </a:r>
          </a:p>
          <a:p>
            <a:pPr lvl="5"/>
            <a:r>
              <a:rPr lang="de-DE" sz="2300" dirty="0">
                <a:latin typeface="Times New Roman" panose="02020603050405020304" pitchFamily="18" charset="0"/>
                <a:cs typeface="Times New Roman" panose="02020603050405020304" pitchFamily="18" charset="0"/>
              </a:rPr>
              <a:t>	ist ausweichen die beste Antwort von B</a:t>
            </a:r>
          </a:p>
          <a:p>
            <a:endParaRPr lang="de-DE" sz="2300" dirty="0">
              <a:latin typeface="Times New Roman" panose="02020603050405020304" pitchFamily="18" charset="0"/>
              <a:cs typeface="Times New Roman" panose="02020603050405020304" pitchFamily="18" charset="0"/>
            </a:endParaRPr>
          </a:p>
          <a:p>
            <a:pPr algn="ctr"/>
            <a:r>
              <a:rPr lang="de-DE" sz="2300" b="1" dirty="0">
                <a:latin typeface="Times New Roman" panose="02020603050405020304" pitchFamily="18" charset="0"/>
                <a:cs typeface="Times New Roman" panose="02020603050405020304" pitchFamily="18" charset="0"/>
              </a:rPr>
              <a:t>Beispiele:</a:t>
            </a:r>
          </a:p>
          <a:p>
            <a:pPr algn="ctr"/>
            <a:endParaRPr lang="de-DE" sz="2300" dirty="0">
              <a:latin typeface="Times New Roman" panose="02020603050405020304" pitchFamily="18" charset="0"/>
              <a:cs typeface="Times New Roman" panose="02020603050405020304" pitchFamily="18" charset="0"/>
            </a:endParaRPr>
          </a:p>
          <a:p>
            <a:pPr algn="ctr"/>
            <a:r>
              <a:rPr lang="de-DE" sz="2300" dirty="0">
                <a:latin typeface="Times New Roman" panose="02020603050405020304" pitchFamily="18" charset="0"/>
                <a:cs typeface="Times New Roman" panose="02020603050405020304" pitchFamily="18" charset="0"/>
              </a:rPr>
              <a:t>Handelskonflikt:	USA </a:t>
            </a:r>
            <a:r>
              <a:rPr lang="de-DE" sz="2300" dirty="0" err="1">
                <a:latin typeface="Times New Roman" panose="02020603050405020304" pitchFamily="18" charset="0"/>
                <a:cs typeface="Times New Roman" panose="02020603050405020304" pitchFamily="18" charset="0"/>
              </a:rPr>
              <a:t>vs</a:t>
            </a:r>
            <a:r>
              <a:rPr lang="de-DE" sz="2300" dirty="0">
                <a:latin typeface="Times New Roman" panose="02020603050405020304" pitchFamily="18" charset="0"/>
                <a:cs typeface="Times New Roman" panose="02020603050405020304" pitchFamily="18" charset="0"/>
              </a:rPr>
              <a:t> China</a:t>
            </a:r>
          </a:p>
          <a:p>
            <a:pPr algn="ctr"/>
            <a:endParaRPr lang="de-DE" sz="2300" dirty="0">
              <a:latin typeface="Times New Roman" panose="02020603050405020304" pitchFamily="18" charset="0"/>
              <a:cs typeface="Times New Roman" panose="02020603050405020304" pitchFamily="18" charset="0"/>
            </a:endParaRPr>
          </a:p>
          <a:p>
            <a:pPr algn="ctr"/>
            <a:r>
              <a:rPr lang="de-DE" sz="2300" dirty="0">
                <a:latin typeface="Times New Roman" panose="02020603050405020304" pitchFamily="18" charset="0"/>
                <a:cs typeface="Times New Roman" panose="02020603050405020304" pitchFamily="18" charset="0"/>
              </a:rPr>
              <a:t>EU-Austritt:		EU </a:t>
            </a:r>
            <a:r>
              <a:rPr lang="de-DE" sz="2300" dirty="0" err="1">
                <a:latin typeface="Times New Roman" panose="02020603050405020304" pitchFamily="18" charset="0"/>
                <a:cs typeface="Times New Roman" panose="02020603050405020304" pitchFamily="18" charset="0"/>
              </a:rPr>
              <a:t>vs</a:t>
            </a:r>
            <a:r>
              <a:rPr lang="de-DE" sz="2300" dirty="0">
                <a:latin typeface="Times New Roman" panose="02020603050405020304" pitchFamily="18" charset="0"/>
                <a:cs typeface="Times New Roman" panose="02020603050405020304" pitchFamily="18" charset="0"/>
              </a:rPr>
              <a:t> UK </a:t>
            </a:r>
            <a:endParaRPr lang="en-US" sz="23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BD535B6C-39B3-1554-3CED-5AF709FC503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77987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Der Ausgangskonflikt in der Ukraine</a:t>
            </a:r>
          </a:p>
          <a:p>
            <a:pPr algn="ctr"/>
            <a:r>
              <a:rPr lang="de-DE" sz="2800" dirty="0">
                <a:latin typeface="Times New Roman" panose="02020603050405020304" pitchFamily="18" charset="0"/>
                <a:cs typeface="Times New Roman" panose="02020603050405020304" pitchFamily="18" charset="0"/>
              </a:rPr>
              <a:t>Separatisten </a:t>
            </a:r>
            <a:r>
              <a:rPr lang="de-DE" sz="2800" dirty="0" err="1">
                <a:latin typeface="Times New Roman" panose="02020603050405020304" pitchFamily="18" charset="0"/>
                <a:cs typeface="Times New Roman" panose="02020603050405020304" pitchFamily="18" charset="0"/>
              </a:rPr>
              <a:t>vs</a:t>
            </a:r>
            <a:r>
              <a:rPr lang="de-DE" sz="2800" dirty="0">
                <a:latin typeface="Times New Roman" panose="02020603050405020304" pitchFamily="18" charset="0"/>
                <a:cs typeface="Times New Roman" panose="02020603050405020304" pitchFamily="18" charset="0"/>
              </a:rPr>
              <a:t> Ukrainische Regierung</a:t>
            </a:r>
          </a:p>
        </p:txBody>
      </p:sp>
      <p:sp>
        <p:nvSpPr>
          <p:cNvPr id="5" name="Rechteck 4">
            <a:extLst>
              <a:ext uri="{FF2B5EF4-FFF2-40B4-BE49-F238E27FC236}">
                <a16:creationId xmlns:a16="http://schemas.microsoft.com/office/drawing/2014/main" id="{EE45BD5C-AFB5-ACD0-2074-463950FCCEC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aphicFrame>
        <p:nvGraphicFramePr>
          <p:cNvPr id="7" name="Tabelle 6">
            <a:extLst>
              <a:ext uri="{FF2B5EF4-FFF2-40B4-BE49-F238E27FC236}">
                <a16:creationId xmlns:a16="http://schemas.microsoft.com/office/drawing/2014/main" id="{B2BC4EA8-B317-BC07-9A36-11422B41DEAA}"/>
              </a:ext>
            </a:extLst>
          </p:cNvPr>
          <p:cNvGraphicFramePr>
            <a:graphicFrameLocks noGrp="1"/>
          </p:cNvGraphicFramePr>
          <p:nvPr/>
        </p:nvGraphicFramePr>
        <p:xfrm>
          <a:off x="140944" y="1072144"/>
          <a:ext cx="6137936" cy="2010124"/>
        </p:xfrm>
        <a:graphic>
          <a:graphicData uri="http://schemas.openxmlformats.org/drawingml/2006/table">
            <a:tbl>
              <a:tblPr firstRow="1" bandRow="1">
                <a:tableStyleId>{5940675A-B579-460E-94D1-54222C63F5DA}</a:tableStyleId>
              </a:tblPr>
              <a:tblGrid>
                <a:gridCol w="1534484">
                  <a:extLst>
                    <a:ext uri="{9D8B030D-6E8A-4147-A177-3AD203B41FA5}">
                      <a16:colId xmlns:a16="http://schemas.microsoft.com/office/drawing/2014/main" val="802306917"/>
                    </a:ext>
                  </a:extLst>
                </a:gridCol>
                <a:gridCol w="1534484">
                  <a:extLst>
                    <a:ext uri="{9D8B030D-6E8A-4147-A177-3AD203B41FA5}">
                      <a16:colId xmlns:a16="http://schemas.microsoft.com/office/drawing/2014/main" val="990537998"/>
                    </a:ext>
                  </a:extLst>
                </a:gridCol>
                <a:gridCol w="1534484">
                  <a:extLst>
                    <a:ext uri="{9D8B030D-6E8A-4147-A177-3AD203B41FA5}">
                      <a16:colId xmlns:a16="http://schemas.microsoft.com/office/drawing/2014/main" val="3576256599"/>
                    </a:ext>
                  </a:extLst>
                </a:gridCol>
                <a:gridCol w="1534484">
                  <a:extLst>
                    <a:ext uri="{9D8B030D-6E8A-4147-A177-3AD203B41FA5}">
                      <a16:colId xmlns:a16="http://schemas.microsoft.com/office/drawing/2014/main" val="3742254717"/>
                    </a:ext>
                  </a:extLst>
                </a:gridCol>
              </a:tblGrid>
              <a:tr h="502531">
                <a:tc rowSpan="2" gridSpan="2">
                  <a:txBody>
                    <a:bodyPr/>
                    <a:lstStyle/>
                    <a:p>
                      <a:pPr algn="ctr"/>
                      <a:endParaRPr lang="de-DE" dirty="0"/>
                    </a:p>
                  </a:txBody>
                  <a:tcPr anchor="ctr"/>
                </a:tc>
                <a:tc rowSpan="2" hMerge="1">
                  <a:txBody>
                    <a:bodyPr/>
                    <a:lstStyle/>
                    <a:p>
                      <a:endParaRPr lang="de-DE" dirty="0"/>
                    </a:p>
                  </a:txBody>
                  <a:tcPr/>
                </a:tc>
                <a:tc gridSpan="2">
                  <a:txBody>
                    <a:bodyPr/>
                    <a:lstStyle/>
                    <a:p>
                      <a:pPr algn="ctr"/>
                      <a:r>
                        <a:rPr lang="de-DE"/>
                        <a:t>Ukraine</a:t>
                      </a:r>
                      <a:endParaRPr lang="de-DE" dirty="0"/>
                    </a:p>
                  </a:txBody>
                  <a:tcPr anchor="ctr"/>
                </a:tc>
                <a:tc hMerge="1">
                  <a:txBody>
                    <a:bodyPr/>
                    <a:lstStyle/>
                    <a:p>
                      <a:endParaRPr lang="de-DE" dirty="0"/>
                    </a:p>
                  </a:txBody>
                  <a:tcPr/>
                </a:tc>
                <a:extLst>
                  <a:ext uri="{0D108BD9-81ED-4DB2-BD59-A6C34878D82A}">
                    <a16:rowId xmlns:a16="http://schemas.microsoft.com/office/drawing/2014/main" val="2084046840"/>
                  </a:ext>
                </a:extLst>
              </a:tr>
              <a:tr h="502531">
                <a:tc gridSpan="2" vMerge="1">
                  <a:txBody>
                    <a:bodyPr/>
                    <a:lstStyle/>
                    <a:p>
                      <a:endParaRPr lang="de-DE"/>
                    </a:p>
                  </a:txBody>
                  <a:tcPr/>
                </a:tc>
                <a:tc hMerge="1" vMerge="1">
                  <a:txBody>
                    <a:bodyPr/>
                    <a:lstStyle/>
                    <a:p>
                      <a:endParaRPr lang="de-D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a:t>Frieden</a:t>
                      </a:r>
                      <a:endParaRPr lang="de-DE"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a:t>Krieg</a:t>
                      </a:r>
                      <a:endParaRPr lang="de-DE" dirty="0"/>
                    </a:p>
                  </a:txBody>
                  <a:tcPr anchor="ctr"/>
                </a:tc>
                <a:extLst>
                  <a:ext uri="{0D108BD9-81ED-4DB2-BD59-A6C34878D82A}">
                    <a16:rowId xmlns:a16="http://schemas.microsoft.com/office/drawing/2014/main" val="1771757195"/>
                  </a:ext>
                </a:extLst>
              </a:tr>
              <a:tr h="502531">
                <a:tc rowSpan="2">
                  <a:txBody>
                    <a:bodyPr/>
                    <a:lstStyle/>
                    <a:p>
                      <a:pPr algn="ctr"/>
                      <a:r>
                        <a:rPr lang="de-DE"/>
                        <a:t>Separatisten</a:t>
                      </a:r>
                      <a:endParaRPr lang="de-DE" dirty="0"/>
                    </a:p>
                  </a:txBody>
                  <a:tcPr anchor="ctr"/>
                </a:tc>
                <a:tc>
                  <a:txBody>
                    <a:bodyPr/>
                    <a:lstStyle/>
                    <a:p>
                      <a:pPr algn="ctr"/>
                      <a:r>
                        <a:rPr lang="de-DE"/>
                        <a:t>Krieg</a:t>
                      </a:r>
                      <a:endParaRPr lang="de-DE" dirty="0"/>
                    </a:p>
                  </a:txBody>
                  <a:tcPr anchor="ctr"/>
                </a:tc>
                <a:tc>
                  <a:txBody>
                    <a:bodyPr/>
                    <a:lstStyle/>
                    <a:p>
                      <a:pPr algn="ctr"/>
                      <a:r>
                        <a:rPr lang="de-DE"/>
                        <a:t>(10,0)</a:t>
                      </a:r>
                      <a:endParaRPr lang="de-DE"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a:t>(2,2)</a:t>
                      </a:r>
                    </a:p>
                  </a:txBody>
                  <a:tcPr anchor="ctr"/>
                </a:tc>
                <a:extLst>
                  <a:ext uri="{0D108BD9-81ED-4DB2-BD59-A6C34878D82A}">
                    <a16:rowId xmlns:a16="http://schemas.microsoft.com/office/drawing/2014/main" val="1083082053"/>
                  </a:ext>
                </a:extLst>
              </a:tr>
              <a:tr h="502531">
                <a:tc vMerge="1">
                  <a:txBody>
                    <a:bodyPr/>
                    <a:lstStyle/>
                    <a:p>
                      <a:endParaRPr lang="de-DE" dirty="0"/>
                    </a:p>
                  </a:txBody>
                  <a:tcPr/>
                </a:tc>
                <a:tc>
                  <a:txBody>
                    <a:bodyPr/>
                    <a:lstStyle/>
                    <a:p>
                      <a:pPr algn="ctr"/>
                      <a:r>
                        <a:rPr lang="de-DE"/>
                        <a:t>Frieden</a:t>
                      </a:r>
                      <a:endParaRPr lang="de-DE"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a:t>(6,6)</a:t>
                      </a:r>
                    </a:p>
                  </a:txBody>
                  <a:tcPr anchor="ctr"/>
                </a:tc>
                <a:tc>
                  <a:txBody>
                    <a:bodyPr/>
                    <a:lstStyle/>
                    <a:p>
                      <a:pPr algn="ctr"/>
                      <a:r>
                        <a:rPr lang="de-DE"/>
                        <a:t>(0,10)</a:t>
                      </a:r>
                      <a:endParaRPr lang="de-DE" dirty="0"/>
                    </a:p>
                  </a:txBody>
                  <a:tcPr anchor="ctr"/>
                </a:tc>
                <a:extLst>
                  <a:ext uri="{0D108BD9-81ED-4DB2-BD59-A6C34878D82A}">
                    <a16:rowId xmlns:a16="http://schemas.microsoft.com/office/drawing/2014/main" val="3239020616"/>
                  </a:ext>
                </a:extLst>
              </a:tr>
            </a:tbl>
          </a:graphicData>
        </a:graphic>
      </p:graphicFrame>
    </p:spTree>
    <p:extLst>
      <p:ext uri="{BB962C8B-B14F-4D97-AF65-F5344CB8AC3E}">
        <p14:creationId xmlns:p14="http://schemas.microsoft.com/office/powerpoint/2010/main" val="133856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Der Folgekonflikt</a:t>
            </a:r>
          </a:p>
          <a:p>
            <a:pPr algn="ctr"/>
            <a:r>
              <a:rPr lang="de-DE" sz="2800" dirty="0">
                <a:latin typeface="Times New Roman" panose="02020603050405020304" pitchFamily="18" charset="0"/>
                <a:cs typeface="Times New Roman" panose="02020603050405020304" pitchFamily="18" charset="0"/>
              </a:rPr>
              <a:t>Putin </a:t>
            </a:r>
            <a:r>
              <a:rPr lang="de-DE" sz="2800" dirty="0" err="1">
                <a:latin typeface="Times New Roman" panose="02020603050405020304" pitchFamily="18" charset="0"/>
                <a:cs typeface="Times New Roman" panose="02020603050405020304" pitchFamily="18" charset="0"/>
              </a:rPr>
              <a:t>vs</a:t>
            </a:r>
            <a:r>
              <a:rPr lang="de-DE" sz="2800" dirty="0">
                <a:latin typeface="Times New Roman" panose="02020603050405020304" pitchFamily="18" charset="0"/>
                <a:cs typeface="Times New Roman" panose="02020603050405020304" pitchFamily="18" charset="0"/>
              </a:rPr>
              <a:t> Nato</a:t>
            </a:r>
          </a:p>
        </p:txBody>
      </p:sp>
      <p:graphicFrame>
        <p:nvGraphicFramePr>
          <p:cNvPr id="2" name="Tabelle 1">
            <a:extLst>
              <a:ext uri="{FF2B5EF4-FFF2-40B4-BE49-F238E27FC236}">
                <a16:creationId xmlns:a16="http://schemas.microsoft.com/office/drawing/2014/main" id="{1C6658A5-3310-29F5-C0C1-A01DB273AEC9}"/>
              </a:ext>
            </a:extLst>
          </p:cNvPr>
          <p:cNvGraphicFramePr>
            <a:graphicFrameLocks noGrp="1"/>
          </p:cNvGraphicFramePr>
          <p:nvPr/>
        </p:nvGraphicFramePr>
        <p:xfrm>
          <a:off x="96610" y="1036122"/>
          <a:ext cx="6137936" cy="2010124"/>
        </p:xfrm>
        <a:graphic>
          <a:graphicData uri="http://schemas.openxmlformats.org/drawingml/2006/table">
            <a:tbl>
              <a:tblPr firstRow="1" bandRow="1">
                <a:tableStyleId>{5940675A-B579-460E-94D1-54222C63F5DA}</a:tableStyleId>
              </a:tblPr>
              <a:tblGrid>
                <a:gridCol w="1534484">
                  <a:extLst>
                    <a:ext uri="{9D8B030D-6E8A-4147-A177-3AD203B41FA5}">
                      <a16:colId xmlns:a16="http://schemas.microsoft.com/office/drawing/2014/main" val="802306917"/>
                    </a:ext>
                  </a:extLst>
                </a:gridCol>
                <a:gridCol w="1534484">
                  <a:extLst>
                    <a:ext uri="{9D8B030D-6E8A-4147-A177-3AD203B41FA5}">
                      <a16:colId xmlns:a16="http://schemas.microsoft.com/office/drawing/2014/main" val="990537998"/>
                    </a:ext>
                  </a:extLst>
                </a:gridCol>
                <a:gridCol w="1534484">
                  <a:extLst>
                    <a:ext uri="{9D8B030D-6E8A-4147-A177-3AD203B41FA5}">
                      <a16:colId xmlns:a16="http://schemas.microsoft.com/office/drawing/2014/main" val="3576256599"/>
                    </a:ext>
                  </a:extLst>
                </a:gridCol>
                <a:gridCol w="1534484">
                  <a:extLst>
                    <a:ext uri="{9D8B030D-6E8A-4147-A177-3AD203B41FA5}">
                      <a16:colId xmlns:a16="http://schemas.microsoft.com/office/drawing/2014/main" val="3742254717"/>
                    </a:ext>
                  </a:extLst>
                </a:gridCol>
              </a:tblGrid>
              <a:tr h="502531">
                <a:tc rowSpan="2" gridSpan="2">
                  <a:txBody>
                    <a:bodyPr/>
                    <a:lstStyle/>
                    <a:p>
                      <a:pPr algn="ctr"/>
                      <a:endParaRPr lang="de-DE" dirty="0"/>
                    </a:p>
                  </a:txBody>
                  <a:tcPr anchor="ctr"/>
                </a:tc>
                <a:tc rowSpan="2" hMerge="1">
                  <a:txBody>
                    <a:bodyPr/>
                    <a:lstStyle/>
                    <a:p>
                      <a:endParaRPr lang="de-DE" dirty="0"/>
                    </a:p>
                  </a:txBody>
                  <a:tcPr/>
                </a:tc>
                <a:tc gridSpan="2">
                  <a:txBody>
                    <a:bodyPr/>
                    <a:lstStyle/>
                    <a:p>
                      <a:pPr algn="ctr"/>
                      <a:r>
                        <a:rPr lang="de-DE"/>
                        <a:t>Nato</a:t>
                      </a:r>
                      <a:endParaRPr lang="de-DE" dirty="0"/>
                    </a:p>
                  </a:txBody>
                  <a:tcPr anchor="ctr"/>
                </a:tc>
                <a:tc hMerge="1">
                  <a:txBody>
                    <a:bodyPr/>
                    <a:lstStyle/>
                    <a:p>
                      <a:endParaRPr lang="de-DE" dirty="0"/>
                    </a:p>
                  </a:txBody>
                  <a:tcPr/>
                </a:tc>
                <a:extLst>
                  <a:ext uri="{0D108BD9-81ED-4DB2-BD59-A6C34878D82A}">
                    <a16:rowId xmlns:a16="http://schemas.microsoft.com/office/drawing/2014/main" val="2084046840"/>
                  </a:ext>
                </a:extLst>
              </a:tr>
              <a:tr h="502531">
                <a:tc gridSpan="2" vMerge="1">
                  <a:txBody>
                    <a:bodyPr/>
                    <a:lstStyle/>
                    <a:p>
                      <a:endParaRPr lang="de-DE"/>
                    </a:p>
                  </a:txBody>
                  <a:tcPr/>
                </a:tc>
                <a:tc hMerge="1" vMerge="1">
                  <a:txBody>
                    <a:bodyPr/>
                    <a:lstStyle/>
                    <a:p>
                      <a:endParaRPr lang="de-D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a:t>Rückzug</a:t>
                      </a:r>
                      <a:endParaRPr lang="de-DE"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a:t>Hilfe</a:t>
                      </a:r>
                      <a:endParaRPr lang="de-DE" dirty="0"/>
                    </a:p>
                  </a:txBody>
                  <a:tcPr anchor="ctr"/>
                </a:tc>
                <a:extLst>
                  <a:ext uri="{0D108BD9-81ED-4DB2-BD59-A6C34878D82A}">
                    <a16:rowId xmlns:a16="http://schemas.microsoft.com/office/drawing/2014/main" val="1771757195"/>
                  </a:ext>
                </a:extLst>
              </a:tr>
              <a:tr h="502531">
                <a:tc rowSpan="2">
                  <a:txBody>
                    <a:bodyPr/>
                    <a:lstStyle/>
                    <a:p>
                      <a:pPr algn="ctr"/>
                      <a:r>
                        <a:rPr lang="de-DE"/>
                        <a:t>Putin</a:t>
                      </a:r>
                      <a:endParaRPr lang="de-DE" dirty="0"/>
                    </a:p>
                  </a:txBody>
                  <a:tcPr anchor="ctr"/>
                </a:tc>
                <a:tc>
                  <a:txBody>
                    <a:bodyPr/>
                    <a:lstStyle/>
                    <a:p>
                      <a:pPr algn="ctr"/>
                      <a:r>
                        <a:rPr lang="de-DE"/>
                        <a:t>Frieden</a:t>
                      </a:r>
                      <a:endParaRPr lang="de-DE" dirty="0"/>
                    </a:p>
                  </a:txBody>
                  <a:tcPr anchor="ctr"/>
                </a:tc>
                <a:tc>
                  <a:txBody>
                    <a:bodyPr/>
                    <a:lstStyle/>
                    <a:p>
                      <a:pPr algn="ctr"/>
                      <a:r>
                        <a:rPr lang="de-DE"/>
                        <a:t>(2,5)</a:t>
                      </a:r>
                      <a:endParaRPr lang="de-DE" dirty="0"/>
                    </a:p>
                  </a:txBody>
                  <a:tcPr anchor="ctr"/>
                </a:tc>
                <a:tc>
                  <a:txBody>
                    <a:bodyPr/>
                    <a:lstStyle/>
                    <a:p>
                      <a:pPr algn="ctr"/>
                      <a:r>
                        <a:rPr lang="de-DE"/>
                        <a:t>(0,100)</a:t>
                      </a:r>
                      <a:endParaRPr lang="de-DE" dirty="0"/>
                    </a:p>
                  </a:txBody>
                  <a:tcPr anchor="ctr"/>
                </a:tc>
                <a:extLst>
                  <a:ext uri="{0D108BD9-81ED-4DB2-BD59-A6C34878D82A}">
                    <a16:rowId xmlns:a16="http://schemas.microsoft.com/office/drawing/2014/main" val="1083082053"/>
                  </a:ext>
                </a:extLst>
              </a:tr>
              <a:tr h="502531">
                <a:tc vMerge="1">
                  <a:txBody>
                    <a:bodyPr/>
                    <a:lstStyle/>
                    <a:p>
                      <a:endParaRPr lang="de-D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a:t>Krieg</a:t>
                      </a:r>
                    </a:p>
                  </a:txBody>
                  <a:tcPr anchor="ctr"/>
                </a:tc>
                <a:tc>
                  <a:txBody>
                    <a:bodyPr/>
                    <a:lstStyle/>
                    <a:p>
                      <a:pPr algn="ctr"/>
                      <a:r>
                        <a:rPr lang="de-DE"/>
                        <a:t>(100,0</a:t>
                      </a:r>
                      <a:r>
                        <a:rPr lang="de-DE" dirty="0"/>
                        <a:t>)</a:t>
                      </a:r>
                    </a:p>
                  </a:txBody>
                  <a:tcPr anchor="ctr"/>
                </a:tc>
                <a:tc>
                  <a:txBody>
                    <a:bodyPr/>
                    <a:lstStyle/>
                    <a:p>
                      <a:pPr algn="ctr"/>
                      <a:r>
                        <a:rPr lang="de-DE"/>
                        <a:t>(-100,-</a:t>
                      </a:r>
                      <a:r>
                        <a:rPr lang="de-DE" dirty="0"/>
                        <a:t>5</a:t>
                      </a:r>
                      <a:r>
                        <a:rPr lang="de-DE"/>
                        <a:t>0</a:t>
                      </a:r>
                      <a:r>
                        <a:rPr lang="de-DE" dirty="0"/>
                        <a:t>)</a:t>
                      </a:r>
                    </a:p>
                  </a:txBody>
                  <a:tcPr anchor="ctr"/>
                </a:tc>
                <a:extLst>
                  <a:ext uri="{0D108BD9-81ED-4DB2-BD59-A6C34878D82A}">
                    <a16:rowId xmlns:a16="http://schemas.microsoft.com/office/drawing/2014/main" val="3239020616"/>
                  </a:ext>
                </a:extLst>
              </a:tr>
            </a:tbl>
          </a:graphicData>
        </a:graphic>
      </p:graphicFrame>
      <p:sp>
        <p:nvSpPr>
          <p:cNvPr id="3" name="Rechteck 2">
            <a:extLst>
              <a:ext uri="{FF2B5EF4-FFF2-40B4-BE49-F238E27FC236}">
                <a16:creationId xmlns:a16="http://schemas.microsoft.com/office/drawing/2014/main" id="{30B81515-432C-66B4-0EED-FA7AD31654C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33017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 y="22883"/>
            <a:ext cx="6172200" cy="5854349"/>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James Buchanan</a:t>
            </a:r>
          </a:p>
          <a:p>
            <a:pPr algn="ctr"/>
            <a:endParaRPr lang="de-DE" sz="2800" dirty="0">
              <a:latin typeface="Times New Roman" panose="02020603050405020304" pitchFamily="18" charset="0"/>
              <a:cs typeface="Times New Roman" panose="02020603050405020304" pitchFamily="18" charset="0"/>
            </a:endParaRPr>
          </a:p>
          <a:p>
            <a:pPr algn="ctr"/>
            <a:r>
              <a:rPr lang="de-DE" sz="2800" dirty="0">
                <a:latin typeface="Times New Roman" panose="02020603050405020304" pitchFamily="18" charset="0"/>
                <a:cs typeface="Times New Roman" panose="02020603050405020304" pitchFamily="18" charset="0"/>
              </a:rPr>
              <a:t>1919 – 2013</a:t>
            </a:r>
          </a:p>
          <a:p>
            <a:pPr algn="ctr"/>
            <a:endParaRPr lang="de-DE" sz="2800" dirty="0">
              <a:latin typeface="Times New Roman" panose="02020603050405020304" pitchFamily="18" charset="0"/>
              <a:cs typeface="Times New Roman" panose="02020603050405020304" pitchFamily="18" charset="0"/>
            </a:endParaRPr>
          </a:p>
          <a:p>
            <a:pPr algn="ctr"/>
            <a:r>
              <a:rPr lang="de-DE" sz="2800" dirty="0">
                <a:latin typeface="Times New Roman" panose="02020603050405020304" pitchFamily="18" charset="0"/>
                <a:cs typeface="Times New Roman" panose="02020603050405020304" pitchFamily="18" charset="0"/>
              </a:rPr>
              <a:t>Nobelpreis (1986)</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6242943"/>
            <a:ext cx="7182197" cy="405581"/>
          </a:xfrm>
          <a:prstGeom prst="rect">
            <a:avLst/>
          </a:prstGeom>
          <a:noFill/>
        </p:spPr>
        <p:txBody>
          <a:bodyPr wrap="square" rtlCol="0">
            <a:noAutofit/>
          </a:bodyPr>
          <a:lstStyle/>
          <a:p>
            <a:r>
              <a:rPr lang="en-US" sz="1600" dirty="0">
                <a:latin typeface="Times New Roman" panose="02020603050405020304" pitchFamily="18" charset="0"/>
                <a:cs typeface="Times New Roman" panose="02020603050405020304" pitchFamily="18" charset="0"/>
              </a:rPr>
              <a:t>Buchanan, James M. and </a:t>
            </a:r>
            <a:r>
              <a:rPr lang="en-US" sz="1600" dirty="0" err="1">
                <a:latin typeface="Times New Roman" panose="02020603050405020304" pitchFamily="18" charset="0"/>
                <a:cs typeface="Times New Roman" panose="02020603050405020304" pitchFamily="18" charset="0"/>
              </a:rPr>
              <a:t>Tullock</a:t>
            </a:r>
            <a:r>
              <a:rPr lang="en-US" sz="1600" dirty="0">
                <a:latin typeface="Times New Roman" panose="02020603050405020304" pitchFamily="18" charset="0"/>
                <a:cs typeface="Times New Roman" panose="02020603050405020304" pitchFamily="18" charset="0"/>
              </a:rPr>
              <a:t>, Gordon (1962)The Calculus </a:t>
            </a:r>
            <a:r>
              <a:rPr lang="en-US" sz="1600">
                <a:latin typeface="Times New Roman" panose="02020603050405020304" pitchFamily="18" charset="0"/>
                <a:cs typeface="Times New Roman" panose="02020603050405020304" pitchFamily="18" charset="0"/>
              </a:rPr>
              <a:t>of Consent</a:t>
            </a:r>
          </a:p>
          <a:p>
            <a:r>
              <a:rPr lang="en-US" sz="160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Logical Foundations of Constitutional Democracy, Ann Arbor</a:t>
            </a:r>
            <a:endParaRPr lang="de-DE" sz="16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DD6EAC0D-7BE4-42ED-B719-86D8C2F519BA}"/>
              </a:ext>
            </a:extLst>
          </p:cNvPr>
          <p:cNvSpPr txBox="1"/>
          <p:nvPr/>
        </p:nvSpPr>
        <p:spPr>
          <a:xfrm>
            <a:off x="4388081" y="0"/>
            <a:ext cx="6172200" cy="5854349"/>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Gordon </a:t>
            </a:r>
            <a:r>
              <a:rPr lang="de-DE" sz="2800" dirty="0" err="1">
                <a:latin typeface="Times New Roman" panose="02020603050405020304" pitchFamily="18" charset="0"/>
                <a:cs typeface="Times New Roman" panose="02020603050405020304" pitchFamily="18" charset="0"/>
              </a:rPr>
              <a:t>Tullock</a:t>
            </a:r>
            <a:endParaRPr lang="de-DE" sz="2800" dirty="0">
              <a:latin typeface="Times New Roman" panose="02020603050405020304" pitchFamily="18" charset="0"/>
              <a:cs typeface="Times New Roman" panose="02020603050405020304" pitchFamily="18" charset="0"/>
            </a:endParaRPr>
          </a:p>
          <a:p>
            <a:pPr algn="ctr"/>
            <a:endParaRPr lang="de-DE" sz="2800" dirty="0">
              <a:latin typeface="Times New Roman" panose="02020603050405020304" pitchFamily="18" charset="0"/>
              <a:cs typeface="Times New Roman" panose="02020603050405020304" pitchFamily="18" charset="0"/>
            </a:endParaRPr>
          </a:p>
          <a:p>
            <a:pPr algn="ctr"/>
            <a:r>
              <a:rPr lang="de-DE" sz="2800" dirty="0">
                <a:latin typeface="Times New Roman" panose="02020603050405020304" pitchFamily="18" charset="0"/>
                <a:cs typeface="Times New Roman" panose="02020603050405020304" pitchFamily="18" charset="0"/>
              </a:rPr>
              <a:t>1922 - 2014</a:t>
            </a:r>
          </a:p>
          <a:p>
            <a:pPr algn="ctr"/>
            <a:endParaRPr lang="de-DE" sz="2800" dirty="0">
              <a:latin typeface="Times New Roman" panose="02020603050405020304" pitchFamily="18" charset="0"/>
              <a:cs typeface="Times New Roman" panose="02020603050405020304" pitchFamily="18" charset="0"/>
            </a:endParaRPr>
          </a:p>
        </p:txBody>
      </p:sp>
      <p:sp>
        <p:nvSpPr>
          <p:cNvPr id="2" name="Textfeld 1">
            <a:extLst>
              <a:ext uri="{FF2B5EF4-FFF2-40B4-BE49-F238E27FC236}">
                <a16:creationId xmlns:a16="http://schemas.microsoft.com/office/drawing/2014/main" id="{46D56E94-5D5A-4674-911F-A364C2C5FC06}"/>
              </a:ext>
            </a:extLst>
          </p:cNvPr>
          <p:cNvSpPr txBox="1"/>
          <p:nvPr/>
        </p:nvSpPr>
        <p:spPr>
          <a:xfrm>
            <a:off x="3750560" y="401414"/>
            <a:ext cx="3308919" cy="523220"/>
          </a:xfrm>
          <a:prstGeom prst="rect">
            <a:avLst/>
          </a:prstGeom>
          <a:noFill/>
        </p:spPr>
        <p:txBody>
          <a:bodyPr wrap="none" rtlCol="0">
            <a:spAutoFit/>
          </a:bodyPr>
          <a:lstStyle/>
          <a:p>
            <a:r>
              <a:rPr lang="de-DE" sz="2800" b="1" dirty="0"/>
              <a:t>Public Choice Theory</a:t>
            </a:r>
          </a:p>
        </p:txBody>
      </p:sp>
      <p:sp>
        <p:nvSpPr>
          <p:cNvPr id="12" name="Textfeld 11">
            <a:extLst>
              <a:ext uri="{FF2B5EF4-FFF2-40B4-BE49-F238E27FC236}">
                <a16:creationId xmlns:a16="http://schemas.microsoft.com/office/drawing/2014/main" id="{F72FCE64-4017-4ADF-99CE-1A8DE7E0D542}"/>
              </a:ext>
            </a:extLst>
          </p:cNvPr>
          <p:cNvSpPr txBox="1"/>
          <p:nvPr/>
        </p:nvSpPr>
        <p:spPr>
          <a:xfrm>
            <a:off x="6476126" y="5126674"/>
            <a:ext cx="2098193" cy="405581"/>
          </a:xfrm>
          <a:prstGeom prst="rect">
            <a:avLst/>
          </a:prstGeom>
          <a:noFill/>
        </p:spPr>
        <p:txBody>
          <a:bodyPr wrap="square" rtlCol="0">
            <a:noAutofit/>
          </a:bodyPr>
          <a:lstStyle/>
          <a:p>
            <a:r>
              <a:rPr lang="en-US" sz="800" u="sng" dirty="0">
                <a:hlinkClick r:id="rId2"/>
              </a:rPr>
              <a:t>Joshua Paquin</a:t>
            </a:r>
            <a:r>
              <a:rPr lang="en-US" sz="800" dirty="0"/>
              <a:t>, </a:t>
            </a:r>
            <a:r>
              <a:rPr lang="en-US" sz="800" u="sng" dirty="0">
                <a:hlinkClick r:id="rId3"/>
              </a:rPr>
              <a:t>Gordon </a:t>
            </a:r>
            <a:r>
              <a:rPr lang="en-US" sz="800" u="sng" dirty="0" err="1">
                <a:hlinkClick r:id="rId3"/>
              </a:rPr>
              <a:t>tullock</a:t>
            </a:r>
            <a:r>
              <a:rPr lang="en-US" sz="800" dirty="0"/>
              <a:t>, </a:t>
            </a:r>
            <a:r>
              <a:rPr lang="en-US" sz="800" u="sng" dirty="0">
                <a:hlinkClick r:id="rId4"/>
              </a:rPr>
              <a:t>CC BY-SA 3.0</a:t>
            </a:r>
            <a:endParaRPr lang="de-DE" sz="800" dirty="0">
              <a:latin typeface="Times New Roman" panose="02020603050405020304" pitchFamily="18" charset="0"/>
              <a:cs typeface="Times New Roman" panose="02020603050405020304" pitchFamily="18" charset="0"/>
            </a:endParaRPr>
          </a:p>
        </p:txBody>
      </p:sp>
      <p:pic>
        <p:nvPicPr>
          <p:cNvPr id="3076" name="Picture 4" descr="https://upload.wikimedia.org/wikipedia/commons/thumb/c/c0/Gordon_tullock.jpg/213px-Gordon_tullock.jpg">
            <a:extLst>
              <a:ext uri="{FF2B5EF4-FFF2-40B4-BE49-F238E27FC236}">
                <a16:creationId xmlns:a16="http://schemas.microsoft.com/office/drawing/2014/main" id="{0A380ED4-CFB1-491D-8E3F-75A7BE58E6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5494" y="2139398"/>
            <a:ext cx="202882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a:extLst>
              <a:ext uri="{FF2B5EF4-FFF2-40B4-BE49-F238E27FC236}">
                <a16:creationId xmlns:a16="http://schemas.microsoft.com/office/drawing/2014/main" id="{C560AA6F-B438-C8AD-03E5-B1DC2CE61796}"/>
              </a:ext>
            </a:extLst>
          </p:cNvPr>
          <p:cNvPicPr>
            <a:picLocks noChangeAspect="1"/>
          </p:cNvPicPr>
          <p:nvPr/>
        </p:nvPicPr>
        <p:blipFill>
          <a:blip r:embed="rId6"/>
          <a:stretch>
            <a:fillRect/>
          </a:stretch>
        </p:blipFill>
        <p:spPr>
          <a:xfrm>
            <a:off x="2047461" y="2251755"/>
            <a:ext cx="2051807" cy="3077710"/>
          </a:xfrm>
          <a:prstGeom prst="rect">
            <a:avLst/>
          </a:prstGeom>
        </p:spPr>
      </p:pic>
      <p:sp>
        <p:nvSpPr>
          <p:cNvPr id="5" name="Rechteck 4">
            <a:extLst>
              <a:ext uri="{FF2B5EF4-FFF2-40B4-BE49-F238E27FC236}">
                <a16:creationId xmlns:a16="http://schemas.microsoft.com/office/drawing/2014/main" id="{C5782D9E-E470-A52A-BC4C-69355F9C9821}"/>
              </a:ext>
            </a:extLst>
          </p:cNvPr>
          <p:cNvSpPr/>
          <p:nvPr/>
        </p:nvSpPr>
        <p:spPr>
          <a:xfrm>
            <a:off x="2367831" y="5329464"/>
            <a:ext cx="1265090" cy="215444"/>
          </a:xfrm>
          <a:prstGeom prst="rect">
            <a:avLst/>
          </a:prstGeom>
        </p:spPr>
        <p:txBody>
          <a:bodyPr wrap="none">
            <a:spAutoFit/>
          </a:bodyPr>
          <a:lstStyle/>
          <a:p>
            <a:r>
              <a:rPr lang="de-DE" sz="800" dirty="0">
                <a:solidFill>
                  <a:srgbClr val="8A8A8D"/>
                </a:solidFill>
                <a:latin typeface="Alfred Sans Regular"/>
              </a:rPr>
              <a:t>Nobel </a:t>
            </a:r>
            <a:r>
              <a:rPr lang="de-DE" sz="800" dirty="0" err="1">
                <a:solidFill>
                  <a:srgbClr val="8A8A8D"/>
                </a:solidFill>
                <a:latin typeface="Alfred Sans Regular"/>
              </a:rPr>
              <a:t>Foundation</a:t>
            </a:r>
            <a:r>
              <a:rPr lang="de-DE" sz="800" dirty="0">
                <a:solidFill>
                  <a:srgbClr val="8A8A8D"/>
                </a:solidFill>
                <a:latin typeface="Alfred Sans Regular"/>
              </a:rPr>
              <a:t> </a:t>
            </a:r>
            <a:r>
              <a:rPr lang="de-DE" sz="800" dirty="0" err="1">
                <a:solidFill>
                  <a:srgbClr val="8A8A8D"/>
                </a:solidFill>
                <a:latin typeface="Alfred Sans Regular"/>
              </a:rPr>
              <a:t>archive</a:t>
            </a:r>
            <a:endParaRPr lang="de-DE" sz="800" dirty="0"/>
          </a:p>
        </p:txBody>
      </p:sp>
      <p:sp>
        <p:nvSpPr>
          <p:cNvPr id="6" name="Rechteck 5">
            <a:extLst>
              <a:ext uri="{FF2B5EF4-FFF2-40B4-BE49-F238E27FC236}">
                <a16:creationId xmlns:a16="http://schemas.microsoft.com/office/drawing/2014/main" id="{FDFA3ABB-8072-844C-A4BF-773790CAB11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8994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Literatur</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403652"/>
            <a:ext cx="12172951" cy="6286502"/>
          </a:xfrm>
          <a:prstGeom prst="rect">
            <a:avLst/>
          </a:prstGeom>
          <a:noFill/>
        </p:spPr>
        <p:txBody>
          <a:bodyPr wrap="square" rtlCol="0">
            <a:no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Atkinson/Stiglitz, Lectures on Public Economics</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Blankart</a:t>
            </a:r>
            <a:r>
              <a:rPr lang="en-US" sz="2400" dirty="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rPr>
              <a:t>Öffentliche Finanzen in der Demokratie</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Breyer/Kolmar Grundlagen der Wirtschaftspolitik</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Douma</a:t>
            </a:r>
            <a:r>
              <a:rPr lang="en-US" sz="2400" dirty="0">
                <a:latin typeface="Times New Roman" panose="02020603050405020304" pitchFamily="18" charset="0"/>
                <a:cs typeface="Times New Roman" panose="02020603050405020304" pitchFamily="18" charset="0"/>
              </a:rPr>
              <a:t>/Schreuder, Economic Approaches to Organizations</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Erler</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Leschke</a:t>
            </a:r>
            <a:r>
              <a:rPr lang="en-US" sz="2400" dirty="0">
                <a:latin typeface="Times New Roman" panose="02020603050405020304" pitchFamily="18" charset="0"/>
                <a:cs typeface="Times New Roman" panose="02020603050405020304" pitchFamily="18" charset="0"/>
              </a:rPr>
              <a:t>/Sauerland, Neue </a:t>
            </a:r>
            <a:r>
              <a:rPr lang="en-US" sz="2400" dirty="0" err="1">
                <a:latin typeface="Times New Roman" panose="02020603050405020304" pitchFamily="18" charset="0"/>
                <a:cs typeface="Times New Roman" panose="02020603050405020304" pitchFamily="18" charset="0"/>
              </a:rPr>
              <a:t>Institutionenökonomie</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Mueller, Public Choice III</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Richter/</a:t>
            </a:r>
            <a:r>
              <a:rPr lang="en-US" sz="2400" dirty="0" err="1">
                <a:latin typeface="Times New Roman" panose="02020603050405020304" pitchFamily="18" charset="0"/>
                <a:cs typeface="Times New Roman" panose="02020603050405020304" pitchFamily="18" charset="0"/>
              </a:rPr>
              <a:t>Furubotn</a:t>
            </a:r>
            <a:r>
              <a:rPr lang="en-US" sz="2400" dirty="0">
                <a:latin typeface="Times New Roman" panose="02020603050405020304" pitchFamily="18" charset="0"/>
                <a:cs typeface="Times New Roman" panose="02020603050405020304" pitchFamily="18" charset="0"/>
              </a:rPr>
              <a:t>, Neue </a:t>
            </a:r>
            <a:r>
              <a:rPr lang="en-US" sz="2400" dirty="0" err="1">
                <a:latin typeface="Times New Roman" panose="02020603050405020304" pitchFamily="18" charset="0"/>
                <a:cs typeface="Times New Roman" panose="02020603050405020304" pitchFamily="18" charset="0"/>
              </a:rPr>
              <a:t>Institutionenökonomie</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Voigt, </a:t>
            </a:r>
            <a:r>
              <a:rPr lang="en-US" sz="2400" dirty="0" err="1">
                <a:latin typeface="Times New Roman" panose="02020603050405020304" pitchFamily="18" charset="0"/>
                <a:cs typeface="Times New Roman" panose="02020603050405020304" pitchFamily="18" charset="0"/>
              </a:rPr>
              <a:t>Institutionenökonomik</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Williamson, The economic Institutions of Capitalism</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4AEF1F8F-2ADE-BE21-7D9A-97E6DD2301C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23116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 y="22883"/>
            <a:ext cx="6172200" cy="5854349"/>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John von Neumann</a:t>
            </a:r>
          </a:p>
          <a:p>
            <a:pPr algn="ctr"/>
            <a:endParaRPr lang="de-DE" sz="2800" dirty="0">
              <a:latin typeface="Times New Roman" panose="02020603050405020304" pitchFamily="18" charset="0"/>
              <a:cs typeface="Times New Roman" panose="02020603050405020304" pitchFamily="18" charset="0"/>
            </a:endParaRPr>
          </a:p>
          <a:p>
            <a:pPr algn="ctr"/>
            <a:r>
              <a:rPr lang="de-DE" sz="2800" dirty="0">
                <a:latin typeface="Times New Roman" panose="02020603050405020304" pitchFamily="18" charset="0"/>
                <a:cs typeface="Times New Roman" panose="02020603050405020304" pitchFamily="18" charset="0"/>
              </a:rPr>
              <a:t>1903 – 1957</a:t>
            </a:r>
          </a:p>
          <a:p>
            <a:pPr algn="ct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070113" y="6105785"/>
            <a:ext cx="6546575" cy="405581"/>
          </a:xfrm>
          <a:prstGeom prst="rect">
            <a:avLst/>
          </a:prstGeom>
          <a:noFill/>
        </p:spPr>
        <p:txBody>
          <a:bodyPr wrap="square" rtlCol="0">
            <a:noAutofit/>
          </a:bodyPr>
          <a:lstStyle/>
          <a:p>
            <a:r>
              <a:rPr lang="en-US" sz="1600" dirty="0">
                <a:latin typeface="Times New Roman" panose="02020603050405020304" pitchFamily="18" charset="0"/>
                <a:cs typeface="Times New Roman" panose="02020603050405020304" pitchFamily="18" charset="0"/>
              </a:rPr>
              <a:t>Theory of Games and Economic Behavior (1944) Princeton University Press</a:t>
            </a:r>
            <a:endParaRPr lang="de-DE" sz="16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DD6EAC0D-7BE4-42ED-B719-86D8C2F519BA}"/>
              </a:ext>
            </a:extLst>
          </p:cNvPr>
          <p:cNvSpPr txBox="1"/>
          <p:nvPr/>
        </p:nvSpPr>
        <p:spPr>
          <a:xfrm>
            <a:off x="3806191" y="22883"/>
            <a:ext cx="6172200" cy="5854349"/>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Oskar Morgenstern</a:t>
            </a:r>
          </a:p>
          <a:p>
            <a:pPr algn="ctr"/>
            <a:endParaRPr lang="de-DE" sz="2800" dirty="0">
              <a:latin typeface="Times New Roman" panose="02020603050405020304" pitchFamily="18" charset="0"/>
              <a:cs typeface="Times New Roman" panose="02020603050405020304" pitchFamily="18" charset="0"/>
            </a:endParaRPr>
          </a:p>
          <a:p>
            <a:pPr algn="ctr"/>
            <a:r>
              <a:rPr lang="de-DE" sz="2800" dirty="0">
                <a:latin typeface="Times New Roman" panose="02020603050405020304" pitchFamily="18" charset="0"/>
                <a:cs typeface="Times New Roman" panose="02020603050405020304" pitchFamily="18" charset="0"/>
              </a:rPr>
              <a:t>1902 - 1977</a:t>
            </a:r>
          </a:p>
          <a:p>
            <a:pPr algn="ctr"/>
            <a:endParaRPr lang="de-DE" sz="2800" dirty="0">
              <a:latin typeface="Times New Roman" panose="02020603050405020304" pitchFamily="18" charset="0"/>
              <a:cs typeface="Times New Roman" panose="02020603050405020304" pitchFamily="18" charset="0"/>
            </a:endParaRPr>
          </a:p>
        </p:txBody>
      </p:sp>
      <p:sp>
        <p:nvSpPr>
          <p:cNvPr id="2" name="Textfeld 1">
            <a:extLst>
              <a:ext uri="{FF2B5EF4-FFF2-40B4-BE49-F238E27FC236}">
                <a16:creationId xmlns:a16="http://schemas.microsoft.com/office/drawing/2014/main" id="{46D56E94-5D5A-4674-911F-A364C2C5FC06}"/>
              </a:ext>
            </a:extLst>
          </p:cNvPr>
          <p:cNvSpPr txBox="1"/>
          <p:nvPr/>
        </p:nvSpPr>
        <p:spPr>
          <a:xfrm>
            <a:off x="4049818" y="457548"/>
            <a:ext cx="2190023" cy="523220"/>
          </a:xfrm>
          <a:prstGeom prst="rect">
            <a:avLst/>
          </a:prstGeom>
          <a:noFill/>
        </p:spPr>
        <p:txBody>
          <a:bodyPr wrap="none" rtlCol="0">
            <a:spAutoFit/>
          </a:bodyPr>
          <a:lstStyle/>
          <a:p>
            <a:r>
              <a:rPr lang="de-DE" sz="2800" b="1" dirty="0"/>
              <a:t>Game Theory</a:t>
            </a:r>
          </a:p>
        </p:txBody>
      </p:sp>
      <p:sp>
        <p:nvSpPr>
          <p:cNvPr id="13" name="Textfeld 12">
            <a:extLst>
              <a:ext uri="{FF2B5EF4-FFF2-40B4-BE49-F238E27FC236}">
                <a16:creationId xmlns:a16="http://schemas.microsoft.com/office/drawing/2014/main" id="{C0A15CE7-AAC2-488C-94BA-543FFD736540}"/>
              </a:ext>
            </a:extLst>
          </p:cNvPr>
          <p:cNvSpPr txBox="1"/>
          <p:nvPr/>
        </p:nvSpPr>
        <p:spPr>
          <a:xfrm>
            <a:off x="5579498" y="4513911"/>
            <a:ext cx="2797036" cy="405581"/>
          </a:xfrm>
          <a:prstGeom prst="rect">
            <a:avLst/>
          </a:prstGeom>
          <a:noFill/>
        </p:spPr>
        <p:txBody>
          <a:bodyPr wrap="square" rtlCol="0">
            <a:noAutofit/>
          </a:bodyPr>
          <a:lstStyle/>
          <a:p>
            <a:r>
              <a:rPr lang="en-US" sz="800" u="sng" dirty="0">
                <a:hlinkClick r:id="rId2"/>
              </a:rPr>
              <a:t>Joshua Paquin</a:t>
            </a:r>
            <a:r>
              <a:rPr lang="en-US" sz="800" dirty="0"/>
              <a:t>, </a:t>
            </a:r>
            <a:r>
              <a:rPr lang="en-US" sz="800" u="sng" dirty="0">
                <a:hlinkClick r:id="rId3"/>
              </a:rPr>
              <a:t>Gordon </a:t>
            </a:r>
            <a:r>
              <a:rPr lang="en-US" sz="800" u="sng" dirty="0" err="1">
                <a:hlinkClick r:id="rId3"/>
              </a:rPr>
              <a:t>tullock</a:t>
            </a:r>
            <a:r>
              <a:rPr lang="en-US" sz="800" dirty="0"/>
              <a:t>, </a:t>
            </a:r>
            <a:r>
              <a:rPr lang="en-US" sz="800" u="sng" dirty="0">
                <a:hlinkClick r:id="rId4"/>
              </a:rPr>
              <a:t>CC BY-SA 3.0</a:t>
            </a:r>
            <a:endParaRPr lang="de-DE" sz="800" dirty="0">
              <a:latin typeface="Times New Roman" panose="02020603050405020304" pitchFamily="18" charset="0"/>
              <a:cs typeface="Times New Roman" panose="02020603050405020304" pitchFamily="18" charset="0"/>
            </a:endParaRPr>
          </a:p>
        </p:txBody>
      </p:sp>
      <p:pic>
        <p:nvPicPr>
          <p:cNvPr id="5" name="Picture 4" descr="https://upload.wikimedia.org/wikipedia/commons/thumb/5/5e/JohnvonNeumann-LosAlamos.gif/230px-JohnvonNeumann-LosAlamos.gif">
            <a:extLst>
              <a:ext uri="{FF2B5EF4-FFF2-40B4-BE49-F238E27FC236}">
                <a16:creationId xmlns:a16="http://schemas.microsoft.com/office/drawing/2014/main" id="{3303FE43-85E2-4D1B-B717-7CCAA2D842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1" y="1757468"/>
            <a:ext cx="21907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oskar-morgenstern-medaille.univie.ac.at/fileadmin/_processed_/csm_oskar-morgenstern-1_0df25a275c.jpg">
            <a:extLst>
              <a:ext uri="{FF2B5EF4-FFF2-40B4-BE49-F238E27FC236}">
                <a16:creationId xmlns:a16="http://schemas.microsoft.com/office/drawing/2014/main" id="{8780E94F-5781-4ECC-A8A7-1C1EA21F95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2270" y="1757468"/>
            <a:ext cx="2609865" cy="2609865"/>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a:extLst>
              <a:ext uri="{FF2B5EF4-FFF2-40B4-BE49-F238E27FC236}">
                <a16:creationId xmlns:a16="http://schemas.microsoft.com/office/drawing/2014/main" id="{9C9DB4D2-E0DC-EA34-3EAB-DBDD245CA57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81177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feld 15">
            <a:extLst>
              <a:ext uri="{FF2B5EF4-FFF2-40B4-BE49-F238E27FC236}">
                <a16:creationId xmlns:a16="http://schemas.microsoft.com/office/drawing/2014/main" id="{57ADF741-2D50-4A9F-87FB-00C4CEBB335F}"/>
              </a:ext>
            </a:extLst>
          </p:cNvPr>
          <p:cNvSpPr txBox="1"/>
          <p:nvPr/>
        </p:nvSpPr>
        <p:spPr>
          <a:xfrm>
            <a:off x="2304056" y="775245"/>
            <a:ext cx="4292048" cy="5854349"/>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John Nash	</a:t>
            </a:r>
          </a:p>
          <a:p>
            <a:pPr algn="ctr"/>
            <a:endParaRPr lang="de-DE" sz="2800" dirty="0">
              <a:latin typeface="Times New Roman" panose="02020603050405020304" pitchFamily="18" charset="0"/>
              <a:cs typeface="Times New Roman" panose="02020603050405020304" pitchFamily="18" charset="0"/>
            </a:endParaRPr>
          </a:p>
          <a:p>
            <a:pPr algn="ctr"/>
            <a:r>
              <a:rPr lang="de-DE" sz="2800" dirty="0">
                <a:latin typeface="Times New Roman" panose="02020603050405020304" pitchFamily="18" charset="0"/>
                <a:cs typeface="Times New Roman" panose="02020603050405020304" pitchFamily="18" charset="0"/>
              </a:rPr>
              <a:t>1928 – 2015</a:t>
            </a:r>
          </a:p>
          <a:p>
            <a:pPr algn="ctr"/>
            <a:endParaRPr lang="de-DE" sz="2800" dirty="0">
              <a:latin typeface="Times New Roman" panose="02020603050405020304" pitchFamily="18" charset="0"/>
              <a:cs typeface="Times New Roman" panose="02020603050405020304" pitchFamily="18" charset="0"/>
            </a:endParaRPr>
          </a:p>
        </p:txBody>
      </p:sp>
      <p:sp>
        <p:nvSpPr>
          <p:cNvPr id="10" name="Textfeld 9">
            <a:extLst>
              <a:ext uri="{FF2B5EF4-FFF2-40B4-BE49-F238E27FC236}">
                <a16:creationId xmlns:a16="http://schemas.microsoft.com/office/drawing/2014/main" id="{DD6EAC0D-7BE4-42ED-B719-86D8C2F519BA}"/>
              </a:ext>
            </a:extLst>
          </p:cNvPr>
          <p:cNvSpPr txBox="1"/>
          <p:nvPr/>
        </p:nvSpPr>
        <p:spPr>
          <a:xfrm>
            <a:off x="224443" y="692118"/>
            <a:ext cx="3477401" cy="5854349"/>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Reinhard Selten</a:t>
            </a:r>
            <a:r>
              <a:rPr lang="de-DE" sz="2800">
                <a:latin typeface="Times New Roman" panose="02020603050405020304" pitchFamily="18" charset="0"/>
                <a:cs typeface="Times New Roman" panose="02020603050405020304" pitchFamily="18" charset="0"/>
              </a:rPr>
              <a:t>	</a:t>
            </a:r>
          </a:p>
          <a:p>
            <a:pPr algn="ctr"/>
            <a:endParaRPr lang="de-DE" sz="2800">
              <a:latin typeface="Times New Roman" panose="02020603050405020304" pitchFamily="18" charset="0"/>
              <a:cs typeface="Times New Roman" panose="02020603050405020304" pitchFamily="18" charset="0"/>
            </a:endParaRPr>
          </a:p>
          <a:p>
            <a:pPr algn="ctr"/>
            <a:r>
              <a:rPr lang="de-DE" sz="2800">
                <a:latin typeface="Times New Roman" panose="02020603050405020304" pitchFamily="18" charset="0"/>
                <a:cs typeface="Times New Roman" panose="02020603050405020304" pitchFamily="18" charset="0"/>
              </a:rPr>
              <a:t>1930 </a:t>
            </a:r>
            <a:r>
              <a:rPr lang="de-DE" sz="2800" dirty="0">
                <a:latin typeface="Times New Roman" panose="02020603050405020304" pitchFamily="18" charset="0"/>
                <a:cs typeface="Times New Roman" panose="02020603050405020304" pitchFamily="18" charset="0"/>
              </a:rPr>
              <a:t>– 2016</a:t>
            </a:r>
          </a:p>
          <a:p>
            <a:pPr algn="ctr"/>
            <a:endParaRPr lang="de-DE" sz="28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DD6EAC0D-7BE4-42ED-B719-86D8C2F519BA}"/>
              </a:ext>
            </a:extLst>
          </p:cNvPr>
          <p:cNvSpPr txBox="1"/>
          <p:nvPr/>
        </p:nvSpPr>
        <p:spPr>
          <a:xfrm>
            <a:off x="4944422" y="717056"/>
            <a:ext cx="4292048" cy="5854349"/>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John </a:t>
            </a:r>
            <a:r>
              <a:rPr lang="de-DE" sz="2800" dirty="0" err="1">
                <a:latin typeface="Times New Roman" panose="02020603050405020304" pitchFamily="18" charset="0"/>
                <a:cs typeface="Times New Roman" panose="02020603050405020304" pitchFamily="18" charset="0"/>
              </a:rPr>
              <a:t>Harsanyi</a:t>
            </a:r>
            <a:endParaRPr lang="de-DE" sz="2800" dirty="0">
              <a:latin typeface="Times New Roman" panose="02020603050405020304" pitchFamily="18" charset="0"/>
              <a:cs typeface="Times New Roman" panose="02020603050405020304" pitchFamily="18" charset="0"/>
            </a:endParaRPr>
          </a:p>
          <a:p>
            <a:pPr algn="ctr"/>
            <a:endParaRPr lang="de-DE" sz="2800" dirty="0">
              <a:latin typeface="Times New Roman" panose="02020603050405020304" pitchFamily="18" charset="0"/>
              <a:cs typeface="Times New Roman" panose="02020603050405020304" pitchFamily="18" charset="0"/>
            </a:endParaRPr>
          </a:p>
          <a:p>
            <a:pPr algn="ctr"/>
            <a:r>
              <a:rPr lang="de-DE" sz="2800" dirty="0">
                <a:latin typeface="Times New Roman" panose="02020603050405020304" pitchFamily="18" charset="0"/>
                <a:cs typeface="Times New Roman" panose="02020603050405020304" pitchFamily="18" charset="0"/>
              </a:rPr>
              <a:t>1920 - 2000</a:t>
            </a:r>
          </a:p>
          <a:p>
            <a:pPr algn="ctr"/>
            <a:endParaRPr lang="de-DE" sz="2800" dirty="0">
              <a:latin typeface="Times New Roman" panose="02020603050405020304" pitchFamily="18" charset="0"/>
              <a:cs typeface="Times New Roman" panose="02020603050405020304" pitchFamily="18" charset="0"/>
            </a:endParaRPr>
          </a:p>
        </p:txBody>
      </p:sp>
      <p:sp>
        <p:nvSpPr>
          <p:cNvPr id="2" name="Textfeld 1">
            <a:extLst>
              <a:ext uri="{FF2B5EF4-FFF2-40B4-BE49-F238E27FC236}">
                <a16:creationId xmlns:a16="http://schemas.microsoft.com/office/drawing/2014/main" id="{46D56E94-5D5A-4674-911F-A364C2C5FC06}"/>
              </a:ext>
            </a:extLst>
          </p:cNvPr>
          <p:cNvSpPr txBox="1"/>
          <p:nvPr/>
        </p:nvSpPr>
        <p:spPr>
          <a:xfrm>
            <a:off x="3711789" y="92367"/>
            <a:ext cx="4768421" cy="523220"/>
          </a:xfrm>
          <a:prstGeom prst="rect">
            <a:avLst/>
          </a:prstGeom>
          <a:noFill/>
        </p:spPr>
        <p:txBody>
          <a:bodyPr wrap="none" rtlCol="0">
            <a:spAutoFit/>
          </a:bodyPr>
          <a:lstStyle/>
          <a:p>
            <a:r>
              <a:rPr lang="de-DE" sz="2800" b="1" dirty="0"/>
              <a:t>Spieltheorie – Nobelpreis 1994</a:t>
            </a:r>
          </a:p>
        </p:txBody>
      </p:sp>
      <p:pic>
        <p:nvPicPr>
          <p:cNvPr id="7" name="Grafik 6">
            <a:extLst>
              <a:ext uri="{FF2B5EF4-FFF2-40B4-BE49-F238E27FC236}">
                <a16:creationId xmlns:a16="http://schemas.microsoft.com/office/drawing/2014/main" id="{45EE573F-CB9A-4F6C-A59F-9DFFD7A830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198" y="2053230"/>
            <a:ext cx="1869168" cy="2803750"/>
          </a:xfrm>
          <a:prstGeom prst="rect">
            <a:avLst/>
          </a:prstGeom>
        </p:spPr>
      </p:pic>
      <p:sp>
        <p:nvSpPr>
          <p:cNvPr id="8" name="Rechteck 7">
            <a:extLst>
              <a:ext uri="{FF2B5EF4-FFF2-40B4-BE49-F238E27FC236}">
                <a16:creationId xmlns:a16="http://schemas.microsoft.com/office/drawing/2014/main" id="{9BC6CA6C-F827-4179-8836-C67D43CFED74}"/>
              </a:ext>
            </a:extLst>
          </p:cNvPr>
          <p:cNvSpPr/>
          <p:nvPr/>
        </p:nvSpPr>
        <p:spPr>
          <a:xfrm>
            <a:off x="6519406" y="4852243"/>
            <a:ext cx="1265090" cy="215444"/>
          </a:xfrm>
          <a:prstGeom prst="rect">
            <a:avLst/>
          </a:prstGeom>
        </p:spPr>
        <p:txBody>
          <a:bodyPr wrap="none">
            <a:spAutoFit/>
          </a:bodyPr>
          <a:lstStyle/>
          <a:p>
            <a:r>
              <a:rPr lang="de-DE" sz="800" dirty="0">
                <a:solidFill>
                  <a:srgbClr val="8A8A8D"/>
                </a:solidFill>
                <a:latin typeface="Alfred Sans Regular"/>
              </a:rPr>
              <a:t>Nobel </a:t>
            </a:r>
            <a:r>
              <a:rPr lang="de-DE" sz="800" dirty="0" err="1">
                <a:solidFill>
                  <a:srgbClr val="8A8A8D"/>
                </a:solidFill>
                <a:latin typeface="Alfred Sans Regular"/>
              </a:rPr>
              <a:t>Foundation</a:t>
            </a:r>
            <a:r>
              <a:rPr lang="de-DE" sz="800" dirty="0">
                <a:solidFill>
                  <a:srgbClr val="8A8A8D"/>
                </a:solidFill>
                <a:latin typeface="Alfred Sans Regular"/>
              </a:rPr>
              <a:t> </a:t>
            </a:r>
            <a:r>
              <a:rPr lang="de-DE" sz="800" dirty="0" err="1">
                <a:solidFill>
                  <a:srgbClr val="8A8A8D"/>
                </a:solidFill>
                <a:latin typeface="Alfred Sans Regular"/>
              </a:rPr>
              <a:t>archive</a:t>
            </a:r>
            <a:endParaRPr lang="de-DE" sz="800" dirty="0"/>
          </a:p>
        </p:txBody>
      </p:sp>
      <p:pic>
        <p:nvPicPr>
          <p:cNvPr id="3" name="Grafik 2">
            <a:extLst>
              <a:ext uri="{FF2B5EF4-FFF2-40B4-BE49-F238E27FC236}">
                <a16:creationId xmlns:a16="http://schemas.microsoft.com/office/drawing/2014/main" id="{313C3344-69CC-FE14-EF37-AEB680FC1CD3}"/>
              </a:ext>
            </a:extLst>
          </p:cNvPr>
          <p:cNvPicPr>
            <a:picLocks noChangeAspect="1"/>
          </p:cNvPicPr>
          <p:nvPr/>
        </p:nvPicPr>
        <p:blipFill>
          <a:blip r:embed="rId3"/>
          <a:stretch>
            <a:fillRect/>
          </a:stretch>
        </p:blipFill>
        <p:spPr>
          <a:xfrm>
            <a:off x="3455175" y="2066481"/>
            <a:ext cx="2005659" cy="3008489"/>
          </a:xfrm>
          <a:prstGeom prst="rect">
            <a:avLst/>
          </a:prstGeom>
        </p:spPr>
      </p:pic>
      <p:pic>
        <p:nvPicPr>
          <p:cNvPr id="5" name="Grafik 4">
            <a:extLst>
              <a:ext uri="{FF2B5EF4-FFF2-40B4-BE49-F238E27FC236}">
                <a16:creationId xmlns:a16="http://schemas.microsoft.com/office/drawing/2014/main" id="{AD044618-48F9-312A-A649-159AEF4E9826}"/>
              </a:ext>
            </a:extLst>
          </p:cNvPr>
          <p:cNvPicPr>
            <a:picLocks noChangeAspect="1"/>
          </p:cNvPicPr>
          <p:nvPr/>
        </p:nvPicPr>
        <p:blipFill>
          <a:blip r:embed="rId4"/>
          <a:stretch>
            <a:fillRect/>
          </a:stretch>
        </p:blipFill>
        <p:spPr>
          <a:xfrm>
            <a:off x="831230" y="2008292"/>
            <a:ext cx="2086538" cy="3129807"/>
          </a:xfrm>
          <a:prstGeom prst="rect">
            <a:avLst/>
          </a:prstGeom>
        </p:spPr>
      </p:pic>
      <p:sp>
        <p:nvSpPr>
          <p:cNvPr id="6" name="Rechteck 5">
            <a:extLst>
              <a:ext uri="{FF2B5EF4-FFF2-40B4-BE49-F238E27FC236}">
                <a16:creationId xmlns:a16="http://schemas.microsoft.com/office/drawing/2014/main" id="{4DFBC319-6EFF-67BC-8C61-4E8DB063A3C3}"/>
              </a:ext>
            </a:extLst>
          </p:cNvPr>
          <p:cNvSpPr/>
          <p:nvPr/>
        </p:nvSpPr>
        <p:spPr>
          <a:xfrm>
            <a:off x="3792596" y="5070378"/>
            <a:ext cx="1265090" cy="215444"/>
          </a:xfrm>
          <a:prstGeom prst="rect">
            <a:avLst/>
          </a:prstGeom>
        </p:spPr>
        <p:txBody>
          <a:bodyPr wrap="none">
            <a:spAutoFit/>
          </a:bodyPr>
          <a:lstStyle/>
          <a:p>
            <a:r>
              <a:rPr lang="de-DE" sz="800" dirty="0">
                <a:solidFill>
                  <a:srgbClr val="8A8A8D"/>
                </a:solidFill>
                <a:latin typeface="Alfred Sans Regular"/>
              </a:rPr>
              <a:t>Nobel </a:t>
            </a:r>
            <a:r>
              <a:rPr lang="de-DE" sz="800" dirty="0" err="1">
                <a:solidFill>
                  <a:srgbClr val="8A8A8D"/>
                </a:solidFill>
                <a:latin typeface="Alfred Sans Regular"/>
              </a:rPr>
              <a:t>Foundation</a:t>
            </a:r>
            <a:r>
              <a:rPr lang="de-DE" sz="800" dirty="0">
                <a:solidFill>
                  <a:srgbClr val="8A8A8D"/>
                </a:solidFill>
                <a:latin typeface="Alfred Sans Regular"/>
              </a:rPr>
              <a:t> </a:t>
            </a:r>
            <a:r>
              <a:rPr lang="de-DE" sz="800" dirty="0" err="1">
                <a:solidFill>
                  <a:srgbClr val="8A8A8D"/>
                </a:solidFill>
                <a:latin typeface="Alfred Sans Regular"/>
              </a:rPr>
              <a:t>archive</a:t>
            </a:r>
            <a:endParaRPr lang="de-DE" sz="800" dirty="0"/>
          </a:p>
        </p:txBody>
      </p:sp>
      <p:sp>
        <p:nvSpPr>
          <p:cNvPr id="11" name="Rechteck 10">
            <a:extLst>
              <a:ext uri="{FF2B5EF4-FFF2-40B4-BE49-F238E27FC236}">
                <a16:creationId xmlns:a16="http://schemas.microsoft.com/office/drawing/2014/main" id="{E10615AE-3586-67BA-41FF-F6E08DED4B1E}"/>
              </a:ext>
            </a:extLst>
          </p:cNvPr>
          <p:cNvSpPr/>
          <p:nvPr/>
        </p:nvSpPr>
        <p:spPr>
          <a:xfrm>
            <a:off x="1230846" y="5153162"/>
            <a:ext cx="1265090" cy="215444"/>
          </a:xfrm>
          <a:prstGeom prst="rect">
            <a:avLst/>
          </a:prstGeom>
        </p:spPr>
        <p:txBody>
          <a:bodyPr wrap="none">
            <a:spAutoFit/>
          </a:bodyPr>
          <a:lstStyle/>
          <a:p>
            <a:r>
              <a:rPr lang="de-DE" sz="800" dirty="0">
                <a:solidFill>
                  <a:srgbClr val="8A8A8D"/>
                </a:solidFill>
                <a:latin typeface="Alfred Sans Regular"/>
              </a:rPr>
              <a:t>Nobel </a:t>
            </a:r>
            <a:r>
              <a:rPr lang="de-DE" sz="800" dirty="0" err="1">
                <a:solidFill>
                  <a:srgbClr val="8A8A8D"/>
                </a:solidFill>
                <a:latin typeface="Alfred Sans Regular"/>
              </a:rPr>
              <a:t>Foundation</a:t>
            </a:r>
            <a:r>
              <a:rPr lang="de-DE" sz="800" dirty="0">
                <a:solidFill>
                  <a:srgbClr val="8A8A8D"/>
                </a:solidFill>
                <a:latin typeface="Alfred Sans Regular"/>
              </a:rPr>
              <a:t> </a:t>
            </a:r>
            <a:r>
              <a:rPr lang="de-DE" sz="800" dirty="0" err="1">
                <a:solidFill>
                  <a:srgbClr val="8A8A8D"/>
                </a:solidFill>
                <a:latin typeface="Alfred Sans Regular"/>
              </a:rPr>
              <a:t>archive</a:t>
            </a:r>
            <a:endParaRPr lang="de-DE" sz="800" dirty="0"/>
          </a:p>
        </p:txBody>
      </p:sp>
      <p:sp>
        <p:nvSpPr>
          <p:cNvPr id="9" name="Rechteck 8">
            <a:extLst>
              <a:ext uri="{FF2B5EF4-FFF2-40B4-BE49-F238E27FC236}">
                <a16:creationId xmlns:a16="http://schemas.microsoft.com/office/drawing/2014/main" id="{FEACE876-B91F-EF44-44E5-62C2E5357F0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16793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Grundproblem der Ökonomie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403652"/>
            <a:ext cx="8689606" cy="6286502"/>
          </a:xfrm>
          <a:prstGeom prst="rect">
            <a:avLst/>
          </a:prstGeom>
          <a:noFill/>
        </p:spPr>
        <p:txBody>
          <a:bodyPr wrap="square" rtlCol="0">
            <a:noAutofit/>
          </a:bodyPr>
          <a:lstStyle/>
          <a:p>
            <a:pPr algn="ctr"/>
            <a:endParaRPr lang="de-DE" sz="2400" dirty="0">
              <a:latin typeface="Times New Roman" panose="02020603050405020304" pitchFamily="18" charset="0"/>
              <a:cs typeface="Times New Roman" panose="02020603050405020304" pitchFamily="18" charset="0"/>
            </a:endParaRPr>
          </a:p>
          <a:p>
            <a:pPr algn="ctr"/>
            <a:endParaRPr lang="de-DE" sz="2400" dirty="0">
              <a:latin typeface="Times New Roman" panose="02020603050405020304" pitchFamily="18" charset="0"/>
              <a:cs typeface="Times New Roman" panose="02020603050405020304" pitchFamily="18" charset="0"/>
            </a:endParaRPr>
          </a:p>
          <a:p>
            <a:pPr algn="ctr"/>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Die Mittel (Ressourcen), die für die Befriedigung der </a:t>
            </a:r>
          </a:p>
          <a:p>
            <a:pPr algn="ctr"/>
            <a:r>
              <a:rPr lang="de-DE" sz="2400" dirty="0">
                <a:latin typeface="Times New Roman" panose="02020603050405020304" pitchFamily="18" charset="0"/>
                <a:cs typeface="Times New Roman" panose="02020603050405020304" pitchFamily="18" charset="0"/>
              </a:rPr>
              <a:t>Bedürfnisse der Menschen einer Gesellschaft eingesetzt </a:t>
            </a:r>
          </a:p>
          <a:p>
            <a:pPr algn="ctr"/>
            <a:r>
              <a:rPr lang="de-DE" sz="2400" dirty="0">
                <a:latin typeface="Times New Roman" panose="02020603050405020304" pitchFamily="18" charset="0"/>
                <a:cs typeface="Times New Roman" panose="02020603050405020304" pitchFamily="18" charset="0"/>
              </a:rPr>
              <a:t>werden können, sind begrenzt bzw. knapp.</a:t>
            </a:r>
          </a:p>
          <a:p>
            <a:pPr algn="ctr"/>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oder</a:t>
            </a:r>
          </a:p>
          <a:p>
            <a:pPr algn="ctr"/>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Menschen müssen wirtschaften, weil sie Bedürfnisse haben,</a:t>
            </a:r>
          </a:p>
          <a:p>
            <a:pPr algn="ctr"/>
            <a:r>
              <a:rPr lang="de-DE" sz="2400" dirty="0">
                <a:latin typeface="Times New Roman" panose="02020603050405020304" pitchFamily="18" charset="0"/>
                <a:cs typeface="Times New Roman" panose="02020603050405020304" pitchFamily="18" charset="0"/>
              </a:rPr>
              <a:t>aber nicht genügend Ressourcen, um ausreichend Güter zur Erfüllung</a:t>
            </a:r>
          </a:p>
          <a:p>
            <a:pPr algn="ctr"/>
            <a:r>
              <a:rPr lang="de-DE" sz="2400" dirty="0">
                <a:latin typeface="Times New Roman" panose="02020603050405020304" pitchFamily="18" charset="0"/>
                <a:cs typeface="Times New Roman" panose="02020603050405020304" pitchFamily="18" charset="0"/>
              </a:rPr>
              <a:t>aller Bedürfnisse aller Menschen herstellen zu können.</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C0753EDA-D054-F936-E0B3-F5EB1EA2661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52967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Normative Grundfragen der Ökonomie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403652"/>
            <a:ext cx="12172951" cy="6286502"/>
          </a:xfrm>
          <a:prstGeom prst="rect">
            <a:avLst/>
          </a:prstGeom>
          <a:noFill/>
        </p:spPr>
        <p:txBody>
          <a:bodyPr wrap="square" rtlCol="0">
            <a:noAutofit/>
          </a:bodyPr>
          <a:lstStyle/>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400" dirty="0">
                <a:latin typeface="Times New Roman" panose="02020603050405020304" pitchFamily="18" charset="0"/>
                <a:cs typeface="Times New Roman" panose="02020603050405020304" pitchFamily="18" charset="0"/>
              </a:rPr>
              <a:t>Welche Güter und welche Mengen sollen durch die Gesellschaft hergestellt </a:t>
            </a:r>
            <a:r>
              <a:rPr lang="de-DE" sz="2400">
                <a:latin typeface="Times New Roman" panose="02020603050405020304" pitchFamily="18" charset="0"/>
                <a:cs typeface="Times New Roman" panose="02020603050405020304" pitchFamily="18" charset="0"/>
              </a:rPr>
              <a:t>werden?</a:t>
            </a:r>
            <a:endParaRPr lang="de-DE"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400" dirty="0">
                <a:latin typeface="Times New Roman" panose="02020603050405020304" pitchFamily="18" charset="0"/>
                <a:cs typeface="Times New Roman" panose="02020603050405020304" pitchFamily="18" charset="0"/>
              </a:rPr>
              <a:t>Wie sollen die Güter produziert </a:t>
            </a:r>
            <a:r>
              <a:rPr lang="de-DE" sz="2400">
                <a:latin typeface="Times New Roman" panose="02020603050405020304" pitchFamily="18" charset="0"/>
                <a:cs typeface="Times New Roman" panose="02020603050405020304" pitchFamily="18" charset="0"/>
              </a:rPr>
              <a:t>werden?</a:t>
            </a:r>
          </a:p>
          <a:p>
            <a:pPr marL="457200" indent="-457200">
              <a:buFont typeface="+mj-lt"/>
              <a:buAutoNum type="arabicPeriod"/>
            </a:pPr>
            <a:endParaRPr lang="de-DE" sz="240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400">
                <a:latin typeface="Times New Roman" panose="02020603050405020304" pitchFamily="18" charset="0"/>
                <a:cs typeface="Times New Roman" panose="02020603050405020304" pitchFamily="18" charset="0"/>
              </a:rPr>
              <a:t>Wie soll grundsätzlich die Arbeit in der Gesellschaft verteilt werden?</a:t>
            </a:r>
          </a:p>
          <a:p>
            <a:pPr marL="457200" indent="-457200">
              <a:buFont typeface="+mj-lt"/>
              <a:buAutoNum type="arabicPeriod"/>
            </a:pPr>
            <a:endParaRPr lang="de-DE" sz="240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400">
                <a:latin typeface="Times New Roman" panose="02020603050405020304" pitchFamily="18" charset="0"/>
                <a:cs typeface="Times New Roman" panose="02020603050405020304" pitchFamily="18" charset="0"/>
              </a:rPr>
              <a:t>Welche (staatlichen) Institutionen gewährleisten die gewünschte Allokation durch die bereitgestellten Güter?</a:t>
            </a: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3C0442E8-A3D5-EED7-A161-AC4DFA2A5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25547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Staat und Homo Oeconomicus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565809"/>
            <a:ext cx="8478983" cy="5984620"/>
          </a:xfrm>
          <a:prstGeom prst="rect">
            <a:avLst/>
          </a:prstGeom>
          <a:noFill/>
        </p:spPr>
        <p:txBody>
          <a:bodyPr wrap="square" rtlCol="0">
            <a:noAutofit/>
          </a:bodyPr>
          <a:lstStyle/>
          <a:p>
            <a:pPr marL="342900" indent="-342900">
              <a:buFont typeface="Wingdings" panose="05000000000000000000" pitchFamily="2" charset="2"/>
              <a:buChar char="Ø"/>
            </a:pPr>
            <a:r>
              <a:rPr lang="de-DE" sz="1900" dirty="0">
                <a:latin typeface="Times New Roman" panose="02020603050405020304" pitchFamily="18" charset="0"/>
                <a:cs typeface="Times New Roman" panose="02020603050405020304" pitchFamily="18" charset="0"/>
              </a:rPr>
              <a:t>In der neoklassischen Theorie wird das Grundproblem der Ökonomie und die daraus abgeleiteten Fragen durch individuelles Handeln gemäß dem Prinzip der egoistischen Nutzenmaximierung gelöst.</a:t>
            </a:r>
          </a:p>
          <a:p>
            <a:pPr marL="342900" indent="-342900">
              <a:buFont typeface="Wingdings" panose="05000000000000000000" pitchFamily="2" charset="2"/>
              <a:buChar char="Ø"/>
            </a:pPr>
            <a:endParaRPr lang="de-DE" sz="19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1900" dirty="0">
                <a:latin typeface="Times New Roman" panose="02020603050405020304" pitchFamily="18" charset="0"/>
                <a:cs typeface="Times New Roman" panose="02020603050405020304" pitchFamily="18" charset="0"/>
              </a:rPr>
              <a:t>Jedes Verhalten beruht auf Freiwilligkeit und die erreichte Allokation ist unter den Bedingungen eines vollkommenen Marktes </a:t>
            </a:r>
            <a:r>
              <a:rPr lang="de-DE" sz="1900" dirty="0" err="1">
                <a:latin typeface="Times New Roman" panose="02020603050405020304" pitchFamily="18" charset="0"/>
                <a:cs typeface="Times New Roman" panose="02020603050405020304" pitchFamily="18" charset="0"/>
              </a:rPr>
              <a:t>pareto</a:t>
            </a:r>
            <a:r>
              <a:rPr lang="de-DE" sz="1900" dirty="0">
                <a:latin typeface="Times New Roman" panose="02020603050405020304" pitchFamily="18" charset="0"/>
                <a:cs typeface="Times New Roman" panose="02020603050405020304" pitchFamily="18" charset="0"/>
              </a:rPr>
              <a:t>-effizient.</a:t>
            </a:r>
          </a:p>
          <a:p>
            <a:pPr marL="342900" indent="-342900">
              <a:buFont typeface="Wingdings" panose="05000000000000000000" pitchFamily="2" charset="2"/>
              <a:buChar char="Ø"/>
            </a:pPr>
            <a:endParaRPr lang="de-DE" sz="1900"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de-DE" sz="1900" dirty="0">
                <a:latin typeface="Times New Roman" panose="02020603050405020304" pitchFamily="18" charset="0"/>
                <a:cs typeface="Times New Roman" panose="02020603050405020304" pitchFamily="18" charset="0"/>
              </a:rPr>
              <a:t>In diesem Zusammenhang soll der Staat nur die nötigen Rahmenbedingungen für die Funktionsfähigkeit des Marktprozesses bereitstellen.</a:t>
            </a:r>
          </a:p>
          <a:p>
            <a:pPr marL="342900" indent="-342900">
              <a:buFont typeface="Wingdings" panose="05000000000000000000" pitchFamily="2" charset="2"/>
              <a:buChar char="Ø"/>
            </a:pPr>
            <a:endParaRPr lang="de-DE" sz="1900" dirty="0">
              <a:latin typeface="Times New Roman" panose="02020603050405020304" pitchFamily="18" charset="0"/>
              <a:cs typeface="Times New Roman" panose="02020603050405020304" pitchFamily="18" charset="0"/>
            </a:endParaRPr>
          </a:p>
          <a:p>
            <a:pPr marL="1714500" lvl="3" indent="-342900">
              <a:buFont typeface="Wingdings" panose="05000000000000000000" pitchFamily="2" charset="2"/>
              <a:buChar char="Ø"/>
            </a:pPr>
            <a:r>
              <a:rPr lang="de-DE" sz="1900" dirty="0">
                <a:latin typeface="Times New Roman" panose="02020603050405020304" pitchFamily="18" charset="0"/>
                <a:cs typeface="Times New Roman" panose="02020603050405020304" pitchFamily="18" charset="0"/>
              </a:rPr>
              <a:t>Die Bedingungen des vollkommenen Marktes sind allerdings nur selten in der Praxis erfüllt, so dass es im Allgemeinen zu Marktversagen kommen kann. Insbesondere treten in der strengen neoklassischen Theorie keine Transaktionskosten auf.</a:t>
            </a:r>
          </a:p>
          <a:p>
            <a:pPr marL="342900" indent="-342900">
              <a:buFont typeface="Wingdings" panose="05000000000000000000" pitchFamily="2" charset="2"/>
              <a:buChar char="Ø"/>
            </a:pPr>
            <a:endParaRPr lang="de-DE" sz="1900" dirty="0">
              <a:latin typeface="Times New Roman" panose="02020603050405020304" pitchFamily="18" charset="0"/>
              <a:cs typeface="Times New Roman" panose="02020603050405020304" pitchFamily="18" charset="0"/>
            </a:endParaRPr>
          </a:p>
          <a:p>
            <a:pPr marL="2171700" lvl="4" indent="-342900">
              <a:buFont typeface="Wingdings" panose="05000000000000000000" pitchFamily="2" charset="2"/>
              <a:buChar char="Ø"/>
            </a:pPr>
            <a:r>
              <a:rPr lang="de-DE" sz="1900" dirty="0">
                <a:latin typeface="Times New Roman" panose="02020603050405020304" pitchFamily="18" charset="0"/>
                <a:cs typeface="Times New Roman" panose="02020603050405020304" pitchFamily="18" charset="0"/>
              </a:rPr>
              <a:t>Der Staat bildet ein Regelsystem zur Lösung des allgemeinen Allokationsproblems auch bei unvollkommenen Märkten. Insbesondere verfügt der Staat über hoheitliche Rechte über die ein Zwang auf die Individuen ausgeübt werden kann.</a:t>
            </a:r>
          </a:p>
          <a:p>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4304051B-42DD-A151-16E3-C02519D27E1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6" name="Freihand 5">
                <a:extLst>
                  <a:ext uri="{FF2B5EF4-FFF2-40B4-BE49-F238E27FC236}">
                    <a16:creationId xmlns:a16="http://schemas.microsoft.com/office/drawing/2014/main" id="{165AAB73-3100-40FC-B67E-A73FBEA4674B}"/>
                  </a:ext>
                </a:extLst>
              </p14:cNvPr>
              <p14:cNvContentPartPr/>
              <p14:nvPr/>
            </p14:nvContentPartPr>
            <p14:xfrm>
              <a:off x="4556254" y="3180365"/>
              <a:ext cx="3392640" cy="83160"/>
            </p14:xfrm>
          </p:contentPart>
        </mc:Choice>
        <mc:Fallback xmlns="">
          <p:pic>
            <p:nvPicPr>
              <p:cNvPr id="6" name="Freihand 5">
                <a:extLst>
                  <a:ext uri="{FF2B5EF4-FFF2-40B4-BE49-F238E27FC236}">
                    <a16:creationId xmlns:a16="http://schemas.microsoft.com/office/drawing/2014/main" id="{165AAB73-3100-40FC-B67E-A73FBEA4674B}"/>
                  </a:ext>
                </a:extLst>
              </p:cNvPr>
              <p:cNvPicPr/>
              <p:nvPr/>
            </p:nvPicPr>
            <p:blipFill>
              <a:blip r:embed="rId3"/>
              <a:stretch>
                <a:fillRect/>
              </a:stretch>
            </p:blipFill>
            <p:spPr>
              <a:xfrm>
                <a:off x="4551934" y="3176045"/>
                <a:ext cx="34012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Freihand 6">
                <a:extLst>
                  <a:ext uri="{FF2B5EF4-FFF2-40B4-BE49-F238E27FC236}">
                    <a16:creationId xmlns:a16="http://schemas.microsoft.com/office/drawing/2014/main" id="{5B0C4B58-6347-4268-B6A8-D3029A1043BC}"/>
                  </a:ext>
                </a:extLst>
              </p14:cNvPr>
              <p14:cNvContentPartPr/>
              <p14:nvPr/>
            </p14:nvContentPartPr>
            <p14:xfrm>
              <a:off x="1232374" y="3444245"/>
              <a:ext cx="1672920" cy="104760"/>
            </p14:xfrm>
          </p:contentPart>
        </mc:Choice>
        <mc:Fallback xmlns="">
          <p:pic>
            <p:nvPicPr>
              <p:cNvPr id="7" name="Freihand 6">
                <a:extLst>
                  <a:ext uri="{FF2B5EF4-FFF2-40B4-BE49-F238E27FC236}">
                    <a16:creationId xmlns:a16="http://schemas.microsoft.com/office/drawing/2014/main" id="{5B0C4B58-6347-4268-B6A8-D3029A1043BC}"/>
                  </a:ext>
                </a:extLst>
              </p:cNvPr>
              <p:cNvPicPr/>
              <p:nvPr/>
            </p:nvPicPr>
            <p:blipFill>
              <a:blip r:embed="rId5"/>
              <a:stretch>
                <a:fillRect/>
              </a:stretch>
            </p:blipFill>
            <p:spPr>
              <a:xfrm>
                <a:off x="1228054" y="3439925"/>
                <a:ext cx="16815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7A0AA1CC-4EFD-40DA-A1E8-07DA13BB5C5D}"/>
                  </a:ext>
                </a:extLst>
              </p14:cNvPr>
              <p14:cNvContentPartPr/>
              <p14:nvPr/>
            </p14:nvContentPartPr>
            <p14:xfrm>
              <a:off x="3880894" y="3655205"/>
              <a:ext cx="2496240" cy="504360"/>
            </p14:xfrm>
          </p:contentPart>
        </mc:Choice>
        <mc:Fallback xmlns="">
          <p:pic>
            <p:nvPicPr>
              <p:cNvPr id="8" name="Freihand 7">
                <a:extLst>
                  <a:ext uri="{FF2B5EF4-FFF2-40B4-BE49-F238E27FC236}">
                    <a16:creationId xmlns:a16="http://schemas.microsoft.com/office/drawing/2014/main" id="{7A0AA1CC-4EFD-40DA-A1E8-07DA13BB5C5D}"/>
                  </a:ext>
                </a:extLst>
              </p:cNvPr>
              <p:cNvPicPr/>
              <p:nvPr/>
            </p:nvPicPr>
            <p:blipFill>
              <a:blip r:embed="rId7"/>
              <a:stretch>
                <a:fillRect/>
              </a:stretch>
            </p:blipFill>
            <p:spPr>
              <a:xfrm>
                <a:off x="3876574" y="3650885"/>
                <a:ext cx="2504880" cy="513000"/>
              </a:xfrm>
              <a:prstGeom prst="rect">
                <a:avLst/>
              </a:prstGeom>
            </p:spPr>
          </p:pic>
        </mc:Fallback>
      </mc:AlternateContent>
      <p:grpSp>
        <p:nvGrpSpPr>
          <p:cNvPr id="13" name="Gruppieren 12">
            <a:extLst>
              <a:ext uri="{FF2B5EF4-FFF2-40B4-BE49-F238E27FC236}">
                <a16:creationId xmlns:a16="http://schemas.microsoft.com/office/drawing/2014/main" id="{740FB20D-5439-4DFB-ABB8-E3EADE1EF75E}"/>
              </a:ext>
            </a:extLst>
          </p:cNvPr>
          <p:cNvGrpSpPr/>
          <p:nvPr/>
        </p:nvGrpSpPr>
        <p:grpSpPr>
          <a:xfrm>
            <a:off x="1629094" y="4586885"/>
            <a:ext cx="3100320" cy="494280"/>
            <a:chOff x="1629094" y="4586885"/>
            <a:chExt cx="3100320" cy="494280"/>
          </a:xfrm>
        </p:grpSpPr>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790DB3ED-A769-45E0-BE04-795838E8A6DE}"/>
                    </a:ext>
                  </a:extLst>
                </p14:cNvPr>
                <p14:cNvContentPartPr/>
                <p14:nvPr/>
              </p14:nvContentPartPr>
              <p14:xfrm>
                <a:off x="1629094" y="4967765"/>
                <a:ext cx="2378160" cy="113400"/>
              </p14:xfrm>
            </p:contentPart>
          </mc:Choice>
          <mc:Fallback xmlns="">
            <p:pic>
              <p:nvPicPr>
                <p:cNvPr id="9" name="Freihand 8">
                  <a:extLst>
                    <a:ext uri="{FF2B5EF4-FFF2-40B4-BE49-F238E27FC236}">
                      <a16:creationId xmlns:a16="http://schemas.microsoft.com/office/drawing/2014/main" id="{790DB3ED-A769-45E0-BE04-795838E8A6DE}"/>
                    </a:ext>
                  </a:extLst>
                </p:cNvPr>
                <p:cNvPicPr/>
                <p:nvPr/>
              </p:nvPicPr>
              <p:blipFill>
                <a:blip r:embed="rId9"/>
                <a:stretch>
                  <a:fillRect/>
                </a:stretch>
              </p:blipFill>
              <p:spPr>
                <a:xfrm>
                  <a:off x="1624774" y="4963445"/>
                  <a:ext cx="23868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Freihand 11">
                  <a:extLst>
                    <a:ext uri="{FF2B5EF4-FFF2-40B4-BE49-F238E27FC236}">
                      <a16:creationId xmlns:a16="http://schemas.microsoft.com/office/drawing/2014/main" id="{95DBA725-B3DF-42E4-A4F0-CFE6DA764BB7}"/>
                    </a:ext>
                  </a:extLst>
                </p14:cNvPr>
                <p14:cNvContentPartPr/>
                <p14:nvPr/>
              </p14:nvContentPartPr>
              <p14:xfrm>
                <a:off x="4031374" y="4586885"/>
                <a:ext cx="698040" cy="456840"/>
              </p14:xfrm>
            </p:contentPart>
          </mc:Choice>
          <mc:Fallback xmlns="">
            <p:pic>
              <p:nvPicPr>
                <p:cNvPr id="12" name="Freihand 11">
                  <a:extLst>
                    <a:ext uri="{FF2B5EF4-FFF2-40B4-BE49-F238E27FC236}">
                      <a16:creationId xmlns:a16="http://schemas.microsoft.com/office/drawing/2014/main" id="{95DBA725-B3DF-42E4-A4F0-CFE6DA764BB7}"/>
                    </a:ext>
                  </a:extLst>
                </p:cNvPr>
                <p:cNvPicPr/>
                <p:nvPr/>
              </p:nvPicPr>
              <p:blipFill>
                <a:blip r:embed="rId11"/>
                <a:stretch>
                  <a:fillRect/>
                </a:stretch>
              </p:blipFill>
              <p:spPr>
                <a:xfrm>
                  <a:off x="4027054" y="4582565"/>
                  <a:ext cx="706680" cy="465480"/>
                </a:xfrm>
                <a:prstGeom prst="rect">
                  <a:avLst/>
                </a:prstGeom>
              </p:spPr>
            </p:pic>
          </mc:Fallback>
        </mc:AlternateContent>
      </p:grpSp>
      <p:grpSp>
        <p:nvGrpSpPr>
          <p:cNvPr id="15" name="Gruppieren 14">
            <a:extLst>
              <a:ext uri="{FF2B5EF4-FFF2-40B4-BE49-F238E27FC236}">
                <a16:creationId xmlns:a16="http://schemas.microsoft.com/office/drawing/2014/main" id="{0159B0CF-D8D3-4D4D-9640-72186576825F}"/>
              </a:ext>
            </a:extLst>
          </p:cNvPr>
          <p:cNvGrpSpPr/>
          <p:nvPr/>
        </p:nvGrpSpPr>
        <p:grpSpPr>
          <a:xfrm>
            <a:off x="3568054" y="1830725"/>
            <a:ext cx="4527000" cy="906120"/>
            <a:chOff x="3568054" y="1830725"/>
            <a:chExt cx="4527000" cy="906120"/>
          </a:xfrm>
        </p:grpSpPr>
        <mc:AlternateContent xmlns:mc="http://schemas.openxmlformats.org/markup-compatibility/2006" xmlns:p14="http://schemas.microsoft.com/office/powerpoint/2010/main">
          <mc:Choice Requires="p14">
            <p:contentPart p14:bwMode="auto" r:id="rId12">
              <p14:nvContentPartPr>
                <p14:cNvPr id="3" name="Freihand 2">
                  <a:extLst>
                    <a:ext uri="{FF2B5EF4-FFF2-40B4-BE49-F238E27FC236}">
                      <a16:creationId xmlns:a16="http://schemas.microsoft.com/office/drawing/2014/main" id="{34131CE9-2EA8-4CF9-A3EB-95DBE3D09FE3}"/>
                    </a:ext>
                  </a:extLst>
                </p14:cNvPr>
                <p14:cNvContentPartPr/>
                <p14:nvPr/>
              </p14:nvContentPartPr>
              <p14:xfrm>
                <a:off x="3869374" y="2355605"/>
                <a:ext cx="3755880" cy="36000"/>
              </p14:xfrm>
            </p:contentPart>
          </mc:Choice>
          <mc:Fallback xmlns="">
            <p:pic>
              <p:nvPicPr>
                <p:cNvPr id="3" name="Freihand 2">
                  <a:extLst>
                    <a:ext uri="{FF2B5EF4-FFF2-40B4-BE49-F238E27FC236}">
                      <a16:creationId xmlns:a16="http://schemas.microsoft.com/office/drawing/2014/main" id="{34131CE9-2EA8-4CF9-A3EB-95DBE3D09FE3}"/>
                    </a:ext>
                  </a:extLst>
                </p:cNvPr>
                <p:cNvPicPr/>
                <p:nvPr/>
              </p:nvPicPr>
              <p:blipFill>
                <a:blip r:embed="rId13"/>
                <a:stretch>
                  <a:fillRect/>
                </a:stretch>
              </p:blipFill>
              <p:spPr>
                <a:xfrm>
                  <a:off x="3865054" y="2351285"/>
                  <a:ext cx="37645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 name="Freihand 3">
                  <a:extLst>
                    <a:ext uri="{FF2B5EF4-FFF2-40B4-BE49-F238E27FC236}">
                      <a16:creationId xmlns:a16="http://schemas.microsoft.com/office/drawing/2014/main" id="{8735757A-E686-4D47-99DC-CCFB4692E79F}"/>
                    </a:ext>
                  </a:extLst>
                </p14:cNvPr>
                <p14:cNvContentPartPr/>
                <p14:nvPr/>
              </p14:nvContentPartPr>
              <p14:xfrm>
                <a:off x="5889694" y="1934765"/>
                <a:ext cx="2195280" cy="654840"/>
              </p14:xfrm>
            </p:contentPart>
          </mc:Choice>
          <mc:Fallback xmlns="">
            <p:pic>
              <p:nvPicPr>
                <p:cNvPr id="4" name="Freihand 3">
                  <a:extLst>
                    <a:ext uri="{FF2B5EF4-FFF2-40B4-BE49-F238E27FC236}">
                      <a16:creationId xmlns:a16="http://schemas.microsoft.com/office/drawing/2014/main" id="{8735757A-E686-4D47-99DC-CCFB4692E79F}"/>
                    </a:ext>
                  </a:extLst>
                </p:cNvPr>
                <p:cNvPicPr/>
                <p:nvPr/>
              </p:nvPicPr>
              <p:blipFill>
                <a:blip r:embed="rId15"/>
                <a:stretch>
                  <a:fillRect/>
                </a:stretch>
              </p:blipFill>
              <p:spPr>
                <a:xfrm>
                  <a:off x="5885374" y="1930445"/>
                  <a:ext cx="2203920" cy="663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Freihand 13">
                  <a:extLst>
                    <a:ext uri="{FF2B5EF4-FFF2-40B4-BE49-F238E27FC236}">
                      <a16:creationId xmlns:a16="http://schemas.microsoft.com/office/drawing/2014/main" id="{E4DB2D62-DC3C-4CC5-95C1-93E7A67468BF}"/>
                    </a:ext>
                  </a:extLst>
                </p14:cNvPr>
                <p14:cNvContentPartPr/>
                <p14:nvPr/>
              </p14:nvContentPartPr>
              <p14:xfrm>
                <a:off x="3568054" y="1830725"/>
                <a:ext cx="4527000" cy="906120"/>
              </p14:xfrm>
            </p:contentPart>
          </mc:Choice>
          <mc:Fallback xmlns="">
            <p:pic>
              <p:nvPicPr>
                <p:cNvPr id="14" name="Freihand 13">
                  <a:extLst>
                    <a:ext uri="{FF2B5EF4-FFF2-40B4-BE49-F238E27FC236}">
                      <a16:creationId xmlns:a16="http://schemas.microsoft.com/office/drawing/2014/main" id="{E4DB2D62-DC3C-4CC5-95C1-93E7A67468BF}"/>
                    </a:ext>
                  </a:extLst>
                </p:cNvPr>
                <p:cNvPicPr/>
                <p:nvPr/>
              </p:nvPicPr>
              <p:blipFill>
                <a:blip r:embed="rId17"/>
                <a:stretch>
                  <a:fillRect/>
                </a:stretch>
              </p:blipFill>
              <p:spPr>
                <a:xfrm>
                  <a:off x="3563734" y="1826405"/>
                  <a:ext cx="4535640" cy="914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6" name="Freihand 15">
                <a:extLst>
                  <a:ext uri="{FF2B5EF4-FFF2-40B4-BE49-F238E27FC236}">
                    <a16:creationId xmlns:a16="http://schemas.microsoft.com/office/drawing/2014/main" id="{8E36547A-5E52-4D9E-BA57-1CDC6A588627}"/>
                  </a:ext>
                </a:extLst>
              </p14:cNvPr>
              <p14:cNvContentPartPr/>
              <p14:nvPr/>
            </p14:nvContentPartPr>
            <p14:xfrm>
              <a:off x="4098694" y="5496605"/>
              <a:ext cx="1380240" cy="88560"/>
            </p14:xfrm>
          </p:contentPart>
        </mc:Choice>
        <mc:Fallback xmlns="">
          <p:pic>
            <p:nvPicPr>
              <p:cNvPr id="16" name="Freihand 15">
                <a:extLst>
                  <a:ext uri="{FF2B5EF4-FFF2-40B4-BE49-F238E27FC236}">
                    <a16:creationId xmlns:a16="http://schemas.microsoft.com/office/drawing/2014/main" id="{8E36547A-5E52-4D9E-BA57-1CDC6A588627}"/>
                  </a:ext>
                </a:extLst>
              </p:cNvPr>
              <p:cNvPicPr/>
              <p:nvPr/>
            </p:nvPicPr>
            <p:blipFill>
              <a:blip r:embed="rId19"/>
              <a:stretch>
                <a:fillRect/>
              </a:stretch>
            </p:blipFill>
            <p:spPr>
              <a:xfrm>
                <a:off x="4094374" y="5492285"/>
                <a:ext cx="13888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Freihand 16">
                <a:extLst>
                  <a:ext uri="{FF2B5EF4-FFF2-40B4-BE49-F238E27FC236}">
                    <a16:creationId xmlns:a16="http://schemas.microsoft.com/office/drawing/2014/main" id="{65FA5B13-5106-4957-AA43-B39A53A62A25}"/>
                  </a:ext>
                </a:extLst>
              </p14:cNvPr>
              <p14:cNvContentPartPr/>
              <p14:nvPr/>
            </p14:nvContentPartPr>
            <p14:xfrm>
              <a:off x="2222374" y="5771645"/>
              <a:ext cx="5736960" cy="44640"/>
            </p14:xfrm>
          </p:contentPart>
        </mc:Choice>
        <mc:Fallback xmlns="">
          <p:pic>
            <p:nvPicPr>
              <p:cNvPr id="17" name="Freihand 16">
                <a:extLst>
                  <a:ext uri="{FF2B5EF4-FFF2-40B4-BE49-F238E27FC236}">
                    <a16:creationId xmlns:a16="http://schemas.microsoft.com/office/drawing/2014/main" id="{65FA5B13-5106-4957-AA43-B39A53A62A25}"/>
                  </a:ext>
                </a:extLst>
              </p:cNvPr>
              <p:cNvPicPr/>
              <p:nvPr/>
            </p:nvPicPr>
            <p:blipFill>
              <a:blip r:embed="rId21"/>
              <a:stretch>
                <a:fillRect/>
              </a:stretch>
            </p:blipFill>
            <p:spPr>
              <a:xfrm>
                <a:off x="2218054" y="5767325"/>
                <a:ext cx="5745600" cy="53280"/>
              </a:xfrm>
              <a:prstGeom prst="rect">
                <a:avLst/>
              </a:prstGeom>
            </p:spPr>
          </p:pic>
        </mc:Fallback>
      </mc:AlternateContent>
    </p:spTree>
    <p:extLst>
      <p:ext uri="{BB962C8B-B14F-4D97-AF65-F5344CB8AC3E}">
        <p14:creationId xmlns:p14="http://schemas.microsoft.com/office/powerpoint/2010/main" val="2356701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Fundamentalfragen der Ökonomie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403652"/>
            <a:ext cx="12172951" cy="6286502"/>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Wann, wo und wie sollte der Staat überhaupt </a:t>
            </a:r>
            <a:r>
              <a:rPr lang="de-DE" sz="2400">
                <a:latin typeface="Times New Roman" panose="02020603050405020304" pitchFamily="18" charset="0"/>
                <a:cs typeface="Times New Roman" panose="02020603050405020304" pitchFamily="18" charset="0"/>
              </a:rPr>
              <a:t>intervenieren?</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a:t>
            </a:r>
            <a:r>
              <a:rPr lang="de-DE" sz="2400" b="1" dirty="0">
                <a:latin typeface="Times New Roman" panose="02020603050405020304" pitchFamily="18" charset="0"/>
                <a:cs typeface="Times New Roman" panose="02020603050405020304" pitchFamily="18" charset="0"/>
              </a:rPr>
              <a:t>klassische Theorie </a:t>
            </a:r>
            <a:r>
              <a:rPr lang="de-DE" sz="2400" dirty="0">
                <a:latin typeface="Times New Roman" panose="02020603050405020304" pitchFamily="18" charset="0"/>
                <a:cs typeface="Times New Roman" panose="02020603050405020304" pitchFamily="18" charset="0"/>
              </a:rPr>
              <a:t>geht von einer normativen Fragestellungen aus, und setzt einen wohlwollenden Staat voraus, der unter Einbeziehung aller Interessen ein wohlfahrtsmaximierendes Kalkül im Sinn hat.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a:t>
            </a:r>
            <a:r>
              <a:rPr lang="de-DE" sz="2400" b="1" dirty="0">
                <a:latin typeface="Times New Roman" panose="02020603050405020304" pitchFamily="18" charset="0"/>
                <a:cs typeface="Times New Roman" panose="02020603050405020304" pitchFamily="18" charset="0"/>
              </a:rPr>
              <a:t>Public Choice Theorie </a:t>
            </a:r>
            <a:r>
              <a:rPr lang="de-DE" sz="2400" dirty="0">
                <a:latin typeface="Times New Roman" panose="02020603050405020304" pitchFamily="18" charset="0"/>
                <a:cs typeface="Times New Roman" panose="02020603050405020304" pitchFamily="18" charset="0"/>
              </a:rPr>
              <a:t>geht von einer positiven Fragestellung aus und unterstellt, dass die Politiker und die anderen wirtschaftspolitischen Akteure ihrem Eigeninteresse folgen. Das Ergebnis der Staatseingriffe muss damit nicht optimal sein.</a:t>
            </a:r>
          </a:p>
          <a:p>
            <a:endParaRPr lang="de-DE"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36CBEF8C-C3F1-2F2A-00B5-1ADF121D5C2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CA7C32FB-1B5D-4A03-8101-0CE5CCDFF179}"/>
                  </a:ext>
                </a:extLst>
              </p14:cNvPr>
              <p14:cNvContentPartPr/>
              <p14:nvPr/>
            </p14:nvContentPartPr>
            <p14:xfrm>
              <a:off x="989374" y="1827845"/>
              <a:ext cx="8294760" cy="113400"/>
            </p14:xfrm>
          </p:contentPart>
        </mc:Choice>
        <mc:Fallback xmlns="">
          <p:pic>
            <p:nvPicPr>
              <p:cNvPr id="3" name="Freihand 2">
                <a:extLst>
                  <a:ext uri="{FF2B5EF4-FFF2-40B4-BE49-F238E27FC236}">
                    <a16:creationId xmlns:a16="http://schemas.microsoft.com/office/drawing/2014/main" id="{CA7C32FB-1B5D-4A03-8101-0CE5CCDFF179}"/>
                  </a:ext>
                </a:extLst>
              </p:cNvPr>
              <p:cNvPicPr/>
              <p:nvPr/>
            </p:nvPicPr>
            <p:blipFill>
              <a:blip r:embed="rId3"/>
              <a:stretch>
                <a:fillRect/>
              </a:stretch>
            </p:blipFill>
            <p:spPr>
              <a:xfrm>
                <a:off x="985054" y="1823525"/>
                <a:ext cx="83034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Freihand 3">
                <a:extLst>
                  <a:ext uri="{FF2B5EF4-FFF2-40B4-BE49-F238E27FC236}">
                    <a16:creationId xmlns:a16="http://schemas.microsoft.com/office/drawing/2014/main" id="{104BABF3-0152-4CCC-A4CA-8A7CEF652567}"/>
                  </a:ext>
                </a:extLst>
              </p14:cNvPr>
              <p14:cNvContentPartPr/>
              <p14:nvPr/>
            </p14:nvContentPartPr>
            <p14:xfrm>
              <a:off x="367654" y="2196845"/>
              <a:ext cx="2847600" cy="82800"/>
            </p14:xfrm>
          </p:contentPart>
        </mc:Choice>
        <mc:Fallback xmlns="">
          <p:pic>
            <p:nvPicPr>
              <p:cNvPr id="4" name="Freihand 3">
                <a:extLst>
                  <a:ext uri="{FF2B5EF4-FFF2-40B4-BE49-F238E27FC236}">
                    <a16:creationId xmlns:a16="http://schemas.microsoft.com/office/drawing/2014/main" id="{104BABF3-0152-4CCC-A4CA-8A7CEF652567}"/>
                  </a:ext>
                </a:extLst>
              </p:cNvPr>
              <p:cNvPicPr/>
              <p:nvPr/>
            </p:nvPicPr>
            <p:blipFill>
              <a:blip r:embed="rId5"/>
              <a:stretch>
                <a:fillRect/>
              </a:stretch>
            </p:blipFill>
            <p:spPr>
              <a:xfrm>
                <a:off x="363334" y="2192525"/>
                <a:ext cx="28562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EA067FA7-B01E-46D2-9FC6-9772C6C5A2C9}"/>
                  </a:ext>
                </a:extLst>
              </p14:cNvPr>
              <p14:cNvContentPartPr/>
              <p14:nvPr/>
            </p14:nvContentPartPr>
            <p14:xfrm>
              <a:off x="362974" y="2645765"/>
              <a:ext cx="4086360" cy="100800"/>
            </p14:xfrm>
          </p:contentPart>
        </mc:Choice>
        <mc:Fallback xmlns="">
          <p:pic>
            <p:nvPicPr>
              <p:cNvPr id="5" name="Freihand 4">
                <a:extLst>
                  <a:ext uri="{FF2B5EF4-FFF2-40B4-BE49-F238E27FC236}">
                    <a16:creationId xmlns:a16="http://schemas.microsoft.com/office/drawing/2014/main" id="{EA067FA7-B01E-46D2-9FC6-9772C6C5A2C9}"/>
                  </a:ext>
                </a:extLst>
              </p:cNvPr>
              <p:cNvPicPr/>
              <p:nvPr/>
            </p:nvPicPr>
            <p:blipFill>
              <a:blip r:embed="rId7"/>
              <a:stretch>
                <a:fillRect/>
              </a:stretch>
            </p:blipFill>
            <p:spPr>
              <a:xfrm>
                <a:off x="358654" y="2641445"/>
                <a:ext cx="40950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CF79E8CA-B430-4F20-AE46-9C001BD77058}"/>
                  </a:ext>
                </a:extLst>
              </p14:cNvPr>
              <p14:cNvContentPartPr/>
              <p14:nvPr/>
            </p14:nvContentPartPr>
            <p14:xfrm>
              <a:off x="959494" y="3683285"/>
              <a:ext cx="7648200" cy="155880"/>
            </p14:xfrm>
          </p:contentPart>
        </mc:Choice>
        <mc:Fallback xmlns="">
          <p:pic>
            <p:nvPicPr>
              <p:cNvPr id="6" name="Freihand 5">
                <a:extLst>
                  <a:ext uri="{FF2B5EF4-FFF2-40B4-BE49-F238E27FC236}">
                    <a16:creationId xmlns:a16="http://schemas.microsoft.com/office/drawing/2014/main" id="{CF79E8CA-B430-4F20-AE46-9C001BD77058}"/>
                  </a:ext>
                </a:extLst>
              </p:cNvPr>
              <p:cNvPicPr/>
              <p:nvPr/>
            </p:nvPicPr>
            <p:blipFill>
              <a:blip r:embed="rId9"/>
              <a:stretch>
                <a:fillRect/>
              </a:stretch>
            </p:blipFill>
            <p:spPr>
              <a:xfrm>
                <a:off x="955174" y="3678965"/>
                <a:ext cx="76568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5D9082D0-6A63-49B1-AF89-E4CB5B71EE00}"/>
                  </a:ext>
                </a:extLst>
              </p14:cNvPr>
              <p14:cNvContentPartPr/>
              <p14:nvPr/>
            </p14:nvContentPartPr>
            <p14:xfrm>
              <a:off x="2483014" y="4058045"/>
              <a:ext cx="7880760" cy="140040"/>
            </p14:xfrm>
          </p:contentPart>
        </mc:Choice>
        <mc:Fallback xmlns="">
          <p:pic>
            <p:nvPicPr>
              <p:cNvPr id="7" name="Freihand 6">
                <a:extLst>
                  <a:ext uri="{FF2B5EF4-FFF2-40B4-BE49-F238E27FC236}">
                    <a16:creationId xmlns:a16="http://schemas.microsoft.com/office/drawing/2014/main" id="{5D9082D0-6A63-49B1-AF89-E4CB5B71EE00}"/>
                  </a:ext>
                </a:extLst>
              </p:cNvPr>
              <p:cNvPicPr/>
              <p:nvPr/>
            </p:nvPicPr>
            <p:blipFill>
              <a:blip r:embed="rId11"/>
              <a:stretch>
                <a:fillRect/>
              </a:stretch>
            </p:blipFill>
            <p:spPr>
              <a:xfrm>
                <a:off x="2478694" y="4053725"/>
                <a:ext cx="7889400" cy="148680"/>
              </a:xfrm>
              <a:prstGeom prst="rect">
                <a:avLst/>
              </a:prstGeom>
            </p:spPr>
          </p:pic>
        </mc:Fallback>
      </mc:AlternateContent>
    </p:spTree>
    <p:extLst>
      <p:ext uri="{BB962C8B-B14F-4D97-AF65-F5344CB8AC3E}">
        <p14:creationId xmlns:p14="http://schemas.microsoft.com/office/powerpoint/2010/main" val="955258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Staatliche Intervention in den letzten 10 Jahren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536384"/>
            <a:ext cx="8689606" cy="6173698"/>
          </a:xfrm>
          <a:prstGeom prst="rect">
            <a:avLst/>
          </a:prstGeom>
          <a:noFill/>
        </p:spPr>
        <p:txBody>
          <a:bodyPr wrap="square" rtlCol="0">
            <a:noAutofit/>
          </a:bodyPr>
          <a:lstStyle/>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Abwrackprämie (2009)			Volumen: 5 Mrd. Euro</a:t>
            </a: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Schuldenbremse (2009)			Neuverschuldung bei 0,35% des BIP</a:t>
            </a: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Bankenrettung (2009)			(Teil-)Verstaatlichung (100%) HRE 						(25%) Commerzbank</a:t>
            </a: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Atomausstieg (2000/2011)		Abschaltung bis April 2022</a:t>
            </a: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Mindestlohn (2014)			aktuell 12,41 Euro/h</a:t>
            </a: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Kohleausstieg (03.07.2020)		geplanter Ausstieg bis 2038 (aktuelle 						Diskussion 3 Jahre früher!)</a:t>
            </a: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Corona-Rettungsmaßnahmen (2020)	Haushaltswirksame 350 Mrd. Euro, 						Garantien 820 Mrd. Euro</a:t>
            </a: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Sondervermögen Bundeswehr (2022)	100 Mrd. Euro</a:t>
            </a: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37A67ADF-4C11-C143-26D8-36B67598258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2952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b="1" u="sng" dirty="0">
                <a:latin typeface="Times New Roman" panose="02020603050405020304" pitchFamily="18" charset="0"/>
                <a:cs typeface="Times New Roman" panose="02020603050405020304" pitchFamily="18" charset="0"/>
              </a:rPr>
              <a:t>Aktuelle wirtschaftspolitische Diskussion</a:t>
            </a:r>
            <a:r>
              <a:rPr lang="de-DE" sz="2800" dirty="0">
                <a:latin typeface="Times New Roman" panose="02020603050405020304" pitchFamily="18" charset="0"/>
                <a:cs typeface="Times New Roman" panose="02020603050405020304" pitchFamily="18" charset="0"/>
              </a:rPr>
              <a: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536384"/>
            <a:ext cx="12172951" cy="6173698"/>
          </a:xfrm>
          <a:prstGeom prst="rect">
            <a:avLst/>
          </a:prstGeom>
          <a:noFill/>
        </p:spPr>
        <p:txBody>
          <a:bodyPr wrap="square" rtlCol="0">
            <a:noAutofit/>
          </a:bodyPr>
          <a:lstStyle/>
          <a:p>
            <a:pPr lvl="6"/>
            <a:endParaRPr lang="de-DE" sz="1900" dirty="0">
              <a:latin typeface="Times New Roman" panose="02020603050405020304" pitchFamily="18" charset="0"/>
              <a:cs typeface="Times New Roman" panose="02020603050405020304" pitchFamily="18" charset="0"/>
            </a:endParaRP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Mindestrente</a:t>
            </a: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Renteneintrittsalter</a:t>
            </a: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Mindestlohn</a:t>
            </a: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Bürgergeld</a:t>
            </a: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CO</a:t>
            </a:r>
            <a:r>
              <a:rPr lang="de-DE" sz="2200" baseline="-25000" dirty="0">
                <a:latin typeface="Times New Roman" panose="02020603050405020304" pitchFamily="18" charset="0"/>
                <a:cs typeface="Times New Roman" panose="02020603050405020304" pitchFamily="18" charset="0"/>
              </a:rPr>
              <a:t>2</a:t>
            </a:r>
            <a:r>
              <a:rPr lang="de-DE" sz="2200" dirty="0">
                <a:latin typeface="Times New Roman" panose="02020603050405020304" pitchFamily="18" charset="0"/>
                <a:cs typeface="Times New Roman" panose="02020603050405020304" pitchFamily="18" charset="0"/>
              </a:rPr>
              <a:t>-Mindestpreis &amp; CO</a:t>
            </a:r>
            <a:r>
              <a:rPr lang="de-DE" sz="2200" baseline="-25000" dirty="0">
                <a:latin typeface="Times New Roman" panose="02020603050405020304" pitchFamily="18" charset="0"/>
                <a:cs typeface="Times New Roman" panose="02020603050405020304" pitchFamily="18" charset="0"/>
              </a:rPr>
              <a:t>2</a:t>
            </a:r>
            <a:r>
              <a:rPr lang="de-DE" sz="2200" dirty="0">
                <a:latin typeface="Times New Roman" panose="02020603050405020304" pitchFamily="18" charset="0"/>
                <a:cs typeface="Times New Roman" panose="02020603050405020304" pitchFamily="18" charset="0"/>
              </a:rPr>
              <a:t>-Grenzausgleich</a:t>
            </a: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Mobilitätswende</a:t>
            </a:r>
          </a:p>
          <a:p>
            <a:pPr marL="4000500" lvl="8" indent="-342900">
              <a:buFont typeface="Courier New" panose="02070309020205020404" pitchFamily="49" charset="0"/>
              <a:buChar char="o"/>
            </a:pPr>
            <a:r>
              <a:rPr lang="de-DE" sz="2200" dirty="0">
                <a:latin typeface="Times New Roman" panose="02020603050405020304" pitchFamily="18" charset="0"/>
                <a:cs typeface="Times New Roman" panose="02020603050405020304" pitchFamily="18" charset="0"/>
              </a:rPr>
              <a:t>E-Mobilität</a:t>
            </a:r>
          </a:p>
          <a:p>
            <a:pPr marL="4000500" lvl="8" indent="-342900">
              <a:buFont typeface="Courier New" panose="02070309020205020404" pitchFamily="49" charset="0"/>
              <a:buChar char="o"/>
            </a:pPr>
            <a:r>
              <a:rPr lang="de-DE" sz="2200" dirty="0">
                <a:latin typeface="Times New Roman" panose="02020603050405020304" pitchFamily="18" charset="0"/>
                <a:cs typeface="Times New Roman" panose="02020603050405020304" pitchFamily="18" charset="0"/>
              </a:rPr>
              <a:t>Verlagerung auf die Schiene</a:t>
            </a:r>
          </a:p>
          <a:p>
            <a:pPr marL="4000500" lvl="8" indent="-342900">
              <a:buFont typeface="Courier New" panose="02070309020205020404" pitchFamily="49" charset="0"/>
              <a:buChar char="o"/>
            </a:pPr>
            <a:r>
              <a:rPr lang="de-DE" sz="2200" dirty="0">
                <a:latin typeface="Times New Roman" panose="02020603050405020304" pitchFamily="18" charset="0"/>
                <a:cs typeface="Times New Roman" panose="02020603050405020304" pitchFamily="18" charset="0"/>
              </a:rPr>
              <a:t>Ausbau des ÖPNV</a:t>
            </a:r>
          </a:p>
          <a:p>
            <a:pPr marL="4000500" lvl="8" indent="-342900">
              <a:buFont typeface="Courier New" panose="02070309020205020404" pitchFamily="49" charset="0"/>
              <a:buChar char="o"/>
            </a:pPr>
            <a:r>
              <a:rPr lang="de-DE" sz="2200" dirty="0">
                <a:latin typeface="Times New Roman" panose="02020603050405020304" pitchFamily="18" charset="0"/>
                <a:cs typeface="Times New Roman" panose="02020603050405020304" pitchFamily="18" charset="0"/>
              </a:rPr>
              <a:t>Nationaler Radverkehrsplan</a:t>
            </a: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Energiewende</a:t>
            </a:r>
          </a:p>
          <a:p>
            <a:pPr marL="4000500" lvl="8" indent="-342900">
              <a:buFont typeface="Courier New" panose="02070309020205020404" pitchFamily="49" charset="0"/>
              <a:buChar char="o"/>
            </a:pPr>
            <a:r>
              <a:rPr lang="de-DE" sz="2200" dirty="0">
                <a:latin typeface="Times New Roman" panose="02020603050405020304" pitchFamily="18" charset="0"/>
                <a:cs typeface="Times New Roman" panose="02020603050405020304" pitchFamily="18" charset="0"/>
              </a:rPr>
              <a:t>Wasserstoffwirtschaft</a:t>
            </a:r>
          </a:p>
          <a:p>
            <a:pPr marL="4000500" lvl="8" indent="-342900">
              <a:buFont typeface="Courier New" panose="02070309020205020404" pitchFamily="49" charset="0"/>
              <a:buChar char="o"/>
            </a:pPr>
            <a:r>
              <a:rPr lang="de-DE" sz="2200" dirty="0">
                <a:latin typeface="Times New Roman" panose="02020603050405020304" pitchFamily="18" charset="0"/>
                <a:cs typeface="Times New Roman" panose="02020603050405020304" pitchFamily="18" charset="0"/>
              </a:rPr>
              <a:t>Ausbau von Wind- und Solarkraft</a:t>
            </a: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Europäische Sicherheitspolitik</a:t>
            </a:r>
          </a:p>
          <a:p>
            <a:pPr lvl="7"/>
            <a:endParaRPr lang="de-DE" sz="19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310DC234-DD5F-2C52-160E-0E6AD7FDD79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6835912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1350</Words>
  <Application>Microsoft Office PowerPoint</Application>
  <PresentationFormat>Breitbild</PresentationFormat>
  <Paragraphs>356</Paragraphs>
  <Slides>31</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31</vt:i4>
      </vt:variant>
    </vt:vector>
  </HeadingPairs>
  <TitlesOfParts>
    <vt:vector size="39" baseType="lpstr">
      <vt:lpstr>Alfred Sans Regular</vt:lpstr>
      <vt:lpstr>Arial</vt:lpstr>
      <vt:lpstr>Calibri</vt:lpstr>
      <vt:lpstr>Calibri Light</vt:lpstr>
      <vt:lpstr>Courier New</vt:lpstr>
      <vt:lpstr>Times New Roman</vt:lpstr>
      <vt:lpstr>Wingdings</vt:lpstr>
      <vt:lpstr>Office</vt:lpstr>
      <vt:lpstr>Staatliche Rahmenbedinungen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Köster, Bernhard Johannes</cp:lastModifiedBy>
  <cp:revision>506</cp:revision>
  <cp:lastPrinted>2022-03-02T23:29:14Z</cp:lastPrinted>
  <dcterms:created xsi:type="dcterms:W3CDTF">2019-02-11T10:45:01Z</dcterms:created>
  <dcterms:modified xsi:type="dcterms:W3CDTF">2024-03-19T12:47:34Z</dcterms:modified>
</cp:coreProperties>
</file>