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ernhardkoester.d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ernhardkoester.de/" TargetMode="External"/><Relationship Id="rId2" Type="http://schemas.openxmlformats.org/officeDocument/2006/relationships/hyperlink" Target="https://www.youtube.com/channel/UCgOVtwfn25rP79CzB8nFZKA/videos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1040" y="3154306"/>
            <a:ext cx="9149918" cy="1309430"/>
          </a:xfrm>
        </p:spPr>
        <p:txBody>
          <a:bodyPr>
            <a:noAutofit/>
          </a:bodyPr>
          <a:lstStyle/>
          <a:p>
            <a:r>
              <a:rPr lang="de-DE" sz="5000">
                <a:latin typeface="Times New Roman" panose="02020603050405020304" pitchFamily="18" charset="0"/>
                <a:cs typeface="Times New Roman" panose="02020603050405020304" pitchFamily="18" charset="0"/>
              </a:rPr>
              <a:t>Staatliche Rahmenbedingungen</a:t>
            </a:r>
            <a:endParaRPr lang="de-DE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2147" y="4747574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Sommersemester 2024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1411" y="54702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Prof. Dr. Bernhard Köster</a:t>
            </a:r>
            <a:endParaRPr lang="de-D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253071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56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0" y="0"/>
            <a:ext cx="12191999" cy="685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b="1" dirty="0">
                <a:solidFill>
                  <a:srgbClr val="000000"/>
                </a:solidFill>
              </a:rPr>
              <a:t>Organisatorisches 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0000"/>
                </a:solidFill>
                <a:ea typeface="Droid Sans Fallback"/>
              </a:rPr>
              <a:t>Start: 05.03.2023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2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0000"/>
                </a:solidFill>
                <a:ea typeface="Droid Sans Fallback"/>
              </a:rPr>
              <a:t>Soweit technisch umsetzbar, gibt es parallel ein Zoom-Meeting (siehe </a:t>
            </a:r>
            <a:r>
              <a:rPr lang="de-DE" sz="2200" dirty="0" err="1">
                <a:solidFill>
                  <a:srgbClr val="000000"/>
                </a:solidFill>
                <a:ea typeface="Droid Sans Fallback"/>
              </a:rPr>
              <a:t>moodle</a:t>
            </a:r>
            <a:r>
              <a:rPr lang="de-DE" sz="2200" dirty="0">
                <a:solidFill>
                  <a:srgbClr val="000000"/>
                </a:solidFill>
                <a:ea typeface="Droid Sans Fallback"/>
              </a:rPr>
              <a:t>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2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0000"/>
                </a:solidFill>
                <a:ea typeface="Droid Sans Fallback"/>
              </a:rPr>
              <a:t>Soweit technisch umsetzbar wird die Vorlesung in Bild und Ton mitgeschnitten und auf </a:t>
            </a:r>
            <a:r>
              <a:rPr lang="de-DE" sz="2200" dirty="0" err="1">
                <a:solidFill>
                  <a:srgbClr val="000000"/>
                </a:solidFill>
                <a:ea typeface="Droid Sans Fallback"/>
              </a:rPr>
              <a:t>youtube</a:t>
            </a:r>
            <a:r>
              <a:rPr lang="de-DE" sz="2200" dirty="0">
                <a:solidFill>
                  <a:srgbClr val="000000"/>
                </a:solidFill>
                <a:ea typeface="Droid Sans Fallback"/>
              </a:rPr>
              <a:t> zur Verfügung gestellt!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2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200">
                <a:solidFill>
                  <a:srgbClr val="000000"/>
                </a:solidFill>
                <a:ea typeface="Droid Sans Fallback"/>
              </a:rPr>
              <a:t>Prüfung </a:t>
            </a:r>
            <a:r>
              <a:rPr lang="de-DE" sz="2200" dirty="0">
                <a:solidFill>
                  <a:srgbClr val="000000"/>
                </a:solidFill>
                <a:ea typeface="Droid Sans Fallback"/>
              </a:rPr>
              <a:t>wird eine klassische Hausarbeit mit Präsentation sein (Näheres in der Vorlesung)</a:t>
            </a:r>
          </a:p>
          <a:p>
            <a:pPr>
              <a:lnSpc>
                <a:spcPct val="100000"/>
              </a:lnSpc>
            </a:pPr>
            <a:endParaRPr lang="de-DE" sz="22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200" dirty="0" err="1">
                <a:solidFill>
                  <a:srgbClr val="000000"/>
                </a:solidFill>
                <a:ea typeface="Droid Sans Fallback"/>
                <a:hlinkClick r:id="rId2"/>
              </a:rPr>
              <a:t>Youtube-channel</a:t>
            </a:r>
            <a:r>
              <a:rPr lang="de-DE" sz="2200" dirty="0">
                <a:solidFill>
                  <a:srgbClr val="000000"/>
                </a:solidFill>
                <a:ea typeface="Droid Sans Fallback"/>
                <a:hlinkClick r:id="rId2"/>
              </a:rPr>
              <a:t> Bernhard Köster</a:t>
            </a:r>
            <a:endParaRPr lang="de-DE" sz="22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2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0000"/>
                </a:solidFill>
                <a:ea typeface="Droid Sans Fallback"/>
                <a:hlinkClick r:id="rId3"/>
              </a:rPr>
              <a:t>Homepage Bernhard Köster</a:t>
            </a:r>
            <a:endParaRPr lang="de-DE" sz="22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2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0000"/>
                </a:solidFill>
                <a:ea typeface="Droid Sans Fallback"/>
              </a:rPr>
              <a:t>Materialien werden vornehmlich auf meiner Homepage bereitgestellt, Organisatorisches in </a:t>
            </a:r>
            <a:r>
              <a:rPr lang="de-DE" sz="2200" dirty="0" err="1">
                <a:solidFill>
                  <a:srgbClr val="000000"/>
                </a:solidFill>
                <a:ea typeface="Droid Sans Fallback"/>
              </a:rPr>
              <a:t>moodle</a:t>
            </a:r>
            <a:r>
              <a:rPr lang="de-DE" sz="2200" dirty="0">
                <a:solidFill>
                  <a:srgbClr val="000000"/>
                </a:solidFill>
                <a:ea typeface="Droid Sans Fallback"/>
              </a:rPr>
              <a:t>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200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de-DE" sz="2200" dirty="0">
                <a:solidFill>
                  <a:srgbClr val="000000"/>
                </a:solidFill>
              </a:rPr>
              <a:t>Viele Grüße 			Bernhard Köster</a:t>
            </a:r>
          </a:p>
        </p:txBody>
      </p:sp>
    </p:spTree>
    <p:extLst>
      <p:ext uri="{BB962C8B-B14F-4D97-AF65-F5344CB8AC3E}">
        <p14:creationId xmlns:p14="http://schemas.microsoft.com/office/powerpoint/2010/main" val="37769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31505" y="116632"/>
            <a:ext cx="998242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Raum:			S 113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Straße:			Friedrich-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Paffrath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-Straße 101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Ort:			26389 Wilhelmshaven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Sprechstunde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</a:t>
            </a:r>
            <a:r>
              <a:rPr lang="de-DE" sz="2400">
                <a:solidFill>
                  <a:srgbClr val="000000"/>
                </a:solidFill>
                <a:ea typeface="Droid Sans Fallback"/>
              </a:rPr>
              <a:t>		n.V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.</a:t>
            </a: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			oder schauen Sie</a:t>
            </a: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			einfach mal im Büro vorbei!</a:t>
            </a: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</a:rPr>
              <a:t>			oder per </a:t>
            </a:r>
            <a:r>
              <a:rPr lang="de-DE" sz="2400" dirty="0" err="1">
                <a:solidFill>
                  <a:srgbClr val="000000"/>
                </a:solidFill>
              </a:rPr>
              <a:t>Webex</a:t>
            </a:r>
            <a:r>
              <a:rPr lang="de-DE" sz="2400" dirty="0">
                <a:solidFill>
                  <a:srgbClr val="000000"/>
                </a:solidFill>
              </a:rPr>
              <a:t>/Zoom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411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Breitbild</PresentationFormat>
  <Paragraphs>40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</vt:lpstr>
      <vt:lpstr>Staatliche Rahmenbedingungen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Köster, Bernhard Johannes</cp:lastModifiedBy>
  <cp:revision>60</cp:revision>
  <dcterms:created xsi:type="dcterms:W3CDTF">2020-09-20T22:46:24Z</dcterms:created>
  <dcterms:modified xsi:type="dcterms:W3CDTF">2024-03-05T11:22:17Z</dcterms:modified>
</cp:coreProperties>
</file>